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Lexend Mega"/>
      <p:regular r:id="rId19"/>
      <p:bold r:id="rId20"/>
    </p:embeddedFont>
    <p:embeddedFont>
      <p:font typeface="Anaheim"/>
      <p:regular r:id="rId21"/>
    </p:embeddedFont>
    <p:embeddedFont>
      <p:font typeface="Montserrat"/>
      <p:regular r:id="rId22"/>
      <p:bold r:id="rId23"/>
      <p:italic r:id="rId24"/>
      <p:boldItalic r:id="rId25"/>
    </p:embeddedFont>
    <p:embeddedFont>
      <p:font typeface="Rakkas"/>
      <p:regular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E815BC0-A92C-4E48-80C0-921D44B5A945}">
  <a:tblStyle styleId="{9E815BC0-A92C-4E48-80C0-921D44B5A94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LexendMega-bold.fntdata"/><Relationship Id="rId22" Type="http://schemas.openxmlformats.org/officeDocument/2006/relationships/font" Target="fonts/Montserrat-regular.fntdata"/><Relationship Id="rId21" Type="http://schemas.openxmlformats.org/officeDocument/2006/relationships/font" Target="fonts/Anaheim-regular.fntdata"/><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kkas-regular.fntdata"/><Relationship Id="rId25"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LexendMega-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2" name="Shape 1262"/>
        <p:cNvGrpSpPr/>
        <p:nvPr/>
      </p:nvGrpSpPr>
      <p:grpSpPr>
        <a:xfrm>
          <a:off x="0" y="0"/>
          <a:ext cx="0" cy="0"/>
          <a:chOff x="0" y="0"/>
          <a:chExt cx="0" cy="0"/>
        </a:xfrm>
      </p:grpSpPr>
      <p:sp>
        <p:nvSpPr>
          <p:cNvPr id="1263" name="Google Shape;12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4" name="Google Shape;12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Hi, my name is Guilherme and I'm going to talk a little bit about data in games.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4" name="Shape 2184"/>
        <p:cNvGrpSpPr/>
        <p:nvPr/>
      </p:nvGrpSpPr>
      <p:grpSpPr>
        <a:xfrm>
          <a:off x="0" y="0"/>
          <a:ext cx="0" cy="0"/>
          <a:chOff x="0" y="0"/>
          <a:chExt cx="0" cy="0"/>
        </a:xfrm>
      </p:grpSpPr>
      <p:sp>
        <p:nvSpPr>
          <p:cNvPr id="2185" name="Google Shape;2185;ge20d9cf87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6" name="Google Shape;2186;ge20d9cf87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For example, the Game Combat Designers wanted to know which weapons were the most used and what was the win rate of each one; the Game Economy Designers, responsible for balancing and keeping track of engagement in the game, needed to know how many matches were played per session and how many sessions a player had per day.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7" name="Shape 2227"/>
        <p:cNvGrpSpPr/>
        <p:nvPr/>
      </p:nvGrpSpPr>
      <p:grpSpPr>
        <a:xfrm>
          <a:off x="0" y="0"/>
          <a:ext cx="0" cy="0"/>
          <a:chOff x="0" y="0"/>
          <a:chExt cx="0" cy="0"/>
        </a:xfrm>
      </p:grpSpPr>
      <p:sp>
        <p:nvSpPr>
          <p:cNvPr id="2228" name="Google Shape;2228;g14b4f8e236c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9" name="Google Shape;2229;g14b4f8e236c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With something as simple as a spreadsheet, they came up with a tracking plan, a tracking design with all the events that had to be implemented in the game that would trigger the acquisition of data — for example, a match, the fight with a boss, accepting a quest, when items were found or bought. And that design was handed to the programmers or even data engineers, at the very first development stages of the game.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0" name="Shape 2430"/>
        <p:cNvGrpSpPr/>
        <p:nvPr/>
      </p:nvGrpSpPr>
      <p:grpSpPr>
        <a:xfrm>
          <a:off x="0" y="0"/>
          <a:ext cx="0" cy="0"/>
          <a:chOff x="0" y="0"/>
          <a:chExt cx="0" cy="0"/>
        </a:xfrm>
      </p:grpSpPr>
      <p:sp>
        <p:nvSpPr>
          <p:cNvPr id="2431" name="Google Shape;2431;ge1d838b627_4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2" name="Google Shape;2432;ge1d838b627_4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So once upon a game, data were designed, implemented, tracked, retrieved, transformed, stored and visualised.</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6" name="Shape 2476"/>
        <p:cNvGrpSpPr/>
        <p:nvPr/>
      </p:nvGrpSpPr>
      <p:grpSpPr>
        <a:xfrm>
          <a:off x="0" y="0"/>
          <a:ext cx="0" cy="0"/>
          <a:chOff x="0" y="0"/>
          <a:chExt cx="0" cy="0"/>
        </a:xfrm>
      </p:grpSpPr>
      <p:sp>
        <p:nvSpPr>
          <p:cNvPr id="2477" name="Google Shape;2477;ge207fd22f2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8" name="Google Shape;2478;ge207fd22f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9" name="Shape 1379"/>
        <p:cNvGrpSpPr/>
        <p:nvPr/>
      </p:nvGrpSpPr>
      <p:grpSpPr>
        <a:xfrm>
          <a:off x="0" y="0"/>
          <a:ext cx="0" cy="0"/>
          <a:chOff x="0" y="0"/>
          <a:chExt cx="0" cy="0"/>
        </a:xfrm>
      </p:grpSpPr>
      <p:sp>
        <p:nvSpPr>
          <p:cNvPr id="1380" name="Google Shape;1380;g14b4f8e236c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1" name="Google Shape;1381;g14b4f8e236c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Almost every game today collects player data. They are needed for testing, balancing and monetisation, so data is considered at every step from the very beginning of the game production until it's out in the wild.</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But that story is better told backwards. We're gonna begin with the end.</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6" name="Shape 1496"/>
        <p:cNvGrpSpPr/>
        <p:nvPr/>
      </p:nvGrpSpPr>
      <p:grpSpPr>
        <a:xfrm>
          <a:off x="0" y="0"/>
          <a:ext cx="0" cy="0"/>
          <a:chOff x="0" y="0"/>
          <a:chExt cx="0" cy="0"/>
        </a:xfrm>
      </p:grpSpPr>
      <p:sp>
        <p:nvSpPr>
          <p:cNvPr id="1497" name="Google Shape;1497;ge1d838b627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8" name="Google Shape;1498;ge1d838b627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Once upon a time, there were some players that never played the game again. And retention target for D1, which is the number of players that returned from D0, was way below 40%, the market average for top games. The product owner, an executive producer (stakeholder), had to make some decisions and approve some changes in the game.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7" name="Shape 1657"/>
        <p:cNvGrpSpPr/>
        <p:nvPr/>
      </p:nvGrpSpPr>
      <p:grpSpPr>
        <a:xfrm>
          <a:off x="0" y="0"/>
          <a:ext cx="0" cy="0"/>
          <a:chOff x="0" y="0"/>
          <a:chExt cx="0" cy="0"/>
        </a:xfrm>
      </p:grpSpPr>
      <p:sp>
        <p:nvSpPr>
          <p:cNvPr id="1658" name="Google Shape;1658;g14b4f8e236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9" name="Google Shape;1659;g14b4f8e23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For that, a Data Analyst created dashboards to see where the game lost players, using a funnel view with the most important player actions during D0. They could see that from a 100% of players that installed the game, not even 50% of them finished the tutorial. And the aimed 40% never finished the second round.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7" name="Shape 1817"/>
        <p:cNvGrpSpPr/>
        <p:nvPr/>
      </p:nvGrpSpPr>
      <p:grpSpPr>
        <a:xfrm>
          <a:off x="0" y="0"/>
          <a:ext cx="0" cy="0"/>
          <a:chOff x="0" y="0"/>
          <a:chExt cx="0" cy="0"/>
        </a:xfrm>
      </p:grpSpPr>
      <p:sp>
        <p:nvSpPr>
          <p:cNvPr id="1818" name="Google Shape;1818;ge1d838b627_4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9" name="Google Shape;1819;ge1d838b627_4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With a plethora of visualisation tools, some of them even tailor made by the Data Engineers for the studio, they got a better sense of where and how to act.</a:t>
            </a:r>
            <a:br>
              <a:rPr lang="en">
                <a:solidFill>
                  <a:schemeClr val="dk1"/>
                </a:solidFill>
              </a:rPr>
            </a:br>
            <a:br>
              <a:rPr lang="en">
                <a:solidFill>
                  <a:schemeClr val="dk1"/>
                </a:solidFill>
              </a:rPr>
            </a:br>
            <a:r>
              <a:rPr lang="en">
                <a:solidFill>
                  <a:schemeClr val="dk1"/>
                </a:solidFill>
              </a:rPr>
              <a:t>But they only could do that because the data they had were sound. And that's another problem.</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3" name="Shape 1883"/>
        <p:cNvGrpSpPr/>
        <p:nvPr/>
      </p:nvGrpSpPr>
      <p:grpSpPr>
        <a:xfrm>
          <a:off x="0" y="0"/>
          <a:ext cx="0" cy="0"/>
          <a:chOff x="0" y="0"/>
          <a:chExt cx="0" cy="0"/>
        </a:xfrm>
      </p:grpSpPr>
      <p:sp>
        <p:nvSpPr>
          <p:cNvPr id="1884" name="Google Shape;1884;ge1d838b627_4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5" name="Google Shape;1885;ge1d838b627_4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How to ensure the accuracy, quality and availability of data generated in the game?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8" name="Shape 1958"/>
        <p:cNvGrpSpPr/>
        <p:nvPr/>
      </p:nvGrpSpPr>
      <p:grpSpPr>
        <a:xfrm>
          <a:off x="0" y="0"/>
          <a:ext cx="0" cy="0"/>
          <a:chOff x="0" y="0"/>
          <a:chExt cx="0" cy="0"/>
        </a:xfrm>
      </p:grpSpPr>
      <p:sp>
        <p:nvSpPr>
          <p:cNvPr id="1959" name="Google Shape;1959;ge207fd22f2_0_250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0" name="Google Shape;1960;ge207fd22f2_0_250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Data Analysts, Data Scientists, basically all the data team responsible for delivering reports (stakeholders) relied on the Data Engineers and Quality Assurance Analysts that created and tested the pipelines and APIs with which the data were retrieved and stored. They were responsible for the data architecture.</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0" name="Shape 1970"/>
        <p:cNvGrpSpPr/>
        <p:nvPr/>
      </p:nvGrpSpPr>
      <p:grpSpPr>
        <a:xfrm>
          <a:off x="0" y="0"/>
          <a:ext cx="0" cy="0"/>
          <a:chOff x="0" y="0"/>
          <a:chExt cx="0" cy="0"/>
        </a:xfrm>
      </p:grpSpPr>
      <p:sp>
        <p:nvSpPr>
          <p:cNvPr id="1971" name="Google Shape;1971;ge1d838b62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2" name="Google Shape;1972;ge1d838b62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They used Java to build the APIs, Python to write distributed ETL pipelines (extract, transform and load), SQL or Golang, MongoDB for the databases. So that all the data created would be properly cleaned, tagged, organised, stored and made easily available for analyses. Easily said, but hard to do.</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And how did they know the kind of data they should retrieve? Which events in the game triggered the acquisition of data? That's finally the beginning of the story.</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8" name="Shape 2058"/>
        <p:cNvGrpSpPr/>
        <p:nvPr/>
      </p:nvGrpSpPr>
      <p:grpSpPr>
        <a:xfrm>
          <a:off x="0" y="0"/>
          <a:ext cx="0" cy="0"/>
          <a:chOff x="0" y="0"/>
          <a:chExt cx="0" cy="0"/>
        </a:xfrm>
      </p:grpSpPr>
      <p:sp>
        <p:nvSpPr>
          <p:cNvPr id="2059" name="Google Shape;2059;ge1d838b62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0" name="Google Shape;2060;ge1d838b62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To keep an eye for the right data, The Data Scientists worked closely with the Producers and Game Designers (stakeholders) to know what to track.</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1"/>
        </a:solidFill>
      </p:bgPr>
    </p:bg>
    <p:spTree>
      <p:nvGrpSpPr>
        <p:cNvPr id="8" name="Shape 8"/>
        <p:cNvGrpSpPr/>
        <p:nvPr/>
      </p:nvGrpSpPr>
      <p:grpSpPr>
        <a:xfrm>
          <a:off x="0" y="0"/>
          <a:ext cx="0" cy="0"/>
          <a:chOff x="0" y="0"/>
          <a:chExt cx="0" cy="0"/>
        </a:xfrm>
      </p:grpSpPr>
      <p:sp>
        <p:nvSpPr>
          <p:cNvPr id="9" name="Google Shape;9;p2"/>
          <p:cNvSpPr/>
          <p:nvPr/>
        </p:nvSpPr>
        <p:spPr>
          <a:xfrm>
            <a:off x="11343" y="2804802"/>
            <a:ext cx="3828242" cy="2672746"/>
          </a:xfrm>
          <a:custGeom>
            <a:rect b="b" l="l" r="r" t="t"/>
            <a:pathLst>
              <a:path extrusionOk="0" h="82232" w="117783">
                <a:moveTo>
                  <a:pt x="92985" y="33817"/>
                </a:moveTo>
                <a:cubicBezTo>
                  <a:pt x="92992" y="33817"/>
                  <a:pt x="93000" y="33822"/>
                  <a:pt x="93007" y="33831"/>
                </a:cubicBezTo>
                <a:cubicBezTo>
                  <a:pt x="93007" y="33845"/>
                  <a:pt x="93007" y="33858"/>
                  <a:pt x="93007" y="33878"/>
                </a:cubicBezTo>
                <a:cubicBezTo>
                  <a:pt x="93014" y="34179"/>
                  <a:pt x="92973" y="34500"/>
                  <a:pt x="92953" y="34822"/>
                </a:cubicBezTo>
                <a:cubicBezTo>
                  <a:pt x="92947" y="34828"/>
                  <a:pt x="92947" y="34828"/>
                  <a:pt x="92947" y="34835"/>
                </a:cubicBezTo>
                <a:cubicBezTo>
                  <a:pt x="92933" y="34882"/>
                  <a:pt x="92913" y="34929"/>
                  <a:pt x="92900" y="34982"/>
                </a:cubicBezTo>
                <a:cubicBezTo>
                  <a:pt x="92846" y="34156"/>
                  <a:pt x="92921" y="33817"/>
                  <a:pt x="92985" y="33817"/>
                </a:cubicBezTo>
                <a:close/>
                <a:moveTo>
                  <a:pt x="92893" y="35016"/>
                </a:moveTo>
                <a:lnTo>
                  <a:pt x="92893" y="35016"/>
                </a:lnTo>
                <a:cubicBezTo>
                  <a:pt x="92880" y="35056"/>
                  <a:pt x="92866" y="35103"/>
                  <a:pt x="92853" y="35143"/>
                </a:cubicBezTo>
                <a:cubicBezTo>
                  <a:pt x="92786" y="35236"/>
                  <a:pt x="92719" y="35337"/>
                  <a:pt x="92652" y="35437"/>
                </a:cubicBezTo>
                <a:cubicBezTo>
                  <a:pt x="92675" y="35428"/>
                  <a:pt x="92692" y="35424"/>
                  <a:pt x="92704" y="35424"/>
                </a:cubicBezTo>
                <a:cubicBezTo>
                  <a:pt x="92728" y="35424"/>
                  <a:pt x="92733" y="35442"/>
                  <a:pt x="92719" y="35477"/>
                </a:cubicBezTo>
                <a:cubicBezTo>
                  <a:pt x="92686" y="35517"/>
                  <a:pt x="92652" y="35551"/>
                  <a:pt x="92612" y="35598"/>
                </a:cubicBezTo>
                <a:cubicBezTo>
                  <a:pt x="92565" y="35644"/>
                  <a:pt x="92505" y="35698"/>
                  <a:pt x="92452" y="35745"/>
                </a:cubicBezTo>
                <a:cubicBezTo>
                  <a:pt x="92431" y="35778"/>
                  <a:pt x="92411" y="35805"/>
                  <a:pt x="92398" y="35839"/>
                </a:cubicBezTo>
                <a:cubicBezTo>
                  <a:pt x="92378" y="35852"/>
                  <a:pt x="92358" y="35865"/>
                  <a:pt x="92338" y="35885"/>
                </a:cubicBezTo>
                <a:cubicBezTo>
                  <a:pt x="92344" y="35865"/>
                  <a:pt x="92351" y="35845"/>
                  <a:pt x="92358" y="35825"/>
                </a:cubicBezTo>
                <a:lnTo>
                  <a:pt x="92358" y="35825"/>
                </a:lnTo>
                <a:cubicBezTo>
                  <a:pt x="92271" y="35899"/>
                  <a:pt x="92184" y="35972"/>
                  <a:pt x="92097" y="36046"/>
                </a:cubicBezTo>
                <a:cubicBezTo>
                  <a:pt x="92070" y="36066"/>
                  <a:pt x="92043" y="36086"/>
                  <a:pt x="92010" y="36106"/>
                </a:cubicBezTo>
                <a:cubicBezTo>
                  <a:pt x="91983" y="36120"/>
                  <a:pt x="91943" y="36140"/>
                  <a:pt x="91910" y="36153"/>
                </a:cubicBezTo>
                <a:cubicBezTo>
                  <a:pt x="92164" y="35845"/>
                  <a:pt x="92365" y="35644"/>
                  <a:pt x="92498" y="35531"/>
                </a:cubicBezTo>
                <a:cubicBezTo>
                  <a:pt x="92652" y="35263"/>
                  <a:pt x="92793" y="35089"/>
                  <a:pt x="92893" y="35016"/>
                </a:cubicBezTo>
                <a:close/>
                <a:moveTo>
                  <a:pt x="58053" y="1"/>
                </a:moveTo>
                <a:cubicBezTo>
                  <a:pt x="45841" y="1"/>
                  <a:pt x="33230" y="2931"/>
                  <a:pt x="23003" y="9665"/>
                </a:cubicBezTo>
                <a:cubicBezTo>
                  <a:pt x="10940" y="17613"/>
                  <a:pt x="2951" y="29857"/>
                  <a:pt x="1399" y="44282"/>
                </a:cubicBezTo>
                <a:cubicBezTo>
                  <a:pt x="0" y="57289"/>
                  <a:pt x="6363" y="70523"/>
                  <a:pt x="17356" y="77548"/>
                </a:cubicBezTo>
                <a:cubicBezTo>
                  <a:pt x="18681" y="78391"/>
                  <a:pt x="20066" y="78993"/>
                  <a:pt x="21497" y="79388"/>
                </a:cubicBezTo>
                <a:cubicBezTo>
                  <a:pt x="24187" y="81141"/>
                  <a:pt x="27332" y="82225"/>
                  <a:pt x="30523" y="82231"/>
                </a:cubicBezTo>
                <a:cubicBezTo>
                  <a:pt x="30538" y="82231"/>
                  <a:pt x="30553" y="82231"/>
                  <a:pt x="30568" y="82231"/>
                </a:cubicBezTo>
                <a:cubicBezTo>
                  <a:pt x="35307" y="82231"/>
                  <a:pt x="39573" y="80120"/>
                  <a:pt x="43008" y="76972"/>
                </a:cubicBezTo>
                <a:cubicBezTo>
                  <a:pt x="47925" y="72476"/>
                  <a:pt x="49973" y="65766"/>
                  <a:pt x="51967" y="59630"/>
                </a:cubicBezTo>
                <a:cubicBezTo>
                  <a:pt x="52314" y="58580"/>
                  <a:pt x="52682" y="57536"/>
                  <a:pt x="53057" y="56492"/>
                </a:cubicBezTo>
                <a:cubicBezTo>
                  <a:pt x="53338" y="55930"/>
                  <a:pt x="53612" y="55375"/>
                  <a:pt x="53927" y="54833"/>
                </a:cubicBezTo>
                <a:cubicBezTo>
                  <a:pt x="54014" y="54686"/>
                  <a:pt x="54215" y="54392"/>
                  <a:pt x="54395" y="54117"/>
                </a:cubicBezTo>
                <a:cubicBezTo>
                  <a:pt x="54556" y="53943"/>
                  <a:pt x="54710" y="53769"/>
                  <a:pt x="54817" y="53656"/>
                </a:cubicBezTo>
                <a:cubicBezTo>
                  <a:pt x="55205" y="53502"/>
                  <a:pt x="55881" y="53074"/>
                  <a:pt x="56295" y="52786"/>
                </a:cubicBezTo>
                <a:cubicBezTo>
                  <a:pt x="56382" y="52752"/>
                  <a:pt x="56469" y="52719"/>
                  <a:pt x="56556" y="52699"/>
                </a:cubicBezTo>
                <a:cubicBezTo>
                  <a:pt x="57065" y="52552"/>
                  <a:pt x="57587" y="52451"/>
                  <a:pt x="58102" y="52331"/>
                </a:cubicBezTo>
                <a:cubicBezTo>
                  <a:pt x="58122" y="52331"/>
                  <a:pt x="58142" y="52324"/>
                  <a:pt x="58162" y="52324"/>
                </a:cubicBezTo>
                <a:cubicBezTo>
                  <a:pt x="58721" y="52286"/>
                  <a:pt x="59284" y="52268"/>
                  <a:pt x="59848" y="52268"/>
                </a:cubicBezTo>
                <a:cubicBezTo>
                  <a:pt x="60080" y="52268"/>
                  <a:pt x="60312" y="52271"/>
                  <a:pt x="60544" y="52277"/>
                </a:cubicBezTo>
                <a:cubicBezTo>
                  <a:pt x="61146" y="52297"/>
                  <a:pt x="61735" y="52344"/>
                  <a:pt x="62337" y="52384"/>
                </a:cubicBezTo>
                <a:lnTo>
                  <a:pt x="62370" y="52384"/>
                </a:lnTo>
                <a:cubicBezTo>
                  <a:pt x="63889" y="52645"/>
                  <a:pt x="65381" y="53013"/>
                  <a:pt x="66867" y="53408"/>
                </a:cubicBezTo>
                <a:cubicBezTo>
                  <a:pt x="73517" y="55194"/>
                  <a:pt x="80081" y="57563"/>
                  <a:pt x="87066" y="57583"/>
                </a:cubicBezTo>
                <a:cubicBezTo>
                  <a:pt x="87097" y="57583"/>
                  <a:pt x="87128" y="57583"/>
                  <a:pt x="87160" y="57583"/>
                </a:cubicBezTo>
                <a:cubicBezTo>
                  <a:pt x="94220" y="57583"/>
                  <a:pt x="101179" y="55340"/>
                  <a:pt x="106448" y="50544"/>
                </a:cubicBezTo>
                <a:cubicBezTo>
                  <a:pt x="117782" y="40228"/>
                  <a:pt x="113975" y="21434"/>
                  <a:pt x="102869" y="12629"/>
                </a:cubicBezTo>
                <a:cubicBezTo>
                  <a:pt x="97282" y="8193"/>
                  <a:pt x="90893" y="5396"/>
                  <a:pt x="84008" y="3590"/>
                </a:cubicBezTo>
                <a:cubicBezTo>
                  <a:pt x="76856" y="1710"/>
                  <a:pt x="69409" y="485"/>
                  <a:pt x="62023" y="104"/>
                </a:cubicBezTo>
                <a:cubicBezTo>
                  <a:pt x="60706" y="36"/>
                  <a:pt x="59382" y="1"/>
                  <a:pt x="580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flipH="1">
            <a:off x="-1573101" y="2585470"/>
            <a:ext cx="8026590" cy="4667196"/>
          </a:xfrm>
          <a:custGeom>
            <a:rect b="b" l="l" r="r" t="t"/>
            <a:pathLst>
              <a:path extrusionOk="0" h="143595" w="246953">
                <a:moveTo>
                  <a:pt x="171522" y="1"/>
                </a:moveTo>
                <a:cubicBezTo>
                  <a:pt x="167307" y="1"/>
                  <a:pt x="162993" y="418"/>
                  <a:pt x="158613" y="1295"/>
                </a:cubicBezTo>
                <a:cubicBezTo>
                  <a:pt x="149293" y="3162"/>
                  <a:pt x="141097" y="6935"/>
                  <a:pt x="135885" y="13720"/>
                </a:cubicBezTo>
                <a:cubicBezTo>
                  <a:pt x="115761" y="39914"/>
                  <a:pt x="132373" y="70908"/>
                  <a:pt x="105712" y="70908"/>
                </a:cubicBezTo>
                <a:cubicBezTo>
                  <a:pt x="105427" y="70908"/>
                  <a:pt x="105136" y="70905"/>
                  <a:pt x="104840" y="70898"/>
                </a:cubicBezTo>
                <a:cubicBezTo>
                  <a:pt x="104189" y="70882"/>
                  <a:pt x="103511" y="70874"/>
                  <a:pt x="102808" y="70874"/>
                </a:cubicBezTo>
                <a:cubicBezTo>
                  <a:pt x="73379" y="70874"/>
                  <a:pt x="1" y="84819"/>
                  <a:pt x="33431" y="112747"/>
                </a:cubicBezTo>
                <a:cubicBezTo>
                  <a:pt x="52693" y="128838"/>
                  <a:pt x="100269" y="143594"/>
                  <a:pt x="143460" y="143594"/>
                </a:cubicBezTo>
                <a:cubicBezTo>
                  <a:pt x="177007" y="143594"/>
                  <a:pt x="207908" y="134692"/>
                  <a:pt x="220842" y="110600"/>
                </a:cubicBezTo>
                <a:cubicBezTo>
                  <a:pt x="225572" y="101788"/>
                  <a:pt x="229159" y="93699"/>
                  <a:pt x="231795" y="86239"/>
                </a:cubicBezTo>
                <a:cubicBezTo>
                  <a:pt x="246953" y="43342"/>
                  <a:pt x="214449" y="1"/>
                  <a:pt x="1715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1" name="Google Shape;11;p2"/>
          <p:cNvSpPr/>
          <p:nvPr/>
        </p:nvSpPr>
        <p:spPr>
          <a:xfrm flipH="1">
            <a:off x="4437252" y="2569302"/>
            <a:ext cx="3828242" cy="2672746"/>
          </a:xfrm>
          <a:custGeom>
            <a:rect b="b" l="l" r="r" t="t"/>
            <a:pathLst>
              <a:path extrusionOk="0" h="82232" w="117783">
                <a:moveTo>
                  <a:pt x="92985" y="33817"/>
                </a:moveTo>
                <a:cubicBezTo>
                  <a:pt x="92992" y="33817"/>
                  <a:pt x="93000" y="33822"/>
                  <a:pt x="93007" y="33831"/>
                </a:cubicBezTo>
                <a:cubicBezTo>
                  <a:pt x="93007" y="33845"/>
                  <a:pt x="93007" y="33858"/>
                  <a:pt x="93007" y="33878"/>
                </a:cubicBezTo>
                <a:cubicBezTo>
                  <a:pt x="93014" y="34179"/>
                  <a:pt x="92973" y="34500"/>
                  <a:pt x="92953" y="34822"/>
                </a:cubicBezTo>
                <a:cubicBezTo>
                  <a:pt x="92947" y="34828"/>
                  <a:pt x="92947" y="34828"/>
                  <a:pt x="92947" y="34835"/>
                </a:cubicBezTo>
                <a:cubicBezTo>
                  <a:pt x="92933" y="34882"/>
                  <a:pt x="92913" y="34929"/>
                  <a:pt x="92900" y="34982"/>
                </a:cubicBezTo>
                <a:cubicBezTo>
                  <a:pt x="92846" y="34156"/>
                  <a:pt x="92921" y="33817"/>
                  <a:pt x="92985" y="33817"/>
                </a:cubicBezTo>
                <a:close/>
                <a:moveTo>
                  <a:pt x="92893" y="35016"/>
                </a:moveTo>
                <a:lnTo>
                  <a:pt x="92893" y="35016"/>
                </a:lnTo>
                <a:cubicBezTo>
                  <a:pt x="92880" y="35056"/>
                  <a:pt x="92866" y="35103"/>
                  <a:pt x="92853" y="35143"/>
                </a:cubicBezTo>
                <a:cubicBezTo>
                  <a:pt x="92786" y="35236"/>
                  <a:pt x="92719" y="35337"/>
                  <a:pt x="92652" y="35437"/>
                </a:cubicBezTo>
                <a:cubicBezTo>
                  <a:pt x="92675" y="35428"/>
                  <a:pt x="92692" y="35424"/>
                  <a:pt x="92704" y="35424"/>
                </a:cubicBezTo>
                <a:cubicBezTo>
                  <a:pt x="92728" y="35424"/>
                  <a:pt x="92733" y="35442"/>
                  <a:pt x="92719" y="35477"/>
                </a:cubicBezTo>
                <a:cubicBezTo>
                  <a:pt x="92686" y="35517"/>
                  <a:pt x="92652" y="35551"/>
                  <a:pt x="92612" y="35598"/>
                </a:cubicBezTo>
                <a:cubicBezTo>
                  <a:pt x="92565" y="35644"/>
                  <a:pt x="92505" y="35698"/>
                  <a:pt x="92452" y="35745"/>
                </a:cubicBezTo>
                <a:cubicBezTo>
                  <a:pt x="92431" y="35778"/>
                  <a:pt x="92411" y="35805"/>
                  <a:pt x="92398" y="35839"/>
                </a:cubicBezTo>
                <a:cubicBezTo>
                  <a:pt x="92378" y="35852"/>
                  <a:pt x="92358" y="35865"/>
                  <a:pt x="92338" y="35885"/>
                </a:cubicBezTo>
                <a:cubicBezTo>
                  <a:pt x="92344" y="35865"/>
                  <a:pt x="92351" y="35845"/>
                  <a:pt x="92358" y="35825"/>
                </a:cubicBezTo>
                <a:lnTo>
                  <a:pt x="92358" y="35825"/>
                </a:lnTo>
                <a:cubicBezTo>
                  <a:pt x="92271" y="35899"/>
                  <a:pt x="92184" y="35972"/>
                  <a:pt x="92097" y="36046"/>
                </a:cubicBezTo>
                <a:cubicBezTo>
                  <a:pt x="92070" y="36066"/>
                  <a:pt x="92043" y="36086"/>
                  <a:pt x="92010" y="36106"/>
                </a:cubicBezTo>
                <a:cubicBezTo>
                  <a:pt x="91983" y="36120"/>
                  <a:pt x="91943" y="36140"/>
                  <a:pt x="91910" y="36153"/>
                </a:cubicBezTo>
                <a:cubicBezTo>
                  <a:pt x="92164" y="35845"/>
                  <a:pt x="92365" y="35644"/>
                  <a:pt x="92498" y="35531"/>
                </a:cubicBezTo>
                <a:cubicBezTo>
                  <a:pt x="92652" y="35263"/>
                  <a:pt x="92793" y="35089"/>
                  <a:pt x="92893" y="35016"/>
                </a:cubicBezTo>
                <a:close/>
                <a:moveTo>
                  <a:pt x="58053" y="1"/>
                </a:moveTo>
                <a:cubicBezTo>
                  <a:pt x="45841" y="1"/>
                  <a:pt x="33230" y="2931"/>
                  <a:pt x="23003" y="9665"/>
                </a:cubicBezTo>
                <a:cubicBezTo>
                  <a:pt x="10940" y="17613"/>
                  <a:pt x="2951" y="29857"/>
                  <a:pt x="1399" y="44282"/>
                </a:cubicBezTo>
                <a:cubicBezTo>
                  <a:pt x="0" y="57289"/>
                  <a:pt x="6363" y="70523"/>
                  <a:pt x="17356" y="77548"/>
                </a:cubicBezTo>
                <a:cubicBezTo>
                  <a:pt x="18681" y="78391"/>
                  <a:pt x="20066" y="78993"/>
                  <a:pt x="21497" y="79388"/>
                </a:cubicBezTo>
                <a:cubicBezTo>
                  <a:pt x="24187" y="81141"/>
                  <a:pt x="27332" y="82225"/>
                  <a:pt x="30523" y="82231"/>
                </a:cubicBezTo>
                <a:cubicBezTo>
                  <a:pt x="30538" y="82231"/>
                  <a:pt x="30553" y="82231"/>
                  <a:pt x="30568" y="82231"/>
                </a:cubicBezTo>
                <a:cubicBezTo>
                  <a:pt x="35307" y="82231"/>
                  <a:pt x="39573" y="80120"/>
                  <a:pt x="43008" y="76972"/>
                </a:cubicBezTo>
                <a:cubicBezTo>
                  <a:pt x="47925" y="72476"/>
                  <a:pt x="49973" y="65766"/>
                  <a:pt x="51967" y="59630"/>
                </a:cubicBezTo>
                <a:cubicBezTo>
                  <a:pt x="52314" y="58580"/>
                  <a:pt x="52682" y="57536"/>
                  <a:pt x="53057" y="56492"/>
                </a:cubicBezTo>
                <a:cubicBezTo>
                  <a:pt x="53338" y="55930"/>
                  <a:pt x="53612" y="55375"/>
                  <a:pt x="53927" y="54833"/>
                </a:cubicBezTo>
                <a:cubicBezTo>
                  <a:pt x="54014" y="54686"/>
                  <a:pt x="54215" y="54392"/>
                  <a:pt x="54395" y="54117"/>
                </a:cubicBezTo>
                <a:cubicBezTo>
                  <a:pt x="54556" y="53943"/>
                  <a:pt x="54710" y="53769"/>
                  <a:pt x="54817" y="53656"/>
                </a:cubicBezTo>
                <a:cubicBezTo>
                  <a:pt x="55205" y="53502"/>
                  <a:pt x="55881" y="53074"/>
                  <a:pt x="56295" y="52786"/>
                </a:cubicBezTo>
                <a:cubicBezTo>
                  <a:pt x="56382" y="52752"/>
                  <a:pt x="56469" y="52719"/>
                  <a:pt x="56556" y="52699"/>
                </a:cubicBezTo>
                <a:cubicBezTo>
                  <a:pt x="57065" y="52552"/>
                  <a:pt x="57587" y="52451"/>
                  <a:pt x="58102" y="52331"/>
                </a:cubicBezTo>
                <a:cubicBezTo>
                  <a:pt x="58122" y="52331"/>
                  <a:pt x="58142" y="52324"/>
                  <a:pt x="58162" y="52324"/>
                </a:cubicBezTo>
                <a:cubicBezTo>
                  <a:pt x="58721" y="52286"/>
                  <a:pt x="59284" y="52268"/>
                  <a:pt x="59848" y="52268"/>
                </a:cubicBezTo>
                <a:cubicBezTo>
                  <a:pt x="60080" y="52268"/>
                  <a:pt x="60312" y="52271"/>
                  <a:pt x="60544" y="52277"/>
                </a:cubicBezTo>
                <a:cubicBezTo>
                  <a:pt x="61146" y="52297"/>
                  <a:pt x="61735" y="52344"/>
                  <a:pt x="62337" y="52384"/>
                </a:cubicBezTo>
                <a:lnTo>
                  <a:pt x="62370" y="52384"/>
                </a:lnTo>
                <a:cubicBezTo>
                  <a:pt x="63889" y="52645"/>
                  <a:pt x="65381" y="53013"/>
                  <a:pt x="66867" y="53408"/>
                </a:cubicBezTo>
                <a:cubicBezTo>
                  <a:pt x="73517" y="55194"/>
                  <a:pt x="80081" y="57563"/>
                  <a:pt x="87066" y="57583"/>
                </a:cubicBezTo>
                <a:cubicBezTo>
                  <a:pt x="87097" y="57583"/>
                  <a:pt x="87128" y="57583"/>
                  <a:pt x="87160" y="57583"/>
                </a:cubicBezTo>
                <a:cubicBezTo>
                  <a:pt x="94220" y="57583"/>
                  <a:pt x="101179" y="55340"/>
                  <a:pt x="106448" y="50544"/>
                </a:cubicBezTo>
                <a:cubicBezTo>
                  <a:pt x="117782" y="40228"/>
                  <a:pt x="113975" y="21434"/>
                  <a:pt x="102869" y="12629"/>
                </a:cubicBezTo>
                <a:cubicBezTo>
                  <a:pt x="97282" y="8193"/>
                  <a:pt x="90893" y="5396"/>
                  <a:pt x="84008" y="3590"/>
                </a:cubicBezTo>
                <a:cubicBezTo>
                  <a:pt x="76856" y="1710"/>
                  <a:pt x="69409" y="485"/>
                  <a:pt x="62023" y="104"/>
                </a:cubicBezTo>
                <a:cubicBezTo>
                  <a:pt x="60706" y="36"/>
                  <a:pt x="59382" y="1"/>
                  <a:pt x="580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2" name="Google Shape;12;p2"/>
          <p:cNvSpPr/>
          <p:nvPr/>
        </p:nvSpPr>
        <p:spPr>
          <a:xfrm>
            <a:off x="1863273" y="2585470"/>
            <a:ext cx="8026590" cy="4667196"/>
          </a:xfrm>
          <a:custGeom>
            <a:rect b="b" l="l" r="r" t="t"/>
            <a:pathLst>
              <a:path extrusionOk="0" h="143595" w="246953">
                <a:moveTo>
                  <a:pt x="171522" y="1"/>
                </a:moveTo>
                <a:cubicBezTo>
                  <a:pt x="167307" y="1"/>
                  <a:pt x="162993" y="418"/>
                  <a:pt x="158613" y="1295"/>
                </a:cubicBezTo>
                <a:cubicBezTo>
                  <a:pt x="149293" y="3162"/>
                  <a:pt x="141097" y="6935"/>
                  <a:pt x="135885" y="13720"/>
                </a:cubicBezTo>
                <a:cubicBezTo>
                  <a:pt x="115761" y="39914"/>
                  <a:pt x="132373" y="70908"/>
                  <a:pt x="105712" y="70908"/>
                </a:cubicBezTo>
                <a:cubicBezTo>
                  <a:pt x="105427" y="70908"/>
                  <a:pt x="105136" y="70905"/>
                  <a:pt x="104840" y="70898"/>
                </a:cubicBezTo>
                <a:cubicBezTo>
                  <a:pt x="104189" y="70882"/>
                  <a:pt x="103511" y="70874"/>
                  <a:pt x="102808" y="70874"/>
                </a:cubicBezTo>
                <a:cubicBezTo>
                  <a:pt x="73379" y="70874"/>
                  <a:pt x="1" y="84819"/>
                  <a:pt x="33431" y="112747"/>
                </a:cubicBezTo>
                <a:cubicBezTo>
                  <a:pt x="52693" y="128838"/>
                  <a:pt x="100269" y="143594"/>
                  <a:pt x="143460" y="143594"/>
                </a:cubicBezTo>
                <a:cubicBezTo>
                  <a:pt x="177007" y="143594"/>
                  <a:pt x="207908" y="134692"/>
                  <a:pt x="220842" y="110600"/>
                </a:cubicBezTo>
                <a:cubicBezTo>
                  <a:pt x="225572" y="101788"/>
                  <a:pt x="229159" y="93699"/>
                  <a:pt x="231795" y="86239"/>
                </a:cubicBezTo>
                <a:cubicBezTo>
                  <a:pt x="246953" y="43342"/>
                  <a:pt x="214449" y="1"/>
                  <a:pt x="1715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456109" y="4345379"/>
            <a:ext cx="6949647" cy="2204413"/>
          </a:xfrm>
          <a:custGeom>
            <a:rect b="b" l="l" r="r" t="t"/>
            <a:pathLst>
              <a:path extrusionOk="0" h="18420" w="58071">
                <a:moveTo>
                  <a:pt x="6401" y="0"/>
                </a:moveTo>
                <a:cubicBezTo>
                  <a:pt x="5193" y="307"/>
                  <a:pt x="3953" y="626"/>
                  <a:pt x="2646" y="933"/>
                </a:cubicBezTo>
                <a:cubicBezTo>
                  <a:pt x="1637" y="1471"/>
                  <a:pt x="341" y="2349"/>
                  <a:pt x="56" y="3326"/>
                </a:cubicBezTo>
                <a:cubicBezTo>
                  <a:pt x="56" y="3337"/>
                  <a:pt x="56" y="3337"/>
                  <a:pt x="56" y="3348"/>
                </a:cubicBezTo>
                <a:cubicBezTo>
                  <a:pt x="45" y="3381"/>
                  <a:pt x="34" y="3414"/>
                  <a:pt x="34" y="3447"/>
                </a:cubicBezTo>
                <a:cubicBezTo>
                  <a:pt x="23" y="3447"/>
                  <a:pt x="23" y="3458"/>
                  <a:pt x="23" y="3469"/>
                </a:cubicBezTo>
                <a:cubicBezTo>
                  <a:pt x="23" y="3502"/>
                  <a:pt x="12" y="3535"/>
                  <a:pt x="12" y="3557"/>
                </a:cubicBezTo>
                <a:cubicBezTo>
                  <a:pt x="12" y="3568"/>
                  <a:pt x="12" y="3579"/>
                  <a:pt x="12" y="3590"/>
                </a:cubicBezTo>
                <a:cubicBezTo>
                  <a:pt x="1" y="3634"/>
                  <a:pt x="1" y="3666"/>
                  <a:pt x="1" y="3710"/>
                </a:cubicBezTo>
                <a:cubicBezTo>
                  <a:pt x="1" y="6038"/>
                  <a:pt x="4480" y="9539"/>
                  <a:pt x="14074" y="11779"/>
                </a:cubicBezTo>
                <a:cubicBezTo>
                  <a:pt x="25150" y="14369"/>
                  <a:pt x="46995" y="17476"/>
                  <a:pt x="50299" y="17684"/>
                </a:cubicBezTo>
                <a:cubicBezTo>
                  <a:pt x="52857" y="17838"/>
                  <a:pt x="56523" y="18244"/>
                  <a:pt x="58071" y="18420"/>
                </a:cubicBezTo>
                <a:lnTo>
                  <a:pt x="58071" y="2766"/>
                </a:lnTo>
                <a:cubicBezTo>
                  <a:pt x="58027" y="2777"/>
                  <a:pt x="57983" y="2777"/>
                  <a:pt x="57939" y="2788"/>
                </a:cubicBezTo>
                <a:cubicBezTo>
                  <a:pt x="57928" y="2788"/>
                  <a:pt x="57917" y="2788"/>
                  <a:pt x="57906" y="2799"/>
                </a:cubicBezTo>
                <a:cubicBezTo>
                  <a:pt x="57862" y="2799"/>
                  <a:pt x="57829" y="2810"/>
                  <a:pt x="57785" y="2821"/>
                </a:cubicBezTo>
                <a:cubicBezTo>
                  <a:pt x="57774" y="2821"/>
                  <a:pt x="57763" y="2821"/>
                  <a:pt x="57752" y="2832"/>
                </a:cubicBezTo>
                <a:cubicBezTo>
                  <a:pt x="57709" y="2832"/>
                  <a:pt x="57654" y="2843"/>
                  <a:pt x="57610" y="2854"/>
                </a:cubicBezTo>
                <a:cubicBezTo>
                  <a:pt x="57599" y="2854"/>
                  <a:pt x="57588" y="2854"/>
                  <a:pt x="57577" y="2865"/>
                </a:cubicBezTo>
                <a:cubicBezTo>
                  <a:pt x="57533" y="2865"/>
                  <a:pt x="57500" y="2876"/>
                  <a:pt x="57456" y="2887"/>
                </a:cubicBezTo>
                <a:cubicBezTo>
                  <a:pt x="57434" y="2887"/>
                  <a:pt x="57412" y="2898"/>
                  <a:pt x="57390" y="2898"/>
                </a:cubicBezTo>
                <a:cubicBezTo>
                  <a:pt x="57335" y="2909"/>
                  <a:pt x="57280" y="2920"/>
                  <a:pt x="57237" y="2931"/>
                </a:cubicBezTo>
                <a:lnTo>
                  <a:pt x="57204" y="2931"/>
                </a:lnTo>
                <a:cubicBezTo>
                  <a:pt x="57160" y="2942"/>
                  <a:pt x="57105" y="2953"/>
                  <a:pt x="57050" y="2964"/>
                </a:cubicBezTo>
                <a:cubicBezTo>
                  <a:pt x="57039" y="2964"/>
                  <a:pt x="57017" y="2964"/>
                  <a:pt x="57006" y="2975"/>
                </a:cubicBezTo>
                <a:cubicBezTo>
                  <a:pt x="56951" y="2986"/>
                  <a:pt x="56896" y="2997"/>
                  <a:pt x="56830" y="3008"/>
                </a:cubicBezTo>
                <a:cubicBezTo>
                  <a:pt x="56808" y="3008"/>
                  <a:pt x="56786" y="3019"/>
                  <a:pt x="56754" y="3019"/>
                </a:cubicBezTo>
                <a:cubicBezTo>
                  <a:pt x="56721" y="3030"/>
                  <a:pt x="56688" y="3030"/>
                  <a:pt x="56655" y="3041"/>
                </a:cubicBezTo>
                <a:cubicBezTo>
                  <a:pt x="56611" y="3052"/>
                  <a:pt x="56567" y="3052"/>
                  <a:pt x="56534" y="3063"/>
                </a:cubicBezTo>
                <a:cubicBezTo>
                  <a:pt x="56479" y="3074"/>
                  <a:pt x="56435" y="3085"/>
                  <a:pt x="56380" y="3096"/>
                </a:cubicBezTo>
                <a:cubicBezTo>
                  <a:pt x="56347" y="3096"/>
                  <a:pt x="56303" y="3107"/>
                  <a:pt x="56271" y="3118"/>
                </a:cubicBezTo>
                <a:cubicBezTo>
                  <a:pt x="56249" y="3118"/>
                  <a:pt x="56216" y="3129"/>
                  <a:pt x="56194" y="3129"/>
                </a:cubicBezTo>
                <a:cubicBezTo>
                  <a:pt x="56150" y="3140"/>
                  <a:pt x="56117" y="3140"/>
                  <a:pt x="56073" y="3151"/>
                </a:cubicBezTo>
                <a:cubicBezTo>
                  <a:pt x="56018" y="3162"/>
                  <a:pt x="55952" y="3172"/>
                  <a:pt x="55897" y="3183"/>
                </a:cubicBezTo>
                <a:cubicBezTo>
                  <a:pt x="55853" y="3194"/>
                  <a:pt x="55820" y="3205"/>
                  <a:pt x="55777" y="3205"/>
                </a:cubicBezTo>
                <a:cubicBezTo>
                  <a:pt x="55744" y="3216"/>
                  <a:pt x="55711" y="3227"/>
                  <a:pt x="55678" y="3227"/>
                </a:cubicBezTo>
                <a:cubicBezTo>
                  <a:pt x="55634" y="3238"/>
                  <a:pt x="55590" y="3249"/>
                  <a:pt x="55546" y="3249"/>
                </a:cubicBezTo>
                <a:cubicBezTo>
                  <a:pt x="55546" y="3249"/>
                  <a:pt x="55535" y="3260"/>
                  <a:pt x="55535" y="3260"/>
                </a:cubicBezTo>
                <a:cubicBezTo>
                  <a:pt x="55425" y="3271"/>
                  <a:pt x="55327" y="3293"/>
                  <a:pt x="55217" y="3315"/>
                </a:cubicBezTo>
                <a:cubicBezTo>
                  <a:pt x="55195" y="3326"/>
                  <a:pt x="55173" y="3326"/>
                  <a:pt x="55140" y="3326"/>
                </a:cubicBezTo>
                <a:cubicBezTo>
                  <a:pt x="54975" y="3359"/>
                  <a:pt x="54811" y="3392"/>
                  <a:pt x="54635" y="3425"/>
                </a:cubicBezTo>
                <a:cubicBezTo>
                  <a:pt x="54613" y="3425"/>
                  <a:pt x="54591" y="3436"/>
                  <a:pt x="54569" y="3436"/>
                </a:cubicBezTo>
                <a:cubicBezTo>
                  <a:pt x="54382" y="3480"/>
                  <a:pt x="54185" y="3513"/>
                  <a:pt x="53987" y="3546"/>
                </a:cubicBezTo>
                <a:cubicBezTo>
                  <a:pt x="53779" y="3590"/>
                  <a:pt x="53570" y="3623"/>
                  <a:pt x="53362" y="3666"/>
                </a:cubicBezTo>
                <a:lnTo>
                  <a:pt x="53340" y="3666"/>
                </a:lnTo>
                <a:cubicBezTo>
                  <a:pt x="53131" y="3710"/>
                  <a:pt x="52922" y="3754"/>
                  <a:pt x="52703" y="3787"/>
                </a:cubicBezTo>
                <a:lnTo>
                  <a:pt x="52681" y="3798"/>
                </a:lnTo>
                <a:cubicBezTo>
                  <a:pt x="50277" y="4237"/>
                  <a:pt x="47434" y="4742"/>
                  <a:pt x="44700" y="5192"/>
                </a:cubicBezTo>
                <a:cubicBezTo>
                  <a:pt x="42077" y="5620"/>
                  <a:pt x="39541" y="5994"/>
                  <a:pt x="37576" y="6191"/>
                </a:cubicBezTo>
                <a:cubicBezTo>
                  <a:pt x="34979" y="6459"/>
                  <a:pt x="31352" y="6588"/>
                  <a:pt x="27535" y="6588"/>
                </a:cubicBezTo>
                <a:cubicBezTo>
                  <a:pt x="21009" y="6588"/>
                  <a:pt x="13926" y="6209"/>
                  <a:pt x="10484" y="5489"/>
                </a:cubicBezTo>
                <a:cubicBezTo>
                  <a:pt x="4304" y="4204"/>
                  <a:pt x="2899" y="3293"/>
                  <a:pt x="2899" y="2569"/>
                </a:cubicBezTo>
                <a:cubicBezTo>
                  <a:pt x="2899" y="1844"/>
                  <a:pt x="6401" y="0"/>
                  <a:pt x="640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5584364" y="-709420"/>
            <a:ext cx="3423976" cy="2759852"/>
          </a:xfrm>
          <a:custGeom>
            <a:rect b="b" l="l" r="r" t="t"/>
            <a:pathLst>
              <a:path extrusionOk="0" h="84912" w="105345">
                <a:moveTo>
                  <a:pt x="53586" y="65098"/>
                </a:moveTo>
                <a:cubicBezTo>
                  <a:pt x="53747" y="65138"/>
                  <a:pt x="53981" y="65212"/>
                  <a:pt x="54295" y="65346"/>
                </a:cubicBezTo>
                <a:cubicBezTo>
                  <a:pt x="54275" y="65346"/>
                  <a:pt x="54248" y="65346"/>
                  <a:pt x="54228" y="65339"/>
                </a:cubicBezTo>
                <a:cubicBezTo>
                  <a:pt x="54028" y="65292"/>
                  <a:pt x="53787" y="65272"/>
                  <a:pt x="53573" y="65252"/>
                </a:cubicBezTo>
                <a:cubicBezTo>
                  <a:pt x="53486" y="65232"/>
                  <a:pt x="53412" y="65205"/>
                  <a:pt x="53365" y="65178"/>
                </a:cubicBezTo>
                <a:cubicBezTo>
                  <a:pt x="53439" y="65152"/>
                  <a:pt x="53512" y="65125"/>
                  <a:pt x="53586" y="65098"/>
                </a:cubicBezTo>
                <a:close/>
                <a:moveTo>
                  <a:pt x="33349" y="1"/>
                </a:moveTo>
                <a:cubicBezTo>
                  <a:pt x="29419" y="1"/>
                  <a:pt x="25465" y="1076"/>
                  <a:pt x="22013" y="3237"/>
                </a:cubicBezTo>
                <a:cubicBezTo>
                  <a:pt x="19972" y="4508"/>
                  <a:pt x="18152" y="6080"/>
                  <a:pt x="16553" y="7860"/>
                </a:cubicBezTo>
                <a:cubicBezTo>
                  <a:pt x="16393" y="7914"/>
                  <a:pt x="16226" y="7967"/>
                  <a:pt x="16065" y="8021"/>
                </a:cubicBezTo>
                <a:cubicBezTo>
                  <a:pt x="14560" y="8549"/>
                  <a:pt x="12974" y="9205"/>
                  <a:pt x="11656" y="10128"/>
                </a:cubicBezTo>
                <a:cubicBezTo>
                  <a:pt x="10692" y="10797"/>
                  <a:pt x="9722" y="11520"/>
                  <a:pt x="8846" y="12289"/>
                </a:cubicBezTo>
                <a:cubicBezTo>
                  <a:pt x="8709" y="12408"/>
                  <a:pt x="8375" y="12623"/>
                  <a:pt x="8383" y="12623"/>
                </a:cubicBezTo>
                <a:cubicBezTo>
                  <a:pt x="8388" y="12623"/>
                  <a:pt x="8504" y="12553"/>
                  <a:pt x="8832" y="12356"/>
                </a:cubicBezTo>
                <a:cubicBezTo>
                  <a:pt x="9161" y="12113"/>
                  <a:pt x="9328" y="11991"/>
                  <a:pt x="9333" y="11991"/>
                </a:cubicBezTo>
                <a:lnTo>
                  <a:pt x="9333" y="11991"/>
                </a:lnTo>
                <a:cubicBezTo>
                  <a:pt x="9342" y="11991"/>
                  <a:pt x="8759" y="12437"/>
                  <a:pt x="7581" y="13333"/>
                </a:cubicBezTo>
                <a:cubicBezTo>
                  <a:pt x="7153" y="13888"/>
                  <a:pt x="6732" y="14437"/>
                  <a:pt x="6303" y="14986"/>
                </a:cubicBezTo>
                <a:cubicBezTo>
                  <a:pt x="2108" y="20626"/>
                  <a:pt x="188" y="27584"/>
                  <a:pt x="94" y="34556"/>
                </a:cubicBezTo>
                <a:cubicBezTo>
                  <a:pt x="1" y="41875"/>
                  <a:pt x="1934" y="49335"/>
                  <a:pt x="5306" y="55818"/>
                </a:cubicBezTo>
                <a:cubicBezTo>
                  <a:pt x="8712" y="62355"/>
                  <a:pt x="14165" y="67681"/>
                  <a:pt x="19972" y="72077"/>
                </a:cubicBezTo>
                <a:cubicBezTo>
                  <a:pt x="30764" y="80251"/>
                  <a:pt x="44908" y="84911"/>
                  <a:pt x="58739" y="84911"/>
                </a:cubicBezTo>
                <a:cubicBezTo>
                  <a:pt x="73729" y="84911"/>
                  <a:pt x="88351" y="79437"/>
                  <a:pt x="97938" y="67032"/>
                </a:cubicBezTo>
                <a:cubicBezTo>
                  <a:pt x="102869" y="60642"/>
                  <a:pt x="105345" y="52888"/>
                  <a:pt x="103980" y="44839"/>
                </a:cubicBezTo>
                <a:cubicBezTo>
                  <a:pt x="102555" y="36422"/>
                  <a:pt x="95155" y="30668"/>
                  <a:pt x="87247" y="28708"/>
                </a:cubicBezTo>
                <a:cubicBezTo>
                  <a:pt x="83466" y="27778"/>
                  <a:pt x="79512" y="27470"/>
                  <a:pt x="75638" y="27089"/>
                </a:cubicBezTo>
                <a:cubicBezTo>
                  <a:pt x="73979" y="26928"/>
                  <a:pt x="72320" y="26774"/>
                  <a:pt x="70660" y="26587"/>
                </a:cubicBezTo>
                <a:cubicBezTo>
                  <a:pt x="70560" y="26574"/>
                  <a:pt x="70420" y="26567"/>
                  <a:pt x="70266" y="26560"/>
                </a:cubicBezTo>
                <a:cubicBezTo>
                  <a:pt x="70159" y="26540"/>
                  <a:pt x="70018" y="26513"/>
                  <a:pt x="69844" y="26487"/>
                </a:cubicBezTo>
                <a:cubicBezTo>
                  <a:pt x="68908" y="26326"/>
                  <a:pt x="67971" y="26172"/>
                  <a:pt x="67041" y="25985"/>
                </a:cubicBezTo>
                <a:cubicBezTo>
                  <a:pt x="65596" y="25704"/>
                  <a:pt x="64164" y="25356"/>
                  <a:pt x="62766" y="24901"/>
                </a:cubicBezTo>
                <a:cubicBezTo>
                  <a:pt x="62250" y="24740"/>
                  <a:pt x="61749" y="24533"/>
                  <a:pt x="61247" y="24339"/>
                </a:cubicBezTo>
                <a:cubicBezTo>
                  <a:pt x="60912" y="24178"/>
                  <a:pt x="60578" y="24018"/>
                  <a:pt x="60250" y="23844"/>
                </a:cubicBezTo>
                <a:cubicBezTo>
                  <a:pt x="59641" y="23509"/>
                  <a:pt x="59046" y="23155"/>
                  <a:pt x="58470" y="22773"/>
                </a:cubicBezTo>
                <a:cubicBezTo>
                  <a:pt x="58417" y="22740"/>
                  <a:pt x="58336" y="22680"/>
                  <a:pt x="58256" y="22626"/>
                </a:cubicBezTo>
                <a:cubicBezTo>
                  <a:pt x="57734" y="22144"/>
                  <a:pt x="57239" y="21656"/>
                  <a:pt x="56744" y="21148"/>
                </a:cubicBezTo>
                <a:cubicBezTo>
                  <a:pt x="56737" y="21148"/>
                  <a:pt x="56737" y="21141"/>
                  <a:pt x="56731" y="21141"/>
                </a:cubicBezTo>
                <a:cubicBezTo>
                  <a:pt x="56677" y="21054"/>
                  <a:pt x="56630" y="20987"/>
                  <a:pt x="56597" y="20933"/>
                </a:cubicBezTo>
                <a:cubicBezTo>
                  <a:pt x="53338" y="15862"/>
                  <a:pt x="52141" y="9994"/>
                  <a:pt x="47631" y="5652"/>
                </a:cubicBezTo>
                <a:cubicBezTo>
                  <a:pt x="43730" y="1892"/>
                  <a:pt x="38560" y="1"/>
                  <a:pt x="333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458891" y="-1516289"/>
            <a:ext cx="4580415" cy="3319188"/>
          </a:xfrm>
          <a:custGeom>
            <a:rect b="b" l="l" r="r" t="t"/>
            <a:pathLst>
              <a:path extrusionOk="0" h="102121" w="140925">
                <a:moveTo>
                  <a:pt x="129923" y="0"/>
                </a:moveTo>
                <a:cubicBezTo>
                  <a:pt x="129780" y="0"/>
                  <a:pt x="129636" y="4"/>
                  <a:pt x="129491" y="10"/>
                </a:cubicBezTo>
                <a:cubicBezTo>
                  <a:pt x="124285" y="244"/>
                  <a:pt x="118712" y="4560"/>
                  <a:pt x="119187" y="10314"/>
                </a:cubicBezTo>
                <a:cubicBezTo>
                  <a:pt x="119655" y="16008"/>
                  <a:pt x="119696" y="21741"/>
                  <a:pt x="119194" y="27442"/>
                </a:cubicBezTo>
                <a:cubicBezTo>
                  <a:pt x="119140" y="28064"/>
                  <a:pt x="119073" y="28680"/>
                  <a:pt x="119006" y="29302"/>
                </a:cubicBezTo>
                <a:cubicBezTo>
                  <a:pt x="118993" y="29456"/>
                  <a:pt x="118973" y="29610"/>
                  <a:pt x="118960" y="29763"/>
                </a:cubicBezTo>
                <a:cubicBezTo>
                  <a:pt x="118725" y="31055"/>
                  <a:pt x="118558" y="32359"/>
                  <a:pt x="118311" y="33651"/>
                </a:cubicBezTo>
                <a:cubicBezTo>
                  <a:pt x="117775" y="36387"/>
                  <a:pt x="117106" y="39090"/>
                  <a:pt x="116277" y="41753"/>
                </a:cubicBezTo>
                <a:cubicBezTo>
                  <a:pt x="115882" y="43031"/>
                  <a:pt x="115454" y="44295"/>
                  <a:pt x="114992" y="45547"/>
                </a:cubicBezTo>
                <a:cubicBezTo>
                  <a:pt x="114818" y="46015"/>
                  <a:pt x="114631" y="46477"/>
                  <a:pt x="114450" y="46945"/>
                </a:cubicBezTo>
                <a:cubicBezTo>
                  <a:pt x="114350" y="47172"/>
                  <a:pt x="114249" y="47407"/>
                  <a:pt x="114149" y="47634"/>
                </a:cubicBezTo>
                <a:cubicBezTo>
                  <a:pt x="112951" y="50237"/>
                  <a:pt x="111586" y="52766"/>
                  <a:pt x="110048" y="55181"/>
                </a:cubicBezTo>
                <a:cubicBezTo>
                  <a:pt x="109365" y="56252"/>
                  <a:pt x="108616" y="57269"/>
                  <a:pt x="107893" y="58312"/>
                </a:cubicBezTo>
                <a:cubicBezTo>
                  <a:pt x="107826" y="58406"/>
                  <a:pt x="107759" y="58493"/>
                  <a:pt x="107693" y="58573"/>
                </a:cubicBezTo>
                <a:cubicBezTo>
                  <a:pt x="107258" y="59102"/>
                  <a:pt x="106816" y="59624"/>
                  <a:pt x="106361" y="60139"/>
                </a:cubicBezTo>
                <a:cubicBezTo>
                  <a:pt x="104635" y="62113"/>
                  <a:pt x="102768" y="63959"/>
                  <a:pt x="100788" y="65685"/>
                </a:cubicBezTo>
                <a:cubicBezTo>
                  <a:pt x="100279" y="66127"/>
                  <a:pt x="99757" y="66562"/>
                  <a:pt x="99229" y="66990"/>
                </a:cubicBezTo>
                <a:cubicBezTo>
                  <a:pt x="99169" y="67044"/>
                  <a:pt x="99115" y="67090"/>
                  <a:pt x="99062" y="67131"/>
                </a:cubicBezTo>
                <a:cubicBezTo>
                  <a:pt x="98031" y="67887"/>
                  <a:pt x="96988" y="68629"/>
                  <a:pt x="95917" y="69332"/>
                </a:cubicBezTo>
                <a:cubicBezTo>
                  <a:pt x="93723" y="70770"/>
                  <a:pt x="91441" y="72088"/>
                  <a:pt x="89099" y="73279"/>
                </a:cubicBezTo>
                <a:cubicBezTo>
                  <a:pt x="87969" y="73855"/>
                  <a:pt x="86818" y="74403"/>
                  <a:pt x="85660" y="74918"/>
                </a:cubicBezTo>
                <a:cubicBezTo>
                  <a:pt x="85533" y="74979"/>
                  <a:pt x="85413" y="75032"/>
                  <a:pt x="85286" y="75086"/>
                </a:cubicBezTo>
                <a:cubicBezTo>
                  <a:pt x="84777" y="75286"/>
                  <a:pt x="84269" y="75494"/>
                  <a:pt x="83753" y="75695"/>
                </a:cubicBezTo>
                <a:cubicBezTo>
                  <a:pt x="81171" y="76678"/>
                  <a:pt x="78535" y="77534"/>
                  <a:pt x="75872" y="78277"/>
                </a:cubicBezTo>
                <a:cubicBezTo>
                  <a:pt x="73289" y="79000"/>
                  <a:pt x="70680" y="79609"/>
                  <a:pt x="68044" y="80117"/>
                </a:cubicBezTo>
                <a:cubicBezTo>
                  <a:pt x="66779" y="80365"/>
                  <a:pt x="65508" y="80585"/>
                  <a:pt x="64230" y="80786"/>
                </a:cubicBezTo>
                <a:cubicBezTo>
                  <a:pt x="63683" y="80867"/>
                  <a:pt x="63135" y="80936"/>
                  <a:pt x="62588" y="81021"/>
                </a:cubicBezTo>
                <a:lnTo>
                  <a:pt x="62588" y="81021"/>
                </a:lnTo>
                <a:cubicBezTo>
                  <a:pt x="63673" y="80851"/>
                  <a:pt x="64049" y="80793"/>
                  <a:pt x="64046" y="80793"/>
                </a:cubicBezTo>
                <a:lnTo>
                  <a:pt x="64046" y="80793"/>
                </a:lnTo>
                <a:cubicBezTo>
                  <a:pt x="64042" y="80793"/>
                  <a:pt x="62742" y="80991"/>
                  <a:pt x="62236" y="81047"/>
                </a:cubicBezTo>
                <a:cubicBezTo>
                  <a:pt x="57597" y="81562"/>
                  <a:pt x="52899" y="81821"/>
                  <a:pt x="48220" y="81821"/>
                </a:cubicBezTo>
                <a:cubicBezTo>
                  <a:pt x="47184" y="81821"/>
                  <a:pt x="46149" y="81808"/>
                  <a:pt x="45115" y="81783"/>
                </a:cubicBezTo>
                <a:cubicBezTo>
                  <a:pt x="43503" y="81743"/>
                  <a:pt x="41890" y="81663"/>
                  <a:pt x="40278" y="81549"/>
                </a:cubicBezTo>
                <a:cubicBezTo>
                  <a:pt x="39421" y="81482"/>
                  <a:pt x="38565" y="81408"/>
                  <a:pt x="37709" y="81321"/>
                </a:cubicBezTo>
                <a:cubicBezTo>
                  <a:pt x="37441" y="81295"/>
                  <a:pt x="36411" y="81161"/>
                  <a:pt x="36049" y="81121"/>
                </a:cubicBezTo>
                <a:cubicBezTo>
                  <a:pt x="35668" y="81067"/>
                  <a:pt x="35293" y="81007"/>
                  <a:pt x="34912" y="80940"/>
                </a:cubicBezTo>
                <a:cubicBezTo>
                  <a:pt x="34069" y="80799"/>
                  <a:pt x="33226" y="80639"/>
                  <a:pt x="32383" y="80478"/>
                </a:cubicBezTo>
                <a:cubicBezTo>
                  <a:pt x="30811" y="80177"/>
                  <a:pt x="29245" y="79856"/>
                  <a:pt x="27686" y="79468"/>
                </a:cubicBezTo>
                <a:cubicBezTo>
                  <a:pt x="24608" y="78705"/>
                  <a:pt x="21631" y="77615"/>
                  <a:pt x="18573" y="76758"/>
                </a:cubicBezTo>
                <a:cubicBezTo>
                  <a:pt x="16981" y="76310"/>
                  <a:pt x="15435" y="75608"/>
                  <a:pt x="13850" y="75173"/>
                </a:cubicBezTo>
                <a:cubicBezTo>
                  <a:pt x="12264" y="74744"/>
                  <a:pt x="10705" y="74376"/>
                  <a:pt x="9153" y="73808"/>
                </a:cubicBezTo>
                <a:cubicBezTo>
                  <a:pt x="8609" y="73610"/>
                  <a:pt x="8026" y="73519"/>
                  <a:pt x="7430" y="73519"/>
                </a:cubicBezTo>
                <a:cubicBezTo>
                  <a:pt x="5079" y="73519"/>
                  <a:pt x="2537" y="74946"/>
                  <a:pt x="1486" y="76932"/>
                </a:cubicBezTo>
                <a:cubicBezTo>
                  <a:pt x="0" y="79742"/>
                  <a:pt x="495" y="82780"/>
                  <a:pt x="2549" y="85155"/>
                </a:cubicBezTo>
                <a:cubicBezTo>
                  <a:pt x="3499" y="86259"/>
                  <a:pt x="4476" y="87343"/>
                  <a:pt x="5487" y="88393"/>
                </a:cubicBezTo>
                <a:cubicBezTo>
                  <a:pt x="6878" y="89845"/>
                  <a:pt x="8691" y="91076"/>
                  <a:pt x="10357" y="92247"/>
                </a:cubicBezTo>
                <a:cubicBezTo>
                  <a:pt x="13402" y="94381"/>
                  <a:pt x="16700" y="95793"/>
                  <a:pt x="20179" y="97098"/>
                </a:cubicBezTo>
                <a:cubicBezTo>
                  <a:pt x="26676" y="99540"/>
                  <a:pt x="33407" y="100731"/>
                  <a:pt x="40278" y="101507"/>
                </a:cubicBezTo>
                <a:cubicBezTo>
                  <a:pt x="43943" y="101922"/>
                  <a:pt x="47639" y="102121"/>
                  <a:pt x="51340" y="102121"/>
                </a:cubicBezTo>
                <a:cubicBezTo>
                  <a:pt x="60164" y="102121"/>
                  <a:pt x="69019" y="100993"/>
                  <a:pt x="77565" y="98985"/>
                </a:cubicBezTo>
                <a:cubicBezTo>
                  <a:pt x="89099" y="96275"/>
                  <a:pt x="100580" y="91538"/>
                  <a:pt x="110068" y="84359"/>
                </a:cubicBezTo>
                <a:cubicBezTo>
                  <a:pt x="115788" y="80030"/>
                  <a:pt x="120605" y="75293"/>
                  <a:pt x="124954" y="69586"/>
                </a:cubicBezTo>
                <a:cubicBezTo>
                  <a:pt x="129002" y="64267"/>
                  <a:pt x="131933" y="58366"/>
                  <a:pt x="134375" y="52164"/>
                </a:cubicBezTo>
                <a:cubicBezTo>
                  <a:pt x="139533" y="39043"/>
                  <a:pt x="140925" y="24284"/>
                  <a:pt x="139787" y="10314"/>
                </a:cubicBezTo>
                <a:cubicBezTo>
                  <a:pt x="139370" y="5087"/>
                  <a:pt x="135560" y="0"/>
                  <a:pt x="1299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2664" y="1401068"/>
            <a:ext cx="3046004" cy="1021391"/>
          </a:xfrm>
          <a:custGeom>
            <a:rect b="b" l="l" r="r" t="t"/>
            <a:pathLst>
              <a:path extrusionOk="0" h="31425" w="93716">
                <a:moveTo>
                  <a:pt x="14239" y="0"/>
                </a:moveTo>
                <a:cubicBezTo>
                  <a:pt x="13193" y="0"/>
                  <a:pt x="12204" y="150"/>
                  <a:pt x="11368" y="545"/>
                </a:cubicBezTo>
                <a:cubicBezTo>
                  <a:pt x="6939" y="2599"/>
                  <a:pt x="15643" y="8459"/>
                  <a:pt x="17068" y="10206"/>
                </a:cubicBezTo>
                <a:cubicBezTo>
                  <a:pt x="20314" y="14487"/>
                  <a:pt x="16116" y="16321"/>
                  <a:pt x="12315" y="16321"/>
                </a:cubicBezTo>
                <a:cubicBezTo>
                  <a:pt x="11477" y="16321"/>
                  <a:pt x="10658" y="16232"/>
                  <a:pt x="9943" y="16060"/>
                </a:cubicBezTo>
                <a:cubicBezTo>
                  <a:pt x="6617" y="15431"/>
                  <a:pt x="3928" y="13370"/>
                  <a:pt x="1238" y="11785"/>
                </a:cubicBezTo>
                <a:cubicBezTo>
                  <a:pt x="823" y="11544"/>
                  <a:pt x="415" y="11316"/>
                  <a:pt x="0" y="11089"/>
                </a:cubicBezTo>
                <a:lnTo>
                  <a:pt x="0" y="27360"/>
                </a:lnTo>
                <a:cubicBezTo>
                  <a:pt x="1982" y="28015"/>
                  <a:pt x="3986" y="28464"/>
                  <a:pt x="6042" y="28464"/>
                </a:cubicBezTo>
                <a:cubicBezTo>
                  <a:pt x="6444" y="28464"/>
                  <a:pt x="6847" y="28447"/>
                  <a:pt x="7253" y="28411"/>
                </a:cubicBezTo>
                <a:cubicBezTo>
                  <a:pt x="13114" y="27782"/>
                  <a:pt x="17543" y="23821"/>
                  <a:pt x="22615" y="21285"/>
                </a:cubicBezTo>
                <a:cubicBezTo>
                  <a:pt x="26230" y="19480"/>
                  <a:pt x="30128" y="18672"/>
                  <a:pt x="34074" y="18672"/>
                </a:cubicBezTo>
                <a:cubicBezTo>
                  <a:pt x="36006" y="18672"/>
                  <a:pt x="37950" y="18866"/>
                  <a:pt x="39877" y="19231"/>
                </a:cubicBezTo>
                <a:cubicBezTo>
                  <a:pt x="46841" y="20656"/>
                  <a:pt x="53017" y="24457"/>
                  <a:pt x="59514" y="27307"/>
                </a:cubicBezTo>
                <a:cubicBezTo>
                  <a:pt x="62475" y="28610"/>
                  <a:pt x="68103" y="31424"/>
                  <a:pt x="72471" y="31424"/>
                </a:cubicBezTo>
                <a:cubicBezTo>
                  <a:pt x="73937" y="31424"/>
                  <a:pt x="75260" y="31108"/>
                  <a:pt x="76294" y="30311"/>
                </a:cubicBezTo>
                <a:cubicBezTo>
                  <a:pt x="80254" y="27307"/>
                  <a:pt x="73129" y="22396"/>
                  <a:pt x="71229" y="20496"/>
                </a:cubicBezTo>
                <a:cubicBezTo>
                  <a:pt x="65689" y="15110"/>
                  <a:pt x="75344" y="13685"/>
                  <a:pt x="79465" y="12895"/>
                </a:cubicBezTo>
                <a:cubicBezTo>
                  <a:pt x="84148" y="12126"/>
                  <a:pt x="88919" y="11684"/>
                  <a:pt x="93716" y="11551"/>
                </a:cubicBezTo>
                <a:cubicBezTo>
                  <a:pt x="93669" y="10166"/>
                  <a:pt x="93649" y="8781"/>
                  <a:pt x="93649" y="7396"/>
                </a:cubicBezTo>
                <a:cubicBezTo>
                  <a:pt x="93341" y="6352"/>
                  <a:pt x="92993" y="5328"/>
                  <a:pt x="92632" y="4305"/>
                </a:cubicBezTo>
                <a:cubicBezTo>
                  <a:pt x="92485" y="3896"/>
                  <a:pt x="92324" y="3462"/>
                  <a:pt x="92184" y="3013"/>
                </a:cubicBezTo>
                <a:cubicBezTo>
                  <a:pt x="91903" y="2987"/>
                  <a:pt x="91622" y="2953"/>
                  <a:pt x="91341" y="2920"/>
                </a:cubicBezTo>
                <a:cubicBezTo>
                  <a:pt x="86968" y="2349"/>
                  <a:pt x="80827" y="866"/>
                  <a:pt x="75179" y="866"/>
                </a:cubicBezTo>
                <a:cubicBezTo>
                  <a:pt x="71417" y="866"/>
                  <a:pt x="67873" y="1524"/>
                  <a:pt x="65214" y="3549"/>
                </a:cubicBezTo>
                <a:cubicBezTo>
                  <a:pt x="60939" y="6720"/>
                  <a:pt x="66478" y="10045"/>
                  <a:pt x="67589" y="13370"/>
                </a:cubicBezTo>
                <a:cubicBezTo>
                  <a:pt x="68716" y="16758"/>
                  <a:pt x="65985" y="17667"/>
                  <a:pt x="62792" y="17667"/>
                </a:cubicBezTo>
                <a:cubicBezTo>
                  <a:pt x="60165" y="17667"/>
                  <a:pt x="57226" y="17052"/>
                  <a:pt x="55867" y="16696"/>
                </a:cubicBezTo>
                <a:cubicBezTo>
                  <a:pt x="47952" y="14481"/>
                  <a:pt x="41141" y="9570"/>
                  <a:pt x="33701" y="5924"/>
                </a:cubicBezTo>
                <a:cubicBezTo>
                  <a:pt x="29740" y="4024"/>
                  <a:pt x="25465" y="2284"/>
                  <a:pt x="21029" y="1173"/>
                </a:cubicBezTo>
                <a:cubicBezTo>
                  <a:pt x="19174" y="740"/>
                  <a:pt x="16565" y="0"/>
                  <a:pt x="142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9144785" y="1129799"/>
            <a:ext cx="119219" cy="127280"/>
          </a:xfrm>
          <a:custGeom>
            <a:rect b="b" l="l" r="r" t="t"/>
            <a:pathLst>
              <a:path extrusionOk="0" h="3916" w="3668">
                <a:moveTo>
                  <a:pt x="313" y="0"/>
                </a:moveTo>
                <a:cubicBezTo>
                  <a:pt x="146" y="0"/>
                  <a:pt x="0" y="207"/>
                  <a:pt x="157" y="349"/>
                </a:cubicBezTo>
                <a:cubicBezTo>
                  <a:pt x="746" y="884"/>
                  <a:pt x="1281" y="1453"/>
                  <a:pt x="1743" y="2108"/>
                </a:cubicBezTo>
                <a:cubicBezTo>
                  <a:pt x="2138" y="2670"/>
                  <a:pt x="2499" y="3279"/>
                  <a:pt x="2954" y="3794"/>
                </a:cubicBezTo>
                <a:cubicBezTo>
                  <a:pt x="3032" y="3879"/>
                  <a:pt x="3120" y="3915"/>
                  <a:pt x="3204" y="3915"/>
                </a:cubicBezTo>
                <a:cubicBezTo>
                  <a:pt x="3450" y="3915"/>
                  <a:pt x="3667" y="3609"/>
                  <a:pt x="3543" y="3339"/>
                </a:cubicBezTo>
                <a:cubicBezTo>
                  <a:pt x="2927" y="2015"/>
                  <a:pt x="1549" y="971"/>
                  <a:pt x="452" y="54"/>
                </a:cubicBezTo>
                <a:cubicBezTo>
                  <a:pt x="408" y="16"/>
                  <a:pt x="360" y="0"/>
                  <a:pt x="3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9202997" y="1084588"/>
            <a:ext cx="234278" cy="217929"/>
          </a:xfrm>
          <a:custGeom>
            <a:rect b="b" l="l" r="r" t="t"/>
            <a:pathLst>
              <a:path extrusionOk="0" h="6705" w="7208">
                <a:moveTo>
                  <a:pt x="514" y="1"/>
                </a:moveTo>
                <a:cubicBezTo>
                  <a:pt x="204" y="1"/>
                  <a:pt x="0" y="445"/>
                  <a:pt x="333" y="629"/>
                </a:cubicBezTo>
                <a:cubicBezTo>
                  <a:pt x="2882" y="2021"/>
                  <a:pt x="4575" y="4001"/>
                  <a:pt x="6074" y="6450"/>
                </a:cubicBezTo>
                <a:cubicBezTo>
                  <a:pt x="6185" y="6630"/>
                  <a:pt x="6346" y="6705"/>
                  <a:pt x="6504" y="6705"/>
                </a:cubicBezTo>
                <a:cubicBezTo>
                  <a:pt x="6860" y="6705"/>
                  <a:pt x="7208" y="6329"/>
                  <a:pt x="6990" y="5908"/>
                </a:cubicBezTo>
                <a:cubicBezTo>
                  <a:pt x="5666" y="3345"/>
                  <a:pt x="3224" y="1318"/>
                  <a:pt x="675" y="40"/>
                </a:cubicBezTo>
                <a:cubicBezTo>
                  <a:pt x="619" y="13"/>
                  <a:pt x="565" y="1"/>
                  <a:pt x="5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 name="Google Shape;19;p2"/>
          <p:cNvGrpSpPr/>
          <p:nvPr/>
        </p:nvGrpSpPr>
        <p:grpSpPr>
          <a:xfrm>
            <a:off x="8610347" y="-188893"/>
            <a:ext cx="557223" cy="1282614"/>
            <a:chOff x="8610347" y="-188893"/>
            <a:chExt cx="557223" cy="1282614"/>
          </a:xfrm>
        </p:grpSpPr>
        <p:sp>
          <p:nvSpPr>
            <p:cNvPr id="20" name="Google Shape;20;p2"/>
            <p:cNvSpPr/>
            <p:nvPr/>
          </p:nvSpPr>
          <p:spPr>
            <a:xfrm>
              <a:off x="8850865" y="222329"/>
              <a:ext cx="83174" cy="172361"/>
            </a:xfrm>
            <a:custGeom>
              <a:rect b="b" l="l" r="r" t="t"/>
              <a:pathLst>
                <a:path extrusionOk="0" h="5303" w="2559">
                  <a:moveTo>
                    <a:pt x="2236" y="1"/>
                  </a:moveTo>
                  <a:cubicBezTo>
                    <a:pt x="2196" y="1"/>
                    <a:pt x="2154" y="13"/>
                    <a:pt x="2115" y="41"/>
                  </a:cubicBezTo>
                  <a:cubicBezTo>
                    <a:pt x="630" y="1098"/>
                    <a:pt x="1" y="3239"/>
                    <a:pt x="462" y="4965"/>
                  </a:cubicBezTo>
                  <a:cubicBezTo>
                    <a:pt x="526" y="5194"/>
                    <a:pt x="738" y="5302"/>
                    <a:pt x="946" y="5302"/>
                  </a:cubicBezTo>
                  <a:cubicBezTo>
                    <a:pt x="1200" y="5302"/>
                    <a:pt x="1449" y="5140"/>
                    <a:pt x="1412" y="4838"/>
                  </a:cubicBezTo>
                  <a:cubicBezTo>
                    <a:pt x="1192" y="3125"/>
                    <a:pt x="1560" y="1847"/>
                    <a:pt x="2456" y="389"/>
                  </a:cubicBezTo>
                  <a:cubicBezTo>
                    <a:pt x="2559" y="221"/>
                    <a:pt x="2408" y="1"/>
                    <a:pt x="22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710389" y="-188893"/>
              <a:ext cx="145351" cy="165763"/>
            </a:xfrm>
            <a:custGeom>
              <a:rect b="b" l="l" r="r" t="t"/>
              <a:pathLst>
                <a:path extrusionOk="0" h="5100" w="4472">
                  <a:moveTo>
                    <a:pt x="3851" y="0"/>
                  </a:moveTo>
                  <a:cubicBezTo>
                    <a:pt x="3750" y="0"/>
                    <a:pt x="3648" y="40"/>
                    <a:pt x="3567" y="135"/>
                  </a:cubicBezTo>
                  <a:cubicBezTo>
                    <a:pt x="2409" y="1486"/>
                    <a:pt x="1238" y="2858"/>
                    <a:pt x="241" y="4330"/>
                  </a:cubicBezTo>
                  <a:cubicBezTo>
                    <a:pt x="0" y="4686"/>
                    <a:pt x="355" y="5099"/>
                    <a:pt x="708" y="5099"/>
                  </a:cubicBezTo>
                  <a:cubicBezTo>
                    <a:pt x="825" y="5099"/>
                    <a:pt x="942" y="5054"/>
                    <a:pt x="1038" y="4945"/>
                  </a:cubicBezTo>
                  <a:cubicBezTo>
                    <a:pt x="2215" y="3614"/>
                    <a:pt x="3239" y="2128"/>
                    <a:pt x="4256" y="670"/>
                  </a:cubicBezTo>
                  <a:cubicBezTo>
                    <a:pt x="4472" y="363"/>
                    <a:pt x="4159" y="0"/>
                    <a:pt x="38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837962" y="-117192"/>
              <a:ext cx="94712" cy="136250"/>
            </a:xfrm>
            <a:custGeom>
              <a:rect b="b" l="l" r="r" t="t"/>
              <a:pathLst>
                <a:path extrusionOk="0" h="4192" w="2914">
                  <a:moveTo>
                    <a:pt x="2390" y="1"/>
                  </a:moveTo>
                  <a:cubicBezTo>
                    <a:pt x="2304" y="1"/>
                    <a:pt x="2217" y="28"/>
                    <a:pt x="2144" y="90"/>
                  </a:cubicBezTo>
                  <a:cubicBezTo>
                    <a:pt x="1120" y="939"/>
                    <a:pt x="358" y="2351"/>
                    <a:pt x="77" y="3636"/>
                  </a:cubicBezTo>
                  <a:cubicBezTo>
                    <a:pt x="1" y="3979"/>
                    <a:pt x="254" y="4192"/>
                    <a:pt x="513" y="4192"/>
                  </a:cubicBezTo>
                  <a:cubicBezTo>
                    <a:pt x="688" y="4192"/>
                    <a:pt x="865" y="4095"/>
                    <a:pt x="946" y="3877"/>
                  </a:cubicBezTo>
                  <a:cubicBezTo>
                    <a:pt x="1167" y="3261"/>
                    <a:pt x="1388" y="2652"/>
                    <a:pt x="1702" y="2077"/>
                  </a:cubicBezTo>
                  <a:cubicBezTo>
                    <a:pt x="2003" y="1535"/>
                    <a:pt x="2385" y="1053"/>
                    <a:pt x="2726" y="538"/>
                  </a:cubicBezTo>
                  <a:cubicBezTo>
                    <a:pt x="2913" y="260"/>
                    <a:pt x="2657" y="1"/>
                    <a:pt x="239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8629718" y="62644"/>
              <a:ext cx="70595" cy="161310"/>
            </a:xfrm>
            <a:custGeom>
              <a:rect b="b" l="l" r="r" t="t"/>
              <a:pathLst>
                <a:path extrusionOk="0" h="4963" w="2172">
                  <a:moveTo>
                    <a:pt x="1750" y="0"/>
                  </a:moveTo>
                  <a:cubicBezTo>
                    <a:pt x="1676" y="0"/>
                    <a:pt x="1601" y="33"/>
                    <a:pt x="1539" y="110"/>
                  </a:cubicBezTo>
                  <a:cubicBezTo>
                    <a:pt x="515" y="1361"/>
                    <a:pt x="0" y="3040"/>
                    <a:pt x="301" y="4646"/>
                  </a:cubicBezTo>
                  <a:cubicBezTo>
                    <a:pt x="343" y="4864"/>
                    <a:pt x="520" y="4963"/>
                    <a:pt x="704" y="4963"/>
                  </a:cubicBezTo>
                  <a:cubicBezTo>
                    <a:pt x="939" y="4963"/>
                    <a:pt x="1185" y="4803"/>
                    <a:pt x="1178" y="4526"/>
                  </a:cubicBezTo>
                  <a:cubicBezTo>
                    <a:pt x="1151" y="3054"/>
                    <a:pt x="1352" y="1816"/>
                    <a:pt x="2048" y="505"/>
                  </a:cubicBezTo>
                  <a:cubicBezTo>
                    <a:pt x="2172" y="271"/>
                    <a:pt x="1964" y="0"/>
                    <a:pt x="17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8610347" y="336510"/>
              <a:ext cx="47779" cy="147626"/>
            </a:xfrm>
            <a:custGeom>
              <a:rect b="b" l="l" r="r" t="t"/>
              <a:pathLst>
                <a:path extrusionOk="0" h="4542" w="1470">
                  <a:moveTo>
                    <a:pt x="941" y="0"/>
                  </a:moveTo>
                  <a:cubicBezTo>
                    <a:pt x="854" y="0"/>
                    <a:pt x="771" y="42"/>
                    <a:pt x="723" y="141"/>
                  </a:cubicBezTo>
                  <a:cubicBezTo>
                    <a:pt x="74" y="1459"/>
                    <a:pt x="1" y="2991"/>
                    <a:pt x="610" y="4336"/>
                  </a:cubicBezTo>
                  <a:cubicBezTo>
                    <a:pt x="675" y="4480"/>
                    <a:pt x="800" y="4541"/>
                    <a:pt x="931" y="4541"/>
                  </a:cubicBezTo>
                  <a:cubicBezTo>
                    <a:pt x="1189" y="4541"/>
                    <a:pt x="1470" y="4307"/>
                    <a:pt x="1372" y="4015"/>
                  </a:cubicBezTo>
                  <a:cubicBezTo>
                    <a:pt x="958" y="2770"/>
                    <a:pt x="864" y="1626"/>
                    <a:pt x="1239" y="362"/>
                  </a:cubicBezTo>
                  <a:cubicBezTo>
                    <a:pt x="1296" y="162"/>
                    <a:pt x="1112" y="0"/>
                    <a:pt x="94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665146" y="564125"/>
              <a:ext cx="63152" cy="146489"/>
            </a:xfrm>
            <a:custGeom>
              <a:rect b="b" l="l" r="r" t="t"/>
              <a:pathLst>
                <a:path extrusionOk="0" h="4507" w="1943">
                  <a:moveTo>
                    <a:pt x="288" y="1"/>
                  </a:moveTo>
                  <a:cubicBezTo>
                    <a:pt x="161" y="1"/>
                    <a:pt x="38" y="84"/>
                    <a:pt x="34" y="257"/>
                  </a:cubicBezTo>
                  <a:cubicBezTo>
                    <a:pt x="1" y="1688"/>
                    <a:pt x="275" y="3073"/>
                    <a:pt x="1025" y="4298"/>
                  </a:cubicBezTo>
                  <a:cubicBezTo>
                    <a:pt x="1114" y="4445"/>
                    <a:pt x="1243" y="4506"/>
                    <a:pt x="1372" y="4506"/>
                  </a:cubicBezTo>
                  <a:cubicBezTo>
                    <a:pt x="1659" y="4506"/>
                    <a:pt x="1943" y="4202"/>
                    <a:pt x="1767" y="3870"/>
                  </a:cubicBezTo>
                  <a:cubicBezTo>
                    <a:pt x="1158" y="2732"/>
                    <a:pt x="697" y="1548"/>
                    <a:pt x="570" y="257"/>
                  </a:cubicBezTo>
                  <a:cubicBezTo>
                    <a:pt x="553" y="88"/>
                    <a:pt x="418" y="1"/>
                    <a:pt x="2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49912" y="767461"/>
              <a:ext cx="124192" cy="146359"/>
            </a:xfrm>
            <a:custGeom>
              <a:rect b="b" l="l" r="r" t="t"/>
              <a:pathLst>
                <a:path extrusionOk="0" h="4503" w="3821">
                  <a:moveTo>
                    <a:pt x="280" y="0"/>
                  </a:moveTo>
                  <a:cubicBezTo>
                    <a:pt x="142" y="0"/>
                    <a:pt x="1" y="163"/>
                    <a:pt x="96" y="303"/>
                  </a:cubicBezTo>
                  <a:cubicBezTo>
                    <a:pt x="1006" y="1675"/>
                    <a:pt x="1936" y="3026"/>
                    <a:pt x="2939" y="4338"/>
                  </a:cubicBezTo>
                  <a:cubicBezTo>
                    <a:pt x="3026" y="4454"/>
                    <a:pt x="3147" y="4503"/>
                    <a:pt x="3265" y="4503"/>
                  </a:cubicBezTo>
                  <a:cubicBezTo>
                    <a:pt x="3548" y="4503"/>
                    <a:pt x="3821" y="4228"/>
                    <a:pt x="3608" y="3950"/>
                  </a:cubicBezTo>
                  <a:cubicBezTo>
                    <a:pt x="2585" y="2612"/>
                    <a:pt x="1508" y="1327"/>
                    <a:pt x="410" y="62"/>
                  </a:cubicBezTo>
                  <a:cubicBezTo>
                    <a:pt x="373" y="19"/>
                    <a:pt x="327" y="0"/>
                    <a:pt x="2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923021" y="950027"/>
              <a:ext cx="167843" cy="143694"/>
            </a:xfrm>
            <a:custGeom>
              <a:rect b="b" l="l" r="r" t="t"/>
              <a:pathLst>
                <a:path extrusionOk="0" h="4421" w="5164">
                  <a:moveTo>
                    <a:pt x="411" y="1"/>
                  </a:moveTo>
                  <a:cubicBezTo>
                    <a:pt x="191" y="1"/>
                    <a:pt x="1" y="267"/>
                    <a:pt x="209" y="460"/>
                  </a:cubicBezTo>
                  <a:cubicBezTo>
                    <a:pt x="1574" y="1752"/>
                    <a:pt x="2872" y="3170"/>
                    <a:pt x="4358" y="4327"/>
                  </a:cubicBezTo>
                  <a:cubicBezTo>
                    <a:pt x="4440" y="4392"/>
                    <a:pt x="4530" y="4420"/>
                    <a:pt x="4615" y="4420"/>
                  </a:cubicBezTo>
                  <a:cubicBezTo>
                    <a:pt x="4915" y="4420"/>
                    <a:pt x="5164" y="4074"/>
                    <a:pt x="4893" y="3792"/>
                  </a:cubicBezTo>
                  <a:cubicBezTo>
                    <a:pt x="3581" y="2441"/>
                    <a:pt x="2029" y="1290"/>
                    <a:pt x="597" y="72"/>
                  </a:cubicBezTo>
                  <a:cubicBezTo>
                    <a:pt x="539" y="22"/>
                    <a:pt x="474" y="1"/>
                    <a:pt x="4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63336" y="108895"/>
              <a:ext cx="79436" cy="146489"/>
            </a:xfrm>
            <a:custGeom>
              <a:rect b="b" l="l" r="r" t="t"/>
              <a:pathLst>
                <a:path extrusionOk="0" h="4507" w="2444">
                  <a:moveTo>
                    <a:pt x="2102" y="0"/>
                  </a:moveTo>
                  <a:cubicBezTo>
                    <a:pt x="2022" y="0"/>
                    <a:pt x="1940" y="36"/>
                    <a:pt x="1877" y="119"/>
                  </a:cubicBezTo>
                  <a:cubicBezTo>
                    <a:pt x="1021" y="1276"/>
                    <a:pt x="365" y="2641"/>
                    <a:pt x="64" y="4046"/>
                  </a:cubicBezTo>
                  <a:cubicBezTo>
                    <a:pt x="0" y="4327"/>
                    <a:pt x="219" y="4506"/>
                    <a:pt x="435" y="4506"/>
                  </a:cubicBezTo>
                  <a:cubicBezTo>
                    <a:pt x="580" y="4506"/>
                    <a:pt x="724" y="4425"/>
                    <a:pt x="780" y="4240"/>
                  </a:cubicBezTo>
                  <a:cubicBezTo>
                    <a:pt x="1202" y="2902"/>
                    <a:pt x="1683" y="1638"/>
                    <a:pt x="2332" y="393"/>
                  </a:cubicBezTo>
                  <a:cubicBezTo>
                    <a:pt x="2443" y="176"/>
                    <a:pt x="2280" y="0"/>
                    <a:pt x="210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8732556" y="336315"/>
              <a:ext cx="53792" cy="170053"/>
            </a:xfrm>
            <a:custGeom>
              <a:rect b="b" l="l" r="r" t="t"/>
              <a:pathLst>
                <a:path extrusionOk="0" h="5232" w="1655">
                  <a:moveTo>
                    <a:pt x="1316" y="0"/>
                  </a:moveTo>
                  <a:cubicBezTo>
                    <a:pt x="1230" y="0"/>
                    <a:pt x="1146" y="38"/>
                    <a:pt x="1098" y="127"/>
                  </a:cubicBezTo>
                  <a:cubicBezTo>
                    <a:pt x="295" y="1572"/>
                    <a:pt x="1" y="3372"/>
                    <a:pt x="617" y="4944"/>
                  </a:cubicBezTo>
                  <a:cubicBezTo>
                    <a:pt x="695" y="5142"/>
                    <a:pt x="861" y="5232"/>
                    <a:pt x="1023" y="5232"/>
                  </a:cubicBezTo>
                  <a:cubicBezTo>
                    <a:pt x="1260" y="5232"/>
                    <a:pt x="1487" y="5041"/>
                    <a:pt x="1419" y="4723"/>
                  </a:cubicBezTo>
                  <a:cubicBezTo>
                    <a:pt x="1071" y="3198"/>
                    <a:pt x="1018" y="1813"/>
                    <a:pt x="1580" y="328"/>
                  </a:cubicBezTo>
                  <a:cubicBezTo>
                    <a:pt x="1655" y="142"/>
                    <a:pt x="1482" y="0"/>
                    <a:pt x="13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8787388" y="564678"/>
              <a:ext cx="50996" cy="120909"/>
            </a:xfrm>
            <a:custGeom>
              <a:rect b="b" l="l" r="r" t="t"/>
              <a:pathLst>
                <a:path extrusionOk="0" h="3720" w="1569">
                  <a:moveTo>
                    <a:pt x="384" y="1"/>
                  </a:moveTo>
                  <a:cubicBezTo>
                    <a:pt x="282" y="1"/>
                    <a:pt x="185" y="56"/>
                    <a:pt x="167" y="179"/>
                  </a:cubicBezTo>
                  <a:cubicBezTo>
                    <a:pt x="0" y="1344"/>
                    <a:pt x="161" y="2548"/>
                    <a:pt x="810" y="3552"/>
                  </a:cubicBezTo>
                  <a:cubicBezTo>
                    <a:pt x="886" y="3670"/>
                    <a:pt x="994" y="3719"/>
                    <a:pt x="1101" y="3719"/>
                  </a:cubicBezTo>
                  <a:cubicBezTo>
                    <a:pt x="1339" y="3719"/>
                    <a:pt x="1568" y="3474"/>
                    <a:pt x="1425" y="3197"/>
                  </a:cubicBezTo>
                  <a:cubicBezTo>
                    <a:pt x="923" y="2254"/>
                    <a:pt x="622" y="1317"/>
                    <a:pt x="649" y="240"/>
                  </a:cubicBezTo>
                  <a:cubicBezTo>
                    <a:pt x="653" y="90"/>
                    <a:pt x="514" y="1"/>
                    <a:pt x="3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8856195" y="766681"/>
              <a:ext cx="131830" cy="126402"/>
            </a:xfrm>
            <a:custGeom>
              <a:rect b="b" l="l" r="r" t="t"/>
              <a:pathLst>
                <a:path extrusionOk="0" h="3889" w="4056">
                  <a:moveTo>
                    <a:pt x="404" y="1"/>
                  </a:moveTo>
                  <a:cubicBezTo>
                    <a:pt x="187" y="1"/>
                    <a:pt x="1" y="283"/>
                    <a:pt x="191" y="495"/>
                  </a:cubicBezTo>
                  <a:cubicBezTo>
                    <a:pt x="1181" y="1605"/>
                    <a:pt x="2145" y="2722"/>
                    <a:pt x="3202" y="3766"/>
                  </a:cubicBezTo>
                  <a:cubicBezTo>
                    <a:pt x="3288" y="3852"/>
                    <a:pt x="3384" y="3889"/>
                    <a:pt x="3477" y="3889"/>
                  </a:cubicBezTo>
                  <a:cubicBezTo>
                    <a:pt x="3787" y="3889"/>
                    <a:pt x="4056" y="3483"/>
                    <a:pt x="3777" y="3184"/>
                  </a:cubicBezTo>
                  <a:cubicBezTo>
                    <a:pt x="2767" y="2100"/>
                    <a:pt x="1683" y="1103"/>
                    <a:pt x="599" y="86"/>
                  </a:cubicBezTo>
                  <a:cubicBezTo>
                    <a:pt x="538" y="26"/>
                    <a:pt x="470" y="1"/>
                    <a:pt x="4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9027419" y="940732"/>
              <a:ext cx="140151" cy="122339"/>
            </a:xfrm>
            <a:custGeom>
              <a:rect b="b" l="l" r="r" t="t"/>
              <a:pathLst>
                <a:path extrusionOk="0" h="3764" w="4312">
                  <a:moveTo>
                    <a:pt x="324" y="0"/>
                  </a:moveTo>
                  <a:cubicBezTo>
                    <a:pt x="147" y="0"/>
                    <a:pt x="1" y="210"/>
                    <a:pt x="162" y="372"/>
                  </a:cubicBezTo>
                  <a:cubicBezTo>
                    <a:pt x="1246" y="1489"/>
                    <a:pt x="2296" y="2673"/>
                    <a:pt x="3494" y="3663"/>
                  </a:cubicBezTo>
                  <a:cubicBezTo>
                    <a:pt x="3578" y="3734"/>
                    <a:pt x="3669" y="3763"/>
                    <a:pt x="3756" y="3763"/>
                  </a:cubicBezTo>
                  <a:cubicBezTo>
                    <a:pt x="4058" y="3763"/>
                    <a:pt x="4311" y="3402"/>
                    <a:pt x="4036" y="3121"/>
                  </a:cubicBezTo>
                  <a:cubicBezTo>
                    <a:pt x="2945" y="2004"/>
                    <a:pt x="1681" y="1047"/>
                    <a:pt x="476" y="57"/>
                  </a:cubicBezTo>
                  <a:cubicBezTo>
                    <a:pt x="428" y="17"/>
                    <a:pt x="375" y="0"/>
                    <a:pt x="3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8903292" y="-28883"/>
              <a:ext cx="87172" cy="161667"/>
            </a:xfrm>
            <a:custGeom>
              <a:rect b="b" l="l" r="r" t="t"/>
              <a:pathLst>
                <a:path extrusionOk="0" h="4974" w="2682">
                  <a:moveTo>
                    <a:pt x="2182" y="0"/>
                  </a:moveTo>
                  <a:cubicBezTo>
                    <a:pt x="2011" y="0"/>
                    <a:pt x="1833" y="89"/>
                    <a:pt x="1753" y="290"/>
                  </a:cubicBezTo>
                  <a:cubicBezTo>
                    <a:pt x="1204" y="1655"/>
                    <a:pt x="669" y="3026"/>
                    <a:pt x="134" y="4391"/>
                  </a:cubicBezTo>
                  <a:cubicBezTo>
                    <a:pt x="0" y="4740"/>
                    <a:pt x="289" y="4973"/>
                    <a:pt x="585" y="4973"/>
                  </a:cubicBezTo>
                  <a:cubicBezTo>
                    <a:pt x="778" y="4973"/>
                    <a:pt x="973" y="4875"/>
                    <a:pt x="1057" y="4645"/>
                  </a:cubicBezTo>
                  <a:cubicBezTo>
                    <a:pt x="1566" y="3267"/>
                    <a:pt x="2074" y="1896"/>
                    <a:pt x="2569" y="511"/>
                  </a:cubicBezTo>
                  <a:cubicBezTo>
                    <a:pt x="2682" y="198"/>
                    <a:pt x="2438" y="0"/>
                    <a:pt x="21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8870432" y="483486"/>
              <a:ext cx="84669" cy="194365"/>
            </a:xfrm>
            <a:custGeom>
              <a:rect b="b" l="l" r="r" t="t"/>
              <a:pathLst>
                <a:path extrusionOk="0" h="5980" w="2605">
                  <a:moveTo>
                    <a:pt x="595" y="0"/>
                  </a:moveTo>
                  <a:cubicBezTo>
                    <a:pt x="485" y="0"/>
                    <a:pt x="384" y="64"/>
                    <a:pt x="355" y="215"/>
                  </a:cubicBezTo>
                  <a:cubicBezTo>
                    <a:pt x="1" y="2049"/>
                    <a:pt x="536" y="4263"/>
                    <a:pt x="1627" y="5769"/>
                  </a:cubicBezTo>
                  <a:cubicBezTo>
                    <a:pt x="1733" y="5917"/>
                    <a:pt x="1877" y="5980"/>
                    <a:pt x="2016" y="5980"/>
                  </a:cubicBezTo>
                  <a:cubicBezTo>
                    <a:pt x="2322" y="5980"/>
                    <a:pt x="2605" y="5675"/>
                    <a:pt x="2416" y="5307"/>
                  </a:cubicBezTo>
                  <a:cubicBezTo>
                    <a:pt x="1566" y="3628"/>
                    <a:pt x="1178" y="2162"/>
                    <a:pt x="938" y="296"/>
                  </a:cubicBezTo>
                  <a:cubicBezTo>
                    <a:pt x="918" y="121"/>
                    <a:pt x="748" y="0"/>
                    <a:pt x="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8992966" y="744644"/>
              <a:ext cx="111061" cy="102123"/>
            </a:xfrm>
            <a:custGeom>
              <a:rect b="b" l="l" r="r" t="t"/>
              <a:pathLst>
                <a:path extrusionOk="0" h="3142" w="3417">
                  <a:moveTo>
                    <a:pt x="374" y="1"/>
                  </a:moveTo>
                  <a:cubicBezTo>
                    <a:pt x="185" y="1"/>
                    <a:pt x="1" y="204"/>
                    <a:pt x="111" y="430"/>
                  </a:cubicBezTo>
                  <a:cubicBezTo>
                    <a:pt x="627" y="1520"/>
                    <a:pt x="1476" y="2571"/>
                    <a:pt x="2587" y="3093"/>
                  </a:cubicBezTo>
                  <a:cubicBezTo>
                    <a:pt x="2657" y="3126"/>
                    <a:pt x="2725" y="3141"/>
                    <a:pt x="2790" y="3141"/>
                  </a:cubicBezTo>
                  <a:cubicBezTo>
                    <a:pt x="3174" y="3141"/>
                    <a:pt x="3416" y="2610"/>
                    <a:pt x="3015" y="2363"/>
                  </a:cubicBezTo>
                  <a:cubicBezTo>
                    <a:pt x="2045" y="1768"/>
                    <a:pt x="1215" y="1119"/>
                    <a:pt x="606" y="142"/>
                  </a:cubicBezTo>
                  <a:cubicBezTo>
                    <a:pt x="546" y="42"/>
                    <a:pt x="460"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9160321" y="902931"/>
            <a:ext cx="245426" cy="172003"/>
          </a:xfrm>
          <a:custGeom>
            <a:rect b="b" l="l" r="r" t="t"/>
            <a:pathLst>
              <a:path extrusionOk="0" h="5292" w="7551">
                <a:moveTo>
                  <a:pt x="414" y="1"/>
                </a:moveTo>
                <a:cubicBezTo>
                  <a:pt x="155" y="1"/>
                  <a:pt x="0" y="403"/>
                  <a:pt x="261" y="598"/>
                </a:cubicBezTo>
                <a:cubicBezTo>
                  <a:pt x="2335" y="2150"/>
                  <a:pt x="4410" y="3696"/>
                  <a:pt x="6524" y="5194"/>
                </a:cubicBezTo>
                <a:cubicBezTo>
                  <a:pt x="6620" y="5262"/>
                  <a:pt x="6715" y="5291"/>
                  <a:pt x="6805" y="5291"/>
                </a:cubicBezTo>
                <a:cubicBezTo>
                  <a:pt x="7248" y="5291"/>
                  <a:pt x="7551" y="4580"/>
                  <a:pt x="7072" y="4258"/>
                </a:cubicBezTo>
                <a:cubicBezTo>
                  <a:pt x="4931" y="2819"/>
                  <a:pt x="2764" y="1428"/>
                  <a:pt x="583" y="56"/>
                </a:cubicBezTo>
                <a:cubicBezTo>
                  <a:pt x="524" y="17"/>
                  <a:pt x="467" y="1"/>
                  <a:pt x="4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txBox="1"/>
          <p:nvPr>
            <p:ph type="title"/>
          </p:nvPr>
        </p:nvSpPr>
        <p:spPr>
          <a:xfrm>
            <a:off x="3268775" y="4051200"/>
            <a:ext cx="2607600" cy="66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600"/>
              <a:buFont typeface="Montserrat"/>
              <a:buNone/>
              <a:defRPr sz="1800">
                <a:latin typeface="Anaheim"/>
                <a:ea typeface="Anaheim"/>
                <a:cs typeface="Anaheim"/>
                <a:sym typeface="Anaheim"/>
              </a:defRPr>
            </a:lvl1pPr>
            <a:lvl2pPr lvl="1" rtl="0" algn="ctr">
              <a:spcBef>
                <a:spcPts val="1600"/>
              </a:spcBef>
              <a:spcAft>
                <a:spcPts val="0"/>
              </a:spcAft>
              <a:buSzPts val="1600"/>
              <a:buFont typeface="Montserrat"/>
              <a:buNone/>
              <a:defRPr sz="1600">
                <a:latin typeface="Montserrat"/>
                <a:ea typeface="Montserrat"/>
                <a:cs typeface="Montserrat"/>
                <a:sym typeface="Montserrat"/>
              </a:defRPr>
            </a:lvl2pPr>
            <a:lvl3pPr lvl="2" rtl="0" algn="ctr">
              <a:spcBef>
                <a:spcPts val="0"/>
              </a:spcBef>
              <a:spcAft>
                <a:spcPts val="0"/>
              </a:spcAft>
              <a:buSzPts val="1600"/>
              <a:buFont typeface="Montserrat"/>
              <a:buNone/>
              <a:defRPr sz="1600">
                <a:latin typeface="Montserrat"/>
                <a:ea typeface="Montserrat"/>
                <a:cs typeface="Montserrat"/>
                <a:sym typeface="Montserrat"/>
              </a:defRPr>
            </a:lvl3pPr>
            <a:lvl4pPr lvl="3" rtl="0" algn="ctr">
              <a:spcBef>
                <a:spcPts val="0"/>
              </a:spcBef>
              <a:spcAft>
                <a:spcPts val="0"/>
              </a:spcAft>
              <a:buSzPts val="1600"/>
              <a:buFont typeface="Montserrat"/>
              <a:buNone/>
              <a:defRPr sz="1600">
                <a:latin typeface="Montserrat"/>
                <a:ea typeface="Montserrat"/>
                <a:cs typeface="Montserrat"/>
                <a:sym typeface="Montserrat"/>
              </a:defRPr>
            </a:lvl4pPr>
            <a:lvl5pPr lvl="4" rtl="0" algn="ctr">
              <a:spcBef>
                <a:spcPts val="0"/>
              </a:spcBef>
              <a:spcAft>
                <a:spcPts val="0"/>
              </a:spcAft>
              <a:buSzPts val="1600"/>
              <a:buFont typeface="Montserrat"/>
              <a:buNone/>
              <a:defRPr sz="1600">
                <a:latin typeface="Montserrat"/>
                <a:ea typeface="Montserrat"/>
                <a:cs typeface="Montserrat"/>
                <a:sym typeface="Montserrat"/>
              </a:defRPr>
            </a:lvl5pPr>
            <a:lvl6pPr lvl="5" rtl="0" algn="ctr">
              <a:spcBef>
                <a:spcPts val="0"/>
              </a:spcBef>
              <a:spcAft>
                <a:spcPts val="0"/>
              </a:spcAft>
              <a:buSzPts val="1600"/>
              <a:buFont typeface="Montserrat"/>
              <a:buNone/>
              <a:defRPr sz="1600">
                <a:latin typeface="Montserrat"/>
                <a:ea typeface="Montserrat"/>
                <a:cs typeface="Montserrat"/>
                <a:sym typeface="Montserrat"/>
              </a:defRPr>
            </a:lvl6pPr>
            <a:lvl7pPr lvl="6" rtl="0" algn="ctr">
              <a:spcBef>
                <a:spcPts val="0"/>
              </a:spcBef>
              <a:spcAft>
                <a:spcPts val="0"/>
              </a:spcAft>
              <a:buSzPts val="1600"/>
              <a:buFont typeface="Montserrat"/>
              <a:buNone/>
              <a:defRPr sz="1600">
                <a:latin typeface="Montserrat"/>
                <a:ea typeface="Montserrat"/>
                <a:cs typeface="Montserrat"/>
                <a:sym typeface="Montserrat"/>
              </a:defRPr>
            </a:lvl7pPr>
            <a:lvl8pPr lvl="7" rtl="0" algn="ctr">
              <a:spcBef>
                <a:spcPts val="0"/>
              </a:spcBef>
              <a:spcAft>
                <a:spcPts val="0"/>
              </a:spcAft>
              <a:buSzPts val="1600"/>
              <a:buFont typeface="Montserrat"/>
              <a:buNone/>
              <a:defRPr sz="1600">
                <a:latin typeface="Montserrat"/>
                <a:ea typeface="Montserrat"/>
                <a:cs typeface="Montserrat"/>
                <a:sym typeface="Montserrat"/>
              </a:defRPr>
            </a:lvl8pPr>
            <a:lvl9pPr lvl="8" rtl="0" algn="ctr">
              <a:spcBef>
                <a:spcPts val="0"/>
              </a:spcBef>
              <a:spcAft>
                <a:spcPts val="0"/>
              </a:spcAft>
              <a:buSzPts val="1600"/>
              <a:buFont typeface="Montserrat"/>
              <a:buNone/>
              <a:defRPr sz="1600">
                <a:latin typeface="Montserrat"/>
                <a:ea typeface="Montserrat"/>
                <a:cs typeface="Montserrat"/>
                <a:sym typeface="Montserrat"/>
              </a:defRPr>
            </a:lvl9pPr>
          </a:lstStyle>
          <a:p/>
        </p:txBody>
      </p:sp>
      <p:grpSp>
        <p:nvGrpSpPr>
          <p:cNvPr id="38" name="Google Shape;38;p2"/>
          <p:cNvGrpSpPr/>
          <p:nvPr/>
        </p:nvGrpSpPr>
        <p:grpSpPr>
          <a:xfrm rot="-8100000">
            <a:off x="7470411" y="2885274"/>
            <a:ext cx="1482035" cy="842164"/>
            <a:chOff x="6082097" y="4568315"/>
            <a:chExt cx="1482049" cy="842172"/>
          </a:xfrm>
        </p:grpSpPr>
        <p:sp>
          <p:nvSpPr>
            <p:cNvPr id="39" name="Google Shape;39;p2"/>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40" name="Google Shape;40;p2"/>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41" name="Google Shape;41;p2"/>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42" name="Google Shape;42;p2"/>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43" name="Google Shape;43;p2"/>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44" name="Google Shape;44;p2"/>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45" name="Google Shape;45;p2"/>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46" name="Google Shape;46;p2"/>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47" name="Google Shape;47;p2"/>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48" name="Google Shape;48;p2"/>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49" name="Google Shape;49;p2"/>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grpSp>
      <p:sp>
        <p:nvSpPr>
          <p:cNvPr id="50" name="Google Shape;50;p2"/>
          <p:cNvSpPr txBox="1"/>
          <p:nvPr>
            <p:ph idx="2" type="title"/>
          </p:nvPr>
        </p:nvSpPr>
        <p:spPr>
          <a:xfrm>
            <a:off x="2715725" y="2632298"/>
            <a:ext cx="3713700" cy="3882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b="1" sz="2600">
                <a:latin typeface="Anaheim"/>
                <a:ea typeface="Anaheim"/>
                <a:cs typeface="Anaheim"/>
                <a:sym typeface="Anaheim"/>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51" name="Google Shape;51;p2"/>
          <p:cNvSpPr txBox="1"/>
          <p:nvPr>
            <p:ph idx="3" type="title"/>
          </p:nvPr>
        </p:nvSpPr>
        <p:spPr>
          <a:xfrm>
            <a:off x="2044800" y="1329714"/>
            <a:ext cx="5040900" cy="1560900"/>
          </a:xfrm>
          <a:prstGeom prst="rect">
            <a:avLst/>
          </a:prstGeom>
          <a:ln>
            <a:noFill/>
          </a:ln>
        </p:spPr>
        <p:txBody>
          <a:bodyPr anchorCtr="0" anchor="ctr" bIns="91425" lIns="91425" spcFirstLastPara="1" rIns="91425" wrap="square" tIns="91425">
            <a:noAutofit/>
          </a:bodyPr>
          <a:lstStyle>
            <a:lvl1pPr lvl="0" rtl="0" algn="ctr">
              <a:lnSpc>
                <a:spcPct val="70000"/>
              </a:lnSpc>
              <a:spcBef>
                <a:spcPts val="0"/>
              </a:spcBef>
              <a:spcAft>
                <a:spcPts val="0"/>
              </a:spcAft>
              <a:buSzPts val="3600"/>
              <a:buNone/>
              <a:defRPr b="1" sz="5000">
                <a:latin typeface="Rakkas"/>
                <a:ea typeface="Rakkas"/>
                <a:cs typeface="Rakkas"/>
                <a:sym typeface="Rakkas"/>
              </a:defRPr>
            </a:lvl1pPr>
            <a:lvl2pPr lvl="1" rtl="0" algn="ctr">
              <a:spcBef>
                <a:spcPts val="100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grpSp>
        <p:nvGrpSpPr>
          <p:cNvPr id="52" name="Google Shape;52;p2"/>
          <p:cNvGrpSpPr/>
          <p:nvPr/>
        </p:nvGrpSpPr>
        <p:grpSpPr>
          <a:xfrm rot="10800000">
            <a:off x="-46428" y="4114620"/>
            <a:ext cx="557223" cy="1282614"/>
            <a:chOff x="8610347" y="-188893"/>
            <a:chExt cx="557223" cy="1282614"/>
          </a:xfrm>
        </p:grpSpPr>
        <p:sp>
          <p:nvSpPr>
            <p:cNvPr id="53" name="Google Shape;53;p2"/>
            <p:cNvSpPr/>
            <p:nvPr/>
          </p:nvSpPr>
          <p:spPr>
            <a:xfrm>
              <a:off x="8850865" y="222329"/>
              <a:ext cx="83174" cy="172361"/>
            </a:xfrm>
            <a:custGeom>
              <a:rect b="b" l="l" r="r" t="t"/>
              <a:pathLst>
                <a:path extrusionOk="0" h="5303" w="2559">
                  <a:moveTo>
                    <a:pt x="2236" y="1"/>
                  </a:moveTo>
                  <a:cubicBezTo>
                    <a:pt x="2196" y="1"/>
                    <a:pt x="2154" y="13"/>
                    <a:pt x="2115" y="41"/>
                  </a:cubicBezTo>
                  <a:cubicBezTo>
                    <a:pt x="630" y="1098"/>
                    <a:pt x="1" y="3239"/>
                    <a:pt x="462" y="4965"/>
                  </a:cubicBezTo>
                  <a:cubicBezTo>
                    <a:pt x="526" y="5194"/>
                    <a:pt x="738" y="5302"/>
                    <a:pt x="946" y="5302"/>
                  </a:cubicBezTo>
                  <a:cubicBezTo>
                    <a:pt x="1200" y="5302"/>
                    <a:pt x="1449" y="5140"/>
                    <a:pt x="1412" y="4838"/>
                  </a:cubicBezTo>
                  <a:cubicBezTo>
                    <a:pt x="1192" y="3125"/>
                    <a:pt x="1560" y="1847"/>
                    <a:pt x="2456" y="389"/>
                  </a:cubicBezTo>
                  <a:cubicBezTo>
                    <a:pt x="2559" y="221"/>
                    <a:pt x="2408" y="1"/>
                    <a:pt x="22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8710389" y="-188893"/>
              <a:ext cx="145351" cy="165763"/>
            </a:xfrm>
            <a:custGeom>
              <a:rect b="b" l="l" r="r" t="t"/>
              <a:pathLst>
                <a:path extrusionOk="0" h="5100" w="4472">
                  <a:moveTo>
                    <a:pt x="3851" y="0"/>
                  </a:moveTo>
                  <a:cubicBezTo>
                    <a:pt x="3750" y="0"/>
                    <a:pt x="3648" y="40"/>
                    <a:pt x="3567" y="135"/>
                  </a:cubicBezTo>
                  <a:cubicBezTo>
                    <a:pt x="2409" y="1486"/>
                    <a:pt x="1238" y="2858"/>
                    <a:pt x="241" y="4330"/>
                  </a:cubicBezTo>
                  <a:cubicBezTo>
                    <a:pt x="0" y="4686"/>
                    <a:pt x="355" y="5099"/>
                    <a:pt x="708" y="5099"/>
                  </a:cubicBezTo>
                  <a:cubicBezTo>
                    <a:pt x="825" y="5099"/>
                    <a:pt x="942" y="5054"/>
                    <a:pt x="1038" y="4945"/>
                  </a:cubicBezTo>
                  <a:cubicBezTo>
                    <a:pt x="2215" y="3614"/>
                    <a:pt x="3239" y="2128"/>
                    <a:pt x="4256" y="670"/>
                  </a:cubicBezTo>
                  <a:cubicBezTo>
                    <a:pt x="4472" y="363"/>
                    <a:pt x="4159" y="0"/>
                    <a:pt x="38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8837962" y="-117192"/>
              <a:ext cx="94712" cy="136250"/>
            </a:xfrm>
            <a:custGeom>
              <a:rect b="b" l="l" r="r" t="t"/>
              <a:pathLst>
                <a:path extrusionOk="0" h="4192" w="2914">
                  <a:moveTo>
                    <a:pt x="2390" y="1"/>
                  </a:moveTo>
                  <a:cubicBezTo>
                    <a:pt x="2304" y="1"/>
                    <a:pt x="2217" y="28"/>
                    <a:pt x="2144" y="90"/>
                  </a:cubicBezTo>
                  <a:cubicBezTo>
                    <a:pt x="1120" y="939"/>
                    <a:pt x="358" y="2351"/>
                    <a:pt x="77" y="3636"/>
                  </a:cubicBezTo>
                  <a:cubicBezTo>
                    <a:pt x="1" y="3979"/>
                    <a:pt x="254" y="4192"/>
                    <a:pt x="513" y="4192"/>
                  </a:cubicBezTo>
                  <a:cubicBezTo>
                    <a:pt x="688" y="4192"/>
                    <a:pt x="865" y="4095"/>
                    <a:pt x="946" y="3877"/>
                  </a:cubicBezTo>
                  <a:cubicBezTo>
                    <a:pt x="1167" y="3261"/>
                    <a:pt x="1388" y="2652"/>
                    <a:pt x="1702" y="2077"/>
                  </a:cubicBezTo>
                  <a:cubicBezTo>
                    <a:pt x="2003" y="1535"/>
                    <a:pt x="2385" y="1053"/>
                    <a:pt x="2726" y="538"/>
                  </a:cubicBezTo>
                  <a:cubicBezTo>
                    <a:pt x="2913" y="260"/>
                    <a:pt x="2657" y="1"/>
                    <a:pt x="239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8629718" y="62644"/>
              <a:ext cx="70595" cy="161310"/>
            </a:xfrm>
            <a:custGeom>
              <a:rect b="b" l="l" r="r" t="t"/>
              <a:pathLst>
                <a:path extrusionOk="0" h="4963" w="2172">
                  <a:moveTo>
                    <a:pt x="1750" y="0"/>
                  </a:moveTo>
                  <a:cubicBezTo>
                    <a:pt x="1676" y="0"/>
                    <a:pt x="1601" y="33"/>
                    <a:pt x="1539" y="110"/>
                  </a:cubicBezTo>
                  <a:cubicBezTo>
                    <a:pt x="515" y="1361"/>
                    <a:pt x="0" y="3040"/>
                    <a:pt x="301" y="4646"/>
                  </a:cubicBezTo>
                  <a:cubicBezTo>
                    <a:pt x="343" y="4864"/>
                    <a:pt x="520" y="4963"/>
                    <a:pt x="704" y="4963"/>
                  </a:cubicBezTo>
                  <a:cubicBezTo>
                    <a:pt x="939" y="4963"/>
                    <a:pt x="1185" y="4803"/>
                    <a:pt x="1178" y="4526"/>
                  </a:cubicBezTo>
                  <a:cubicBezTo>
                    <a:pt x="1151" y="3054"/>
                    <a:pt x="1352" y="1816"/>
                    <a:pt x="2048" y="505"/>
                  </a:cubicBezTo>
                  <a:cubicBezTo>
                    <a:pt x="2172" y="271"/>
                    <a:pt x="1964" y="0"/>
                    <a:pt x="17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8610347" y="336510"/>
              <a:ext cx="47779" cy="147626"/>
            </a:xfrm>
            <a:custGeom>
              <a:rect b="b" l="l" r="r" t="t"/>
              <a:pathLst>
                <a:path extrusionOk="0" h="4542" w="1470">
                  <a:moveTo>
                    <a:pt x="941" y="0"/>
                  </a:moveTo>
                  <a:cubicBezTo>
                    <a:pt x="854" y="0"/>
                    <a:pt x="771" y="42"/>
                    <a:pt x="723" y="141"/>
                  </a:cubicBezTo>
                  <a:cubicBezTo>
                    <a:pt x="74" y="1459"/>
                    <a:pt x="1" y="2991"/>
                    <a:pt x="610" y="4336"/>
                  </a:cubicBezTo>
                  <a:cubicBezTo>
                    <a:pt x="675" y="4480"/>
                    <a:pt x="800" y="4541"/>
                    <a:pt x="931" y="4541"/>
                  </a:cubicBezTo>
                  <a:cubicBezTo>
                    <a:pt x="1189" y="4541"/>
                    <a:pt x="1470" y="4307"/>
                    <a:pt x="1372" y="4015"/>
                  </a:cubicBezTo>
                  <a:cubicBezTo>
                    <a:pt x="958" y="2770"/>
                    <a:pt x="864" y="1626"/>
                    <a:pt x="1239" y="362"/>
                  </a:cubicBezTo>
                  <a:cubicBezTo>
                    <a:pt x="1296" y="162"/>
                    <a:pt x="1112" y="0"/>
                    <a:pt x="94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8665146" y="564125"/>
              <a:ext cx="63152" cy="146489"/>
            </a:xfrm>
            <a:custGeom>
              <a:rect b="b" l="l" r="r" t="t"/>
              <a:pathLst>
                <a:path extrusionOk="0" h="4507" w="1943">
                  <a:moveTo>
                    <a:pt x="288" y="1"/>
                  </a:moveTo>
                  <a:cubicBezTo>
                    <a:pt x="161" y="1"/>
                    <a:pt x="38" y="84"/>
                    <a:pt x="34" y="257"/>
                  </a:cubicBezTo>
                  <a:cubicBezTo>
                    <a:pt x="1" y="1688"/>
                    <a:pt x="275" y="3073"/>
                    <a:pt x="1025" y="4298"/>
                  </a:cubicBezTo>
                  <a:cubicBezTo>
                    <a:pt x="1114" y="4445"/>
                    <a:pt x="1243" y="4506"/>
                    <a:pt x="1372" y="4506"/>
                  </a:cubicBezTo>
                  <a:cubicBezTo>
                    <a:pt x="1659" y="4506"/>
                    <a:pt x="1943" y="4202"/>
                    <a:pt x="1767" y="3870"/>
                  </a:cubicBezTo>
                  <a:cubicBezTo>
                    <a:pt x="1158" y="2732"/>
                    <a:pt x="697" y="1548"/>
                    <a:pt x="570" y="257"/>
                  </a:cubicBezTo>
                  <a:cubicBezTo>
                    <a:pt x="553" y="88"/>
                    <a:pt x="418" y="1"/>
                    <a:pt x="2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8749912" y="767461"/>
              <a:ext cx="124192" cy="146359"/>
            </a:xfrm>
            <a:custGeom>
              <a:rect b="b" l="l" r="r" t="t"/>
              <a:pathLst>
                <a:path extrusionOk="0" h="4503" w="3821">
                  <a:moveTo>
                    <a:pt x="280" y="0"/>
                  </a:moveTo>
                  <a:cubicBezTo>
                    <a:pt x="142" y="0"/>
                    <a:pt x="1" y="163"/>
                    <a:pt x="96" y="303"/>
                  </a:cubicBezTo>
                  <a:cubicBezTo>
                    <a:pt x="1006" y="1675"/>
                    <a:pt x="1936" y="3026"/>
                    <a:pt x="2939" y="4338"/>
                  </a:cubicBezTo>
                  <a:cubicBezTo>
                    <a:pt x="3026" y="4454"/>
                    <a:pt x="3147" y="4503"/>
                    <a:pt x="3265" y="4503"/>
                  </a:cubicBezTo>
                  <a:cubicBezTo>
                    <a:pt x="3548" y="4503"/>
                    <a:pt x="3821" y="4228"/>
                    <a:pt x="3608" y="3950"/>
                  </a:cubicBezTo>
                  <a:cubicBezTo>
                    <a:pt x="2585" y="2612"/>
                    <a:pt x="1508" y="1327"/>
                    <a:pt x="410" y="62"/>
                  </a:cubicBezTo>
                  <a:cubicBezTo>
                    <a:pt x="373" y="19"/>
                    <a:pt x="327" y="0"/>
                    <a:pt x="2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8923021" y="950027"/>
              <a:ext cx="167843" cy="143694"/>
            </a:xfrm>
            <a:custGeom>
              <a:rect b="b" l="l" r="r" t="t"/>
              <a:pathLst>
                <a:path extrusionOk="0" h="4421" w="5164">
                  <a:moveTo>
                    <a:pt x="411" y="1"/>
                  </a:moveTo>
                  <a:cubicBezTo>
                    <a:pt x="191" y="1"/>
                    <a:pt x="1" y="267"/>
                    <a:pt x="209" y="460"/>
                  </a:cubicBezTo>
                  <a:cubicBezTo>
                    <a:pt x="1574" y="1752"/>
                    <a:pt x="2872" y="3170"/>
                    <a:pt x="4358" y="4327"/>
                  </a:cubicBezTo>
                  <a:cubicBezTo>
                    <a:pt x="4440" y="4392"/>
                    <a:pt x="4530" y="4420"/>
                    <a:pt x="4615" y="4420"/>
                  </a:cubicBezTo>
                  <a:cubicBezTo>
                    <a:pt x="4915" y="4420"/>
                    <a:pt x="5164" y="4074"/>
                    <a:pt x="4893" y="3792"/>
                  </a:cubicBezTo>
                  <a:cubicBezTo>
                    <a:pt x="3581" y="2441"/>
                    <a:pt x="2029" y="1290"/>
                    <a:pt x="597" y="72"/>
                  </a:cubicBezTo>
                  <a:cubicBezTo>
                    <a:pt x="539" y="22"/>
                    <a:pt x="474" y="1"/>
                    <a:pt x="4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8763336" y="108895"/>
              <a:ext cx="79436" cy="146489"/>
            </a:xfrm>
            <a:custGeom>
              <a:rect b="b" l="l" r="r" t="t"/>
              <a:pathLst>
                <a:path extrusionOk="0" h="4507" w="2444">
                  <a:moveTo>
                    <a:pt x="2102" y="0"/>
                  </a:moveTo>
                  <a:cubicBezTo>
                    <a:pt x="2022" y="0"/>
                    <a:pt x="1940" y="36"/>
                    <a:pt x="1877" y="119"/>
                  </a:cubicBezTo>
                  <a:cubicBezTo>
                    <a:pt x="1021" y="1276"/>
                    <a:pt x="365" y="2641"/>
                    <a:pt x="64" y="4046"/>
                  </a:cubicBezTo>
                  <a:cubicBezTo>
                    <a:pt x="0" y="4327"/>
                    <a:pt x="219" y="4506"/>
                    <a:pt x="435" y="4506"/>
                  </a:cubicBezTo>
                  <a:cubicBezTo>
                    <a:pt x="580" y="4506"/>
                    <a:pt x="724" y="4425"/>
                    <a:pt x="780" y="4240"/>
                  </a:cubicBezTo>
                  <a:cubicBezTo>
                    <a:pt x="1202" y="2902"/>
                    <a:pt x="1683" y="1638"/>
                    <a:pt x="2332" y="393"/>
                  </a:cubicBezTo>
                  <a:cubicBezTo>
                    <a:pt x="2443" y="176"/>
                    <a:pt x="2280" y="0"/>
                    <a:pt x="210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8732556" y="336315"/>
              <a:ext cx="53792" cy="170053"/>
            </a:xfrm>
            <a:custGeom>
              <a:rect b="b" l="l" r="r" t="t"/>
              <a:pathLst>
                <a:path extrusionOk="0" h="5232" w="1655">
                  <a:moveTo>
                    <a:pt x="1316" y="0"/>
                  </a:moveTo>
                  <a:cubicBezTo>
                    <a:pt x="1230" y="0"/>
                    <a:pt x="1146" y="38"/>
                    <a:pt x="1098" y="127"/>
                  </a:cubicBezTo>
                  <a:cubicBezTo>
                    <a:pt x="295" y="1572"/>
                    <a:pt x="1" y="3372"/>
                    <a:pt x="617" y="4944"/>
                  </a:cubicBezTo>
                  <a:cubicBezTo>
                    <a:pt x="695" y="5142"/>
                    <a:pt x="861" y="5232"/>
                    <a:pt x="1023" y="5232"/>
                  </a:cubicBezTo>
                  <a:cubicBezTo>
                    <a:pt x="1260" y="5232"/>
                    <a:pt x="1487" y="5041"/>
                    <a:pt x="1419" y="4723"/>
                  </a:cubicBezTo>
                  <a:cubicBezTo>
                    <a:pt x="1071" y="3198"/>
                    <a:pt x="1018" y="1813"/>
                    <a:pt x="1580" y="328"/>
                  </a:cubicBezTo>
                  <a:cubicBezTo>
                    <a:pt x="1655" y="142"/>
                    <a:pt x="1482" y="0"/>
                    <a:pt x="13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8787388" y="564678"/>
              <a:ext cx="50996" cy="120909"/>
            </a:xfrm>
            <a:custGeom>
              <a:rect b="b" l="l" r="r" t="t"/>
              <a:pathLst>
                <a:path extrusionOk="0" h="3720" w="1569">
                  <a:moveTo>
                    <a:pt x="384" y="1"/>
                  </a:moveTo>
                  <a:cubicBezTo>
                    <a:pt x="282" y="1"/>
                    <a:pt x="185" y="56"/>
                    <a:pt x="167" y="179"/>
                  </a:cubicBezTo>
                  <a:cubicBezTo>
                    <a:pt x="0" y="1344"/>
                    <a:pt x="161" y="2548"/>
                    <a:pt x="810" y="3552"/>
                  </a:cubicBezTo>
                  <a:cubicBezTo>
                    <a:pt x="886" y="3670"/>
                    <a:pt x="994" y="3719"/>
                    <a:pt x="1101" y="3719"/>
                  </a:cubicBezTo>
                  <a:cubicBezTo>
                    <a:pt x="1339" y="3719"/>
                    <a:pt x="1568" y="3474"/>
                    <a:pt x="1425" y="3197"/>
                  </a:cubicBezTo>
                  <a:cubicBezTo>
                    <a:pt x="923" y="2254"/>
                    <a:pt x="622" y="1317"/>
                    <a:pt x="649" y="240"/>
                  </a:cubicBezTo>
                  <a:cubicBezTo>
                    <a:pt x="653" y="90"/>
                    <a:pt x="514" y="1"/>
                    <a:pt x="3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8856195" y="766681"/>
              <a:ext cx="131830" cy="126402"/>
            </a:xfrm>
            <a:custGeom>
              <a:rect b="b" l="l" r="r" t="t"/>
              <a:pathLst>
                <a:path extrusionOk="0" h="3889" w="4056">
                  <a:moveTo>
                    <a:pt x="404" y="1"/>
                  </a:moveTo>
                  <a:cubicBezTo>
                    <a:pt x="187" y="1"/>
                    <a:pt x="1" y="283"/>
                    <a:pt x="191" y="495"/>
                  </a:cubicBezTo>
                  <a:cubicBezTo>
                    <a:pt x="1181" y="1605"/>
                    <a:pt x="2145" y="2722"/>
                    <a:pt x="3202" y="3766"/>
                  </a:cubicBezTo>
                  <a:cubicBezTo>
                    <a:pt x="3288" y="3852"/>
                    <a:pt x="3384" y="3889"/>
                    <a:pt x="3477" y="3889"/>
                  </a:cubicBezTo>
                  <a:cubicBezTo>
                    <a:pt x="3787" y="3889"/>
                    <a:pt x="4056" y="3483"/>
                    <a:pt x="3777" y="3184"/>
                  </a:cubicBezTo>
                  <a:cubicBezTo>
                    <a:pt x="2767" y="2100"/>
                    <a:pt x="1683" y="1103"/>
                    <a:pt x="599" y="86"/>
                  </a:cubicBezTo>
                  <a:cubicBezTo>
                    <a:pt x="538" y="26"/>
                    <a:pt x="470" y="1"/>
                    <a:pt x="4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9027419" y="940732"/>
              <a:ext cx="140151" cy="122339"/>
            </a:xfrm>
            <a:custGeom>
              <a:rect b="b" l="l" r="r" t="t"/>
              <a:pathLst>
                <a:path extrusionOk="0" h="3764" w="4312">
                  <a:moveTo>
                    <a:pt x="324" y="0"/>
                  </a:moveTo>
                  <a:cubicBezTo>
                    <a:pt x="147" y="0"/>
                    <a:pt x="1" y="210"/>
                    <a:pt x="162" y="372"/>
                  </a:cubicBezTo>
                  <a:cubicBezTo>
                    <a:pt x="1246" y="1489"/>
                    <a:pt x="2296" y="2673"/>
                    <a:pt x="3494" y="3663"/>
                  </a:cubicBezTo>
                  <a:cubicBezTo>
                    <a:pt x="3578" y="3734"/>
                    <a:pt x="3669" y="3763"/>
                    <a:pt x="3756" y="3763"/>
                  </a:cubicBezTo>
                  <a:cubicBezTo>
                    <a:pt x="4058" y="3763"/>
                    <a:pt x="4311" y="3402"/>
                    <a:pt x="4036" y="3121"/>
                  </a:cubicBezTo>
                  <a:cubicBezTo>
                    <a:pt x="2945" y="2004"/>
                    <a:pt x="1681" y="1047"/>
                    <a:pt x="476" y="57"/>
                  </a:cubicBezTo>
                  <a:cubicBezTo>
                    <a:pt x="428" y="17"/>
                    <a:pt x="375" y="0"/>
                    <a:pt x="3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8903292" y="-28883"/>
              <a:ext cx="87172" cy="161667"/>
            </a:xfrm>
            <a:custGeom>
              <a:rect b="b" l="l" r="r" t="t"/>
              <a:pathLst>
                <a:path extrusionOk="0" h="4974" w="2682">
                  <a:moveTo>
                    <a:pt x="2182" y="0"/>
                  </a:moveTo>
                  <a:cubicBezTo>
                    <a:pt x="2011" y="0"/>
                    <a:pt x="1833" y="89"/>
                    <a:pt x="1753" y="290"/>
                  </a:cubicBezTo>
                  <a:cubicBezTo>
                    <a:pt x="1204" y="1655"/>
                    <a:pt x="669" y="3026"/>
                    <a:pt x="134" y="4391"/>
                  </a:cubicBezTo>
                  <a:cubicBezTo>
                    <a:pt x="0" y="4740"/>
                    <a:pt x="289" y="4973"/>
                    <a:pt x="585" y="4973"/>
                  </a:cubicBezTo>
                  <a:cubicBezTo>
                    <a:pt x="778" y="4973"/>
                    <a:pt x="973" y="4875"/>
                    <a:pt x="1057" y="4645"/>
                  </a:cubicBezTo>
                  <a:cubicBezTo>
                    <a:pt x="1566" y="3267"/>
                    <a:pt x="2074" y="1896"/>
                    <a:pt x="2569" y="511"/>
                  </a:cubicBezTo>
                  <a:cubicBezTo>
                    <a:pt x="2682" y="198"/>
                    <a:pt x="2438" y="0"/>
                    <a:pt x="21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8870432" y="483486"/>
              <a:ext cx="84669" cy="194365"/>
            </a:xfrm>
            <a:custGeom>
              <a:rect b="b" l="l" r="r" t="t"/>
              <a:pathLst>
                <a:path extrusionOk="0" h="5980" w="2605">
                  <a:moveTo>
                    <a:pt x="595" y="0"/>
                  </a:moveTo>
                  <a:cubicBezTo>
                    <a:pt x="485" y="0"/>
                    <a:pt x="384" y="64"/>
                    <a:pt x="355" y="215"/>
                  </a:cubicBezTo>
                  <a:cubicBezTo>
                    <a:pt x="1" y="2049"/>
                    <a:pt x="536" y="4263"/>
                    <a:pt x="1627" y="5769"/>
                  </a:cubicBezTo>
                  <a:cubicBezTo>
                    <a:pt x="1733" y="5917"/>
                    <a:pt x="1877" y="5980"/>
                    <a:pt x="2016" y="5980"/>
                  </a:cubicBezTo>
                  <a:cubicBezTo>
                    <a:pt x="2322" y="5980"/>
                    <a:pt x="2605" y="5675"/>
                    <a:pt x="2416" y="5307"/>
                  </a:cubicBezTo>
                  <a:cubicBezTo>
                    <a:pt x="1566" y="3628"/>
                    <a:pt x="1178" y="2162"/>
                    <a:pt x="938" y="296"/>
                  </a:cubicBezTo>
                  <a:cubicBezTo>
                    <a:pt x="918" y="121"/>
                    <a:pt x="748" y="0"/>
                    <a:pt x="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8992966" y="744644"/>
              <a:ext cx="111061" cy="102123"/>
            </a:xfrm>
            <a:custGeom>
              <a:rect b="b" l="l" r="r" t="t"/>
              <a:pathLst>
                <a:path extrusionOk="0" h="3142" w="3417">
                  <a:moveTo>
                    <a:pt x="374" y="1"/>
                  </a:moveTo>
                  <a:cubicBezTo>
                    <a:pt x="185" y="1"/>
                    <a:pt x="1" y="204"/>
                    <a:pt x="111" y="430"/>
                  </a:cubicBezTo>
                  <a:cubicBezTo>
                    <a:pt x="627" y="1520"/>
                    <a:pt x="1476" y="2571"/>
                    <a:pt x="2587" y="3093"/>
                  </a:cubicBezTo>
                  <a:cubicBezTo>
                    <a:pt x="2657" y="3126"/>
                    <a:pt x="2725" y="3141"/>
                    <a:pt x="2790" y="3141"/>
                  </a:cubicBezTo>
                  <a:cubicBezTo>
                    <a:pt x="3174" y="3141"/>
                    <a:pt x="3416" y="2610"/>
                    <a:pt x="3015" y="2363"/>
                  </a:cubicBezTo>
                  <a:cubicBezTo>
                    <a:pt x="2045" y="1768"/>
                    <a:pt x="1215" y="1119"/>
                    <a:pt x="606" y="142"/>
                  </a:cubicBezTo>
                  <a:cubicBezTo>
                    <a:pt x="546" y="42"/>
                    <a:pt x="460"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 name="Google Shape;69;p2"/>
          <p:cNvGrpSpPr/>
          <p:nvPr/>
        </p:nvGrpSpPr>
        <p:grpSpPr>
          <a:xfrm flipH="1" rot="8100000">
            <a:off x="416151" y="553617"/>
            <a:ext cx="1156536" cy="657200"/>
            <a:chOff x="6082097" y="4568315"/>
            <a:chExt cx="1482049" cy="842172"/>
          </a:xfrm>
        </p:grpSpPr>
        <p:sp>
          <p:nvSpPr>
            <p:cNvPr id="70" name="Google Shape;70;p2"/>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71" name="Google Shape;71;p2"/>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72" name="Google Shape;72;p2"/>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73" name="Google Shape;73;p2"/>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74" name="Google Shape;74;p2"/>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75" name="Google Shape;75;p2"/>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76" name="Google Shape;76;p2"/>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77" name="Google Shape;77;p2"/>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78" name="Google Shape;78;p2"/>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79" name="Google Shape;79;p2"/>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80" name="Google Shape;80;p2"/>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lt1"/>
        </a:solidFill>
      </p:bgPr>
    </p:bg>
    <p:spTree>
      <p:nvGrpSpPr>
        <p:cNvPr id="566" name="Shape 566"/>
        <p:cNvGrpSpPr/>
        <p:nvPr/>
      </p:nvGrpSpPr>
      <p:grpSpPr>
        <a:xfrm>
          <a:off x="0" y="0"/>
          <a:ext cx="0" cy="0"/>
          <a:chOff x="0" y="0"/>
          <a:chExt cx="0" cy="0"/>
        </a:xfrm>
      </p:grpSpPr>
      <p:sp>
        <p:nvSpPr>
          <p:cNvPr id="567" name="Google Shape;567;p11"/>
          <p:cNvSpPr/>
          <p:nvPr/>
        </p:nvSpPr>
        <p:spPr>
          <a:xfrm flipH="1">
            <a:off x="-1679026" y="2585470"/>
            <a:ext cx="8026590" cy="4667196"/>
          </a:xfrm>
          <a:custGeom>
            <a:rect b="b" l="l" r="r" t="t"/>
            <a:pathLst>
              <a:path extrusionOk="0" h="143595" w="246953">
                <a:moveTo>
                  <a:pt x="171522" y="1"/>
                </a:moveTo>
                <a:cubicBezTo>
                  <a:pt x="167307" y="1"/>
                  <a:pt x="162993" y="418"/>
                  <a:pt x="158613" y="1295"/>
                </a:cubicBezTo>
                <a:cubicBezTo>
                  <a:pt x="149293" y="3162"/>
                  <a:pt x="141097" y="6935"/>
                  <a:pt x="135885" y="13720"/>
                </a:cubicBezTo>
                <a:cubicBezTo>
                  <a:pt x="115761" y="39914"/>
                  <a:pt x="132373" y="70908"/>
                  <a:pt x="105712" y="70908"/>
                </a:cubicBezTo>
                <a:cubicBezTo>
                  <a:pt x="105427" y="70908"/>
                  <a:pt x="105136" y="70905"/>
                  <a:pt x="104840" y="70898"/>
                </a:cubicBezTo>
                <a:cubicBezTo>
                  <a:pt x="104189" y="70882"/>
                  <a:pt x="103511" y="70874"/>
                  <a:pt x="102808" y="70874"/>
                </a:cubicBezTo>
                <a:cubicBezTo>
                  <a:pt x="73379" y="70874"/>
                  <a:pt x="1" y="84819"/>
                  <a:pt x="33431" y="112747"/>
                </a:cubicBezTo>
                <a:cubicBezTo>
                  <a:pt x="52693" y="128838"/>
                  <a:pt x="100269" y="143594"/>
                  <a:pt x="143460" y="143594"/>
                </a:cubicBezTo>
                <a:cubicBezTo>
                  <a:pt x="177007" y="143594"/>
                  <a:pt x="207908" y="134692"/>
                  <a:pt x="220842" y="110600"/>
                </a:cubicBezTo>
                <a:cubicBezTo>
                  <a:pt x="225572" y="101788"/>
                  <a:pt x="229159" y="93699"/>
                  <a:pt x="231795" y="86239"/>
                </a:cubicBezTo>
                <a:cubicBezTo>
                  <a:pt x="246953" y="43342"/>
                  <a:pt x="214449" y="1"/>
                  <a:pt x="1715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568" name="Google Shape;568;p11"/>
          <p:cNvSpPr/>
          <p:nvPr/>
        </p:nvSpPr>
        <p:spPr>
          <a:xfrm flipH="1">
            <a:off x="-797502" y="-709420"/>
            <a:ext cx="3423976" cy="2759852"/>
          </a:xfrm>
          <a:custGeom>
            <a:rect b="b" l="l" r="r" t="t"/>
            <a:pathLst>
              <a:path extrusionOk="0" h="84912" w="105345">
                <a:moveTo>
                  <a:pt x="53586" y="65098"/>
                </a:moveTo>
                <a:cubicBezTo>
                  <a:pt x="53747" y="65138"/>
                  <a:pt x="53981" y="65212"/>
                  <a:pt x="54295" y="65346"/>
                </a:cubicBezTo>
                <a:cubicBezTo>
                  <a:pt x="54275" y="65346"/>
                  <a:pt x="54248" y="65346"/>
                  <a:pt x="54228" y="65339"/>
                </a:cubicBezTo>
                <a:cubicBezTo>
                  <a:pt x="54028" y="65292"/>
                  <a:pt x="53787" y="65272"/>
                  <a:pt x="53573" y="65252"/>
                </a:cubicBezTo>
                <a:cubicBezTo>
                  <a:pt x="53486" y="65232"/>
                  <a:pt x="53412" y="65205"/>
                  <a:pt x="53365" y="65178"/>
                </a:cubicBezTo>
                <a:cubicBezTo>
                  <a:pt x="53439" y="65152"/>
                  <a:pt x="53512" y="65125"/>
                  <a:pt x="53586" y="65098"/>
                </a:cubicBezTo>
                <a:close/>
                <a:moveTo>
                  <a:pt x="33349" y="1"/>
                </a:moveTo>
                <a:cubicBezTo>
                  <a:pt x="29419" y="1"/>
                  <a:pt x="25465" y="1076"/>
                  <a:pt x="22013" y="3237"/>
                </a:cubicBezTo>
                <a:cubicBezTo>
                  <a:pt x="19972" y="4508"/>
                  <a:pt x="18152" y="6080"/>
                  <a:pt x="16553" y="7860"/>
                </a:cubicBezTo>
                <a:cubicBezTo>
                  <a:pt x="16393" y="7914"/>
                  <a:pt x="16226" y="7967"/>
                  <a:pt x="16065" y="8021"/>
                </a:cubicBezTo>
                <a:cubicBezTo>
                  <a:pt x="14560" y="8549"/>
                  <a:pt x="12974" y="9205"/>
                  <a:pt x="11656" y="10128"/>
                </a:cubicBezTo>
                <a:cubicBezTo>
                  <a:pt x="10692" y="10797"/>
                  <a:pt x="9722" y="11520"/>
                  <a:pt x="8846" y="12289"/>
                </a:cubicBezTo>
                <a:cubicBezTo>
                  <a:pt x="8709" y="12408"/>
                  <a:pt x="8375" y="12623"/>
                  <a:pt x="8383" y="12623"/>
                </a:cubicBezTo>
                <a:cubicBezTo>
                  <a:pt x="8388" y="12623"/>
                  <a:pt x="8504" y="12553"/>
                  <a:pt x="8832" y="12356"/>
                </a:cubicBezTo>
                <a:cubicBezTo>
                  <a:pt x="9161" y="12113"/>
                  <a:pt x="9328" y="11991"/>
                  <a:pt x="9333" y="11991"/>
                </a:cubicBezTo>
                <a:lnTo>
                  <a:pt x="9333" y="11991"/>
                </a:lnTo>
                <a:cubicBezTo>
                  <a:pt x="9342" y="11991"/>
                  <a:pt x="8759" y="12437"/>
                  <a:pt x="7581" y="13333"/>
                </a:cubicBezTo>
                <a:cubicBezTo>
                  <a:pt x="7153" y="13888"/>
                  <a:pt x="6732" y="14437"/>
                  <a:pt x="6303" y="14986"/>
                </a:cubicBezTo>
                <a:cubicBezTo>
                  <a:pt x="2108" y="20626"/>
                  <a:pt x="188" y="27584"/>
                  <a:pt x="94" y="34556"/>
                </a:cubicBezTo>
                <a:cubicBezTo>
                  <a:pt x="1" y="41875"/>
                  <a:pt x="1934" y="49335"/>
                  <a:pt x="5306" y="55818"/>
                </a:cubicBezTo>
                <a:cubicBezTo>
                  <a:pt x="8712" y="62355"/>
                  <a:pt x="14165" y="67681"/>
                  <a:pt x="19972" y="72077"/>
                </a:cubicBezTo>
                <a:cubicBezTo>
                  <a:pt x="30764" y="80251"/>
                  <a:pt x="44908" y="84911"/>
                  <a:pt x="58739" y="84911"/>
                </a:cubicBezTo>
                <a:cubicBezTo>
                  <a:pt x="73729" y="84911"/>
                  <a:pt x="88351" y="79437"/>
                  <a:pt x="97938" y="67032"/>
                </a:cubicBezTo>
                <a:cubicBezTo>
                  <a:pt x="102869" y="60642"/>
                  <a:pt x="105345" y="52888"/>
                  <a:pt x="103980" y="44839"/>
                </a:cubicBezTo>
                <a:cubicBezTo>
                  <a:pt x="102555" y="36422"/>
                  <a:pt x="95155" y="30668"/>
                  <a:pt x="87247" y="28708"/>
                </a:cubicBezTo>
                <a:cubicBezTo>
                  <a:pt x="83466" y="27778"/>
                  <a:pt x="79512" y="27470"/>
                  <a:pt x="75638" y="27089"/>
                </a:cubicBezTo>
                <a:cubicBezTo>
                  <a:pt x="73979" y="26928"/>
                  <a:pt x="72320" y="26774"/>
                  <a:pt x="70660" y="26587"/>
                </a:cubicBezTo>
                <a:cubicBezTo>
                  <a:pt x="70560" y="26574"/>
                  <a:pt x="70420" y="26567"/>
                  <a:pt x="70266" y="26560"/>
                </a:cubicBezTo>
                <a:cubicBezTo>
                  <a:pt x="70159" y="26540"/>
                  <a:pt x="70018" y="26513"/>
                  <a:pt x="69844" y="26487"/>
                </a:cubicBezTo>
                <a:cubicBezTo>
                  <a:pt x="68908" y="26326"/>
                  <a:pt x="67971" y="26172"/>
                  <a:pt x="67041" y="25985"/>
                </a:cubicBezTo>
                <a:cubicBezTo>
                  <a:pt x="65596" y="25704"/>
                  <a:pt x="64164" y="25356"/>
                  <a:pt x="62766" y="24901"/>
                </a:cubicBezTo>
                <a:cubicBezTo>
                  <a:pt x="62250" y="24740"/>
                  <a:pt x="61749" y="24533"/>
                  <a:pt x="61247" y="24339"/>
                </a:cubicBezTo>
                <a:cubicBezTo>
                  <a:pt x="60912" y="24178"/>
                  <a:pt x="60578" y="24018"/>
                  <a:pt x="60250" y="23844"/>
                </a:cubicBezTo>
                <a:cubicBezTo>
                  <a:pt x="59641" y="23509"/>
                  <a:pt x="59046" y="23155"/>
                  <a:pt x="58470" y="22773"/>
                </a:cubicBezTo>
                <a:cubicBezTo>
                  <a:pt x="58417" y="22740"/>
                  <a:pt x="58336" y="22680"/>
                  <a:pt x="58256" y="22626"/>
                </a:cubicBezTo>
                <a:cubicBezTo>
                  <a:pt x="57734" y="22144"/>
                  <a:pt x="57239" y="21656"/>
                  <a:pt x="56744" y="21148"/>
                </a:cubicBezTo>
                <a:cubicBezTo>
                  <a:pt x="56737" y="21148"/>
                  <a:pt x="56737" y="21141"/>
                  <a:pt x="56731" y="21141"/>
                </a:cubicBezTo>
                <a:cubicBezTo>
                  <a:pt x="56677" y="21054"/>
                  <a:pt x="56630" y="20987"/>
                  <a:pt x="56597" y="20933"/>
                </a:cubicBezTo>
                <a:cubicBezTo>
                  <a:pt x="53338" y="15862"/>
                  <a:pt x="52141" y="9994"/>
                  <a:pt x="47631" y="5652"/>
                </a:cubicBezTo>
                <a:cubicBezTo>
                  <a:pt x="43730" y="1892"/>
                  <a:pt x="38560" y="1"/>
                  <a:pt x="333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569" name="Google Shape;569;p11"/>
          <p:cNvSpPr/>
          <p:nvPr/>
        </p:nvSpPr>
        <p:spPr>
          <a:xfrm flipH="1">
            <a:off x="4089314" y="-1516289"/>
            <a:ext cx="4580415" cy="3319188"/>
          </a:xfrm>
          <a:custGeom>
            <a:rect b="b" l="l" r="r" t="t"/>
            <a:pathLst>
              <a:path extrusionOk="0" h="102121" w="140925">
                <a:moveTo>
                  <a:pt x="129923" y="0"/>
                </a:moveTo>
                <a:cubicBezTo>
                  <a:pt x="129780" y="0"/>
                  <a:pt x="129636" y="4"/>
                  <a:pt x="129491" y="10"/>
                </a:cubicBezTo>
                <a:cubicBezTo>
                  <a:pt x="124285" y="244"/>
                  <a:pt x="118712" y="4560"/>
                  <a:pt x="119187" y="10314"/>
                </a:cubicBezTo>
                <a:cubicBezTo>
                  <a:pt x="119655" y="16008"/>
                  <a:pt x="119696" y="21741"/>
                  <a:pt x="119194" y="27442"/>
                </a:cubicBezTo>
                <a:cubicBezTo>
                  <a:pt x="119140" y="28064"/>
                  <a:pt x="119073" y="28680"/>
                  <a:pt x="119006" y="29302"/>
                </a:cubicBezTo>
                <a:cubicBezTo>
                  <a:pt x="118993" y="29456"/>
                  <a:pt x="118973" y="29610"/>
                  <a:pt x="118960" y="29763"/>
                </a:cubicBezTo>
                <a:cubicBezTo>
                  <a:pt x="118725" y="31055"/>
                  <a:pt x="118558" y="32359"/>
                  <a:pt x="118311" y="33651"/>
                </a:cubicBezTo>
                <a:cubicBezTo>
                  <a:pt x="117775" y="36387"/>
                  <a:pt x="117106" y="39090"/>
                  <a:pt x="116277" y="41753"/>
                </a:cubicBezTo>
                <a:cubicBezTo>
                  <a:pt x="115882" y="43031"/>
                  <a:pt x="115454" y="44295"/>
                  <a:pt x="114992" y="45547"/>
                </a:cubicBezTo>
                <a:cubicBezTo>
                  <a:pt x="114818" y="46015"/>
                  <a:pt x="114631" y="46477"/>
                  <a:pt x="114450" y="46945"/>
                </a:cubicBezTo>
                <a:cubicBezTo>
                  <a:pt x="114350" y="47172"/>
                  <a:pt x="114249" y="47407"/>
                  <a:pt x="114149" y="47634"/>
                </a:cubicBezTo>
                <a:cubicBezTo>
                  <a:pt x="112951" y="50237"/>
                  <a:pt x="111586" y="52766"/>
                  <a:pt x="110048" y="55181"/>
                </a:cubicBezTo>
                <a:cubicBezTo>
                  <a:pt x="109365" y="56252"/>
                  <a:pt x="108616" y="57269"/>
                  <a:pt x="107893" y="58312"/>
                </a:cubicBezTo>
                <a:cubicBezTo>
                  <a:pt x="107826" y="58406"/>
                  <a:pt x="107759" y="58493"/>
                  <a:pt x="107693" y="58573"/>
                </a:cubicBezTo>
                <a:cubicBezTo>
                  <a:pt x="107258" y="59102"/>
                  <a:pt x="106816" y="59624"/>
                  <a:pt x="106361" y="60139"/>
                </a:cubicBezTo>
                <a:cubicBezTo>
                  <a:pt x="104635" y="62113"/>
                  <a:pt x="102768" y="63959"/>
                  <a:pt x="100788" y="65685"/>
                </a:cubicBezTo>
                <a:cubicBezTo>
                  <a:pt x="100279" y="66127"/>
                  <a:pt x="99757" y="66562"/>
                  <a:pt x="99229" y="66990"/>
                </a:cubicBezTo>
                <a:cubicBezTo>
                  <a:pt x="99169" y="67044"/>
                  <a:pt x="99115" y="67090"/>
                  <a:pt x="99062" y="67131"/>
                </a:cubicBezTo>
                <a:cubicBezTo>
                  <a:pt x="98031" y="67887"/>
                  <a:pt x="96988" y="68629"/>
                  <a:pt x="95917" y="69332"/>
                </a:cubicBezTo>
                <a:cubicBezTo>
                  <a:pt x="93723" y="70770"/>
                  <a:pt x="91441" y="72088"/>
                  <a:pt x="89099" y="73279"/>
                </a:cubicBezTo>
                <a:cubicBezTo>
                  <a:pt x="87969" y="73855"/>
                  <a:pt x="86818" y="74403"/>
                  <a:pt x="85660" y="74918"/>
                </a:cubicBezTo>
                <a:cubicBezTo>
                  <a:pt x="85533" y="74979"/>
                  <a:pt x="85413" y="75032"/>
                  <a:pt x="85286" y="75086"/>
                </a:cubicBezTo>
                <a:cubicBezTo>
                  <a:pt x="84777" y="75286"/>
                  <a:pt x="84269" y="75494"/>
                  <a:pt x="83753" y="75695"/>
                </a:cubicBezTo>
                <a:cubicBezTo>
                  <a:pt x="81171" y="76678"/>
                  <a:pt x="78535" y="77534"/>
                  <a:pt x="75872" y="78277"/>
                </a:cubicBezTo>
                <a:cubicBezTo>
                  <a:pt x="73289" y="79000"/>
                  <a:pt x="70680" y="79609"/>
                  <a:pt x="68044" y="80117"/>
                </a:cubicBezTo>
                <a:cubicBezTo>
                  <a:pt x="66779" y="80365"/>
                  <a:pt x="65508" y="80585"/>
                  <a:pt x="64230" y="80786"/>
                </a:cubicBezTo>
                <a:cubicBezTo>
                  <a:pt x="63683" y="80867"/>
                  <a:pt x="63135" y="80936"/>
                  <a:pt x="62588" y="81021"/>
                </a:cubicBezTo>
                <a:lnTo>
                  <a:pt x="62588" y="81021"/>
                </a:lnTo>
                <a:cubicBezTo>
                  <a:pt x="63673" y="80851"/>
                  <a:pt x="64049" y="80793"/>
                  <a:pt x="64046" y="80793"/>
                </a:cubicBezTo>
                <a:lnTo>
                  <a:pt x="64046" y="80793"/>
                </a:lnTo>
                <a:cubicBezTo>
                  <a:pt x="64042" y="80793"/>
                  <a:pt x="62742" y="80991"/>
                  <a:pt x="62236" y="81047"/>
                </a:cubicBezTo>
                <a:cubicBezTo>
                  <a:pt x="57597" y="81562"/>
                  <a:pt x="52899" y="81821"/>
                  <a:pt x="48220" y="81821"/>
                </a:cubicBezTo>
                <a:cubicBezTo>
                  <a:pt x="47184" y="81821"/>
                  <a:pt x="46149" y="81808"/>
                  <a:pt x="45115" y="81783"/>
                </a:cubicBezTo>
                <a:cubicBezTo>
                  <a:pt x="43503" y="81743"/>
                  <a:pt x="41890" y="81663"/>
                  <a:pt x="40278" y="81549"/>
                </a:cubicBezTo>
                <a:cubicBezTo>
                  <a:pt x="39421" y="81482"/>
                  <a:pt x="38565" y="81408"/>
                  <a:pt x="37709" y="81321"/>
                </a:cubicBezTo>
                <a:cubicBezTo>
                  <a:pt x="37441" y="81295"/>
                  <a:pt x="36411" y="81161"/>
                  <a:pt x="36049" y="81121"/>
                </a:cubicBezTo>
                <a:cubicBezTo>
                  <a:pt x="35668" y="81067"/>
                  <a:pt x="35293" y="81007"/>
                  <a:pt x="34912" y="80940"/>
                </a:cubicBezTo>
                <a:cubicBezTo>
                  <a:pt x="34069" y="80799"/>
                  <a:pt x="33226" y="80639"/>
                  <a:pt x="32383" y="80478"/>
                </a:cubicBezTo>
                <a:cubicBezTo>
                  <a:pt x="30811" y="80177"/>
                  <a:pt x="29245" y="79856"/>
                  <a:pt x="27686" y="79468"/>
                </a:cubicBezTo>
                <a:cubicBezTo>
                  <a:pt x="24608" y="78705"/>
                  <a:pt x="21631" y="77615"/>
                  <a:pt x="18573" y="76758"/>
                </a:cubicBezTo>
                <a:cubicBezTo>
                  <a:pt x="16981" y="76310"/>
                  <a:pt x="15435" y="75608"/>
                  <a:pt x="13850" y="75173"/>
                </a:cubicBezTo>
                <a:cubicBezTo>
                  <a:pt x="12264" y="74744"/>
                  <a:pt x="10705" y="74376"/>
                  <a:pt x="9153" y="73808"/>
                </a:cubicBezTo>
                <a:cubicBezTo>
                  <a:pt x="8609" y="73610"/>
                  <a:pt x="8026" y="73519"/>
                  <a:pt x="7430" y="73519"/>
                </a:cubicBezTo>
                <a:cubicBezTo>
                  <a:pt x="5079" y="73519"/>
                  <a:pt x="2537" y="74946"/>
                  <a:pt x="1486" y="76932"/>
                </a:cubicBezTo>
                <a:cubicBezTo>
                  <a:pt x="0" y="79742"/>
                  <a:pt x="495" y="82780"/>
                  <a:pt x="2549" y="85155"/>
                </a:cubicBezTo>
                <a:cubicBezTo>
                  <a:pt x="3499" y="86259"/>
                  <a:pt x="4476" y="87343"/>
                  <a:pt x="5487" y="88393"/>
                </a:cubicBezTo>
                <a:cubicBezTo>
                  <a:pt x="6878" y="89845"/>
                  <a:pt x="8691" y="91076"/>
                  <a:pt x="10357" y="92247"/>
                </a:cubicBezTo>
                <a:cubicBezTo>
                  <a:pt x="13402" y="94381"/>
                  <a:pt x="16700" y="95793"/>
                  <a:pt x="20179" y="97098"/>
                </a:cubicBezTo>
                <a:cubicBezTo>
                  <a:pt x="26676" y="99540"/>
                  <a:pt x="33407" y="100731"/>
                  <a:pt x="40278" y="101507"/>
                </a:cubicBezTo>
                <a:cubicBezTo>
                  <a:pt x="43943" y="101922"/>
                  <a:pt x="47639" y="102121"/>
                  <a:pt x="51340" y="102121"/>
                </a:cubicBezTo>
                <a:cubicBezTo>
                  <a:pt x="60164" y="102121"/>
                  <a:pt x="69019" y="100993"/>
                  <a:pt x="77565" y="98985"/>
                </a:cubicBezTo>
                <a:cubicBezTo>
                  <a:pt x="89099" y="96275"/>
                  <a:pt x="100580" y="91538"/>
                  <a:pt x="110068" y="84359"/>
                </a:cubicBezTo>
                <a:cubicBezTo>
                  <a:pt x="115788" y="80030"/>
                  <a:pt x="120605" y="75293"/>
                  <a:pt x="124954" y="69586"/>
                </a:cubicBezTo>
                <a:cubicBezTo>
                  <a:pt x="129002" y="64267"/>
                  <a:pt x="131933" y="58366"/>
                  <a:pt x="134375" y="52164"/>
                </a:cubicBezTo>
                <a:cubicBezTo>
                  <a:pt x="139533" y="39043"/>
                  <a:pt x="140925" y="24284"/>
                  <a:pt x="139787" y="10314"/>
                </a:cubicBezTo>
                <a:cubicBezTo>
                  <a:pt x="139370" y="5087"/>
                  <a:pt x="135560" y="0"/>
                  <a:pt x="1299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570" name="Google Shape;570;p11"/>
          <p:cNvSpPr/>
          <p:nvPr/>
        </p:nvSpPr>
        <p:spPr>
          <a:xfrm flipH="1">
            <a:off x="4331327" y="2569302"/>
            <a:ext cx="3828242" cy="2672746"/>
          </a:xfrm>
          <a:custGeom>
            <a:rect b="b" l="l" r="r" t="t"/>
            <a:pathLst>
              <a:path extrusionOk="0" h="82232" w="117783">
                <a:moveTo>
                  <a:pt x="92985" y="33817"/>
                </a:moveTo>
                <a:cubicBezTo>
                  <a:pt x="92992" y="33817"/>
                  <a:pt x="93000" y="33822"/>
                  <a:pt x="93007" y="33831"/>
                </a:cubicBezTo>
                <a:cubicBezTo>
                  <a:pt x="93007" y="33845"/>
                  <a:pt x="93007" y="33858"/>
                  <a:pt x="93007" y="33878"/>
                </a:cubicBezTo>
                <a:cubicBezTo>
                  <a:pt x="93014" y="34179"/>
                  <a:pt x="92973" y="34500"/>
                  <a:pt x="92953" y="34822"/>
                </a:cubicBezTo>
                <a:cubicBezTo>
                  <a:pt x="92947" y="34828"/>
                  <a:pt x="92947" y="34828"/>
                  <a:pt x="92947" y="34835"/>
                </a:cubicBezTo>
                <a:cubicBezTo>
                  <a:pt x="92933" y="34882"/>
                  <a:pt x="92913" y="34929"/>
                  <a:pt x="92900" y="34982"/>
                </a:cubicBezTo>
                <a:cubicBezTo>
                  <a:pt x="92846" y="34156"/>
                  <a:pt x="92921" y="33817"/>
                  <a:pt x="92985" y="33817"/>
                </a:cubicBezTo>
                <a:close/>
                <a:moveTo>
                  <a:pt x="92893" y="35016"/>
                </a:moveTo>
                <a:lnTo>
                  <a:pt x="92893" y="35016"/>
                </a:lnTo>
                <a:cubicBezTo>
                  <a:pt x="92880" y="35056"/>
                  <a:pt x="92866" y="35103"/>
                  <a:pt x="92853" y="35143"/>
                </a:cubicBezTo>
                <a:cubicBezTo>
                  <a:pt x="92786" y="35236"/>
                  <a:pt x="92719" y="35337"/>
                  <a:pt x="92652" y="35437"/>
                </a:cubicBezTo>
                <a:cubicBezTo>
                  <a:pt x="92675" y="35428"/>
                  <a:pt x="92692" y="35424"/>
                  <a:pt x="92704" y="35424"/>
                </a:cubicBezTo>
                <a:cubicBezTo>
                  <a:pt x="92728" y="35424"/>
                  <a:pt x="92733" y="35442"/>
                  <a:pt x="92719" y="35477"/>
                </a:cubicBezTo>
                <a:cubicBezTo>
                  <a:pt x="92686" y="35517"/>
                  <a:pt x="92652" y="35551"/>
                  <a:pt x="92612" y="35598"/>
                </a:cubicBezTo>
                <a:cubicBezTo>
                  <a:pt x="92565" y="35644"/>
                  <a:pt x="92505" y="35698"/>
                  <a:pt x="92452" y="35745"/>
                </a:cubicBezTo>
                <a:cubicBezTo>
                  <a:pt x="92431" y="35778"/>
                  <a:pt x="92411" y="35805"/>
                  <a:pt x="92398" y="35839"/>
                </a:cubicBezTo>
                <a:cubicBezTo>
                  <a:pt x="92378" y="35852"/>
                  <a:pt x="92358" y="35865"/>
                  <a:pt x="92338" y="35885"/>
                </a:cubicBezTo>
                <a:cubicBezTo>
                  <a:pt x="92344" y="35865"/>
                  <a:pt x="92351" y="35845"/>
                  <a:pt x="92358" y="35825"/>
                </a:cubicBezTo>
                <a:lnTo>
                  <a:pt x="92358" y="35825"/>
                </a:lnTo>
                <a:cubicBezTo>
                  <a:pt x="92271" y="35899"/>
                  <a:pt x="92184" y="35972"/>
                  <a:pt x="92097" y="36046"/>
                </a:cubicBezTo>
                <a:cubicBezTo>
                  <a:pt x="92070" y="36066"/>
                  <a:pt x="92043" y="36086"/>
                  <a:pt x="92010" y="36106"/>
                </a:cubicBezTo>
                <a:cubicBezTo>
                  <a:pt x="91983" y="36120"/>
                  <a:pt x="91943" y="36140"/>
                  <a:pt x="91910" y="36153"/>
                </a:cubicBezTo>
                <a:cubicBezTo>
                  <a:pt x="92164" y="35845"/>
                  <a:pt x="92365" y="35644"/>
                  <a:pt x="92498" y="35531"/>
                </a:cubicBezTo>
                <a:cubicBezTo>
                  <a:pt x="92652" y="35263"/>
                  <a:pt x="92793" y="35089"/>
                  <a:pt x="92893" y="35016"/>
                </a:cubicBezTo>
                <a:close/>
                <a:moveTo>
                  <a:pt x="58053" y="1"/>
                </a:moveTo>
                <a:cubicBezTo>
                  <a:pt x="45841" y="1"/>
                  <a:pt x="33230" y="2931"/>
                  <a:pt x="23003" y="9665"/>
                </a:cubicBezTo>
                <a:cubicBezTo>
                  <a:pt x="10940" y="17613"/>
                  <a:pt x="2951" y="29857"/>
                  <a:pt x="1399" y="44282"/>
                </a:cubicBezTo>
                <a:cubicBezTo>
                  <a:pt x="0" y="57289"/>
                  <a:pt x="6363" y="70523"/>
                  <a:pt x="17356" y="77548"/>
                </a:cubicBezTo>
                <a:cubicBezTo>
                  <a:pt x="18681" y="78391"/>
                  <a:pt x="20066" y="78993"/>
                  <a:pt x="21497" y="79388"/>
                </a:cubicBezTo>
                <a:cubicBezTo>
                  <a:pt x="24187" y="81141"/>
                  <a:pt x="27332" y="82225"/>
                  <a:pt x="30523" y="82231"/>
                </a:cubicBezTo>
                <a:cubicBezTo>
                  <a:pt x="30538" y="82231"/>
                  <a:pt x="30553" y="82231"/>
                  <a:pt x="30568" y="82231"/>
                </a:cubicBezTo>
                <a:cubicBezTo>
                  <a:pt x="35307" y="82231"/>
                  <a:pt x="39573" y="80120"/>
                  <a:pt x="43008" y="76972"/>
                </a:cubicBezTo>
                <a:cubicBezTo>
                  <a:pt x="47925" y="72476"/>
                  <a:pt x="49973" y="65766"/>
                  <a:pt x="51967" y="59630"/>
                </a:cubicBezTo>
                <a:cubicBezTo>
                  <a:pt x="52314" y="58580"/>
                  <a:pt x="52682" y="57536"/>
                  <a:pt x="53057" y="56492"/>
                </a:cubicBezTo>
                <a:cubicBezTo>
                  <a:pt x="53338" y="55930"/>
                  <a:pt x="53612" y="55375"/>
                  <a:pt x="53927" y="54833"/>
                </a:cubicBezTo>
                <a:cubicBezTo>
                  <a:pt x="54014" y="54686"/>
                  <a:pt x="54215" y="54392"/>
                  <a:pt x="54395" y="54117"/>
                </a:cubicBezTo>
                <a:cubicBezTo>
                  <a:pt x="54556" y="53943"/>
                  <a:pt x="54710" y="53769"/>
                  <a:pt x="54817" y="53656"/>
                </a:cubicBezTo>
                <a:cubicBezTo>
                  <a:pt x="55205" y="53502"/>
                  <a:pt x="55881" y="53074"/>
                  <a:pt x="56295" y="52786"/>
                </a:cubicBezTo>
                <a:cubicBezTo>
                  <a:pt x="56382" y="52752"/>
                  <a:pt x="56469" y="52719"/>
                  <a:pt x="56556" y="52699"/>
                </a:cubicBezTo>
                <a:cubicBezTo>
                  <a:pt x="57065" y="52552"/>
                  <a:pt x="57587" y="52451"/>
                  <a:pt x="58102" y="52331"/>
                </a:cubicBezTo>
                <a:cubicBezTo>
                  <a:pt x="58122" y="52331"/>
                  <a:pt x="58142" y="52324"/>
                  <a:pt x="58162" y="52324"/>
                </a:cubicBezTo>
                <a:cubicBezTo>
                  <a:pt x="58721" y="52286"/>
                  <a:pt x="59284" y="52268"/>
                  <a:pt x="59848" y="52268"/>
                </a:cubicBezTo>
                <a:cubicBezTo>
                  <a:pt x="60080" y="52268"/>
                  <a:pt x="60312" y="52271"/>
                  <a:pt x="60544" y="52277"/>
                </a:cubicBezTo>
                <a:cubicBezTo>
                  <a:pt x="61146" y="52297"/>
                  <a:pt x="61735" y="52344"/>
                  <a:pt x="62337" y="52384"/>
                </a:cubicBezTo>
                <a:lnTo>
                  <a:pt x="62370" y="52384"/>
                </a:lnTo>
                <a:cubicBezTo>
                  <a:pt x="63889" y="52645"/>
                  <a:pt x="65381" y="53013"/>
                  <a:pt x="66867" y="53408"/>
                </a:cubicBezTo>
                <a:cubicBezTo>
                  <a:pt x="73517" y="55194"/>
                  <a:pt x="80081" y="57563"/>
                  <a:pt x="87066" y="57583"/>
                </a:cubicBezTo>
                <a:cubicBezTo>
                  <a:pt x="87097" y="57583"/>
                  <a:pt x="87128" y="57583"/>
                  <a:pt x="87160" y="57583"/>
                </a:cubicBezTo>
                <a:cubicBezTo>
                  <a:pt x="94220" y="57583"/>
                  <a:pt x="101179" y="55340"/>
                  <a:pt x="106448" y="50544"/>
                </a:cubicBezTo>
                <a:cubicBezTo>
                  <a:pt x="117782" y="40228"/>
                  <a:pt x="113975" y="21434"/>
                  <a:pt x="102869" y="12629"/>
                </a:cubicBezTo>
                <a:cubicBezTo>
                  <a:pt x="97282" y="8193"/>
                  <a:pt x="90893" y="5396"/>
                  <a:pt x="84008" y="3590"/>
                </a:cubicBezTo>
                <a:cubicBezTo>
                  <a:pt x="76856" y="1710"/>
                  <a:pt x="69409" y="485"/>
                  <a:pt x="62023" y="104"/>
                </a:cubicBezTo>
                <a:cubicBezTo>
                  <a:pt x="60706" y="36"/>
                  <a:pt x="59382" y="1"/>
                  <a:pt x="580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571" name="Google Shape;571;p11"/>
          <p:cNvSpPr/>
          <p:nvPr/>
        </p:nvSpPr>
        <p:spPr>
          <a:xfrm flipH="1">
            <a:off x="6022597" y="893080"/>
            <a:ext cx="3046004" cy="1021391"/>
          </a:xfrm>
          <a:custGeom>
            <a:rect b="b" l="l" r="r" t="t"/>
            <a:pathLst>
              <a:path extrusionOk="0" h="31425" w="93716">
                <a:moveTo>
                  <a:pt x="14239" y="0"/>
                </a:moveTo>
                <a:cubicBezTo>
                  <a:pt x="13193" y="0"/>
                  <a:pt x="12204" y="150"/>
                  <a:pt x="11368" y="545"/>
                </a:cubicBezTo>
                <a:cubicBezTo>
                  <a:pt x="6939" y="2599"/>
                  <a:pt x="15643" y="8459"/>
                  <a:pt x="17068" y="10206"/>
                </a:cubicBezTo>
                <a:cubicBezTo>
                  <a:pt x="20314" y="14487"/>
                  <a:pt x="16116" y="16321"/>
                  <a:pt x="12315" y="16321"/>
                </a:cubicBezTo>
                <a:cubicBezTo>
                  <a:pt x="11477" y="16321"/>
                  <a:pt x="10658" y="16232"/>
                  <a:pt x="9943" y="16060"/>
                </a:cubicBezTo>
                <a:cubicBezTo>
                  <a:pt x="6617" y="15431"/>
                  <a:pt x="3928" y="13370"/>
                  <a:pt x="1238" y="11785"/>
                </a:cubicBezTo>
                <a:cubicBezTo>
                  <a:pt x="823" y="11544"/>
                  <a:pt x="415" y="11316"/>
                  <a:pt x="0" y="11089"/>
                </a:cubicBezTo>
                <a:lnTo>
                  <a:pt x="0" y="27360"/>
                </a:lnTo>
                <a:cubicBezTo>
                  <a:pt x="1982" y="28015"/>
                  <a:pt x="3986" y="28464"/>
                  <a:pt x="6042" y="28464"/>
                </a:cubicBezTo>
                <a:cubicBezTo>
                  <a:pt x="6444" y="28464"/>
                  <a:pt x="6847" y="28447"/>
                  <a:pt x="7253" y="28411"/>
                </a:cubicBezTo>
                <a:cubicBezTo>
                  <a:pt x="13114" y="27782"/>
                  <a:pt x="17543" y="23821"/>
                  <a:pt x="22615" y="21285"/>
                </a:cubicBezTo>
                <a:cubicBezTo>
                  <a:pt x="26230" y="19480"/>
                  <a:pt x="30128" y="18672"/>
                  <a:pt x="34074" y="18672"/>
                </a:cubicBezTo>
                <a:cubicBezTo>
                  <a:pt x="36006" y="18672"/>
                  <a:pt x="37950" y="18866"/>
                  <a:pt x="39877" y="19231"/>
                </a:cubicBezTo>
                <a:cubicBezTo>
                  <a:pt x="46841" y="20656"/>
                  <a:pt x="53017" y="24457"/>
                  <a:pt x="59514" y="27307"/>
                </a:cubicBezTo>
                <a:cubicBezTo>
                  <a:pt x="62475" y="28610"/>
                  <a:pt x="68103" y="31424"/>
                  <a:pt x="72471" y="31424"/>
                </a:cubicBezTo>
                <a:cubicBezTo>
                  <a:pt x="73937" y="31424"/>
                  <a:pt x="75260" y="31108"/>
                  <a:pt x="76294" y="30311"/>
                </a:cubicBezTo>
                <a:cubicBezTo>
                  <a:pt x="80254" y="27307"/>
                  <a:pt x="73129" y="22396"/>
                  <a:pt x="71229" y="20496"/>
                </a:cubicBezTo>
                <a:cubicBezTo>
                  <a:pt x="65689" y="15110"/>
                  <a:pt x="75344" y="13685"/>
                  <a:pt x="79465" y="12895"/>
                </a:cubicBezTo>
                <a:cubicBezTo>
                  <a:pt x="84148" y="12126"/>
                  <a:pt x="88919" y="11684"/>
                  <a:pt x="93716" y="11551"/>
                </a:cubicBezTo>
                <a:cubicBezTo>
                  <a:pt x="93669" y="10166"/>
                  <a:pt x="93649" y="8781"/>
                  <a:pt x="93649" y="7396"/>
                </a:cubicBezTo>
                <a:cubicBezTo>
                  <a:pt x="93341" y="6352"/>
                  <a:pt x="92993" y="5328"/>
                  <a:pt x="92632" y="4305"/>
                </a:cubicBezTo>
                <a:cubicBezTo>
                  <a:pt x="92485" y="3896"/>
                  <a:pt x="92324" y="3462"/>
                  <a:pt x="92184" y="3013"/>
                </a:cubicBezTo>
                <a:cubicBezTo>
                  <a:pt x="91903" y="2987"/>
                  <a:pt x="91622" y="2953"/>
                  <a:pt x="91341" y="2920"/>
                </a:cubicBezTo>
                <a:cubicBezTo>
                  <a:pt x="86968" y="2349"/>
                  <a:pt x="80827" y="866"/>
                  <a:pt x="75179" y="866"/>
                </a:cubicBezTo>
                <a:cubicBezTo>
                  <a:pt x="71417" y="866"/>
                  <a:pt x="67873" y="1524"/>
                  <a:pt x="65214" y="3549"/>
                </a:cubicBezTo>
                <a:cubicBezTo>
                  <a:pt x="60939" y="6720"/>
                  <a:pt x="66478" y="10045"/>
                  <a:pt x="67589" y="13370"/>
                </a:cubicBezTo>
                <a:cubicBezTo>
                  <a:pt x="68716" y="16758"/>
                  <a:pt x="65985" y="17667"/>
                  <a:pt x="62792" y="17667"/>
                </a:cubicBezTo>
                <a:cubicBezTo>
                  <a:pt x="60165" y="17667"/>
                  <a:pt x="57226" y="17052"/>
                  <a:pt x="55867" y="16696"/>
                </a:cubicBezTo>
                <a:cubicBezTo>
                  <a:pt x="47952" y="14481"/>
                  <a:pt x="41141" y="9570"/>
                  <a:pt x="33701" y="5924"/>
                </a:cubicBezTo>
                <a:cubicBezTo>
                  <a:pt x="29740" y="4024"/>
                  <a:pt x="25465" y="2284"/>
                  <a:pt x="21029" y="1173"/>
                </a:cubicBezTo>
                <a:cubicBezTo>
                  <a:pt x="19174" y="740"/>
                  <a:pt x="16565" y="0"/>
                  <a:pt x="1423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grpSp>
        <p:nvGrpSpPr>
          <p:cNvPr id="572" name="Google Shape;572;p11"/>
          <p:cNvGrpSpPr/>
          <p:nvPr/>
        </p:nvGrpSpPr>
        <p:grpSpPr>
          <a:xfrm flipH="1">
            <a:off x="646692" y="4568315"/>
            <a:ext cx="1482049" cy="842172"/>
            <a:chOff x="6082097" y="4568315"/>
            <a:chExt cx="1482049" cy="842172"/>
          </a:xfrm>
        </p:grpSpPr>
        <p:sp>
          <p:nvSpPr>
            <p:cNvPr id="573" name="Google Shape;573;p11"/>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574" name="Google Shape;574;p11"/>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575" name="Google Shape;575;p11"/>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576" name="Google Shape;576;p11"/>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577" name="Google Shape;577;p11"/>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578" name="Google Shape;578;p11"/>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579" name="Google Shape;579;p11"/>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580" name="Google Shape;580;p11"/>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581" name="Google Shape;581;p11"/>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582" name="Google Shape;582;p11"/>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583" name="Google Shape;583;p11"/>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grpSp>
      <p:grpSp>
        <p:nvGrpSpPr>
          <p:cNvPr id="584" name="Google Shape;584;p11"/>
          <p:cNvGrpSpPr/>
          <p:nvPr/>
        </p:nvGrpSpPr>
        <p:grpSpPr>
          <a:xfrm rot="-8100000">
            <a:off x="7364486" y="2885274"/>
            <a:ext cx="1482035" cy="842164"/>
            <a:chOff x="6082097" y="4568315"/>
            <a:chExt cx="1482049" cy="842172"/>
          </a:xfrm>
        </p:grpSpPr>
        <p:sp>
          <p:nvSpPr>
            <p:cNvPr id="585" name="Google Shape;585;p11"/>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586" name="Google Shape;586;p11"/>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587" name="Google Shape;587;p11"/>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588" name="Google Shape;588;p11"/>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589" name="Google Shape;589;p11"/>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590" name="Google Shape;590;p11"/>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591" name="Google Shape;591;p11"/>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592" name="Google Shape;592;p11"/>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593" name="Google Shape;593;p11"/>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594" name="Google Shape;594;p11"/>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595" name="Google Shape;595;p11"/>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grpSp>
      <p:grpSp>
        <p:nvGrpSpPr>
          <p:cNvPr id="596" name="Google Shape;596;p11"/>
          <p:cNvGrpSpPr/>
          <p:nvPr/>
        </p:nvGrpSpPr>
        <p:grpSpPr>
          <a:xfrm>
            <a:off x="5727781" y="1875864"/>
            <a:ext cx="3442093" cy="1835101"/>
            <a:chOff x="5727781" y="1875864"/>
            <a:chExt cx="3442093" cy="1835101"/>
          </a:xfrm>
        </p:grpSpPr>
        <p:sp>
          <p:nvSpPr>
            <p:cNvPr id="597" name="Google Shape;597;p11"/>
            <p:cNvSpPr/>
            <p:nvPr/>
          </p:nvSpPr>
          <p:spPr>
            <a:xfrm>
              <a:off x="5727781" y="1875864"/>
              <a:ext cx="3442092" cy="1835096"/>
            </a:xfrm>
            <a:custGeom>
              <a:rect b="b" l="l" r="r" t="t"/>
              <a:pathLst>
                <a:path extrusionOk="0" h="15334" w="28762">
                  <a:moveTo>
                    <a:pt x="23938" y="1"/>
                  </a:moveTo>
                  <a:cubicBezTo>
                    <a:pt x="23713" y="1"/>
                    <a:pt x="23446" y="59"/>
                    <a:pt x="23239" y="173"/>
                  </a:cubicBezTo>
                  <a:cubicBezTo>
                    <a:pt x="22910" y="338"/>
                    <a:pt x="22449" y="744"/>
                    <a:pt x="22449" y="744"/>
                  </a:cubicBezTo>
                  <a:cubicBezTo>
                    <a:pt x="22449" y="744"/>
                    <a:pt x="22383" y="371"/>
                    <a:pt x="22032" y="272"/>
                  </a:cubicBezTo>
                  <a:cubicBezTo>
                    <a:pt x="21881" y="230"/>
                    <a:pt x="21755" y="218"/>
                    <a:pt x="21660" y="218"/>
                  </a:cubicBezTo>
                  <a:cubicBezTo>
                    <a:pt x="21533" y="218"/>
                    <a:pt x="21461" y="239"/>
                    <a:pt x="21461" y="239"/>
                  </a:cubicBezTo>
                  <a:cubicBezTo>
                    <a:pt x="21461" y="239"/>
                    <a:pt x="21365" y="54"/>
                    <a:pt x="21178" y="54"/>
                  </a:cubicBezTo>
                  <a:cubicBezTo>
                    <a:pt x="21120" y="54"/>
                    <a:pt x="21054" y="72"/>
                    <a:pt x="20978" y="119"/>
                  </a:cubicBezTo>
                  <a:cubicBezTo>
                    <a:pt x="20660" y="327"/>
                    <a:pt x="20506" y="1370"/>
                    <a:pt x="20506" y="1370"/>
                  </a:cubicBezTo>
                  <a:cubicBezTo>
                    <a:pt x="20506" y="1370"/>
                    <a:pt x="19858" y="1491"/>
                    <a:pt x="19573" y="2226"/>
                  </a:cubicBezTo>
                  <a:cubicBezTo>
                    <a:pt x="19299" y="2962"/>
                    <a:pt x="19397" y="3565"/>
                    <a:pt x="19397" y="3565"/>
                  </a:cubicBezTo>
                  <a:cubicBezTo>
                    <a:pt x="19397" y="3565"/>
                    <a:pt x="18958" y="3752"/>
                    <a:pt x="18816" y="4147"/>
                  </a:cubicBezTo>
                  <a:cubicBezTo>
                    <a:pt x="18662" y="4542"/>
                    <a:pt x="18695" y="5168"/>
                    <a:pt x="18816" y="5486"/>
                  </a:cubicBezTo>
                  <a:cubicBezTo>
                    <a:pt x="18925" y="5805"/>
                    <a:pt x="19068" y="5860"/>
                    <a:pt x="19068" y="5860"/>
                  </a:cubicBezTo>
                  <a:cubicBezTo>
                    <a:pt x="19068" y="5860"/>
                    <a:pt x="19112" y="6310"/>
                    <a:pt x="19013" y="6496"/>
                  </a:cubicBezTo>
                  <a:cubicBezTo>
                    <a:pt x="18914" y="6683"/>
                    <a:pt x="18871" y="6727"/>
                    <a:pt x="18871" y="6727"/>
                  </a:cubicBezTo>
                  <a:cubicBezTo>
                    <a:pt x="18871" y="6727"/>
                    <a:pt x="18719" y="6495"/>
                    <a:pt x="18427" y="6495"/>
                  </a:cubicBezTo>
                  <a:cubicBezTo>
                    <a:pt x="18414" y="6495"/>
                    <a:pt x="18401" y="6495"/>
                    <a:pt x="18388" y="6496"/>
                  </a:cubicBezTo>
                  <a:cubicBezTo>
                    <a:pt x="18069" y="6518"/>
                    <a:pt x="17839" y="6584"/>
                    <a:pt x="17839" y="6584"/>
                  </a:cubicBezTo>
                  <a:cubicBezTo>
                    <a:pt x="17839" y="6584"/>
                    <a:pt x="18453" y="6057"/>
                    <a:pt x="18014" y="5355"/>
                  </a:cubicBezTo>
                  <a:cubicBezTo>
                    <a:pt x="17575" y="4663"/>
                    <a:pt x="16774" y="4531"/>
                    <a:pt x="16774" y="4531"/>
                  </a:cubicBezTo>
                  <a:cubicBezTo>
                    <a:pt x="16774" y="4531"/>
                    <a:pt x="17125" y="4213"/>
                    <a:pt x="17026" y="3818"/>
                  </a:cubicBezTo>
                  <a:cubicBezTo>
                    <a:pt x="16928" y="3423"/>
                    <a:pt x="16774" y="3368"/>
                    <a:pt x="16774" y="3368"/>
                  </a:cubicBezTo>
                  <a:cubicBezTo>
                    <a:pt x="16774" y="3368"/>
                    <a:pt x="16895" y="2962"/>
                    <a:pt x="16686" y="2797"/>
                  </a:cubicBezTo>
                  <a:cubicBezTo>
                    <a:pt x="16559" y="2697"/>
                    <a:pt x="16261" y="2617"/>
                    <a:pt x="15990" y="2617"/>
                  </a:cubicBezTo>
                  <a:cubicBezTo>
                    <a:pt x="15816" y="2617"/>
                    <a:pt x="15654" y="2650"/>
                    <a:pt x="15555" y="2731"/>
                  </a:cubicBezTo>
                  <a:cubicBezTo>
                    <a:pt x="15303" y="2929"/>
                    <a:pt x="15138" y="3258"/>
                    <a:pt x="15138" y="3258"/>
                  </a:cubicBezTo>
                  <a:cubicBezTo>
                    <a:pt x="15138" y="3258"/>
                    <a:pt x="14862" y="3180"/>
                    <a:pt x="14557" y="3180"/>
                  </a:cubicBezTo>
                  <a:cubicBezTo>
                    <a:pt x="14365" y="3180"/>
                    <a:pt x="14161" y="3211"/>
                    <a:pt x="14008" y="3313"/>
                  </a:cubicBezTo>
                  <a:cubicBezTo>
                    <a:pt x="13612" y="3576"/>
                    <a:pt x="13568" y="3785"/>
                    <a:pt x="13568" y="3785"/>
                  </a:cubicBezTo>
                  <a:cubicBezTo>
                    <a:pt x="13568" y="3785"/>
                    <a:pt x="13514" y="3532"/>
                    <a:pt x="13261" y="3532"/>
                  </a:cubicBezTo>
                  <a:cubicBezTo>
                    <a:pt x="13009" y="3532"/>
                    <a:pt x="12954" y="3763"/>
                    <a:pt x="12954" y="3763"/>
                  </a:cubicBezTo>
                  <a:cubicBezTo>
                    <a:pt x="12954" y="3763"/>
                    <a:pt x="12803" y="3631"/>
                    <a:pt x="12555" y="3631"/>
                  </a:cubicBezTo>
                  <a:cubicBezTo>
                    <a:pt x="12432" y="3631"/>
                    <a:pt x="12284" y="3664"/>
                    <a:pt x="12119" y="3763"/>
                  </a:cubicBezTo>
                  <a:cubicBezTo>
                    <a:pt x="11626" y="4070"/>
                    <a:pt x="11450" y="4509"/>
                    <a:pt x="11417" y="4806"/>
                  </a:cubicBezTo>
                  <a:cubicBezTo>
                    <a:pt x="11389" y="5059"/>
                    <a:pt x="11409" y="5248"/>
                    <a:pt x="11415" y="5298"/>
                  </a:cubicBezTo>
                  <a:lnTo>
                    <a:pt x="11415" y="5298"/>
                  </a:lnTo>
                  <a:cubicBezTo>
                    <a:pt x="11402" y="5211"/>
                    <a:pt x="11309" y="4708"/>
                    <a:pt x="10879" y="4378"/>
                  </a:cubicBezTo>
                  <a:cubicBezTo>
                    <a:pt x="10418" y="4015"/>
                    <a:pt x="10319" y="3972"/>
                    <a:pt x="10319" y="3972"/>
                  </a:cubicBezTo>
                  <a:cubicBezTo>
                    <a:pt x="10319" y="3972"/>
                    <a:pt x="10220" y="3434"/>
                    <a:pt x="10001" y="3368"/>
                  </a:cubicBezTo>
                  <a:cubicBezTo>
                    <a:pt x="9970" y="3357"/>
                    <a:pt x="9937" y="3353"/>
                    <a:pt x="9903" y="3353"/>
                  </a:cubicBezTo>
                  <a:cubicBezTo>
                    <a:pt x="9577" y="3353"/>
                    <a:pt x="9145" y="3785"/>
                    <a:pt x="9145" y="3785"/>
                  </a:cubicBezTo>
                  <a:cubicBezTo>
                    <a:pt x="9145" y="3785"/>
                    <a:pt x="9121" y="3780"/>
                    <a:pt x="9082" y="3780"/>
                  </a:cubicBezTo>
                  <a:cubicBezTo>
                    <a:pt x="9010" y="3780"/>
                    <a:pt x="8886" y="3798"/>
                    <a:pt x="8771" y="3906"/>
                  </a:cubicBezTo>
                  <a:cubicBezTo>
                    <a:pt x="8585" y="4070"/>
                    <a:pt x="8530" y="4356"/>
                    <a:pt x="8530" y="4356"/>
                  </a:cubicBezTo>
                  <a:cubicBezTo>
                    <a:pt x="8530" y="4356"/>
                    <a:pt x="8212" y="4152"/>
                    <a:pt x="7906" y="4152"/>
                  </a:cubicBezTo>
                  <a:cubicBezTo>
                    <a:pt x="7857" y="4152"/>
                    <a:pt x="7808" y="4157"/>
                    <a:pt x="7762" y="4169"/>
                  </a:cubicBezTo>
                  <a:cubicBezTo>
                    <a:pt x="7421" y="4257"/>
                    <a:pt x="7169" y="4597"/>
                    <a:pt x="7169" y="4597"/>
                  </a:cubicBezTo>
                  <a:cubicBezTo>
                    <a:pt x="7169" y="4597"/>
                    <a:pt x="7108" y="4480"/>
                    <a:pt x="6969" y="4480"/>
                  </a:cubicBezTo>
                  <a:cubicBezTo>
                    <a:pt x="6913" y="4480"/>
                    <a:pt x="6845" y="4500"/>
                    <a:pt x="6763" y="4553"/>
                  </a:cubicBezTo>
                  <a:cubicBezTo>
                    <a:pt x="6466" y="4740"/>
                    <a:pt x="6609" y="4960"/>
                    <a:pt x="6488" y="5190"/>
                  </a:cubicBezTo>
                  <a:cubicBezTo>
                    <a:pt x="6356" y="5410"/>
                    <a:pt x="6170" y="5607"/>
                    <a:pt x="6170" y="5607"/>
                  </a:cubicBezTo>
                  <a:cubicBezTo>
                    <a:pt x="6170" y="5607"/>
                    <a:pt x="5915" y="5457"/>
                    <a:pt x="5668" y="5457"/>
                  </a:cubicBezTo>
                  <a:cubicBezTo>
                    <a:pt x="5493" y="5457"/>
                    <a:pt x="5321" y="5533"/>
                    <a:pt x="5248" y="5794"/>
                  </a:cubicBezTo>
                  <a:cubicBezTo>
                    <a:pt x="5072" y="6430"/>
                    <a:pt x="5566" y="6946"/>
                    <a:pt x="5566" y="6946"/>
                  </a:cubicBezTo>
                  <a:cubicBezTo>
                    <a:pt x="5566" y="6946"/>
                    <a:pt x="4765" y="7276"/>
                    <a:pt x="4765" y="8187"/>
                  </a:cubicBezTo>
                  <a:cubicBezTo>
                    <a:pt x="4765" y="9087"/>
                    <a:pt x="5610" y="9888"/>
                    <a:pt x="5610" y="9888"/>
                  </a:cubicBezTo>
                  <a:cubicBezTo>
                    <a:pt x="5610" y="9888"/>
                    <a:pt x="5590" y="9886"/>
                    <a:pt x="5554" y="9886"/>
                  </a:cubicBezTo>
                  <a:cubicBezTo>
                    <a:pt x="5482" y="9886"/>
                    <a:pt x="5343" y="9896"/>
                    <a:pt x="5160" y="9954"/>
                  </a:cubicBezTo>
                  <a:cubicBezTo>
                    <a:pt x="4874" y="10042"/>
                    <a:pt x="4809" y="10163"/>
                    <a:pt x="4809" y="10163"/>
                  </a:cubicBezTo>
                  <a:cubicBezTo>
                    <a:pt x="4809" y="10163"/>
                    <a:pt x="4754" y="9449"/>
                    <a:pt x="4380" y="9405"/>
                  </a:cubicBezTo>
                  <a:cubicBezTo>
                    <a:pt x="4348" y="9401"/>
                    <a:pt x="4316" y="9399"/>
                    <a:pt x="4286" y="9399"/>
                  </a:cubicBezTo>
                  <a:cubicBezTo>
                    <a:pt x="3984" y="9399"/>
                    <a:pt x="3821" y="9581"/>
                    <a:pt x="3821" y="9581"/>
                  </a:cubicBezTo>
                  <a:cubicBezTo>
                    <a:pt x="3821" y="9581"/>
                    <a:pt x="3504" y="9273"/>
                    <a:pt x="3234" y="9273"/>
                  </a:cubicBezTo>
                  <a:cubicBezTo>
                    <a:pt x="3194" y="9273"/>
                    <a:pt x="3155" y="9280"/>
                    <a:pt x="3118" y="9296"/>
                  </a:cubicBezTo>
                  <a:cubicBezTo>
                    <a:pt x="2844" y="9427"/>
                    <a:pt x="2931" y="9680"/>
                    <a:pt x="2931" y="9680"/>
                  </a:cubicBezTo>
                  <a:cubicBezTo>
                    <a:pt x="2931" y="9680"/>
                    <a:pt x="2262" y="9954"/>
                    <a:pt x="1965" y="10624"/>
                  </a:cubicBezTo>
                  <a:cubicBezTo>
                    <a:pt x="1680" y="11282"/>
                    <a:pt x="1735" y="11535"/>
                    <a:pt x="1735" y="11535"/>
                  </a:cubicBezTo>
                  <a:cubicBezTo>
                    <a:pt x="1735" y="11535"/>
                    <a:pt x="1732" y="11534"/>
                    <a:pt x="1727" y="11534"/>
                  </a:cubicBezTo>
                  <a:cubicBezTo>
                    <a:pt x="1705" y="11534"/>
                    <a:pt x="1641" y="11548"/>
                    <a:pt x="1570" y="11700"/>
                  </a:cubicBezTo>
                  <a:cubicBezTo>
                    <a:pt x="1482" y="11875"/>
                    <a:pt x="1515" y="12270"/>
                    <a:pt x="1515" y="12270"/>
                  </a:cubicBezTo>
                  <a:cubicBezTo>
                    <a:pt x="1515" y="12270"/>
                    <a:pt x="1423" y="12148"/>
                    <a:pt x="1312" y="12148"/>
                  </a:cubicBezTo>
                  <a:cubicBezTo>
                    <a:pt x="1257" y="12148"/>
                    <a:pt x="1197" y="12179"/>
                    <a:pt x="1142" y="12270"/>
                  </a:cubicBezTo>
                  <a:cubicBezTo>
                    <a:pt x="978" y="12545"/>
                    <a:pt x="989" y="13138"/>
                    <a:pt x="989" y="13138"/>
                  </a:cubicBezTo>
                  <a:cubicBezTo>
                    <a:pt x="989" y="13138"/>
                    <a:pt x="912" y="12934"/>
                    <a:pt x="730" y="12934"/>
                  </a:cubicBezTo>
                  <a:cubicBezTo>
                    <a:pt x="673" y="12934"/>
                    <a:pt x="606" y="12954"/>
                    <a:pt x="527" y="13006"/>
                  </a:cubicBezTo>
                  <a:cubicBezTo>
                    <a:pt x="198" y="13225"/>
                    <a:pt x="77" y="13818"/>
                    <a:pt x="33" y="14301"/>
                  </a:cubicBezTo>
                  <a:cubicBezTo>
                    <a:pt x="1" y="14773"/>
                    <a:pt x="99" y="15333"/>
                    <a:pt x="99" y="15333"/>
                  </a:cubicBezTo>
                  <a:lnTo>
                    <a:pt x="28761" y="15333"/>
                  </a:lnTo>
                  <a:lnTo>
                    <a:pt x="28761" y="5552"/>
                  </a:lnTo>
                  <a:cubicBezTo>
                    <a:pt x="28761" y="5552"/>
                    <a:pt x="28267" y="5432"/>
                    <a:pt x="27751" y="5432"/>
                  </a:cubicBezTo>
                  <a:cubicBezTo>
                    <a:pt x="27235" y="5432"/>
                    <a:pt x="27104" y="5552"/>
                    <a:pt x="27104" y="5552"/>
                  </a:cubicBezTo>
                  <a:cubicBezTo>
                    <a:pt x="27104" y="5552"/>
                    <a:pt x="27674" y="4992"/>
                    <a:pt x="27202" y="4345"/>
                  </a:cubicBezTo>
                  <a:cubicBezTo>
                    <a:pt x="26866" y="3873"/>
                    <a:pt x="26059" y="3809"/>
                    <a:pt x="25645" y="3809"/>
                  </a:cubicBezTo>
                  <a:cubicBezTo>
                    <a:pt x="25491" y="3809"/>
                    <a:pt x="25391" y="3818"/>
                    <a:pt x="25391" y="3818"/>
                  </a:cubicBezTo>
                  <a:cubicBezTo>
                    <a:pt x="25391" y="3818"/>
                    <a:pt x="25644" y="2720"/>
                    <a:pt x="25281" y="2281"/>
                  </a:cubicBezTo>
                  <a:cubicBezTo>
                    <a:pt x="24919" y="1842"/>
                    <a:pt x="24634" y="1633"/>
                    <a:pt x="24634" y="1633"/>
                  </a:cubicBezTo>
                  <a:cubicBezTo>
                    <a:pt x="24634" y="1633"/>
                    <a:pt x="24908" y="898"/>
                    <a:pt x="24710" y="689"/>
                  </a:cubicBezTo>
                  <a:cubicBezTo>
                    <a:pt x="24513" y="492"/>
                    <a:pt x="24469" y="151"/>
                    <a:pt x="24249" y="53"/>
                  </a:cubicBezTo>
                  <a:cubicBezTo>
                    <a:pt x="24169" y="18"/>
                    <a:pt x="24059" y="1"/>
                    <a:pt x="2393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1"/>
            <p:cNvSpPr/>
            <p:nvPr/>
          </p:nvSpPr>
          <p:spPr>
            <a:xfrm>
              <a:off x="5920937" y="2410218"/>
              <a:ext cx="3248937" cy="1300748"/>
            </a:xfrm>
            <a:custGeom>
              <a:rect b="b" l="l" r="r" t="t"/>
              <a:pathLst>
                <a:path extrusionOk="0" h="10869" w="27148">
                  <a:moveTo>
                    <a:pt x="25665" y="1"/>
                  </a:moveTo>
                  <a:cubicBezTo>
                    <a:pt x="25588" y="451"/>
                    <a:pt x="25347" y="1054"/>
                    <a:pt x="24578" y="1219"/>
                  </a:cubicBezTo>
                  <a:cubicBezTo>
                    <a:pt x="24391" y="1262"/>
                    <a:pt x="24223" y="1280"/>
                    <a:pt x="24071" y="1280"/>
                  </a:cubicBezTo>
                  <a:cubicBezTo>
                    <a:pt x="23519" y="1280"/>
                    <a:pt x="23192" y="1040"/>
                    <a:pt x="23020" y="868"/>
                  </a:cubicBezTo>
                  <a:lnTo>
                    <a:pt x="23020" y="868"/>
                  </a:lnTo>
                  <a:cubicBezTo>
                    <a:pt x="23272" y="1219"/>
                    <a:pt x="23733" y="1998"/>
                    <a:pt x="23261" y="2470"/>
                  </a:cubicBezTo>
                  <a:cubicBezTo>
                    <a:pt x="22990" y="2746"/>
                    <a:pt x="22707" y="2824"/>
                    <a:pt x="22473" y="2824"/>
                  </a:cubicBezTo>
                  <a:cubicBezTo>
                    <a:pt x="22166" y="2824"/>
                    <a:pt x="21944" y="2690"/>
                    <a:pt x="21944" y="2690"/>
                  </a:cubicBezTo>
                  <a:lnTo>
                    <a:pt x="21944" y="2690"/>
                  </a:lnTo>
                  <a:cubicBezTo>
                    <a:pt x="21944" y="2690"/>
                    <a:pt x="22196" y="3700"/>
                    <a:pt x="21658" y="3810"/>
                  </a:cubicBezTo>
                  <a:cubicBezTo>
                    <a:pt x="21444" y="3848"/>
                    <a:pt x="21294" y="3860"/>
                    <a:pt x="21192" y="3860"/>
                  </a:cubicBezTo>
                  <a:cubicBezTo>
                    <a:pt x="21034" y="3860"/>
                    <a:pt x="20989" y="3832"/>
                    <a:pt x="20989" y="3832"/>
                  </a:cubicBezTo>
                  <a:cubicBezTo>
                    <a:pt x="20989" y="3832"/>
                    <a:pt x="20912" y="4490"/>
                    <a:pt x="20462" y="4567"/>
                  </a:cubicBezTo>
                  <a:cubicBezTo>
                    <a:pt x="20374" y="4580"/>
                    <a:pt x="20299" y="4586"/>
                    <a:pt x="20235" y="4586"/>
                  </a:cubicBezTo>
                  <a:cubicBezTo>
                    <a:pt x="19979" y="4586"/>
                    <a:pt x="19902" y="4501"/>
                    <a:pt x="19902" y="4501"/>
                  </a:cubicBezTo>
                  <a:lnTo>
                    <a:pt x="19902" y="4501"/>
                  </a:lnTo>
                  <a:cubicBezTo>
                    <a:pt x="19902" y="4501"/>
                    <a:pt x="19924" y="4885"/>
                    <a:pt x="19639" y="4896"/>
                  </a:cubicBezTo>
                  <a:cubicBezTo>
                    <a:pt x="19634" y="4897"/>
                    <a:pt x="19629" y="4897"/>
                    <a:pt x="19623" y="4897"/>
                  </a:cubicBezTo>
                  <a:cubicBezTo>
                    <a:pt x="19339" y="4897"/>
                    <a:pt x="18936" y="4304"/>
                    <a:pt x="18936" y="4304"/>
                  </a:cubicBezTo>
                  <a:cubicBezTo>
                    <a:pt x="18936" y="4304"/>
                    <a:pt x="18354" y="4879"/>
                    <a:pt x="17568" y="4879"/>
                  </a:cubicBezTo>
                  <a:cubicBezTo>
                    <a:pt x="17389" y="4879"/>
                    <a:pt x="17200" y="4849"/>
                    <a:pt x="17004" y="4776"/>
                  </a:cubicBezTo>
                  <a:cubicBezTo>
                    <a:pt x="15939" y="4380"/>
                    <a:pt x="15994" y="3426"/>
                    <a:pt x="15994" y="3425"/>
                  </a:cubicBezTo>
                  <a:lnTo>
                    <a:pt x="15994" y="3425"/>
                  </a:lnTo>
                  <a:cubicBezTo>
                    <a:pt x="15994" y="3425"/>
                    <a:pt x="15482" y="3764"/>
                    <a:pt x="15060" y="3764"/>
                  </a:cubicBezTo>
                  <a:cubicBezTo>
                    <a:pt x="14962" y="3764"/>
                    <a:pt x="14868" y="3746"/>
                    <a:pt x="14787" y="3700"/>
                  </a:cubicBezTo>
                  <a:cubicBezTo>
                    <a:pt x="14359" y="3469"/>
                    <a:pt x="14315" y="3140"/>
                    <a:pt x="14315" y="3140"/>
                  </a:cubicBezTo>
                  <a:cubicBezTo>
                    <a:pt x="14315" y="3140"/>
                    <a:pt x="14007" y="3601"/>
                    <a:pt x="13436" y="3601"/>
                  </a:cubicBezTo>
                  <a:lnTo>
                    <a:pt x="12295" y="3601"/>
                  </a:lnTo>
                  <a:cubicBezTo>
                    <a:pt x="12295" y="3601"/>
                    <a:pt x="12866" y="4117"/>
                    <a:pt x="12372" y="4556"/>
                  </a:cubicBezTo>
                  <a:cubicBezTo>
                    <a:pt x="12031" y="4859"/>
                    <a:pt x="10938" y="4906"/>
                    <a:pt x="10293" y="4906"/>
                  </a:cubicBezTo>
                  <a:cubicBezTo>
                    <a:pt x="10003" y="4906"/>
                    <a:pt x="9803" y="4896"/>
                    <a:pt x="9803" y="4896"/>
                  </a:cubicBezTo>
                  <a:lnTo>
                    <a:pt x="9803" y="4896"/>
                  </a:lnTo>
                  <a:cubicBezTo>
                    <a:pt x="9803" y="4896"/>
                    <a:pt x="9935" y="5808"/>
                    <a:pt x="9035" y="6192"/>
                  </a:cubicBezTo>
                  <a:cubicBezTo>
                    <a:pt x="8878" y="6259"/>
                    <a:pt x="8716" y="6287"/>
                    <a:pt x="8554" y="6287"/>
                  </a:cubicBezTo>
                  <a:cubicBezTo>
                    <a:pt x="7797" y="6287"/>
                    <a:pt x="7059" y="5676"/>
                    <a:pt x="7059" y="5676"/>
                  </a:cubicBezTo>
                  <a:lnTo>
                    <a:pt x="7059" y="5676"/>
                  </a:lnTo>
                  <a:cubicBezTo>
                    <a:pt x="7059" y="5676"/>
                    <a:pt x="7146" y="6060"/>
                    <a:pt x="6861" y="6389"/>
                  </a:cubicBezTo>
                  <a:cubicBezTo>
                    <a:pt x="6805" y="6452"/>
                    <a:pt x="6720" y="6477"/>
                    <a:pt x="6621" y="6477"/>
                  </a:cubicBezTo>
                  <a:cubicBezTo>
                    <a:pt x="6216" y="6477"/>
                    <a:pt x="5566" y="6060"/>
                    <a:pt x="5566" y="6060"/>
                  </a:cubicBezTo>
                  <a:lnTo>
                    <a:pt x="5566" y="6060"/>
                  </a:lnTo>
                  <a:cubicBezTo>
                    <a:pt x="5566" y="6060"/>
                    <a:pt x="5972" y="6587"/>
                    <a:pt x="5566" y="7191"/>
                  </a:cubicBezTo>
                  <a:cubicBezTo>
                    <a:pt x="5418" y="7405"/>
                    <a:pt x="5147" y="7474"/>
                    <a:pt x="4859" y="7474"/>
                  </a:cubicBezTo>
                  <a:cubicBezTo>
                    <a:pt x="4335" y="7474"/>
                    <a:pt x="3755" y="7246"/>
                    <a:pt x="3754" y="7246"/>
                  </a:cubicBezTo>
                  <a:lnTo>
                    <a:pt x="3754" y="7246"/>
                  </a:lnTo>
                  <a:cubicBezTo>
                    <a:pt x="3754" y="7246"/>
                    <a:pt x="3831" y="7663"/>
                    <a:pt x="3436" y="7871"/>
                  </a:cubicBezTo>
                  <a:cubicBezTo>
                    <a:pt x="3393" y="7894"/>
                    <a:pt x="3348" y="7905"/>
                    <a:pt x="3301" y="7905"/>
                  </a:cubicBezTo>
                  <a:cubicBezTo>
                    <a:pt x="2923" y="7905"/>
                    <a:pt x="2437" y="7246"/>
                    <a:pt x="2437" y="7246"/>
                  </a:cubicBezTo>
                  <a:lnTo>
                    <a:pt x="2437" y="7246"/>
                  </a:lnTo>
                  <a:cubicBezTo>
                    <a:pt x="2437" y="7246"/>
                    <a:pt x="2613" y="8003"/>
                    <a:pt x="2327" y="8299"/>
                  </a:cubicBezTo>
                  <a:cubicBezTo>
                    <a:pt x="2176" y="8456"/>
                    <a:pt x="2025" y="8493"/>
                    <a:pt x="1916" y="8493"/>
                  </a:cubicBezTo>
                  <a:cubicBezTo>
                    <a:pt x="1820" y="8493"/>
                    <a:pt x="1757" y="8464"/>
                    <a:pt x="1757" y="8464"/>
                  </a:cubicBezTo>
                  <a:lnTo>
                    <a:pt x="1757" y="8464"/>
                  </a:lnTo>
                  <a:cubicBezTo>
                    <a:pt x="1757" y="8464"/>
                    <a:pt x="2042" y="8695"/>
                    <a:pt x="1757" y="8892"/>
                  </a:cubicBezTo>
                  <a:cubicBezTo>
                    <a:pt x="1676" y="8948"/>
                    <a:pt x="1580" y="8968"/>
                    <a:pt x="1484" y="8968"/>
                  </a:cubicBezTo>
                  <a:cubicBezTo>
                    <a:pt x="1238" y="8968"/>
                    <a:pt x="988" y="8837"/>
                    <a:pt x="988" y="8837"/>
                  </a:cubicBezTo>
                  <a:lnTo>
                    <a:pt x="988" y="8837"/>
                  </a:lnTo>
                  <a:cubicBezTo>
                    <a:pt x="988" y="8837"/>
                    <a:pt x="1109" y="9342"/>
                    <a:pt x="703" y="9419"/>
                  </a:cubicBezTo>
                  <a:cubicBezTo>
                    <a:pt x="648" y="9429"/>
                    <a:pt x="595" y="9434"/>
                    <a:pt x="545" y="9434"/>
                  </a:cubicBezTo>
                  <a:cubicBezTo>
                    <a:pt x="215" y="9434"/>
                    <a:pt x="0" y="9243"/>
                    <a:pt x="0" y="9243"/>
                  </a:cubicBezTo>
                  <a:lnTo>
                    <a:pt x="0" y="9243"/>
                  </a:lnTo>
                  <a:lnTo>
                    <a:pt x="55" y="10868"/>
                  </a:lnTo>
                  <a:lnTo>
                    <a:pt x="27147" y="10868"/>
                  </a:lnTo>
                  <a:lnTo>
                    <a:pt x="27147" y="1087"/>
                  </a:lnTo>
                  <a:cubicBezTo>
                    <a:pt x="27147" y="1087"/>
                    <a:pt x="26653" y="967"/>
                    <a:pt x="26137" y="967"/>
                  </a:cubicBezTo>
                  <a:cubicBezTo>
                    <a:pt x="25621" y="967"/>
                    <a:pt x="25490" y="1087"/>
                    <a:pt x="25490" y="1087"/>
                  </a:cubicBezTo>
                  <a:cubicBezTo>
                    <a:pt x="25490" y="1087"/>
                    <a:pt x="25983" y="593"/>
                    <a:pt x="256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1"/>
            <p:cNvSpPr/>
            <p:nvPr/>
          </p:nvSpPr>
          <p:spPr>
            <a:xfrm>
              <a:off x="7268721" y="2392984"/>
              <a:ext cx="410007" cy="154022"/>
            </a:xfrm>
            <a:custGeom>
              <a:rect b="b" l="l" r="r" t="t"/>
              <a:pathLst>
                <a:path extrusionOk="0" h="1287" w="3426">
                  <a:moveTo>
                    <a:pt x="906" y="0"/>
                  </a:moveTo>
                  <a:cubicBezTo>
                    <a:pt x="825" y="0"/>
                    <a:pt x="732" y="17"/>
                    <a:pt x="627" y="57"/>
                  </a:cubicBezTo>
                  <a:cubicBezTo>
                    <a:pt x="45" y="276"/>
                    <a:pt x="1" y="1286"/>
                    <a:pt x="1" y="1286"/>
                  </a:cubicBezTo>
                  <a:cubicBezTo>
                    <a:pt x="1" y="1286"/>
                    <a:pt x="348" y="423"/>
                    <a:pt x="826" y="423"/>
                  </a:cubicBezTo>
                  <a:cubicBezTo>
                    <a:pt x="851" y="423"/>
                    <a:pt x="876" y="425"/>
                    <a:pt x="901" y="430"/>
                  </a:cubicBezTo>
                  <a:cubicBezTo>
                    <a:pt x="1417" y="540"/>
                    <a:pt x="1516" y="1012"/>
                    <a:pt x="1516" y="1012"/>
                  </a:cubicBezTo>
                  <a:cubicBezTo>
                    <a:pt x="1516" y="1012"/>
                    <a:pt x="1767" y="416"/>
                    <a:pt x="2090" y="416"/>
                  </a:cubicBezTo>
                  <a:cubicBezTo>
                    <a:pt x="2118" y="416"/>
                    <a:pt x="2146" y="420"/>
                    <a:pt x="2174" y="430"/>
                  </a:cubicBezTo>
                  <a:cubicBezTo>
                    <a:pt x="2526" y="540"/>
                    <a:pt x="2581" y="693"/>
                    <a:pt x="2581" y="693"/>
                  </a:cubicBezTo>
                  <a:cubicBezTo>
                    <a:pt x="2581" y="693"/>
                    <a:pt x="2795" y="408"/>
                    <a:pt x="2990" y="408"/>
                  </a:cubicBezTo>
                  <a:cubicBezTo>
                    <a:pt x="3011" y="408"/>
                    <a:pt x="3032" y="411"/>
                    <a:pt x="3053" y="419"/>
                  </a:cubicBezTo>
                  <a:cubicBezTo>
                    <a:pt x="3250" y="485"/>
                    <a:pt x="3426" y="671"/>
                    <a:pt x="3426" y="671"/>
                  </a:cubicBezTo>
                  <a:cubicBezTo>
                    <a:pt x="3426" y="671"/>
                    <a:pt x="3329" y="144"/>
                    <a:pt x="2954" y="144"/>
                  </a:cubicBezTo>
                  <a:cubicBezTo>
                    <a:pt x="2951" y="144"/>
                    <a:pt x="2947" y="144"/>
                    <a:pt x="2943" y="145"/>
                  </a:cubicBezTo>
                  <a:cubicBezTo>
                    <a:pt x="2559" y="145"/>
                    <a:pt x="2548" y="386"/>
                    <a:pt x="2548" y="386"/>
                  </a:cubicBezTo>
                  <a:cubicBezTo>
                    <a:pt x="2548" y="386"/>
                    <a:pt x="2200" y="97"/>
                    <a:pt x="1899" y="97"/>
                  </a:cubicBezTo>
                  <a:cubicBezTo>
                    <a:pt x="1834" y="97"/>
                    <a:pt x="1770" y="111"/>
                    <a:pt x="1713" y="145"/>
                  </a:cubicBezTo>
                  <a:lnTo>
                    <a:pt x="1395" y="331"/>
                  </a:lnTo>
                  <a:cubicBezTo>
                    <a:pt x="1395" y="331"/>
                    <a:pt x="1270" y="0"/>
                    <a:pt x="9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1"/>
            <p:cNvSpPr/>
            <p:nvPr/>
          </p:nvSpPr>
          <p:spPr>
            <a:xfrm>
              <a:off x="8113509" y="2286712"/>
              <a:ext cx="582099" cy="261729"/>
            </a:xfrm>
            <a:custGeom>
              <a:rect b="b" l="l" r="r" t="t"/>
              <a:pathLst>
                <a:path extrusionOk="0" h="2187" w="4864">
                  <a:moveTo>
                    <a:pt x="4117" y="1"/>
                  </a:moveTo>
                  <a:cubicBezTo>
                    <a:pt x="4117" y="1"/>
                    <a:pt x="3757" y="739"/>
                    <a:pt x="3354" y="739"/>
                  </a:cubicBezTo>
                  <a:cubicBezTo>
                    <a:pt x="3323" y="739"/>
                    <a:pt x="3292" y="735"/>
                    <a:pt x="3261" y="725"/>
                  </a:cubicBezTo>
                  <a:cubicBezTo>
                    <a:pt x="2821" y="593"/>
                    <a:pt x="2745" y="308"/>
                    <a:pt x="2745" y="308"/>
                  </a:cubicBezTo>
                  <a:cubicBezTo>
                    <a:pt x="2745" y="308"/>
                    <a:pt x="2712" y="550"/>
                    <a:pt x="2349" y="593"/>
                  </a:cubicBezTo>
                  <a:cubicBezTo>
                    <a:pt x="2331" y="596"/>
                    <a:pt x="2313" y="598"/>
                    <a:pt x="2295" y="598"/>
                  </a:cubicBezTo>
                  <a:cubicBezTo>
                    <a:pt x="1957" y="598"/>
                    <a:pt x="1680" y="133"/>
                    <a:pt x="1680" y="132"/>
                  </a:cubicBezTo>
                  <a:lnTo>
                    <a:pt x="1680" y="132"/>
                  </a:lnTo>
                  <a:cubicBezTo>
                    <a:pt x="1680" y="133"/>
                    <a:pt x="2064" y="1636"/>
                    <a:pt x="1186" y="1900"/>
                  </a:cubicBezTo>
                  <a:cubicBezTo>
                    <a:pt x="1094" y="1927"/>
                    <a:pt x="1009" y="1940"/>
                    <a:pt x="929" y="1940"/>
                  </a:cubicBezTo>
                  <a:cubicBezTo>
                    <a:pt x="247" y="1940"/>
                    <a:pt x="0" y="1033"/>
                    <a:pt x="0" y="1033"/>
                  </a:cubicBezTo>
                  <a:lnTo>
                    <a:pt x="0" y="1033"/>
                  </a:lnTo>
                  <a:cubicBezTo>
                    <a:pt x="0" y="1033"/>
                    <a:pt x="274" y="2187"/>
                    <a:pt x="1201" y="2187"/>
                  </a:cubicBezTo>
                  <a:cubicBezTo>
                    <a:pt x="1256" y="2187"/>
                    <a:pt x="1313" y="2183"/>
                    <a:pt x="1372" y="2174"/>
                  </a:cubicBezTo>
                  <a:cubicBezTo>
                    <a:pt x="2426" y="2020"/>
                    <a:pt x="1943" y="912"/>
                    <a:pt x="1943" y="912"/>
                  </a:cubicBezTo>
                  <a:lnTo>
                    <a:pt x="1943" y="912"/>
                  </a:lnTo>
                  <a:lnTo>
                    <a:pt x="2119" y="967"/>
                  </a:lnTo>
                  <a:cubicBezTo>
                    <a:pt x="2137" y="973"/>
                    <a:pt x="2156" y="976"/>
                    <a:pt x="2177" y="976"/>
                  </a:cubicBezTo>
                  <a:cubicBezTo>
                    <a:pt x="2366" y="976"/>
                    <a:pt x="2635" y="725"/>
                    <a:pt x="2635" y="725"/>
                  </a:cubicBezTo>
                  <a:cubicBezTo>
                    <a:pt x="2635" y="725"/>
                    <a:pt x="2735" y="1035"/>
                    <a:pt x="3096" y="1035"/>
                  </a:cubicBezTo>
                  <a:cubicBezTo>
                    <a:pt x="3114" y="1035"/>
                    <a:pt x="3132" y="1034"/>
                    <a:pt x="3151" y="1033"/>
                  </a:cubicBezTo>
                  <a:cubicBezTo>
                    <a:pt x="3568" y="1000"/>
                    <a:pt x="4216" y="440"/>
                    <a:pt x="4216" y="440"/>
                  </a:cubicBezTo>
                  <a:cubicBezTo>
                    <a:pt x="4216" y="440"/>
                    <a:pt x="4314" y="509"/>
                    <a:pt x="4453" y="509"/>
                  </a:cubicBezTo>
                  <a:cubicBezTo>
                    <a:pt x="4504" y="509"/>
                    <a:pt x="4562" y="500"/>
                    <a:pt x="4622" y="473"/>
                  </a:cubicBezTo>
                  <a:cubicBezTo>
                    <a:pt x="4852" y="363"/>
                    <a:pt x="4863" y="1"/>
                    <a:pt x="4863" y="1"/>
                  </a:cubicBezTo>
                  <a:lnTo>
                    <a:pt x="4863" y="1"/>
                  </a:lnTo>
                  <a:cubicBezTo>
                    <a:pt x="4863" y="1"/>
                    <a:pt x="4808" y="110"/>
                    <a:pt x="4556" y="209"/>
                  </a:cubicBezTo>
                  <a:cubicBezTo>
                    <a:pt x="4519" y="223"/>
                    <a:pt x="4485" y="229"/>
                    <a:pt x="4452" y="229"/>
                  </a:cubicBezTo>
                  <a:cubicBezTo>
                    <a:pt x="4247" y="229"/>
                    <a:pt x="4117" y="1"/>
                    <a:pt x="41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1" name="Google Shape;601;p11"/>
          <p:cNvGrpSpPr/>
          <p:nvPr/>
        </p:nvGrpSpPr>
        <p:grpSpPr>
          <a:xfrm>
            <a:off x="-208759" y="2770950"/>
            <a:ext cx="5750495" cy="2932201"/>
            <a:chOff x="-208759" y="1932750"/>
            <a:chExt cx="5750495" cy="2932201"/>
          </a:xfrm>
        </p:grpSpPr>
        <p:sp>
          <p:nvSpPr>
            <p:cNvPr id="602" name="Google Shape;602;p11"/>
            <p:cNvSpPr/>
            <p:nvPr/>
          </p:nvSpPr>
          <p:spPr>
            <a:xfrm>
              <a:off x="-124835" y="1932750"/>
              <a:ext cx="4609655" cy="1526949"/>
            </a:xfrm>
            <a:custGeom>
              <a:rect b="b" l="l" r="r" t="t"/>
              <a:pathLst>
                <a:path extrusionOk="0" h="10389" w="31363">
                  <a:moveTo>
                    <a:pt x="4112" y="0"/>
                  </a:moveTo>
                  <a:cubicBezTo>
                    <a:pt x="4014" y="0"/>
                    <a:pt x="3832" y="14"/>
                    <a:pt x="3590" y="92"/>
                  </a:cubicBezTo>
                  <a:cubicBezTo>
                    <a:pt x="3217" y="202"/>
                    <a:pt x="3074" y="509"/>
                    <a:pt x="2910" y="542"/>
                  </a:cubicBezTo>
                  <a:cubicBezTo>
                    <a:pt x="2896" y="545"/>
                    <a:pt x="2883" y="546"/>
                    <a:pt x="2871" y="546"/>
                  </a:cubicBezTo>
                  <a:cubicBezTo>
                    <a:pt x="2750" y="546"/>
                    <a:pt x="2723" y="410"/>
                    <a:pt x="2723" y="410"/>
                  </a:cubicBezTo>
                  <a:lnTo>
                    <a:pt x="2471" y="366"/>
                  </a:lnTo>
                  <a:cubicBezTo>
                    <a:pt x="2471" y="366"/>
                    <a:pt x="2284" y="465"/>
                    <a:pt x="1878" y="882"/>
                  </a:cubicBezTo>
                  <a:cubicBezTo>
                    <a:pt x="1461" y="1299"/>
                    <a:pt x="1373" y="1969"/>
                    <a:pt x="1373" y="1969"/>
                  </a:cubicBezTo>
                  <a:cubicBezTo>
                    <a:pt x="1373" y="1969"/>
                    <a:pt x="1028" y="1792"/>
                    <a:pt x="656" y="1792"/>
                  </a:cubicBezTo>
                  <a:cubicBezTo>
                    <a:pt x="635" y="1792"/>
                    <a:pt x="614" y="1792"/>
                    <a:pt x="594" y="1793"/>
                  </a:cubicBezTo>
                  <a:cubicBezTo>
                    <a:pt x="209" y="1804"/>
                    <a:pt x="1" y="2134"/>
                    <a:pt x="1" y="2134"/>
                  </a:cubicBezTo>
                  <a:lnTo>
                    <a:pt x="1" y="10389"/>
                  </a:lnTo>
                  <a:lnTo>
                    <a:pt x="31363" y="10389"/>
                  </a:lnTo>
                  <a:lnTo>
                    <a:pt x="31363" y="8204"/>
                  </a:lnTo>
                  <a:cubicBezTo>
                    <a:pt x="31363" y="8204"/>
                    <a:pt x="30594" y="7535"/>
                    <a:pt x="30243" y="7271"/>
                  </a:cubicBezTo>
                  <a:cubicBezTo>
                    <a:pt x="29881" y="7019"/>
                    <a:pt x="30101" y="6920"/>
                    <a:pt x="29793" y="6777"/>
                  </a:cubicBezTo>
                  <a:cubicBezTo>
                    <a:pt x="29728" y="6747"/>
                    <a:pt x="29677" y="6735"/>
                    <a:pt x="29636" y="6735"/>
                  </a:cubicBezTo>
                  <a:cubicBezTo>
                    <a:pt x="29485" y="6735"/>
                    <a:pt x="29463" y="6898"/>
                    <a:pt x="29299" y="6898"/>
                  </a:cubicBezTo>
                  <a:cubicBezTo>
                    <a:pt x="29091" y="6898"/>
                    <a:pt x="29156" y="6525"/>
                    <a:pt x="28959" y="6437"/>
                  </a:cubicBezTo>
                  <a:cubicBezTo>
                    <a:pt x="28928" y="6423"/>
                    <a:pt x="28900" y="6417"/>
                    <a:pt x="28872" y="6417"/>
                  </a:cubicBezTo>
                  <a:cubicBezTo>
                    <a:pt x="28719" y="6417"/>
                    <a:pt x="28579" y="6596"/>
                    <a:pt x="28179" y="6689"/>
                  </a:cubicBezTo>
                  <a:cubicBezTo>
                    <a:pt x="28084" y="6712"/>
                    <a:pt x="27978" y="6722"/>
                    <a:pt x="27869" y="6722"/>
                  </a:cubicBezTo>
                  <a:cubicBezTo>
                    <a:pt x="27451" y="6722"/>
                    <a:pt x="26991" y="6581"/>
                    <a:pt x="26939" y="6503"/>
                  </a:cubicBezTo>
                  <a:cubicBezTo>
                    <a:pt x="26873" y="6393"/>
                    <a:pt x="26972" y="6349"/>
                    <a:pt x="26972" y="6349"/>
                  </a:cubicBezTo>
                  <a:cubicBezTo>
                    <a:pt x="26972" y="6349"/>
                    <a:pt x="26950" y="6294"/>
                    <a:pt x="26698" y="6129"/>
                  </a:cubicBezTo>
                  <a:cubicBezTo>
                    <a:pt x="26640" y="6091"/>
                    <a:pt x="26577" y="6076"/>
                    <a:pt x="26513" y="6076"/>
                  </a:cubicBezTo>
                  <a:cubicBezTo>
                    <a:pt x="26331" y="6076"/>
                    <a:pt x="26142" y="6192"/>
                    <a:pt x="26065" y="6192"/>
                  </a:cubicBezTo>
                  <a:cubicBezTo>
                    <a:pt x="26054" y="6192"/>
                    <a:pt x="26045" y="6189"/>
                    <a:pt x="26039" y="6184"/>
                  </a:cubicBezTo>
                  <a:cubicBezTo>
                    <a:pt x="25962" y="6118"/>
                    <a:pt x="26072" y="5943"/>
                    <a:pt x="26006" y="5646"/>
                  </a:cubicBezTo>
                  <a:cubicBezTo>
                    <a:pt x="25940" y="5350"/>
                    <a:pt x="25732" y="5306"/>
                    <a:pt x="25743" y="5076"/>
                  </a:cubicBezTo>
                  <a:cubicBezTo>
                    <a:pt x="25754" y="4845"/>
                    <a:pt x="25819" y="4812"/>
                    <a:pt x="25743" y="4669"/>
                  </a:cubicBezTo>
                  <a:cubicBezTo>
                    <a:pt x="25694" y="4557"/>
                    <a:pt x="25610" y="4509"/>
                    <a:pt x="25413" y="4509"/>
                  </a:cubicBezTo>
                  <a:cubicBezTo>
                    <a:pt x="25341" y="4509"/>
                    <a:pt x="25255" y="4515"/>
                    <a:pt x="25150" y="4527"/>
                  </a:cubicBezTo>
                  <a:cubicBezTo>
                    <a:pt x="24744" y="4571"/>
                    <a:pt x="24744" y="4615"/>
                    <a:pt x="24535" y="4713"/>
                  </a:cubicBezTo>
                  <a:cubicBezTo>
                    <a:pt x="24502" y="4730"/>
                    <a:pt x="24478" y="4737"/>
                    <a:pt x="24458" y="4737"/>
                  </a:cubicBezTo>
                  <a:cubicBezTo>
                    <a:pt x="24362" y="4737"/>
                    <a:pt x="24411" y="4549"/>
                    <a:pt x="24337" y="4384"/>
                  </a:cubicBezTo>
                  <a:cubicBezTo>
                    <a:pt x="24290" y="4277"/>
                    <a:pt x="24229" y="4241"/>
                    <a:pt x="24120" y="4241"/>
                  </a:cubicBezTo>
                  <a:cubicBezTo>
                    <a:pt x="24029" y="4241"/>
                    <a:pt x="23903" y="4266"/>
                    <a:pt x="23723" y="4296"/>
                  </a:cubicBezTo>
                  <a:cubicBezTo>
                    <a:pt x="23339" y="4362"/>
                    <a:pt x="22899" y="4867"/>
                    <a:pt x="22680" y="4878"/>
                  </a:cubicBezTo>
                  <a:cubicBezTo>
                    <a:pt x="22676" y="4878"/>
                    <a:pt x="22673" y="4878"/>
                    <a:pt x="22670" y="4878"/>
                  </a:cubicBezTo>
                  <a:cubicBezTo>
                    <a:pt x="22459" y="4878"/>
                    <a:pt x="22421" y="4537"/>
                    <a:pt x="22032" y="4516"/>
                  </a:cubicBezTo>
                  <a:cubicBezTo>
                    <a:pt x="21997" y="4513"/>
                    <a:pt x="21965" y="4512"/>
                    <a:pt x="21935" y="4512"/>
                  </a:cubicBezTo>
                  <a:cubicBezTo>
                    <a:pt x="21621" y="4512"/>
                    <a:pt x="21524" y="4658"/>
                    <a:pt x="21154" y="4768"/>
                  </a:cubicBezTo>
                  <a:cubicBezTo>
                    <a:pt x="21103" y="4785"/>
                    <a:pt x="21055" y="4792"/>
                    <a:pt x="21011" y="4792"/>
                  </a:cubicBezTo>
                  <a:cubicBezTo>
                    <a:pt x="20711" y="4792"/>
                    <a:pt x="20554" y="4469"/>
                    <a:pt x="20324" y="4469"/>
                  </a:cubicBezTo>
                  <a:cubicBezTo>
                    <a:pt x="20312" y="4469"/>
                    <a:pt x="20300" y="4470"/>
                    <a:pt x="20287" y="4472"/>
                  </a:cubicBezTo>
                  <a:cubicBezTo>
                    <a:pt x="20022" y="4513"/>
                    <a:pt x="19711" y="4986"/>
                    <a:pt x="19222" y="4986"/>
                  </a:cubicBezTo>
                  <a:cubicBezTo>
                    <a:pt x="19183" y="4986"/>
                    <a:pt x="19143" y="4983"/>
                    <a:pt x="19101" y="4977"/>
                  </a:cubicBezTo>
                  <a:cubicBezTo>
                    <a:pt x="18552" y="4878"/>
                    <a:pt x="18794" y="3978"/>
                    <a:pt x="18794" y="3978"/>
                  </a:cubicBezTo>
                  <a:lnTo>
                    <a:pt x="18629" y="3758"/>
                  </a:lnTo>
                  <a:cubicBezTo>
                    <a:pt x="18629" y="3758"/>
                    <a:pt x="18311" y="3671"/>
                    <a:pt x="17894" y="3429"/>
                  </a:cubicBezTo>
                  <a:cubicBezTo>
                    <a:pt x="17488" y="3177"/>
                    <a:pt x="17400" y="2858"/>
                    <a:pt x="17400" y="2858"/>
                  </a:cubicBezTo>
                  <a:lnTo>
                    <a:pt x="17136" y="2803"/>
                  </a:lnTo>
                  <a:cubicBezTo>
                    <a:pt x="17136" y="2803"/>
                    <a:pt x="16664" y="3067"/>
                    <a:pt x="16412" y="3067"/>
                  </a:cubicBezTo>
                  <a:cubicBezTo>
                    <a:pt x="16148" y="3067"/>
                    <a:pt x="16192" y="2858"/>
                    <a:pt x="16192" y="2858"/>
                  </a:cubicBezTo>
                  <a:lnTo>
                    <a:pt x="16137" y="2628"/>
                  </a:lnTo>
                  <a:cubicBezTo>
                    <a:pt x="16137" y="2628"/>
                    <a:pt x="15937" y="2486"/>
                    <a:pt x="15631" y="2486"/>
                  </a:cubicBezTo>
                  <a:cubicBezTo>
                    <a:pt x="15586" y="2486"/>
                    <a:pt x="15539" y="2489"/>
                    <a:pt x="15490" y="2496"/>
                  </a:cubicBezTo>
                  <a:cubicBezTo>
                    <a:pt x="15106" y="2551"/>
                    <a:pt x="15018" y="2836"/>
                    <a:pt x="14655" y="3177"/>
                  </a:cubicBezTo>
                  <a:cubicBezTo>
                    <a:pt x="14504" y="3323"/>
                    <a:pt x="14321" y="3376"/>
                    <a:pt x="14155" y="3376"/>
                  </a:cubicBezTo>
                  <a:cubicBezTo>
                    <a:pt x="13923" y="3376"/>
                    <a:pt x="13726" y="3273"/>
                    <a:pt x="13700" y="3177"/>
                  </a:cubicBezTo>
                  <a:cubicBezTo>
                    <a:pt x="13657" y="3023"/>
                    <a:pt x="13821" y="3012"/>
                    <a:pt x="13832" y="2880"/>
                  </a:cubicBezTo>
                  <a:cubicBezTo>
                    <a:pt x="13832" y="2748"/>
                    <a:pt x="13459" y="2331"/>
                    <a:pt x="13031" y="2222"/>
                  </a:cubicBezTo>
                  <a:cubicBezTo>
                    <a:pt x="12917" y="2193"/>
                    <a:pt x="12835" y="2182"/>
                    <a:pt x="12768" y="2182"/>
                  </a:cubicBezTo>
                  <a:cubicBezTo>
                    <a:pt x="12578" y="2182"/>
                    <a:pt x="12523" y="2271"/>
                    <a:pt x="12262" y="2287"/>
                  </a:cubicBezTo>
                  <a:cubicBezTo>
                    <a:pt x="12255" y="2288"/>
                    <a:pt x="12248" y="2288"/>
                    <a:pt x="12242" y="2288"/>
                  </a:cubicBezTo>
                  <a:cubicBezTo>
                    <a:pt x="11908" y="2288"/>
                    <a:pt x="11841" y="1770"/>
                    <a:pt x="11648" y="1706"/>
                  </a:cubicBezTo>
                  <a:cubicBezTo>
                    <a:pt x="11622" y="1697"/>
                    <a:pt x="11595" y="1693"/>
                    <a:pt x="11567" y="1693"/>
                  </a:cubicBezTo>
                  <a:cubicBezTo>
                    <a:pt x="11441" y="1693"/>
                    <a:pt x="11299" y="1766"/>
                    <a:pt x="11176" y="1766"/>
                  </a:cubicBezTo>
                  <a:cubicBezTo>
                    <a:pt x="11120" y="1766"/>
                    <a:pt x="11067" y="1751"/>
                    <a:pt x="11022" y="1706"/>
                  </a:cubicBezTo>
                  <a:cubicBezTo>
                    <a:pt x="10868" y="1541"/>
                    <a:pt x="10967" y="1343"/>
                    <a:pt x="10879" y="1299"/>
                  </a:cubicBezTo>
                  <a:cubicBezTo>
                    <a:pt x="10863" y="1293"/>
                    <a:pt x="10846" y="1290"/>
                    <a:pt x="10828" y="1290"/>
                  </a:cubicBezTo>
                  <a:cubicBezTo>
                    <a:pt x="10751" y="1290"/>
                    <a:pt x="10659" y="1346"/>
                    <a:pt x="10517" y="1453"/>
                  </a:cubicBezTo>
                  <a:cubicBezTo>
                    <a:pt x="10341" y="1585"/>
                    <a:pt x="10210" y="1848"/>
                    <a:pt x="10210" y="1848"/>
                  </a:cubicBezTo>
                  <a:cubicBezTo>
                    <a:pt x="10210" y="1848"/>
                    <a:pt x="10089" y="1826"/>
                    <a:pt x="9946" y="1651"/>
                  </a:cubicBezTo>
                  <a:cubicBezTo>
                    <a:pt x="9803" y="1475"/>
                    <a:pt x="9705" y="1267"/>
                    <a:pt x="9705" y="1267"/>
                  </a:cubicBezTo>
                  <a:lnTo>
                    <a:pt x="9595" y="1146"/>
                  </a:lnTo>
                  <a:cubicBezTo>
                    <a:pt x="9595" y="1146"/>
                    <a:pt x="9540" y="1113"/>
                    <a:pt x="9255" y="1113"/>
                  </a:cubicBezTo>
                  <a:cubicBezTo>
                    <a:pt x="9248" y="1113"/>
                    <a:pt x="9241" y="1112"/>
                    <a:pt x="9234" y="1112"/>
                  </a:cubicBezTo>
                  <a:cubicBezTo>
                    <a:pt x="8944" y="1112"/>
                    <a:pt x="8640" y="1332"/>
                    <a:pt x="8640" y="1332"/>
                  </a:cubicBezTo>
                  <a:cubicBezTo>
                    <a:pt x="8640" y="1332"/>
                    <a:pt x="8508" y="1256"/>
                    <a:pt x="8376" y="1069"/>
                  </a:cubicBezTo>
                  <a:cubicBezTo>
                    <a:pt x="8256" y="882"/>
                    <a:pt x="8212" y="476"/>
                    <a:pt x="8212" y="476"/>
                  </a:cubicBezTo>
                  <a:lnTo>
                    <a:pt x="8102" y="388"/>
                  </a:lnTo>
                  <a:cubicBezTo>
                    <a:pt x="8102" y="388"/>
                    <a:pt x="7980" y="432"/>
                    <a:pt x="7895" y="432"/>
                  </a:cubicBezTo>
                  <a:cubicBezTo>
                    <a:pt x="7853" y="432"/>
                    <a:pt x="7820" y="421"/>
                    <a:pt x="7817" y="388"/>
                  </a:cubicBezTo>
                  <a:cubicBezTo>
                    <a:pt x="7795" y="290"/>
                    <a:pt x="7817" y="103"/>
                    <a:pt x="7817" y="103"/>
                  </a:cubicBezTo>
                  <a:cubicBezTo>
                    <a:pt x="7817" y="103"/>
                    <a:pt x="7718" y="4"/>
                    <a:pt x="7641" y="4"/>
                  </a:cubicBezTo>
                  <a:cubicBezTo>
                    <a:pt x="7626" y="4"/>
                    <a:pt x="7608" y="3"/>
                    <a:pt x="7584" y="3"/>
                  </a:cubicBezTo>
                  <a:cubicBezTo>
                    <a:pt x="7499" y="3"/>
                    <a:pt x="7336" y="22"/>
                    <a:pt x="6960" y="202"/>
                  </a:cubicBezTo>
                  <a:cubicBezTo>
                    <a:pt x="6477" y="432"/>
                    <a:pt x="6071" y="1036"/>
                    <a:pt x="6071" y="1036"/>
                  </a:cubicBezTo>
                  <a:cubicBezTo>
                    <a:pt x="6071" y="1036"/>
                    <a:pt x="5872" y="846"/>
                    <a:pt x="5552" y="846"/>
                  </a:cubicBezTo>
                  <a:cubicBezTo>
                    <a:pt x="5528" y="846"/>
                    <a:pt x="5504" y="847"/>
                    <a:pt x="5478" y="849"/>
                  </a:cubicBezTo>
                  <a:cubicBezTo>
                    <a:pt x="5116" y="893"/>
                    <a:pt x="4809" y="1299"/>
                    <a:pt x="4809" y="1299"/>
                  </a:cubicBezTo>
                  <a:cubicBezTo>
                    <a:pt x="4809" y="1299"/>
                    <a:pt x="4556" y="1091"/>
                    <a:pt x="4403" y="849"/>
                  </a:cubicBezTo>
                  <a:cubicBezTo>
                    <a:pt x="4238" y="597"/>
                    <a:pt x="4348" y="169"/>
                    <a:pt x="4348" y="169"/>
                  </a:cubicBezTo>
                  <a:lnTo>
                    <a:pt x="4194" y="4"/>
                  </a:lnTo>
                  <a:cubicBezTo>
                    <a:pt x="4194" y="4"/>
                    <a:pt x="4165" y="0"/>
                    <a:pt x="41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1"/>
            <p:cNvSpPr/>
            <p:nvPr/>
          </p:nvSpPr>
          <p:spPr>
            <a:xfrm>
              <a:off x="-208759" y="2557110"/>
              <a:ext cx="5750495" cy="2307841"/>
            </a:xfrm>
            <a:custGeom>
              <a:rect b="b" l="l" r="r" t="t"/>
              <a:pathLst>
                <a:path extrusionOk="0" h="15702" w="39125">
                  <a:moveTo>
                    <a:pt x="8224" y="0"/>
                  </a:moveTo>
                  <a:cubicBezTo>
                    <a:pt x="4990" y="0"/>
                    <a:pt x="1861" y="565"/>
                    <a:pt x="594" y="817"/>
                  </a:cubicBezTo>
                  <a:cubicBezTo>
                    <a:pt x="220" y="894"/>
                    <a:pt x="1" y="948"/>
                    <a:pt x="1" y="948"/>
                  </a:cubicBezTo>
                  <a:lnTo>
                    <a:pt x="1" y="15702"/>
                  </a:lnTo>
                  <a:lnTo>
                    <a:pt x="39124" y="15702"/>
                  </a:lnTo>
                  <a:lnTo>
                    <a:pt x="39124" y="4417"/>
                  </a:lnTo>
                  <a:cubicBezTo>
                    <a:pt x="39124" y="4417"/>
                    <a:pt x="36336" y="4220"/>
                    <a:pt x="33668" y="3857"/>
                  </a:cubicBezTo>
                  <a:cubicBezTo>
                    <a:pt x="33613" y="3846"/>
                    <a:pt x="33559" y="3846"/>
                    <a:pt x="33493" y="3835"/>
                  </a:cubicBezTo>
                  <a:cubicBezTo>
                    <a:pt x="33383" y="3824"/>
                    <a:pt x="33273" y="3802"/>
                    <a:pt x="33152" y="3792"/>
                  </a:cubicBezTo>
                  <a:cubicBezTo>
                    <a:pt x="32373" y="3671"/>
                    <a:pt x="31605" y="3539"/>
                    <a:pt x="30957" y="3396"/>
                  </a:cubicBezTo>
                  <a:cubicBezTo>
                    <a:pt x="30913" y="3385"/>
                    <a:pt x="30869" y="3385"/>
                    <a:pt x="30814" y="3374"/>
                  </a:cubicBezTo>
                  <a:cubicBezTo>
                    <a:pt x="30803" y="3363"/>
                    <a:pt x="30792" y="3363"/>
                    <a:pt x="30770" y="3363"/>
                  </a:cubicBezTo>
                  <a:cubicBezTo>
                    <a:pt x="30737" y="3352"/>
                    <a:pt x="30704" y="3341"/>
                    <a:pt x="30672" y="3341"/>
                  </a:cubicBezTo>
                  <a:cubicBezTo>
                    <a:pt x="30650" y="3330"/>
                    <a:pt x="30639" y="3330"/>
                    <a:pt x="30617" y="3330"/>
                  </a:cubicBezTo>
                  <a:cubicBezTo>
                    <a:pt x="30573" y="3319"/>
                    <a:pt x="30529" y="3309"/>
                    <a:pt x="30474" y="3298"/>
                  </a:cubicBezTo>
                  <a:lnTo>
                    <a:pt x="30452" y="3298"/>
                  </a:lnTo>
                  <a:cubicBezTo>
                    <a:pt x="30397" y="3287"/>
                    <a:pt x="30342" y="3276"/>
                    <a:pt x="30287" y="3254"/>
                  </a:cubicBezTo>
                  <a:cubicBezTo>
                    <a:pt x="30265" y="3254"/>
                    <a:pt x="30243" y="3254"/>
                    <a:pt x="30221" y="3243"/>
                  </a:cubicBezTo>
                  <a:cubicBezTo>
                    <a:pt x="30178" y="3243"/>
                    <a:pt x="30134" y="3232"/>
                    <a:pt x="30090" y="3221"/>
                  </a:cubicBezTo>
                  <a:cubicBezTo>
                    <a:pt x="30068" y="3221"/>
                    <a:pt x="30046" y="3210"/>
                    <a:pt x="30024" y="3210"/>
                  </a:cubicBezTo>
                  <a:cubicBezTo>
                    <a:pt x="29969" y="3199"/>
                    <a:pt x="29914" y="3188"/>
                    <a:pt x="29859" y="3177"/>
                  </a:cubicBezTo>
                  <a:cubicBezTo>
                    <a:pt x="29848" y="3177"/>
                    <a:pt x="29837" y="3166"/>
                    <a:pt x="29826" y="3166"/>
                  </a:cubicBezTo>
                  <a:lnTo>
                    <a:pt x="29815" y="3166"/>
                  </a:lnTo>
                  <a:cubicBezTo>
                    <a:pt x="25337" y="2277"/>
                    <a:pt x="13196" y="158"/>
                    <a:pt x="9112" y="15"/>
                  </a:cubicBezTo>
                  <a:cubicBezTo>
                    <a:pt x="8816" y="5"/>
                    <a:pt x="8519" y="0"/>
                    <a:pt x="82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1"/>
            <p:cNvSpPr/>
            <p:nvPr/>
          </p:nvSpPr>
          <p:spPr>
            <a:xfrm>
              <a:off x="-208759" y="2691595"/>
              <a:ext cx="2601061" cy="1766817"/>
            </a:xfrm>
            <a:custGeom>
              <a:rect b="b" l="l" r="r" t="t"/>
              <a:pathLst>
                <a:path extrusionOk="0" h="12021" w="17697">
                  <a:moveTo>
                    <a:pt x="16796" y="0"/>
                  </a:moveTo>
                  <a:cubicBezTo>
                    <a:pt x="16280" y="1504"/>
                    <a:pt x="14612" y="5127"/>
                    <a:pt x="9749" y="7904"/>
                  </a:cubicBezTo>
                  <a:cubicBezTo>
                    <a:pt x="5061" y="10572"/>
                    <a:pt x="1" y="12021"/>
                    <a:pt x="1" y="12021"/>
                  </a:cubicBezTo>
                  <a:lnTo>
                    <a:pt x="7191" y="12021"/>
                  </a:lnTo>
                  <a:cubicBezTo>
                    <a:pt x="7191" y="12021"/>
                    <a:pt x="13075" y="8069"/>
                    <a:pt x="15556" y="4699"/>
                  </a:cubicBezTo>
                  <a:cubicBezTo>
                    <a:pt x="16961" y="2789"/>
                    <a:pt x="17488" y="1153"/>
                    <a:pt x="17696" y="143"/>
                  </a:cubicBezTo>
                  <a:cubicBezTo>
                    <a:pt x="17389" y="99"/>
                    <a:pt x="17093" y="55"/>
                    <a:pt x="167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5" name="Google Shape;605;p11"/>
          <p:cNvSpPr/>
          <p:nvPr/>
        </p:nvSpPr>
        <p:spPr>
          <a:xfrm flipH="1" rot="-8880695">
            <a:off x="-63541" y="316190"/>
            <a:ext cx="5937924" cy="5855691"/>
          </a:xfrm>
          <a:custGeom>
            <a:rect b="b" l="l" r="r" t="t"/>
            <a:pathLst>
              <a:path extrusionOk="0" h="84912" w="105345">
                <a:moveTo>
                  <a:pt x="53586" y="65098"/>
                </a:moveTo>
                <a:cubicBezTo>
                  <a:pt x="53747" y="65138"/>
                  <a:pt x="53981" y="65212"/>
                  <a:pt x="54295" y="65346"/>
                </a:cubicBezTo>
                <a:cubicBezTo>
                  <a:pt x="54275" y="65346"/>
                  <a:pt x="54248" y="65346"/>
                  <a:pt x="54228" y="65339"/>
                </a:cubicBezTo>
                <a:cubicBezTo>
                  <a:pt x="54028" y="65292"/>
                  <a:pt x="53787" y="65272"/>
                  <a:pt x="53573" y="65252"/>
                </a:cubicBezTo>
                <a:cubicBezTo>
                  <a:pt x="53486" y="65232"/>
                  <a:pt x="53412" y="65205"/>
                  <a:pt x="53365" y="65178"/>
                </a:cubicBezTo>
                <a:cubicBezTo>
                  <a:pt x="53439" y="65152"/>
                  <a:pt x="53512" y="65125"/>
                  <a:pt x="53586" y="65098"/>
                </a:cubicBezTo>
                <a:close/>
                <a:moveTo>
                  <a:pt x="33349" y="1"/>
                </a:moveTo>
                <a:cubicBezTo>
                  <a:pt x="29419" y="1"/>
                  <a:pt x="25465" y="1076"/>
                  <a:pt x="22013" y="3237"/>
                </a:cubicBezTo>
                <a:cubicBezTo>
                  <a:pt x="19972" y="4508"/>
                  <a:pt x="18152" y="6080"/>
                  <a:pt x="16553" y="7860"/>
                </a:cubicBezTo>
                <a:cubicBezTo>
                  <a:pt x="16393" y="7914"/>
                  <a:pt x="16226" y="7967"/>
                  <a:pt x="16065" y="8021"/>
                </a:cubicBezTo>
                <a:cubicBezTo>
                  <a:pt x="14560" y="8549"/>
                  <a:pt x="12974" y="9205"/>
                  <a:pt x="11656" y="10128"/>
                </a:cubicBezTo>
                <a:cubicBezTo>
                  <a:pt x="10692" y="10797"/>
                  <a:pt x="9722" y="11520"/>
                  <a:pt x="8846" y="12289"/>
                </a:cubicBezTo>
                <a:cubicBezTo>
                  <a:pt x="8709" y="12408"/>
                  <a:pt x="8375" y="12623"/>
                  <a:pt x="8383" y="12623"/>
                </a:cubicBezTo>
                <a:cubicBezTo>
                  <a:pt x="8388" y="12623"/>
                  <a:pt x="8504" y="12553"/>
                  <a:pt x="8832" y="12356"/>
                </a:cubicBezTo>
                <a:cubicBezTo>
                  <a:pt x="9161" y="12113"/>
                  <a:pt x="9328" y="11991"/>
                  <a:pt x="9333" y="11991"/>
                </a:cubicBezTo>
                <a:lnTo>
                  <a:pt x="9333" y="11991"/>
                </a:lnTo>
                <a:cubicBezTo>
                  <a:pt x="9342" y="11991"/>
                  <a:pt x="8759" y="12437"/>
                  <a:pt x="7581" y="13333"/>
                </a:cubicBezTo>
                <a:cubicBezTo>
                  <a:pt x="7153" y="13888"/>
                  <a:pt x="6732" y="14437"/>
                  <a:pt x="6303" y="14986"/>
                </a:cubicBezTo>
                <a:cubicBezTo>
                  <a:pt x="2108" y="20626"/>
                  <a:pt x="188" y="27584"/>
                  <a:pt x="94" y="34556"/>
                </a:cubicBezTo>
                <a:cubicBezTo>
                  <a:pt x="1" y="41875"/>
                  <a:pt x="1934" y="49335"/>
                  <a:pt x="5306" y="55818"/>
                </a:cubicBezTo>
                <a:cubicBezTo>
                  <a:pt x="8712" y="62355"/>
                  <a:pt x="14165" y="67681"/>
                  <a:pt x="19972" y="72077"/>
                </a:cubicBezTo>
                <a:cubicBezTo>
                  <a:pt x="30764" y="80251"/>
                  <a:pt x="44908" y="84911"/>
                  <a:pt x="58739" y="84911"/>
                </a:cubicBezTo>
                <a:cubicBezTo>
                  <a:pt x="73729" y="84911"/>
                  <a:pt x="88351" y="79437"/>
                  <a:pt x="97938" y="67032"/>
                </a:cubicBezTo>
                <a:cubicBezTo>
                  <a:pt x="102869" y="60642"/>
                  <a:pt x="105345" y="52888"/>
                  <a:pt x="103980" y="44839"/>
                </a:cubicBezTo>
                <a:cubicBezTo>
                  <a:pt x="102555" y="36422"/>
                  <a:pt x="95155" y="30668"/>
                  <a:pt x="87247" y="28708"/>
                </a:cubicBezTo>
                <a:cubicBezTo>
                  <a:pt x="83466" y="27778"/>
                  <a:pt x="79512" y="27470"/>
                  <a:pt x="75638" y="27089"/>
                </a:cubicBezTo>
                <a:cubicBezTo>
                  <a:pt x="73979" y="26928"/>
                  <a:pt x="72320" y="26774"/>
                  <a:pt x="70660" y="26587"/>
                </a:cubicBezTo>
                <a:cubicBezTo>
                  <a:pt x="70560" y="26574"/>
                  <a:pt x="70420" y="26567"/>
                  <a:pt x="70266" y="26560"/>
                </a:cubicBezTo>
                <a:cubicBezTo>
                  <a:pt x="70159" y="26540"/>
                  <a:pt x="70018" y="26513"/>
                  <a:pt x="69844" y="26487"/>
                </a:cubicBezTo>
                <a:cubicBezTo>
                  <a:pt x="68908" y="26326"/>
                  <a:pt x="67971" y="26172"/>
                  <a:pt x="67041" y="25985"/>
                </a:cubicBezTo>
                <a:cubicBezTo>
                  <a:pt x="65596" y="25704"/>
                  <a:pt x="64164" y="25356"/>
                  <a:pt x="62766" y="24901"/>
                </a:cubicBezTo>
                <a:cubicBezTo>
                  <a:pt x="62250" y="24740"/>
                  <a:pt x="61749" y="24533"/>
                  <a:pt x="61247" y="24339"/>
                </a:cubicBezTo>
                <a:cubicBezTo>
                  <a:pt x="60912" y="24178"/>
                  <a:pt x="60578" y="24018"/>
                  <a:pt x="60250" y="23844"/>
                </a:cubicBezTo>
                <a:cubicBezTo>
                  <a:pt x="59641" y="23509"/>
                  <a:pt x="59046" y="23155"/>
                  <a:pt x="58470" y="22773"/>
                </a:cubicBezTo>
                <a:cubicBezTo>
                  <a:pt x="58417" y="22740"/>
                  <a:pt x="58336" y="22680"/>
                  <a:pt x="58256" y="22626"/>
                </a:cubicBezTo>
                <a:cubicBezTo>
                  <a:pt x="57734" y="22144"/>
                  <a:pt x="57239" y="21656"/>
                  <a:pt x="56744" y="21148"/>
                </a:cubicBezTo>
                <a:cubicBezTo>
                  <a:pt x="56737" y="21148"/>
                  <a:pt x="56737" y="21141"/>
                  <a:pt x="56731" y="21141"/>
                </a:cubicBezTo>
                <a:cubicBezTo>
                  <a:pt x="56677" y="21054"/>
                  <a:pt x="56630" y="20987"/>
                  <a:pt x="56597" y="20933"/>
                </a:cubicBezTo>
                <a:cubicBezTo>
                  <a:pt x="53338" y="15862"/>
                  <a:pt x="52141" y="9994"/>
                  <a:pt x="47631" y="5652"/>
                </a:cubicBezTo>
                <a:cubicBezTo>
                  <a:pt x="43730" y="1892"/>
                  <a:pt x="38560" y="1"/>
                  <a:pt x="3334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1"/>
          <p:cNvSpPr/>
          <p:nvPr/>
        </p:nvSpPr>
        <p:spPr>
          <a:xfrm>
            <a:off x="0" y="3255849"/>
            <a:ext cx="9299825" cy="3793219"/>
          </a:xfrm>
          <a:custGeom>
            <a:rect b="b" l="l" r="r" t="t"/>
            <a:pathLst>
              <a:path extrusionOk="0" h="31696" w="77709">
                <a:moveTo>
                  <a:pt x="70456" y="0"/>
                </a:moveTo>
                <a:cubicBezTo>
                  <a:pt x="69316" y="0"/>
                  <a:pt x="68011" y="30"/>
                  <a:pt x="66523" y="103"/>
                </a:cubicBezTo>
                <a:cubicBezTo>
                  <a:pt x="57719" y="531"/>
                  <a:pt x="47082" y="3198"/>
                  <a:pt x="41341" y="4812"/>
                </a:cubicBezTo>
                <a:cubicBezTo>
                  <a:pt x="35611" y="6426"/>
                  <a:pt x="27169" y="9148"/>
                  <a:pt x="15094" y="11629"/>
                </a:cubicBezTo>
                <a:cubicBezTo>
                  <a:pt x="8331" y="13025"/>
                  <a:pt x="4407" y="13331"/>
                  <a:pt x="2266" y="13331"/>
                </a:cubicBezTo>
                <a:cubicBezTo>
                  <a:pt x="1460" y="13331"/>
                  <a:pt x="907" y="13288"/>
                  <a:pt x="549" y="13242"/>
                </a:cubicBezTo>
                <a:cubicBezTo>
                  <a:pt x="154" y="13199"/>
                  <a:pt x="1" y="13144"/>
                  <a:pt x="1" y="13144"/>
                </a:cubicBezTo>
                <a:lnTo>
                  <a:pt x="1" y="31695"/>
                </a:lnTo>
                <a:lnTo>
                  <a:pt x="77709" y="31695"/>
                </a:lnTo>
                <a:lnTo>
                  <a:pt x="77709" y="7534"/>
                </a:lnTo>
                <a:lnTo>
                  <a:pt x="77709" y="728"/>
                </a:lnTo>
                <a:cubicBezTo>
                  <a:pt x="77709" y="728"/>
                  <a:pt x="76071" y="0"/>
                  <a:pt x="7045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1"/>
          <p:cNvSpPr/>
          <p:nvPr/>
        </p:nvSpPr>
        <p:spPr>
          <a:xfrm>
            <a:off x="6850456" y="4762689"/>
            <a:ext cx="142533" cy="62351"/>
          </a:xfrm>
          <a:custGeom>
            <a:rect b="b" l="l" r="r" t="t"/>
            <a:pathLst>
              <a:path extrusionOk="0" h="521" w="1191">
                <a:moveTo>
                  <a:pt x="627" y="0"/>
                </a:moveTo>
                <a:cubicBezTo>
                  <a:pt x="488" y="0"/>
                  <a:pt x="422" y="168"/>
                  <a:pt x="422" y="168"/>
                </a:cubicBezTo>
                <a:cubicBezTo>
                  <a:pt x="422" y="168"/>
                  <a:pt x="361" y="68"/>
                  <a:pt x="282" y="68"/>
                </a:cubicBezTo>
                <a:cubicBezTo>
                  <a:pt x="267" y="68"/>
                  <a:pt x="252" y="72"/>
                  <a:pt x="236" y="81"/>
                </a:cubicBezTo>
                <a:cubicBezTo>
                  <a:pt x="148" y="125"/>
                  <a:pt x="323" y="223"/>
                  <a:pt x="323" y="223"/>
                </a:cubicBezTo>
                <a:cubicBezTo>
                  <a:pt x="323" y="223"/>
                  <a:pt x="227" y="202"/>
                  <a:pt x="142" y="202"/>
                </a:cubicBezTo>
                <a:cubicBezTo>
                  <a:pt x="78" y="202"/>
                  <a:pt x="21" y="214"/>
                  <a:pt x="16" y="256"/>
                </a:cubicBezTo>
                <a:cubicBezTo>
                  <a:pt x="1" y="325"/>
                  <a:pt x="138" y="335"/>
                  <a:pt x="224" y="335"/>
                </a:cubicBezTo>
                <a:cubicBezTo>
                  <a:pt x="262" y="335"/>
                  <a:pt x="291" y="333"/>
                  <a:pt x="291" y="333"/>
                </a:cubicBezTo>
                <a:lnTo>
                  <a:pt x="291" y="333"/>
                </a:lnTo>
                <a:cubicBezTo>
                  <a:pt x="291" y="333"/>
                  <a:pt x="159" y="498"/>
                  <a:pt x="291" y="520"/>
                </a:cubicBezTo>
                <a:cubicBezTo>
                  <a:pt x="295" y="520"/>
                  <a:pt x="299" y="520"/>
                  <a:pt x="303" y="520"/>
                </a:cubicBezTo>
                <a:cubicBezTo>
                  <a:pt x="422" y="520"/>
                  <a:pt x="422" y="366"/>
                  <a:pt x="422" y="366"/>
                </a:cubicBezTo>
                <a:cubicBezTo>
                  <a:pt x="422" y="366"/>
                  <a:pt x="519" y="511"/>
                  <a:pt x="630" y="511"/>
                </a:cubicBezTo>
                <a:cubicBezTo>
                  <a:pt x="648" y="511"/>
                  <a:pt x="667" y="507"/>
                  <a:pt x="686" y="498"/>
                </a:cubicBezTo>
                <a:cubicBezTo>
                  <a:pt x="828" y="443"/>
                  <a:pt x="565" y="333"/>
                  <a:pt x="565" y="333"/>
                </a:cubicBezTo>
                <a:cubicBezTo>
                  <a:pt x="565" y="333"/>
                  <a:pt x="1191" y="322"/>
                  <a:pt x="1037" y="223"/>
                </a:cubicBezTo>
                <a:cubicBezTo>
                  <a:pt x="986" y="190"/>
                  <a:pt x="917" y="179"/>
                  <a:pt x="849" y="179"/>
                </a:cubicBezTo>
                <a:cubicBezTo>
                  <a:pt x="713" y="179"/>
                  <a:pt x="576" y="223"/>
                  <a:pt x="576" y="223"/>
                </a:cubicBezTo>
                <a:cubicBezTo>
                  <a:pt x="576" y="223"/>
                  <a:pt x="828" y="26"/>
                  <a:pt x="664" y="4"/>
                </a:cubicBezTo>
                <a:cubicBezTo>
                  <a:pt x="651" y="1"/>
                  <a:pt x="639" y="0"/>
                  <a:pt x="6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1"/>
          <p:cNvSpPr/>
          <p:nvPr/>
        </p:nvSpPr>
        <p:spPr>
          <a:xfrm>
            <a:off x="6889111" y="4789377"/>
            <a:ext cx="25132" cy="11968"/>
          </a:xfrm>
          <a:custGeom>
            <a:rect b="b" l="l" r="r" t="t"/>
            <a:pathLst>
              <a:path extrusionOk="0" h="100" w="210">
                <a:moveTo>
                  <a:pt x="110" y="0"/>
                </a:moveTo>
                <a:cubicBezTo>
                  <a:pt x="55" y="0"/>
                  <a:pt x="0" y="22"/>
                  <a:pt x="0" y="55"/>
                </a:cubicBezTo>
                <a:cubicBezTo>
                  <a:pt x="0" y="77"/>
                  <a:pt x="55" y="99"/>
                  <a:pt x="110" y="99"/>
                </a:cubicBezTo>
                <a:cubicBezTo>
                  <a:pt x="165" y="99"/>
                  <a:pt x="209" y="77"/>
                  <a:pt x="209" y="55"/>
                </a:cubicBezTo>
                <a:cubicBezTo>
                  <a:pt x="209" y="22"/>
                  <a:pt x="165" y="0"/>
                  <a:pt x="11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1"/>
          <p:cNvSpPr/>
          <p:nvPr/>
        </p:nvSpPr>
        <p:spPr>
          <a:xfrm>
            <a:off x="6320414" y="4703091"/>
            <a:ext cx="244376" cy="110221"/>
          </a:xfrm>
          <a:custGeom>
            <a:rect b="b" l="l" r="r" t="t"/>
            <a:pathLst>
              <a:path extrusionOk="0" h="921" w="2042">
                <a:moveTo>
                  <a:pt x="1749" y="1"/>
                </a:moveTo>
                <a:cubicBezTo>
                  <a:pt x="1657" y="1"/>
                  <a:pt x="1550" y="29"/>
                  <a:pt x="1448" y="63"/>
                </a:cubicBezTo>
                <a:cubicBezTo>
                  <a:pt x="1251" y="118"/>
                  <a:pt x="888" y="337"/>
                  <a:pt x="888" y="337"/>
                </a:cubicBezTo>
                <a:cubicBezTo>
                  <a:pt x="888" y="337"/>
                  <a:pt x="869" y="71"/>
                  <a:pt x="736" y="71"/>
                </a:cubicBezTo>
                <a:cubicBezTo>
                  <a:pt x="729" y="71"/>
                  <a:pt x="721" y="72"/>
                  <a:pt x="713" y="74"/>
                </a:cubicBezTo>
                <a:cubicBezTo>
                  <a:pt x="570" y="107"/>
                  <a:pt x="724" y="348"/>
                  <a:pt x="724" y="348"/>
                </a:cubicBezTo>
                <a:cubicBezTo>
                  <a:pt x="724" y="348"/>
                  <a:pt x="509" y="280"/>
                  <a:pt x="324" y="280"/>
                </a:cubicBezTo>
                <a:cubicBezTo>
                  <a:pt x="231" y="280"/>
                  <a:pt x="146" y="297"/>
                  <a:pt x="98" y="348"/>
                </a:cubicBezTo>
                <a:cubicBezTo>
                  <a:pt x="0" y="446"/>
                  <a:pt x="247" y="461"/>
                  <a:pt x="413" y="461"/>
                </a:cubicBezTo>
                <a:cubicBezTo>
                  <a:pt x="489" y="461"/>
                  <a:pt x="548" y="458"/>
                  <a:pt x="548" y="458"/>
                </a:cubicBezTo>
                <a:lnTo>
                  <a:pt x="548" y="458"/>
                </a:lnTo>
                <a:cubicBezTo>
                  <a:pt x="548" y="458"/>
                  <a:pt x="329" y="535"/>
                  <a:pt x="208" y="590"/>
                </a:cubicBezTo>
                <a:cubicBezTo>
                  <a:pt x="98" y="645"/>
                  <a:pt x="10" y="787"/>
                  <a:pt x="76" y="875"/>
                </a:cubicBezTo>
                <a:cubicBezTo>
                  <a:pt x="105" y="908"/>
                  <a:pt x="144" y="921"/>
                  <a:pt x="189" y="921"/>
                </a:cubicBezTo>
                <a:cubicBezTo>
                  <a:pt x="266" y="921"/>
                  <a:pt x="360" y="884"/>
                  <a:pt x="449" y="842"/>
                </a:cubicBezTo>
                <a:cubicBezTo>
                  <a:pt x="603" y="776"/>
                  <a:pt x="779" y="568"/>
                  <a:pt x="779" y="568"/>
                </a:cubicBezTo>
                <a:lnTo>
                  <a:pt x="779" y="568"/>
                </a:lnTo>
                <a:cubicBezTo>
                  <a:pt x="779" y="568"/>
                  <a:pt x="735" y="908"/>
                  <a:pt x="888" y="908"/>
                </a:cubicBezTo>
                <a:cubicBezTo>
                  <a:pt x="1042" y="897"/>
                  <a:pt x="976" y="601"/>
                  <a:pt x="976" y="601"/>
                </a:cubicBezTo>
                <a:lnTo>
                  <a:pt x="976" y="601"/>
                </a:lnTo>
                <a:cubicBezTo>
                  <a:pt x="976" y="601"/>
                  <a:pt x="1354" y="764"/>
                  <a:pt x="1525" y="764"/>
                </a:cubicBezTo>
                <a:cubicBezTo>
                  <a:pt x="1547" y="764"/>
                  <a:pt x="1566" y="761"/>
                  <a:pt x="1580" y="754"/>
                </a:cubicBezTo>
                <a:cubicBezTo>
                  <a:pt x="1701" y="710"/>
                  <a:pt x="1690" y="590"/>
                  <a:pt x="1536" y="546"/>
                </a:cubicBezTo>
                <a:cubicBezTo>
                  <a:pt x="1382" y="513"/>
                  <a:pt x="1042" y="480"/>
                  <a:pt x="1042" y="480"/>
                </a:cubicBezTo>
                <a:cubicBezTo>
                  <a:pt x="1042" y="480"/>
                  <a:pt x="1251" y="447"/>
                  <a:pt x="1492" y="425"/>
                </a:cubicBezTo>
                <a:cubicBezTo>
                  <a:pt x="1723" y="392"/>
                  <a:pt x="2041" y="238"/>
                  <a:pt x="1953" y="96"/>
                </a:cubicBezTo>
                <a:cubicBezTo>
                  <a:pt x="1911" y="26"/>
                  <a:pt x="1837" y="1"/>
                  <a:pt x="174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1"/>
          <p:cNvSpPr/>
          <p:nvPr/>
        </p:nvSpPr>
        <p:spPr>
          <a:xfrm>
            <a:off x="6402990" y="4747012"/>
            <a:ext cx="31714" cy="17832"/>
          </a:xfrm>
          <a:custGeom>
            <a:rect b="b" l="l" r="r" t="t"/>
            <a:pathLst>
              <a:path extrusionOk="0" h="149" w="265">
                <a:moveTo>
                  <a:pt x="149" y="0"/>
                </a:moveTo>
                <a:cubicBezTo>
                  <a:pt x="137" y="0"/>
                  <a:pt x="124" y="1"/>
                  <a:pt x="111" y="3"/>
                </a:cubicBezTo>
                <a:cubicBezTo>
                  <a:pt x="45" y="25"/>
                  <a:pt x="1" y="58"/>
                  <a:pt x="1" y="102"/>
                </a:cubicBezTo>
                <a:cubicBezTo>
                  <a:pt x="10" y="129"/>
                  <a:pt x="56" y="149"/>
                  <a:pt x="109" y="149"/>
                </a:cubicBezTo>
                <a:cubicBezTo>
                  <a:pt x="120" y="149"/>
                  <a:pt x="132" y="148"/>
                  <a:pt x="144" y="146"/>
                </a:cubicBezTo>
                <a:cubicBezTo>
                  <a:pt x="209" y="124"/>
                  <a:pt x="264" y="91"/>
                  <a:pt x="253" y="47"/>
                </a:cubicBezTo>
                <a:cubicBezTo>
                  <a:pt x="244" y="20"/>
                  <a:pt x="206" y="0"/>
                  <a:pt x="14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1"/>
          <p:cNvSpPr/>
          <p:nvPr/>
        </p:nvSpPr>
        <p:spPr>
          <a:xfrm>
            <a:off x="6001000" y="4608068"/>
            <a:ext cx="144687" cy="78986"/>
          </a:xfrm>
          <a:custGeom>
            <a:rect b="b" l="l" r="r" t="t"/>
            <a:pathLst>
              <a:path extrusionOk="0" h="660" w="1209">
                <a:moveTo>
                  <a:pt x="637" y="0"/>
                </a:moveTo>
                <a:cubicBezTo>
                  <a:pt x="485" y="0"/>
                  <a:pt x="506" y="209"/>
                  <a:pt x="506" y="209"/>
                </a:cubicBezTo>
                <a:cubicBezTo>
                  <a:pt x="506" y="209"/>
                  <a:pt x="403" y="74"/>
                  <a:pt x="291" y="74"/>
                </a:cubicBezTo>
                <a:cubicBezTo>
                  <a:pt x="271" y="74"/>
                  <a:pt x="251" y="78"/>
                  <a:pt x="231" y="88"/>
                </a:cubicBezTo>
                <a:cubicBezTo>
                  <a:pt x="89" y="154"/>
                  <a:pt x="374" y="264"/>
                  <a:pt x="374" y="264"/>
                </a:cubicBezTo>
                <a:cubicBezTo>
                  <a:pt x="374" y="264"/>
                  <a:pt x="1" y="341"/>
                  <a:pt x="56" y="440"/>
                </a:cubicBezTo>
                <a:cubicBezTo>
                  <a:pt x="68" y="468"/>
                  <a:pt x="104" y="478"/>
                  <a:pt x="149" y="478"/>
                </a:cubicBezTo>
                <a:cubicBezTo>
                  <a:pt x="258" y="478"/>
                  <a:pt x="418" y="418"/>
                  <a:pt x="418" y="418"/>
                </a:cubicBezTo>
                <a:lnTo>
                  <a:pt x="418" y="418"/>
                </a:lnTo>
                <a:cubicBezTo>
                  <a:pt x="418" y="418"/>
                  <a:pt x="374" y="648"/>
                  <a:pt x="495" y="659"/>
                </a:cubicBezTo>
                <a:cubicBezTo>
                  <a:pt x="498" y="659"/>
                  <a:pt x="501" y="660"/>
                  <a:pt x="504" y="660"/>
                </a:cubicBezTo>
                <a:cubicBezTo>
                  <a:pt x="625" y="660"/>
                  <a:pt x="594" y="440"/>
                  <a:pt x="594" y="440"/>
                </a:cubicBezTo>
                <a:lnTo>
                  <a:pt x="594" y="440"/>
                </a:lnTo>
                <a:cubicBezTo>
                  <a:pt x="594" y="440"/>
                  <a:pt x="766" y="588"/>
                  <a:pt x="872" y="588"/>
                </a:cubicBezTo>
                <a:cubicBezTo>
                  <a:pt x="892" y="588"/>
                  <a:pt x="909" y="583"/>
                  <a:pt x="923" y="571"/>
                </a:cubicBezTo>
                <a:cubicBezTo>
                  <a:pt x="1011" y="484"/>
                  <a:pt x="747" y="374"/>
                  <a:pt x="747" y="374"/>
                </a:cubicBezTo>
                <a:cubicBezTo>
                  <a:pt x="747" y="374"/>
                  <a:pt x="1208" y="319"/>
                  <a:pt x="1131" y="187"/>
                </a:cubicBezTo>
                <a:cubicBezTo>
                  <a:pt x="1110" y="148"/>
                  <a:pt x="1067" y="133"/>
                  <a:pt x="1016" y="133"/>
                </a:cubicBezTo>
                <a:cubicBezTo>
                  <a:pt x="882" y="133"/>
                  <a:pt x="692" y="231"/>
                  <a:pt x="692" y="231"/>
                </a:cubicBezTo>
                <a:cubicBezTo>
                  <a:pt x="692" y="231"/>
                  <a:pt x="802" y="11"/>
                  <a:pt x="648" y="1"/>
                </a:cubicBezTo>
                <a:cubicBezTo>
                  <a:pt x="644" y="0"/>
                  <a:pt x="641" y="0"/>
                  <a:pt x="63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1"/>
          <p:cNvSpPr/>
          <p:nvPr/>
        </p:nvSpPr>
        <p:spPr>
          <a:xfrm>
            <a:off x="6054854" y="4639543"/>
            <a:ext cx="26448" cy="11968"/>
          </a:xfrm>
          <a:custGeom>
            <a:rect b="b" l="l" r="r" t="t"/>
            <a:pathLst>
              <a:path extrusionOk="0" h="100" w="221">
                <a:moveTo>
                  <a:pt x="111" y="1"/>
                </a:moveTo>
                <a:cubicBezTo>
                  <a:pt x="45" y="1"/>
                  <a:pt x="1" y="34"/>
                  <a:pt x="1" y="56"/>
                </a:cubicBezTo>
                <a:cubicBezTo>
                  <a:pt x="1" y="78"/>
                  <a:pt x="56" y="100"/>
                  <a:pt x="111" y="100"/>
                </a:cubicBezTo>
                <a:cubicBezTo>
                  <a:pt x="177" y="89"/>
                  <a:pt x="220" y="67"/>
                  <a:pt x="220" y="45"/>
                </a:cubicBezTo>
                <a:cubicBezTo>
                  <a:pt x="220" y="23"/>
                  <a:pt x="166" y="1"/>
                  <a:pt x="11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1"/>
          <p:cNvSpPr/>
          <p:nvPr/>
        </p:nvSpPr>
        <p:spPr>
          <a:xfrm>
            <a:off x="5676560" y="4515917"/>
            <a:ext cx="317976" cy="153782"/>
          </a:xfrm>
          <a:custGeom>
            <a:rect b="b" l="l" r="r" t="t"/>
            <a:pathLst>
              <a:path extrusionOk="0" h="1285" w="2657">
                <a:moveTo>
                  <a:pt x="1569" y="0"/>
                </a:moveTo>
                <a:cubicBezTo>
                  <a:pt x="1282" y="0"/>
                  <a:pt x="1241" y="397"/>
                  <a:pt x="1241" y="397"/>
                </a:cubicBezTo>
                <a:cubicBezTo>
                  <a:pt x="1241" y="397"/>
                  <a:pt x="1190" y="221"/>
                  <a:pt x="1053" y="221"/>
                </a:cubicBezTo>
                <a:cubicBezTo>
                  <a:pt x="1033" y="221"/>
                  <a:pt x="1012" y="224"/>
                  <a:pt x="988" y="233"/>
                </a:cubicBezTo>
                <a:cubicBezTo>
                  <a:pt x="879" y="277"/>
                  <a:pt x="999" y="474"/>
                  <a:pt x="999" y="474"/>
                </a:cubicBezTo>
                <a:cubicBezTo>
                  <a:pt x="999" y="474"/>
                  <a:pt x="912" y="419"/>
                  <a:pt x="868" y="386"/>
                </a:cubicBezTo>
                <a:cubicBezTo>
                  <a:pt x="845" y="373"/>
                  <a:pt x="791" y="363"/>
                  <a:pt x="732" y="363"/>
                </a:cubicBezTo>
                <a:cubicBezTo>
                  <a:pt x="647" y="363"/>
                  <a:pt x="553" y="383"/>
                  <a:pt x="527" y="441"/>
                </a:cubicBezTo>
                <a:cubicBezTo>
                  <a:pt x="472" y="551"/>
                  <a:pt x="879" y="584"/>
                  <a:pt x="879" y="584"/>
                </a:cubicBezTo>
                <a:cubicBezTo>
                  <a:pt x="879" y="584"/>
                  <a:pt x="863" y="583"/>
                  <a:pt x="836" y="583"/>
                </a:cubicBezTo>
                <a:cubicBezTo>
                  <a:pt x="757" y="583"/>
                  <a:pt x="579" y="589"/>
                  <a:pt x="440" y="639"/>
                </a:cubicBezTo>
                <a:cubicBezTo>
                  <a:pt x="253" y="705"/>
                  <a:pt x="0" y="869"/>
                  <a:pt x="165" y="1023"/>
                </a:cubicBezTo>
                <a:cubicBezTo>
                  <a:pt x="191" y="1045"/>
                  <a:pt x="230" y="1055"/>
                  <a:pt x="277" y="1055"/>
                </a:cubicBezTo>
                <a:cubicBezTo>
                  <a:pt x="529" y="1055"/>
                  <a:pt x="1021" y="782"/>
                  <a:pt x="1021" y="781"/>
                </a:cubicBezTo>
                <a:lnTo>
                  <a:pt x="1021" y="781"/>
                </a:lnTo>
                <a:cubicBezTo>
                  <a:pt x="1021" y="782"/>
                  <a:pt x="363" y="1210"/>
                  <a:pt x="659" y="1275"/>
                </a:cubicBezTo>
                <a:cubicBezTo>
                  <a:pt x="685" y="1282"/>
                  <a:pt x="711" y="1285"/>
                  <a:pt x="736" y="1285"/>
                </a:cubicBezTo>
                <a:cubicBezTo>
                  <a:pt x="1011" y="1285"/>
                  <a:pt x="1241" y="935"/>
                  <a:pt x="1241" y="935"/>
                </a:cubicBezTo>
                <a:cubicBezTo>
                  <a:pt x="1241" y="935"/>
                  <a:pt x="1459" y="1079"/>
                  <a:pt x="1675" y="1079"/>
                </a:cubicBezTo>
                <a:cubicBezTo>
                  <a:pt x="1745" y="1079"/>
                  <a:pt x="1815" y="1063"/>
                  <a:pt x="1878" y="1023"/>
                </a:cubicBezTo>
                <a:cubicBezTo>
                  <a:pt x="2141" y="858"/>
                  <a:pt x="1636" y="749"/>
                  <a:pt x="1636" y="749"/>
                </a:cubicBezTo>
                <a:cubicBezTo>
                  <a:pt x="1636" y="749"/>
                  <a:pt x="2657" y="485"/>
                  <a:pt x="2372" y="277"/>
                </a:cubicBezTo>
                <a:cubicBezTo>
                  <a:pt x="2312" y="231"/>
                  <a:pt x="2239" y="213"/>
                  <a:pt x="2161" y="213"/>
                </a:cubicBezTo>
                <a:cubicBezTo>
                  <a:pt x="1884" y="213"/>
                  <a:pt x="1548" y="441"/>
                  <a:pt x="1548" y="441"/>
                </a:cubicBezTo>
                <a:cubicBezTo>
                  <a:pt x="1548" y="441"/>
                  <a:pt x="1932" y="35"/>
                  <a:pt x="1603" y="2"/>
                </a:cubicBezTo>
                <a:cubicBezTo>
                  <a:pt x="1591" y="1"/>
                  <a:pt x="1580" y="0"/>
                  <a:pt x="156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1"/>
          <p:cNvSpPr/>
          <p:nvPr/>
        </p:nvSpPr>
        <p:spPr>
          <a:xfrm>
            <a:off x="5797432" y="4575037"/>
            <a:ext cx="51341" cy="28124"/>
          </a:xfrm>
          <a:custGeom>
            <a:rect b="b" l="l" r="r" t="t"/>
            <a:pathLst>
              <a:path extrusionOk="0" h="235" w="429">
                <a:moveTo>
                  <a:pt x="232" y="0"/>
                </a:moveTo>
                <a:cubicBezTo>
                  <a:pt x="221" y="0"/>
                  <a:pt x="209" y="1"/>
                  <a:pt x="198" y="2"/>
                </a:cubicBezTo>
                <a:cubicBezTo>
                  <a:pt x="77" y="24"/>
                  <a:pt x="0" y="101"/>
                  <a:pt x="11" y="156"/>
                </a:cubicBezTo>
                <a:cubicBezTo>
                  <a:pt x="21" y="204"/>
                  <a:pt x="97" y="235"/>
                  <a:pt x="189" y="235"/>
                </a:cubicBezTo>
                <a:cubicBezTo>
                  <a:pt x="203" y="235"/>
                  <a:pt x="217" y="234"/>
                  <a:pt x="231" y="233"/>
                </a:cubicBezTo>
                <a:cubicBezTo>
                  <a:pt x="341" y="211"/>
                  <a:pt x="428" y="145"/>
                  <a:pt x="417" y="90"/>
                </a:cubicBezTo>
                <a:cubicBezTo>
                  <a:pt x="408" y="41"/>
                  <a:pt x="327" y="0"/>
                  <a:pt x="2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1"/>
          <p:cNvSpPr/>
          <p:nvPr/>
        </p:nvSpPr>
        <p:spPr>
          <a:xfrm>
            <a:off x="5447980" y="4923414"/>
            <a:ext cx="153782" cy="77669"/>
          </a:xfrm>
          <a:custGeom>
            <a:rect b="b" l="l" r="r" t="t"/>
            <a:pathLst>
              <a:path extrusionOk="0" h="649" w="1285">
                <a:moveTo>
                  <a:pt x="747" y="0"/>
                </a:moveTo>
                <a:cubicBezTo>
                  <a:pt x="626" y="0"/>
                  <a:pt x="549" y="209"/>
                  <a:pt x="549" y="209"/>
                </a:cubicBezTo>
                <a:cubicBezTo>
                  <a:pt x="549" y="209"/>
                  <a:pt x="455" y="144"/>
                  <a:pt x="370" y="144"/>
                </a:cubicBezTo>
                <a:cubicBezTo>
                  <a:pt x="339" y="144"/>
                  <a:pt x="309" y="152"/>
                  <a:pt x="286" y="176"/>
                </a:cubicBezTo>
                <a:cubicBezTo>
                  <a:pt x="209" y="264"/>
                  <a:pt x="407" y="285"/>
                  <a:pt x="407" y="285"/>
                </a:cubicBezTo>
                <a:cubicBezTo>
                  <a:pt x="407" y="285"/>
                  <a:pt x="0" y="373"/>
                  <a:pt x="55" y="494"/>
                </a:cubicBezTo>
                <a:cubicBezTo>
                  <a:pt x="69" y="525"/>
                  <a:pt x="100" y="536"/>
                  <a:pt x="138" y="536"/>
                </a:cubicBezTo>
                <a:cubicBezTo>
                  <a:pt x="247" y="536"/>
                  <a:pt x="417" y="439"/>
                  <a:pt x="418" y="439"/>
                </a:cubicBezTo>
                <a:lnTo>
                  <a:pt x="418" y="439"/>
                </a:lnTo>
                <a:cubicBezTo>
                  <a:pt x="417" y="439"/>
                  <a:pt x="286" y="626"/>
                  <a:pt x="418" y="648"/>
                </a:cubicBezTo>
                <a:cubicBezTo>
                  <a:pt x="422" y="648"/>
                  <a:pt x="426" y="648"/>
                  <a:pt x="430" y="648"/>
                </a:cubicBezTo>
                <a:cubicBezTo>
                  <a:pt x="551" y="648"/>
                  <a:pt x="571" y="494"/>
                  <a:pt x="571" y="494"/>
                </a:cubicBezTo>
                <a:cubicBezTo>
                  <a:pt x="571" y="494"/>
                  <a:pt x="719" y="578"/>
                  <a:pt x="834" y="578"/>
                </a:cubicBezTo>
                <a:cubicBezTo>
                  <a:pt x="863" y="578"/>
                  <a:pt x="890" y="573"/>
                  <a:pt x="912" y="560"/>
                </a:cubicBezTo>
                <a:cubicBezTo>
                  <a:pt x="1021" y="494"/>
                  <a:pt x="747" y="384"/>
                  <a:pt x="747" y="384"/>
                </a:cubicBezTo>
                <a:cubicBezTo>
                  <a:pt x="747" y="384"/>
                  <a:pt x="1285" y="373"/>
                  <a:pt x="1164" y="176"/>
                </a:cubicBezTo>
                <a:cubicBezTo>
                  <a:pt x="1130" y="127"/>
                  <a:pt x="1081" y="109"/>
                  <a:pt x="1028" y="109"/>
                </a:cubicBezTo>
                <a:cubicBezTo>
                  <a:pt x="878" y="109"/>
                  <a:pt x="692" y="253"/>
                  <a:pt x="692" y="253"/>
                </a:cubicBezTo>
                <a:cubicBezTo>
                  <a:pt x="692" y="253"/>
                  <a:pt x="868" y="0"/>
                  <a:pt x="74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1"/>
          <p:cNvSpPr/>
          <p:nvPr/>
        </p:nvSpPr>
        <p:spPr>
          <a:xfrm>
            <a:off x="5503151" y="4958479"/>
            <a:ext cx="26329" cy="12327"/>
          </a:xfrm>
          <a:custGeom>
            <a:rect b="b" l="l" r="r" t="t"/>
            <a:pathLst>
              <a:path extrusionOk="0" h="103" w="220">
                <a:moveTo>
                  <a:pt x="129" y="1"/>
                </a:moveTo>
                <a:cubicBezTo>
                  <a:pt x="119" y="1"/>
                  <a:pt x="109" y="1"/>
                  <a:pt x="99" y="3"/>
                </a:cubicBezTo>
                <a:cubicBezTo>
                  <a:pt x="44" y="14"/>
                  <a:pt x="0" y="36"/>
                  <a:pt x="0" y="69"/>
                </a:cubicBezTo>
                <a:cubicBezTo>
                  <a:pt x="0" y="91"/>
                  <a:pt x="55" y="102"/>
                  <a:pt x="110" y="102"/>
                </a:cubicBezTo>
                <a:cubicBezTo>
                  <a:pt x="176" y="91"/>
                  <a:pt x="220" y="58"/>
                  <a:pt x="209" y="36"/>
                </a:cubicBezTo>
                <a:cubicBezTo>
                  <a:pt x="209" y="18"/>
                  <a:pt x="172" y="1"/>
                  <a:pt x="12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1"/>
          <p:cNvSpPr/>
          <p:nvPr/>
        </p:nvSpPr>
        <p:spPr>
          <a:xfrm>
            <a:off x="5353437" y="4666948"/>
            <a:ext cx="157732" cy="73959"/>
          </a:xfrm>
          <a:custGeom>
            <a:rect b="b" l="l" r="r" t="t"/>
            <a:pathLst>
              <a:path extrusionOk="0" h="618" w="1318">
                <a:moveTo>
                  <a:pt x="695" y="1"/>
                </a:moveTo>
                <a:cubicBezTo>
                  <a:pt x="582" y="1"/>
                  <a:pt x="582" y="189"/>
                  <a:pt x="582" y="189"/>
                </a:cubicBezTo>
                <a:cubicBezTo>
                  <a:pt x="582" y="189"/>
                  <a:pt x="501" y="68"/>
                  <a:pt x="361" y="68"/>
                </a:cubicBezTo>
                <a:cubicBezTo>
                  <a:pt x="337" y="68"/>
                  <a:pt x="312" y="71"/>
                  <a:pt x="285" y="79"/>
                </a:cubicBezTo>
                <a:cubicBezTo>
                  <a:pt x="110" y="134"/>
                  <a:pt x="384" y="266"/>
                  <a:pt x="384" y="266"/>
                </a:cubicBezTo>
                <a:cubicBezTo>
                  <a:pt x="384" y="266"/>
                  <a:pt x="0" y="387"/>
                  <a:pt x="88" y="518"/>
                </a:cubicBezTo>
                <a:cubicBezTo>
                  <a:pt x="105" y="547"/>
                  <a:pt x="133" y="558"/>
                  <a:pt x="166" y="558"/>
                </a:cubicBezTo>
                <a:cubicBezTo>
                  <a:pt x="298" y="558"/>
                  <a:pt x="516" y="376"/>
                  <a:pt x="516" y="376"/>
                </a:cubicBezTo>
                <a:lnTo>
                  <a:pt x="516" y="376"/>
                </a:lnTo>
                <a:cubicBezTo>
                  <a:pt x="516" y="376"/>
                  <a:pt x="421" y="618"/>
                  <a:pt x="572" y="618"/>
                </a:cubicBezTo>
                <a:cubicBezTo>
                  <a:pt x="575" y="618"/>
                  <a:pt x="578" y="617"/>
                  <a:pt x="582" y="617"/>
                </a:cubicBezTo>
                <a:cubicBezTo>
                  <a:pt x="757" y="606"/>
                  <a:pt x="692" y="409"/>
                  <a:pt x="692" y="409"/>
                </a:cubicBezTo>
                <a:lnTo>
                  <a:pt x="692" y="409"/>
                </a:lnTo>
                <a:cubicBezTo>
                  <a:pt x="692" y="409"/>
                  <a:pt x="886" y="531"/>
                  <a:pt x="1030" y="531"/>
                </a:cubicBezTo>
                <a:cubicBezTo>
                  <a:pt x="1064" y="531"/>
                  <a:pt x="1095" y="524"/>
                  <a:pt x="1120" y="507"/>
                </a:cubicBezTo>
                <a:cubicBezTo>
                  <a:pt x="1240" y="409"/>
                  <a:pt x="889" y="310"/>
                  <a:pt x="889" y="310"/>
                </a:cubicBezTo>
                <a:cubicBezTo>
                  <a:pt x="889" y="310"/>
                  <a:pt x="1317" y="277"/>
                  <a:pt x="1262" y="112"/>
                </a:cubicBezTo>
                <a:cubicBezTo>
                  <a:pt x="1250" y="64"/>
                  <a:pt x="1212" y="46"/>
                  <a:pt x="1164" y="46"/>
                </a:cubicBezTo>
                <a:cubicBezTo>
                  <a:pt x="1036" y="46"/>
                  <a:pt x="834" y="167"/>
                  <a:pt x="834" y="167"/>
                </a:cubicBezTo>
                <a:cubicBezTo>
                  <a:pt x="834" y="167"/>
                  <a:pt x="856" y="13"/>
                  <a:pt x="714" y="2"/>
                </a:cubicBezTo>
                <a:cubicBezTo>
                  <a:pt x="707" y="1"/>
                  <a:pt x="701" y="1"/>
                  <a:pt x="69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1"/>
          <p:cNvSpPr/>
          <p:nvPr/>
        </p:nvSpPr>
        <p:spPr>
          <a:xfrm>
            <a:off x="5419019" y="4694474"/>
            <a:ext cx="27765" cy="11249"/>
          </a:xfrm>
          <a:custGeom>
            <a:rect b="b" l="l" r="r" t="t"/>
            <a:pathLst>
              <a:path extrusionOk="0" h="94" w="232">
                <a:moveTo>
                  <a:pt x="142" y="0"/>
                </a:moveTo>
                <a:cubicBezTo>
                  <a:pt x="131" y="0"/>
                  <a:pt x="121" y="1"/>
                  <a:pt x="111" y="3"/>
                </a:cubicBezTo>
                <a:cubicBezTo>
                  <a:pt x="45" y="3"/>
                  <a:pt x="1" y="36"/>
                  <a:pt x="1" y="58"/>
                </a:cubicBezTo>
                <a:cubicBezTo>
                  <a:pt x="1" y="76"/>
                  <a:pt x="37" y="94"/>
                  <a:pt x="87" y="94"/>
                </a:cubicBezTo>
                <a:cubicBezTo>
                  <a:pt x="98" y="94"/>
                  <a:pt x="110" y="93"/>
                  <a:pt x="122" y="91"/>
                </a:cubicBezTo>
                <a:cubicBezTo>
                  <a:pt x="177" y="91"/>
                  <a:pt x="231" y="69"/>
                  <a:pt x="231" y="36"/>
                </a:cubicBezTo>
                <a:cubicBezTo>
                  <a:pt x="231" y="18"/>
                  <a:pt x="188" y="0"/>
                  <a:pt x="14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1"/>
          <p:cNvSpPr/>
          <p:nvPr/>
        </p:nvSpPr>
        <p:spPr>
          <a:xfrm>
            <a:off x="5060472" y="4829947"/>
            <a:ext cx="169579" cy="77908"/>
          </a:xfrm>
          <a:custGeom>
            <a:rect b="b" l="l" r="r" t="t"/>
            <a:pathLst>
              <a:path extrusionOk="0" h="651" w="1417">
                <a:moveTo>
                  <a:pt x="955" y="0"/>
                </a:moveTo>
                <a:cubicBezTo>
                  <a:pt x="808" y="0"/>
                  <a:pt x="758" y="210"/>
                  <a:pt x="758" y="210"/>
                </a:cubicBezTo>
                <a:cubicBezTo>
                  <a:pt x="758" y="210"/>
                  <a:pt x="687" y="26"/>
                  <a:pt x="563" y="26"/>
                </a:cubicBezTo>
                <a:cubicBezTo>
                  <a:pt x="548" y="26"/>
                  <a:pt x="532" y="29"/>
                  <a:pt x="516" y="35"/>
                </a:cubicBezTo>
                <a:cubicBezTo>
                  <a:pt x="351" y="100"/>
                  <a:pt x="538" y="232"/>
                  <a:pt x="538" y="232"/>
                </a:cubicBezTo>
                <a:cubicBezTo>
                  <a:pt x="538" y="232"/>
                  <a:pt x="307" y="265"/>
                  <a:pt x="209" y="287"/>
                </a:cubicBezTo>
                <a:cubicBezTo>
                  <a:pt x="121" y="309"/>
                  <a:pt x="11" y="364"/>
                  <a:pt x="0" y="441"/>
                </a:cubicBezTo>
                <a:cubicBezTo>
                  <a:pt x="0" y="505"/>
                  <a:pt x="59" y="546"/>
                  <a:pt x="134" y="546"/>
                </a:cubicBezTo>
                <a:cubicBezTo>
                  <a:pt x="161" y="546"/>
                  <a:pt x="190" y="540"/>
                  <a:pt x="220" y="529"/>
                </a:cubicBezTo>
                <a:cubicBezTo>
                  <a:pt x="329" y="485"/>
                  <a:pt x="505" y="386"/>
                  <a:pt x="505" y="386"/>
                </a:cubicBezTo>
                <a:lnTo>
                  <a:pt x="505" y="386"/>
                </a:lnTo>
                <a:cubicBezTo>
                  <a:pt x="505" y="386"/>
                  <a:pt x="318" y="627"/>
                  <a:pt x="472" y="649"/>
                </a:cubicBezTo>
                <a:cubicBezTo>
                  <a:pt x="479" y="650"/>
                  <a:pt x="486" y="651"/>
                  <a:pt x="492" y="651"/>
                </a:cubicBezTo>
                <a:cubicBezTo>
                  <a:pt x="628" y="651"/>
                  <a:pt x="648" y="441"/>
                  <a:pt x="648" y="441"/>
                </a:cubicBezTo>
                <a:cubicBezTo>
                  <a:pt x="648" y="441"/>
                  <a:pt x="802" y="604"/>
                  <a:pt x="929" y="604"/>
                </a:cubicBezTo>
                <a:cubicBezTo>
                  <a:pt x="946" y="604"/>
                  <a:pt x="962" y="601"/>
                  <a:pt x="977" y="594"/>
                </a:cubicBezTo>
                <a:cubicBezTo>
                  <a:pt x="1120" y="540"/>
                  <a:pt x="900" y="408"/>
                  <a:pt x="900" y="408"/>
                </a:cubicBezTo>
                <a:cubicBezTo>
                  <a:pt x="900" y="408"/>
                  <a:pt x="1416" y="364"/>
                  <a:pt x="1350" y="210"/>
                </a:cubicBezTo>
                <a:cubicBezTo>
                  <a:pt x="1334" y="174"/>
                  <a:pt x="1294" y="160"/>
                  <a:pt x="1244" y="160"/>
                </a:cubicBezTo>
                <a:cubicBezTo>
                  <a:pt x="1099" y="160"/>
                  <a:pt x="867" y="276"/>
                  <a:pt x="867" y="276"/>
                </a:cubicBezTo>
                <a:cubicBezTo>
                  <a:pt x="867" y="276"/>
                  <a:pt x="1153" y="24"/>
                  <a:pt x="977" y="2"/>
                </a:cubicBezTo>
                <a:cubicBezTo>
                  <a:pt x="970" y="1"/>
                  <a:pt x="962" y="0"/>
                  <a:pt x="95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1"/>
          <p:cNvSpPr/>
          <p:nvPr/>
        </p:nvSpPr>
        <p:spPr>
          <a:xfrm>
            <a:off x="5133952" y="4860345"/>
            <a:ext cx="26448" cy="13164"/>
          </a:xfrm>
          <a:custGeom>
            <a:rect b="b" l="l" r="r" t="t"/>
            <a:pathLst>
              <a:path extrusionOk="0" h="110" w="221">
                <a:moveTo>
                  <a:pt x="111" y="0"/>
                </a:moveTo>
                <a:cubicBezTo>
                  <a:pt x="56" y="0"/>
                  <a:pt x="1" y="33"/>
                  <a:pt x="1" y="55"/>
                </a:cubicBezTo>
                <a:cubicBezTo>
                  <a:pt x="1" y="88"/>
                  <a:pt x="56" y="110"/>
                  <a:pt x="111" y="110"/>
                </a:cubicBezTo>
                <a:cubicBezTo>
                  <a:pt x="165" y="110"/>
                  <a:pt x="220" y="88"/>
                  <a:pt x="220" y="55"/>
                </a:cubicBezTo>
                <a:cubicBezTo>
                  <a:pt x="220" y="33"/>
                  <a:pt x="165" y="0"/>
                  <a:pt x="11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1"/>
          <p:cNvSpPr/>
          <p:nvPr/>
        </p:nvSpPr>
        <p:spPr>
          <a:xfrm>
            <a:off x="4865999" y="4576473"/>
            <a:ext cx="293084" cy="119795"/>
          </a:xfrm>
          <a:custGeom>
            <a:rect b="b" l="l" r="r" t="t"/>
            <a:pathLst>
              <a:path extrusionOk="0" h="1001" w="2449">
                <a:moveTo>
                  <a:pt x="1395" y="0"/>
                </a:moveTo>
                <a:cubicBezTo>
                  <a:pt x="1082" y="0"/>
                  <a:pt x="1010" y="308"/>
                  <a:pt x="1010" y="308"/>
                </a:cubicBezTo>
                <a:cubicBezTo>
                  <a:pt x="1010" y="308"/>
                  <a:pt x="904" y="297"/>
                  <a:pt x="786" y="297"/>
                </a:cubicBezTo>
                <a:cubicBezTo>
                  <a:pt x="646" y="297"/>
                  <a:pt x="489" y="313"/>
                  <a:pt x="483" y="385"/>
                </a:cubicBezTo>
                <a:cubicBezTo>
                  <a:pt x="475" y="484"/>
                  <a:pt x="646" y="496"/>
                  <a:pt x="732" y="496"/>
                </a:cubicBezTo>
                <a:cubicBezTo>
                  <a:pt x="761" y="496"/>
                  <a:pt x="780" y="495"/>
                  <a:pt x="780" y="495"/>
                </a:cubicBezTo>
                <a:lnTo>
                  <a:pt x="780" y="495"/>
                </a:lnTo>
                <a:cubicBezTo>
                  <a:pt x="780" y="495"/>
                  <a:pt x="571" y="561"/>
                  <a:pt x="418" y="627"/>
                </a:cubicBezTo>
                <a:cubicBezTo>
                  <a:pt x="264" y="693"/>
                  <a:pt x="0" y="846"/>
                  <a:pt x="66" y="934"/>
                </a:cubicBezTo>
                <a:cubicBezTo>
                  <a:pt x="95" y="967"/>
                  <a:pt x="155" y="982"/>
                  <a:pt x="229" y="982"/>
                </a:cubicBezTo>
                <a:cubicBezTo>
                  <a:pt x="328" y="982"/>
                  <a:pt x="449" y="956"/>
                  <a:pt x="549" y="912"/>
                </a:cubicBezTo>
                <a:cubicBezTo>
                  <a:pt x="725" y="835"/>
                  <a:pt x="933" y="660"/>
                  <a:pt x="934" y="660"/>
                </a:cubicBezTo>
                <a:lnTo>
                  <a:pt x="934" y="660"/>
                </a:lnTo>
                <a:cubicBezTo>
                  <a:pt x="934" y="660"/>
                  <a:pt x="861" y="1001"/>
                  <a:pt x="1058" y="1001"/>
                </a:cubicBezTo>
                <a:cubicBezTo>
                  <a:pt x="1064" y="1001"/>
                  <a:pt x="1070" y="1001"/>
                  <a:pt x="1076" y="1000"/>
                </a:cubicBezTo>
                <a:cubicBezTo>
                  <a:pt x="1285" y="967"/>
                  <a:pt x="1252" y="616"/>
                  <a:pt x="1252" y="616"/>
                </a:cubicBezTo>
                <a:lnTo>
                  <a:pt x="1252" y="616"/>
                </a:lnTo>
                <a:cubicBezTo>
                  <a:pt x="1252" y="616"/>
                  <a:pt x="1642" y="679"/>
                  <a:pt x="1915" y="679"/>
                </a:cubicBezTo>
                <a:cubicBezTo>
                  <a:pt x="2052" y="679"/>
                  <a:pt x="2159" y="663"/>
                  <a:pt x="2174" y="616"/>
                </a:cubicBezTo>
                <a:cubicBezTo>
                  <a:pt x="2207" y="473"/>
                  <a:pt x="1482" y="462"/>
                  <a:pt x="1482" y="462"/>
                </a:cubicBezTo>
                <a:cubicBezTo>
                  <a:pt x="1482" y="462"/>
                  <a:pt x="1691" y="440"/>
                  <a:pt x="1943" y="385"/>
                </a:cubicBezTo>
                <a:cubicBezTo>
                  <a:pt x="2185" y="319"/>
                  <a:pt x="2448" y="221"/>
                  <a:pt x="2361" y="133"/>
                </a:cubicBezTo>
                <a:cubicBezTo>
                  <a:pt x="2322" y="99"/>
                  <a:pt x="2257" y="87"/>
                  <a:pt x="2180" y="87"/>
                </a:cubicBezTo>
                <a:cubicBezTo>
                  <a:pt x="2080" y="87"/>
                  <a:pt x="1961" y="108"/>
                  <a:pt x="1856" y="133"/>
                </a:cubicBezTo>
                <a:cubicBezTo>
                  <a:pt x="1680" y="177"/>
                  <a:pt x="1329" y="385"/>
                  <a:pt x="1329" y="385"/>
                </a:cubicBezTo>
                <a:cubicBezTo>
                  <a:pt x="1329" y="385"/>
                  <a:pt x="1768" y="12"/>
                  <a:pt x="1427" y="1"/>
                </a:cubicBezTo>
                <a:cubicBezTo>
                  <a:pt x="1417" y="0"/>
                  <a:pt x="1406" y="0"/>
                  <a:pt x="139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1"/>
          <p:cNvSpPr/>
          <p:nvPr/>
        </p:nvSpPr>
        <p:spPr>
          <a:xfrm>
            <a:off x="4973707" y="4621950"/>
            <a:ext cx="47391" cy="22140"/>
          </a:xfrm>
          <a:custGeom>
            <a:rect b="b" l="l" r="r" t="t"/>
            <a:pathLst>
              <a:path extrusionOk="0" h="185" w="396">
                <a:moveTo>
                  <a:pt x="282" y="0"/>
                </a:moveTo>
                <a:cubicBezTo>
                  <a:pt x="253" y="0"/>
                  <a:pt x="220" y="5"/>
                  <a:pt x="187" y="16"/>
                </a:cubicBezTo>
                <a:cubicBezTo>
                  <a:pt x="77" y="38"/>
                  <a:pt x="1" y="104"/>
                  <a:pt x="12" y="148"/>
                </a:cubicBezTo>
                <a:cubicBezTo>
                  <a:pt x="18" y="174"/>
                  <a:pt x="51" y="184"/>
                  <a:pt x="99" y="184"/>
                </a:cubicBezTo>
                <a:cubicBezTo>
                  <a:pt x="133" y="184"/>
                  <a:pt x="175" y="179"/>
                  <a:pt x="220" y="170"/>
                </a:cubicBezTo>
                <a:cubicBezTo>
                  <a:pt x="319" y="137"/>
                  <a:pt x="396" y="93"/>
                  <a:pt x="385" y="49"/>
                </a:cubicBezTo>
                <a:cubicBezTo>
                  <a:pt x="385" y="20"/>
                  <a:pt x="341" y="0"/>
                  <a:pt x="28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1"/>
          <p:cNvSpPr/>
          <p:nvPr/>
        </p:nvSpPr>
        <p:spPr>
          <a:xfrm>
            <a:off x="4502067" y="4899718"/>
            <a:ext cx="232648" cy="115965"/>
          </a:xfrm>
          <a:custGeom>
            <a:rect b="b" l="l" r="r" t="t"/>
            <a:pathLst>
              <a:path extrusionOk="0" h="969" w="1944">
                <a:moveTo>
                  <a:pt x="1036" y="0"/>
                </a:moveTo>
                <a:cubicBezTo>
                  <a:pt x="900" y="0"/>
                  <a:pt x="868" y="297"/>
                  <a:pt x="868" y="297"/>
                </a:cubicBezTo>
                <a:cubicBezTo>
                  <a:pt x="868" y="297"/>
                  <a:pt x="713" y="162"/>
                  <a:pt x="545" y="162"/>
                </a:cubicBezTo>
                <a:cubicBezTo>
                  <a:pt x="499" y="162"/>
                  <a:pt x="452" y="172"/>
                  <a:pt x="407" y="198"/>
                </a:cubicBezTo>
                <a:cubicBezTo>
                  <a:pt x="198" y="308"/>
                  <a:pt x="692" y="407"/>
                  <a:pt x="692" y="407"/>
                </a:cubicBezTo>
                <a:cubicBezTo>
                  <a:pt x="692" y="407"/>
                  <a:pt x="1" y="582"/>
                  <a:pt x="154" y="758"/>
                </a:cubicBezTo>
                <a:cubicBezTo>
                  <a:pt x="185" y="791"/>
                  <a:pt x="223" y="804"/>
                  <a:pt x="264" y="804"/>
                </a:cubicBezTo>
                <a:cubicBezTo>
                  <a:pt x="445" y="804"/>
                  <a:pt x="692" y="549"/>
                  <a:pt x="692" y="549"/>
                </a:cubicBezTo>
                <a:lnTo>
                  <a:pt x="692" y="549"/>
                </a:lnTo>
                <a:cubicBezTo>
                  <a:pt x="692" y="549"/>
                  <a:pt x="517" y="923"/>
                  <a:pt x="747" y="966"/>
                </a:cubicBezTo>
                <a:cubicBezTo>
                  <a:pt x="757" y="968"/>
                  <a:pt x="766" y="969"/>
                  <a:pt x="775" y="969"/>
                </a:cubicBezTo>
                <a:cubicBezTo>
                  <a:pt x="972" y="969"/>
                  <a:pt x="912" y="626"/>
                  <a:pt x="912" y="626"/>
                </a:cubicBezTo>
                <a:lnTo>
                  <a:pt x="912" y="626"/>
                </a:lnTo>
                <a:cubicBezTo>
                  <a:pt x="912" y="626"/>
                  <a:pt x="1162" y="761"/>
                  <a:pt x="1370" y="761"/>
                </a:cubicBezTo>
                <a:cubicBezTo>
                  <a:pt x="1427" y="761"/>
                  <a:pt x="1482" y="751"/>
                  <a:pt x="1527" y="725"/>
                </a:cubicBezTo>
                <a:cubicBezTo>
                  <a:pt x="1735" y="604"/>
                  <a:pt x="1131" y="494"/>
                  <a:pt x="1131" y="494"/>
                </a:cubicBezTo>
                <a:cubicBezTo>
                  <a:pt x="1131" y="494"/>
                  <a:pt x="1944" y="352"/>
                  <a:pt x="1779" y="143"/>
                </a:cubicBezTo>
                <a:cubicBezTo>
                  <a:pt x="1747" y="97"/>
                  <a:pt x="1696" y="79"/>
                  <a:pt x="1635" y="79"/>
                </a:cubicBezTo>
                <a:cubicBezTo>
                  <a:pt x="1404" y="79"/>
                  <a:pt x="1033" y="341"/>
                  <a:pt x="1033" y="341"/>
                </a:cubicBezTo>
                <a:cubicBezTo>
                  <a:pt x="1033" y="341"/>
                  <a:pt x="1186" y="11"/>
                  <a:pt x="1044" y="0"/>
                </a:cubicBezTo>
                <a:cubicBezTo>
                  <a:pt x="1041" y="0"/>
                  <a:pt x="1039" y="0"/>
                  <a:pt x="103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1"/>
          <p:cNvSpPr/>
          <p:nvPr/>
        </p:nvSpPr>
        <p:spPr>
          <a:xfrm>
            <a:off x="4592780" y="4945435"/>
            <a:ext cx="31594" cy="17712"/>
          </a:xfrm>
          <a:custGeom>
            <a:rect b="b" l="l" r="r" t="t"/>
            <a:pathLst>
              <a:path extrusionOk="0" h="148" w="264">
                <a:moveTo>
                  <a:pt x="151" y="1"/>
                </a:moveTo>
                <a:cubicBezTo>
                  <a:pt x="141" y="1"/>
                  <a:pt x="131" y="1"/>
                  <a:pt x="121" y="3"/>
                </a:cubicBezTo>
                <a:cubicBezTo>
                  <a:pt x="55" y="14"/>
                  <a:pt x="0" y="47"/>
                  <a:pt x="11" y="90"/>
                </a:cubicBezTo>
                <a:cubicBezTo>
                  <a:pt x="11" y="119"/>
                  <a:pt x="61" y="148"/>
                  <a:pt x="117" y="148"/>
                </a:cubicBezTo>
                <a:cubicBezTo>
                  <a:pt x="125" y="148"/>
                  <a:pt x="134" y="147"/>
                  <a:pt x="143" y="145"/>
                </a:cubicBezTo>
                <a:cubicBezTo>
                  <a:pt x="209" y="145"/>
                  <a:pt x="264" y="101"/>
                  <a:pt x="264" y="58"/>
                </a:cubicBezTo>
                <a:cubicBezTo>
                  <a:pt x="254" y="29"/>
                  <a:pt x="212" y="1"/>
                  <a:pt x="1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1"/>
          <p:cNvSpPr/>
          <p:nvPr/>
        </p:nvSpPr>
        <p:spPr>
          <a:xfrm>
            <a:off x="4163146" y="4707878"/>
            <a:ext cx="155099" cy="82935"/>
          </a:xfrm>
          <a:custGeom>
            <a:rect b="b" l="l" r="r" t="t"/>
            <a:pathLst>
              <a:path extrusionOk="0" h="693" w="1296">
                <a:moveTo>
                  <a:pt x="506" y="1"/>
                </a:moveTo>
                <a:cubicBezTo>
                  <a:pt x="286" y="1"/>
                  <a:pt x="473" y="242"/>
                  <a:pt x="473" y="242"/>
                </a:cubicBezTo>
                <a:cubicBezTo>
                  <a:pt x="473" y="242"/>
                  <a:pt x="1" y="242"/>
                  <a:pt x="23" y="418"/>
                </a:cubicBezTo>
                <a:cubicBezTo>
                  <a:pt x="30" y="473"/>
                  <a:pt x="73" y="491"/>
                  <a:pt x="126" y="491"/>
                </a:cubicBezTo>
                <a:cubicBezTo>
                  <a:pt x="234" y="491"/>
                  <a:pt x="385" y="418"/>
                  <a:pt x="385" y="418"/>
                </a:cubicBezTo>
                <a:lnTo>
                  <a:pt x="385" y="418"/>
                </a:lnTo>
                <a:cubicBezTo>
                  <a:pt x="385" y="418"/>
                  <a:pt x="353" y="693"/>
                  <a:pt x="487" y="693"/>
                </a:cubicBezTo>
                <a:cubicBezTo>
                  <a:pt x="489" y="693"/>
                  <a:pt x="492" y="693"/>
                  <a:pt x="495" y="692"/>
                </a:cubicBezTo>
                <a:cubicBezTo>
                  <a:pt x="626" y="681"/>
                  <a:pt x="582" y="462"/>
                  <a:pt x="582" y="462"/>
                </a:cubicBezTo>
                <a:lnTo>
                  <a:pt x="582" y="462"/>
                </a:lnTo>
                <a:cubicBezTo>
                  <a:pt x="582" y="462"/>
                  <a:pt x="782" y="593"/>
                  <a:pt x="941" y="593"/>
                </a:cubicBezTo>
                <a:cubicBezTo>
                  <a:pt x="983" y="593"/>
                  <a:pt x="1022" y="584"/>
                  <a:pt x="1054" y="561"/>
                </a:cubicBezTo>
                <a:cubicBezTo>
                  <a:pt x="1208" y="462"/>
                  <a:pt x="791" y="341"/>
                  <a:pt x="791" y="341"/>
                </a:cubicBezTo>
                <a:cubicBezTo>
                  <a:pt x="791" y="341"/>
                  <a:pt x="1296" y="231"/>
                  <a:pt x="1186" y="100"/>
                </a:cubicBezTo>
                <a:cubicBezTo>
                  <a:pt x="1166" y="72"/>
                  <a:pt x="1132" y="62"/>
                  <a:pt x="1090" y="62"/>
                </a:cubicBezTo>
                <a:cubicBezTo>
                  <a:pt x="933" y="62"/>
                  <a:pt x="670" y="220"/>
                  <a:pt x="670" y="220"/>
                </a:cubicBezTo>
                <a:cubicBezTo>
                  <a:pt x="670" y="220"/>
                  <a:pt x="659" y="1"/>
                  <a:pt x="50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1"/>
          <p:cNvSpPr/>
          <p:nvPr/>
        </p:nvSpPr>
        <p:spPr>
          <a:xfrm>
            <a:off x="4218316" y="4739233"/>
            <a:ext cx="31714" cy="16036"/>
          </a:xfrm>
          <a:custGeom>
            <a:rect b="b" l="l" r="r" t="t"/>
            <a:pathLst>
              <a:path extrusionOk="0" h="134" w="265">
                <a:moveTo>
                  <a:pt x="159" y="0"/>
                </a:moveTo>
                <a:cubicBezTo>
                  <a:pt x="150" y="0"/>
                  <a:pt x="141" y="1"/>
                  <a:pt x="132" y="2"/>
                </a:cubicBezTo>
                <a:cubicBezTo>
                  <a:pt x="56" y="2"/>
                  <a:pt x="1" y="35"/>
                  <a:pt x="1" y="79"/>
                </a:cubicBezTo>
                <a:cubicBezTo>
                  <a:pt x="1" y="112"/>
                  <a:pt x="67" y="134"/>
                  <a:pt x="132" y="134"/>
                </a:cubicBezTo>
                <a:cubicBezTo>
                  <a:pt x="209" y="123"/>
                  <a:pt x="264" y="90"/>
                  <a:pt x="264" y="57"/>
                </a:cubicBezTo>
                <a:cubicBezTo>
                  <a:pt x="264" y="29"/>
                  <a:pt x="215" y="0"/>
                  <a:pt x="1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11"/>
          <p:cNvSpPr/>
          <p:nvPr/>
        </p:nvSpPr>
        <p:spPr>
          <a:xfrm>
            <a:off x="3921402" y="4638585"/>
            <a:ext cx="101365" cy="48468"/>
          </a:xfrm>
          <a:custGeom>
            <a:rect b="b" l="l" r="r" t="t"/>
            <a:pathLst>
              <a:path extrusionOk="0" h="405" w="847">
                <a:moveTo>
                  <a:pt x="553" y="0"/>
                </a:moveTo>
                <a:cubicBezTo>
                  <a:pt x="458" y="0"/>
                  <a:pt x="418" y="97"/>
                  <a:pt x="418" y="97"/>
                </a:cubicBezTo>
                <a:cubicBezTo>
                  <a:pt x="418" y="97"/>
                  <a:pt x="263" y="12"/>
                  <a:pt x="157" y="12"/>
                </a:cubicBezTo>
                <a:cubicBezTo>
                  <a:pt x="130" y="12"/>
                  <a:pt x="106" y="18"/>
                  <a:pt x="89" y="31"/>
                </a:cubicBezTo>
                <a:cubicBezTo>
                  <a:pt x="12" y="108"/>
                  <a:pt x="275" y="141"/>
                  <a:pt x="275" y="141"/>
                </a:cubicBezTo>
                <a:cubicBezTo>
                  <a:pt x="275" y="141"/>
                  <a:pt x="1" y="229"/>
                  <a:pt x="78" y="316"/>
                </a:cubicBezTo>
                <a:cubicBezTo>
                  <a:pt x="95" y="334"/>
                  <a:pt x="116" y="341"/>
                  <a:pt x="139" y="341"/>
                </a:cubicBezTo>
                <a:cubicBezTo>
                  <a:pt x="229" y="341"/>
                  <a:pt x="341" y="229"/>
                  <a:pt x="341" y="229"/>
                </a:cubicBezTo>
                <a:lnTo>
                  <a:pt x="341" y="229"/>
                </a:lnTo>
                <a:cubicBezTo>
                  <a:pt x="341" y="229"/>
                  <a:pt x="310" y="405"/>
                  <a:pt x="439" y="405"/>
                </a:cubicBezTo>
                <a:cubicBezTo>
                  <a:pt x="443" y="405"/>
                  <a:pt x="447" y="404"/>
                  <a:pt x="451" y="404"/>
                </a:cubicBezTo>
                <a:cubicBezTo>
                  <a:pt x="583" y="393"/>
                  <a:pt x="495" y="240"/>
                  <a:pt x="495" y="239"/>
                </a:cubicBezTo>
                <a:lnTo>
                  <a:pt x="495" y="239"/>
                </a:lnTo>
                <a:cubicBezTo>
                  <a:pt x="495" y="240"/>
                  <a:pt x="598" y="275"/>
                  <a:pt x="689" y="275"/>
                </a:cubicBezTo>
                <a:cubicBezTo>
                  <a:pt x="750" y="275"/>
                  <a:pt x="807" y="259"/>
                  <a:pt x="824" y="207"/>
                </a:cubicBezTo>
                <a:cubicBezTo>
                  <a:pt x="846" y="154"/>
                  <a:pt x="798" y="138"/>
                  <a:pt x="732" y="138"/>
                </a:cubicBezTo>
                <a:cubicBezTo>
                  <a:pt x="633" y="138"/>
                  <a:pt x="495" y="174"/>
                  <a:pt x="495" y="174"/>
                </a:cubicBezTo>
                <a:cubicBezTo>
                  <a:pt x="495" y="174"/>
                  <a:pt x="736" y="64"/>
                  <a:pt x="605" y="9"/>
                </a:cubicBezTo>
                <a:cubicBezTo>
                  <a:pt x="586" y="3"/>
                  <a:pt x="568" y="0"/>
                  <a:pt x="55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1"/>
          <p:cNvSpPr/>
          <p:nvPr/>
        </p:nvSpPr>
        <p:spPr>
          <a:xfrm>
            <a:off x="3962211" y="4654023"/>
            <a:ext cx="14481" cy="9335"/>
          </a:xfrm>
          <a:custGeom>
            <a:rect b="b" l="l" r="r" t="t"/>
            <a:pathLst>
              <a:path extrusionOk="0" h="78" w="121">
                <a:moveTo>
                  <a:pt x="66" y="1"/>
                </a:moveTo>
                <a:cubicBezTo>
                  <a:pt x="33" y="1"/>
                  <a:pt x="0" y="12"/>
                  <a:pt x="0" y="34"/>
                </a:cubicBezTo>
                <a:cubicBezTo>
                  <a:pt x="0" y="67"/>
                  <a:pt x="33" y="78"/>
                  <a:pt x="66" y="78"/>
                </a:cubicBezTo>
                <a:cubicBezTo>
                  <a:pt x="99" y="78"/>
                  <a:pt x="121" y="67"/>
                  <a:pt x="121" y="34"/>
                </a:cubicBezTo>
                <a:cubicBezTo>
                  <a:pt x="121" y="12"/>
                  <a:pt x="99" y="1"/>
                  <a:pt x="6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1"/>
          <p:cNvSpPr/>
          <p:nvPr/>
        </p:nvSpPr>
        <p:spPr>
          <a:xfrm>
            <a:off x="4244645" y="4545717"/>
            <a:ext cx="223433" cy="75635"/>
          </a:xfrm>
          <a:custGeom>
            <a:rect b="b" l="l" r="r" t="t"/>
            <a:pathLst>
              <a:path extrusionOk="0" h="632" w="1867">
                <a:moveTo>
                  <a:pt x="885" y="0"/>
                </a:moveTo>
                <a:cubicBezTo>
                  <a:pt x="792" y="0"/>
                  <a:pt x="802" y="214"/>
                  <a:pt x="802" y="214"/>
                </a:cubicBezTo>
                <a:cubicBezTo>
                  <a:pt x="802" y="214"/>
                  <a:pt x="672" y="100"/>
                  <a:pt x="553" y="100"/>
                </a:cubicBezTo>
                <a:cubicBezTo>
                  <a:pt x="529" y="100"/>
                  <a:pt x="505" y="104"/>
                  <a:pt x="483" y="115"/>
                </a:cubicBezTo>
                <a:cubicBezTo>
                  <a:pt x="340" y="181"/>
                  <a:pt x="582" y="258"/>
                  <a:pt x="582" y="258"/>
                </a:cubicBezTo>
                <a:cubicBezTo>
                  <a:pt x="582" y="258"/>
                  <a:pt x="384" y="291"/>
                  <a:pt x="264" y="313"/>
                </a:cubicBezTo>
                <a:cubicBezTo>
                  <a:pt x="132" y="346"/>
                  <a:pt x="0" y="445"/>
                  <a:pt x="44" y="522"/>
                </a:cubicBezTo>
                <a:cubicBezTo>
                  <a:pt x="60" y="554"/>
                  <a:pt x="88" y="565"/>
                  <a:pt x="123" y="565"/>
                </a:cubicBezTo>
                <a:cubicBezTo>
                  <a:pt x="183" y="565"/>
                  <a:pt x="264" y="531"/>
                  <a:pt x="340" y="511"/>
                </a:cubicBezTo>
                <a:cubicBezTo>
                  <a:pt x="472" y="467"/>
                  <a:pt x="659" y="346"/>
                  <a:pt x="659" y="346"/>
                </a:cubicBezTo>
                <a:lnTo>
                  <a:pt x="659" y="346"/>
                </a:lnTo>
                <a:cubicBezTo>
                  <a:pt x="659" y="346"/>
                  <a:pt x="516" y="631"/>
                  <a:pt x="725" y="631"/>
                </a:cubicBezTo>
                <a:cubicBezTo>
                  <a:pt x="729" y="632"/>
                  <a:pt x="734" y="632"/>
                  <a:pt x="738" y="632"/>
                </a:cubicBezTo>
                <a:cubicBezTo>
                  <a:pt x="920" y="632"/>
                  <a:pt x="878" y="412"/>
                  <a:pt x="878" y="412"/>
                </a:cubicBezTo>
                <a:lnTo>
                  <a:pt x="878" y="412"/>
                </a:lnTo>
                <a:cubicBezTo>
                  <a:pt x="878" y="412"/>
                  <a:pt x="1129" y="560"/>
                  <a:pt x="1313" y="560"/>
                </a:cubicBezTo>
                <a:cubicBezTo>
                  <a:pt x="1346" y="560"/>
                  <a:pt x="1378" y="555"/>
                  <a:pt x="1405" y="543"/>
                </a:cubicBezTo>
                <a:cubicBezTo>
                  <a:pt x="1592" y="467"/>
                  <a:pt x="1142" y="346"/>
                  <a:pt x="1142" y="346"/>
                </a:cubicBezTo>
                <a:cubicBezTo>
                  <a:pt x="1142" y="346"/>
                  <a:pt x="1866" y="291"/>
                  <a:pt x="1779" y="71"/>
                </a:cubicBezTo>
                <a:cubicBezTo>
                  <a:pt x="1756" y="24"/>
                  <a:pt x="1702" y="5"/>
                  <a:pt x="1631" y="5"/>
                </a:cubicBezTo>
                <a:cubicBezTo>
                  <a:pt x="1395" y="5"/>
                  <a:pt x="977" y="214"/>
                  <a:pt x="977" y="214"/>
                </a:cubicBezTo>
                <a:cubicBezTo>
                  <a:pt x="977" y="214"/>
                  <a:pt x="1032" y="39"/>
                  <a:pt x="911" y="6"/>
                </a:cubicBezTo>
                <a:cubicBezTo>
                  <a:pt x="902" y="2"/>
                  <a:pt x="893" y="0"/>
                  <a:pt x="88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1"/>
          <p:cNvSpPr/>
          <p:nvPr/>
        </p:nvSpPr>
        <p:spPr>
          <a:xfrm>
            <a:off x="4326024" y="4572644"/>
            <a:ext cx="35663" cy="14481"/>
          </a:xfrm>
          <a:custGeom>
            <a:rect b="b" l="l" r="r" t="t"/>
            <a:pathLst>
              <a:path extrusionOk="0" h="121" w="298">
                <a:moveTo>
                  <a:pt x="143" y="0"/>
                </a:moveTo>
                <a:cubicBezTo>
                  <a:pt x="67" y="0"/>
                  <a:pt x="1" y="44"/>
                  <a:pt x="1" y="77"/>
                </a:cubicBezTo>
                <a:cubicBezTo>
                  <a:pt x="1" y="99"/>
                  <a:pt x="67" y="121"/>
                  <a:pt x="143" y="121"/>
                </a:cubicBezTo>
                <a:cubicBezTo>
                  <a:pt x="231" y="121"/>
                  <a:pt x="297" y="99"/>
                  <a:pt x="297" y="77"/>
                </a:cubicBezTo>
                <a:cubicBezTo>
                  <a:pt x="297" y="44"/>
                  <a:pt x="231" y="0"/>
                  <a:pt x="1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1"/>
          <p:cNvSpPr/>
          <p:nvPr/>
        </p:nvSpPr>
        <p:spPr>
          <a:xfrm>
            <a:off x="2350184" y="4345379"/>
            <a:ext cx="6949647" cy="2204413"/>
          </a:xfrm>
          <a:custGeom>
            <a:rect b="b" l="l" r="r" t="t"/>
            <a:pathLst>
              <a:path extrusionOk="0" h="18420" w="58071">
                <a:moveTo>
                  <a:pt x="6401" y="0"/>
                </a:moveTo>
                <a:cubicBezTo>
                  <a:pt x="5193" y="307"/>
                  <a:pt x="3953" y="626"/>
                  <a:pt x="2646" y="933"/>
                </a:cubicBezTo>
                <a:cubicBezTo>
                  <a:pt x="1637" y="1471"/>
                  <a:pt x="341" y="2349"/>
                  <a:pt x="56" y="3326"/>
                </a:cubicBezTo>
                <a:cubicBezTo>
                  <a:pt x="56" y="3337"/>
                  <a:pt x="56" y="3337"/>
                  <a:pt x="56" y="3348"/>
                </a:cubicBezTo>
                <a:cubicBezTo>
                  <a:pt x="45" y="3381"/>
                  <a:pt x="34" y="3414"/>
                  <a:pt x="34" y="3447"/>
                </a:cubicBezTo>
                <a:cubicBezTo>
                  <a:pt x="23" y="3447"/>
                  <a:pt x="23" y="3458"/>
                  <a:pt x="23" y="3469"/>
                </a:cubicBezTo>
                <a:cubicBezTo>
                  <a:pt x="23" y="3502"/>
                  <a:pt x="12" y="3535"/>
                  <a:pt x="12" y="3557"/>
                </a:cubicBezTo>
                <a:cubicBezTo>
                  <a:pt x="12" y="3568"/>
                  <a:pt x="12" y="3579"/>
                  <a:pt x="12" y="3590"/>
                </a:cubicBezTo>
                <a:cubicBezTo>
                  <a:pt x="1" y="3634"/>
                  <a:pt x="1" y="3666"/>
                  <a:pt x="1" y="3710"/>
                </a:cubicBezTo>
                <a:cubicBezTo>
                  <a:pt x="1" y="6038"/>
                  <a:pt x="4480" y="9539"/>
                  <a:pt x="14074" y="11779"/>
                </a:cubicBezTo>
                <a:cubicBezTo>
                  <a:pt x="25150" y="14369"/>
                  <a:pt x="46995" y="17476"/>
                  <a:pt x="50299" y="17684"/>
                </a:cubicBezTo>
                <a:cubicBezTo>
                  <a:pt x="52857" y="17838"/>
                  <a:pt x="56523" y="18244"/>
                  <a:pt x="58071" y="18420"/>
                </a:cubicBezTo>
                <a:lnTo>
                  <a:pt x="58071" y="2766"/>
                </a:lnTo>
                <a:cubicBezTo>
                  <a:pt x="58027" y="2777"/>
                  <a:pt x="57983" y="2777"/>
                  <a:pt x="57939" y="2788"/>
                </a:cubicBezTo>
                <a:cubicBezTo>
                  <a:pt x="57928" y="2788"/>
                  <a:pt x="57917" y="2788"/>
                  <a:pt x="57906" y="2799"/>
                </a:cubicBezTo>
                <a:cubicBezTo>
                  <a:pt x="57862" y="2799"/>
                  <a:pt x="57829" y="2810"/>
                  <a:pt x="57785" y="2821"/>
                </a:cubicBezTo>
                <a:cubicBezTo>
                  <a:pt x="57774" y="2821"/>
                  <a:pt x="57763" y="2821"/>
                  <a:pt x="57752" y="2832"/>
                </a:cubicBezTo>
                <a:cubicBezTo>
                  <a:pt x="57709" y="2832"/>
                  <a:pt x="57654" y="2843"/>
                  <a:pt x="57610" y="2854"/>
                </a:cubicBezTo>
                <a:cubicBezTo>
                  <a:pt x="57599" y="2854"/>
                  <a:pt x="57588" y="2854"/>
                  <a:pt x="57577" y="2865"/>
                </a:cubicBezTo>
                <a:cubicBezTo>
                  <a:pt x="57533" y="2865"/>
                  <a:pt x="57500" y="2876"/>
                  <a:pt x="57456" y="2887"/>
                </a:cubicBezTo>
                <a:cubicBezTo>
                  <a:pt x="57434" y="2887"/>
                  <a:pt x="57412" y="2898"/>
                  <a:pt x="57390" y="2898"/>
                </a:cubicBezTo>
                <a:cubicBezTo>
                  <a:pt x="57335" y="2909"/>
                  <a:pt x="57280" y="2920"/>
                  <a:pt x="57237" y="2931"/>
                </a:cubicBezTo>
                <a:lnTo>
                  <a:pt x="57204" y="2931"/>
                </a:lnTo>
                <a:cubicBezTo>
                  <a:pt x="57160" y="2942"/>
                  <a:pt x="57105" y="2953"/>
                  <a:pt x="57050" y="2964"/>
                </a:cubicBezTo>
                <a:cubicBezTo>
                  <a:pt x="57039" y="2964"/>
                  <a:pt x="57017" y="2964"/>
                  <a:pt x="57006" y="2975"/>
                </a:cubicBezTo>
                <a:cubicBezTo>
                  <a:pt x="56951" y="2986"/>
                  <a:pt x="56896" y="2997"/>
                  <a:pt x="56830" y="3008"/>
                </a:cubicBezTo>
                <a:cubicBezTo>
                  <a:pt x="56808" y="3008"/>
                  <a:pt x="56786" y="3019"/>
                  <a:pt x="56754" y="3019"/>
                </a:cubicBezTo>
                <a:cubicBezTo>
                  <a:pt x="56721" y="3030"/>
                  <a:pt x="56688" y="3030"/>
                  <a:pt x="56655" y="3041"/>
                </a:cubicBezTo>
                <a:cubicBezTo>
                  <a:pt x="56611" y="3052"/>
                  <a:pt x="56567" y="3052"/>
                  <a:pt x="56534" y="3063"/>
                </a:cubicBezTo>
                <a:cubicBezTo>
                  <a:pt x="56479" y="3074"/>
                  <a:pt x="56435" y="3085"/>
                  <a:pt x="56380" y="3096"/>
                </a:cubicBezTo>
                <a:cubicBezTo>
                  <a:pt x="56347" y="3096"/>
                  <a:pt x="56303" y="3107"/>
                  <a:pt x="56271" y="3118"/>
                </a:cubicBezTo>
                <a:cubicBezTo>
                  <a:pt x="56249" y="3118"/>
                  <a:pt x="56216" y="3129"/>
                  <a:pt x="56194" y="3129"/>
                </a:cubicBezTo>
                <a:cubicBezTo>
                  <a:pt x="56150" y="3140"/>
                  <a:pt x="56117" y="3140"/>
                  <a:pt x="56073" y="3151"/>
                </a:cubicBezTo>
                <a:cubicBezTo>
                  <a:pt x="56018" y="3162"/>
                  <a:pt x="55952" y="3172"/>
                  <a:pt x="55897" y="3183"/>
                </a:cubicBezTo>
                <a:cubicBezTo>
                  <a:pt x="55853" y="3194"/>
                  <a:pt x="55820" y="3205"/>
                  <a:pt x="55777" y="3205"/>
                </a:cubicBezTo>
                <a:cubicBezTo>
                  <a:pt x="55744" y="3216"/>
                  <a:pt x="55711" y="3227"/>
                  <a:pt x="55678" y="3227"/>
                </a:cubicBezTo>
                <a:cubicBezTo>
                  <a:pt x="55634" y="3238"/>
                  <a:pt x="55590" y="3249"/>
                  <a:pt x="55546" y="3249"/>
                </a:cubicBezTo>
                <a:cubicBezTo>
                  <a:pt x="55546" y="3249"/>
                  <a:pt x="55535" y="3260"/>
                  <a:pt x="55535" y="3260"/>
                </a:cubicBezTo>
                <a:cubicBezTo>
                  <a:pt x="55425" y="3271"/>
                  <a:pt x="55327" y="3293"/>
                  <a:pt x="55217" y="3315"/>
                </a:cubicBezTo>
                <a:cubicBezTo>
                  <a:pt x="55195" y="3326"/>
                  <a:pt x="55173" y="3326"/>
                  <a:pt x="55140" y="3326"/>
                </a:cubicBezTo>
                <a:cubicBezTo>
                  <a:pt x="54975" y="3359"/>
                  <a:pt x="54811" y="3392"/>
                  <a:pt x="54635" y="3425"/>
                </a:cubicBezTo>
                <a:cubicBezTo>
                  <a:pt x="54613" y="3425"/>
                  <a:pt x="54591" y="3436"/>
                  <a:pt x="54569" y="3436"/>
                </a:cubicBezTo>
                <a:cubicBezTo>
                  <a:pt x="54382" y="3480"/>
                  <a:pt x="54185" y="3513"/>
                  <a:pt x="53987" y="3546"/>
                </a:cubicBezTo>
                <a:cubicBezTo>
                  <a:pt x="53779" y="3590"/>
                  <a:pt x="53570" y="3623"/>
                  <a:pt x="53362" y="3666"/>
                </a:cubicBezTo>
                <a:lnTo>
                  <a:pt x="53340" y="3666"/>
                </a:lnTo>
                <a:cubicBezTo>
                  <a:pt x="53131" y="3710"/>
                  <a:pt x="52922" y="3754"/>
                  <a:pt x="52703" y="3787"/>
                </a:cubicBezTo>
                <a:lnTo>
                  <a:pt x="52681" y="3798"/>
                </a:lnTo>
                <a:cubicBezTo>
                  <a:pt x="50277" y="4237"/>
                  <a:pt x="47434" y="4742"/>
                  <a:pt x="44700" y="5192"/>
                </a:cubicBezTo>
                <a:cubicBezTo>
                  <a:pt x="42077" y="5620"/>
                  <a:pt x="39541" y="5994"/>
                  <a:pt x="37576" y="6191"/>
                </a:cubicBezTo>
                <a:cubicBezTo>
                  <a:pt x="34979" y="6459"/>
                  <a:pt x="31352" y="6588"/>
                  <a:pt x="27535" y="6588"/>
                </a:cubicBezTo>
                <a:cubicBezTo>
                  <a:pt x="21009" y="6588"/>
                  <a:pt x="13926" y="6209"/>
                  <a:pt x="10484" y="5489"/>
                </a:cubicBezTo>
                <a:cubicBezTo>
                  <a:pt x="4304" y="4204"/>
                  <a:pt x="2899" y="3293"/>
                  <a:pt x="2899" y="2569"/>
                </a:cubicBezTo>
                <a:cubicBezTo>
                  <a:pt x="2899" y="1844"/>
                  <a:pt x="6401" y="0"/>
                  <a:pt x="640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2" name="Google Shape;632;p11"/>
          <p:cNvGrpSpPr/>
          <p:nvPr/>
        </p:nvGrpSpPr>
        <p:grpSpPr>
          <a:xfrm>
            <a:off x="5723289" y="1700131"/>
            <a:ext cx="2784480" cy="2672866"/>
            <a:chOff x="5639820" y="1424925"/>
            <a:chExt cx="3113586" cy="2988780"/>
          </a:xfrm>
        </p:grpSpPr>
        <p:sp>
          <p:nvSpPr>
            <p:cNvPr id="633" name="Google Shape;633;p11"/>
            <p:cNvSpPr/>
            <p:nvPr/>
          </p:nvSpPr>
          <p:spPr>
            <a:xfrm>
              <a:off x="8658631" y="2491717"/>
              <a:ext cx="17233" cy="22379"/>
            </a:xfrm>
            <a:custGeom>
              <a:rect b="b" l="l" r="r" t="t"/>
              <a:pathLst>
                <a:path extrusionOk="0" h="187" w="144">
                  <a:moveTo>
                    <a:pt x="1" y="0"/>
                  </a:moveTo>
                  <a:cubicBezTo>
                    <a:pt x="1" y="0"/>
                    <a:pt x="45" y="77"/>
                    <a:pt x="144" y="187"/>
                  </a:cubicBezTo>
                  <a:cubicBezTo>
                    <a:pt x="56" y="66"/>
                    <a:pt x="1" y="0"/>
                    <a:pt x="1" y="0"/>
                  </a:cubicBezTo>
                  <a:close/>
                </a:path>
              </a:pathLst>
            </a:custGeom>
            <a:solidFill>
              <a:srgbClr val="5757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1"/>
            <p:cNvSpPr/>
            <p:nvPr/>
          </p:nvSpPr>
          <p:spPr>
            <a:xfrm>
              <a:off x="6422736" y="2587578"/>
              <a:ext cx="547992" cy="376378"/>
            </a:xfrm>
            <a:custGeom>
              <a:rect b="b" l="l" r="r" t="t"/>
              <a:pathLst>
                <a:path extrusionOk="0" h="3145" w="4579">
                  <a:moveTo>
                    <a:pt x="3689" y="0"/>
                  </a:moveTo>
                  <a:cubicBezTo>
                    <a:pt x="3689" y="0"/>
                    <a:pt x="3678" y="286"/>
                    <a:pt x="3502" y="494"/>
                  </a:cubicBezTo>
                  <a:cubicBezTo>
                    <a:pt x="3447" y="560"/>
                    <a:pt x="3353" y="582"/>
                    <a:pt x="3253" y="582"/>
                  </a:cubicBezTo>
                  <a:cubicBezTo>
                    <a:pt x="3051" y="582"/>
                    <a:pt x="2822" y="494"/>
                    <a:pt x="2822" y="494"/>
                  </a:cubicBezTo>
                  <a:lnTo>
                    <a:pt x="2822" y="494"/>
                  </a:lnTo>
                  <a:cubicBezTo>
                    <a:pt x="2822" y="494"/>
                    <a:pt x="2844" y="879"/>
                    <a:pt x="2503" y="1153"/>
                  </a:cubicBezTo>
                  <a:cubicBezTo>
                    <a:pt x="2394" y="1241"/>
                    <a:pt x="2259" y="1270"/>
                    <a:pt x="2129" y="1270"/>
                  </a:cubicBezTo>
                  <a:cubicBezTo>
                    <a:pt x="1869" y="1270"/>
                    <a:pt x="1625" y="1153"/>
                    <a:pt x="1625" y="1153"/>
                  </a:cubicBezTo>
                  <a:lnTo>
                    <a:pt x="1625" y="1153"/>
                  </a:lnTo>
                  <a:cubicBezTo>
                    <a:pt x="1625" y="1153"/>
                    <a:pt x="1987" y="2635"/>
                    <a:pt x="1241" y="2800"/>
                  </a:cubicBezTo>
                  <a:cubicBezTo>
                    <a:pt x="1178" y="2813"/>
                    <a:pt x="1117" y="2819"/>
                    <a:pt x="1058" y="2819"/>
                  </a:cubicBezTo>
                  <a:cubicBezTo>
                    <a:pt x="415" y="2819"/>
                    <a:pt x="1" y="2119"/>
                    <a:pt x="1" y="2119"/>
                  </a:cubicBezTo>
                  <a:lnTo>
                    <a:pt x="1" y="2119"/>
                  </a:lnTo>
                  <a:cubicBezTo>
                    <a:pt x="1" y="2119"/>
                    <a:pt x="458" y="3145"/>
                    <a:pt x="1362" y="3145"/>
                  </a:cubicBezTo>
                  <a:cubicBezTo>
                    <a:pt x="1398" y="3145"/>
                    <a:pt x="1434" y="3143"/>
                    <a:pt x="1472" y="3140"/>
                  </a:cubicBezTo>
                  <a:cubicBezTo>
                    <a:pt x="2459" y="3052"/>
                    <a:pt x="2064" y="1834"/>
                    <a:pt x="2064" y="1834"/>
                  </a:cubicBezTo>
                  <a:lnTo>
                    <a:pt x="2405" y="1812"/>
                  </a:lnTo>
                  <a:cubicBezTo>
                    <a:pt x="2745" y="1790"/>
                    <a:pt x="2910" y="780"/>
                    <a:pt x="2910" y="780"/>
                  </a:cubicBezTo>
                  <a:cubicBezTo>
                    <a:pt x="2910" y="780"/>
                    <a:pt x="3008" y="1031"/>
                    <a:pt x="3165" y="1031"/>
                  </a:cubicBezTo>
                  <a:cubicBezTo>
                    <a:pt x="3181" y="1031"/>
                    <a:pt x="3199" y="1028"/>
                    <a:pt x="3217" y="1021"/>
                  </a:cubicBezTo>
                  <a:cubicBezTo>
                    <a:pt x="3436" y="955"/>
                    <a:pt x="3678" y="527"/>
                    <a:pt x="3678" y="527"/>
                  </a:cubicBezTo>
                  <a:cubicBezTo>
                    <a:pt x="3678" y="527"/>
                    <a:pt x="3771" y="739"/>
                    <a:pt x="4001" y="739"/>
                  </a:cubicBezTo>
                  <a:cubicBezTo>
                    <a:pt x="4033" y="739"/>
                    <a:pt x="4068" y="734"/>
                    <a:pt x="4106" y="725"/>
                  </a:cubicBezTo>
                  <a:cubicBezTo>
                    <a:pt x="4413" y="648"/>
                    <a:pt x="4578" y="209"/>
                    <a:pt x="4578" y="209"/>
                  </a:cubicBezTo>
                  <a:lnTo>
                    <a:pt x="4578" y="209"/>
                  </a:lnTo>
                  <a:cubicBezTo>
                    <a:pt x="4578" y="209"/>
                    <a:pt x="4446" y="363"/>
                    <a:pt x="4106" y="407"/>
                  </a:cubicBezTo>
                  <a:cubicBezTo>
                    <a:pt x="4087" y="410"/>
                    <a:pt x="4069" y="411"/>
                    <a:pt x="4051" y="411"/>
                  </a:cubicBezTo>
                  <a:cubicBezTo>
                    <a:pt x="3757" y="411"/>
                    <a:pt x="3689" y="0"/>
                    <a:pt x="3689" y="0"/>
                  </a:cubicBezTo>
                  <a:close/>
                </a:path>
              </a:pathLst>
            </a:custGeom>
            <a:solidFill>
              <a:srgbClr val="4963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1"/>
            <p:cNvSpPr/>
            <p:nvPr/>
          </p:nvSpPr>
          <p:spPr>
            <a:xfrm>
              <a:off x="6129771" y="3411308"/>
              <a:ext cx="2623635" cy="1002398"/>
            </a:xfrm>
            <a:custGeom>
              <a:rect b="b" l="l" r="r" t="t"/>
              <a:pathLst>
                <a:path extrusionOk="0" h="8376" w="21923">
                  <a:moveTo>
                    <a:pt x="11988" y="0"/>
                  </a:moveTo>
                  <a:lnTo>
                    <a:pt x="253" y="1449"/>
                  </a:lnTo>
                  <a:lnTo>
                    <a:pt x="1362" y="2086"/>
                  </a:lnTo>
                  <a:lnTo>
                    <a:pt x="1" y="2305"/>
                  </a:lnTo>
                  <a:lnTo>
                    <a:pt x="11516" y="8014"/>
                  </a:lnTo>
                  <a:lnTo>
                    <a:pt x="15775" y="8376"/>
                  </a:lnTo>
                  <a:lnTo>
                    <a:pt x="21922" y="5577"/>
                  </a:lnTo>
                  <a:lnTo>
                    <a:pt x="20429" y="4215"/>
                  </a:lnTo>
                  <a:lnTo>
                    <a:pt x="13250" y="88"/>
                  </a:lnTo>
                  <a:lnTo>
                    <a:pt x="12284" y="275"/>
                  </a:lnTo>
                  <a:lnTo>
                    <a:pt x="1198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1"/>
            <p:cNvSpPr/>
            <p:nvPr/>
          </p:nvSpPr>
          <p:spPr>
            <a:xfrm>
              <a:off x="5835489" y="1474830"/>
              <a:ext cx="806729" cy="781837"/>
            </a:xfrm>
            <a:custGeom>
              <a:rect b="b" l="l" r="r" t="t"/>
              <a:pathLst>
                <a:path extrusionOk="0" h="6533" w="6741">
                  <a:moveTo>
                    <a:pt x="6741" y="1"/>
                  </a:moveTo>
                  <a:lnTo>
                    <a:pt x="2910" y="308"/>
                  </a:lnTo>
                  <a:lnTo>
                    <a:pt x="1" y="6389"/>
                  </a:lnTo>
                  <a:lnTo>
                    <a:pt x="3480" y="6532"/>
                  </a:lnTo>
                  <a:lnTo>
                    <a:pt x="674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1"/>
            <p:cNvSpPr/>
            <p:nvPr/>
          </p:nvSpPr>
          <p:spPr>
            <a:xfrm>
              <a:off x="6129771" y="3014582"/>
              <a:ext cx="1434664" cy="570251"/>
            </a:xfrm>
            <a:custGeom>
              <a:rect b="b" l="l" r="r" t="t"/>
              <a:pathLst>
                <a:path extrusionOk="0" h="4765" w="11988">
                  <a:moveTo>
                    <a:pt x="11241" y="0"/>
                  </a:moveTo>
                  <a:lnTo>
                    <a:pt x="1" y="977"/>
                  </a:lnTo>
                  <a:lnTo>
                    <a:pt x="253" y="4764"/>
                  </a:lnTo>
                  <a:lnTo>
                    <a:pt x="11988" y="3315"/>
                  </a:lnTo>
                  <a:lnTo>
                    <a:pt x="11241" y="0"/>
                  </a:lnTo>
                  <a:close/>
                </a:path>
              </a:pathLst>
            </a:custGeom>
            <a:solidFill>
              <a:srgbClr val="5B3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1"/>
            <p:cNvSpPr/>
            <p:nvPr/>
          </p:nvSpPr>
          <p:spPr>
            <a:xfrm>
              <a:off x="6693322" y="3014582"/>
              <a:ext cx="871114" cy="492702"/>
            </a:xfrm>
            <a:custGeom>
              <a:rect b="b" l="l" r="r" t="t"/>
              <a:pathLst>
                <a:path extrusionOk="0" h="4117" w="7279">
                  <a:moveTo>
                    <a:pt x="6532" y="0"/>
                  </a:moveTo>
                  <a:lnTo>
                    <a:pt x="1" y="571"/>
                  </a:lnTo>
                  <a:lnTo>
                    <a:pt x="747" y="4117"/>
                  </a:lnTo>
                  <a:lnTo>
                    <a:pt x="7279" y="3315"/>
                  </a:lnTo>
                  <a:lnTo>
                    <a:pt x="6532" y="0"/>
                  </a:lnTo>
                  <a:close/>
                </a:path>
              </a:pathLst>
            </a:custGeom>
            <a:solidFill>
              <a:srgbClr val="5133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1"/>
            <p:cNvSpPr/>
            <p:nvPr/>
          </p:nvSpPr>
          <p:spPr>
            <a:xfrm>
              <a:off x="5927520" y="1466931"/>
              <a:ext cx="1710515" cy="1747375"/>
            </a:xfrm>
            <a:custGeom>
              <a:rect b="b" l="l" r="r" t="t"/>
              <a:pathLst>
                <a:path extrusionOk="0" h="14601" w="14293">
                  <a:moveTo>
                    <a:pt x="8562" y="1"/>
                  </a:moveTo>
                  <a:lnTo>
                    <a:pt x="2580" y="528"/>
                  </a:lnTo>
                  <a:lnTo>
                    <a:pt x="0" y="5874"/>
                  </a:lnTo>
                  <a:lnTo>
                    <a:pt x="329" y="14601"/>
                  </a:lnTo>
                  <a:lnTo>
                    <a:pt x="14293" y="13854"/>
                  </a:lnTo>
                  <a:lnTo>
                    <a:pt x="12734" y="5347"/>
                  </a:lnTo>
                  <a:lnTo>
                    <a:pt x="8562" y="1"/>
                  </a:lnTo>
                  <a:close/>
                </a:path>
              </a:pathLst>
            </a:custGeom>
            <a:solidFill>
              <a:srgbClr val="6B47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1"/>
            <p:cNvSpPr/>
            <p:nvPr/>
          </p:nvSpPr>
          <p:spPr>
            <a:xfrm>
              <a:off x="5931469" y="2193485"/>
              <a:ext cx="827672" cy="113093"/>
            </a:xfrm>
            <a:custGeom>
              <a:rect b="b" l="l" r="r" t="t"/>
              <a:pathLst>
                <a:path extrusionOk="0" h="945" w="6916">
                  <a:moveTo>
                    <a:pt x="6894" y="0"/>
                  </a:moveTo>
                  <a:lnTo>
                    <a:pt x="0" y="725"/>
                  </a:lnTo>
                  <a:lnTo>
                    <a:pt x="11" y="944"/>
                  </a:lnTo>
                  <a:lnTo>
                    <a:pt x="6916" y="220"/>
                  </a:lnTo>
                  <a:lnTo>
                    <a:pt x="6894" y="0"/>
                  </a:lnTo>
                  <a:close/>
                </a:path>
              </a:pathLst>
            </a:custGeom>
            <a:solidFill>
              <a:srgbClr val="5B3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1"/>
            <p:cNvSpPr/>
            <p:nvPr/>
          </p:nvSpPr>
          <p:spPr>
            <a:xfrm>
              <a:off x="5927520" y="2029289"/>
              <a:ext cx="810678" cy="140618"/>
            </a:xfrm>
            <a:custGeom>
              <a:rect b="b" l="l" r="r" t="t"/>
              <a:pathLst>
                <a:path extrusionOk="0" h="1175" w="6774">
                  <a:moveTo>
                    <a:pt x="6740" y="0"/>
                  </a:moveTo>
                  <a:lnTo>
                    <a:pt x="110" y="944"/>
                  </a:lnTo>
                  <a:lnTo>
                    <a:pt x="0" y="1175"/>
                  </a:lnTo>
                  <a:lnTo>
                    <a:pt x="6773" y="209"/>
                  </a:lnTo>
                  <a:lnTo>
                    <a:pt x="6740" y="0"/>
                  </a:lnTo>
                  <a:close/>
                </a:path>
              </a:pathLst>
            </a:custGeom>
            <a:solidFill>
              <a:srgbClr val="5B3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1"/>
            <p:cNvSpPr/>
            <p:nvPr/>
          </p:nvSpPr>
          <p:spPr>
            <a:xfrm>
              <a:off x="6075917" y="1780961"/>
              <a:ext cx="417905" cy="81499"/>
            </a:xfrm>
            <a:custGeom>
              <a:rect b="b" l="l" r="r" t="t"/>
              <a:pathLst>
                <a:path extrusionOk="0" h="681" w="3492">
                  <a:moveTo>
                    <a:pt x="3458" y="0"/>
                  </a:moveTo>
                  <a:lnTo>
                    <a:pt x="110" y="450"/>
                  </a:lnTo>
                  <a:lnTo>
                    <a:pt x="1" y="681"/>
                  </a:lnTo>
                  <a:lnTo>
                    <a:pt x="3491" y="209"/>
                  </a:lnTo>
                  <a:lnTo>
                    <a:pt x="3458" y="0"/>
                  </a:lnTo>
                  <a:close/>
                </a:path>
              </a:pathLst>
            </a:custGeom>
            <a:solidFill>
              <a:srgbClr val="5B3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1"/>
            <p:cNvSpPr/>
            <p:nvPr/>
          </p:nvSpPr>
          <p:spPr>
            <a:xfrm>
              <a:off x="6003633" y="1897885"/>
              <a:ext cx="511132" cy="111776"/>
            </a:xfrm>
            <a:custGeom>
              <a:rect b="b" l="l" r="r" t="t"/>
              <a:pathLst>
                <a:path extrusionOk="0" h="934" w="4271">
                  <a:moveTo>
                    <a:pt x="4238" y="0"/>
                  </a:moveTo>
                  <a:lnTo>
                    <a:pt x="122" y="703"/>
                  </a:lnTo>
                  <a:lnTo>
                    <a:pt x="1" y="933"/>
                  </a:lnTo>
                  <a:lnTo>
                    <a:pt x="4271" y="209"/>
                  </a:lnTo>
                  <a:lnTo>
                    <a:pt x="4238" y="0"/>
                  </a:lnTo>
                  <a:close/>
                </a:path>
              </a:pathLst>
            </a:custGeom>
            <a:solidFill>
              <a:srgbClr val="5B3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1"/>
            <p:cNvSpPr/>
            <p:nvPr/>
          </p:nvSpPr>
          <p:spPr>
            <a:xfrm>
              <a:off x="5951096" y="2747824"/>
              <a:ext cx="823843" cy="85568"/>
            </a:xfrm>
            <a:custGeom>
              <a:rect b="b" l="l" r="r" t="t"/>
              <a:pathLst>
                <a:path extrusionOk="0" h="715" w="6884">
                  <a:moveTo>
                    <a:pt x="6872" y="1"/>
                  </a:moveTo>
                  <a:lnTo>
                    <a:pt x="1" y="506"/>
                  </a:lnTo>
                  <a:lnTo>
                    <a:pt x="12" y="714"/>
                  </a:lnTo>
                  <a:lnTo>
                    <a:pt x="6883" y="209"/>
                  </a:lnTo>
                  <a:lnTo>
                    <a:pt x="6872" y="1"/>
                  </a:lnTo>
                  <a:close/>
                </a:path>
              </a:pathLst>
            </a:custGeom>
            <a:solidFill>
              <a:srgbClr val="5B3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1"/>
            <p:cNvSpPr/>
            <p:nvPr/>
          </p:nvSpPr>
          <p:spPr>
            <a:xfrm>
              <a:off x="5956361" y="2883177"/>
              <a:ext cx="837007" cy="84132"/>
            </a:xfrm>
            <a:custGeom>
              <a:rect b="b" l="l" r="r" t="t"/>
              <a:pathLst>
                <a:path extrusionOk="0" h="703" w="6994">
                  <a:moveTo>
                    <a:pt x="6982" y="0"/>
                  </a:moveTo>
                  <a:lnTo>
                    <a:pt x="1" y="494"/>
                  </a:lnTo>
                  <a:lnTo>
                    <a:pt x="12" y="703"/>
                  </a:lnTo>
                  <a:lnTo>
                    <a:pt x="6993" y="209"/>
                  </a:lnTo>
                  <a:lnTo>
                    <a:pt x="6982" y="0"/>
                  </a:lnTo>
                  <a:close/>
                </a:path>
              </a:pathLst>
            </a:custGeom>
            <a:solidFill>
              <a:srgbClr val="5B3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1"/>
            <p:cNvSpPr/>
            <p:nvPr/>
          </p:nvSpPr>
          <p:spPr>
            <a:xfrm>
              <a:off x="5935298" y="2337934"/>
              <a:ext cx="771305" cy="89517"/>
            </a:xfrm>
            <a:custGeom>
              <a:rect b="b" l="l" r="r" t="t"/>
              <a:pathLst>
                <a:path extrusionOk="0" h="748" w="6445">
                  <a:moveTo>
                    <a:pt x="6434" y="1"/>
                  </a:moveTo>
                  <a:lnTo>
                    <a:pt x="1" y="528"/>
                  </a:lnTo>
                  <a:lnTo>
                    <a:pt x="12" y="747"/>
                  </a:lnTo>
                  <a:lnTo>
                    <a:pt x="6445" y="209"/>
                  </a:lnTo>
                  <a:lnTo>
                    <a:pt x="6434" y="1"/>
                  </a:lnTo>
                  <a:close/>
                </a:path>
              </a:pathLst>
            </a:custGeom>
            <a:solidFill>
              <a:srgbClr val="5B3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1"/>
            <p:cNvSpPr/>
            <p:nvPr/>
          </p:nvSpPr>
          <p:spPr>
            <a:xfrm>
              <a:off x="5961627" y="3040791"/>
              <a:ext cx="856634" cy="72403"/>
            </a:xfrm>
            <a:custGeom>
              <a:rect b="b" l="l" r="r" t="t"/>
              <a:pathLst>
                <a:path extrusionOk="0" h="605" w="7158">
                  <a:moveTo>
                    <a:pt x="7147" y="1"/>
                  </a:moveTo>
                  <a:lnTo>
                    <a:pt x="1" y="396"/>
                  </a:lnTo>
                  <a:lnTo>
                    <a:pt x="11" y="604"/>
                  </a:lnTo>
                  <a:lnTo>
                    <a:pt x="7158" y="209"/>
                  </a:lnTo>
                  <a:lnTo>
                    <a:pt x="7147" y="1"/>
                  </a:lnTo>
                  <a:close/>
                </a:path>
              </a:pathLst>
            </a:custGeom>
            <a:solidFill>
              <a:srgbClr val="5B3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1"/>
            <p:cNvSpPr/>
            <p:nvPr/>
          </p:nvSpPr>
          <p:spPr>
            <a:xfrm>
              <a:off x="5940564" y="2449591"/>
              <a:ext cx="784470" cy="96099"/>
            </a:xfrm>
            <a:custGeom>
              <a:rect b="b" l="l" r="r" t="t"/>
              <a:pathLst>
                <a:path extrusionOk="0" h="803" w="6555">
                  <a:moveTo>
                    <a:pt x="6532" y="1"/>
                  </a:moveTo>
                  <a:lnTo>
                    <a:pt x="1" y="583"/>
                  </a:lnTo>
                  <a:lnTo>
                    <a:pt x="12" y="802"/>
                  </a:lnTo>
                  <a:lnTo>
                    <a:pt x="6554" y="220"/>
                  </a:lnTo>
                  <a:lnTo>
                    <a:pt x="6532" y="1"/>
                  </a:lnTo>
                  <a:close/>
                </a:path>
              </a:pathLst>
            </a:custGeom>
            <a:solidFill>
              <a:srgbClr val="5B3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1"/>
            <p:cNvSpPr/>
            <p:nvPr/>
          </p:nvSpPr>
          <p:spPr>
            <a:xfrm>
              <a:off x="5945830" y="2612590"/>
              <a:ext cx="805413" cy="82815"/>
            </a:xfrm>
            <a:custGeom>
              <a:rect b="b" l="l" r="r" t="t"/>
              <a:pathLst>
                <a:path extrusionOk="0" h="692" w="6730">
                  <a:moveTo>
                    <a:pt x="6708" y="0"/>
                  </a:moveTo>
                  <a:lnTo>
                    <a:pt x="1" y="472"/>
                  </a:lnTo>
                  <a:lnTo>
                    <a:pt x="12" y="692"/>
                  </a:lnTo>
                  <a:lnTo>
                    <a:pt x="6730" y="209"/>
                  </a:lnTo>
                  <a:lnTo>
                    <a:pt x="6708" y="0"/>
                  </a:lnTo>
                  <a:close/>
                </a:path>
              </a:pathLst>
            </a:custGeom>
            <a:solidFill>
              <a:srgbClr val="5B3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1"/>
            <p:cNvSpPr/>
            <p:nvPr/>
          </p:nvSpPr>
          <p:spPr>
            <a:xfrm>
              <a:off x="5939248" y="1528684"/>
              <a:ext cx="1003834" cy="1355918"/>
            </a:xfrm>
            <a:custGeom>
              <a:rect b="b" l="l" r="r" t="t"/>
              <a:pathLst>
                <a:path extrusionOk="0" h="11330" w="8388">
                  <a:moveTo>
                    <a:pt x="6401" y="1186"/>
                  </a:moveTo>
                  <a:lnTo>
                    <a:pt x="7125" y="2328"/>
                  </a:lnTo>
                  <a:lnTo>
                    <a:pt x="6532" y="2954"/>
                  </a:lnTo>
                  <a:lnTo>
                    <a:pt x="5940" y="2032"/>
                  </a:lnTo>
                  <a:lnTo>
                    <a:pt x="6401" y="1186"/>
                  </a:lnTo>
                  <a:close/>
                  <a:moveTo>
                    <a:pt x="2976" y="2383"/>
                  </a:moveTo>
                  <a:lnTo>
                    <a:pt x="3162" y="3173"/>
                  </a:lnTo>
                  <a:lnTo>
                    <a:pt x="2646" y="3338"/>
                  </a:lnTo>
                  <a:lnTo>
                    <a:pt x="2251" y="2569"/>
                  </a:lnTo>
                  <a:lnTo>
                    <a:pt x="2976" y="2383"/>
                  </a:lnTo>
                  <a:close/>
                  <a:moveTo>
                    <a:pt x="5797" y="2284"/>
                  </a:moveTo>
                  <a:lnTo>
                    <a:pt x="6346" y="3140"/>
                  </a:lnTo>
                  <a:lnTo>
                    <a:pt x="5753" y="3777"/>
                  </a:lnTo>
                  <a:lnTo>
                    <a:pt x="5303" y="3173"/>
                  </a:lnTo>
                  <a:lnTo>
                    <a:pt x="5797" y="2284"/>
                  </a:lnTo>
                  <a:close/>
                  <a:moveTo>
                    <a:pt x="3217" y="3426"/>
                  </a:moveTo>
                  <a:lnTo>
                    <a:pt x="3349" y="3964"/>
                  </a:lnTo>
                  <a:lnTo>
                    <a:pt x="3020" y="4084"/>
                  </a:lnTo>
                  <a:lnTo>
                    <a:pt x="2767" y="3568"/>
                  </a:lnTo>
                  <a:lnTo>
                    <a:pt x="3217" y="3426"/>
                  </a:lnTo>
                  <a:close/>
                  <a:moveTo>
                    <a:pt x="7345" y="2679"/>
                  </a:moveTo>
                  <a:lnTo>
                    <a:pt x="7937" y="3623"/>
                  </a:lnTo>
                  <a:lnTo>
                    <a:pt x="7268" y="4095"/>
                  </a:lnTo>
                  <a:lnTo>
                    <a:pt x="6763" y="3305"/>
                  </a:lnTo>
                  <a:lnTo>
                    <a:pt x="7345" y="2679"/>
                  </a:lnTo>
                  <a:close/>
                  <a:moveTo>
                    <a:pt x="2383" y="3689"/>
                  </a:moveTo>
                  <a:lnTo>
                    <a:pt x="2646" y="4227"/>
                  </a:lnTo>
                  <a:lnTo>
                    <a:pt x="2372" y="4326"/>
                  </a:lnTo>
                  <a:lnTo>
                    <a:pt x="1944" y="3832"/>
                  </a:lnTo>
                  <a:lnTo>
                    <a:pt x="2383" y="3689"/>
                  </a:lnTo>
                  <a:close/>
                  <a:moveTo>
                    <a:pt x="5160" y="3426"/>
                  </a:moveTo>
                  <a:lnTo>
                    <a:pt x="5566" y="3964"/>
                  </a:lnTo>
                  <a:lnTo>
                    <a:pt x="4996" y="4556"/>
                  </a:lnTo>
                  <a:lnTo>
                    <a:pt x="4732" y="4216"/>
                  </a:lnTo>
                  <a:lnTo>
                    <a:pt x="5160" y="3426"/>
                  </a:lnTo>
                  <a:close/>
                  <a:moveTo>
                    <a:pt x="6576" y="3492"/>
                  </a:moveTo>
                  <a:lnTo>
                    <a:pt x="7059" y="4249"/>
                  </a:lnTo>
                  <a:lnTo>
                    <a:pt x="6434" y="4688"/>
                  </a:lnTo>
                  <a:lnTo>
                    <a:pt x="5995" y="4095"/>
                  </a:lnTo>
                  <a:lnTo>
                    <a:pt x="6576" y="3492"/>
                  </a:lnTo>
                  <a:close/>
                  <a:moveTo>
                    <a:pt x="5819" y="4293"/>
                  </a:moveTo>
                  <a:lnTo>
                    <a:pt x="6225" y="4831"/>
                  </a:lnTo>
                  <a:lnTo>
                    <a:pt x="5588" y="5292"/>
                  </a:lnTo>
                  <a:lnTo>
                    <a:pt x="5259" y="4875"/>
                  </a:lnTo>
                  <a:lnTo>
                    <a:pt x="5819" y="4293"/>
                  </a:lnTo>
                  <a:close/>
                  <a:moveTo>
                    <a:pt x="2361" y="6873"/>
                  </a:moveTo>
                  <a:lnTo>
                    <a:pt x="2438" y="6960"/>
                  </a:lnTo>
                  <a:lnTo>
                    <a:pt x="1823" y="7487"/>
                  </a:lnTo>
                  <a:lnTo>
                    <a:pt x="1669" y="7323"/>
                  </a:lnTo>
                  <a:lnTo>
                    <a:pt x="2361" y="6873"/>
                  </a:lnTo>
                  <a:close/>
                  <a:moveTo>
                    <a:pt x="2712" y="7257"/>
                  </a:moveTo>
                  <a:lnTo>
                    <a:pt x="2866" y="7410"/>
                  </a:lnTo>
                  <a:lnTo>
                    <a:pt x="2306" y="8025"/>
                  </a:lnTo>
                  <a:lnTo>
                    <a:pt x="2098" y="7795"/>
                  </a:lnTo>
                  <a:lnTo>
                    <a:pt x="2712" y="7257"/>
                  </a:lnTo>
                  <a:close/>
                  <a:moveTo>
                    <a:pt x="1450" y="7465"/>
                  </a:moveTo>
                  <a:lnTo>
                    <a:pt x="1626" y="7663"/>
                  </a:lnTo>
                  <a:lnTo>
                    <a:pt x="1055" y="8146"/>
                  </a:lnTo>
                  <a:lnTo>
                    <a:pt x="824" y="7882"/>
                  </a:lnTo>
                  <a:lnTo>
                    <a:pt x="1450" y="7465"/>
                  </a:lnTo>
                  <a:close/>
                  <a:moveTo>
                    <a:pt x="4820" y="7553"/>
                  </a:moveTo>
                  <a:lnTo>
                    <a:pt x="5303" y="8420"/>
                  </a:lnTo>
                  <a:lnTo>
                    <a:pt x="5018" y="8497"/>
                  </a:lnTo>
                  <a:lnTo>
                    <a:pt x="4710" y="7597"/>
                  </a:lnTo>
                  <a:lnTo>
                    <a:pt x="4820" y="7553"/>
                  </a:lnTo>
                  <a:close/>
                  <a:moveTo>
                    <a:pt x="4337" y="7762"/>
                  </a:moveTo>
                  <a:lnTo>
                    <a:pt x="4622" y="8607"/>
                  </a:lnTo>
                  <a:lnTo>
                    <a:pt x="4249" y="8706"/>
                  </a:lnTo>
                  <a:lnTo>
                    <a:pt x="4139" y="7850"/>
                  </a:lnTo>
                  <a:lnTo>
                    <a:pt x="4337" y="7762"/>
                  </a:lnTo>
                  <a:close/>
                  <a:moveTo>
                    <a:pt x="1900" y="7959"/>
                  </a:moveTo>
                  <a:lnTo>
                    <a:pt x="2130" y="8223"/>
                  </a:lnTo>
                  <a:lnTo>
                    <a:pt x="1615" y="8783"/>
                  </a:lnTo>
                  <a:lnTo>
                    <a:pt x="1329" y="8453"/>
                  </a:lnTo>
                  <a:lnTo>
                    <a:pt x="1900" y="7959"/>
                  </a:lnTo>
                  <a:close/>
                  <a:moveTo>
                    <a:pt x="5435" y="8651"/>
                  </a:moveTo>
                  <a:lnTo>
                    <a:pt x="5797" y="9310"/>
                  </a:lnTo>
                  <a:lnTo>
                    <a:pt x="5325" y="9441"/>
                  </a:lnTo>
                  <a:lnTo>
                    <a:pt x="5094" y="8750"/>
                  </a:lnTo>
                  <a:lnTo>
                    <a:pt x="5435" y="8651"/>
                  </a:lnTo>
                  <a:close/>
                  <a:moveTo>
                    <a:pt x="1121" y="8629"/>
                  </a:moveTo>
                  <a:lnTo>
                    <a:pt x="1439" y="8980"/>
                  </a:lnTo>
                  <a:lnTo>
                    <a:pt x="791" y="9683"/>
                  </a:lnTo>
                  <a:lnTo>
                    <a:pt x="407" y="9244"/>
                  </a:lnTo>
                  <a:lnTo>
                    <a:pt x="1121" y="8629"/>
                  </a:lnTo>
                  <a:close/>
                  <a:moveTo>
                    <a:pt x="4699" y="8859"/>
                  </a:moveTo>
                  <a:lnTo>
                    <a:pt x="4941" y="9551"/>
                  </a:lnTo>
                  <a:lnTo>
                    <a:pt x="4370" y="9716"/>
                  </a:lnTo>
                  <a:lnTo>
                    <a:pt x="4282" y="8980"/>
                  </a:lnTo>
                  <a:lnTo>
                    <a:pt x="4699" y="8859"/>
                  </a:lnTo>
                  <a:close/>
                  <a:moveTo>
                    <a:pt x="5929" y="9551"/>
                  </a:moveTo>
                  <a:lnTo>
                    <a:pt x="6434" y="10462"/>
                  </a:lnTo>
                  <a:cubicBezTo>
                    <a:pt x="6225" y="10517"/>
                    <a:pt x="5973" y="10583"/>
                    <a:pt x="5731" y="10638"/>
                  </a:cubicBezTo>
                  <a:lnTo>
                    <a:pt x="5413" y="9694"/>
                  </a:lnTo>
                  <a:lnTo>
                    <a:pt x="5929" y="9551"/>
                  </a:lnTo>
                  <a:close/>
                  <a:moveTo>
                    <a:pt x="5018" y="9814"/>
                  </a:moveTo>
                  <a:lnTo>
                    <a:pt x="5325" y="10737"/>
                  </a:lnTo>
                  <a:cubicBezTo>
                    <a:pt x="4996" y="10813"/>
                    <a:pt x="4699" y="10890"/>
                    <a:pt x="4524" y="10934"/>
                  </a:cubicBezTo>
                  <a:lnTo>
                    <a:pt x="4414" y="9979"/>
                  </a:lnTo>
                  <a:lnTo>
                    <a:pt x="5018" y="9814"/>
                  </a:lnTo>
                  <a:close/>
                  <a:moveTo>
                    <a:pt x="2701" y="1"/>
                  </a:moveTo>
                  <a:lnTo>
                    <a:pt x="2482" y="12"/>
                  </a:lnTo>
                  <a:lnTo>
                    <a:pt x="2449" y="89"/>
                  </a:lnTo>
                  <a:lnTo>
                    <a:pt x="2668" y="1033"/>
                  </a:lnTo>
                  <a:lnTo>
                    <a:pt x="1900" y="1219"/>
                  </a:lnTo>
                  <a:lnTo>
                    <a:pt x="1757" y="1516"/>
                  </a:lnTo>
                  <a:lnTo>
                    <a:pt x="2723" y="1285"/>
                  </a:lnTo>
                  <a:lnTo>
                    <a:pt x="2921" y="2130"/>
                  </a:lnTo>
                  <a:lnTo>
                    <a:pt x="2130" y="2339"/>
                  </a:lnTo>
                  <a:lnTo>
                    <a:pt x="1735" y="1560"/>
                  </a:lnTo>
                  <a:lnTo>
                    <a:pt x="1527" y="1999"/>
                  </a:lnTo>
                  <a:lnTo>
                    <a:pt x="1746" y="2438"/>
                  </a:lnTo>
                  <a:lnTo>
                    <a:pt x="1241" y="2569"/>
                  </a:lnTo>
                  <a:lnTo>
                    <a:pt x="1099" y="2877"/>
                  </a:lnTo>
                  <a:lnTo>
                    <a:pt x="1867" y="2668"/>
                  </a:lnTo>
                  <a:lnTo>
                    <a:pt x="2262" y="3459"/>
                  </a:lnTo>
                  <a:lnTo>
                    <a:pt x="1757" y="3623"/>
                  </a:lnTo>
                  <a:lnTo>
                    <a:pt x="1099" y="2877"/>
                  </a:lnTo>
                  <a:lnTo>
                    <a:pt x="978" y="3129"/>
                  </a:lnTo>
                  <a:lnTo>
                    <a:pt x="2877" y="5292"/>
                  </a:lnTo>
                  <a:lnTo>
                    <a:pt x="3184" y="5270"/>
                  </a:lnTo>
                  <a:lnTo>
                    <a:pt x="3294" y="5489"/>
                  </a:lnTo>
                  <a:lnTo>
                    <a:pt x="2899" y="5753"/>
                  </a:lnTo>
                  <a:lnTo>
                    <a:pt x="3239" y="6269"/>
                  </a:lnTo>
                  <a:lnTo>
                    <a:pt x="3096" y="6390"/>
                  </a:lnTo>
                  <a:lnTo>
                    <a:pt x="2855" y="6236"/>
                  </a:lnTo>
                  <a:lnTo>
                    <a:pt x="1" y="8091"/>
                  </a:lnTo>
                  <a:lnTo>
                    <a:pt x="12" y="8409"/>
                  </a:lnTo>
                  <a:lnTo>
                    <a:pt x="605" y="8025"/>
                  </a:lnTo>
                  <a:lnTo>
                    <a:pt x="857" y="8322"/>
                  </a:lnTo>
                  <a:lnTo>
                    <a:pt x="133" y="8936"/>
                  </a:lnTo>
                  <a:lnTo>
                    <a:pt x="34" y="8827"/>
                  </a:lnTo>
                  <a:lnTo>
                    <a:pt x="56" y="9540"/>
                  </a:lnTo>
                  <a:lnTo>
                    <a:pt x="198" y="9419"/>
                  </a:lnTo>
                  <a:lnTo>
                    <a:pt x="616" y="9880"/>
                  </a:lnTo>
                  <a:lnTo>
                    <a:pt x="89" y="10451"/>
                  </a:lnTo>
                  <a:lnTo>
                    <a:pt x="111" y="10846"/>
                  </a:lnTo>
                  <a:lnTo>
                    <a:pt x="3579" y="7037"/>
                  </a:lnTo>
                  <a:lnTo>
                    <a:pt x="3382" y="6686"/>
                  </a:lnTo>
                  <a:lnTo>
                    <a:pt x="3470" y="6609"/>
                  </a:lnTo>
                  <a:lnTo>
                    <a:pt x="3623" y="6840"/>
                  </a:lnTo>
                  <a:lnTo>
                    <a:pt x="3986" y="6675"/>
                  </a:lnTo>
                  <a:lnTo>
                    <a:pt x="4062" y="6905"/>
                  </a:lnTo>
                  <a:lnTo>
                    <a:pt x="3766" y="7136"/>
                  </a:lnTo>
                  <a:lnTo>
                    <a:pt x="4304" y="11329"/>
                  </a:lnTo>
                  <a:lnTo>
                    <a:pt x="4578" y="11318"/>
                  </a:lnTo>
                  <a:lnTo>
                    <a:pt x="4556" y="11187"/>
                  </a:lnTo>
                  <a:cubicBezTo>
                    <a:pt x="4710" y="11165"/>
                    <a:pt x="4963" y="11099"/>
                    <a:pt x="5413" y="10989"/>
                  </a:cubicBezTo>
                  <a:lnTo>
                    <a:pt x="5522" y="11329"/>
                  </a:lnTo>
                  <a:lnTo>
                    <a:pt x="5918" y="11220"/>
                  </a:lnTo>
                  <a:lnTo>
                    <a:pt x="5808" y="10890"/>
                  </a:lnTo>
                  <a:cubicBezTo>
                    <a:pt x="6027" y="10846"/>
                    <a:pt x="6280" y="10780"/>
                    <a:pt x="6576" y="10715"/>
                  </a:cubicBezTo>
                  <a:lnTo>
                    <a:pt x="6598" y="10748"/>
                  </a:lnTo>
                  <a:lnTo>
                    <a:pt x="6840" y="10638"/>
                  </a:lnTo>
                  <a:lnTo>
                    <a:pt x="4622" y="6642"/>
                  </a:lnTo>
                  <a:lnTo>
                    <a:pt x="4425" y="6719"/>
                  </a:lnTo>
                  <a:lnTo>
                    <a:pt x="4348" y="6510"/>
                  </a:lnTo>
                  <a:lnTo>
                    <a:pt x="4952" y="6236"/>
                  </a:lnTo>
                  <a:lnTo>
                    <a:pt x="4513" y="5654"/>
                  </a:lnTo>
                  <a:lnTo>
                    <a:pt x="4600" y="5566"/>
                  </a:lnTo>
                  <a:lnTo>
                    <a:pt x="5094" y="5961"/>
                  </a:lnTo>
                  <a:lnTo>
                    <a:pt x="8388" y="3634"/>
                  </a:lnTo>
                  <a:lnTo>
                    <a:pt x="8212" y="3426"/>
                  </a:lnTo>
                  <a:lnTo>
                    <a:pt x="8146" y="3470"/>
                  </a:lnTo>
                  <a:lnTo>
                    <a:pt x="7531" y="2493"/>
                  </a:lnTo>
                  <a:lnTo>
                    <a:pt x="7927" y="2075"/>
                  </a:lnTo>
                  <a:lnTo>
                    <a:pt x="7608" y="1823"/>
                  </a:lnTo>
                  <a:lnTo>
                    <a:pt x="7312" y="2141"/>
                  </a:lnTo>
                  <a:lnTo>
                    <a:pt x="6543" y="923"/>
                  </a:lnTo>
                  <a:lnTo>
                    <a:pt x="6697" y="648"/>
                  </a:lnTo>
                  <a:lnTo>
                    <a:pt x="6456" y="528"/>
                  </a:lnTo>
                  <a:lnTo>
                    <a:pt x="4205" y="4600"/>
                  </a:lnTo>
                  <a:lnTo>
                    <a:pt x="4359" y="5226"/>
                  </a:lnTo>
                  <a:lnTo>
                    <a:pt x="4271" y="5314"/>
                  </a:lnTo>
                  <a:lnTo>
                    <a:pt x="4030" y="4984"/>
                  </a:lnTo>
                  <a:lnTo>
                    <a:pt x="3623" y="5259"/>
                  </a:lnTo>
                  <a:lnTo>
                    <a:pt x="3547" y="5116"/>
                  </a:lnTo>
                  <a:lnTo>
                    <a:pt x="3821" y="4831"/>
                  </a:lnTo>
                  <a:lnTo>
                    <a:pt x="2701" y="1"/>
                  </a:lnTo>
                  <a:close/>
                </a:path>
              </a:pathLst>
            </a:custGeom>
            <a:solidFill>
              <a:srgbClr val="5B3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1"/>
            <p:cNvSpPr/>
            <p:nvPr/>
          </p:nvSpPr>
          <p:spPr>
            <a:xfrm>
              <a:off x="6656582" y="1964903"/>
              <a:ext cx="981455" cy="1203452"/>
            </a:xfrm>
            <a:custGeom>
              <a:rect b="b" l="l" r="r" t="t"/>
              <a:pathLst>
                <a:path extrusionOk="0" h="10056" w="8201">
                  <a:moveTo>
                    <a:pt x="5720" y="0"/>
                  </a:moveTo>
                  <a:lnTo>
                    <a:pt x="1" y="593"/>
                  </a:lnTo>
                  <a:lnTo>
                    <a:pt x="1504" y="10055"/>
                  </a:lnTo>
                  <a:lnTo>
                    <a:pt x="8201" y="9693"/>
                  </a:lnTo>
                  <a:lnTo>
                    <a:pt x="6642" y="1186"/>
                  </a:lnTo>
                  <a:lnTo>
                    <a:pt x="5720" y="0"/>
                  </a:lnTo>
                  <a:close/>
                </a:path>
              </a:pathLst>
            </a:custGeom>
            <a:solidFill>
              <a:srgbClr val="5B3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1"/>
            <p:cNvSpPr/>
            <p:nvPr/>
          </p:nvSpPr>
          <p:spPr>
            <a:xfrm>
              <a:off x="6720967" y="2389155"/>
              <a:ext cx="786983" cy="82935"/>
            </a:xfrm>
            <a:custGeom>
              <a:rect b="b" l="l" r="r" t="t"/>
              <a:pathLst>
                <a:path extrusionOk="0" h="693" w="6576">
                  <a:moveTo>
                    <a:pt x="6543" y="1"/>
                  </a:moveTo>
                  <a:lnTo>
                    <a:pt x="0" y="484"/>
                  </a:lnTo>
                  <a:lnTo>
                    <a:pt x="33" y="692"/>
                  </a:lnTo>
                  <a:lnTo>
                    <a:pt x="6576" y="220"/>
                  </a:lnTo>
                  <a:lnTo>
                    <a:pt x="6543" y="1"/>
                  </a:lnTo>
                  <a:close/>
                </a:path>
              </a:pathLst>
            </a:custGeom>
            <a:solidFill>
              <a:srgbClr val="6B47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1"/>
            <p:cNvSpPr/>
            <p:nvPr/>
          </p:nvSpPr>
          <p:spPr>
            <a:xfrm>
              <a:off x="6747176" y="2557300"/>
              <a:ext cx="791052" cy="77669"/>
            </a:xfrm>
            <a:custGeom>
              <a:rect b="b" l="l" r="r" t="t"/>
              <a:pathLst>
                <a:path extrusionOk="0" h="649" w="6610">
                  <a:moveTo>
                    <a:pt x="6576" y="1"/>
                  </a:moveTo>
                  <a:lnTo>
                    <a:pt x="1" y="440"/>
                  </a:lnTo>
                  <a:lnTo>
                    <a:pt x="34" y="649"/>
                  </a:lnTo>
                  <a:lnTo>
                    <a:pt x="6609" y="210"/>
                  </a:lnTo>
                  <a:lnTo>
                    <a:pt x="6576" y="1"/>
                  </a:lnTo>
                  <a:close/>
                </a:path>
              </a:pathLst>
            </a:custGeom>
            <a:solidFill>
              <a:srgbClr val="6B47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1"/>
            <p:cNvSpPr/>
            <p:nvPr/>
          </p:nvSpPr>
          <p:spPr>
            <a:xfrm>
              <a:off x="6703853" y="2248655"/>
              <a:ext cx="777888" cy="111776"/>
            </a:xfrm>
            <a:custGeom>
              <a:rect b="b" l="l" r="r" t="t"/>
              <a:pathLst>
                <a:path extrusionOk="0" h="934" w="6500">
                  <a:moveTo>
                    <a:pt x="6466" y="0"/>
                  </a:moveTo>
                  <a:lnTo>
                    <a:pt x="1" y="725"/>
                  </a:lnTo>
                  <a:lnTo>
                    <a:pt x="34" y="933"/>
                  </a:lnTo>
                  <a:lnTo>
                    <a:pt x="6499" y="209"/>
                  </a:lnTo>
                  <a:lnTo>
                    <a:pt x="6466" y="0"/>
                  </a:lnTo>
                  <a:close/>
                </a:path>
              </a:pathLst>
            </a:custGeom>
            <a:solidFill>
              <a:srgbClr val="6B47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1"/>
            <p:cNvSpPr/>
            <p:nvPr/>
          </p:nvSpPr>
          <p:spPr>
            <a:xfrm>
              <a:off x="6815511" y="2988253"/>
              <a:ext cx="802780" cy="76353"/>
            </a:xfrm>
            <a:custGeom>
              <a:rect b="b" l="l" r="r" t="t"/>
              <a:pathLst>
                <a:path extrusionOk="0" h="638" w="6708">
                  <a:moveTo>
                    <a:pt x="6664" y="1"/>
                  </a:moveTo>
                  <a:lnTo>
                    <a:pt x="1" y="429"/>
                  </a:lnTo>
                  <a:lnTo>
                    <a:pt x="34" y="637"/>
                  </a:lnTo>
                  <a:lnTo>
                    <a:pt x="6708" y="209"/>
                  </a:lnTo>
                  <a:lnTo>
                    <a:pt x="6664" y="1"/>
                  </a:lnTo>
                  <a:close/>
                </a:path>
              </a:pathLst>
            </a:custGeom>
            <a:solidFill>
              <a:srgbClr val="6B47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1"/>
            <p:cNvSpPr/>
            <p:nvPr/>
          </p:nvSpPr>
          <p:spPr>
            <a:xfrm>
              <a:off x="6769555" y="2696603"/>
              <a:ext cx="794881" cy="76353"/>
            </a:xfrm>
            <a:custGeom>
              <a:rect b="b" l="l" r="r" t="t"/>
              <a:pathLst>
                <a:path extrusionOk="0" h="638" w="6642">
                  <a:moveTo>
                    <a:pt x="6598" y="1"/>
                  </a:moveTo>
                  <a:lnTo>
                    <a:pt x="1" y="429"/>
                  </a:lnTo>
                  <a:lnTo>
                    <a:pt x="33" y="637"/>
                  </a:lnTo>
                  <a:lnTo>
                    <a:pt x="6642" y="209"/>
                  </a:lnTo>
                  <a:lnTo>
                    <a:pt x="6598" y="1"/>
                  </a:lnTo>
                  <a:close/>
                </a:path>
              </a:pathLst>
            </a:custGeom>
            <a:solidFill>
              <a:srgbClr val="6B47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1"/>
            <p:cNvSpPr/>
            <p:nvPr/>
          </p:nvSpPr>
          <p:spPr>
            <a:xfrm>
              <a:off x="6791935" y="2842488"/>
              <a:ext cx="798831" cy="69651"/>
            </a:xfrm>
            <a:custGeom>
              <a:rect b="b" l="l" r="r" t="t"/>
              <a:pathLst>
                <a:path extrusionOk="0" h="582" w="6675">
                  <a:moveTo>
                    <a:pt x="6641" y="0"/>
                  </a:moveTo>
                  <a:lnTo>
                    <a:pt x="0" y="373"/>
                  </a:lnTo>
                  <a:lnTo>
                    <a:pt x="33" y="582"/>
                  </a:lnTo>
                  <a:lnTo>
                    <a:pt x="6674" y="209"/>
                  </a:lnTo>
                  <a:lnTo>
                    <a:pt x="6641" y="0"/>
                  </a:lnTo>
                  <a:close/>
                </a:path>
              </a:pathLst>
            </a:custGeom>
            <a:solidFill>
              <a:srgbClr val="6B47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1"/>
            <p:cNvSpPr/>
            <p:nvPr/>
          </p:nvSpPr>
          <p:spPr>
            <a:xfrm>
              <a:off x="6183625" y="1436773"/>
              <a:ext cx="1478106" cy="832938"/>
            </a:xfrm>
            <a:custGeom>
              <a:rect b="b" l="l" r="r" t="t"/>
              <a:pathLst>
                <a:path extrusionOk="0" h="6960" w="12351">
                  <a:moveTo>
                    <a:pt x="7663" y="0"/>
                  </a:moveTo>
                  <a:lnTo>
                    <a:pt x="1" y="626"/>
                  </a:lnTo>
                  <a:lnTo>
                    <a:pt x="4457" y="6960"/>
                  </a:lnTo>
                  <a:lnTo>
                    <a:pt x="12350" y="5785"/>
                  </a:lnTo>
                  <a:lnTo>
                    <a:pt x="766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1"/>
            <p:cNvSpPr/>
            <p:nvPr/>
          </p:nvSpPr>
          <p:spPr>
            <a:xfrm>
              <a:off x="6998135" y="2450908"/>
              <a:ext cx="148636" cy="235281"/>
            </a:xfrm>
            <a:custGeom>
              <a:rect b="b" l="l" r="r" t="t"/>
              <a:pathLst>
                <a:path extrusionOk="0" h="1966" w="1242">
                  <a:moveTo>
                    <a:pt x="901" y="1"/>
                  </a:moveTo>
                  <a:lnTo>
                    <a:pt x="1" y="67"/>
                  </a:lnTo>
                  <a:lnTo>
                    <a:pt x="77" y="1966"/>
                  </a:lnTo>
                  <a:lnTo>
                    <a:pt x="1241" y="1889"/>
                  </a:lnTo>
                  <a:lnTo>
                    <a:pt x="901" y="1"/>
                  </a:lnTo>
                  <a:close/>
                </a:path>
              </a:pathLst>
            </a:custGeom>
            <a:solidFill>
              <a:srgbClr val="5133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1"/>
            <p:cNvSpPr/>
            <p:nvPr/>
          </p:nvSpPr>
          <p:spPr>
            <a:xfrm>
              <a:off x="6999452" y="2450908"/>
              <a:ext cx="147320" cy="227383"/>
            </a:xfrm>
            <a:custGeom>
              <a:rect b="b" l="l" r="r" t="t"/>
              <a:pathLst>
                <a:path extrusionOk="0" h="1900" w="1231">
                  <a:moveTo>
                    <a:pt x="890" y="1"/>
                  </a:moveTo>
                  <a:lnTo>
                    <a:pt x="1" y="67"/>
                  </a:lnTo>
                  <a:lnTo>
                    <a:pt x="1" y="253"/>
                  </a:lnTo>
                  <a:lnTo>
                    <a:pt x="747" y="253"/>
                  </a:lnTo>
                  <a:lnTo>
                    <a:pt x="1054" y="1900"/>
                  </a:lnTo>
                  <a:lnTo>
                    <a:pt x="1230" y="1889"/>
                  </a:lnTo>
                  <a:lnTo>
                    <a:pt x="890" y="1"/>
                  </a:lnTo>
                  <a:close/>
                </a:path>
              </a:pathLst>
            </a:custGeom>
            <a:solidFill>
              <a:srgbClr val="7756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1"/>
            <p:cNvSpPr/>
            <p:nvPr/>
          </p:nvSpPr>
          <p:spPr>
            <a:xfrm>
              <a:off x="5740946" y="1424925"/>
              <a:ext cx="555771" cy="814628"/>
            </a:xfrm>
            <a:custGeom>
              <a:rect b="b" l="l" r="r" t="t"/>
              <a:pathLst>
                <a:path extrusionOk="0" h="6807" w="4644">
                  <a:moveTo>
                    <a:pt x="3755" y="648"/>
                  </a:moveTo>
                  <a:lnTo>
                    <a:pt x="3897" y="1757"/>
                  </a:lnTo>
                  <a:lnTo>
                    <a:pt x="2865" y="1976"/>
                  </a:lnTo>
                  <a:lnTo>
                    <a:pt x="2481" y="967"/>
                  </a:lnTo>
                  <a:lnTo>
                    <a:pt x="3755" y="648"/>
                  </a:lnTo>
                  <a:close/>
                  <a:moveTo>
                    <a:pt x="2097" y="1065"/>
                  </a:moveTo>
                  <a:lnTo>
                    <a:pt x="2481" y="2053"/>
                  </a:lnTo>
                  <a:lnTo>
                    <a:pt x="1351" y="2295"/>
                  </a:lnTo>
                  <a:lnTo>
                    <a:pt x="725" y="1406"/>
                  </a:lnTo>
                  <a:lnTo>
                    <a:pt x="2097" y="1065"/>
                  </a:lnTo>
                  <a:close/>
                  <a:moveTo>
                    <a:pt x="3930" y="2009"/>
                  </a:moveTo>
                  <a:lnTo>
                    <a:pt x="4040" y="2888"/>
                  </a:lnTo>
                  <a:lnTo>
                    <a:pt x="3272" y="3074"/>
                  </a:lnTo>
                  <a:lnTo>
                    <a:pt x="2953" y="2218"/>
                  </a:lnTo>
                  <a:lnTo>
                    <a:pt x="3930" y="2009"/>
                  </a:lnTo>
                  <a:close/>
                  <a:moveTo>
                    <a:pt x="2569" y="2306"/>
                  </a:moveTo>
                  <a:lnTo>
                    <a:pt x="2898" y="3162"/>
                  </a:lnTo>
                  <a:lnTo>
                    <a:pt x="2097" y="3349"/>
                  </a:lnTo>
                  <a:lnTo>
                    <a:pt x="1515" y="2525"/>
                  </a:lnTo>
                  <a:lnTo>
                    <a:pt x="2569" y="2306"/>
                  </a:lnTo>
                  <a:close/>
                  <a:moveTo>
                    <a:pt x="4073" y="3151"/>
                  </a:moveTo>
                  <a:lnTo>
                    <a:pt x="4172" y="3963"/>
                  </a:lnTo>
                  <a:lnTo>
                    <a:pt x="3667" y="4106"/>
                  </a:lnTo>
                  <a:lnTo>
                    <a:pt x="3370" y="3316"/>
                  </a:lnTo>
                  <a:lnTo>
                    <a:pt x="4073" y="3151"/>
                  </a:lnTo>
                  <a:close/>
                  <a:moveTo>
                    <a:pt x="2986" y="3404"/>
                  </a:moveTo>
                  <a:lnTo>
                    <a:pt x="3304" y="4216"/>
                  </a:lnTo>
                  <a:lnTo>
                    <a:pt x="2811" y="4359"/>
                  </a:lnTo>
                  <a:lnTo>
                    <a:pt x="2251" y="3579"/>
                  </a:lnTo>
                  <a:lnTo>
                    <a:pt x="2986" y="3404"/>
                  </a:lnTo>
                  <a:close/>
                  <a:moveTo>
                    <a:pt x="4205" y="4216"/>
                  </a:moveTo>
                  <a:lnTo>
                    <a:pt x="4369" y="5566"/>
                  </a:lnTo>
                  <a:lnTo>
                    <a:pt x="4260" y="5665"/>
                  </a:lnTo>
                  <a:lnTo>
                    <a:pt x="3766" y="4348"/>
                  </a:lnTo>
                  <a:lnTo>
                    <a:pt x="4205" y="4216"/>
                  </a:lnTo>
                  <a:close/>
                  <a:moveTo>
                    <a:pt x="3392" y="4457"/>
                  </a:moveTo>
                  <a:lnTo>
                    <a:pt x="3908" y="5830"/>
                  </a:lnTo>
                  <a:lnTo>
                    <a:pt x="3842" y="5830"/>
                  </a:lnTo>
                  <a:lnTo>
                    <a:pt x="2964" y="4578"/>
                  </a:lnTo>
                  <a:lnTo>
                    <a:pt x="3392" y="4457"/>
                  </a:lnTo>
                  <a:close/>
                  <a:moveTo>
                    <a:pt x="3930" y="1"/>
                  </a:moveTo>
                  <a:lnTo>
                    <a:pt x="3678" y="34"/>
                  </a:lnTo>
                  <a:lnTo>
                    <a:pt x="3722" y="396"/>
                  </a:lnTo>
                  <a:lnTo>
                    <a:pt x="2382" y="725"/>
                  </a:lnTo>
                  <a:lnTo>
                    <a:pt x="2119" y="34"/>
                  </a:lnTo>
                  <a:lnTo>
                    <a:pt x="1768" y="176"/>
                  </a:lnTo>
                  <a:lnTo>
                    <a:pt x="2009" y="824"/>
                  </a:lnTo>
                  <a:lnTo>
                    <a:pt x="560" y="1175"/>
                  </a:lnTo>
                  <a:lnTo>
                    <a:pt x="209" y="681"/>
                  </a:lnTo>
                  <a:lnTo>
                    <a:pt x="0" y="835"/>
                  </a:lnTo>
                  <a:lnTo>
                    <a:pt x="3711" y="6093"/>
                  </a:lnTo>
                  <a:lnTo>
                    <a:pt x="4007" y="6082"/>
                  </a:lnTo>
                  <a:lnTo>
                    <a:pt x="4281" y="6806"/>
                  </a:lnTo>
                  <a:lnTo>
                    <a:pt x="4644" y="6664"/>
                  </a:lnTo>
                  <a:lnTo>
                    <a:pt x="4358" y="5928"/>
                  </a:lnTo>
                  <a:lnTo>
                    <a:pt x="4644" y="5665"/>
                  </a:lnTo>
                  <a:lnTo>
                    <a:pt x="3930" y="1"/>
                  </a:lnTo>
                  <a:close/>
                </a:path>
              </a:pathLst>
            </a:custGeom>
            <a:solidFill>
              <a:srgbClr val="7756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1"/>
            <p:cNvSpPr/>
            <p:nvPr/>
          </p:nvSpPr>
          <p:spPr>
            <a:xfrm>
              <a:off x="6124505" y="1989796"/>
              <a:ext cx="156415" cy="148636"/>
            </a:xfrm>
            <a:custGeom>
              <a:rect b="b" l="l" r="r" t="t"/>
              <a:pathLst>
                <a:path extrusionOk="0" h="1242" w="1307">
                  <a:moveTo>
                    <a:pt x="1186" y="1"/>
                  </a:moveTo>
                  <a:lnTo>
                    <a:pt x="1" y="418"/>
                  </a:lnTo>
                  <a:lnTo>
                    <a:pt x="572" y="1241"/>
                  </a:lnTo>
                  <a:lnTo>
                    <a:pt x="956" y="1219"/>
                  </a:lnTo>
                  <a:lnTo>
                    <a:pt x="1307" y="890"/>
                  </a:lnTo>
                  <a:lnTo>
                    <a:pt x="1186" y="1"/>
                  </a:lnTo>
                  <a:close/>
                </a:path>
              </a:pathLst>
            </a:custGeom>
            <a:solidFill>
              <a:srgbClr val="7756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1"/>
            <p:cNvSpPr/>
            <p:nvPr/>
          </p:nvSpPr>
          <p:spPr>
            <a:xfrm>
              <a:off x="6279604" y="1589121"/>
              <a:ext cx="542606" cy="666231"/>
            </a:xfrm>
            <a:custGeom>
              <a:rect b="b" l="l" r="r" t="t"/>
              <a:pathLst>
                <a:path extrusionOk="0" h="5567" w="4534">
                  <a:moveTo>
                    <a:pt x="2920" y="670"/>
                  </a:moveTo>
                  <a:lnTo>
                    <a:pt x="3491" y="1878"/>
                  </a:lnTo>
                  <a:lnTo>
                    <a:pt x="2865" y="2482"/>
                  </a:lnTo>
                  <a:lnTo>
                    <a:pt x="2393" y="1516"/>
                  </a:lnTo>
                  <a:lnTo>
                    <a:pt x="2920" y="670"/>
                  </a:lnTo>
                  <a:close/>
                  <a:moveTo>
                    <a:pt x="2239" y="1779"/>
                  </a:moveTo>
                  <a:lnTo>
                    <a:pt x="2668" y="2679"/>
                  </a:lnTo>
                  <a:lnTo>
                    <a:pt x="2042" y="3294"/>
                  </a:lnTo>
                  <a:lnTo>
                    <a:pt x="1680" y="2668"/>
                  </a:lnTo>
                  <a:lnTo>
                    <a:pt x="2239" y="1779"/>
                  </a:lnTo>
                  <a:close/>
                  <a:moveTo>
                    <a:pt x="3655" y="2240"/>
                  </a:moveTo>
                  <a:lnTo>
                    <a:pt x="4117" y="3217"/>
                  </a:lnTo>
                  <a:lnTo>
                    <a:pt x="3436" y="3678"/>
                  </a:lnTo>
                  <a:lnTo>
                    <a:pt x="3041" y="2855"/>
                  </a:lnTo>
                  <a:lnTo>
                    <a:pt x="3655" y="2240"/>
                  </a:lnTo>
                  <a:close/>
                  <a:moveTo>
                    <a:pt x="2843" y="3041"/>
                  </a:moveTo>
                  <a:lnTo>
                    <a:pt x="3227" y="3821"/>
                  </a:lnTo>
                  <a:lnTo>
                    <a:pt x="2602" y="4238"/>
                  </a:lnTo>
                  <a:lnTo>
                    <a:pt x="2250" y="3634"/>
                  </a:lnTo>
                  <a:lnTo>
                    <a:pt x="2843" y="3041"/>
                  </a:lnTo>
                  <a:close/>
                  <a:moveTo>
                    <a:pt x="1526" y="2921"/>
                  </a:moveTo>
                  <a:lnTo>
                    <a:pt x="1855" y="3470"/>
                  </a:lnTo>
                  <a:lnTo>
                    <a:pt x="834" y="4479"/>
                  </a:lnTo>
                  <a:lnTo>
                    <a:pt x="779" y="4117"/>
                  </a:lnTo>
                  <a:lnTo>
                    <a:pt x="1526" y="2921"/>
                  </a:lnTo>
                  <a:close/>
                  <a:moveTo>
                    <a:pt x="2053" y="3810"/>
                  </a:moveTo>
                  <a:lnTo>
                    <a:pt x="2382" y="4381"/>
                  </a:lnTo>
                  <a:lnTo>
                    <a:pt x="1262" y="5138"/>
                  </a:lnTo>
                  <a:lnTo>
                    <a:pt x="977" y="4864"/>
                  </a:lnTo>
                  <a:lnTo>
                    <a:pt x="2053" y="3810"/>
                  </a:lnTo>
                  <a:close/>
                  <a:moveTo>
                    <a:pt x="3041" y="1"/>
                  </a:moveTo>
                  <a:lnTo>
                    <a:pt x="516" y="4062"/>
                  </a:lnTo>
                  <a:lnTo>
                    <a:pt x="604" y="4699"/>
                  </a:lnTo>
                  <a:lnTo>
                    <a:pt x="0" y="5292"/>
                  </a:lnTo>
                  <a:lnTo>
                    <a:pt x="263" y="5566"/>
                  </a:lnTo>
                  <a:lnTo>
                    <a:pt x="801" y="5050"/>
                  </a:lnTo>
                  <a:lnTo>
                    <a:pt x="1229" y="5467"/>
                  </a:lnTo>
                  <a:lnTo>
                    <a:pt x="4534" y="3239"/>
                  </a:lnTo>
                  <a:lnTo>
                    <a:pt x="4391" y="3030"/>
                  </a:lnTo>
                  <a:lnTo>
                    <a:pt x="4336" y="3074"/>
                  </a:lnTo>
                  <a:lnTo>
                    <a:pt x="3853" y="2053"/>
                  </a:lnTo>
                  <a:lnTo>
                    <a:pt x="4270" y="1647"/>
                  </a:lnTo>
                  <a:lnTo>
                    <a:pt x="3996" y="1373"/>
                  </a:lnTo>
                  <a:lnTo>
                    <a:pt x="3677" y="1680"/>
                  </a:lnTo>
                  <a:lnTo>
                    <a:pt x="3085" y="407"/>
                  </a:lnTo>
                  <a:lnTo>
                    <a:pt x="3249" y="132"/>
                  </a:lnTo>
                  <a:lnTo>
                    <a:pt x="3041" y="1"/>
                  </a:lnTo>
                  <a:close/>
                </a:path>
              </a:pathLst>
            </a:custGeom>
            <a:solidFill>
              <a:srgbClr val="7756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1"/>
            <p:cNvSpPr/>
            <p:nvPr/>
          </p:nvSpPr>
          <p:spPr>
            <a:xfrm>
              <a:off x="6357034" y="2017441"/>
              <a:ext cx="139421" cy="206320"/>
            </a:xfrm>
            <a:custGeom>
              <a:rect b="b" l="l" r="r" t="t"/>
              <a:pathLst>
                <a:path extrusionOk="0" h="1724" w="1165">
                  <a:moveTo>
                    <a:pt x="319" y="0"/>
                  </a:moveTo>
                  <a:lnTo>
                    <a:pt x="1" y="516"/>
                  </a:lnTo>
                  <a:lnTo>
                    <a:pt x="110" y="1241"/>
                  </a:lnTo>
                  <a:lnTo>
                    <a:pt x="593" y="1724"/>
                  </a:lnTo>
                  <a:lnTo>
                    <a:pt x="1164" y="1340"/>
                  </a:lnTo>
                  <a:lnTo>
                    <a:pt x="319" y="0"/>
                  </a:lnTo>
                  <a:close/>
                </a:path>
              </a:pathLst>
            </a:custGeom>
            <a:solidFill>
              <a:srgbClr val="7756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1"/>
            <p:cNvSpPr/>
            <p:nvPr/>
          </p:nvSpPr>
          <p:spPr>
            <a:xfrm>
              <a:off x="5639820" y="2230225"/>
              <a:ext cx="655580" cy="586048"/>
            </a:xfrm>
            <a:custGeom>
              <a:rect b="b" l="l" r="r" t="t"/>
              <a:pathLst>
                <a:path extrusionOk="0" h="4897" w="5478">
                  <a:moveTo>
                    <a:pt x="4446" y="604"/>
                  </a:moveTo>
                  <a:lnTo>
                    <a:pt x="4468" y="626"/>
                  </a:lnTo>
                  <a:lnTo>
                    <a:pt x="3392" y="1494"/>
                  </a:lnTo>
                  <a:lnTo>
                    <a:pt x="3271" y="1329"/>
                  </a:lnTo>
                  <a:lnTo>
                    <a:pt x="4446" y="604"/>
                  </a:lnTo>
                  <a:close/>
                  <a:moveTo>
                    <a:pt x="4698" y="934"/>
                  </a:moveTo>
                  <a:lnTo>
                    <a:pt x="4764" y="1065"/>
                  </a:lnTo>
                  <a:lnTo>
                    <a:pt x="3798" y="2042"/>
                  </a:lnTo>
                  <a:lnTo>
                    <a:pt x="3623" y="1801"/>
                  </a:lnTo>
                  <a:lnTo>
                    <a:pt x="4698" y="934"/>
                  </a:lnTo>
                  <a:close/>
                  <a:moveTo>
                    <a:pt x="3052" y="1461"/>
                  </a:moveTo>
                  <a:lnTo>
                    <a:pt x="3194" y="1658"/>
                  </a:lnTo>
                  <a:lnTo>
                    <a:pt x="2635" y="2108"/>
                  </a:lnTo>
                  <a:lnTo>
                    <a:pt x="2437" y="1845"/>
                  </a:lnTo>
                  <a:lnTo>
                    <a:pt x="3052" y="1461"/>
                  </a:lnTo>
                  <a:close/>
                  <a:moveTo>
                    <a:pt x="3425" y="1966"/>
                  </a:moveTo>
                  <a:lnTo>
                    <a:pt x="3623" y="2229"/>
                  </a:lnTo>
                  <a:lnTo>
                    <a:pt x="3096" y="2756"/>
                  </a:lnTo>
                  <a:lnTo>
                    <a:pt x="2854" y="2427"/>
                  </a:lnTo>
                  <a:lnTo>
                    <a:pt x="3425" y="1966"/>
                  </a:lnTo>
                  <a:close/>
                  <a:moveTo>
                    <a:pt x="2228" y="1977"/>
                  </a:moveTo>
                  <a:lnTo>
                    <a:pt x="2437" y="2273"/>
                  </a:lnTo>
                  <a:lnTo>
                    <a:pt x="1713" y="2855"/>
                  </a:lnTo>
                  <a:lnTo>
                    <a:pt x="1438" y="2471"/>
                  </a:lnTo>
                  <a:lnTo>
                    <a:pt x="2228" y="1977"/>
                  </a:lnTo>
                  <a:close/>
                  <a:moveTo>
                    <a:pt x="1219" y="2602"/>
                  </a:moveTo>
                  <a:lnTo>
                    <a:pt x="1515" y="3019"/>
                  </a:lnTo>
                  <a:lnTo>
                    <a:pt x="823" y="3590"/>
                  </a:lnTo>
                  <a:lnTo>
                    <a:pt x="461" y="3074"/>
                  </a:lnTo>
                  <a:lnTo>
                    <a:pt x="1219" y="2602"/>
                  </a:lnTo>
                  <a:close/>
                  <a:moveTo>
                    <a:pt x="2657" y="2591"/>
                  </a:moveTo>
                  <a:lnTo>
                    <a:pt x="2920" y="2943"/>
                  </a:lnTo>
                  <a:lnTo>
                    <a:pt x="2272" y="3612"/>
                  </a:lnTo>
                  <a:lnTo>
                    <a:pt x="1943" y="3162"/>
                  </a:lnTo>
                  <a:lnTo>
                    <a:pt x="2657" y="2591"/>
                  </a:lnTo>
                  <a:close/>
                  <a:moveTo>
                    <a:pt x="1745" y="3327"/>
                  </a:moveTo>
                  <a:lnTo>
                    <a:pt x="2086" y="3799"/>
                  </a:lnTo>
                  <a:lnTo>
                    <a:pt x="1427" y="4468"/>
                  </a:lnTo>
                  <a:lnTo>
                    <a:pt x="1043" y="3909"/>
                  </a:lnTo>
                  <a:lnTo>
                    <a:pt x="1745" y="3327"/>
                  </a:lnTo>
                  <a:close/>
                  <a:moveTo>
                    <a:pt x="5236" y="1"/>
                  </a:moveTo>
                  <a:lnTo>
                    <a:pt x="4676" y="462"/>
                  </a:lnTo>
                  <a:lnTo>
                    <a:pt x="4457" y="286"/>
                  </a:lnTo>
                  <a:lnTo>
                    <a:pt x="0" y="3063"/>
                  </a:lnTo>
                  <a:lnTo>
                    <a:pt x="143" y="3272"/>
                  </a:lnTo>
                  <a:lnTo>
                    <a:pt x="242" y="3206"/>
                  </a:lnTo>
                  <a:lnTo>
                    <a:pt x="615" y="3755"/>
                  </a:lnTo>
                  <a:lnTo>
                    <a:pt x="285" y="4018"/>
                  </a:lnTo>
                  <a:lnTo>
                    <a:pt x="527" y="4315"/>
                  </a:lnTo>
                  <a:lnTo>
                    <a:pt x="834" y="4062"/>
                  </a:lnTo>
                  <a:lnTo>
                    <a:pt x="1251" y="4655"/>
                  </a:lnTo>
                  <a:lnTo>
                    <a:pt x="1186" y="4721"/>
                  </a:lnTo>
                  <a:lnTo>
                    <a:pt x="1372" y="4897"/>
                  </a:lnTo>
                  <a:lnTo>
                    <a:pt x="5061" y="1120"/>
                  </a:lnTo>
                  <a:lnTo>
                    <a:pt x="4907" y="758"/>
                  </a:lnTo>
                  <a:lnTo>
                    <a:pt x="5478" y="297"/>
                  </a:lnTo>
                  <a:lnTo>
                    <a:pt x="5236" y="1"/>
                  </a:lnTo>
                  <a:close/>
                </a:path>
              </a:pathLst>
            </a:custGeom>
            <a:solidFill>
              <a:srgbClr val="7756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1"/>
            <p:cNvSpPr/>
            <p:nvPr/>
          </p:nvSpPr>
          <p:spPr>
            <a:xfrm>
              <a:off x="6102246" y="2284079"/>
              <a:ext cx="124821" cy="132839"/>
            </a:xfrm>
            <a:custGeom>
              <a:rect b="b" l="l" r="r" t="t"/>
              <a:pathLst>
                <a:path extrusionOk="0" h="1110" w="1043">
                  <a:moveTo>
                    <a:pt x="582" y="1"/>
                  </a:moveTo>
                  <a:lnTo>
                    <a:pt x="0" y="363"/>
                  </a:lnTo>
                  <a:lnTo>
                    <a:pt x="582" y="1109"/>
                  </a:lnTo>
                  <a:lnTo>
                    <a:pt x="1043" y="637"/>
                  </a:lnTo>
                  <a:lnTo>
                    <a:pt x="867" y="209"/>
                  </a:lnTo>
                  <a:lnTo>
                    <a:pt x="582" y="1"/>
                  </a:lnTo>
                  <a:close/>
                </a:path>
              </a:pathLst>
            </a:custGeom>
            <a:solidFill>
              <a:srgbClr val="7756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1"/>
            <p:cNvSpPr/>
            <p:nvPr/>
          </p:nvSpPr>
          <p:spPr>
            <a:xfrm>
              <a:off x="6266440" y="2251288"/>
              <a:ext cx="299666" cy="621472"/>
            </a:xfrm>
            <a:custGeom>
              <a:rect b="b" l="l" r="r" t="t"/>
              <a:pathLst>
                <a:path extrusionOk="0" h="5193" w="2504">
                  <a:moveTo>
                    <a:pt x="703" y="933"/>
                  </a:moveTo>
                  <a:lnTo>
                    <a:pt x="1296" y="2360"/>
                  </a:lnTo>
                  <a:lnTo>
                    <a:pt x="1021" y="2426"/>
                  </a:lnTo>
                  <a:lnTo>
                    <a:pt x="703" y="933"/>
                  </a:lnTo>
                  <a:close/>
                  <a:moveTo>
                    <a:pt x="341" y="1098"/>
                  </a:moveTo>
                  <a:lnTo>
                    <a:pt x="648" y="2525"/>
                  </a:lnTo>
                  <a:lnTo>
                    <a:pt x="297" y="2613"/>
                  </a:lnTo>
                  <a:lnTo>
                    <a:pt x="253" y="1164"/>
                  </a:lnTo>
                  <a:lnTo>
                    <a:pt x="341" y="1098"/>
                  </a:lnTo>
                  <a:close/>
                  <a:moveTo>
                    <a:pt x="1394" y="2602"/>
                  </a:moveTo>
                  <a:lnTo>
                    <a:pt x="1669" y="3261"/>
                  </a:lnTo>
                  <a:lnTo>
                    <a:pt x="1230" y="3370"/>
                  </a:lnTo>
                  <a:lnTo>
                    <a:pt x="1076" y="2679"/>
                  </a:lnTo>
                  <a:lnTo>
                    <a:pt x="1394" y="2602"/>
                  </a:lnTo>
                  <a:close/>
                  <a:moveTo>
                    <a:pt x="703" y="2767"/>
                  </a:moveTo>
                  <a:lnTo>
                    <a:pt x="856" y="3458"/>
                  </a:lnTo>
                  <a:lnTo>
                    <a:pt x="330" y="3590"/>
                  </a:lnTo>
                  <a:lnTo>
                    <a:pt x="308" y="2876"/>
                  </a:lnTo>
                  <a:lnTo>
                    <a:pt x="703" y="2767"/>
                  </a:lnTo>
                  <a:close/>
                  <a:moveTo>
                    <a:pt x="1768" y="3491"/>
                  </a:moveTo>
                  <a:lnTo>
                    <a:pt x="2152" y="4402"/>
                  </a:lnTo>
                  <a:cubicBezTo>
                    <a:pt x="1954" y="4446"/>
                    <a:pt x="1713" y="4490"/>
                    <a:pt x="1482" y="4545"/>
                  </a:cubicBezTo>
                  <a:lnTo>
                    <a:pt x="1285" y="3623"/>
                  </a:lnTo>
                  <a:lnTo>
                    <a:pt x="1768" y="3491"/>
                  </a:lnTo>
                  <a:close/>
                  <a:moveTo>
                    <a:pt x="911" y="3711"/>
                  </a:moveTo>
                  <a:lnTo>
                    <a:pt x="1109" y="4622"/>
                  </a:lnTo>
                  <a:cubicBezTo>
                    <a:pt x="802" y="4688"/>
                    <a:pt x="516" y="4742"/>
                    <a:pt x="362" y="4775"/>
                  </a:cubicBezTo>
                  <a:lnTo>
                    <a:pt x="330" y="3853"/>
                  </a:lnTo>
                  <a:lnTo>
                    <a:pt x="911" y="3711"/>
                  </a:lnTo>
                  <a:close/>
                  <a:moveTo>
                    <a:pt x="494" y="0"/>
                  </a:moveTo>
                  <a:lnTo>
                    <a:pt x="121" y="77"/>
                  </a:lnTo>
                  <a:lnTo>
                    <a:pt x="286" y="835"/>
                  </a:lnTo>
                  <a:lnTo>
                    <a:pt x="0" y="1043"/>
                  </a:lnTo>
                  <a:lnTo>
                    <a:pt x="110" y="5160"/>
                  </a:lnTo>
                  <a:lnTo>
                    <a:pt x="373" y="5149"/>
                  </a:lnTo>
                  <a:lnTo>
                    <a:pt x="362" y="5028"/>
                  </a:lnTo>
                  <a:cubicBezTo>
                    <a:pt x="505" y="5006"/>
                    <a:pt x="747" y="4951"/>
                    <a:pt x="1164" y="4863"/>
                  </a:cubicBezTo>
                  <a:lnTo>
                    <a:pt x="1230" y="5193"/>
                  </a:lnTo>
                  <a:lnTo>
                    <a:pt x="1603" y="5116"/>
                  </a:lnTo>
                  <a:lnTo>
                    <a:pt x="1537" y="4786"/>
                  </a:lnTo>
                  <a:cubicBezTo>
                    <a:pt x="1746" y="4742"/>
                    <a:pt x="1976" y="4699"/>
                    <a:pt x="2251" y="4644"/>
                  </a:cubicBezTo>
                  <a:lnTo>
                    <a:pt x="2273" y="4677"/>
                  </a:lnTo>
                  <a:lnTo>
                    <a:pt x="2503" y="4578"/>
                  </a:lnTo>
                  <a:lnTo>
                    <a:pt x="835" y="593"/>
                  </a:lnTo>
                  <a:lnTo>
                    <a:pt x="637" y="659"/>
                  </a:lnTo>
                  <a:lnTo>
                    <a:pt x="494" y="0"/>
                  </a:lnTo>
                  <a:close/>
                </a:path>
              </a:pathLst>
            </a:custGeom>
            <a:solidFill>
              <a:srgbClr val="7756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1"/>
            <p:cNvSpPr/>
            <p:nvPr/>
          </p:nvSpPr>
          <p:spPr>
            <a:xfrm>
              <a:off x="6280801" y="2340566"/>
              <a:ext cx="111896" cy="128890"/>
            </a:xfrm>
            <a:custGeom>
              <a:rect b="b" l="l" r="r" t="t"/>
              <a:pathLst>
                <a:path extrusionOk="0" h="1077" w="935">
                  <a:moveTo>
                    <a:pt x="638" y="1"/>
                  </a:moveTo>
                  <a:lnTo>
                    <a:pt x="363" y="89"/>
                  </a:lnTo>
                  <a:lnTo>
                    <a:pt x="1" y="363"/>
                  </a:lnTo>
                  <a:lnTo>
                    <a:pt x="1" y="1077"/>
                  </a:lnTo>
                  <a:lnTo>
                    <a:pt x="934" y="703"/>
                  </a:lnTo>
                  <a:lnTo>
                    <a:pt x="638" y="1"/>
                  </a:lnTo>
                  <a:close/>
                </a:path>
              </a:pathLst>
            </a:custGeom>
            <a:solidFill>
              <a:srgbClr val="7756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1"/>
            <p:cNvSpPr/>
            <p:nvPr/>
          </p:nvSpPr>
          <p:spPr>
            <a:xfrm>
              <a:off x="6183625" y="2121200"/>
              <a:ext cx="223433" cy="219484"/>
            </a:xfrm>
            <a:custGeom>
              <a:rect b="b" l="l" r="r" t="t"/>
              <a:pathLst>
                <a:path extrusionOk="0" h="1834" w="1867">
                  <a:moveTo>
                    <a:pt x="1120" y="1"/>
                  </a:moveTo>
                  <a:lnTo>
                    <a:pt x="1" y="736"/>
                  </a:lnTo>
                  <a:lnTo>
                    <a:pt x="571" y="1834"/>
                  </a:lnTo>
                  <a:lnTo>
                    <a:pt x="1867" y="1285"/>
                  </a:lnTo>
                  <a:lnTo>
                    <a:pt x="112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0" name="Google Shape;670;p11"/>
          <p:cNvSpPr txBox="1"/>
          <p:nvPr>
            <p:ph hasCustomPrompt="1" type="title"/>
          </p:nvPr>
        </p:nvSpPr>
        <p:spPr>
          <a:xfrm>
            <a:off x="1170425" y="1459475"/>
            <a:ext cx="3858900" cy="15111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b="1" sz="8000">
                <a:latin typeface="Rakkas"/>
                <a:ea typeface="Rakkas"/>
                <a:cs typeface="Rakkas"/>
                <a:sym typeface="Rakkas"/>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71" name="Google Shape;671;p11"/>
          <p:cNvSpPr txBox="1"/>
          <p:nvPr>
            <p:ph idx="1" type="subTitle"/>
          </p:nvPr>
        </p:nvSpPr>
        <p:spPr>
          <a:xfrm>
            <a:off x="1689675" y="2811258"/>
            <a:ext cx="2820300" cy="9000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8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672" name="Google Shape;672;p11"/>
          <p:cNvGrpSpPr/>
          <p:nvPr/>
        </p:nvGrpSpPr>
        <p:grpSpPr>
          <a:xfrm flipH="1">
            <a:off x="-76212" y="1796039"/>
            <a:ext cx="4572015" cy="3864131"/>
            <a:chOff x="7755900" y="1964191"/>
            <a:chExt cx="3161399" cy="2671920"/>
          </a:xfrm>
        </p:grpSpPr>
        <p:sp>
          <p:nvSpPr>
            <p:cNvPr id="673" name="Google Shape;673;p11"/>
            <p:cNvSpPr/>
            <p:nvPr/>
          </p:nvSpPr>
          <p:spPr>
            <a:xfrm>
              <a:off x="7755900" y="3633713"/>
              <a:ext cx="3161358" cy="1002399"/>
            </a:xfrm>
            <a:custGeom>
              <a:rect b="b" l="l" r="r" t="t"/>
              <a:pathLst>
                <a:path extrusionOk="0" h="16906" w="53318">
                  <a:moveTo>
                    <a:pt x="53317" y="0"/>
                  </a:moveTo>
                  <a:lnTo>
                    <a:pt x="33701" y="0"/>
                  </a:lnTo>
                  <a:cubicBezTo>
                    <a:pt x="29650" y="0"/>
                    <a:pt x="18256" y="3272"/>
                    <a:pt x="10484" y="9090"/>
                  </a:cubicBezTo>
                  <a:cubicBezTo>
                    <a:pt x="7168" y="11581"/>
                    <a:pt x="3315" y="14436"/>
                    <a:pt x="0" y="16905"/>
                  </a:cubicBezTo>
                  <a:lnTo>
                    <a:pt x="53317" y="16905"/>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1"/>
            <p:cNvSpPr/>
            <p:nvPr/>
          </p:nvSpPr>
          <p:spPr>
            <a:xfrm>
              <a:off x="8615712" y="3633713"/>
              <a:ext cx="2145321" cy="1002399"/>
            </a:xfrm>
            <a:custGeom>
              <a:rect b="b" l="l" r="r" t="t"/>
              <a:pathLst>
                <a:path extrusionOk="0" h="16906" w="36182">
                  <a:moveTo>
                    <a:pt x="19200" y="0"/>
                  </a:moveTo>
                  <a:lnTo>
                    <a:pt x="27652" y="0"/>
                  </a:lnTo>
                  <a:cubicBezTo>
                    <a:pt x="30166" y="571"/>
                    <a:pt x="32965" y="1252"/>
                    <a:pt x="33920" y="1647"/>
                  </a:cubicBezTo>
                  <a:cubicBezTo>
                    <a:pt x="35808" y="2426"/>
                    <a:pt x="36181" y="3645"/>
                    <a:pt x="35764" y="4106"/>
                  </a:cubicBezTo>
                  <a:cubicBezTo>
                    <a:pt x="35468" y="4446"/>
                    <a:pt x="30737" y="12339"/>
                    <a:pt x="27948" y="16905"/>
                  </a:cubicBezTo>
                  <a:lnTo>
                    <a:pt x="0" y="16905"/>
                  </a:lnTo>
                  <a:cubicBezTo>
                    <a:pt x="0" y="16905"/>
                    <a:pt x="21154" y="4951"/>
                    <a:pt x="22581" y="4194"/>
                  </a:cubicBezTo>
                  <a:cubicBezTo>
                    <a:pt x="23997" y="3447"/>
                    <a:pt x="24095" y="2756"/>
                    <a:pt x="23360" y="2306"/>
                  </a:cubicBezTo>
                  <a:cubicBezTo>
                    <a:pt x="22646" y="1878"/>
                    <a:pt x="19134" y="99"/>
                    <a:pt x="18958" y="0"/>
                  </a:cubicBezTo>
                  <a:cubicBezTo>
                    <a:pt x="19035" y="0"/>
                    <a:pt x="19123" y="0"/>
                    <a:pt x="192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1"/>
            <p:cNvSpPr/>
            <p:nvPr/>
          </p:nvSpPr>
          <p:spPr>
            <a:xfrm>
              <a:off x="10650362" y="1964191"/>
              <a:ext cx="266935" cy="1135866"/>
            </a:xfrm>
            <a:custGeom>
              <a:rect b="b" l="l" r="r" t="t"/>
              <a:pathLst>
                <a:path extrusionOk="0" h="19157" w="4502">
                  <a:moveTo>
                    <a:pt x="2778" y="1"/>
                  </a:moveTo>
                  <a:cubicBezTo>
                    <a:pt x="2218" y="1"/>
                    <a:pt x="1768" y="462"/>
                    <a:pt x="1768" y="1022"/>
                  </a:cubicBezTo>
                  <a:lnTo>
                    <a:pt x="1768" y="1790"/>
                  </a:lnTo>
                  <a:lnTo>
                    <a:pt x="1768" y="1823"/>
                  </a:lnTo>
                  <a:cubicBezTo>
                    <a:pt x="1757" y="1977"/>
                    <a:pt x="1702" y="2624"/>
                    <a:pt x="1076" y="2987"/>
                  </a:cubicBezTo>
                  <a:cubicBezTo>
                    <a:pt x="352" y="3404"/>
                    <a:pt x="0" y="3502"/>
                    <a:pt x="0" y="5050"/>
                  </a:cubicBezTo>
                  <a:lnTo>
                    <a:pt x="0" y="17850"/>
                  </a:lnTo>
                  <a:cubicBezTo>
                    <a:pt x="0" y="18574"/>
                    <a:pt x="593" y="19156"/>
                    <a:pt x="1307" y="19156"/>
                  </a:cubicBezTo>
                  <a:lnTo>
                    <a:pt x="4249" y="19156"/>
                  </a:lnTo>
                  <a:cubicBezTo>
                    <a:pt x="4336" y="19156"/>
                    <a:pt x="4413" y="19156"/>
                    <a:pt x="4501" y="19134"/>
                  </a:cubicBezTo>
                  <a:lnTo>
                    <a:pt x="4501" y="6938"/>
                  </a:lnTo>
                  <a:cubicBezTo>
                    <a:pt x="4139" y="6477"/>
                    <a:pt x="3820" y="6071"/>
                    <a:pt x="3798" y="5380"/>
                  </a:cubicBezTo>
                  <a:lnTo>
                    <a:pt x="3798" y="5182"/>
                  </a:lnTo>
                  <a:lnTo>
                    <a:pt x="3798" y="1022"/>
                  </a:lnTo>
                  <a:cubicBezTo>
                    <a:pt x="3798" y="462"/>
                    <a:pt x="3337" y="1"/>
                    <a:pt x="27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1"/>
            <p:cNvSpPr/>
            <p:nvPr/>
          </p:nvSpPr>
          <p:spPr>
            <a:xfrm>
              <a:off x="10708943" y="2138632"/>
              <a:ext cx="208354" cy="1116952"/>
            </a:xfrm>
            <a:custGeom>
              <a:rect b="b" l="l" r="r" t="t"/>
              <a:pathLst>
                <a:path extrusionOk="0" h="18838" w="3514">
                  <a:moveTo>
                    <a:pt x="1647" y="1"/>
                  </a:moveTo>
                  <a:cubicBezTo>
                    <a:pt x="1570" y="1"/>
                    <a:pt x="1515" y="55"/>
                    <a:pt x="1515" y="132"/>
                  </a:cubicBezTo>
                  <a:lnTo>
                    <a:pt x="1515" y="2009"/>
                  </a:lnTo>
                  <a:lnTo>
                    <a:pt x="121" y="1197"/>
                  </a:lnTo>
                  <a:cubicBezTo>
                    <a:pt x="110" y="1194"/>
                    <a:pt x="99" y="1193"/>
                    <a:pt x="88" y="1193"/>
                  </a:cubicBezTo>
                  <a:cubicBezTo>
                    <a:pt x="57" y="1193"/>
                    <a:pt x="28" y="1205"/>
                    <a:pt x="11" y="1230"/>
                  </a:cubicBezTo>
                  <a:cubicBezTo>
                    <a:pt x="0" y="1263"/>
                    <a:pt x="11" y="1307"/>
                    <a:pt x="44" y="1329"/>
                  </a:cubicBezTo>
                  <a:lnTo>
                    <a:pt x="1515" y="2185"/>
                  </a:lnTo>
                  <a:lnTo>
                    <a:pt x="1515" y="5412"/>
                  </a:lnTo>
                  <a:lnTo>
                    <a:pt x="121" y="4611"/>
                  </a:lnTo>
                  <a:cubicBezTo>
                    <a:pt x="105" y="4603"/>
                    <a:pt x="90" y="4600"/>
                    <a:pt x="75" y="4600"/>
                  </a:cubicBezTo>
                  <a:cubicBezTo>
                    <a:pt x="49" y="4600"/>
                    <a:pt x="25" y="4612"/>
                    <a:pt x="11" y="4633"/>
                  </a:cubicBezTo>
                  <a:cubicBezTo>
                    <a:pt x="0" y="4677"/>
                    <a:pt x="11" y="4721"/>
                    <a:pt x="44" y="4732"/>
                  </a:cubicBezTo>
                  <a:lnTo>
                    <a:pt x="1515" y="5588"/>
                  </a:lnTo>
                  <a:lnTo>
                    <a:pt x="1515" y="8826"/>
                  </a:lnTo>
                  <a:lnTo>
                    <a:pt x="121" y="8014"/>
                  </a:lnTo>
                  <a:cubicBezTo>
                    <a:pt x="106" y="8007"/>
                    <a:pt x="92" y="8003"/>
                    <a:pt x="78" y="8003"/>
                  </a:cubicBezTo>
                  <a:cubicBezTo>
                    <a:pt x="50" y="8003"/>
                    <a:pt x="26" y="8018"/>
                    <a:pt x="11" y="8047"/>
                  </a:cubicBezTo>
                  <a:cubicBezTo>
                    <a:pt x="0" y="8080"/>
                    <a:pt x="11" y="8124"/>
                    <a:pt x="44" y="8146"/>
                  </a:cubicBezTo>
                  <a:lnTo>
                    <a:pt x="1515" y="8991"/>
                  </a:lnTo>
                  <a:lnTo>
                    <a:pt x="1515" y="12229"/>
                  </a:lnTo>
                  <a:lnTo>
                    <a:pt x="121" y="11428"/>
                  </a:lnTo>
                  <a:cubicBezTo>
                    <a:pt x="105" y="11420"/>
                    <a:pt x="90" y="11417"/>
                    <a:pt x="75" y="11417"/>
                  </a:cubicBezTo>
                  <a:cubicBezTo>
                    <a:pt x="49" y="11417"/>
                    <a:pt x="25" y="11429"/>
                    <a:pt x="11" y="11450"/>
                  </a:cubicBezTo>
                  <a:cubicBezTo>
                    <a:pt x="0" y="11483"/>
                    <a:pt x="11" y="11527"/>
                    <a:pt x="44" y="11549"/>
                  </a:cubicBezTo>
                  <a:lnTo>
                    <a:pt x="1515" y="12405"/>
                  </a:lnTo>
                  <a:lnTo>
                    <a:pt x="1515" y="18717"/>
                  </a:lnTo>
                  <a:cubicBezTo>
                    <a:pt x="1515" y="18783"/>
                    <a:pt x="1570" y="18838"/>
                    <a:pt x="1647" y="18838"/>
                  </a:cubicBezTo>
                  <a:cubicBezTo>
                    <a:pt x="1713" y="18838"/>
                    <a:pt x="1768" y="18783"/>
                    <a:pt x="1768" y="18717"/>
                  </a:cubicBezTo>
                  <a:lnTo>
                    <a:pt x="1768" y="11373"/>
                  </a:lnTo>
                  <a:lnTo>
                    <a:pt x="3513" y="10363"/>
                  </a:lnTo>
                  <a:lnTo>
                    <a:pt x="3513" y="10198"/>
                  </a:lnTo>
                  <a:cubicBezTo>
                    <a:pt x="3502" y="10198"/>
                    <a:pt x="3491" y="10198"/>
                    <a:pt x="3491" y="10209"/>
                  </a:cubicBezTo>
                  <a:lnTo>
                    <a:pt x="1768" y="11197"/>
                  </a:lnTo>
                  <a:lnTo>
                    <a:pt x="1768" y="7333"/>
                  </a:lnTo>
                  <a:lnTo>
                    <a:pt x="3513" y="6324"/>
                  </a:lnTo>
                  <a:lnTo>
                    <a:pt x="3513" y="6159"/>
                  </a:lnTo>
                  <a:cubicBezTo>
                    <a:pt x="3502" y="6159"/>
                    <a:pt x="3491" y="6159"/>
                    <a:pt x="3491" y="6170"/>
                  </a:cubicBezTo>
                  <a:lnTo>
                    <a:pt x="1768" y="7158"/>
                  </a:lnTo>
                  <a:lnTo>
                    <a:pt x="1768" y="3118"/>
                  </a:lnTo>
                  <a:lnTo>
                    <a:pt x="2415" y="2745"/>
                  </a:lnTo>
                  <a:cubicBezTo>
                    <a:pt x="2459" y="2723"/>
                    <a:pt x="2470" y="2679"/>
                    <a:pt x="2448" y="2646"/>
                  </a:cubicBezTo>
                  <a:cubicBezTo>
                    <a:pt x="2434" y="2617"/>
                    <a:pt x="2409" y="2602"/>
                    <a:pt x="2385" y="2602"/>
                  </a:cubicBezTo>
                  <a:cubicBezTo>
                    <a:pt x="2373" y="2602"/>
                    <a:pt x="2360" y="2606"/>
                    <a:pt x="2349" y="2613"/>
                  </a:cubicBezTo>
                  <a:lnTo>
                    <a:pt x="1768" y="2953"/>
                  </a:lnTo>
                  <a:lnTo>
                    <a:pt x="1768" y="132"/>
                  </a:lnTo>
                  <a:cubicBezTo>
                    <a:pt x="1768" y="55"/>
                    <a:pt x="1713" y="1"/>
                    <a:pt x="16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1"/>
            <p:cNvSpPr/>
            <p:nvPr/>
          </p:nvSpPr>
          <p:spPr>
            <a:xfrm>
              <a:off x="10366584" y="2292735"/>
              <a:ext cx="331979" cy="994750"/>
            </a:xfrm>
            <a:custGeom>
              <a:rect b="b" l="l" r="r" t="t"/>
              <a:pathLst>
                <a:path extrusionOk="0" h="16777" w="5599">
                  <a:moveTo>
                    <a:pt x="2799" y="0"/>
                  </a:moveTo>
                  <a:cubicBezTo>
                    <a:pt x="1998" y="0"/>
                    <a:pt x="1197" y="558"/>
                    <a:pt x="1197" y="1672"/>
                  </a:cubicBezTo>
                  <a:lnTo>
                    <a:pt x="1197" y="3340"/>
                  </a:lnTo>
                  <a:cubicBezTo>
                    <a:pt x="1197" y="3999"/>
                    <a:pt x="714" y="4438"/>
                    <a:pt x="439" y="4723"/>
                  </a:cubicBezTo>
                  <a:cubicBezTo>
                    <a:pt x="165" y="5009"/>
                    <a:pt x="0" y="5415"/>
                    <a:pt x="0" y="6677"/>
                  </a:cubicBezTo>
                  <a:cubicBezTo>
                    <a:pt x="0" y="7962"/>
                    <a:pt x="33" y="13527"/>
                    <a:pt x="33" y="14603"/>
                  </a:cubicBezTo>
                  <a:cubicBezTo>
                    <a:pt x="33" y="16052"/>
                    <a:pt x="1416" y="16776"/>
                    <a:pt x="2799" y="16776"/>
                  </a:cubicBezTo>
                  <a:cubicBezTo>
                    <a:pt x="4183" y="16776"/>
                    <a:pt x="5566" y="16052"/>
                    <a:pt x="5566" y="14603"/>
                  </a:cubicBezTo>
                  <a:cubicBezTo>
                    <a:pt x="5566" y="13527"/>
                    <a:pt x="5599" y="7962"/>
                    <a:pt x="5599" y="6677"/>
                  </a:cubicBezTo>
                  <a:cubicBezTo>
                    <a:pt x="5599" y="5415"/>
                    <a:pt x="5434" y="5009"/>
                    <a:pt x="5160" y="4723"/>
                  </a:cubicBezTo>
                  <a:cubicBezTo>
                    <a:pt x="4885" y="4438"/>
                    <a:pt x="4402" y="3999"/>
                    <a:pt x="4402" y="3340"/>
                  </a:cubicBezTo>
                  <a:lnTo>
                    <a:pt x="4402" y="1672"/>
                  </a:lnTo>
                  <a:cubicBezTo>
                    <a:pt x="4402" y="558"/>
                    <a:pt x="3601" y="0"/>
                    <a:pt x="27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1"/>
            <p:cNvSpPr/>
            <p:nvPr/>
          </p:nvSpPr>
          <p:spPr>
            <a:xfrm>
              <a:off x="10435542" y="2411381"/>
              <a:ext cx="179716" cy="939905"/>
            </a:xfrm>
            <a:custGeom>
              <a:rect b="b" l="l" r="r" t="t"/>
              <a:pathLst>
                <a:path extrusionOk="0" h="15852" w="3031">
                  <a:moveTo>
                    <a:pt x="1647" y="0"/>
                  </a:moveTo>
                  <a:cubicBezTo>
                    <a:pt x="1593" y="0"/>
                    <a:pt x="1549" y="44"/>
                    <a:pt x="1549" y="99"/>
                  </a:cubicBezTo>
                  <a:lnTo>
                    <a:pt x="1549" y="2470"/>
                  </a:lnTo>
                  <a:lnTo>
                    <a:pt x="1055" y="2196"/>
                  </a:lnTo>
                  <a:cubicBezTo>
                    <a:pt x="1047" y="2188"/>
                    <a:pt x="1036" y="2184"/>
                    <a:pt x="1025" y="2184"/>
                  </a:cubicBezTo>
                  <a:cubicBezTo>
                    <a:pt x="1006" y="2184"/>
                    <a:pt x="985" y="2196"/>
                    <a:pt x="978" y="2217"/>
                  </a:cubicBezTo>
                  <a:cubicBezTo>
                    <a:pt x="956" y="2250"/>
                    <a:pt x="967" y="2283"/>
                    <a:pt x="1000" y="2305"/>
                  </a:cubicBezTo>
                  <a:lnTo>
                    <a:pt x="1549" y="2613"/>
                  </a:lnTo>
                  <a:lnTo>
                    <a:pt x="1549" y="6005"/>
                  </a:lnTo>
                  <a:lnTo>
                    <a:pt x="100" y="5170"/>
                  </a:lnTo>
                  <a:cubicBezTo>
                    <a:pt x="91" y="5167"/>
                    <a:pt x="82" y="5166"/>
                    <a:pt x="73" y="5166"/>
                  </a:cubicBezTo>
                  <a:cubicBezTo>
                    <a:pt x="50" y="5166"/>
                    <a:pt x="28" y="5176"/>
                    <a:pt x="12" y="5192"/>
                  </a:cubicBezTo>
                  <a:cubicBezTo>
                    <a:pt x="1" y="5225"/>
                    <a:pt x="12" y="5269"/>
                    <a:pt x="34" y="5280"/>
                  </a:cubicBezTo>
                  <a:lnTo>
                    <a:pt x="1549" y="6147"/>
                  </a:lnTo>
                  <a:lnTo>
                    <a:pt x="1549" y="9408"/>
                  </a:lnTo>
                  <a:lnTo>
                    <a:pt x="100" y="8573"/>
                  </a:lnTo>
                  <a:cubicBezTo>
                    <a:pt x="88" y="8566"/>
                    <a:pt x="76" y="8562"/>
                    <a:pt x="65" y="8562"/>
                  </a:cubicBezTo>
                  <a:cubicBezTo>
                    <a:pt x="45" y="8562"/>
                    <a:pt x="26" y="8574"/>
                    <a:pt x="12" y="8595"/>
                  </a:cubicBezTo>
                  <a:cubicBezTo>
                    <a:pt x="1" y="8617"/>
                    <a:pt x="12" y="8661"/>
                    <a:pt x="34" y="8672"/>
                  </a:cubicBezTo>
                  <a:lnTo>
                    <a:pt x="1549" y="9550"/>
                  </a:lnTo>
                  <a:lnTo>
                    <a:pt x="1549" y="15752"/>
                  </a:lnTo>
                  <a:cubicBezTo>
                    <a:pt x="1549" y="15807"/>
                    <a:pt x="1593" y="15851"/>
                    <a:pt x="1647" y="15851"/>
                  </a:cubicBezTo>
                  <a:cubicBezTo>
                    <a:pt x="1702" y="15851"/>
                    <a:pt x="1757" y="15807"/>
                    <a:pt x="1757" y="15752"/>
                  </a:cubicBezTo>
                  <a:lnTo>
                    <a:pt x="1757" y="10418"/>
                  </a:lnTo>
                  <a:lnTo>
                    <a:pt x="2987" y="9704"/>
                  </a:lnTo>
                  <a:cubicBezTo>
                    <a:pt x="3020" y="9682"/>
                    <a:pt x="3031" y="9649"/>
                    <a:pt x="3020" y="9616"/>
                  </a:cubicBezTo>
                  <a:cubicBezTo>
                    <a:pt x="3005" y="9595"/>
                    <a:pt x="2987" y="9583"/>
                    <a:pt x="2966" y="9583"/>
                  </a:cubicBezTo>
                  <a:cubicBezTo>
                    <a:pt x="2955" y="9583"/>
                    <a:pt x="2943" y="9586"/>
                    <a:pt x="2932" y="9594"/>
                  </a:cubicBezTo>
                  <a:lnTo>
                    <a:pt x="1757" y="10275"/>
                  </a:lnTo>
                  <a:lnTo>
                    <a:pt x="1757" y="7552"/>
                  </a:lnTo>
                  <a:lnTo>
                    <a:pt x="2987" y="6839"/>
                  </a:lnTo>
                  <a:cubicBezTo>
                    <a:pt x="3020" y="6817"/>
                    <a:pt x="3031" y="6784"/>
                    <a:pt x="3020" y="6751"/>
                  </a:cubicBezTo>
                  <a:cubicBezTo>
                    <a:pt x="3005" y="6730"/>
                    <a:pt x="2987" y="6718"/>
                    <a:pt x="2966" y="6718"/>
                  </a:cubicBezTo>
                  <a:cubicBezTo>
                    <a:pt x="2955" y="6718"/>
                    <a:pt x="2943" y="6721"/>
                    <a:pt x="2932" y="6729"/>
                  </a:cubicBezTo>
                  <a:lnTo>
                    <a:pt x="1757" y="7410"/>
                  </a:lnTo>
                  <a:lnTo>
                    <a:pt x="1757" y="4687"/>
                  </a:lnTo>
                  <a:lnTo>
                    <a:pt x="2987" y="3974"/>
                  </a:lnTo>
                  <a:cubicBezTo>
                    <a:pt x="3020" y="3963"/>
                    <a:pt x="3031" y="3919"/>
                    <a:pt x="3020" y="3886"/>
                  </a:cubicBezTo>
                  <a:cubicBezTo>
                    <a:pt x="3004" y="3870"/>
                    <a:pt x="2982" y="3860"/>
                    <a:pt x="2958" y="3860"/>
                  </a:cubicBezTo>
                  <a:cubicBezTo>
                    <a:pt x="2949" y="3860"/>
                    <a:pt x="2941" y="3861"/>
                    <a:pt x="2932" y="3864"/>
                  </a:cubicBezTo>
                  <a:lnTo>
                    <a:pt x="1757" y="4545"/>
                  </a:lnTo>
                  <a:lnTo>
                    <a:pt x="1757" y="1833"/>
                  </a:lnTo>
                  <a:lnTo>
                    <a:pt x="2559" y="1361"/>
                  </a:lnTo>
                  <a:cubicBezTo>
                    <a:pt x="2591" y="1350"/>
                    <a:pt x="2602" y="1306"/>
                    <a:pt x="2580" y="1273"/>
                  </a:cubicBezTo>
                  <a:cubicBezTo>
                    <a:pt x="2572" y="1257"/>
                    <a:pt x="2547" y="1247"/>
                    <a:pt x="2521" y="1247"/>
                  </a:cubicBezTo>
                  <a:cubicBezTo>
                    <a:pt x="2511" y="1247"/>
                    <a:pt x="2501" y="1249"/>
                    <a:pt x="2493" y="1251"/>
                  </a:cubicBezTo>
                  <a:lnTo>
                    <a:pt x="1757" y="1691"/>
                  </a:lnTo>
                  <a:lnTo>
                    <a:pt x="1757" y="99"/>
                  </a:lnTo>
                  <a:cubicBezTo>
                    <a:pt x="1757" y="44"/>
                    <a:pt x="1702" y="0"/>
                    <a:pt x="16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1"/>
            <p:cNvSpPr/>
            <p:nvPr/>
          </p:nvSpPr>
          <p:spPr>
            <a:xfrm>
              <a:off x="10104685" y="3014038"/>
              <a:ext cx="526814" cy="606681"/>
            </a:xfrm>
            <a:custGeom>
              <a:rect b="b" l="l" r="r" t="t"/>
              <a:pathLst>
                <a:path extrusionOk="0" h="10232" w="8885">
                  <a:moveTo>
                    <a:pt x="1945" y="1"/>
                  </a:moveTo>
                  <a:cubicBezTo>
                    <a:pt x="530" y="1"/>
                    <a:pt x="1" y="1805"/>
                    <a:pt x="1651" y="4030"/>
                  </a:cubicBezTo>
                  <a:cubicBezTo>
                    <a:pt x="2343" y="4963"/>
                    <a:pt x="4242" y="6906"/>
                    <a:pt x="6053" y="8937"/>
                  </a:cubicBezTo>
                  <a:lnTo>
                    <a:pt x="8193" y="10232"/>
                  </a:lnTo>
                  <a:lnTo>
                    <a:pt x="8885" y="8904"/>
                  </a:lnTo>
                  <a:cubicBezTo>
                    <a:pt x="7721" y="6039"/>
                    <a:pt x="6031" y="3020"/>
                    <a:pt x="4395" y="1340"/>
                  </a:cubicBezTo>
                  <a:cubicBezTo>
                    <a:pt x="3472" y="400"/>
                    <a:pt x="2611" y="1"/>
                    <a:pt x="19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1"/>
            <p:cNvSpPr/>
            <p:nvPr/>
          </p:nvSpPr>
          <p:spPr>
            <a:xfrm>
              <a:off x="10208389" y="3083174"/>
              <a:ext cx="384097" cy="537546"/>
            </a:xfrm>
            <a:custGeom>
              <a:rect b="b" l="l" r="r" t="t"/>
              <a:pathLst>
                <a:path extrusionOk="0" h="9066" w="6478">
                  <a:moveTo>
                    <a:pt x="95" y="1"/>
                  </a:moveTo>
                  <a:cubicBezTo>
                    <a:pt x="70" y="1"/>
                    <a:pt x="46" y="12"/>
                    <a:pt x="34" y="32"/>
                  </a:cubicBezTo>
                  <a:cubicBezTo>
                    <a:pt x="1" y="64"/>
                    <a:pt x="1" y="108"/>
                    <a:pt x="34" y="141"/>
                  </a:cubicBezTo>
                  <a:cubicBezTo>
                    <a:pt x="56" y="163"/>
                    <a:pt x="4392" y="4379"/>
                    <a:pt x="6313" y="8978"/>
                  </a:cubicBezTo>
                  <a:lnTo>
                    <a:pt x="6444" y="9066"/>
                  </a:lnTo>
                  <a:lnTo>
                    <a:pt x="6477" y="9000"/>
                  </a:lnTo>
                  <a:cubicBezTo>
                    <a:pt x="4567" y="4324"/>
                    <a:pt x="154" y="43"/>
                    <a:pt x="143" y="21"/>
                  </a:cubicBezTo>
                  <a:cubicBezTo>
                    <a:pt x="130" y="7"/>
                    <a:pt x="112" y="1"/>
                    <a:pt x="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1"/>
            <p:cNvSpPr/>
            <p:nvPr/>
          </p:nvSpPr>
          <p:spPr>
            <a:xfrm>
              <a:off x="10850180" y="2889107"/>
              <a:ext cx="67119" cy="442619"/>
            </a:xfrm>
            <a:custGeom>
              <a:rect b="b" l="l" r="r" t="t"/>
              <a:pathLst>
                <a:path extrusionOk="0" h="7465" w="1132">
                  <a:moveTo>
                    <a:pt x="1131" y="0"/>
                  </a:moveTo>
                  <a:cubicBezTo>
                    <a:pt x="538" y="791"/>
                    <a:pt x="0" y="1878"/>
                    <a:pt x="55" y="3184"/>
                  </a:cubicBezTo>
                  <a:cubicBezTo>
                    <a:pt x="121" y="4743"/>
                    <a:pt x="637" y="6268"/>
                    <a:pt x="1131" y="7465"/>
                  </a:cubicBezTo>
                  <a:lnTo>
                    <a:pt x="113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1"/>
            <p:cNvSpPr/>
            <p:nvPr/>
          </p:nvSpPr>
          <p:spPr>
            <a:xfrm>
              <a:off x="10092767" y="3325802"/>
              <a:ext cx="417063" cy="307965"/>
            </a:xfrm>
            <a:custGeom>
              <a:rect b="b" l="l" r="r" t="t"/>
              <a:pathLst>
                <a:path extrusionOk="0" h="5194" w="7034">
                  <a:moveTo>
                    <a:pt x="445" y="1"/>
                  </a:moveTo>
                  <a:cubicBezTo>
                    <a:pt x="57" y="1"/>
                    <a:pt x="1" y="341"/>
                    <a:pt x="447" y="1143"/>
                  </a:cubicBezTo>
                  <a:cubicBezTo>
                    <a:pt x="1534" y="3108"/>
                    <a:pt x="2983" y="4403"/>
                    <a:pt x="4102" y="5193"/>
                  </a:cubicBezTo>
                  <a:lnTo>
                    <a:pt x="4991" y="5193"/>
                  </a:lnTo>
                  <a:lnTo>
                    <a:pt x="7033" y="4590"/>
                  </a:lnTo>
                  <a:cubicBezTo>
                    <a:pt x="4567" y="2202"/>
                    <a:pt x="1433" y="1"/>
                    <a:pt x="4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1"/>
            <p:cNvSpPr/>
            <p:nvPr/>
          </p:nvSpPr>
          <p:spPr>
            <a:xfrm>
              <a:off x="10427063" y="3108315"/>
              <a:ext cx="482404" cy="525450"/>
            </a:xfrm>
            <a:custGeom>
              <a:rect b="b" l="l" r="r" t="t"/>
              <a:pathLst>
                <a:path extrusionOk="0" h="8862" w="8136">
                  <a:moveTo>
                    <a:pt x="431" y="0"/>
                  </a:moveTo>
                  <a:cubicBezTo>
                    <a:pt x="137" y="0"/>
                    <a:pt x="1" y="63"/>
                    <a:pt x="89" y="145"/>
                  </a:cubicBezTo>
                  <a:cubicBezTo>
                    <a:pt x="627" y="639"/>
                    <a:pt x="682" y="1583"/>
                    <a:pt x="868" y="4613"/>
                  </a:cubicBezTo>
                  <a:cubicBezTo>
                    <a:pt x="967" y="6249"/>
                    <a:pt x="1692" y="7786"/>
                    <a:pt x="2328" y="8861"/>
                  </a:cubicBezTo>
                  <a:lnTo>
                    <a:pt x="8135" y="8861"/>
                  </a:lnTo>
                  <a:cubicBezTo>
                    <a:pt x="6749" y="1411"/>
                    <a:pt x="1823" y="0"/>
                    <a:pt x="4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1"/>
            <p:cNvSpPr/>
            <p:nvPr/>
          </p:nvSpPr>
          <p:spPr>
            <a:xfrm>
              <a:off x="10459615" y="3108433"/>
              <a:ext cx="335951" cy="525332"/>
            </a:xfrm>
            <a:custGeom>
              <a:rect b="b" l="l" r="r" t="t"/>
              <a:pathLst>
                <a:path extrusionOk="0" h="8860" w="5666">
                  <a:moveTo>
                    <a:pt x="1" y="1"/>
                  </a:moveTo>
                  <a:cubicBezTo>
                    <a:pt x="2372" y="2218"/>
                    <a:pt x="4194" y="5742"/>
                    <a:pt x="5446" y="8859"/>
                  </a:cubicBezTo>
                  <a:lnTo>
                    <a:pt x="5665" y="8859"/>
                  </a:lnTo>
                  <a:cubicBezTo>
                    <a:pt x="4436" y="5786"/>
                    <a:pt x="2657" y="2306"/>
                    <a:pt x="341" y="34"/>
                  </a:cubicBezTo>
                  <a:cubicBezTo>
                    <a:pt x="210" y="23"/>
                    <a:pt x="100" y="12"/>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1"/>
            <p:cNvSpPr/>
            <p:nvPr/>
          </p:nvSpPr>
          <p:spPr>
            <a:xfrm>
              <a:off x="10504856" y="2729015"/>
              <a:ext cx="412439" cy="904744"/>
            </a:xfrm>
            <a:custGeom>
              <a:rect b="b" l="l" r="r" t="t"/>
              <a:pathLst>
                <a:path extrusionOk="0" h="15259" w="6956">
                  <a:moveTo>
                    <a:pt x="2304" y="1"/>
                  </a:moveTo>
                  <a:cubicBezTo>
                    <a:pt x="975" y="1"/>
                    <a:pt x="0" y="1755"/>
                    <a:pt x="731" y="4852"/>
                  </a:cubicBezTo>
                  <a:cubicBezTo>
                    <a:pt x="1455" y="7948"/>
                    <a:pt x="3596" y="11976"/>
                    <a:pt x="5901" y="15258"/>
                  </a:cubicBezTo>
                  <a:lnTo>
                    <a:pt x="6955" y="15258"/>
                  </a:lnTo>
                  <a:lnTo>
                    <a:pt x="6955" y="8837"/>
                  </a:lnTo>
                  <a:cubicBezTo>
                    <a:pt x="6296" y="6400"/>
                    <a:pt x="5748" y="4248"/>
                    <a:pt x="5352" y="3205"/>
                  </a:cubicBezTo>
                  <a:cubicBezTo>
                    <a:pt x="4524" y="1009"/>
                    <a:pt x="3312" y="1"/>
                    <a:pt x="23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1"/>
            <p:cNvSpPr/>
            <p:nvPr/>
          </p:nvSpPr>
          <p:spPr>
            <a:xfrm>
              <a:off x="10633404" y="2819971"/>
              <a:ext cx="283892" cy="748686"/>
            </a:xfrm>
            <a:custGeom>
              <a:rect b="b" l="l" r="r" t="t"/>
              <a:pathLst>
                <a:path extrusionOk="0" h="12627" w="4788">
                  <a:moveTo>
                    <a:pt x="110" y="1"/>
                  </a:moveTo>
                  <a:cubicBezTo>
                    <a:pt x="103" y="1"/>
                    <a:pt x="96" y="1"/>
                    <a:pt x="89" y="3"/>
                  </a:cubicBezTo>
                  <a:cubicBezTo>
                    <a:pt x="34" y="14"/>
                    <a:pt x="1" y="69"/>
                    <a:pt x="12" y="135"/>
                  </a:cubicBezTo>
                  <a:cubicBezTo>
                    <a:pt x="12" y="156"/>
                    <a:pt x="1527" y="7303"/>
                    <a:pt x="4787" y="12627"/>
                  </a:cubicBezTo>
                  <a:lnTo>
                    <a:pt x="4787" y="12231"/>
                  </a:lnTo>
                  <a:cubicBezTo>
                    <a:pt x="1658" y="6984"/>
                    <a:pt x="209" y="113"/>
                    <a:pt x="209" y="80"/>
                  </a:cubicBezTo>
                  <a:cubicBezTo>
                    <a:pt x="200" y="32"/>
                    <a:pt x="157" y="1"/>
                    <a:pt x="1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1"/>
            <p:cNvSpPr/>
            <p:nvPr/>
          </p:nvSpPr>
          <p:spPr>
            <a:xfrm>
              <a:off x="10290392" y="3330249"/>
              <a:ext cx="381488" cy="303518"/>
            </a:xfrm>
            <a:custGeom>
              <a:rect b="b" l="l" r="r" t="t"/>
              <a:pathLst>
                <a:path extrusionOk="0" h="5119" w="6434">
                  <a:moveTo>
                    <a:pt x="1920" y="0"/>
                  </a:moveTo>
                  <a:cubicBezTo>
                    <a:pt x="1450" y="0"/>
                    <a:pt x="1077" y="135"/>
                    <a:pt x="901" y="354"/>
                  </a:cubicBezTo>
                  <a:cubicBezTo>
                    <a:pt x="517" y="837"/>
                    <a:pt x="1" y="2802"/>
                    <a:pt x="780" y="5118"/>
                  </a:cubicBezTo>
                  <a:lnTo>
                    <a:pt x="6434" y="5118"/>
                  </a:lnTo>
                  <a:cubicBezTo>
                    <a:pt x="6192" y="4218"/>
                    <a:pt x="5797" y="3132"/>
                    <a:pt x="5193" y="2122"/>
                  </a:cubicBezTo>
                  <a:cubicBezTo>
                    <a:pt x="4256" y="565"/>
                    <a:pt x="2883" y="0"/>
                    <a:pt x="19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1"/>
            <p:cNvSpPr/>
            <p:nvPr/>
          </p:nvSpPr>
          <p:spPr>
            <a:xfrm>
              <a:off x="10348974" y="3362149"/>
              <a:ext cx="242862" cy="271619"/>
            </a:xfrm>
            <a:custGeom>
              <a:rect b="b" l="l" r="r" t="t"/>
              <a:pathLst>
                <a:path extrusionOk="0" h="4581" w="4096">
                  <a:moveTo>
                    <a:pt x="2081" y="0"/>
                  </a:moveTo>
                  <a:cubicBezTo>
                    <a:pt x="2076" y="0"/>
                    <a:pt x="2070" y="1"/>
                    <a:pt x="2065" y="3"/>
                  </a:cubicBezTo>
                  <a:cubicBezTo>
                    <a:pt x="2032" y="25"/>
                    <a:pt x="2021" y="69"/>
                    <a:pt x="2032" y="113"/>
                  </a:cubicBezTo>
                  <a:cubicBezTo>
                    <a:pt x="2032" y="113"/>
                    <a:pt x="2196" y="859"/>
                    <a:pt x="2229" y="1968"/>
                  </a:cubicBezTo>
                  <a:cubicBezTo>
                    <a:pt x="1636" y="1287"/>
                    <a:pt x="956" y="629"/>
                    <a:pt x="187" y="47"/>
                  </a:cubicBezTo>
                  <a:cubicBezTo>
                    <a:pt x="171" y="34"/>
                    <a:pt x="153" y="27"/>
                    <a:pt x="134" y="27"/>
                  </a:cubicBezTo>
                  <a:cubicBezTo>
                    <a:pt x="92" y="27"/>
                    <a:pt x="49" y="62"/>
                    <a:pt x="34" y="124"/>
                  </a:cubicBezTo>
                  <a:cubicBezTo>
                    <a:pt x="1" y="200"/>
                    <a:pt x="23" y="310"/>
                    <a:pt x="78" y="354"/>
                  </a:cubicBezTo>
                  <a:cubicBezTo>
                    <a:pt x="451" y="640"/>
                    <a:pt x="813" y="936"/>
                    <a:pt x="1142" y="1254"/>
                  </a:cubicBezTo>
                  <a:cubicBezTo>
                    <a:pt x="901" y="1287"/>
                    <a:pt x="550" y="1364"/>
                    <a:pt x="220" y="1562"/>
                  </a:cubicBezTo>
                  <a:cubicBezTo>
                    <a:pt x="187" y="1584"/>
                    <a:pt x="176" y="1628"/>
                    <a:pt x="187" y="1671"/>
                  </a:cubicBezTo>
                  <a:cubicBezTo>
                    <a:pt x="197" y="1708"/>
                    <a:pt x="221" y="1729"/>
                    <a:pt x="247" y="1729"/>
                  </a:cubicBezTo>
                  <a:cubicBezTo>
                    <a:pt x="253" y="1729"/>
                    <a:pt x="259" y="1728"/>
                    <a:pt x="264" y="1726"/>
                  </a:cubicBezTo>
                  <a:cubicBezTo>
                    <a:pt x="659" y="1485"/>
                    <a:pt x="1099" y="1419"/>
                    <a:pt x="1296" y="1397"/>
                  </a:cubicBezTo>
                  <a:cubicBezTo>
                    <a:pt x="1812" y="1902"/>
                    <a:pt x="2273" y="2429"/>
                    <a:pt x="2690" y="2967"/>
                  </a:cubicBezTo>
                  <a:cubicBezTo>
                    <a:pt x="2284" y="3077"/>
                    <a:pt x="1296" y="3406"/>
                    <a:pt x="396" y="4064"/>
                  </a:cubicBezTo>
                  <a:cubicBezTo>
                    <a:pt x="374" y="4086"/>
                    <a:pt x="363" y="4130"/>
                    <a:pt x="374" y="4174"/>
                  </a:cubicBezTo>
                  <a:cubicBezTo>
                    <a:pt x="382" y="4206"/>
                    <a:pt x="402" y="4227"/>
                    <a:pt x="425" y="4227"/>
                  </a:cubicBezTo>
                  <a:cubicBezTo>
                    <a:pt x="433" y="4227"/>
                    <a:pt x="442" y="4224"/>
                    <a:pt x="451" y="4218"/>
                  </a:cubicBezTo>
                  <a:cubicBezTo>
                    <a:pt x="1406" y="3505"/>
                    <a:pt x="2471" y="3197"/>
                    <a:pt x="2800" y="3109"/>
                  </a:cubicBezTo>
                  <a:cubicBezTo>
                    <a:pt x="3162" y="3603"/>
                    <a:pt x="3492" y="4097"/>
                    <a:pt x="3788" y="4580"/>
                  </a:cubicBezTo>
                  <a:lnTo>
                    <a:pt x="4095" y="4580"/>
                  </a:lnTo>
                  <a:cubicBezTo>
                    <a:pt x="4008" y="4449"/>
                    <a:pt x="3931" y="4306"/>
                    <a:pt x="3843" y="4163"/>
                  </a:cubicBezTo>
                  <a:cubicBezTo>
                    <a:pt x="3865" y="3746"/>
                    <a:pt x="3920" y="2561"/>
                    <a:pt x="3821" y="1913"/>
                  </a:cubicBezTo>
                  <a:cubicBezTo>
                    <a:pt x="3821" y="1875"/>
                    <a:pt x="3796" y="1845"/>
                    <a:pt x="3768" y="1845"/>
                  </a:cubicBezTo>
                  <a:cubicBezTo>
                    <a:pt x="3764" y="1845"/>
                    <a:pt x="3759" y="1846"/>
                    <a:pt x="3755" y="1847"/>
                  </a:cubicBezTo>
                  <a:cubicBezTo>
                    <a:pt x="3722" y="1858"/>
                    <a:pt x="3711" y="1902"/>
                    <a:pt x="3711" y="1946"/>
                  </a:cubicBezTo>
                  <a:cubicBezTo>
                    <a:pt x="3788" y="2506"/>
                    <a:pt x="3755" y="3494"/>
                    <a:pt x="3733" y="3999"/>
                  </a:cubicBezTo>
                  <a:cubicBezTo>
                    <a:pt x="3338" y="3373"/>
                    <a:pt x="2877" y="2725"/>
                    <a:pt x="2350" y="2111"/>
                  </a:cubicBezTo>
                  <a:cubicBezTo>
                    <a:pt x="2328" y="892"/>
                    <a:pt x="2141" y="69"/>
                    <a:pt x="2141" y="58"/>
                  </a:cubicBezTo>
                  <a:cubicBezTo>
                    <a:pt x="2132" y="21"/>
                    <a:pt x="2108" y="0"/>
                    <a:pt x="20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9" name="Shape 68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2">
    <p:bg>
      <p:bgPr>
        <a:solidFill>
          <a:schemeClr val="lt1"/>
        </a:solidFill>
      </p:bgPr>
    </p:bg>
    <p:spTree>
      <p:nvGrpSpPr>
        <p:cNvPr id="690" name="Shape 690"/>
        <p:cNvGrpSpPr/>
        <p:nvPr/>
      </p:nvGrpSpPr>
      <p:grpSpPr>
        <a:xfrm>
          <a:off x="0" y="0"/>
          <a:ext cx="0" cy="0"/>
          <a:chOff x="0" y="0"/>
          <a:chExt cx="0" cy="0"/>
        </a:xfrm>
      </p:grpSpPr>
      <p:sp>
        <p:nvSpPr>
          <p:cNvPr id="691" name="Google Shape;691;p13"/>
          <p:cNvSpPr/>
          <p:nvPr/>
        </p:nvSpPr>
        <p:spPr>
          <a:xfrm>
            <a:off x="1863273" y="2585470"/>
            <a:ext cx="8026590" cy="4667196"/>
          </a:xfrm>
          <a:custGeom>
            <a:rect b="b" l="l" r="r" t="t"/>
            <a:pathLst>
              <a:path extrusionOk="0" h="143595" w="246953">
                <a:moveTo>
                  <a:pt x="171522" y="1"/>
                </a:moveTo>
                <a:cubicBezTo>
                  <a:pt x="167307" y="1"/>
                  <a:pt x="162993" y="418"/>
                  <a:pt x="158613" y="1295"/>
                </a:cubicBezTo>
                <a:cubicBezTo>
                  <a:pt x="149293" y="3162"/>
                  <a:pt x="141097" y="6935"/>
                  <a:pt x="135885" y="13720"/>
                </a:cubicBezTo>
                <a:cubicBezTo>
                  <a:pt x="115761" y="39914"/>
                  <a:pt x="132373" y="70908"/>
                  <a:pt x="105712" y="70908"/>
                </a:cubicBezTo>
                <a:cubicBezTo>
                  <a:pt x="105427" y="70908"/>
                  <a:pt x="105136" y="70905"/>
                  <a:pt x="104840" y="70898"/>
                </a:cubicBezTo>
                <a:cubicBezTo>
                  <a:pt x="104189" y="70882"/>
                  <a:pt x="103511" y="70874"/>
                  <a:pt x="102808" y="70874"/>
                </a:cubicBezTo>
                <a:cubicBezTo>
                  <a:pt x="73379" y="70874"/>
                  <a:pt x="1" y="84819"/>
                  <a:pt x="33431" y="112747"/>
                </a:cubicBezTo>
                <a:cubicBezTo>
                  <a:pt x="52693" y="128838"/>
                  <a:pt x="100269" y="143594"/>
                  <a:pt x="143460" y="143594"/>
                </a:cubicBezTo>
                <a:cubicBezTo>
                  <a:pt x="177007" y="143594"/>
                  <a:pt x="207908" y="134692"/>
                  <a:pt x="220842" y="110600"/>
                </a:cubicBezTo>
                <a:cubicBezTo>
                  <a:pt x="225572" y="101788"/>
                  <a:pt x="229159" y="93699"/>
                  <a:pt x="231795" y="86239"/>
                </a:cubicBezTo>
                <a:cubicBezTo>
                  <a:pt x="246953" y="43342"/>
                  <a:pt x="214449" y="1"/>
                  <a:pt x="1715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3"/>
          <p:cNvSpPr/>
          <p:nvPr/>
        </p:nvSpPr>
        <p:spPr>
          <a:xfrm>
            <a:off x="5584364" y="-709420"/>
            <a:ext cx="3423976" cy="2759852"/>
          </a:xfrm>
          <a:custGeom>
            <a:rect b="b" l="l" r="r" t="t"/>
            <a:pathLst>
              <a:path extrusionOk="0" h="84912" w="105345">
                <a:moveTo>
                  <a:pt x="53586" y="65098"/>
                </a:moveTo>
                <a:cubicBezTo>
                  <a:pt x="53747" y="65138"/>
                  <a:pt x="53981" y="65212"/>
                  <a:pt x="54295" y="65346"/>
                </a:cubicBezTo>
                <a:cubicBezTo>
                  <a:pt x="54275" y="65346"/>
                  <a:pt x="54248" y="65346"/>
                  <a:pt x="54228" y="65339"/>
                </a:cubicBezTo>
                <a:cubicBezTo>
                  <a:pt x="54028" y="65292"/>
                  <a:pt x="53787" y="65272"/>
                  <a:pt x="53573" y="65252"/>
                </a:cubicBezTo>
                <a:cubicBezTo>
                  <a:pt x="53486" y="65232"/>
                  <a:pt x="53412" y="65205"/>
                  <a:pt x="53365" y="65178"/>
                </a:cubicBezTo>
                <a:cubicBezTo>
                  <a:pt x="53439" y="65152"/>
                  <a:pt x="53512" y="65125"/>
                  <a:pt x="53586" y="65098"/>
                </a:cubicBezTo>
                <a:close/>
                <a:moveTo>
                  <a:pt x="33349" y="1"/>
                </a:moveTo>
                <a:cubicBezTo>
                  <a:pt x="29419" y="1"/>
                  <a:pt x="25465" y="1076"/>
                  <a:pt x="22013" y="3237"/>
                </a:cubicBezTo>
                <a:cubicBezTo>
                  <a:pt x="19972" y="4508"/>
                  <a:pt x="18152" y="6080"/>
                  <a:pt x="16553" y="7860"/>
                </a:cubicBezTo>
                <a:cubicBezTo>
                  <a:pt x="16393" y="7914"/>
                  <a:pt x="16226" y="7967"/>
                  <a:pt x="16065" y="8021"/>
                </a:cubicBezTo>
                <a:cubicBezTo>
                  <a:pt x="14560" y="8549"/>
                  <a:pt x="12974" y="9205"/>
                  <a:pt x="11656" y="10128"/>
                </a:cubicBezTo>
                <a:cubicBezTo>
                  <a:pt x="10692" y="10797"/>
                  <a:pt x="9722" y="11520"/>
                  <a:pt x="8846" y="12289"/>
                </a:cubicBezTo>
                <a:cubicBezTo>
                  <a:pt x="8709" y="12408"/>
                  <a:pt x="8375" y="12623"/>
                  <a:pt x="8383" y="12623"/>
                </a:cubicBezTo>
                <a:cubicBezTo>
                  <a:pt x="8388" y="12623"/>
                  <a:pt x="8504" y="12553"/>
                  <a:pt x="8832" y="12356"/>
                </a:cubicBezTo>
                <a:cubicBezTo>
                  <a:pt x="9161" y="12113"/>
                  <a:pt x="9328" y="11991"/>
                  <a:pt x="9333" y="11991"/>
                </a:cubicBezTo>
                <a:lnTo>
                  <a:pt x="9333" y="11991"/>
                </a:lnTo>
                <a:cubicBezTo>
                  <a:pt x="9342" y="11991"/>
                  <a:pt x="8759" y="12437"/>
                  <a:pt x="7581" y="13333"/>
                </a:cubicBezTo>
                <a:cubicBezTo>
                  <a:pt x="7153" y="13888"/>
                  <a:pt x="6732" y="14437"/>
                  <a:pt x="6303" y="14986"/>
                </a:cubicBezTo>
                <a:cubicBezTo>
                  <a:pt x="2108" y="20626"/>
                  <a:pt x="188" y="27584"/>
                  <a:pt x="94" y="34556"/>
                </a:cubicBezTo>
                <a:cubicBezTo>
                  <a:pt x="1" y="41875"/>
                  <a:pt x="1934" y="49335"/>
                  <a:pt x="5306" y="55818"/>
                </a:cubicBezTo>
                <a:cubicBezTo>
                  <a:pt x="8712" y="62355"/>
                  <a:pt x="14165" y="67681"/>
                  <a:pt x="19972" y="72077"/>
                </a:cubicBezTo>
                <a:cubicBezTo>
                  <a:pt x="30764" y="80251"/>
                  <a:pt x="44908" y="84911"/>
                  <a:pt x="58739" y="84911"/>
                </a:cubicBezTo>
                <a:cubicBezTo>
                  <a:pt x="73729" y="84911"/>
                  <a:pt x="88351" y="79437"/>
                  <a:pt x="97938" y="67032"/>
                </a:cubicBezTo>
                <a:cubicBezTo>
                  <a:pt x="102869" y="60642"/>
                  <a:pt x="105345" y="52888"/>
                  <a:pt x="103980" y="44839"/>
                </a:cubicBezTo>
                <a:cubicBezTo>
                  <a:pt x="102555" y="36422"/>
                  <a:pt x="95155" y="30668"/>
                  <a:pt x="87247" y="28708"/>
                </a:cubicBezTo>
                <a:cubicBezTo>
                  <a:pt x="83466" y="27778"/>
                  <a:pt x="79512" y="27470"/>
                  <a:pt x="75638" y="27089"/>
                </a:cubicBezTo>
                <a:cubicBezTo>
                  <a:pt x="73979" y="26928"/>
                  <a:pt x="72320" y="26774"/>
                  <a:pt x="70660" y="26587"/>
                </a:cubicBezTo>
                <a:cubicBezTo>
                  <a:pt x="70560" y="26574"/>
                  <a:pt x="70420" y="26567"/>
                  <a:pt x="70266" y="26560"/>
                </a:cubicBezTo>
                <a:cubicBezTo>
                  <a:pt x="70159" y="26540"/>
                  <a:pt x="70018" y="26513"/>
                  <a:pt x="69844" y="26487"/>
                </a:cubicBezTo>
                <a:cubicBezTo>
                  <a:pt x="68908" y="26326"/>
                  <a:pt x="67971" y="26172"/>
                  <a:pt x="67041" y="25985"/>
                </a:cubicBezTo>
                <a:cubicBezTo>
                  <a:pt x="65596" y="25704"/>
                  <a:pt x="64164" y="25356"/>
                  <a:pt x="62766" y="24901"/>
                </a:cubicBezTo>
                <a:cubicBezTo>
                  <a:pt x="62250" y="24740"/>
                  <a:pt x="61749" y="24533"/>
                  <a:pt x="61247" y="24339"/>
                </a:cubicBezTo>
                <a:cubicBezTo>
                  <a:pt x="60912" y="24178"/>
                  <a:pt x="60578" y="24018"/>
                  <a:pt x="60250" y="23844"/>
                </a:cubicBezTo>
                <a:cubicBezTo>
                  <a:pt x="59641" y="23509"/>
                  <a:pt x="59046" y="23155"/>
                  <a:pt x="58470" y="22773"/>
                </a:cubicBezTo>
                <a:cubicBezTo>
                  <a:pt x="58417" y="22740"/>
                  <a:pt x="58336" y="22680"/>
                  <a:pt x="58256" y="22626"/>
                </a:cubicBezTo>
                <a:cubicBezTo>
                  <a:pt x="57734" y="22144"/>
                  <a:pt x="57239" y="21656"/>
                  <a:pt x="56744" y="21148"/>
                </a:cubicBezTo>
                <a:cubicBezTo>
                  <a:pt x="56737" y="21148"/>
                  <a:pt x="56737" y="21141"/>
                  <a:pt x="56731" y="21141"/>
                </a:cubicBezTo>
                <a:cubicBezTo>
                  <a:pt x="56677" y="21054"/>
                  <a:pt x="56630" y="20987"/>
                  <a:pt x="56597" y="20933"/>
                </a:cubicBezTo>
                <a:cubicBezTo>
                  <a:pt x="53338" y="15862"/>
                  <a:pt x="52141" y="9994"/>
                  <a:pt x="47631" y="5652"/>
                </a:cubicBezTo>
                <a:cubicBezTo>
                  <a:pt x="43730" y="1892"/>
                  <a:pt x="38560" y="1"/>
                  <a:pt x="333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3"/>
          <p:cNvSpPr/>
          <p:nvPr/>
        </p:nvSpPr>
        <p:spPr>
          <a:xfrm>
            <a:off x="-458891" y="-1516289"/>
            <a:ext cx="4580415" cy="3319188"/>
          </a:xfrm>
          <a:custGeom>
            <a:rect b="b" l="l" r="r" t="t"/>
            <a:pathLst>
              <a:path extrusionOk="0" h="102121" w="140925">
                <a:moveTo>
                  <a:pt x="129923" y="0"/>
                </a:moveTo>
                <a:cubicBezTo>
                  <a:pt x="129780" y="0"/>
                  <a:pt x="129636" y="4"/>
                  <a:pt x="129491" y="10"/>
                </a:cubicBezTo>
                <a:cubicBezTo>
                  <a:pt x="124285" y="244"/>
                  <a:pt x="118712" y="4560"/>
                  <a:pt x="119187" y="10314"/>
                </a:cubicBezTo>
                <a:cubicBezTo>
                  <a:pt x="119655" y="16008"/>
                  <a:pt x="119696" y="21741"/>
                  <a:pt x="119194" y="27442"/>
                </a:cubicBezTo>
                <a:cubicBezTo>
                  <a:pt x="119140" y="28064"/>
                  <a:pt x="119073" y="28680"/>
                  <a:pt x="119006" y="29302"/>
                </a:cubicBezTo>
                <a:cubicBezTo>
                  <a:pt x="118993" y="29456"/>
                  <a:pt x="118973" y="29610"/>
                  <a:pt x="118960" y="29763"/>
                </a:cubicBezTo>
                <a:cubicBezTo>
                  <a:pt x="118725" y="31055"/>
                  <a:pt x="118558" y="32359"/>
                  <a:pt x="118311" y="33651"/>
                </a:cubicBezTo>
                <a:cubicBezTo>
                  <a:pt x="117775" y="36387"/>
                  <a:pt x="117106" y="39090"/>
                  <a:pt x="116277" y="41753"/>
                </a:cubicBezTo>
                <a:cubicBezTo>
                  <a:pt x="115882" y="43031"/>
                  <a:pt x="115454" y="44295"/>
                  <a:pt x="114992" y="45547"/>
                </a:cubicBezTo>
                <a:cubicBezTo>
                  <a:pt x="114818" y="46015"/>
                  <a:pt x="114631" y="46477"/>
                  <a:pt x="114450" y="46945"/>
                </a:cubicBezTo>
                <a:cubicBezTo>
                  <a:pt x="114350" y="47172"/>
                  <a:pt x="114249" y="47407"/>
                  <a:pt x="114149" y="47634"/>
                </a:cubicBezTo>
                <a:cubicBezTo>
                  <a:pt x="112951" y="50237"/>
                  <a:pt x="111586" y="52766"/>
                  <a:pt x="110048" y="55181"/>
                </a:cubicBezTo>
                <a:cubicBezTo>
                  <a:pt x="109365" y="56252"/>
                  <a:pt x="108616" y="57269"/>
                  <a:pt x="107893" y="58312"/>
                </a:cubicBezTo>
                <a:cubicBezTo>
                  <a:pt x="107826" y="58406"/>
                  <a:pt x="107759" y="58493"/>
                  <a:pt x="107693" y="58573"/>
                </a:cubicBezTo>
                <a:cubicBezTo>
                  <a:pt x="107258" y="59102"/>
                  <a:pt x="106816" y="59624"/>
                  <a:pt x="106361" y="60139"/>
                </a:cubicBezTo>
                <a:cubicBezTo>
                  <a:pt x="104635" y="62113"/>
                  <a:pt x="102768" y="63959"/>
                  <a:pt x="100788" y="65685"/>
                </a:cubicBezTo>
                <a:cubicBezTo>
                  <a:pt x="100279" y="66127"/>
                  <a:pt x="99757" y="66562"/>
                  <a:pt x="99229" y="66990"/>
                </a:cubicBezTo>
                <a:cubicBezTo>
                  <a:pt x="99169" y="67044"/>
                  <a:pt x="99115" y="67090"/>
                  <a:pt x="99062" y="67131"/>
                </a:cubicBezTo>
                <a:cubicBezTo>
                  <a:pt x="98031" y="67887"/>
                  <a:pt x="96988" y="68629"/>
                  <a:pt x="95917" y="69332"/>
                </a:cubicBezTo>
                <a:cubicBezTo>
                  <a:pt x="93723" y="70770"/>
                  <a:pt x="91441" y="72088"/>
                  <a:pt x="89099" y="73279"/>
                </a:cubicBezTo>
                <a:cubicBezTo>
                  <a:pt x="87969" y="73855"/>
                  <a:pt x="86818" y="74403"/>
                  <a:pt x="85660" y="74918"/>
                </a:cubicBezTo>
                <a:cubicBezTo>
                  <a:pt x="85533" y="74979"/>
                  <a:pt x="85413" y="75032"/>
                  <a:pt x="85286" y="75086"/>
                </a:cubicBezTo>
                <a:cubicBezTo>
                  <a:pt x="84777" y="75286"/>
                  <a:pt x="84269" y="75494"/>
                  <a:pt x="83753" y="75695"/>
                </a:cubicBezTo>
                <a:cubicBezTo>
                  <a:pt x="81171" y="76678"/>
                  <a:pt x="78535" y="77534"/>
                  <a:pt x="75872" y="78277"/>
                </a:cubicBezTo>
                <a:cubicBezTo>
                  <a:pt x="73289" y="79000"/>
                  <a:pt x="70680" y="79609"/>
                  <a:pt x="68044" y="80117"/>
                </a:cubicBezTo>
                <a:cubicBezTo>
                  <a:pt x="66779" y="80365"/>
                  <a:pt x="65508" y="80585"/>
                  <a:pt x="64230" y="80786"/>
                </a:cubicBezTo>
                <a:cubicBezTo>
                  <a:pt x="63683" y="80867"/>
                  <a:pt x="63135" y="80936"/>
                  <a:pt x="62588" y="81021"/>
                </a:cubicBezTo>
                <a:lnTo>
                  <a:pt x="62588" y="81021"/>
                </a:lnTo>
                <a:cubicBezTo>
                  <a:pt x="63673" y="80851"/>
                  <a:pt x="64049" y="80793"/>
                  <a:pt x="64046" y="80793"/>
                </a:cubicBezTo>
                <a:lnTo>
                  <a:pt x="64046" y="80793"/>
                </a:lnTo>
                <a:cubicBezTo>
                  <a:pt x="64042" y="80793"/>
                  <a:pt x="62742" y="80991"/>
                  <a:pt x="62236" y="81047"/>
                </a:cubicBezTo>
                <a:cubicBezTo>
                  <a:pt x="57597" y="81562"/>
                  <a:pt x="52899" y="81821"/>
                  <a:pt x="48220" y="81821"/>
                </a:cubicBezTo>
                <a:cubicBezTo>
                  <a:pt x="47184" y="81821"/>
                  <a:pt x="46149" y="81808"/>
                  <a:pt x="45115" y="81783"/>
                </a:cubicBezTo>
                <a:cubicBezTo>
                  <a:pt x="43503" y="81743"/>
                  <a:pt x="41890" y="81663"/>
                  <a:pt x="40278" y="81549"/>
                </a:cubicBezTo>
                <a:cubicBezTo>
                  <a:pt x="39421" y="81482"/>
                  <a:pt x="38565" y="81408"/>
                  <a:pt x="37709" y="81321"/>
                </a:cubicBezTo>
                <a:cubicBezTo>
                  <a:pt x="37441" y="81295"/>
                  <a:pt x="36411" y="81161"/>
                  <a:pt x="36049" y="81121"/>
                </a:cubicBezTo>
                <a:cubicBezTo>
                  <a:pt x="35668" y="81067"/>
                  <a:pt x="35293" y="81007"/>
                  <a:pt x="34912" y="80940"/>
                </a:cubicBezTo>
                <a:cubicBezTo>
                  <a:pt x="34069" y="80799"/>
                  <a:pt x="33226" y="80639"/>
                  <a:pt x="32383" y="80478"/>
                </a:cubicBezTo>
                <a:cubicBezTo>
                  <a:pt x="30811" y="80177"/>
                  <a:pt x="29245" y="79856"/>
                  <a:pt x="27686" y="79468"/>
                </a:cubicBezTo>
                <a:cubicBezTo>
                  <a:pt x="24608" y="78705"/>
                  <a:pt x="21631" y="77615"/>
                  <a:pt x="18573" y="76758"/>
                </a:cubicBezTo>
                <a:cubicBezTo>
                  <a:pt x="16981" y="76310"/>
                  <a:pt x="15435" y="75608"/>
                  <a:pt x="13850" y="75173"/>
                </a:cubicBezTo>
                <a:cubicBezTo>
                  <a:pt x="12264" y="74744"/>
                  <a:pt x="10705" y="74376"/>
                  <a:pt x="9153" y="73808"/>
                </a:cubicBezTo>
                <a:cubicBezTo>
                  <a:pt x="8609" y="73610"/>
                  <a:pt x="8026" y="73519"/>
                  <a:pt x="7430" y="73519"/>
                </a:cubicBezTo>
                <a:cubicBezTo>
                  <a:pt x="5079" y="73519"/>
                  <a:pt x="2537" y="74946"/>
                  <a:pt x="1486" y="76932"/>
                </a:cubicBezTo>
                <a:cubicBezTo>
                  <a:pt x="0" y="79742"/>
                  <a:pt x="495" y="82780"/>
                  <a:pt x="2549" y="85155"/>
                </a:cubicBezTo>
                <a:cubicBezTo>
                  <a:pt x="3499" y="86259"/>
                  <a:pt x="4476" y="87343"/>
                  <a:pt x="5487" y="88393"/>
                </a:cubicBezTo>
                <a:cubicBezTo>
                  <a:pt x="6878" y="89845"/>
                  <a:pt x="8691" y="91076"/>
                  <a:pt x="10357" y="92247"/>
                </a:cubicBezTo>
                <a:cubicBezTo>
                  <a:pt x="13402" y="94381"/>
                  <a:pt x="16700" y="95793"/>
                  <a:pt x="20179" y="97098"/>
                </a:cubicBezTo>
                <a:cubicBezTo>
                  <a:pt x="26676" y="99540"/>
                  <a:pt x="33407" y="100731"/>
                  <a:pt x="40278" y="101507"/>
                </a:cubicBezTo>
                <a:cubicBezTo>
                  <a:pt x="43943" y="101922"/>
                  <a:pt x="47639" y="102121"/>
                  <a:pt x="51340" y="102121"/>
                </a:cubicBezTo>
                <a:cubicBezTo>
                  <a:pt x="60164" y="102121"/>
                  <a:pt x="69019" y="100993"/>
                  <a:pt x="77565" y="98985"/>
                </a:cubicBezTo>
                <a:cubicBezTo>
                  <a:pt x="89099" y="96275"/>
                  <a:pt x="100580" y="91538"/>
                  <a:pt x="110068" y="84359"/>
                </a:cubicBezTo>
                <a:cubicBezTo>
                  <a:pt x="115788" y="80030"/>
                  <a:pt x="120605" y="75293"/>
                  <a:pt x="124954" y="69586"/>
                </a:cubicBezTo>
                <a:cubicBezTo>
                  <a:pt x="129002" y="64267"/>
                  <a:pt x="131933" y="58366"/>
                  <a:pt x="134375" y="52164"/>
                </a:cubicBezTo>
                <a:cubicBezTo>
                  <a:pt x="139533" y="39043"/>
                  <a:pt x="140925" y="24284"/>
                  <a:pt x="139787" y="10314"/>
                </a:cubicBezTo>
                <a:cubicBezTo>
                  <a:pt x="139370" y="5087"/>
                  <a:pt x="135560" y="0"/>
                  <a:pt x="1299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3"/>
          <p:cNvSpPr/>
          <p:nvPr/>
        </p:nvSpPr>
        <p:spPr>
          <a:xfrm>
            <a:off x="51268" y="2569302"/>
            <a:ext cx="3828242" cy="2672746"/>
          </a:xfrm>
          <a:custGeom>
            <a:rect b="b" l="l" r="r" t="t"/>
            <a:pathLst>
              <a:path extrusionOk="0" h="82232" w="117783">
                <a:moveTo>
                  <a:pt x="92985" y="33817"/>
                </a:moveTo>
                <a:cubicBezTo>
                  <a:pt x="92992" y="33817"/>
                  <a:pt x="93000" y="33822"/>
                  <a:pt x="93007" y="33831"/>
                </a:cubicBezTo>
                <a:cubicBezTo>
                  <a:pt x="93007" y="33845"/>
                  <a:pt x="93007" y="33858"/>
                  <a:pt x="93007" y="33878"/>
                </a:cubicBezTo>
                <a:cubicBezTo>
                  <a:pt x="93014" y="34179"/>
                  <a:pt x="92973" y="34500"/>
                  <a:pt x="92953" y="34822"/>
                </a:cubicBezTo>
                <a:cubicBezTo>
                  <a:pt x="92947" y="34828"/>
                  <a:pt x="92947" y="34828"/>
                  <a:pt x="92947" y="34835"/>
                </a:cubicBezTo>
                <a:cubicBezTo>
                  <a:pt x="92933" y="34882"/>
                  <a:pt x="92913" y="34929"/>
                  <a:pt x="92900" y="34982"/>
                </a:cubicBezTo>
                <a:cubicBezTo>
                  <a:pt x="92846" y="34156"/>
                  <a:pt x="92921" y="33817"/>
                  <a:pt x="92985" y="33817"/>
                </a:cubicBezTo>
                <a:close/>
                <a:moveTo>
                  <a:pt x="92893" y="35016"/>
                </a:moveTo>
                <a:lnTo>
                  <a:pt x="92893" y="35016"/>
                </a:lnTo>
                <a:cubicBezTo>
                  <a:pt x="92880" y="35056"/>
                  <a:pt x="92866" y="35103"/>
                  <a:pt x="92853" y="35143"/>
                </a:cubicBezTo>
                <a:cubicBezTo>
                  <a:pt x="92786" y="35236"/>
                  <a:pt x="92719" y="35337"/>
                  <a:pt x="92652" y="35437"/>
                </a:cubicBezTo>
                <a:cubicBezTo>
                  <a:pt x="92675" y="35428"/>
                  <a:pt x="92692" y="35424"/>
                  <a:pt x="92704" y="35424"/>
                </a:cubicBezTo>
                <a:cubicBezTo>
                  <a:pt x="92728" y="35424"/>
                  <a:pt x="92733" y="35442"/>
                  <a:pt x="92719" y="35477"/>
                </a:cubicBezTo>
                <a:cubicBezTo>
                  <a:pt x="92686" y="35517"/>
                  <a:pt x="92652" y="35551"/>
                  <a:pt x="92612" y="35598"/>
                </a:cubicBezTo>
                <a:cubicBezTo>
                  <a:pt x="92565" y="35644"/>
                  <a:pt x="92505" y="35698"/>
                  <a:pt x="92452" y="35745"/>
                </a:cubicBezTo>
                <a:cubicBezTo>
                  <a:pt x="92431" y="35778"/>
                  <a:pt x="92411" y="35805"/>
                  <a:pt x="92398" y="35839"/>
                </a:cubicBezTo>
                <a:cubicBezTo>
                  <a:pt x="92378" y="35852"/>
                  <a:pt x="92358" y="35865"/>
                  <a:pt x="92338" y="35885"/>
                </a:cubicBezTo>
                <a:cubicBezTo>
                  <a:pt x="92344" y="35865"/>
                  <a:pt x="92351" y="35845"/>
                  <a:pt x="92358" y="35825"/>
                </a:cubicBezTo>
                <a:lnTo>
                  <a:pt x="92358" y="35825"/>
                </a:lnTo>
                <a:cubicBezTo>
                  <a:pt x="92271" y="35899"/>
                  <a:pt x="92184" y="35972"/>
                  <a:pt x="92097" y="36046"/>
                </a:cubicBezTo>
                <a:cubicBezTo>
                  <a:pt x="92070" y="36066"/>
                  <a:pt x="92043" y="36086"/>
                  <a:pt x="92010" y="36106"/>
                </a:cubicBezTo>
                <a:cubicBezTo>
                  <a:pt x="91983" y="36120"/>
                  <a:pt x="91943" y="36140"/>
                  <a:pt x="91910" y="36153"/>
                </a:cubicBezTo>
                <a:cubicBezTo>
                  <a:pt x="92164" y="35845"/>
                  <a:pt x="92365" y="35644"/>
                  <a:pt x="92498" y="35531"/>
                </a:cubicBezTo>
                <a:cubicBezTo>
                  <a:pt x="92652" y="35263"/>
                  <a:pt x="92793" y="35089"/>
                  <a:pt x="92893" y="35016"/>
                </a:cubicBezTo>
                <a:close/>
                <a:moveTo>
                  <a:pt x="58053" y="1"/>
                </a:moveTo>
                <a:cubicBezTo>
                  <a:pt x="45841" y="1"/>
                  <a:pt x="33230" y="2931"/>
                  <a:pt x="23003" y="9665"/>
                </a:cubicBezTo>
                <a:cubicBezTo>
                  <a:pt x="10940" y="17613"/>
                  <a:pt x="2951" y="29857"/>
                  <a:pt x="1399" y="44282"/>
                </a:cubicBezTo>
                <a:cubicBezTo>
                  <a:pt x="0" y="57289"/>
                  <a:pt x="6363" y="70523"/>
                  <a:pt x="17356" y="77548"/>
                </a:cubicBezTo>
                <a:cubicBezTo>
                  <a:pt x="18681" y="78391"/>
                  <a:pt x="20066" y="78993"/>
                  <a:pt x="21497" y="79388"/>
                </a:cubicBezTo>
                <a:cubicBezTo>
                  <a:pt x="24187" y="81141"/>
                  <a:pt x="27332" y="82225"/>
                  <a:pt x="30523" y="82231"/>
                </a:cubicBezTo>
                <a:cubicBezTo>
                  <a:pt x="30538" y="82231"/>
                  <a:pt x="30553" y="82231"/>
                  <a:pt x="30568" y="82231"/>
                </a:cubicBezTo>
                <a:cubicBezTo>
                  <a:pt x="35307" y="82231"/>
                  <a:pt x="39573" y="80120"/>
                  <a:pt x="43008" y="76972"/>
                </a:cubicBezTo>
                <a:cubicBezTo>
                  <a:pt x="47925" y="72476"/>
                  <a:pt x="49973" y="65766"/>
                  <a:pt x="51967" y="59630"/>
                </a:cubicBezTo>
                <a:cubicBezTo>
                  <a:pt x="52314" y="58580"/>
                  <a:pt x="52682" y="57536"/>
                  <a:pt x="53057" y="56492"/>
                </a:cubicBezTo>
                <a:cubicBezTo>
                  <a:pt x="53338" y="55930"/>
                  <a:pt x="53612" y="55375"/>
                  <a:pt x="53927" y="54833"/>
                </a:cubicBezTo>
                <a:cubicBezTo>
                  <a:pt x="54014" y="54686"/>
                  <a:pt x="54215" y="54392"/>
                  <a:pt x="54395" y="54117"/>
                </a:cubicBezTo>
                <a:cubicBezTo>
                  <a:pt x="54556" y="53943"/>
                  <a:pt x="54710" y="53769"/>
                  <a:pt x="54817" y="53656"/>
                </a:cubicBezTo>
                <a:cubicBezTo>
                  <a:pt x="55205" y="53502"/>
                  <a:pt x="55881" y="53074"/>
                  <a:pt x="56295" y="52786"/>
                </a:cubicBezTo>
                <a:cubicBezTo>
                  <a:pt x="56382" y="52752"/>
                  <a:pt x="56469" y="52719"/>
                  <a:pt x="56556" y="52699"/>
                </a:cubicBezTo>
                <a:cubicBezTo>
                  <a:pt x="57065" y="52552"/>
                  <a:pt x="57587" y="52451"/>
                  <a:pt x="58102" y="52331"/>
                </a:cubicBezTo>
                <a:cubicBezTo>
                  <a:pt x="58122" y="52331"/>
                  <a:pt x="58142" y="52324"/>
                  <a:pt x="58162" y="52324"/>
                </a:cubicBezTo>
                <a:cubicBezTo>
                  <a:pt x="58721" y="52286"/>
                  <a:pt x="59284" y="52268"/>
                  <a:pt x="59848" y="52268"/>
                </a:cubicBezTo>
                <a:cubicBezTo>
                  <a:pt x="60080" y="52268"/>
                  <a:pt x="60312" y="52271"/>
                  <a:pt x="60544" y="52277"/>
                </a:cubicBezTo>
                <a:cubicBezTo>
                  <a:pt x="61146" y="52297"/>
                  <a:pt x="61735" y="52344"/>
                  <a:pt x="62337" y="52384"/>
                </a:cubicBezTo>
                <a:lnTo>
                  <a:pt x="62370" y="52384"/>
                </a:lnTo>
                <a:cubicBezTo>
                  <a:pt x="63889" y="52645"/>
                  <a:pt x="65381" y="53013"/>
                  <a:pt x="66867" y="53408"/>
                </a:cubicBezTo>
                <a:cubicBezTo>
                  <a:pt x="73517" y="55194"/>
                  <a:pt x="80081" y="57563"/>
                  <a:pt x="87066" y="57583"/>
                </a:cubicBezTo>
                <a:cubicBezTo>
                  <a:pt x="87097" y="57583"/>
                  <a:pt x="87128" y="57583"/>
                  <a:pt x="87160" y="57583"/>
                </a:cubicBezTo>
                <a:cubicBezTo>
                  <a:pt x="94220" y="57583"/>
                  <a:pt x="101179" y="55340"/>
                  <a:pt x="106448" y="50544"/>
                </a:cubicBezTo>
                <a:cubicBezTo>
                  <a:pt x="117782" y="40228"/>
                  <a:pt x="113975" y="21434"/>
                  <a:pt x="102869" y="12629"/>
                </a:cubicBezTo>
                <a:cubicBezTo>
                  <a:pt x="97282" y="8193"/>
                  <a:pt x="90893" y="5396"/>
                  <a:pt x="84008" y="3590"/>
                </a:cubicBezTo>
                <a:cubicBezTo>
                  <a:pt x="76856" y="1710"/>
                  <a:pt x="69409" y="485"/>
                  <a:pt x="62023" y="104"/>
                </a:cubicBezTo>
                <a:cubicBezTo>
                  <a:pt x="60706" y="36"/>
                  <a:pt x="59382" y="1"/>
                  <a:pt x="580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3"/>
          <p:cNvSpPr/>
          <p:nvPr/>
        </p:nvSpPr>
        <p:spPr>
          <a:xfrm>
            <a:off x="8710389" y="-188893"/>
            <a:ext cx="145351" cy="165763"/>
          </a:xfrm>
          <a:custGeom>
            <a:rect b="b" l="l" r="r" t="t"/>
            <a:pathLst>
              <a:path extrusionOk="0" h="5100" w="4472">
                <a:moveTo>
                  <a:pt x="3851" y="0"/>
                </a:moveTo>
                <a:cubicBezTo>
                  <a:pt x="3750" y="0"/>
                  <a:pt x="3648" y="40"/>
                  <a:pt x="3567" y="135"/>
                </a:cubicBezTo>
                <a:cubicBezTo>
                  <a:pt x="2409" y="1486"/>
                  <a:pt x="1238" y="2858"/>
                  <a:pt x="241" y="4330"/>
                </a:cubicBezTo>
                <a:cubicBezTo>
                  <a:pt x="0" y="4686"/>
                  <a:pt x="355" y="5099"/>
                  <a:pt x="708" y="5099"/>
                </a:cubicBezTo>
                <a:cubicBezTo>
                  <a:pt x="825" y="5099"/>
                  <a:pt x="942" y="5054"/>
                  <a:pt x="1038" y="4945"/>
                </a:cubicBezTo>
                <a:cubicBezTo>
                  <a:pt x="2215" y="3614"/>
                  <a:pt x="3239" y="2128"/>
                  <a:pt x="4256" y="670"/>
                </a:cubicBezTo>
                <a:cubicBezTo>
                  <a:pt x="4472" y="363"/>
                  <a:pt x="4159" y="0"/>
                  <a:pt x="38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3"/>
          <p:cNvSpPr/>
          <p:nvPr/>
        </p:nvSpPr>
        <p:spPr>
          <a:xfrm>
            <a:off x="8837962" y="-117192"/>
            <a:ext cx="94712" cy="136250"/>
          </a:xfrm>
          <a:custGeom>
            <a:rect b="b" l="l" r="r" t="t"/>
            <a:pathLst>
              <a:path extrusionOk="0" h="4192" w="2914">
                <a:moveTo>
                  <a:pt x="2390" y="1"/>
                </a:moveTo>
                <a:cubicBezTo>
                  <a:pt x="2304" y="1"/>
                  <a:pt x="2217" y="28"/>
                  <a:pt x="2144" y="90"/>
                </a:cubicBezTo>
                <a:cubicBezTo>
                  <a:pt x="1120" y="939"/>
                  <a:pt x="358" y="2351"/>
                  <a:pt x="77" y="3636"/>
                </a:cubicBezTo>
                <a:cubicBezTo>
                  <a:pt x="1" y="3979"/>
                  <a:pt x="254" y="4192"/>
                  <a:pt x="513" y="4192"/>
                </a:cubicBezTo>
                <a:cubicBezTo>
                  <a:pt x="688" y="4192"/>
                  <a:pt x="865" y="4095"/>
                  <a:pt x="946" y="3877"/>
                </a:cubicBezTo>
                <a:cubicBezTo>
                  <a:pt x="1167" y="3261"/>
                  <a:pt x="1388" y="2652"/>
                  <a:pt x="1702" y="2077"/>
                </a:cubicBezTo>
                <a:cubicBezTo>
                  <a:pt x="2003" y="1535"/>
                  <a:pt x="2385" y="1053"/>
                  <a:pt x="2726" y="538"/>
                </a:cubicBezTo>
                <a:cubicBezTo>
                  <a:pt x="2913" y="260"/>
                  <a:pt x="2657" y="1"/>
                  <a:pt x="239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3"/>
          <p:cNvSpPr/>
          <p:nvPr/>
        </p:nvSpPr>
        <p:spPr>
          <a:xfrm>
            <a:off x="8629718" y="62644"/>
            <a:ext cx="70595" cy="161310"/>
          </a:xfrm>
          <a:custGeom>
            <a:rect b="b" l="l" r="r" t="t"/>
            <a:pathLst>
              <a:path extrusionOk="0" h="4963" w="2172">
                <a:moveTo>
                  <a:pt x="1750" y="0"/>
                </a:moveTo>
                <a:cubicBezTo>
                  <a:pt x="1676" y="0"/>
                  <a:pt x="1601" y="33"/>
                  <a:pt x="1539" y="110"/>
                </a:cubicBezTo>
                <a:cubicBezTo>
                  <a:pt x="515" y="1361"/>
                  <a:pt x="0" y="3040"/>
                  <a:pt x="301" y="4646"/>
                </a:cubicBezTo>
                <a:cubicBezTo>
                  <a:pt x="343" y="4864"/>
                  <a:pt x="520" y="4963"/>
                  <a:pt x="704" y="4963"/>
                </a:cubicBezTo>
                <a:cubicBezTo>
                  <a:pt x="939" y="4963"/>
                  <a:pt x="1185" y="4803"/>
                  <a:pt x="1178" y="4526"/>
                </a:cubicBezTo>
                <a:cubicBezTo>
                  <a:pt x="1151" y="3054"/>
                  <a:pt x="1352" y="1816"/>
                  <a:pt x="2048" y="505"/>
                </a:cubicBezTo>
                <a:cubicBezTo>
                  <a:pt x="2172" y="271"/>
                  <a:pt x="1964" y="0"/>
                  <a:pt x="17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3"/>
          <p:cNvSpPr/>
          <p:nvPr/>
        </p:nvSpPr>
        <p:spPr>
          <a:xfrm>
            <a:off x="8610347" y="336510"/>
            <a:ext cx="47779" cy="147626"/>
          </a:xfrm>
          <a:custGeom>
            <a:rect b="b" l="l" r="r" t="t"/>
            <a:pathLst>
              <a:path extrusionOk="0" h="4542" w="1470">
                <a:moveTo>
                  <a:pt x="941" y="0"/>
                </a:moveTo>
                <a:cubicBezTo>
                  <a:pt x="854" y="0"/>
                  <a:pt x="771" y="42"/>
                  <a:pt x="723" y="141"/>
                </a:cubicBezTo>
                <a:cubicBezTo>
                  <a:pt x="74" y="1459"/>
                  <a:pt x="1" y="2991"/>
                  <a:pt x="610" y="4336"/>
                </a:cubicBezTo>
                <a:cubicBezTo>
                  <a:pt x="675" y="4480"/>
                  <a:pt x="800" y="4541"/>
                  <a:pt x="931" y="4541"/>
                </a:cubicBezTo>
                <a:cubicBezTo>
                  <a:pt x="1189" y="4541"/>
                  <a:pt x="1470" y="4307"/>
                  <a:pt x="1372" y="4015"/>
                </a:cubicBezTo>
                <a:cubicBezTo>
                  <a:pt x="958" y="2770"/>
                  <a:pt x="864" y="1626"/>
                  <a:pt x="1239" y="362"/>
                </a:cubicBezTo>
                <a:cubicBezTo>
                  <a:pt x="1296" y="162"/>
                  <a:pt x="1112" y="0"/>
                  <a:pt x="94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3"/>
          <p:cNvSpPr/>
          <p:nvPr/>
        </p:nvSpPr>
        <p:spPr>
          <a:xfrm>
            <a:off x="8665146" y="564125"/>
            <a:ext cx="63152" cy="146489"/>
          </a:xfrm>
          <a:custGeom>
            <a:rect b="b" l="l" r="r" t="t"/>
            <a:pathLst>
              <a:path extrusionOk="0" h="4507" w="1943">
                <a:moveTo>
                  <a:pt x="288" y="1"/>
                </a:moveTo>
                <a:cubicBezTo>
                  <a:pt x="161" y="1"/>
                  <a:pt x="38" y="84"/>
                  <a:pt x="34" y="257"/>
                </a:cubicBezTo>
                <a:cubicBezTo>
                  <a:pt x="1" y="1688"/>
                  <a:pt x="275" y="3073"/>
                  <a:pt x="1025" y="4298"/>
                </a:cubicBezTo>
                <a:cubicBezTo>
                  <a:pt x="1114" y="4445"/>
                  <a:pt x="1243" y="4506"/>
                  <a:pt x="1372" y="4506"/>
                </a:cubicBezTo>
                <a:cubicBezTo>
                  <a:pt x="1659" y="4506"/>
                  <a:pt x="1943" y="4202"/>
                  <a:pt x="1767" y="3870"/>
                </a:cubicBezTo>
                <a:cubicBezTo>
                  <a:pt x="1158" y="2732"/>
                  <a:pt x="697" y="1548"/>
                  <a:pt x="570" y="257"/>
                </a:cubicBezTo>
                <a:cubicBezTo>
                  <a:pt x="553" y="88"/>
                  <a:pt x="418" y="1"/>
                  <a:pt x="2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3"/>
          <p:cNvSpPr/>
          <p:nvPr/>
        </p:nvSpPr>
        <p:spPr>
          <a:xfrm>
            <a:off x="8749912" y="767461"/>
            <a:ext cx="124192" cy="146359"/>
          </a:xfrm>
          <a:custGeom>
            <a:rect b="b" l="l" r="r" t="t"/>
            <a:pathLst>
              <a:path extrusionOk="0" h="4503" w="3821">
                <a:moveTo>
                  <a:pt x="280" y="0"/>
                </a:moveTo>
                <a:cubicBezTo>
                  <a:pt x="142" y="0"/>
                  <a:pt x="1" y="163"/>
                  <a:pt x="96" y="303"/>
                </a:cubicBezTo>
                <a:cubicBezTo>
                  <a:pt x="1006" y="1675"/>
                  <a:pt x="1936" y="3026"/>
                  <a:pt x="2939" y="4338"/>
                </a:cubicBezTo>
                <a:cubicBezTo>
                  <a:pt x="3026" y="4454"/>
                  <a:pt x="3147" y="4503"/>
                  <a:pt x="3265" y="4503"/>
                </a:cubicBezTo>
                <a:cubicBezTo>
                  <a:pt x="3548" y="4503"/>
                  <a:pt x="3821" y="4228"/>
                  <a:pt x="3608" y="3950"/>
                </a:cubicBezTo>
                <a:cubicBezTo>
                  <a:pt x="2585" y="2612"/>
                  <a:pt x="1508" y="1327"/>
                  <a:pt x="410" y="62"/>
                </a:cubicBezTo>
                <a:cubicBezTo>
                  <a:pt x="373" y="19"/>
                  <a:pt x="327" y="0"/>
                  <a:pt x="2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3"/>
          <p:cNvSpPr/>
          <p:nvPr/>
        </p:nvSpPr>
        <p:spPr>
          <a:xfrm>
            <a:off x="8923021" y="950027"/>
            <a:ext cx="167843" cy="143694"/>
          </a:xfrm>
          <a:custGeom>
            <a:rect b="b" l="l" r="r" t="t"/>
            <a:pathLst>
              <a:path extrusionOk="0" h="4421" w="5164">
                <a:moveTo>
                  <a:pt x="411" y="1"/>
                </a:moveTo>
                <a:cubicBezTo>
                  <a:pt x="191" y="1"/>
                  <a:pt x="1" y="267"/>
                  <a:pt x="209" y="460"/>
                </a:cubicBezTo>
                <a:cubicBezTo>
                  <a:pt x="1574" y="1752"/>
                  <a:pt x="2872" y="3170"/>
                  <a:pt x="4358" y="4327"/>
                </a:cubicBezTo>
                <a:cubicBezTo>
                  <a:pt x="4440" y="4392"/>
                  <a:pt x="4530" y="4420"/>
                  <a:pt x="4615" y="4420"/>
                </a:cubicBezTo>
                <a:cubicBezTo>
                  <a:pt x="4915" y="4420"/>
                  <a:pt x="5164" y="4074"/>
                  <a:pt x="4893" y="3792"/>
                </a:cubicBezTo>
                <a:cubicBezTo>
                  <a:pt x="3581" y="2441"/>
                  <a:pt x="2029" y="1290"/>
                  <a:pt x="597" y="72"/>
                </a:cubicBezTo>
                <a:cubicBezTo>
                  <a:pt x="539" y="22"/>
                  <a:pt x="474" y="1"/>
                  <a:pt x="4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3"/>
          <p:cNvSpPr/>
          <p:nvPr/>
        </p:nvSpPr>
        <p:spPr>
          <a:xfrm>
            <a:off x="9144785" y="1129799"/>
            <a:ext cx="119219" cy="127280"/>
          </a:xfrm>
          <a:custGeom>
            <a:rect b="b" l="l" r="r" t="t"/>
            <a:pathLst>
              <a:path extrusionOk="0" h="3916" w="3668">
                <a:moveTo>
                  <a:pt x="313" y="0"/>
                </a:moveTo>
                <a:cubicBezTo>
                  <a:pt x="146" y="0"/>
                  <a:pt x="0" y="207"/>
                  <a:pt x="157" y="349"/>
                </a:cubicBezTo>
                <a:cubicBezTo>
                  <a:pt x="746" y="884"/>
                  <a:pt x="1281" y="1453"/>
                  <a:pt x="1743" y="2108"/>
                </a:cubicBezTo>
                <a:cubicBezTo>
                  <a:pt x="2138" y="2670"/>
                  <a:pt x="2499" y="3279"/>
                  <a:pt x="2954" y="3794"/>
                </a:cubicBezTo>
                <a:cubicBezTo>
                  <a:pt x="3032" y="3879"/>
                  <a:pt x="3120" y="3915"/>
                  <a:pt x="3204" y="3915"/>
                </a:cubicBezTo>
                <a:cubicBezTo>
                  <a:pt x="3450" y="3915"/>
                  <a:pt x="3667" y="3609"/>
                  <a:pt x="3543" y="3339"/>
                </a:cubicBezTo>
                <a:cubicBezTo>
                  <a:pt x="2927" y="2015"/>
                  <a:pt x="1549" y="971"/>
                  <a:pt x="452" y="54"/>
                </a:cubicBezTo>
                <a:cubicBezTo>
                  <a:pt x="408" y="16"/>
                  <a:pt x="360" y="0"/>
                  <a:pt x="3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3"/>
          <p:cNvSpPr/>
          <p:nvPr/>
        </p:nvSpPr>
        <p:spPr>
          <a:xfrm>
            <a:off x="8763336" y="108895"/>
            <a:ext cx="79436" cy="146489"/>
          </a:xfrm>
          <a:custGeom>
            <a:rect b="b" l="l" r="r" t="t"/>
            <a:pathLst>
              <a:path extrusionOk="0" h="4507" w="2444">
                <a:moveTo>
                  <a:pt x="2102" y="0"/>
                </a:moveTo>
                <a:cubicBezTo>
                  <a:pt x="2022" y="0"/>
                  <a:pt x="1940" y="36"/>
                  <a:pt x="1877" y="119"/>
                </a:cubicBezTo>
                <a:cubicBezTo>
                  <a:pt x="1021" y="1276"/>
                  <a:pt x="365" y="2641"/>
                  <a:pt x="64" y="4046"/>
                </a:cubicBezTo>
                <a:cubicBezTo>
                  <a:pt x="0" y="4327"/>
                  <a:pt x="219" y="4506"/>
                  <a:pt x="435" y="4506"/>
                </a:cubicBezTo>
                <a:cubicBezTo>
                  <a:pt x="580" y="4506"/>
                  <a:pt x="724" y="4425"/>
                  <a:pt x="780" y="4240"/>
                </a:cubicBezTo>
                <a:cubicBezTo>
                  <a:pt x="1202" y="2902"/>
                  <a:pt x="1683" y="1638"/>
                  <a:pt x="2332" y="393"/>
                </a:cubicBezTo>
                <a:cubicBezTo>
                  <a:pt x="2443" y="176"/>
                  <a:pt x="2280" y="0"/>
                  <a:pt x="210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3"/>
          <p:cNvSpPr/>
          <p:nvPr/>
        </p:nvSpPr>
        <p:spPr>
          <a:xfrm>
            <a:off x="8732556" y="336315"/>
            <a:ext cx="53792" cy="170053"/>
          </a:xfrm>
          <a:custGeom>
            <a:rect b="b" l="l" r="r" t="t"/>
            <a:pathLst>
              <a:path extrusionOk="0" h="5232" w="1655">
                <a:moveTo>
                  <a:pt x="1316" y="0"/>
                </a:moveTo>
                <a:cubicBezTo>
                  <a:pt x="1230" y="0"/>
                  <a:pt x="1146" y="38"/>
                  <a:pt x="1098" y="127"/>
                </a:cubicBezTo>
                <a:cubicBezTo>
                  <a:pt x="295" y="1572"/>
                  <a:pt x="1" y="3372"/>
                  <a:pt x="617" y="4944"/>
                </a:cubicBezTo>
                <a:cubicBezTo>
                  <a:pt x="695" y="5142"/>
                  <a:pt x="861" y="5232"/>
                  <a:pt x="1023" y="5232"/>
                </a:cubicBezTo>
                <a:cubicBezTo>
                  <a:pt x="1260" y="5232"/>
                  <a:pt x="1487" y="5041"/>
                  <a:pt x="1419" y="4723"/>
                </a:cubicBezTo>
                <a:cubicBezTo>
                  <a:pt x="1071" y="3198"/>
                  <a:pt x="1018" y="1813"/>
                  <a:pt x="1580" y="328"/>
                </a:cubicBezTo>
                <a:cubicBezTo>
                  <a:pt x="1655" y="142"/>
                  <a:pt x="1482" y="0"/>
                  <a:pt x="13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3"/>
          <p:cNvSpPr/>
          <p:nvPr/>
        </p:nvSpPr>
        <p:spPr>
          <a:xfrm>
            <a:off x="8787388" y="564678"/>
            <a:ext cx="50996" cy="120909"/>
          </a:xfrm>
          <a:custGeom>
            <a:rect b="b" l="l" r="r" t="t"/>
            <a:pathLst>
              <a:path extrusionOk="0" h="3720" w="1569">
                <a:moveTo>
                  <a:pt x="384" y="1"/>
                </a:moveTo>
                <a:cubicBezTo>
                  <a:pt x="282" y="1"/>
                  <a:pt x="185" y="56"/>
                  <a:pt x="167" y="179"/>
                </a:cubicBezTo>
                <a:cubicBezTo>
                  <a:pt x="0" y="1344"/>
                  <a:pt x="161" y="2548"/>
                  <a:pt x="810" y="3552"/>
                </a:cubicBezTo>
                <a:cubicBezTo>
                  <a:pt x="886" y="3670"/>
                  <a:pt x="994" y="3719"/>
                  <a:pt x="1101" y="3719"/>
                </a:cubicBezTo>
                <a:cubicBezTo>
                  <a:pt x="1339" y="3719"/>
                  <a:pt x="1568" y="3474"/>
                  <a:pt x="1425" y="3197"/>
                </a:cubicBezTo>
                <a:cubicBezTo>
                  <a:pt x="923" y="2254"/>
                  <a:pt x="622" y="1317"/>
                  <a:pt x="649" y="240"/>
                </a:cubicBezTo>
                <a:cubicBezTo>
                  <a:pt x="653" y="90"/>
                  <a:pt x="514" y="1"/>
                  <a:pt x="3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3"/>
          <p:cNvSpPr/>
          <p:nvPr/>
        </p:nvSpPr>
        <p:spPr>
          <a:xfrm>
            <a:off x="8856195" y="766681"/>
            <a:ext cx="131830" cy="126402"/>
          </a:xfrm>
          <a:custGeom>
            <a:rect b="b" l="l" r="r" t="t"/>
            <a:pathLst>
              <a:path extrusionOk="0" h="3889" w="4056">
                <a:moveTo>
                  <a:pt x="404" y="1"/>
                </a:moveTo>
                <a:cubicBezTo>
                  <a:pt x="187" y="1"/>
                  <a:pt x="1" y="283"/>
                  <a:pt x="191" y="495"/>
                </a:cubicBezTo>
                <a:cubicBezTo>
                  <a:pt x="1181" y="1605"/>
                  <a:pt x="2145" y="2722"/>
                  <a:pt x="3202" y="3766"/>
                </a:cubicBezTo>
                <a:cubicBezTo>
                  <a:pt x="3288" y="3852"/>
                  <a:pt x="3384" y="3889"/>
                  <a:pt x="3477" y="3889"/>
                </a:cubicBezTo>
                <a:cubicBezTo>
                  <a:pt x="3787" y="3889"/>
                  <a:pt x="4056" y="3483"/>
                  <a:pt x="3777" y="3184"/>
                </a:cubicBezTo>
                <a:cubicBezTo>
                  <a:pt x="2767" y="2100"/>
                  <a:pt x="1683" y="1103"/>
                  <a:pt x="599" y="86"/>
                </a:cubicBezTo>
                <a:cubicBezTo>
                  <a:pt x="538" y="26"/>
                  <a:pt x="470" y="1"/>
                  <a:pt x="4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3"/>
          <p:cNvSpPr/>
          <p:nvPr/>
        </p:nvSpPr>
        <p:spPr>
          <a:xfrm>
            <a:off x="9027419" y="940732"/>
            <a:ext cx="140151" cy="122339"/>
          </a:xfrm>
          <a:custGeom>
            <a:rect b="b" l="l" r="r" t="t"/>
            <a:pathLst>
              <a:path extrusionOk="0" h="3764" w="4312">
                <a:moveTo>
                  <a:pt x="324" y="0"/>
                </a:moveTo>
                <a:cubicBezTo>
                  <a:pt x="147" y="0"/>
                  <a:pt x="1" y="210"/>
                  <a:pt x="162" y="372"/>
                </a:cubicBezTo>
                <a:cubicBezTo>
                  <a:pt x="1246" y="1489"/>
                  <a:pt x="2296" y="2673"/>
                  <a:pt x="3494" y="3663"/>
                </a:cubicBezTo>
                <a:cubicBezTo>
                  <a:pt x="3578" y="3734"/>
                  <a:pt x="3669" y="3763"/>
                  <a:pt x="3756" y="3763"/>
                </a:cubicBezTo>
                <a:cubicBezTo>
                  <a:pt x="4058" y="3763"/>
                  <a:pt x="4311" y="3402"/>
                  <a:pt x="4036" y="3121"/>
                </a:cubicBezTo>
                <a:cubicBezTo>
                  <a:pt x="2945" y="2004"/>
                  <a:pt x="1681" y="1047"/>
                  <a:pt x="476" y="57"/>
                </a:cubicBezTo>
                <a:cubicBezTo>
                  <a:pt x="428" y="17"/>
                  <a:pt x="375" y="0"/>
                  <a:pt x="3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3"/>
          <p:cNvSpPr/>
          <p:nvPr/>
        </p:nvSpPr>
        <p:spPr>
          <a:xfrm>
            <a:off x="9202997" y="1084588"/>
            <a:ext cx="234278" cy="217929"/>
          </a:xfrm>
          <a:custGeom>
            <a:rect b="b" l="l" r="r" t="t"/>
            <a:pathLst>
              <a:path extrusionOk="0" h="6705" w="7208">
                <a:moveTo>
                  <a:pt x="514" y="1"/>
                </a:moveTo>
                <a:cubicBezTo>
                  <a:pt x="204" y="1"/>
                  <a:pt x="0" y="445"/>
                  <a:pt x="333" y="629"/>
                </a:cubicBezTo>
                <a:cubicBezTo>
                  <a:pt x="2882" y="2021"/>
                  <a:pt x="4575" y="4001"/>
                  <a:pt x="6074" y="6450"/>
                </a:cubicBezTo>
                <a:cubicBezTo>
                  <a:pt x="6185" y="6630"/>
                  <a:pt x="6346" y="6705"/>
                  <a:pt x="6504" y="6705"/>
                </a:cubicBezTo>
                <a:cubicBezTo>
                  <a:pt x="6860" y="6705"/>
                  <a:pt x="7208" y="6329"/>
                  <a:pt x="6990" y="5908"/>
                </a:cubicBezTo>
                <a:cubicBezTo>
                  <a:pt x="5666" y="3345"/>
                  <a:pt x="3224" y="1318"/>
                  <a:pt x="675" y="40"/>
                </a:cubicBezTo>
                <a:cubicBezTo>
                  <a:pt x="619" y="13"/>
                  <a:pt x="565" y="1"/>
                  <a:pt x="5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3"/>
          <p:cNvSpPr/>
          <p:nvPr/>
        </p:nvSpPr>
        <p:spPr>
          <a:xfrm>
            <a:off x="8903292" y="-28883"/>
            <a:ext cx="87172" cy="161667"/>
          </a:xfrm>
          <a:custGeom>
            <a:rect b="b" l="l" r="r" t="t"/>
            <a:pathLst>
              <a:path extrusionOk="0" h="4974" w="2682">
                <a:moveTo>
                  <a:pt x="2182" y="0"/>
                </a:moveTo>
                <a:cubicBezTo>
                  <a:pt x="2011" y="0"/>
                  <a:pt x="1833" y="89"/>
                  <a:pt x="1753" y="290"/>
                </a:cubicBezTo>
                <a:cubicBezTo>
                  <a:pt x="1204" y="1655"/>
                  <a:pt x="669" y="3026"/>
                  <a:pt x="134" y="4391"/>
                </a:cubicBezTo>
                <a:cubicBezTo>
                  <a:pt x="0" y="4740"/>
                  <a:pt x="289" y="4973"/>
                  <a:pt x="585" y="4973"/>
                </a:cubicBezTo>
                <a:cubicBezTo>
                  <a:pt x="778" y="4973"/>
                  <a:pt x="973" y="4875"/>
                  <a:pt x="1057" y="4645"/>
                </a:cubicBezTo>
                <a:cubicBezTo>
                  <a:pt x="1566" y="3267"/>
                  <a:pt x="2074" y="1896"/>
                  <a:pt x="2569" y="511"/>
                </a:cubicBezTo>
                <a:cubicBezTo>
                  <a:pt x="2682" y="198"/>
                  <a:pt x="2438" y="0"/>
                  <a:pt x="21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3"/>
          <p:cNvSpPr/>
          <p:nvPr/>
        </p:nvSpPr>
        <p:spPr>
          <a:xfrm>
            <a:off x="8850865" y="222329"/>
            <a:ext cx="83174" cy="172361"/>
          </a:xfrm>
          <a:custGeom>
            <a:rect b="b" l="l" r="r" t="t"/>
            <a:pathLst>
              <a:path extrusionOk="0" h="5303" w="2559">
                <a:moveTo>
                  <a:pt x="2236" y="1"/>
                </a:moveTo>
                <a:cubicBezTo>
                  <a:pt x="2196" y="1"/>
                  <a:pt x="2154" y="13"/>
                  <a:pt x="2115" y="41"/>
                </a:cubicBezTo>
                <a:cubicBezTo>
                  <a:pt x="630" y="1098"/>
                  <a:pt x="1" y="3239"/>
                  <a:pt x="462" y="4965"/>
                </a:cubicBezTo>
                <a:cubicBezTo>
                  <a:pt x="526" y="5194"/>
                  <a:pt x="738" y="5302"/>
                  <a:pt x="946" y="5302"/>
                </a:cubicBezTo>
                <a:cubicBezTo>
                  <a:pt x="1200" y="5302"/>
                  <a:pt x="1449" y="5140"/>
                  <a:pt x="1412" y="4838"/>
                </a:cubicBezTo>
                <a:cubicBezTo>
                  <a:pt x="1192" y="3125"/>
                  <a:pt x="1560" y="1847"/>
                  <a:pt x="2456" y="389"/>
                </a:cubicBezTo>
                <a:cubicBezTo>
                  <a:pt x="2559" y="221"/>
                  <a:pt x="2408" y="1"/>
                  <a:pt x="22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3"/>
          <p:cNvSpPr/>
          <p:nvPr/>
        </p:nvSpPr>
        <p:spPr>
          <a:xfrm>
            <a:off x="8870432" y="483486"/>
            <a:ext cx="84669" cy="194365"/>
          </a:xfrm>
          <a:custGeom>
            <a:rect b="b" l="l" r="r" t="t"/>
            <a:pathLst>
              <a:path extrusionOk="0" h="5980" w="2605">
                <a:moveTo>
                  <a:pt x="595" y="0"/>
                </a:moveTo>
                <a:cubicBezTo>
                  <a:pt x="485" y="0"/>
                  <a:pt x="384" y="64"/>
                  <a:pt x="355" y="215"/>
                </a:cubicBezTo>
                <a:cubicBezTo>
                  <a:pt x="1" y="2049"/>
                  <a:pt x="536" y="4263"/>
                  <a:pt x="1627" y="5769"/>
                </a:cubicBezTo>
                <a:cubicBezTo>
                  <a:pt x="1733" y="5917"/>
                  <a:pt x="1877" y="5980"/>
                  <a:pt x="2016" y="5980"/>
                </a:cubicBezTo>
                <a:cubicBezTo>
                  <a:pt x="2322" y="5980"/>
                  <a:pt x="2605" y="5675"/>
                  <a:pt x="2416" y="5307"/>
                </a:cubicBezTo>
                <a:cubicBezTo>
                  <a:pt x="1566" y="3628"/>
                  <a:pt x="1178" y="2162"/>
                  <a:pt x="938" y="296"/>
                </a:cubicBezTo>
                <a:cubicBezTo>
                  <a:pt x="918" y="121"/>
                  <a:pt x="748" y="0"/>
                  <a:pt x="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3"/>
          <p:cNvSpPr/>
          <p:nvPr/>
        </p:nvSpPr>
        <p:spPr>
          <a:xfrm>
            <a:off x="8992966" y="744644"/>
            <a:ext cx="111061" cy="102123"/>
          </a:xfrm>
          <a:custGeom>
            <a:rect b="b" l="l" r="r" t="t"/>
            <a:pathLst>
              <a:path extrusionOk="0" h="3142" w="3417">
                <a:moveTo>
                  <a:pt x="374" y="1"/>
                </a:moveTo>
                <a:cubicBezTo>
                  <a:pt x="185" y="1"/>
                  <a:pt x="1" y="204"/>
                  <a:pt x="111" y="430"/>
                </a:cubicBezTo>
                <a:cubicBezTo>
                  <a:pt x="627" y="1520"/>
                  <a:pt x="1476" y="2571"/>
                  <a:pt x="2587" y="3093"/>
                </a:cubicBezTo>
                <a:cubicBezTo>
                  <a:pt x="2657" y="3126"/>
                  <a:pt x="2725" y="3141"/>
                  <a:pt x="2790" y="3141"/>
                </a:cubicBezTo>
                <a:cubicBezTo>
                  <a:pt x="3174" y="3141"/>
                  <a:pt x="3416" y="2610"/>
                  <a:pt x="3015" y="2363"/>
                </a:cubicBezTo>
                <a:cubicBezTo>
                  <a:pt x="2045" y="1768"/>
                  <a:pt x="1215" y="1119"/>
                  <a:pt x="606" y="142"/>
                </a:cubicBezTo>
                <a:cubicBezTo>
                  <a:pt x="546" y="42"/>
                  <a:pt x="460"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3"/>
          <p:cNvSpPr/>
          <p:nvPr/>
        </p:nvSpPr>
        <p:spPr>
          <a:xfrm>
            <a:off x="9160321" y="902931"/>
            <a:ext cx="245426" cy="172003"/>
          </a:xfrm>
          <a:custGeom>
            <a:rect b="b" l="l" r="r" t="t"/>
            <a:pathLst>
              <a:path extrusionOk="0" h="5292" w="7551">
                <a:moveTo>
                  <a:pt x="414" y="1"/>
                </a:moveTo>
                <a:cubicBezTo>
                  <a:pt x="155" y="1"/>
                  <a:pt x="0" y="403"/>
                  <a:pt x="261" y="598"/>
                </a:cubicBezTo>
                <a:cubicBezTo>
                  <a:pt x="2335" y="2150"/>
                  <a:pt x="4410" y="3696"/>
                  <a:pt x="6524" y="5194"/>
                </a:cubicBezTo>
                <a:cubicBezTo>
                  <a:pt x="6620" y="5262"/>
                  <a:pt x="6715" y="5291"/>
                  <a:pt x="6805" y="5291"/>
                </a:cubicBezTo>
                <a:cubicBezTo>
                  <a:pt x="7248" y="5291"/>
                  <a:pt x="7551" y="4580"/>
                  <a:pt x="7072" y="4258"/>
                </a:cubicBezTo>
                <a:cubicBezTo>
                  <a:pt x="4931" y="2819"/>
                  <a:pt x="2764" y="1428"/>
                  <a:pt x="583" y="56"/>
                </a:cubicBezTo>
                <a:cubicBezTo>
                  <a:pt x="524" y="17"/>
                  <a:pt x="467" y="1"/>
                  <a:pt x="4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4" name="Google Shape;714;p13"/>
          <p:cNvGrpSpPr/>
          <p:nvPr/>
        </p:nvGrpSpPr>
        <p:grpSpPr>
          <a:xfrm>
            <a:off x="6082097" y="4568315"/>
            <a:ext cx="1482049" cy="842172"/>
            <a:chOff x="6082097" y="4568315"/>
            <a:chExt cx="1482049" cy="842172"/>
          </a:xfrm>
        </p:grpSpPr>
        <p:sp>
          <p:nvSpPr>
            <p:cNvPr id="715" name="Google Shape;715;p13"/>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3"/>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3"/>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3"/>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3"/>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3"/>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3"/>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3"/>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3"/>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3"/>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3"/>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6" name="Google Shape;726;p13"/>
          <p:cNvGrpSpPr/>
          <p:nvPr/>
        </p:nvGrpSpPr>
        <p:grpSpPr>
          <a:xfrm flipH="1" rot="8100000">
            <a:off x="-635684" y="2885274"/>
            <a:ext cx="1482035" cy="842164"/>
            <a:chOff x="6082097" y="4568315"/>
            <a:chExt cx="1482049" cy="842172"/>
          </a:xfrm>
        </p:grpSpPr>
        <p:sp>
          <p:nvSpPr>
            <p:cNvPr id="727" name="Google Shape;727;p13"/>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3"/>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3"/>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3"/>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3"/>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3"/>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3"/>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3"/>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3"/>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3"/>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3"/>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8" name="Google Shape;738;p13"/>
          <p:cNvSpPr txBox="1"/>
          <p:nvPr>
            <p:ph type="title"/>
          </p:nvPr>
        </p:nvSpPr>
        <p:spPr>
          <a:xfrm>
            <a:off x="1815625" y="1667396"/>
            <a:ext cx="2211300" cy="527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b="1" sz="3200">
                <a:latin typeface="Rakkas"/>
                <a:ea typeface="Rakkas"/>
                <a:cs typeface="Rakkas"/>
                <a:sym typeface="Rakkas"/>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39" name="Google Shape;739;p13"/>
          <p:cNvSpPr txBox="1"/>
          <p:nvPr>
            <p:ph idx="1" type="subTitle"/>
          </p:nvPr>
        </p:nvSpPr>
        <p:spPr>
          <a:xfrm>
            <a:off x="1815625" y="2201374"/>
            <a:ext cx="2211300" cy="69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40" name="Google Shape;740;p13"/>
          <p:cNvSpPr txBox="1"/>
          <p:nvPr>
            <p:ph hasCustomPrompt="1" idx="2" type="title"/>
          </p:nvPr>
        </p:nvSpPr>
        <p:spPr>
          <a:xfrm>
            <a:off x="713225" y="1579975"/>
            <a:ext cx="1102500" cy="9951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5900">
                <a:latin typeface="Rakkas"/>
                <a:ea typeface="Rakkas"/>
                <a:cs typeface="Rakkas"/>
                <a:sym typeface="Rakka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41" name="Google Shape;741;p13"/>
          <p:cNvSpPr txBox="1"/>
          <p:nvPr>
            <p:ph idx="3" type="title"/>
          </p:nvPr>
        </p:nvSpPr>
        <p:spPr>
          <a:xfrm>
            <a:off x="1815625" y="3181921"/>
            <a:ext cx="2211300" cy="527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b="1" sz="3200">
                <a:latin typeface="Rakkas"/>
                <a:ea typeface="Rakkas"/>
                <a:cs typeface="Rakkas"/>
                <a:sym typeface="Rakkas"/>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42" name="Google Shape;742;p13"/>
          <p:cNvSpPr txBox="1"/>
          <p:nvPr>
            <p:ph idx="4" type="subTitle"/>
          </p:nvPr>
        </p:nvSpPr>
        <p:spPr>
          <a:xfrm>
            <a:off x="1815625" y="3715899"/>
            <a:ext cx="2211300" cy="69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43" name="Google Shape;743;p13"/>
          <p:cNvSpPr txBox="1"/>
          <p:nvPr>
            <p:ph hasCustomPrompt="1" idx="5" type="title"/>
          </p:nvPr>
        </p:nvSpPr>
        <p:spPr>
          <a:xfrm>
            <a:off x="713225" y="3094500"/>
            <a:ext cx="1102500" cy="9951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5900">
                <a:latin typeface="Rakkas"/>
                <a:ea typeface="Rakkas"/>
                <a:cs typeface="Rakkas"/>
                <a:sym typeface="Rakka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44" name="Google Shape;744;p13"/>
          <p:cNvSpPr txBox="1"/>
          <p:nvPr>
            <p:ph idx="6" type="title"/>
          </p:nvPr>
        </p:nvSpPr>
        <p:spPr>
          <a:xfrm>
            <a:off x="5674400" y="1666829"/>
            <a:ext cx="2211300" cy="527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b="1" sz="3200">
                <a:latin typeface="Rakkas"/>
                <a:ea typeface="Rakkas"/>
                <a:cs typeface="Rakkas"/>
                <a:sym typeface="Rakkas"/>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45" name="Google Shape;745;p13"/>
          <p:cNvSpPr txBox="1"/>
          <p:nvPr>
            <p:ph idx="7" type="subTitle"/>
          </p:nvPr>
        </p:nvSpPr>
        <p:spPr>
          <a:xfrm>
            <a:off x="5674400" y="2200796"/>
            <a:ext cx="2211300" cy="69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46" name="Google Shape;746;p13"/>
          <p:cNvSpPr txBox="1"/>
          <p:nvPr>
            <p:ph hasCustomPrompt="1" idx="8" type="title"/>
          </p:nvPr>
        </p:nvSpPr>
        <p:spPr>
          <a:xfrm>
            <a:off x="4572000" y="1579400"/>
            <a:ext cx="1102500" cy="9951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5900">
                <a:latin typeface="Rakkas"/>
                <a:ea typeface="Rakkas"/>
                <a:cs typeface="Rakkas"/>
                <a:sym typeface="Rakka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47" name="Google Shape;747;p13"/>
          <p:cNvSpPr txBox="1"/>
          <p:nvPr>
            <p:ph idx="9" type="title"/>
          </p:nvPr>
        </p:nvSpPr>
        <p:spPr>
          <a:xfrm>
            <a:off x="5674400" y="3181354"/>
            <a:ext cx="2211300" cy="527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b="1" sz="3200">
                <a:latin typeface="Rakkas"/>
                <a:ea typeface="Rakkas"/>
                <a:cs typeface="Rakkas"/>
                <a:sym typeface="Rakkas"/>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48" name="Google Shape;748;p13"/>
          <p:cNvSpPr txBox="1"/>
          <p:nvPr>
            <p:ph idx="13" type="subTitle"/>
          </p:nvPr>
        </p:nvSpPr>
        <p:spPr>
          <a:xfrm>
            <a:off x="5674400" y="3715321"/>
            <a:ext cx="2211300" cy="69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49" name="Google Shape;749;p13"/>
          <p:cNvSpPr txBox="1"/>
          <p:nvPr>
            <p:ph hasCustomPrompt="1" idx="14" type="title"/>
          </p:nvPr>
        </p:nvSpPr>
        <p:spPr>
          <a:xfrm>
            <a:off x="4572000" y="3093925"/>
            <a:ext cx="1102500" cy="9951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5900">
                <a:latin typeface="Rakkas"/>
                <a:ea typeface="Rakkas"/>
                <a:cs typeface="Rakkas"/>
                <a:sym typeface="Rakka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50" name="Google Shape;750;p13"/>
          <p:cNvSpPr txBox="1"/>
          <p:nvPr>
            <p:ph idx="15" type="title"/>
          </p:nvPr>
        </p:nvSpPr>
        <p:spPr>
          <a:xfrm>
            <a:off x="713225" y="432949"/>
            <a:ext cx="7704000" cy="5778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600"/>
              <a:buNone/>
              <a:defRPr b="1" sz="4000">
                <a:latin typeface="Rakkas"/>
                <a:ea typeface="Rakkas"/>
                <a:cs typeface="Rakkas"/>
                <a:sym typeface="Rakkas"/>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1">
    <p:bg>
      <p:bgPr>
        <a:solidFill>
          <a:schemeClr val="lt1"/>
        </a:solidFill>
      </p:bgPr>
    </p:bg>
    <p:spTree>
      <p:nvGrpSpPr>
        <p:cNvPr id="751" name="Shape 751"/>
        <p:cNvGrpSpPr/>
        <p:nvPr/>
      </p:nvGrpSpPr>
      <p:grpSpPr>
        <a:xfrm>
          <a:off x="0" y="0"/>
          <a:ext cx="0" cy="0"/>
          <a:chOff x="0" y="0"/>
          <a:chExt cx="0" cy="0"/>
        </a:xfrm>
      </p:grpSpPr>
      <p:sp>
        <p:nvSpPr>
          <p:cNvPr id="752" name="Google Shape;752;p14"/>
          <p:cNvSpPr/>
          <p:nvPr/>
        </p:nvSpPr>
        <p:spPr>
          <a:xfrm flipH="1">
            <a:off x="-752825" y="2585470"/>
            <a:ext cx="8026590" cy="4667196"/>
          </a:xfrm>
          <a:custGeom>
            <a:rect b="b" l="l" r="r" t="t"/>
            <a:pathLst>
              <a:path extrusionOk="0" h="143595" w="246953">
                <a:moveTo>
                  <a:pt x="171522" y="1"/>
                </a:moveTo>
                <a:cubicBezTo>
                  <a:pt x="167307" y="1"/>
                  <a:pt x="162993" y="418"/>
                  <a:pt x="158613" y="1295"/>
                </a:cubicBezTo>
                <a:cubicBezTo>
                  <a:pt x="149293" y="3162"/>
                  <a:pt x="141097" y="6935"/>
                  <a:pt x="135885" y="13720"/>
                </a:cubicBezTo>
                <a:cubicBezTo>
                  <a:pt x="115761" y="39914"/>
                  <a:pt x="132373" y="70908"/>
                  <a:pt x="105712" y="70908"/>
                </a:cubicBezTo>
                <a:cubicBezTo>
                  <a:pt x="105427" y="70908"/>
                  <a:pt x="105136" y="70905"/>
                  <a:pt x="104840" y="70898"/>
                </a:cubicBezTo>
                <a:cubicBezTo>
                  <a:pt x="104189" y="70882"/>
                  <a:pt x="103511" y="70874"/>
                  <a:pt x="102808" y="70874"/>
                </a:cubicBezTo>
                <a:cubicBezTo>
                  <a:pt x="73379" y="70874"/>
                  <a:pt x="1" y="84819"/>
                  <a:pt x="33431" y="112747"/>
                </a:cubicBezTo>
                <a:cubicBezTo>
                  <a:pt x="52693" y="128838"/>
                  <a:pt x="100269" y="143594"/>
                  <a:pt x="143460" y="143594"/>
                </a:cubicBezTo>
                <a:cubicBezTo>
                  <a:pt x="177007" y="143594"/>
                  <a:pt x="207908" y="134692"/>
                  <a:pt x="220842" y="110600"/>
                </a:cubicBezTo>
                <a:cubicBezTo>
                  <a:pt x="225572" y="101788"/>
                  <a:pt x="229159" y="93699"/>
                  <a:pt x="231795" y="86239"/>
                </a:cubicBezTo>
                <a:cubicBezTo>
                  <a:pt x="246953" y="43342"/>
                  <a:pt x="214449" y="1"/>
                  <a:pt x="1715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4"/>
          <p:cNvSpPr/>
          <p:nvPr/>
        </p:nvSpPr>
        <p:spPr>
          <a:xfrm flipH="1">
            <a:off x="-126951" y="-1071420"/>
            <a:ext cx="3423976" cy="2759852"/>
          </a:xfrm>
          <a:custGeom>
            <a:rect b="b" l="l" r="r" t="t"/>
            <a:pathLst>
              <a:path extrusionOk="0" h="84912" w="105345">
                <a:moveTo>
                  <a:pt x="53586" y="65098"/>
                </a:moveTo>
                <a:cubicBezTo>
                  <a:pt x="53747" y="65138"/>
                  <a:pt x="53981" y="65212"/>
                  <a:pt x="54295" y="65346"/>
                </a:cubicBezTo>
                <a:cubicBezTo>
                  <a:pt x="54275" y="65346"/>
                  <a:pt x="54248" y="65346"/>
                  <a:pt x="54228" y="65339"/>
                </a:cubicBezTo>
                <a:cubicBezTo>
                  <a:pt x="54028" y="65292"/>
                  <a:pt x="53787" y="65272"/>
                  <a:pt x="53573" y="65252"/>
                </a:cubicBezTo>
                <a:cubicBezTo>
                  <a:pt x="53486" y="65232"/>
                  <a:pt x="53412" y="65205"/>
                  <a:pt x="53365" y="65178"/>
                </a:cubicBezTo>
                <a:cubicBezTo>
                  <a:pt x="53439" y="65152"/>
                  <a:pt x="53512" y="65125"/>
                  <a:pt x="53586" y="65098"/>
                </a:cubicBezTo>
                <a:close/>
                <a:moveTo>
                  <a:pt x="33349" y="1"/>
                </a:moveTo>
                <a:cubicBezTo>
                  <a:pt x="29419" y="1"/>
                  <a:pt x="25465" y="1076"/>
                  <a:pt x="22013" y="3237"/>
                </a:cubicBezTo>
                <a:cubicBezTo>
                  <a:pt x="19972" y="4508"/>
                  <a:pt x="18152" y="6080"/>
                  <a:pt x="16553" y="7860"/>
                </a:cubicBezTo>
                <a:cubicBezTo>
                  <a:pt x="16393" y="7914"/>
                  <a:pt x="16226" y="7967"/>
                  <a:pt x="16065" y="8021"/>
                </a:cubicBezTo>
                <a:cubicBezTo>
                  <a:pt x="14560" y="8549"/>
                  <a:pt x="12974" y="9205"/>
                  <a:pt x="11656" y="10128"/>
                </a:cubicBezTo>
                <a:cubicBezTo>
                  <a:pt x="10692" y="10797"/>
                  <a:pt x="9722" y="11520"/>
                  <a:pt x="8846" y="12289"/>
                </a:cubicBezTo>
                <a:cubicBezTo>
                  <a:pt x="8709" y="12408"/>
                  <a:pt x="8375" y="12623"/>
                  <a:pt x="8383" y="12623"/>
                </a:cubicBezTo>
                <a:cubicBezTo>
                  <a:pt x="8388" y="12623"/>
                  <a:pt x="8504" y="12553"/>
                  <a:pt x="8832" y="12356"/>
                </a:cubicBezTo>
                <a:cubicBezTo>
                  <a:pt x="9161" y="12113"/>
                  <a:pt x="9328" y="11991"/>
                  <a:pt x="9333" y="11991"/>
                </a:cubicBezTo>
                <a:lnTo>
                  <a:pt x="9333" y="11991"/>
                </a:lnTo>
                <a:cubicBezTo>
                  <a:pt x="9342" y="11991"/>
                  <a:pt x="8759" y="12437"/>
                  <a:pt x="7581" y="13333"/>
                </a:cubicBezTo>
                <a:cubicBezTo>
                  <a:pt x="7153" y="13888"/>
                  <a:pt x="6732" y="14437"/>
                  <a:pt x="6303" y="14986"/>
                </a:cubicBezTo>
                <a:cubicBezTo>
                  <a:pt x="2108" y="20626"/>
                  <a:pt x="188" y="27584"/>
                  <a:pt x="94" y="34556"/>
                </a:cubicBezTo>
                <a:cubicBezTo>
                  <a:pt x="1" y="41875"/>
                  <a:pt x="1934" y="49335"/>
                  <a:pt x="5306" y="55818"/>
                </a:cubicBezTo>
                <a:cubicBezTo>
                  <a:pt x="8712" y="62355"/>
                  <a:pt x="14165" y="67681"/>
                  <a:pt x="19972" y="72077"/>
                </a:cubicBezTo>
                <a:cubicBezTo>
                  <a:pt x="30764" y="80251"/>
                  <a:pt x="44908" y="84911"/>
                  <a:pt x="58739" y="84911"/>
                </a:cubicBezTo>
                <a:cubicBezTo>
                  <a:pt x="73729" y="84911"/>
                  <a:pt x="88351" y="79437"/>
                  <a:pt x="97938" y="67032"/>
                </a:cubicBezTo>
                <a:cubicBezTo>
                  <a:pt x="102869" y="60642"/>
                  <a:pt x="105345" y="52888"/>
                  <a:pt x="103980" y="44839"/>
                </a:cubicBezTo>
                <a:cubicBezTo>
                  <a:pt x="102555" y="36422"/>
                  <a:pt x="95155" y="30668"/>
                  <a:pt x="87247" y="28708"/>
                </a:cubicBezTo>
                <a:cubicBezTo>
                  <a:pt x="83466" y="27778"/>
                  <a:pt x="79512" y="27470"/>
                  <a:pt x="75638" y="27089"/>
                </a:cubicBezTo>
                <a:cubicBezTo>
                  <a:pt x="73979" y="26928"/>
                  <a:pt x="72320" y="26774"/>
                  <a:pt x="70660" y="26587"/>
                </a:cubicBezTo>
                <a:cubicBezTo>
                  <a:pt x="70560" y="26574"/>
                  <a:pt x="70420" y="26567"/>
                  <a:pt x="70266" y="26560"/>
                </a:cubicBezTo>
                <a:cubicBezTo>
                  <a:pt x="70159" y="26540"/>
                  <a:pt x="70018" y="26513"/>
                  <a:pt x="69844" y="26487"/>
                </a:cubicBezTo>
                <a:cubicBezTo>
                  <a:pt x="68908" y="26326"/>
                  <a:pt x="67971" y="26172"/>
                  <a:pt x="67041" y="25985"/>
                </a:cubicBezTo>
                <a:cubicBezTo>
                  <a:pt x="65596" y="25704"/>
                  <a:pt x="64164" y="25356"/>
                  <a:pt x="62766" y="24901"/>
                </a:cubicBezTo>
                <a:cubicBezTo>
                  <a:pt x="62250" y="24740"/>
                  <a:pt x="61749" y="24533"/>
                  <a:pt x="61247" y="24339"/>
                </a:cubicBezTo>
                <a:cubicBezTo>
                  <a:pt x="60912" y="24178"/>
                  <a:pt x="60578" y="24018"/>
                  <a:pt x="60250" y="23844"/>
                </a:cubicBezTo>
                <a:cubicBezTo>
                  <a:pt x="59641" y="23509"/>
                  <a:pt x="59046" y="23155"/>
                  <a:pt x="58470" y="22773"/>
                </a:cubicBezTo>
                <a:cubicBezTo>
                  <a:pt x="58417" y="22740"/>
                  <a:pt x="58336" y="22680"/>
                  <a:pt x="58256" y="22626"/>
                </a:cubicBezTo>
                <a:cubicBezTo>
                  <a:pt x="57734" y="22144"/>
                  <a:pt x="57239" y="21656"/>
                  <a:pt x="56744" y="21148"/>
                </a:cubicBezTo>
                <a:cubicBezTo>
                  <a:pt x="56737" y="21148"/>
                  <a:pt x="56737" y="21141"/>
                  <a:pt x="56731" y="21141"/>
                </a:cubicBezTo>
                <a:cubicBezTo>
                  <a:pt x="56677" y="21054"/>
                  <a:pt x="56630" y="20987"/>
                  <a:pt x="56597" y="20933"/>
                </a:cubicBezTo>
                <a:cubicBezTo>
                  <a:pt x="53338" y="15862"/>
                  <a:pt x="52141" y="9994"/>
                  <a:pt x="47631" y="5652"/>
                </a:cubicBezTo>
                <a:cubicBezTo>
                  <a:pt x="43730" y="1892"/>
                  <a:pt x="38560" y="1"/>
                  <a:pt x="333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4"/>
          <p:cNvSpPr/>
          <p:nvPr/>
        </p:nvSpPr>
        <p:spPr>
          <a:xfrm flipH="1">
            <a:off x="5015514" y="-1516289"/>
            <a:ext cx="4580415" cy="3319188"/>
          </a:xfrm>
          <a:custGeom>
            <a:rect b="b" l="l" r="r" t="t"/>
            <a:pathLst>
              <a:path extrusionOk="0" h="102121" w="140925">
                <a:moveTo>
                  <a:pt x="129923" y="0"/>
                </a:moveTo>
                <a:cubicBezTo>
                  <a:pt x="129780" y="0"/>
                  <a:pt x="129636" y="4"/>
                  <a:pt x="129491" y="10"/>
                </a:cubicBezTo>
                <a:cubicBezTo>
                  <a:pt x="124285" y="244"/>
                  <a:pt x="118712" y="4560"/>
                  <a:pt x="119187" y="10314"/>
                </a:cubicBezTo>
                <a:cubicBezTo>
                  <a:pt x="119655" y="16008"/>
                  <a:pt x="119696" y="21741"/>
                  <a:pt x="119194" y="27442"/>
                </a:cubicBezTo>
                <a:cubicBezTo>
                  <a:pt x="119140" y="28064"/>
                  <a:pt x="119073" y="28680"/>
                  <a:pt x="119006" y="29302"/>
                </a:cubicBezTo>
                <a:cubicBezTo>
                  <a:pt x="118993" y="29456"/>
                  <a:pt x="118973" y="29610"/>
                  <a:pt x="118960" y="29763"/>
                </a:cubicBezTo>
                <a:cubicBezTo>
                  <a:pt x="118725" y="31055"/>
                  <a:pt x="118558" y="32359"/>
                  <a:pt x="118311" y="33651"/>
                </a:cubicBezTo>
                <a:cubicBezTo>
                  <a:pt x="117775" y="36387"/>
                  <a:pt x="117106" y="39090"/>
                  <a:pt x="116277" y="41753"/>
                </a:cubicBezTo>
                <a:cubicBezTo>
                  <a:pt x="115882" y="43031"/>
                  <a:pt x="115454" y="44295"/>
                  <a:pt x="114992" y="45547"/>
                </a:cubicBezTo>
                <a:cubicBezTo>
                  <a:pt x="114818" y="46015"/>
                  <a:pt x="114631" y="46477"/>
                  <a:pt x="114450" y="46945"/>
                </a:cubicBezTo>
                <a:cubicBezTo>
                  <a:pt x="114350" y="47172"/>
                  <a:pt x="114249" y="47407"/>
                  <a:pt x="114149" y="47634"/>
                </a:cubicBezTo>
                <a:cubicBezTo>
                  <a:pt x="112951" y="50237"/>
                  <a:pt x="111586" y="52766"/>
                  <a:pt x="110048" y="55181"/>
                </a:cubicBezTo>
                <a:cubicBezTo>
                  <a:pt x="109365" y="56252"/>
                  <a:pt x="108616" y="57269"/>
                  <a:pt x="107893" y="58312"/>
                </a:cubicBezTo>
                <a:cubicBezTo>
                  <a:pt x="107826" y="58406"/>
                  <a:pt x="107759" y="58493"/>
                  <a:pt x="107693" y="58573"/>
                </a:cubicBezTo>
                <a:cubicBezTo>
                  <a:pt x="107258" y="59102"/>
                  <a:pt x="106816" y="59624"/>
                  <a:pt x="106361" y="60139"/>
                </a:cubicBezTo>
                <a:cubicBezTo>
                  <a:pt x="104635" y="62113"/>
                  <a:pt x="102768" y="63959"/>
                  <a:pt x="100788" y="65685"/>
                </a:cubicBezTo>
                <a:cubicBezTo>
                  <a:pt x="100279" y="66127"/>
                  <a:pt x="99757" y="66562"/>
                  <a:pt x="99229" y="66990"/>
                </a:cubicBezTo>
                <a:cubicBezTo>
                  <a:pt x="99169" y="67044"/>
                  <a:pt x="99115" y="67090"/>
                  <a:pt x="99062" y="67131"/>
                </a:cubicBezTo>
                <a:cubicBezTo>
                  <a:pt x="98031" y="67887"/>
                  <a:pt x="96988" y="68629"/>
                  <a:pt x="95917" y="69332"/>
                </a:cubicBezTo>
                <a:cubicBezTo>
                  <a:pt x="93723" y="70770"/>
                  <a:pt x="91441" y="72088"/>
                  <a:pt x="89099" y="73279"/>
                </a:cubicBezTo>
                <a:cubicBezTo>
                  <a:pt x="87969" y="73855"/>
                  <a:pt x="86818" y="74403"/>
                  <a:pt x="85660" y="74918"/>
                </a:cubicBezTo>
                <a:cubicBezTo>
                  <a:pt x="85533" y="74979"/>
                  <a:pt x="85413" y="75032"/>
                  <a:pt x="85286" y="75086"/>
                </a:cubicBezTo>
                <a:cubicBezTo>
                  <a:pt x="84777" y="75286"/>
                  <a:pt x="84269" y="75494"/>
                  <a:pt x="83753" y="75695"/>
                </a:cubicBezTo>
                <a:cubicBezTo>
                  <a:pt x="81171" y="76678"/>
                  <a:pt x="78535" y="77534"/>
                  <a:pt x="75872" y="78277"/>
                </a:cubicBezTo>
                <a:cubicBezTo>
                  <a:pt x="73289" y="79000"/>
                  <a:pt x="70680" y="79609"/>
                  <a:pt x="68044" y="80117"/>
                </a:cubicBezTo>
                <a:cubicBezTo>
                  <a:pt x="66779" y="80365"/>
                  <a:pt x="65508" y="80585"/>
                  <a:pt x="64230" y="80786"/>
                </a:cubicBezTo>
                <a:cubicBezTo>
                  <a:pt x="63683" y="80867"/>
                  <a:pt x="63135" y="80936"/>
                  <a:pt x="62588" y="81021"/>
                </a:cubicBezTo>
                <a:lnTo>
                  <a:pt x="62588" y="81021"/>
                </a:lnTo>
                <a:cubicBezTo>
                  <a:pt x="63673" y="80851"/>
                  <a:pt x="64049" y="80793"/>
                  <a:pt x="64046" y="80793"/>
                </a:cubicBezTo>
                <a:lnTo>
                  <a:pt x="64046" y="80793"/>
                </a:lnTo>
                <a:cubicBezTo>
                  <a:pt x="64042" y="80793"/>
                  <a:pt x="62742" y="80991"/>
                  <a:pt x="62236" y="81047"/>
                </a:cubicBezTo>
                <a:cubicBezTo>
                  <a:pt x="57597" y="81562"/>
                  <a:pt x="52899" y="81821"/>
                  <a:pt x="48220" y="81821"/>
                </a:cubicBezTo>
                <a:cubicBezTo>
                  <a:pt x="47184" y="81821"/>
                  <a:pt x="46149" y="81808"/>
                  <a:pt x="45115" y="81783"/>
                </a:cubicBezTo>
                <a:cubicBezTo>
                  <a:pt x="43503" y="81743"/>
                  <a:pt x="41890" y="81663"/>
                  <a:pt x="40278" y="81549"/>
                </a:cubicBezTo>
                <a:cubicBezTo>
                  <a:pt x="39421" y="81482"/>
                  <a:pt x="38565" y="81408"/>
                  <a:pt x="37709" y="81321"/>
                </a:cubicBezTo>
                <a:cubicBezTo>
                  <a:pt x="37441" y="81295"/>
                  <a:pt x="36411" y="81161"/>
                  <a:pt x="36049" y="81121"/>
                </a:cubicBezTo>
                <a:cubicBezTo>
                  <a:pt x="35668" y="81067"/>
                  <a:pt x="35293" y="81007"/>
                  <a:pt x="34912" y="80940"/>
                </a:cubicBezTo>
                <a:cubicBezTo>
                  <a:pt x="34069" y="80799"/>
                  <a:pt x="33226" y="80639"/>
                  <a:pt x="32383" y="80478"/>
                </a:cubicBezTo>
                <a:cubicBezTo>
                  <a:pt x="30811" y="80177"/>
                  <a:pt x="29245" y="79856"/>
                  <a:pt x="27686" y="79468"/>
                </a:cubicBezTo>
                <a:cubicBezTo>
                  <a:pt x="24608" y="78705"/>
                  <a:pt x="21631" y="77615"/>
                  <a:pt x="18573" y="76758"/>
                </a:cubicBezTo>
                <a:cubicBezTo>
                  <a:pt x="16981" y="76310"/>
                  <a:pt x="15435" y="75608"/>
                  <a:pt x="13850" y="75173"/>
                </a:cubicBezTo>
                <a:cubicBezTo>
                  <a:pt x="12264" y="74744"/>
                  <a:pt x="10705" y="74376"/>
                  <a:pt x="9153" y="73808"/>
                </a:cubicBezTo>
                <a:cubicBezTo>
                  <a:pt x="8609" y="73610"/>
                  <a:pt x="8026" y="73519"/>
                  <a:pt x="7430" y="73519"/>
                </a:cubicBezTo>
                <a:cubicBezTo>
                  <a:pt x="5079" y="73519"/>
                  <a:pt x="2537" y="74946"/>
                  <a:pt x="1486" y="76932"/>
                </a:cubicBezTo>
                <a:cubicBezTo>
                  <a:pt x="0" y="79742"/>
                  <a:pt x="495" y="82780"/>
                  <a:pt x="2549" y="85155"/>
                </a:cubicBezTo>
                <a:cubicBezTo>
                  <a:pt x="3499" y="86259"/>
                  <a:pt x="4476" y="87343"/>
                  <a:pt x="5487" y="88393"/>
                </a:cubicBezTo>
                <a:cubicBezTo>
                  <a:pt x="6878" y="89845"/>
                  <a:pt x="8691" y="91076"/>
                  <a:pt x="10357" y="92247"/>
                </a:cubicBezTo>
                <a:cubicBezTo>
                  <a:pt x="13402" y="94381"/>
                  <a:pt x="16700" y="95793"/>
                  <a:pt x="20179" y="97098"/>
                </a:cubicBezTo>
                <a:cubicBezTo>
                  <a:pt x="26676" y="99540"/>
                  <a:pt x="33407" y="100731"/>
                  <a:pt x="40278" y="101507"/>
                </a:cubicBezTo>
                <a:cubicBezTo>
                  <a:pt x="43943" y="101922"/>
                  <a:pt x="47639" y="102121"/>
                  <a:pt x="51340" y="102121"/>
                </a:cubicBezTo>
                <a:cubicBezTo>
                  <a:pt x="60164" y="102121"/>
                  <a:pt x="69019" y="100993"/>
                  <a:pt x="77565" y="98985"/>
                </a:cubicBezTo>
                <a:cubicBezTo>
                  <a:pt x="89099" y="96275"/>
                  <a:pt x="100580" y="91538"/>
                  <a:pt x="110068" y="84359"/>
                </a:cubicBezTo>
                <a:cubicBezTo>
                  <a:pt x="115788" y="80030"/>
                  <a:pt x="120605" y="75293"/>
                  <a:pt x="124954" y="69586"/>
                </a:cubicBezTo>
                <a:cubicBezTo>
                  <a:pt x="129002" y="64267"/>
                  <a:pt x="131933" y="58366"/>
                  <a:pt x="134375" y="52164"/>
                </a:cubicBezTo>
                <a:cubicBezTo>
                  <a:pt x="139533" y="39043"/>
                  <a:pt x="140925" y="24284"/>
                  <a:pt x="139787" y="10314"/>
                </a:cubicBezTo>
                <a:cubicBezTo>
                  <a:pt x="139370" y="5087"/>
                  <a:pt x="135560" y="0"/>
                  <a:pt x="1299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4"/>
          <p:cNvSpPr/>
          <p:nvPr/>
        </p:nvSpPr>
        <p:spPr>
          <a:xfrm flipH="1">
            <a:off x="5257528" y="2569302"/>
            <a:ext cx="3828242" cy="2672746"/>
          </a:xfrm>
          <a:custGeom>
            <a:rect b="b" l="l" r="r" t="t"/>
            <a:pathLst>
              <a:path extrusionOk="0" h="82232" w="117783">
                <a:moveTo>
                  <a:pt x="92985" y="33817"/>
                </a:moveTo>
                <a:cubicBezTo>
                  <a:pt x="92992" y="33817"/>
                  <a:pt x="93000" y="33822"/>
                  <a:pt x="93007" y="33831"/>
                </a:cubicBezTo>
                <a:cubicBezTo>
                  <a:pt x="93007" y="33845"/>
                  <a:pt x="93007" y="33858"/>
                  <a:pt x="93007" y="33878"/>
                </a:cubicBezTo>
                <a:cubicBezTo>
                  <a:pt x="93014" y="34179"/>
                  <a:pt x="92973" y="34500"/>
                  <a:pt x="92953" y="34822"/>
                </a:cubicBezTo>
                <a:cubicBezTo>
                  <a:pt x="92947" y="34828"/>
                  <a:pt x="92947" y="34828"/>
                  <a:pt x="92947" y="34835"/>
                </a:cubicBezTo>
                <a:cubicBezTo>
                  <a:pt x="92933" y="34882"/>
                  <a:pt x="92913" y="34929"/>
                  <a:pt x="92900" y="34982"/>
                </a:cubicBezTo>
                <a:cubicBezTo>
                  <a:pt x="92846" y="34156"/>
                  <a:pt x="92921" y="33817"/>
                  <a:pt x="92985" y="33817"/>
                </a:cubicBezTo>
                <a:close/>
                <a:moveTo>
                  <a:pt x="92893" y="35016"/>
                </a:moveTo>
                <a:lnTo>
                  <a:pt x="92893" y="35016"/>
                </a:lnTo>
                <a:cubicBezTo>
                  <a:pt x="92880" y="35056"/>
                  <a:pt x="92866" y="35103"/>
                  <a:pt x="92853" y="35143"/>
                </a:cubicBezTo>
                <a:cubicBezTo>
                  <a:pt x="92786" y="35236"/>
                  <a:pt x="92719" y="35337"/>
                  <a:pt x="92652" y="35437"/>
                </a:cubicBezTo>
                <a:cubicBezTo>
                  <a:pt x="92675" y="35428"/>
                  <a:pt x="92692" y="35424"/>
                  <a:pt x="92704" y="35424"/>
                </a:cubicBezTo>
                <a:cubicBezTo>
                  <a:pt x="92728" y="35424"/>
                  <a:pt x="92733" y="35442"/>
                  <a:pt x="92719" y="35477"/>
                </a:cubicBezTo>
                <a:cubicBezTo>
                  <a:pt x="92686" y="35517"/>
                  <a:pt x="92652" y="35551"/>
                  <a:pt x="92612" y="35598"/>
                </a:cubicBezTo>
                <a:cubicBezTo>
                  <a:pt x="92565" y="35644"/>
                  <a:pt x="92505" y="35698"/>
                  <a:pt x="92452" y="35745"/>
                </a:cubicBezTo>
                <a:cubicBezTo>
                  <a:pt x="92431" y="35778"/>
                  <a:pt x="92411" y="35805"/>
                  <a:pt x="92398" y="35839"/>
                </a:cubicBezTo>
                <a:cubicBezTo>
                  <a:pt x="92378" y="35852"/>
                  <a:pt x="92358" y="35865"/>
                  <a:pt x="92338" y="35885"/>
                </a:cubicBezTo>
                <a:cubicBezTo>
                  <a:pt x="92344" y="35865"/>
                  <a:pt x="92351" y="35845"/>
                  <a:pt x="92358" y="35825"/>
                </a:cubicBezTo>
                <a:lnTo>
                  <a:pt x="92358" y="35825"/>
                </a:lnTo>
                <a:cubicBezTo>
                  <a:pt x="92271" y="35899"/>
                  <a:pt x="92184" y="35972"/>
                  <a:pt x="92097" y="36046"/>
                </a:cubicBezTo>
                <a:cubicBezTo>
                  <a:pt x="92070" y="36066"/>
                  <a:pt x="92043" y="36086"/>
                  <a:pt x="92010" y="36106"/>
                </a:cubicBezTo>
                <a:cubicBezTo>
                  <a:pt x="91983" y="36120"/>
                  <a:pt x="91943" y="36140"/>
                  <a:pt x="91910" y="36153"/>
                </a:cubicBezTo>
                <a:cubicBezTo>
                  <a:pt x="92164" y="35845"/>
                  <a:pt x="92365" y="35644"/>
                  <a:pt x="92498" y="35531"/>
                </a:cubicBezTo>
                <a:cubicBezTo>
                  <a:pt x="92652" y="35263"/>
                  <a:pt x="92793" y="35089"/>
                  <a:pt x="92893" y="35016"/>
                </a:cubicBezTo>
                <a:close/>
                <a:moveTo>
                  <a:pt x="58053" y="1"/>
                </a:moveTo>
                <a:cubicBezTo>
                  <a:pt x="45841" y="1"/>
                  <a:pt x="33230" y="2931"/>
                  <a:pt x="23003" y="9665"/>
                </a:cubicBezTo>
                <a:cubicBezTo>
                  <a:pt x="10940" y="17613"/>
                  <a:pt x="2951" y="29857"/>
                  <a:pt x="1399" y="44282"/>
                </a:cubicBezTo>
                <a:cubicBezTo>
                  <a:pt x="0" y="57289"/>
                  <a:pt x="6363" y="70523"/>
                  <a:pt x="17356" y="77548"/>
                </a:cubicBezTo>
                <a:cubicBezTo>
                  <a:pt x="18681" y="78391"/>
                  <a:pt x="20066" y="78993"/>
                  <a:pt x="21497" y="79388"/>
                </a:cubicBezTo>
                <a:cubicBezTo>
                  <a:pt x="24187" y="81141"/>
                  <a:pt x="27332" y="82225"/>
                  <a:pt x="30523" y="82231"/>
                </a:cubicBezTo>
                <a:cubicBezTo>
                  <a:pt x="30538" y="82231"/>
                  <a:pt x="30553" y="82231"/>
                  <a:pt x="30568" y="82231"/>
                </a:cubicBezTo>
                <a:cubicBezTo>
                  <a:pt x="35307" y="82231"/>
                  <a:pt x="39573" y="80120"/>
                  <a:pt x="43008" y="76972"/>
                </a:cubicBezTo>
                <a:cubicBezTo>
                  <a:pt x="47925" y="72476"/>
                  <a:pt x="49973" y="65766"/>
                  <a:pt x="51967" y="59630"/>
                </a:cubicBezTo>
                <a:cubicBezTo>
                  <a:pt x="52314" y="58580"/>
                  <a:pt x="52682" y="57536"/>
                  <a:pt x="53057" y="56492"/>
                </a:cubicBezTo>
                <a:cubicBezTo>
                  <a:pt x="53338" y="55930"/>
                  <a:pt x="53612" y="55375"/>
                  <a:pt x="53927" y="54833"/>
                </a:cubicBezTo>
                <a:cubicBezTo>
                  <a:pt x="54014" y="54686"/>
                  <a:pt x="54215" y="54392"/>
                  <a:pt x="54395" y="54117"/>
                </a:cubicBezTo>
                <a:cubicBezTo>
                  <a:pt x="54556" y="53943"/>
                  <a:pt x="54710" y="53769"/>
                  <a:pt x="54817" y="53656"/>
                </a:cubicBezTo>
                <a:cubicBezTo>
                  <a:pt x="55205" y="53502"/>
                  <a:pt x="55881" y="53074"/>
                  <a:pt x="56295" y="52786"/>
                </a:cubicBezTo>
                <a:cubicBezTo>
                  <a:pt x="56382" y="52752"/>
                  <a:pt x="56469" y="52719"/>
                  <a:pt x="56556" y="52699"/>
                </a:cubicBezTo>
                <a:cubicBezTo>
                  <a:pt x="57065" y="52552"/>
                  <a:pt x="57587" y="52451"/>
                  <a:pt x="58102" y="52331"/>
                </a:cubicBezTo>
                <a:cubicBezTo>
                  <a:pt x="58122" y="52331"/>
                  <a:pt x="58142" y="52324"/>
                  <a:pt x="58162" y="52324"/>
                </a:cubicBezTo>
                <a:cubicBezTo>
                  <a:pt x="58721" y="52286"/>
                  <a:pt x="59284" y="52268"/>
                  <a:pt x="59848" y="52268"/>
                </a:cubicBezTo>
                <a:cubicBezTo>
                  <a:pt x="60080" y="52268"/>
                  <a:pt x="60312" y="52271"/>
                  <a:pt x="60544" y="52277"/>
                </a:cubicBezTo>
                <a:cubicBezTo>
                  <a:pt x="61146" y="52297"/>
                  <a:pt x="61735" y="52344"/>
                  <a:pt x="62337" y="52384"/>
                </a:cubicBezTo>
                <a:lnTo>
                  <a:pt x="62370" y="52384"/>
                </a:lnTo>
                <a:cubicBezTo>
                  <a:pt x="63889" y="52645"/>
                  <a:pt x="65381" y="53013"/>
                  <a:pt x="66867" y="53408"/>
                </a:cubicBezTo>
                <a:cubicBezTo>
                  <a:pt x="73517" y="55194"/>
                  <a:pt x="80081" y="57563"/>
                  <a:pt x="87066" y="57583"/>
                </a:cubicBezTo>
                <a:cubicBezTo>
                  <a:pt x="87097" y="57583"/>
                  <a:pt x="87128" y="57583"/>
                  <a:pt x="87160" y="57583"/>
                </a:cubicBezTo>
                <a:cubicBezTo>
                  <a:pt x="94220" y="57583"/>
                  <a:pt x="101179" y="55340"/>
                  <a:pt x="106448" y="50544"/>
                </a:cubicBezTo>
                <a:cubicBezTo>
                  <a:pt x="117782" y="40228"/>
                  <a:pt x="113975" y="21434"/>
                  <a:pt x="102869" y="12629"/>
                </a:cubicBezTo>
                <a:cubicBezTo>
                  <a:pt x="97282" y="8193"/>
                  <a:pt x="90893" y="5396"/>
                  <a:pt x="84008" y="3590"/>
                </a:cubicBezTo>
                <a:cubicBezTo>
                  <a:pt x="76856" y="1710"/>
                  <a:pt x="69409" y="485"/>
                  <a:pt x="62023" y="104"/>
                </a:cubicBezTo>
                <a:cubicBezTo>
                  <a:pt x="60706" y="36"/>
                  <a:pt x="59382" y="1"/>
                  <a:pt x="580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4"/>
          <p:cNvSpPr/>
          <p:nvPr/>
        </p:nvSpPr>
        <p:spPr>
          <a:xfrm flipH="1">
            <a:off x="281298" y="-188893"/>
            <a:ext cx="145351" cy="165763"/>
          </a:xfrm>
          <a:custGeom>
            <a:rect b="b" l="l" r="r" t="t"/>
            <a:pathLst>
              <a:path extrusionOk="0" h="5100" w="4472">
                <a:moveTo>
                  <a:pt x="3851" y="0"/>
                </a:moveTo>
                <a:cubicBezTo>
                  <a:pt x="3750" y="0"/>
                  <a:pt x="3648" y="40"/>
                  <a:pt x="3567" y="135"/>
                </a:cubicBezTo>
                <a:cubicBezTo>
                  <a:pt x="2409" y="1486"/>
                  <a:pt x="1238" y="2858"/>
                  <a:pt x="241" y="4330"/>
                </a:cubicBezTo>
                <a:cubicBezTo>
                  <a:pt x="0" y="4686"/>
                  <a:pt x="355" y="5099"/>
                  <a:pt x="708" y="5099"/>
                </a:cubicBezTo>
                <a:cubicBezTo>
                  <a:pt x="825" y="5099"/>
                  <a:pt x="942" y="5054"/>
                  <a:pt x="1038" y="4945"/>
                </a:cubicBezTo>
                <a:cubicBezTo>
                  <a:pt x="2215" y="3614"/>
                  <a:pt x="3239" y="2128"/>
                  <a:pt x="4256" y="670"/>
                </a:cubicBezTo>
                <a:cubicBezTo>
                  <a:pt x="4472" y="363"/>
                  <a:pt x="4159" y="0"/>
                  <a:pt x="38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4"/>
          <p:cNvSpPr/>
          <p:nvPr/>
        </p:nvSpPr>
        <p:spPr>
          <a:xfrm flipH="1">
            <a:off x="204364" y="-117192"/>
            <a:ext cx="94712" cy="136250"/>
          </a:xfrm>
          <a:custGeom>
            <a:rect b="b" l="l" r="r" t="t"/>
            <a:pathLst>
              <a:path extrusionOk="0" h="4192" w="2914">
                <a:moveTo>
                  <a:pt x="2390" y="1"/>
                </a:moveTo>
                <a:cubicBezTo>
                  <a:pt x="2304" y="1"/>
                  <a:pt x="2217" y="28"/>
                  <a:pt x="2144" y="90"/>
                </a:cubicBezTo>
                <a:cubicBezTo>
                  <a:pt x="1120" y="939"/>
                  <a:pt x="358" y="2351"/>
                  <a:pt x="77" y="3636"/>
                </a:cubicBezTo>
                <a:cubicBezTo>
                  <a:pt x="1" y="3979"/>
                  <a:pt x="254" y="4192"/>
                  <a:pt x="513" y="4192"/>
                </a:cubicBezTo>
                <a:cubicBezTo>
                  <a:pt x="688" y="4192"/>
                  <a:pt x="865" y="4095"/>
                  <a:pt x="946" y="3877"/>
                </a:cubicBezTo>
                <a:cubicBezTo>
                  <a:pt x="1167" y="3261"/>
                  <a:pt x="1388" y="2652"/>
                  <a:pt x="1702" y="2077"/>
                </a:cubicBezTo>
                <a:cubicBezTo>
                  <a:pt x="2003" y="1535"/>
                  <a:pt x="2385" y="1053"/>
                  <a:pt x="2726" y="538"/>
                </a:cubicBezTo>
                <a:cubicBezTo>
                  <a:pt x="2913" y="260"/>
                  <a:pt x="2657" y="1"/>
                  <a:pt x="239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4"/>
          <p:cNvSpPr/>
          <p:nvPr/>
        </p:nvSpPr>
        <p:spPr>
          <a:xfrm flipH="1">
            <a:off x="436725" y="62644"/>
            <a:ext cx="70595" cy="161310"/>
          </a:xfrm>
          <a:custGeom>
            <a:rect b="b" l="l" r="r" t="t"/>
            <a:pathLst>
              <a:path extrusionOk="0" h="4963" w="2172">
                <a:moveTo>
                  <a:pt x="1750" y="0"/>
                </a:moveTo>
                <a:cubicBezTo>
                  <a:pt x="1676" y="0"/>
                  <a:pt x="1601" y="33"/>
                  <a:pt x="1539" y="110"/>
                </a:cubicBezTo>
                <a:cubicBezTo>
                  <a:pt x="515" y="1361"/>
                  <a:pt x="0" y="3040"/>
                  <a:pt x="301" y="4646"/>
                </a:cubicBezTo>
                <a:cubicBezTo>
                  <a:pt x="343" y="4864"/>
                  <a:pt x="520" y="4963"/>
                  <a:pt x="704" y="4963"/>
                </a:cubicBezTo>
                <a:cubicBezTo>
                  <a:pt x="939" y="4963"/>
                  <a:pt x="1185" y="4803"/>
                  <a:pt x="1178" y="4526"/>
                </a:cubicBezTo>
                <a:cubicBezTo>
                  <a:pt x="1151" y="3054"/>
                  <a:pt x="1352" y="1816"/>
                  <a:pt x="2048" y="505"/>
                </a:cubicBezTo>
                <a:cubicBezTo>
                  <a:pt x="2172" y="271"/>
                  <a:pt x="1964" y="0"/>
                  <a:pt x="17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4"/>
          <p:cNvSpPr/>
          <p:nvPr/>
        </p:nvSpPr>
        <p:spPr>
          <a:xfrm flipH="1">
            <a:off x="478913" y="336510"/>
            <a:ext cx="47779" cy="147626"/>
          </a:xfrm>
          <a:custGeom>
            <a:rect b="b" l="l" r="r" t="t"/>
            <a:pathLst>
              <a:path extrusionOk="0" h="4542" w="1470">
                <a:moveTo>
                  <a:pt x="941" y="0"/>
                </a:moveTo>
                <a:cubicBezTo>
                  <a:pt x="854" y="0"/>
                  <a:pt x="771" y="42"/>
                  <a:pt x="723" y="141"/>
                </a:cubicBezTo>
                <a:cubicBezTo>
                  <a:pt x="74" y="1459"/>
                  <a:pt x="1" y="2991"/>
                  <a:pt x="610" y="4336"/>
                </a:cubicBezTo>
                <a:cubicBezTo>
                  <a:pt x="675" y="4480"/>
                  <a:pt x="800" y="4541"/>
                  <a:pt x="931" y="4541"/>
                </a:cubicBezTo>
                <a:cubicBezTo>
                  <a:pt x="1189" y="4541"/>
                  <a:pt x="1470" y="4307"/>
                  <a:pt x="1372" y="4015"/>
                </a:cubicBezTo>
                <a:cubicBezTo>
                  <a:pt x="958" y="2770"/>
                  <a:pt x="864" y="1626"/>
                  <a:pt x="1239" y="362"/>
                </a:cubicBezTo>
                <a:cubicBezTo>
                  <a:pt x="1296" y="162"/>
                  <a:pt x="1112" y="0"/>
                  <a:pt x="94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4"/>
          <p:cNvSpPr/>
          <p:nvPr/>
        </p:nvSpPr>
        <p:spPr>
          <a:xfrm flipH="1">
            <a:off x="408740" y="564125"/>
            <a:ext cx="63152" cy="146489"/>
          </a:xfrm>
          <a:custGeom>
            <a:rect b="b" l="l" r="r" t="t"/>
            <a:pathLst>
              <a:path extrusionOk="0" h="4507" w="1943">
                <a:moveTo>
                  <a:pt x="288" y="1"/>
                </a:moveTo>
                <a:cubicBezTo>
                  <a:pt x="161" y="1"/>
                  <a:pt x="38" y="84"/>
                  <a:pt x="34" y="257"/>
                </a:cubicBezTo>
                <a:cubicBezTo>
                  <a:pt x="1" y="1688"/>
                  <a:pt x="275" y="3073"/>
                  <a:pt x="1025" y="4298"/>
                </a:cubicBezTo>
                <a:cubicBezTo>
                  <a:pt x="1114" y="4445"/>
                  <a:pt x="1243" y="4506"/>
                  <a:pt x="1372" y="4506"/>
                </a:cubicBezTo>
                <a:cubicBezTo>
                  <a:pt x="1659" y="4506"/>
                  <a:pt x="1943" y="4202"/>
                  <a:pt x="1767" y="3870"/>
                </a:cubicBezTo>
                <a:cubicBezTo>
                  <a:pt x="1158" y="2732"/>
                  <a:pt x="697" y="1548"/>
                  <a:pt x="570" y="257"/>
                </a:cubicBezTo>
                <a:cubicBezTo>
                  <a:pt x="553" y="88"/>
                  <a:pt x="418" y="1"/>
                  <a:pt x="2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4"/>
          <p:cNvSpPr/>
          <p:nvPr/>
        </p:nvSpPr>
        <p:spPr>
          <a:xfrm flipH="1">
            <a:off x="262934" y="767461"/>
            <a:ext cx="124192" cy="146359"/>
          </a:xfrm>
          <a:custGeom>
            <a:rect b="b" l="l" r="r" t="t"/>
            <a:pathLst>
              <a:path extrusionOk="0" h="4503" w="3821">
                <a:moveTo>
                  <a:pt x="280" y="0"/>
                </a:moveTo>
                <a:cubicBezTo>
                  <a:pt x="142" y="0"/>
                  <a:pt x="1" y="163"/>
                  <a:pt x="96" y="303"/>
                </a:cubicBezTo>
                <a:cubicBezTo>
                  <a:pt x="1006" y="1675"/>
                  <a:pt x="1936" y="3026"/>
                  <a:pt x="2939" y="4338"/>
                </a:cubicBezTo>
                <a:cubicBezTo>
                  <a:pt x="3026" y="4454"/>
                  <a:pt x="3147" y="4503"/>
                  <a:pt x="3265" y="4503"/>
                </a:cubicBezTo>
                <a:cubicBezTo>
                  <a:pt x="3548" y="4503"/>
                  <a:pt x="3821" y="4228"/>
                  <a:pt x="3608" y="3950"/>
                </a:cubicBezTo>
                <a:cubicBezTo>
                  <a:pt x="2585" y="2612"/>
                  <a:pt x="1508" y="1327"/>
                  <a:pt x="410" y="62"/>
                </a:cubicBezTo>
                <a:cubicBezTo>
                  <a:pt x="373" y="19"/>
                  <a:pt x="327" y="0"/>
                  <a:pt x="2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4"/>
          <p:cNvSpPr/>
          <p:nvPr/>
        </p:nvSpPr>
        <p:spPr>
          <a:xfrm flipH="1">
            <a:off x="46175" y="950027"/>
            <a:ext cx="167843" cy="143694"/>
          </a:xfrm>
          <a:custGeom>
            <a:rect b="b" l="l" r="r" t="t"/>
            <a:pathLst>
              <a:path extrusionOk="0" h="4421" w="5164">
                <a:moveTo>
                  <a:pt x="411" y="1"/>
                </a:moveTo>
                <a:cubicBezTo>
                  <a:pt x="191" y="1"/>
                  <a:pt x="1" y="267"/>
                  <a:pt x="209" y="460"/>
                </a:cubicBezTo>
                <a:cubicBezTo>
                  <a:pt x="1574" y="1752"/>
                  <a:pt x="2872" y="3170"/>
                  <a:pt x="4358" y="4327"/>
                </a:cubicBezTo>
                <a:cubicBezTo>
                  <a:pt x="4440" y="4392"/>
                  <a:pt x="4530" y="4420"/>
                  <a:pt x="4615" y="4420"/>
                </a:cubicBezTo>
                <a:cubicBezTo>
                  <a:pt x="4915" y="4420"/>
                  <a:pt x="5164" y="4074"/>
                  <a:pt x="4893" y="3792"/>
                </a:cubicBezTo>
                <a:cubicBezTo>
                  <a:pt x="3581" y="2441"/>
                  <a:pt x="2029" y="1290"/>
                  <a:pt x="597" y="72"/>
                </a:cubicBezTo>
                <a:cubicBezTo>
                  <a:pt x="539" y="22"/>
                  <a:pt x="474" y="1"/>
                  <a:pt x="4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4"/>
          <p:cNvSpPr/>
          <p:nvPr/>
        </p:nvSpPr>
        <p:spPr>
          <a:xfrm flipH="1">
            <a:off x="-126966" y="1129799"/>
            <a:ext cx="119219" cy="127280"/>
          </a:xfrm>
          <a:custGeom>
            <a:rect b="b" l="l" r="r" t="t"/>
            <a:pathLst>
              <a:path extrusionOk="0" h="3916" w="3668">
                <a:moveTo>
                  <a:pt x="313" y="0"/>
                </a:moveTo>
                <a:cubicBezTo>
                  <a:pt x="146" y="0"/>
                  <a:pt x="0" y="207"/>
                  <a:pt x="157" y="349"/>
                </a:cubicBezTo>
                <a:cubicBezTo>
                  <a:pt x="746" y="884"/>
                  <a:pt x="1281" y="1453"/>
                  <a:pt x="1743" y="2108"/>
                </a:cubicBezTo>
                <a:cubicBezTo>
                  <a:pt x="2138" y="2670"/>
                  <a:pt x="2499" y="3279"/>
                  <a:pt x="2954" y="3794"/>
                </a:cubicBezTo>
                <a:cubicBezTo>
                  <a:pt x="3032" y="3879"/>
                  <a:pt x="3120" y="3915"/>
                  <a:pt x="3204" y="3915"/>
                </a:cubicBezTo>
                <a:cubicBezTo>
                  <a:pt x="3450" y="3915"/>
                  <a:pt x="3667" y="3609"/>
                  <a:pt x="3543" y="3339"/>
                </a:cubicBezTo>
                <a:cubicBezTo>
                  <a:pt x="2927" y="2015"/>
                  <a:pt x="1549" y="971"/>
                  <a:pt x="452" y="54"/>
                </a:cubicBezTo>
                <a:cubicBezTo>
                  <a:pt x="408" y="16"/>
                  <a:pt x="360" y="0"/>
                  <a:pt x="3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4"/>
          <p:cNvSpPr/>
          <p:nvPr/>
        </p:nvSpPr>
        <p:spPr>
          <a:xfrm flipH="1">
            <a:off x="294266" y="108895"/>
            <a:ext cx="79436" cy="146489"/>
          </a:xfrm>
          <a:custGeom>
            <a:rect b="b" l="l" r="r" t="t"/>
            <a:pathLst>
              <a:path extrusionOk="0" h="4507" w="2444">
                <a:moveTo>
                  <a:pt x="2102" y="0"/>
                </a:moveTo>
                <a:cubicBezTo>
                  <a:pt x="2022" y="0"/>
                  <a:pt x="1940" y="36"/>
                  <a:pt x="1877" y="119"/>
                </a:cubicBezTo>
                <a:cubicBezTo>
                  <a:pt x="1021" y="1276"/>
                  <a:pt x="365" y="2641"/>
                  <a:pt x="64" y="4046"/>
                </a:cubicBezTo>
                <a:cubicBezTo>
                  <a:pt x="0" y="4327"/>
                  <a:pt x="219" y="4506"/>
                  <a:pt x="435" y="4506"/>
                </a:cubicBezTo>
                <a:cubicBezTo>
                  <a:pt x="580" y="4506"/>
                  <a:pt x="724" y="4425"/>
                  <a:pt x="780" y="4240"/>
                </a:cubicBezTo>
                <a:cubicBezTo>
                  <a:pt x="1202" y="2902"/>
                  <a:pt x="1683" y="1638"/>
                  <a:pt x="2332" y="393"/>
                </a:cubicBezTo>
                <a:cubicBezTo>
                  <a:pt x="2443" y="176"/>
                  <a:pt x="2280" y="0"/>
                  <a:pt x="210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4"/>
          <p:cNvSpPr/>
          <p:nvPr/>
        </p:nvSpPr>
        <p:spPr>
          <a:xfrm flipH="1">
            <a:off x="350691" y="336315"/>
            <a:ext cx="53792" cy="170053"/>
          </a:xfrm>
          <a:custGeom>
            <a:rect b="b" l="l" r="r" t="t"/>
            <a:pathLst>
              <a:path extrusionOk="0" h="5232" w="1655">
                <a:moveTo>
                  <a:pt x="1316" y="0"/>
                </a:moveTo>
                <a:cubicBezTo>
                  <a:pt x="1230" y="0"/>
                  <a:pt x="1146" y="38"/>
                  <a:pt x="1098" y="127"/>
                </a:cubicBezTo>
                <a:cubicBezTo>
                  <a:pt x="295" y="1572"/>
                  <a:pt x="1" y="3372"/>
                  <a:pt x="617" y="4944"/>
                </a:cubicBezTo>
                <a:cubicBezTo>
                  <a:pt x="695" y="5142"/>
                  <a:pt x="861" y="5232"/>
                  <a:pt x="1023" y="5232"/>
                </a:cubicBezTo>
                <a:cubicBezTo>
                  <a:pt x="1260" y="5232"/>
                  <a:pt x="1487" y="5041"/>
                  <a:pt x="1419" y="4723"/>
                </a:cubicBezTo>
                <a:cubicBezTo>
                  <a:pt x="1071" y="3198"/>
                  <a:pt x="1018" y="1813"/>
                  <a:pt x="1580" y="328"/>
                </a:cubicBezTo>
                <a:cubicBezTo>
                  <a:pt x="1655" y="142"/>
                  <a:pt x="1482" y="0"/>
                  <a:pt x="13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4"/>
          <p:cNvSpPr/>
          <p:nvPr/>
        </p:nvSpPr>
        <p:spPr>
          <a:xfrm flipH="1">
            <a:off x="298654" y="564678"/>
            <a:ext cx="50996" cy="120909"/>
          </a:xfrm>
          <a:custGeom>
            <a:rect b="b" l="l" r="r" t="t"/>
            <a:pathLst>
              <a:path extrusionOk="0" h="3720" w="1569">
                <a:moveTo>
                  <a:pt x="384" y="1"/>
                </a:moveTo>
                <a:cubicBezTo>
                  <a:pt x="282" y="1"/>
                  <a:pt x="185" y="56"/>
                  <a:pt x="167" y="179"/>
                </a:cubicBezTo>
                <a:cubicBezTo>
                  <a:pt x="0" y="1344"/>
                  <a:pt x="161" y="2548"/>
                  <a:pt x="810" y="3552"/>
                </a:cubicBezTo>
                <a:cubicBezTo>
                  <a:pt x="886" y="3670"/>
                  <a:pt x="994" y="3719"/>
                  <a:pt x="1101" y="3719"/>
                </a:cubicBezTo>
                <a:cubicBezTo>
                  <a:pt x="1339" y="3719"/>
                  <a:pt x="1568" y="3474"/>
                  <a:pt x="1425" y="3197"/>
                </a:cubicBezTo>
                <a:cubicBezTo>
                  <a:pt x="923" y="2254"/>
                  <a:pt x="622" y="1317"/>
                  <a:pt x="649" y="240"/>
                </a:cubicBezTo>
                <a:cubicBezTo>
                  <a:pt x="653" y="90"/>
                  <a:pt x="514" y="1"/>
                  <a:pt x="3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4"/>
          <p:cNvSpPr/>
          <p:nvPr/>
        </p:nvSpPr>
        <p:spPr>
          <a:xfrm flipH="1">
            <a:off x="149013" y="766681"/>
            <a:ext cx="131830" cy="126402"/>
          </a:xfrm>
          <a:custGeom>
            <a:rect b="b" l="l" r="r" t="t"/>
            <a:pathLst>
              <a:path extrusionOk="0" h="3889" w="4056">
                <a:moveTo>
                  <a:pt x="404" y="1"/>
                </a:moveTo>
                <a:cubicBezTo>
                  <a:pt x="187" y="1"/>
                  <a:pt x="1" y="283"/>
                  <a:pt x="191" y="495"/>
                </a:cubicBezTo>
                <a:cubicBezTo>
                  <a:pt x="1181" y="1605"/>
                  <a:pt x="2145" y="2722"/>
                  <a:pt x="3202" y="3766"/>
                </a:cubicBezTo>
                <a:cubicBezTo>
                  <a:pt x="3288" y="3852"/>
                  <a:pt x="3384" y="3889"/>
                  <a:pt x="3477" y="3889"/>
                </a:cubicBezTo>
                <a:cubicBezTo>
                  <a:pt x="3787" y="3889"/>
                  <a:pt x="4056" y="3483"/>
                  <a:pt x="3777" y="3184"/>
                </a:cubicBezTo>
                <a:cubicBezTo>
                  <a:pt x="2767" y="2100"/>
                  <a:pt x="1683" y="1103"/>
                  <a:pt x="599" y="86"/>
                </a:cubicBezTo>
                <a:cubicBezTo>
                  <a:pt x="538" y="26"/>
                  <a:pt x="470" y="1"/>
                  <a:pt x="4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4"/>
          <p:cNvSpPr/>
          <p:nvPr/>
        </p:nvSpPr>
        <p:spPr>
          <a:xfrm flipH="1">
            <a:off x="-30531" y="940732"/>
            <a:ext cx="140151" cy="122339"/>
          </a:xfrm>
          <a:custGeom>
            <a:rect b="b" l="l" r="r" t="t"/>
            <a:pathLst>
              <a:path extrusionOk="0" h="3764" w="4312">
                <a:moveTo>
                  <a:pt x="324" y="0"/>
                </a:moveTo>
                <a:cubicBezTo>
                  <a:pt x="147" y="0"/>
                  <a:pt x="1" y="210"/>
                  <a:pt x="162" y="372"/>
                </a:cubicBezTo>
                <a:cubicBezTo>
                  <a:pt x="1246" y="1489"/>
                  <a:pt x="2296" y="2673"/>
                  <a:pt x="3494" y="3663"/>
                </a:cubicBezTo>
                <a:cubicBezTo>
                  <a:pt x="3578" y="3734"/>
                  <a:pt x="3669" y="3763"/>
                  <a:pt x="3756" y="3763"/>
                </a:cubicBezTo>
                <a:cubicBezTo>
                  <a:pt x="4058" y="3763"/>
                  <a:pt x="4311" y="3402"/>
                  <a:pt x="4036" y="3121"/>
                </a:cubicBezTo>
                <a:cubicBezTo>
                  <a:pt x="2945" y="2004"/>
                  <a:pt x="1681" y="1047"/>
                  <a:pt x="476" y="57"/>
                </a:cubicBezTo>
                <a:cubicBezTo>
                  <a:pt x="428" y="17"/>
                  <a:pt x="375" y="0"/>
                  <a:pt x="3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4"/>
          <p:cNvSpPr/>
          <p:nvPr/>
        </p:nvSpPr>
        <p:spPr>
          <a:xfrm flipH="1">
            <a:off x="-300237" y="1084588"/>
            <a:ext cx="234278" cy="217929"/>
          </a:xfrm>
          <a:custGeom>
            <a:rect b="b" l="l" r="r" t="t"/>
            <a:pathLst>
              <a:path extrusionOk="0" h="6705" w="7208">
                <a:moveTo>
                  <a:pt x="514" y="1"/>
                </a:moveTo>
                <a:cubicBezTo>
                  <a:pt x="204" y="1"/>
                  <a:pt x="0" y="445"/>
                  <a:pt x="333" y="629"/>
                </a:cubicBezTo>
                <a:cubicBezTo>
                  <a:pt x="2882" y="2021"/>
                  <a:pt x="4575" y="4001"/>
                  <a:pt x="6074" y="6450"/>
                </a:cubicBezTo>
                <a:cubicBezTo>
                  <a:pt x="6185" y="6630"/>
                  <a:pt x="6346" y="6705"/>
                  <a:pt x="6504" y="6705"/>
                </a:cubicBezTo>
                <a:cubicBezTo>
                  <a:pt x="6860" y="6705"/>
                  <a:pt x="7208" y="6329"/>
                  <a:pt x="6990" y="5908"/>
                </a:cubicBezTo>
                <a:cubicBezTo>
                  <a:pt x="5666" y="3345"/>
                  <a:pt x="3224" y="1318"/>
                  <a:pt x="675" y="40"/>
                </a:cubicBezTo>
                <a:cubicBezTo>
                  <a:pt x="619" y="13"/>
                  <a:pt x="565" y="1"/>
                  <a:pt x="5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4"/>
          <p:cNvSpPr/>
          <p:nvPr/>
        </p:nvSpPr>
        <p:spPr>
          <a:xfrm flipH="1">
            <a:off x="146575" y="-28883"/>
            <a:ext cx="87172" cy="161667"/>
          </a:xfrm>
          <a:custGeom>
            <a:rect b="b" l="l" r="r" t="t"/>
            <a:pathLst>
              <a:path extrusionOk="0" h="4974" w="2682">
                <a:moveTo>
                  <a:pt x="2182" y="0"/>
                </a:moveTo>
                <a:cubicBezTo>
                  <a:pt x="2011" y="0"/>
                  <a:pt x="1833" y="89"/>
                  <a:pt x="1753" y="290"/>
                </a:cubicBezTo>
                <a:cubicBezTo>
                  <a:pt x="1204" y="1655"/>
                  <a:pt x="669" y="3026"/>
                  <a:pt x="134" y="4391"/>
                </a:cubicBezTo>
                <a:cubicBezTo>
                  <a:pt x="0" y="4740"/>
                  <a:pt x="289" y="4973"/>
                  <a:pt x="585" y="4973"/>
                </a:cubicBezTo>
                <a:cubicBezTo>
                  <a:pt x="778" y="4973"/>
                  <a:pt x="973" y="4875"/>
                  <a:pt x="1057" y="4645"/>
                </a:cubicBezTo>
                <a:cubicBezTo>
                  <a:pt x="1566" y="3267"/>
                  <a:pt x="2074" y="1896"/>
                  <a:pt x="2569" y="511"/>
                </a:cubicBezTo>
                <a:cubicBezTo>
                  <a:pt x="2682" y="198"/>
                  <a:pt x="2438" y="0"/>
                  <a:pt x="21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4"/>
          <p:cNvSpPr/>
          <p:nvPr/>
        </p:nvSpPr>
        <p:spPr>
          <a:xfrm flipH="1">
            <a:off x="202999" y="222329"/>
            <a:ext cx="83174" cy="172361"/>
          </a:xfrm>
          <a:custGeom>
            <a:rect b="b" l="l" r="r" t="t"/>
            <a:pathLst>
              <a:path extrusionOk="0" h="5303" w="2559">
                <a:moveTo>
                  <a:pt x="2236" y="1"/>
                </a:moveTo>
                <a:cubicBezTo>
                  <a:pt x="2196" y="1"/>
                  <a:pt x="2154" y="13"/>
                  <a:pt x="2115" y="41"/>
                </a:cubicBezTo>
                <a:cubicBezTo>
                  <a:pt x="630" y="1098"/>
                  <a:pt x="1" y="3239"/>
                  <a:pt x="462" y="4965"/>
                </a:cubicBezTo>
                <a:cubicBezTo>
                  <a:pt x="526" y="5194"/>
                  <a:pt x="738" y="5302"/>
                  <a:pt x="946" y="5302"/>
                </a:cubicBezTo>
                <a:cubicBezTo>
                  <a:pt x="1200" y="5302"/>
                  <a:pt x="1449" y="5140"/>
                  <a:pt x="1412" y="4838"/>
                </a:cubicBezTo>
                <a:cubicBezTo>
                  <a:pt x="1192" y="3125"/>
                  <a:pt x="1560" y="1847"/>
                  <a:pt x="2456" y="389"/>
                </a:cubicBezTo>
                <a:cubicBezTo>
                  <a:pt x="2559" y="221"/>
                  <a:pt x="2408" y="1"/>
                  <a:pt x="22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4"/>
          <p:cNvSpPr/>
          <p:nvPr/>
        </p:nvSpPr>
        <p:spPr>
          <a:xfrm flipH="1">
            <a:off x="181938" y="483486"/>
            <a:ext cx="84669" cy="194365"/>
          </a:xfrm>
          <a:custGeom>
            <a:rect b="b" l="l" r="r" t="t"/>
            <a:pathLst>
              <a:path extrusionOk="0" h="5980" w="2605">
                <a:moveTo>
                  <a:pt x="595" y="0"/>
                </a:moveTo>
                <a:cubicBezTo>
                  <a:pt x="485" y="0"/>
                  <a:pt x="384" y="64"/>
                  <a:pt x="355" y="215"/>
                </a:cubicBezTo>
                <a:cubicBezTo>
                  <a:pt x="1" y="2049"/>
                  <a:pt x="536" y="4263"/>
                  <a:pt x="1627" y="5769"/>
                </a:cubicBezTo>
                <a:cubicBezTo>
                  <a:pt x="1733" y="5917"/>
                  <a:pt x="1877" y="5980"/>
                  <a:pt x="2016" y="5980"/>
                </a:cubicBezTo>
                <a:cubicBezTo>
                  <a:pt x="2322" y="5980"/>
                  <a:pt x="2605" y="5675"/>
                  <a:pt x="2416" y="5307"/>
                </a:cubicBezTo>
                <a:cubicBezTo>
                  <a:pt x="1566" y="3628"/>
                  <a:pt x="1178" y="2162"/>
                  <a:pt x="938" y="296"/>
                </a:cubicBezTo>
                <a:cubicBezTo>
                  <a:pt x="918" y="121"/>
                  <a:pt x="748" y="0"/>
                  <a:pt x="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4"/>
          <p:cNvSpPr/>
          <p:nvPr/>
        </p:nvSpPr>
        <p:spPr>
          <a:xfrm flipH="1">
            <a:off x="33011" y="744644"/>
            <a:ext cx="111061" cy="102123"/>
          </a:xfrm>
          <a:custGeom>
            <a:rect b="b" l="l" r="r" t="t"/>
            <a:pathLst>
              <a:path extrusionOk="0" h="3142" w="3417">
                <a:moveTo>
                  <a:pt x="374" y="1"/>
                </a:moveTo>
                <a:cubicBezTo>
                  <a:pt x="185" y="1"/>
                  <a:pt x="1" y="204"/>
                  <a:pt x="111" y="430"/>
                </a:cubicBezTo>
                <a:cubicBezTo>
                  <a:pt x="627" y="1520"/>
                  <a:pt x="1476" y="2571"/>
                  <a:pt x="2587" y="3093"/>
                </a:cubicBezTo>
                <a:cubicBezTo>
                  <a:pt x="2657" y="3126"/>
                  <a:pt x="2725" y="3141"/>
                  <a:pt x="2790" y="3141"/>
                </a:cubicBezTo>
                <a:cubicBezTo>
                  <a:pt x="3174" y="3141"/>
                  <a:pt x="3416" y="2610"/>
                  <a:pt x="3015" y="2363"/>
                </a:cubicBezTo>
                <a:cubicBezTo>
                  <a:pt x="2045" y="1768"/>
                  <a:pt x="1215" y="1119"/>
                  <a:pt x="606" y="142"/>
                </a:cubicBezTo>
                <a:cubicBezTo>
                  <a:pt x="546" y="42"/>
                  <a:pt x="460"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4"/>
          <p:cNvSpPr/>
          <p:nvPr/>
        </p:nvSpPr>
        <p:spPr>
          <a:xfrm flipH="1">
            <a:off x="-268710" y="902931"/>
            <a:ext cx="245426" cy="172003"/>
          </a:xfrm>
          <a:custGeom>
            <a:rect b="b" l="l" r="r" t="t"/>
            <a:pathLst>
              <a:path extrusionOk="0" h="5292" w="7551">
                <a:moveTo>
                  <a:pt x="414" y="1"/>
                </a:moveTo>
                <a:cubicBezTo>
                  <a:pt x="155" y="1"/>
                  <a:pt x="0" y="403"/>
                  <a:pt x="261" y="598"/>
                </a:cubicBezTo>
                <a:cubicBezTo>
                  <a:pt x="2335" y="2150"/>
                  <a:pt x="4410" y="3696"/>
                  <a:pt x="6524" y="5194"/>
                </a:cubicBezTo>
                <a:cubicBezTo>
                  <a:pt x="6620" y="5262"/>
                  <a:pt x="6715" y="5291"/>
                  <a:pt x="6805" y="5291"/>
                </a:cubicBezTo>
                <a:cubicBezTo>
                  <a:pt x="7248" y="5291"/>
                  <a:pt x="7551" y="4580"/>
                  <a:pt x="7072" y="4258"/>
                </a:cubicBezTo>
                <a:cubicBezTo>
                  <a:pt x="4931" y="2819"/>
                  <a:pt x="2764" y="1428"/>
                  <a:pt x="583" y="56"/>
                </a:cubicBezTo>
                <a:cubicBezTo>
                  <a:pt x="524" y="17"/>
                  <a:pt x="467" y="1"/>
                  <a:pt x="4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5" name="Google Shape;775;p14"/>
          <p:cNvGrpSpPr/>
          <p:nvPr/>
        </p:nvGrpSpPr>
        <p:grpSpPr>
          <a:xfrm flipH="1">
            <a:off x="1572893" y="4568315"/>
            <a:ext cx="1482049" cy="842172"/>
            <a:chOff x="6082097" y="4568315"/>
            <a:chExt cx="1482049" cy="842172"/>
          </a:xfrm>
        </p:grpSpPr>
        <p:sp>
          <p:nvSpPr>
            <p:cNvPr id="776" name="Google Shape;776;p14"/>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14"/>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4"/>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4"/>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4"/>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4"/>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4"/>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4"/>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4"/>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4"/>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4"/>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7" name="Google Shape;787;p14"/>
          <p:cNvSpPr/>
          <p:nvPr/>
        </p:nvSpPr>
        <p:spPr>
          <a:xfrm rot="-1718276">
            <a:off x="1422923" y="872711"/>
            <a:ext cx="3349763" cy="3280148"/>
          </a:xfrm>
          <a:custGeom>
            <a:rect b="b" l="l" r="r" t="t"/>
            <a:pathLst>
              <a:path extrusionOk="0" h="177441" w="187170">
                <a:moveTo>
                  <a:pt x="51940" y="1"/>
                </a:moveTo>
                <a:cubicBezTo>
                  <a:pt x="44064" y="1"/>
                  <a:pt x="36222" y="1847"/>
                  <a:pt x="29600" y="5723"/>
                </a:cubicBezTo>
                <a:cubicBezTo>
                  <a:pt x="11906" y="16149"/>
                  <a:pt x="5339" y="37552"/>
                  <a:pt x="3134" y="55949"/>
                </a:cubicBezTo>
                <a:cubicBezTo>
                  <a:pt x="1" y="82239"/>
                  <a:pt x="8071" y="108455"/>
                  <a:pt x="21956" y="131363"/>
                </a:cubicBezTo>
                <a:cubicBezTo>
                  <a:pt x="31805" y="147578"/>
                  <a:pt x="45264" y="161688"/>
                  <a:pt x="62608" y="170586"/>
                </a:cubicBezTo>
                <a:cubicBezTo>
                  <a:pt x="72130" y="175462"/>
                  <a:pt x="82008" y="177441"/>
                  <a:pt x="92074" y="177441"/>
                </a:cubicBezTo>
                <a:cubicBezTo>
                  <a:pt x="99547" y="177441"/>
                  <a:pt x="107125" y="176350"/>
                  <a:pt x="114738" y="174546"/>
                </a:cubicBezTo>
                <a:cubicBezTo>
                  <a:pt x="132057" y="170435"/>
                  <a:pt x="148673" y="163067"/>
                  <a:pt x="161706" y="151739"/>
                </a:cubicBezTo>
                <a:cubicBezTo>
                  <a:pt x="174739" y="140385"/>
                  <a:pt x="183987" y="124896"/>
                  <a:pt x="185591" y="108280"/>
                </a:cubicBezTo>
                <a:cubicBezTo>
                  <a:pt x="187170" y="91663"/>
                  <a:pt x="180553" y="74069"/>
                  <a:pt x="166894" y="63142"/>
                </a:cubicBezTo>
                <a:cubicBezTo>
                  <a:pt x="151681" y="50961"/>
                  <a:pt x="130077" y="48054"/>
                  <a:pt x="114112" y="36750"/>
                </a:cubicBezTo>
                <a:cubicBezTo>
                  <a:pt x="105214" y="30485"/>
                  <a:pt x="98523" y="21913"/>
                  <a:pt x="90202" y="14971"/>
                </a:cubicBezTo>
                <a:cubicBezTo>
                  <a:pt x="81981" y="8104"/>
                  <a:pt x="72031" y="2866"/>
                  <a:pt x="61254" y="861"/>
                </a:cubicBezTo>
                <a:cubicBezTo>
                  <a:pt x="58193" y="291"/>
                  <a:pt x="55064" y="1"/>
                  <a:pt x="519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8" name="Google Shape;788;p14"/>
          <p:cNvGrpSpPr/>
          <p:nvPr/>
        </p:nvGrpSpPr>
        <p:grpSpPr>
          <a:xfrm rot="-8100000">
            <a:off x="8290687" y="2885274"/>
            <a:ext cx="1482035" cy="842164"/>
            <a:chOff x="6082097" y="4568315"/>
            <a:chExt cx="1482049" cy="842172"/>
          </a:xfrm>
        </p:grpSpPr>
        <p:sp>
          <p:nvSpPr>
            <p:cNvPr id="789" name="Google Shape;789;p14"/>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4"/>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4"/>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4"/>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4"/>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4"/>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4"/>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4"/>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4"/>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4"/>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4"/>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0" name="Google Shape;800;p14"/>
          <p:cNvGrpSpPr/>
          <p:nvPr/>
        </p:nvGrpSpPr>
        <p:grpSpPr>
          <a:xfrm flipH="1">
            <a:off x="76911" y="2567785"/>
            <a:ext cx="5509912" cy="2977207"/>
            <a:chOff x="2140475" y="-272000"/>
            <a:chExt cx="5509912" cy="2977207"/>
          </a:xfrm>
        </p:grpSpPr>
        <p:sp>
          <p:nvSpPr>
            <p:cNvPr id="801" name="Google Shape;801;p14"/>
            <p:cNvSpPr/>
            <p:nvPr/>
          </p:nvSpPr>
          <p:spPr>
            <a:xfrm>
              <a:off x="5147785" y="-272000"/>
              <a:ext cx="2502582" cy="2039590"/>
            </a:xfrm>
            <a:custGeom>
              <a:rect b="b" l="l" r="r" t="t"/>
              <a:pathLst>
                <a:path extrusionOk="0" h="28916" w="35480">
                  <a:moveTo>
                    <a:pt x="0" y="20847"/>
                  </a:moveTo>
                  <a:cubicBezTo>
                    <a:pt x="0" y="20847"/>
                    <a:pt x="21428" y="4085"/>
                    <a:pt x="24359" y="2043"/>
                  </a:cubicBezTo>
                  <a:cubicBezTo>
                    <a:pt x="27279" y="1"/>
                    <a:pt x="29815" y="2548"/>
                    <a:pt x="32252" y="4491"/>
                  </a:cubicBezTo>
                  <a:cubicBezTo>
                    <a:pt x="32888" y="4996"/>
                    <a:pt x="34074" y="5984"/>
                    <a:pt x="35479" y="7158"/>
                  </a:cubicBezTo>
                  <a:lnTo>
                    <a:pt x="35479" y="28915"/>
                  </a:lnTo>
                  <a:cubicBezTo>
                    <a:pt x="34590" y="28783"/>
                    <a:pt x="33646" y="28619"/>
                    <a:pt x="32636" y="28410"/>
                  </a:cubicBezTo>
                  <a:cubicBezTo>
                    <a:pt x="21428" y="26061"/>
                    <a:pt x="0" y="20847"/>
                    <a:pt x="0" y="20847"/>
                  </a:cubicBezTo>
                  <a:close/>
                </a:path>
              </a:pathLst>
            </a:custGeom>
            <a:solidFill>
              <a:srgbClr val="BCAF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4"/>
            <p:cNvSpPr/>
            <p:nvPr/>
          </p:nvSpPr>
          <p:spPr>
            <a:xfrm>
              <a:off x="2140475" y="1039664"/>
              <a:ext cx="5509912" cy="1665543"/>
            </a:xfrm>
            <a:custGeom>
              <a:rect b="b" l="l" r="r" t="t"/>
              <a:pathLst>
                <a:path extrusionOk="0" h="23613" w="78116">
                  <a:moveTo>
                    <a:pt x="78115" y="0"/>
                  </a:moveTo>
                  <a:lnTo>
                    <a:pt x="45304" y="0"/>
                  </a:lnTo>
                  <a:lnTo>
                    <a:pt x="34392" y="0"/>
                  </a:lnTo>
                  <a:cubicBezTo>
                    <a:pt x="30496" y="0"/>
                    <a:pt x="25424" y="2558"/>
                    <a:pt x="22405" y="4194"/>
                  </a:cubicBezTo>
                  <a:cubicBezTo>
                    <a:pt x="19387" y="5829"/>
                    <a:pt x="1" y="17882"/>
                    <a:pt x="1" y="17882"/>
                  </a:cubicBezTo>
                  <a:lnTo>
                    <a:pt x="15687" y="23613"/>
                  </a:lnTo>
                  <a:lnTo>
                    <a:pt x="53295" y="22592"/>
                  </a:lnTo>
                  <a:lnTo>
                    <a:pt x="78115" y="15643"/>
                  </a:lnTo>
                  <a:close/>
                </a:path>
              </a:pathLst>
            </a:custGeom>
            <a:solidFill>
              <a:srgbClr val="9586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4"/>
            <p:cNvSpPr/>
            <p:nvPr/>
          </p:nvSpPr>
          <p:spPr>
            <a:xfrm>
              <a:off x="3023920" y="1605634"/>
              <a:ext cx="1969831" cy="903694"/>
            </a:xfrm>
            <a:custGeom>
              <a:rect b="b" l="l" r="r" t="t"/>
              <a:pathLst>
                <a:path extrusionOk="0" h="12812" w="27927">
                  <a:moveTo>
                    <a:pt x="20462" y="594"/>
                  </a:moveTo>
                  <a:cubicBezTo>
                    <a:pt x="19727" y="155"/>
                    <a:pt x="12054" y="1"/>
                    <a:pt x="12054" y="1"/>
                  </a:cubicBezTo>
                  <a:lnTo>
                    <a:pt x="1" y="10572"/>
                  </a:lnTo>
                  <a:cubicBezTo>
                    <a:pt x="1" y="10572"/>
                    <a:pt x="27927" y="12811"/>
                    <a:pt x="27927" y="12076"/>
                  </a:cubicBezTo>
                  <a:lnTo>
                    <a:pt x="27927" y="8783"/>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4"/>
            <p:cNvSpPr/>
            <p:nvPr/>
          </p:nvSpPr>
          <p:spPr>
            <a:xfrm>
              <a:off x="3710715" y="1039664"/>
              <a:ext cx="3437876" cy="1088708"/>
            </a:xfrm>
            <a:custGeom>
              <a:rect b="b" l="l" r="r" t="t"/>
              <a:pathLst>
                <a:path extrusionOk="0" h="15435" w="48740">
                  <a:moveTo>
                    <a:pt x="44942" y="0"/>
                  </a:moveTo>
                  <a:cubicBezTo>
                    <a:pt x="45128" y="0"/>
                    <a:pt x="45315" y="11"/>
                    <a:pt x="45512" y="11"/>
                  </a:cubicBezTo>
                  <a:lnTo>
                    <a:pt x="48740" y="11"/>
                  </a:lnTo>
                  <a:cubicBezTo>
                    <a:pt x="48740" y="11"/>
                    <a:pt x="21143" y="5884"/>
                    <a:pt x="19365" y="6598"/>
                  </a:cubicBezTo>
                  <a:cubicBezTo>
                    <a:pt x="17586" y="7300"/>
                    <a:pt x="17817" y="8442"/>
                    <a:pt x="18453" y="8760"/>
                  </a:cubicBezTo>
                  <a:cubicBezTo>
                    <a:pt x="19079" y="9079"/>
                    <a:pt x="24831" y="11516"/>
                    <a:pt x="24831" y="11516"/>
                  </a:cubicBezTo>
                  <a:lnTo>
                    <a:pt x="20616" y="14150"/>
                  </a:lnTo>
                  <a:lnTo>
                    <a:pt x="13020" y="15435"/>
                  </a:lnTo>
                  <a:cubicBezTo>
                    <a:pt x="13020" y="15435"/>
                    <a:pt x="8003" y="13492"/>
                    <a:pt x="4007" y="11516"/>
                  </a:cubicBezTo>
                  <a:cubicBezTo>
                    <a:pt x="1" y="9540"/>
                    <a:pt x="2141" y="7070"/>
                    <a:pt x="5797" y="6279"/>
                  </a:cubicBezTo>
                  <a:cubicBezTo>
                    <a:pt x="9452" y="5489"/>
                    <a:pt x="44942" y="0"/>
                    <a:pt x="4494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4"/>
            <p:cNvSpPr/>
            <p:nvPr/>
          </p:nvSpPr>
          <p:spPr>
            <a:xfrm>
              <a:off x="4789258" y="406332"/>
              <a:ext cx="2151811" cy="633404"/>
            </a:xfrm>
            <a:custGeom>
              <a:rect b="b" l="l" r="r" t="t"/>
              <a:pathLst>
                <a:path extrusionOk="0" h="8980" w="30507">
                  <a:moveTo>
                    <a:pt x="1" y="8979"/>
                  </a:moveTo>
                  <a:cubicBezTo>
                    <a:pt x="1" y="8936"/>
                    <a:pt x="1" y="8892"/>
                    <a:pt x="12" y="8848"/>
                  </a:cubicBezTo>
                  <a:cubicBezTo>
                    <a:pt x="242" y="6554"/>
                    <a:pt x="2295" y="4896"/>
                    <a:pt x="4589" y="5137"/>
                  </a:cubicBezTo>
                  <a:cubicBezTo>
                    <a:pt x="6038" y="5280"/>
                    <a:pt x="7235" y="6158"/>
                    <a:pt x="7861" y="7377"/>
                  </a:cubicBezTo>
                  <a:cubicBezTo>
                    <a:pt x="8530" y="6652"/>
                    <a:pt x="9518" y="6257"/>
                    <a:pt x="10572" y="6356"/>
                  </a:cubicBezTo>
                  <a:cubicBezTo>
                    <a:pt x="10627" y="6367"/>
                    <a:pt x="10682" y="6378"/>
                    <a:pt x="10737" y="6378"/>
                  </a:cubicBezTo>
                  <a:cubicBezTo>
                    <a:pt x="10748" y="6290"/>
                    <a:pt x="10748" y="6191"/>
                    <a:pt x="10759" y="6092"/>
                  </a:cubicBezTo>
                  <a:cubicBezTo>
                    <a:pt x="11110" y="2766"/>
                    <a:pt x="14085" y="351"/>
                    <a:pt x="17411" y="703"/>
                  </a:cubicBezTo>
                  <a:cubicBezTo>
                    <a:pt x="19244" y="889"/>
                    <a:pt x="20792" y="1877"/>
                    <a:pt x="21769" y="3282"/>
                  </a:cubicBezTo>
                  <a:cubicBezTo>
                    <a:pt x="22834" y="2437"/>
                    <a:pt x="24217" y="1987"/>
                    <a:pt x="25688" y="2141"/>
                  </a:cubicBezTo>
                  <a:cubicBezTo>
                    <a:pt x="26456" y="2217"/>
                    <a:pt x="27181" y="2459"/>
                    <a:pt x="27806" y="2821"/>
                  </a:cubicBezTo>
                  <a:cubicBezTo>
                    <a:pt x="28465" y="1658"/>
                    <a:pt x="29398" y="692"/>
                    <a:pt x="30507" y="0"/>
                  </a:cubicBezTo>
                  <a:lnTo>
                    <a:pt x="30507" y="8979"/>
                  </a:lnTo>
                  <a:close/>
                </a:path>
              </a:pathLst>
            </a:custGeom>
            <a:solidFill>
              <a:srgbClr val="BCAF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4"/>
            <p:cNvSpPr/>
            <p:nvPr/>
          </p:nvSpPr>
          <p:spPr>
            <a:xfrm>
              <a:off x="6519823" y="-71399"/>
              <a:ext cx="215273" cy="18621"/>
            </a:xfrm>
            <a:custGeom>
              <a:rect b="b" l="l" r="r" t="t"/>
              <a:pathLst>
                <a:path extrusionOk="0" fill="none" h="264" w="3052">
                  <a:moveTo>
                    <a:pt x="0" y="0"/>
                  </a:moveTo>
                  <a:lnTo>
                    <a:pt x="3052" y="0"/>
                  </a:lnTo>
                  <a:lnTo>
                    <a:pt x="3052" y="264"/>
                  </a:lnTo>
                  <a:lnTo>
                    <a:pt x="0" y="264"/>
                  </a:lnTo>
                  <a:close/>
                </a:path>
              </a:pathLst>
            </a:custGeom>
            <a:noFill/>
            <a:ln cap="rnd" cmpd="sng" w="825">
              <a:solidFill>
                <a:srgbClr val="1D1F1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4"/>
            <p:cNvSpPr/>
            <p:nvPr/>
          </p:nvSpPr>
          <p:spPr>
            <a:xfrm>
              <a:off x="6234087" y="434194"/>
              <a:ext cx="856436" cy="605543"/>
            </a:xfrm>
            <a:custGeom>
              <a:rect b="b" l="l" r="r" t="t"/>
              <a:pathLst>
                <a:path extrusionOk="0" h="8585" w="12142">
                  <a:moveTo>
                    <a:pt x="1" y="8584"/>
                  </a:moveTo>
                  <a:lnTo>
                    <a:pt x="12141" y="8584"/>
                  </a:lnTo>
                  <a:lnTo>
                    <a:pt x="12141" y="0"/>
                  </a:lnTo>
                  <a:lnTo>
                    <a:pt x="1" y="0"/>
                  </a:lnTo>
                  <a:close/>
                </a:path>
              </a:pathLst>
            </a:custGeom>
            <a:solidFill>
              <a:srgbClr val="E3E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4"/>
            <p:cNvSpPr/>
            <p:nvPr/>
          </p:nvSpPr>
          <p:spPr>
            <a:xfrm>
              <a:off x="5874079" y="197267"/>
              <a:ext cx="512648" cy="842470"/>
            </a:xfrm>
            <a:custGeom>
              <a:rect b="b" l="l" r="r" t="t"/>
              <a:pathLst>
                <a:path extrusionOk="0" h="11944" w="7268">
                  <a:moveTo>
                    <a:pt x="3634" y="0"/>
                  </a:moveTo>
                  <a:lnTo>
                    <a:pt x="0" y="3447"/>
                  </a:lnTo>
                  <a:lnTo>
                    <a:pt x="0" y="11943"/>
                  </a:lnTo>
                  <a:lnTo>
                    <a:pt x="3634" y="11943"/>
                  </a:lnTo>
                  <a:lnTo>
                    <a:pt x="7267" y="11943"/>
                  </a:lnTo>
                  <a:lnTo>
                    <a:pt x="7267" y="3447"/>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4"/>
            <p:cNvSpPr/>
            <p:nvPr/>
          </p:nvSpPr>
          <p:spPr>
            <a:xfrm>
              <a:off x="6406756" y="419452"/>
              <a:ext cx="735610" cy="48881"/>
            </a:xfrm>
            <a:custGeom>
              <a:rect b="b" l="l" r="r" t="t"/>
              <a:pathLst>
                <a:path extrusionOk="0" h="693" w="10429">
                  <a:moveTo>
                    <a:pt x="33" y="1"/>
                  </a:moveTo>
                  <a:lnTo>
                    <a:pt x="10429" y="374"/>
                  </a:lnTo>
                  <a:lnTo>
                    <a:pt x="10429" y="692"/>
                  </a:lnTo>
                  <a:lnTo>
                    <a:pt x="1" y="692"/>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4"/>
            <p:cNvSpPr/>
            <p:nvPr/>
          </p:nvSpPr>
          <p:spPr>
            <a:xfrm>
              <a:off x="5853906" y="183302"/>
              <a:ext cx="572250" cy="285032"/>
            </a:xfrm>
            <a:custGeom>
              <a:rect b="b" l="l" r="r" t="t"/>
              <a:pathLst>
                <a:path extrusionOk="0" h="4041" w="8113">
                  <a:moveTo>
                    <a:pt x="3920" y="385"/>
                  </a:moveTo>
                  <a:lnTo>
                    <a:pt x="7839" y="4040"/>
                  </a:lnTo>
                  <a:lnTo>
                    <a:pt x="8113" y="3557"/>
                  </a:lnTo>
                  <a:lnTo>
                    <a:pt x="3920" y="1"/>
                  </a:lnTo>
                  <a:lnTo>
                    <a:pt x="1" y="3722"/>
                  </a:lnTo>
                  <a:lnTo>
                    <a:pt x="1" y="404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4"/>
            <p:cNvSpPr/>
            <p:nvPr/>
          </p:nvSpPr>
          <p:spPr>
            <a:xfrm>
              <a:off x="5858561" y="645586"/>
              <a:ext cx="543613" cy="19397"/>
            </a:xfrm>
            <a:custGeom>
              <a:rect b="b" l="l" r="r" t="t"/>
              <a:pathLst>
                <a:path extrusionOk="0" h="275" w="7707">
                  <a:moveTo>
                    <a:pt x="1" y="274"/>
                  </a:moveTo>
                  <a:lnTo>
                    <a:pt x="7707" y="274"/>
                  </a:lnTo>
                  <a:lnTo>
                    <a:pt x="7707" y="0"/>
                  </a:lnTo>
                  <a:lnTo>
                    <a:pt x="1" y="0"/>
                  </a:lnTo>
                  <a:close/>
                </a:path>
              </a:pathLst>
            </a:custGeom>
            <a:solidFill>
              <a:srgbClr val="D3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4"/>
            <p:cNvSpPr/>
            <p:nvPr/>
          </p:nvSpPr>
          <p:spPr>
            <a:xfrm>
              <a:off x="6018816" y="723739"/>
              <a:ext cx="223102" cy="315997"/>
            </a:xfrm>
            <a:custGeom>
              <a:rect b="b" l="l" r="r" t="t"/>
              <a:pathLst>
                <a:path extrusionOk="0" h="4480" w="3163">
                  <a:moveTo>
                    <a:pt x="1" y="4479"/>
                  </a:moveTo>
                  <a:lnTo>
                    <a:pt x="3162" y="4479"/>
                  </a:lnTo>
                  <a:lnTo>
                    <a:pt x="3162"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4"/>
            <p:cNvSpPr/>
            <p:nvPr/>
          </p:nvSpPr>
          <p:spPr>
            <a:xfrm>
              <a:off x="6012679" y="422555"/>
              <a:ext cx="20173" cy="186706"/>
            </a:xfrm>
            <a:custGeom>
              <a:rect b="b" l="l" r="r" t="t"/>
              <a:pathLst>
                <a:path extrusionOk="0" h="2647" w="286">
                  <a:moveTo>
                    <a:pt x="0" y="2646"/>
                  </a:moveTo>
                  <a:lnTo>
                    <a:pt x="285" y="2646"/>
                  </a:lnTo>
                  <a:lnTo>
                    <a:pt x="285" y="1"/>
                  </a:lnTo>
                  <a:lnTo>
                    <a:pt x="0" y="1"/>
                  </a:lnTo>
                  <a:close/>
                </a:path>
              </a:pathLst>
            </a:custGeom>
            <a:solidFill>
              <a:srgbClr val="D3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4"/>
            <p:cNvSpPr/>
            <p:nvPr/>
          </p:nvSpPr>
          <p:spPr>
            <a:xfrm>
              <a:off x="6120245" y="422555"/>
              <a:ext cx="20244" cy="186706"/>
            </a:xfrm>
            <a:custGeom>
              <a:rect b="b" l="l" r="r" t="t"/>
              <a:pathLst>
                <a:path extrusionOk="0" h="2647" w="287">
                  <a:moveTo>
                    <a:pt x="1" y="2646"/>
                  </a:moveTo>
                  <a:lnTo>
                    <a:pt x="286" y="2646"/>
                  </a:lnTo>
                  <a:lnTo>
                    <a:pt x="286" y="1"/>
                  </a:lnTo>
                  <a:lnTo>
                    <a:pt x="1" y="1"/>
                  </a:lnTo>
                  <a:close/>
                </a:path>
              </a:pathLst>
            </a:custGeom>
            <a:solidFill>
              <a:srgbClr val="D3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4"/>
            <p:cNvSpPr/>
            <p:nvPr/>
          </p:nvSpPr>
          <p:spPr>
            <a:xfrm>
              <a:off x="6227104" y="422555"/>
              <a:ext cx="20244" cy="186706"/>
            </a:xfrm>
            <a:custGeom>
              <a:rect b="b" l="l" r="r" t="t"/>
              <a:pathLst>
                <a:path extrusionOk="0" h="2647" w="287">
                  <a:moveTo>
                    <a:pt x="1" y="2646"/>
                  </a:moveTo>
                  <a:lnTo>
                    <a:pt x="286" y="2646"/>
                  </a:lnTo>
                  <a:lnTo>
                    <a:pt x="286" y="1"/>
                  </a:lnTo>
                  <a:lnTo>
                    <a:pt x="1" y="1"/>
                  </a:lnTo>
                  <a:close/>
                </a:path>
              </a:pathLst>
            </a:custGeom>
            <a:solidFill>
              <a:srgbClr val="D3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4"/>
            <p:cNvSpPr/>
            <p:nvPr/>
          </p:nvSpPr>
          <p:spPr>
            <a:xfrm>
              <a:off x="6133434" y="183302"/>
              <a:ext cx="1012036" cy="262531"/>
            </a:xfrm>
            <a:custGeom>
              <a:rect b="b" l="l" r="r" t="t"/>
              <a:pathLst>
                <a:path extrusionOk="0" h="3722" w="14348">
                  <a:moveTo>
                    <a:pt x="14348" y="3722"/>
                  </a:moveTo>
                  <a:lnTo>
                    <a:pt x="10429" y="1"/>
                  </a:lnTo>
                  <a:lnTo>
                    <a:pt x="1" y="1"/>
                  </a:lnTo>
                  <a:lnTo>
                    <a:pt x="3919" y="372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4"/>
            <p:cNvSpPr/>
            <p:nvPr/>
          </p:nvSpPr>
          <p:spPr>
            <a:xfrm>
              <a:off x="6385878" y="645586"/>
              <a:ext cx="715507" cy="19397"/>
            </a:xfrm>
            <a:custGeom>
              <a:rect b="b" l="l" r="r" t="t"/>
              <a:pathLst>
                <a:path extrusionOk="0" h="275" w="10144">
                  <a:moveTo>
                    <a:pt x="0" y="274"/>
                  </a:moveTo>
                  <a:lnTo>
                    <a:pt x="10143" y="274"/>
                  </a:lnTo>
                  <a:lnTo>
                    <a:pt x="10143"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4"/>
            <p:cNvSpPr/>
            <p:nvPr/>
          </p:nvSpPr>
          <p:spPr>
            <a:xfrm>
              <a:off x="6485754" y="499227"/>
              <a:ext cx="20173" cy="110035"/>
            </a:xfrm>
            <a:custGeom>
              <a:rect b="b" l="l" r="r" t="t"/>
              <a:pathLst>
                <a:path extrusionOk="0" h="1560" w="286">
                  <a:moveTo>
                    <a:pt x="0" y="1559"/>
                  </a:moveTo>
                  <a:lnTo>
                    <a:pt x="286" y="1559"/>
                  </a:lnTo>
                  <a:lnTo>
                    <a:pt x="286"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4"/>
            <p:cNvSpPr/>
            <p:nvPr/>
          </p:nvSpPr>
          <p:spPr>
            <a:xfrm>
              <a:off x="6593390" y="499227"/>
              <a:ext cx="20173" cy="110035"/>
            </a:xfrm>
            <a:custGeom>
              <a:rect b="b" l="l" r="r" t="t"/>
              <a:pathLst>
                <a:path extrusionOk="0" h="1560" w="286">
                  <a:moveTo>
                    <a:pt x="0" y="1559"/>
                  </a:moveTo>
                  <a:lnTo>
                    <a:pt x="285" y="1559"/>
                  </a:lnTo>
                  <a:lnTo>
                    <a:pt x="285"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4"/>
            <p:cNvSpPr/>
            <p:nvPr/>
          </p:nvSpPr>
          <p:spPr>
            <a:xfrm>
              <a:off x="6700179" y="499227"/>
              <a:ext cx="21019" cy="110035"/>
            </a:xfrm>
            <a:custGeom>
              <a:rect b="b" l="l" r="r" t="t"/>
              <a:pathLst>
                <a:path extrusionOk="0" h="1560" w="298">
                  <a:moveTo>
                    <a:pt x="1" y="1559"/>
                  </a:moveTo>
                  <a:lnTo>
                    <a:pt x="297" y="1559"/>
                  </a:lnTo>
                  <a:lnTo>
                    <a:pt x="297" y="0"/>
                  </a:lnTo>
                  <a:lnTo>
                    <a:pt x="1"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4"/>
            <p:cNvSpPr/>
            <p:nvPr/>
          </p:nvSpPr>
          <p:spPr>
            <a:xfrm>
              <a:off x="6815574" y="499227"/>
              <a:ext cx="20173" cy="110035"/>
            </a:xfrm>
            <a:custGeom>
              <a:rect b="b" l="l" r="r" t="t"/>
              <a:pathLst>
                <a:path extrusionOk="0" h="1560" w="286">
                  <a:moveTo>
                    <a:pt x="1" y="1559"/>
                  </a:moveTo>
                  <a:lnTo>
                    <a:pt x="286" y="1559"/>
                  </a:lnTo>
                  <a:lnTo>
                    <a:pt x="286" y="0"/>
                  </a:lnTo>
                  <a:lnTo>
                    <a:pt x="1"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4"/>
            <p:cNvSpPr/>
            <p:nvPr/>
          </p:nvSpPr>
          <p:spPr>
            <a:xfrm>
              <a:off x="6922434" y="499227"/>
              <a:ext cx="20173" cy="110035"/>
            </a:xfrm>
            <a:custGeom>
              <a:rect b="b" l="l" r="r" t="t"/>
              <a:pathLst>
                <a:path extrusionOk="0" h="1560" w="286">
                  <a:moveTo>
                    <a:pt x="0" y="1559"/>
                  </a:moveTo>
                  <a:lnTo>
                    <a:pt x="286" y="1559"/>
                  </a:lnTo>
                  <a:lnTo>
                    <a:pt x="286"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4"/>
            <p:cNvSpPr/>
            <p:nvPr/>
          </p:nvSpPr>
          <p:spPr>
            <a:xfrm>
              <a:off x="7030069" y="499227"/>
              <a:ext cx="20173" cy="110035"/>
            </a:xfrm>
            <a:custGeom>
              <a:rect b="b" l="l" r="r" t="t"/>
              <a:pathLst>
                <a:path extrusionOk="0" h="1560" w="286">
                  <a:moveTo>
                    <a:pt x="0" y="1559"/>
                  </a:moveTo>
                  <a:lnTo>
                    <a:pt x="286" y="1559"/>
                  </a:lnTo>
                  <a:lnTo>
                    <a:pt x="286"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4"/>
            <p:cNvSpPr/>
            <p:nvPr/>
          </p:nvSpPr>
          <p:spPr>
            <a:xfrm>
              <a:off x="6485754" y="700533"/>
              <a:ext cx="20173" cy="339203"/>
            </a:xfrm>
            <a:custGeom>
              <a:rect b="b" l="l" r="r" t="t"/>
              <a:pathLst>
                <a:path extrusionOk="0" h="4809" w="286">
                  <a:moveTo>
                    <a:pt x="0" y="4808"/>
                  </a:moveTo>
                  <a:lnTo>
                    <a:pt x="286" y="4808"/>
                  </a:lnTo>
                  <a:lnTo>
                    <a:pt x="286"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4"/>
            <p:cNvSpPr/>
            <p:nvPr/>
          </p:nvSpPr>
          <p:spPr>
            <a:xfrm>
              <a:off x="6593390" y="700533"/>
              <a:ext cx="20173" cy="339203"/>
            </a:xfrm>
            <a:custGeom>
              <a:rect b="b" l="l" r="r" t="t"/>
              <a:pathLst>
                <a:path extrusionOk="0" h="4809" w="286">
                  <a:moveTo>
                    <a:pt x="0" y="4808"/>
                  </a:moveTo>
                  <a:lnTo>
                    <a:pt x="285" y="4808"/>
                  </a:lnTo>
                  <a:lnTo>
                    <a:pt x="285"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4"/>
            <p:cNvSpPr/>
            <p:nvPr/>
          </p:nvSpPr>
          <p:spPr>
            <a:xfrm>
              <a:off x="6700179" y="700533"/>
              <a:ext cx="21019" cy="339203"/>
            </a:xfrm>
            <a:custGeom>
              <a:rect b="b" l="l" r="r" t="t"/>
              <a:pathLst>
                <a:path extrusionOk="0" h="4809" w="298">
                  <a:moveTo>
                    <a:pt x="1" y="4808"/>
                  </a:moveTo>
                  <a:lnTo>
                    <a:pt x="297" y="4808"/>
                  </a:lnTo>
                  <a:lnTo>
                    <a:pt x="297" y="0"/>
                  </a:lnTo>
                  <a:lnTo>
                    <a:pt x="1"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4"/>
            <p:cNvSpPr/>
            <p:nvPr/>
          </p:nvSpPr>
          <p:spPr>
            <a:xfrm>
              <a:off x="6815574" y="700533"/>
              <a:ext cx="20173" cy="339203"/>
            </a:xfrm>
            <a:custGeom>
              <a:rect b="b" l="l" r="r" t="t"/>
              <a:pathLst>
                <a:path extrusionOk="0" h="4809" w="286">
                  <a:moveTo>
                    <a:pt x="1" y="4808"/>
                  </a:moveTo>
                  <a:lnTo>
                    <a:pt x="286" y="4808"/>
                  </a:lnTo>
                  <a:lnTo>
                    <a:pt x="286" y="0"/>
                  </a:lnTo>
                  <a:lnTo>
                    <a:pt x="1"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4"/>
            <p:cNvSpPr/>
            <p:nvPr/>
          </p:nvSpPr>
          <p:spPr>
            <a:xfrm>
              <a:off x="6922434" y="700533"/>
              <a:ext cx="20173" cy="339203"/>
            </a:xfrm>
            <a:custGeom>
              <a:rect b="b" l="l" r="r" t="t"/>
              <a:pathLst>
                <a:path extrusionOk="0" h="4809" w="286">
                  <a:moveTo>
                    <a:pt x="0" y="4808"/>
                  </a:moveTo>
                  <a:lnTo>
                    <a:pt x="286" y="4808"/>
                  </a:lnTo>
                  <a:lnTo>
                    <a:pt x="286"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4"/>
            <p:cNvSpPr/>
            <p:nvPr/>
          </p:nvSpPr>
          <p:spPr>
            <a:xfrm>
              <a:off x="7030069" y="700533"/>
              <a:ext cx="20173" cy="339203"/>
            </a:xfrm>
            <a:custGeom>
              <a:rect b="b" l="l" r="r" t="t"/>
              <a:pathLst>
                <a:path extrusionOk="0" h="4809" w="286">
                  <a:moveTo>
                    <a:pt x="0" y="4808"/>
                  </a:moveTo>
                  <a:lnTo>
                    <a:pt x="286" y="4808"/>
                  </a:lnTo>
                  <a:lnTo>
                    <a:pt x="286"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4"/>
            <p:cNvSpPr/>
            <p:nvPr/>
          </p:nvSpPr>
          <p:spPr>
            <a:xfrm>
              <a:off x="6362601" y="-104692"/>
              <a:ext cx="439080" cy="310495"/>
            </a:xfrm>
            <a:custGeom>
              <a:rect b="b" l="l" r="r" t="t"/>
              <a:pathLst>
                <a:path extrusionOk="0" h="4402" w="6225">
                  <a:moveTo>
                    <a:pt x="725" y="4402"/>
                  </a:moveTo>
                  <a:lnTo>
                    <a:pt x="6225" y="4402"/>
                  </a:lnTo>
                  <a:lnTo>
                    <a:pt x="6225" y="0"/>
                  </a:lnTo>
                  <a:lnTo>
                    <a:pt x="1" y="0"/>
                  </a:lnTo>
                  <a:lnTo>
                    <a:pt x="1" y="4084"/>
                  </a:lnTo>
                  <a:lnTo>
                    <a:pt x="385" y="4084"/>
                  </a:lnTo>
                  <a:close/>
                </a:path>
              </a:pathLst>
            </a:custGeom>
            <a:solidFill>
              <a:srgbClr val="DDDD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4"/>
            <p:cNvSpPr/>
            <p:nvPr/>
          </p:nvSpPr>
          <p:spPr>
            <a:xfrm>
              <a:off x="6178365" y="-225518"/>
              <a:ext cx="262531" cy="431322"/>
            </a:xfrm>
            <a:custGeom>
              <a:rect b="b" l="l" r="r" t="t"/>
              <a:pathLst>
                <a:path extrusionOk="0" h="6115" w="3722">
                  <a:moveTo>
                    <a:pt x="1855" y="1"/>
                  </a:moveTo>
                  <a:lnTo>
                    <a:pt x="0" y="1768"/>
                  </a:lnTo>
                  <a:lnTo>
                    <a:pt x="0" y="5797"/>
                  </a:lnTo>
                  <a:lnTo>
                    <a:pt x="2997" y="5797"/>
                  </a:lnTo>
                  <a:lnTo>
                    <a:pt x="3337" y="6115"/>
                  </a:lnTo>
                  <a:lnTo>
                    <a:pt x="3722" y="6115"/>
                  </a:lnTo>
                  <a:lnTo>
                    <a:pt x="3722" y="176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4"/>
            <p:cNvSpPr/>
            <p:nvPr/>
          </p:nvSpPr>
          <p:spPr>
            <a:xfrm>
              <a:off x="6450910" y="-111675"/>
              <a:ext cx="377151" cy="24828"/>
            </a:xfrm>
            <a:custGeom>
              <a:rect b="b" l="l" r="r" t="t"/>
              <a:pathLst>
                <a:path extrusionOk="0" h="352" w="5347">
                  <a:moveTo>
                    <a:pt x="22" y="0"/>
                  </a:moveTo>
                  <a:lnTo>
                    <a:pt x="5346" y="187"/>
                  </a:lnTo>
                  <a:lnTo>
                    <a:pt x="5346" y="352"/>
                  </a:lnTo>
                  <a:lnTo>
                    <a:pt x="0" y="352"/>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4"/>
            <p:cNvSpPr/>
            <p:nvPr/>
          </p:nvSpPr>
          <p:spPr>
            <a:xfrm>
              <a:off x="6167503" y="-233276"/>
              <a:ext cx="293496" cy="146431"/>
            </a:xfrm>
            <a:custGeom>
              <a:rect b="b" l="l" r="r" t="t"/>
              <a:pathLst>
                <a:path extrusionOk="0" h="2076" w="4161">
                  <a:moveTo>
                    <a:pt x="2009" y="209"/>
                  </a:moveTo>
                  <a:lnTo>
                    <a:pt x="4018" y="2076"/>
                  </a:lnTo>
                  <a:lnTo>
                    <a:pt x="4161" y="1834"/>
                  </a:lnTo>
                  <a:lnTo>
                    <a:pt x="2009" y="1"/>
                  </a:lnTo>
                  <a:lnTo>
                    <a:pt x="1" y="1911"/>
                  </a:lnTo>
                  <a:lnTo>
                    <a:pt x="1" y="2076"/>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4"/>
            <p:cNvSpPr/>
            <p:nvPr/>
          </p:nvSpPr>
          <p:spPr>
            <a:xfrm>
              <a:off x="6309207" y="-233276"/>
              <a:ext cx="518855" cy="134792"/>
            </a:xfrm>
            <a:custGeom>
              <a:rect b="b" l="l" r="r" t="t"/>
              <a:pathLst>
                <a:path extrusionOk="0" h="1911" w="7356">
                  <a:moveTo>
                    <a:pt x="7355" y="1911"/>
                  </a:moveTo>
                  <a:lnTo>
                    <a:pt x="5346" y="1"/>
                  </a:lnTo>
                  <a:lnTo>
                    <a:pt x="0" y="1"/>
                  </a:lnTo>
                  <a:lnTo>
                    <a:pt x="2009" y="191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4"/>
            <p:cNvSpPr/>
            <p:nvPr/>
          </p:nvSpPr>
          <p:spPr>
            <a:xfrm>
              <a:off x="6262724" y="-35779"/>
              <a:ext cx="87604" cy="123154"/>
            </a:xfrm>
            <a:custGeom>
              <a:rect b="b" l="l" r="r" t="t"/>
              <a:pathLst>
                <a:path extrusionOk="0" h="1746" w="1242">
                  <a:moveTo>
                    <a:pt x="1" y="0"/>
                  </a:moveTo>
                  <a:lnTo>
                    <a:pt x="1" y="1745"/>
                  </a:lnTo>
                  <a:lnTo>
                    <a:pt x="1241" y="1745"/>
                  </a:lnTo>
                  <a:lnTo>
                    <a:pt x="12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4"/>
            <p:cNvSpPr/>
            <p:nvPr/>
          </p:nvSpPr>
          <p:spPr>
            <a:xfrm>
              <a:off x="6529839" y="-12573"/>
              <a:ext cx="54312" cy="77518"/>
            </a:xfrm>
            <a:custGeom>
              <a:rect b="b" l="l" r="r" t="t"/>
              <a:pathLst>
                <a:path extrusionOk="0" h="1099" w="770">
                  <a:moveTo>
                    <a:pt x="1" y="0"/>
                  </a:moveTo>
                  <a:lnTo>
                    <a:pt x="1" y="1098"/>
                  </a:lnTo>
                  <a:lnTo>
                    <a:pt x="769" y="1098"/>
                  </a:lnTo>
                  <a:lnTo>
                    <a:pt x="76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4"/>
            <p:cNvSpPr/>
            <p:nvPr/>
          </p:nvSpPr>
          <p:spPr>
            <a:xfrm>
              <a:off x="6663078" y="-12573"/>
              <a:ext cx="55017" cy="77518"/>
            </a:xfrm>
            <a:custGeom>
              <a:rect b="b" l="l" r="r" t="t"/>
              <a:pathLst>
                <a:path extrusionOk="0" h="1099" w="780">
                  <a:moveTo>
                    <a:pt x="0" y="0"/>
                  </a:moveTo>
                  <a:lnTo>
                    <a:pt x="0" y="1098"/>
                  </a:lnTo>
                  <a:lnTo>
                    <a:pt x="779" y="1098"/>
                  </a:lnTo>
                  <a:lnTo>
                    <a:pt x="7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8" name="Google Shape;838;p14"/>
          <p:cNvGrpSpPr/>
          <p:nvPr/>
        </p:nvGrpSpPr>
        <p:grpSpPr>
          <a:xfrm flipH="1">
            <a:off x="-311765" y="1796039"/>
            <a:ext cx="4572015" cy="3882346"/>
            <a:chOff x="7755900" y="1964191"/>
            <a:chExt cx="3161399" cy="2684516"/>
          </a:xfrm>
        </p:grpSpPr>
        <p:sp>
          <p:nvSpPr>
            <p:cNvPr id="839" name="Google Shape;839;p14"/>
            <p:cNvSpPr/>
            <p:nvPr/>
          </p:nvSpPr>
          <p:spPr>
            <a:xfrm>
              <a:off x="7755900" y="3633713"/>
              <a:ext cx="3161358" cy="1002399"/>
            </a:xfrm>
            <a:custGeom>
              <a:rect b="b" l="l" r="r" t="t"/>
              <a:pathLst>
                <a:path extrusionOk="0" h="16906" w="53318">
                  <a:moveTo>
                    <a:pt x="53317" y="0"/>
                  </a:moveTo>
                  <a:lnTo>
                    <a:pt x="33701" y="0"/>
                  </a:lnTo>
                  <a:cubicBezTo>
                    <a:pt x="29650" y="0"/>
                    <a:pt x="18256" y="3272"/>
                    <a:pt x="10484" y="9090"/>
                  </a:cubicBezTo>
                  <a:cubicBezTo>
                    <a:pt x="7168" y="11581"/>
                    <a:pt x="3315" y="14436"/>
                    <a:pt x="0" y="16905"/>
                  </a:cubicBezTo>
                  <a:lnTo>
                    <a:pt x="53317" y="16905"/>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4"/>
            <p:cNvSpPr/>
            <p:nvPr/>
          </p:nvSpPr>
          <p:spPr>
            <a:xfrm>
              <a:off x="8615712" y="3646308"/>
              <a:ext cx="2145321" cy="1002399"/>
            </a:xfrm>
            <a:custGeom>
              <a:rect b="b" l="l" r="r" t="t"/>
              <a:pathLst>
                <a:path extrusionOk="0" h="16906" w="36182">
                  <a:moveTo>
                    <a:pt x="19200" y="0"/>
                  </a:moveTo>
                  <a:lnTo>
                    <a:pt x="27652" y="0"/>
                  </a:lnTo>
                  <a:cubicBezTo>
                    <a:pt x="30166" y="571"/>
                    <a:pt x="32965" y="1252"/>
                    <a:pt x="33920" y="1647"/>
                  </a:cubicBezTo>
                  <a:cubicBezTo>
                    <a:pt x="35808" y="2426"/>
                    <a:pt x="36181" y="3645"/>
                    <a:pt x="35764" y="4106"/>
                  </a:cubicBezTo>
                  <a:cubicBezTo>
                    <a:pt x="35468" y="4446"/>
                    <a:pt x="30737" y="12339"/>
                    <a:pt x="27948" y="16905"/>
                  </a:cubicBezTo>
                  <a:lnTo>
                    <a:pt x="0" y="16905"/>
                  </a:lnTo>
                  <a:cubicBezTo>
                    <a:pt x="0" y="16905"/>
                    <a:pt x="21154" y="4951"/>
                    <a:pt x="22581" y="4194"/>
                  </a:cubicBezTo>
                  <a:cubicBezTo>
                    <a:pt x="23997" y="3447"/>
                    <a:pt x="24095" y="2756"/>
                    <a:pt x="23360" y="2306"/>
                  </a:cubicBezTo>
                  <a:cubicBezTo>
                    <a:pt x="22646" y="1878"/>
                    <a:pt x="19134" y="99"/>
                    <a:pt x="18958" y="0"/>
                  </a:cubicBezTo>
                  <a:cubicBezTo>
                    <a:pt x="19035" y="0"/>
                    <a:pt x="19123" y="0"/>
                    <a:pt x="192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4"/>
            <p:cNvSpPr/>
            <p:nvPr/>
          </p:nvSpPr>
          <p:spPr>
            <a:xfrm>
              <a:off x="10650362" y="1964191"/>
              <a:ext cx="266935" cy="1135866"/>
            </a:xfrm>
            <a:custGeom>
              <a:rect b="b" l="l" r="r" t="t"/>
              <a:pathLst>
                <a:path extrusionOk="0" h="19157" w="4502">
                  <a:moveTo>
                    <a:pt x="2778" y="1"/>
                  </a:moveTo>
                  <a:cubicBezTo>
                    <a:pt x="2218" y="1"/>
                    <a:pt x="1768" y="462"/>
                    <a:pt x="1768" y="1022"/>
                  </a:cubicBezTo>
                  <a:lnTo>
                    <a:pt x="1768" y="1790"/>
                  </a:lnTo>
                  <a:lnTo>
                    <a:pt x="1768" y="1823"/>
                  </a:lnTo>
                  <a:cubicBezTo>
                    <a:pt x="1757" y="1977"/>
                    <a:pt x="1702" y="2624"/>
                    <a:pt x="1076" y="2987"/>
                  </a:cubicBezTo>
                  <a:cubicBezTo>
                    <a:pt x="352" y="3404"/>
                    <a:pt x="0" y="3502"/>
                    <a:pt x="0" y="5050"/>
                  </a:cubicBezTo>
                  <a:lnTo>
                    <a:pt x="0" y="17850"/>
                  </a:lnTo>
                  <a:cubicBezTo>
                    <a:pt x="0" y="18574"/>
                    <a:pt x="593" y="19156"/>
                    <a:pt x="1307" y="19156"/>
                  </a:cubicBezTo>
                  <a:lnTo>
                    <a:pt x="4249" y="19156"/>
                  </a:lnTo>
                  <a:cubicBezTo>
                    <a:pt x="4336" y="19156"/>
                    <a:pt x="4413" y="19156"/>
                    <a:pt x="4501" y="19134"/>
                  </a:cubicBezTo>
                  <a:lnTo>
                    <a:pt x="4501" y="6938"/>
                  </a:lnTo>
                  <a:cubicBezTo>
                    <a:pt x="4139" y="6477"/>
                    <a:pt x="3820" y="6071"/>
                    <a:pt x="3798" y="5380"/>
                  </a:cubicBezTo>
                  <a:lnTo>
                    <a:pt x="3798" y="5182"/>
                  </a:lnTo>
                  <a:lnTo>
                    <a:pt x="3798" y="1022"/>
                  </a:lnTo>
                  <a:cubicBezTo>
                    <a:pt x="3798" y="462"/>
                    <a:pt x="3337" y="1"/>
                    <a:pt x="27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4"/>
            <p:cNvSpPr/>
            <p:nvPr/>
          </p:nvSpPr>
          <p:spPr>
            <a:xfrm>
              <a:off x="10708943" y="2138632"/>
              <a:ext cx="208354" cy="1116952"/>
            </a:xfrm>
            <a:custGeom>
              <a:rect b="b" l="l" r="r" t="t"/>
              <a:pathLst>
                <a:path extrusionOk="0" h="18838" w="3514">
                  <a:moveTo>
                    <a:pt x="1647" y="1"/>
                  </a:moveTo>
                  <a:cubicBezTo>
                    <a:pt x="1570" y="1"/>
                    <a:pt x="1515" y="55"/>
                    <a:pt x="1515" y="132"/>
                  </a:cubicBezTo>
                  <a:lnTo>
                    <a:pt x="1515" y="2009"/>
                  </a:lnTo>
                  <a:lnTo>
                    <a:pt x="121" y="1197"/>
                  </a:lnTo>
                  <a:cubicBezTo>
                    <a:pt x="110" y="1194"/>
                    <a:pt x="99" y="1193"/>
                    <a:pt x="88" y="1193"/>
                  </a:cubicBezTo>
                  <a:cubicBezTo>
                    <a:pt x="57" y="1193"/>
                    <a:pt x="28" y="1205"/>
                    <a:pt x="11" y="1230"/>
                  </a:cubicBezTo>
                  <a:cubicBezTo>
                    <a:pt x="0" y="1263"/>
                    <a:pt x="11" y="1307"/>
                    <a:pt x="44" y="1329"/>
                  </a:cubicBezTo>
                  <a:lnTo>
                    <a:pt x="1515" y="2185"/>
                  </a:lnTo>
                  <a:lnTo>
                    <a:pt x="1515" y="5412"/>
                  </a:lnTo>
                  <a:lnTo>
                    <a:pt x="121" y="4611"/>
                  </a:lnTo>
                  <a:cubicBezTo>
                    <a:pt x="105" y="4603"/>
                    <a:pt x="90" y="4600"/>
                    <a:pt x="75" y="4600"/>
                  </a:cubicBezTo>
                  <a:cubicBezTo>
                    <a:pt x="49" y="4600"/>
                    <a:pt x="25" y="4612"/>
                    <a:pt x="11" y="4633"/>
                  </a:cubicBezTo>
                  <a:cubicBezTo>
                    <a:pt x="0" y="4677"/>
                    <a:pt x="11" y="4721"/>
                    <a:pt x="44" y="4732"/>
                  </a:cubicBezTo>
                  <a:lnTo>
                    <a:pt x="1515" y="5588"/>
                  </a:lnTo>
                  <a:lnTo>
                    <a:pt x="1515" y="8826"/>
                  </a:lnTo>
                  <a:lnTo>
                    <a:pt x="121" y="8014"/>
                  </a:lnTo>
                  <a:cubicBezTo>
                    <a:pt x="106" y="8007"/>
                    <a:pt x="92" y="8003"/>
                    <a:pt x="78" y="8003"/>
                  </a:cubicBezTo>
                  <a:cubicBezTo>
                    <a:pt x="50" y="8003"/>
                    <a:pt x="26" y="8018"/>
                    <a:pt x="11" y="8047"/>
                  </a:cubicBezTo>
                  <a:cubicBezTo>
                    <a:pt x="0" y="8080"/>
                    <a:pt x="11" y="8124"/>
                    <a:pt x="44" y="8146"/>
                  </a:cubicBezTo>
                  <a:lnTo>
                    <a:pt x="1515" y="8991"/>
                  </a:lnTo>
                  <a:lnTo>
                    <a:pt x="1515" y="12229"/>
                  </a:lnTo>
                  <a:lnTo>
                    <a:pt x="121" y="11428"/>
                  </a:lnTo>
                  <a:cubicBezTo>
                    <a:pt x="105" y="11420"/>
                    <a:pt x="90" y="11417"/>
                    <a:pt x="75" y="11417"/>
                  </a:cubicBezTo>
                  <a:cubicBezTo>
                    <a:pt x="49" y="11417"/>
                    <a:pt x="25" y="11429"/>
                    <a:pt x="11" y="11450"/>
                  </a:cubicBezTo>
                  <a:cubicBezTo>
                    <a:pt x="0" y="11483"/>
                    <a:pt x="11" y="11527"/>
                    <a:pt x="44" y="11549"/>
                  </a:cubicBezTo>
                  <a:lnTo>
                    <a:pt x="1515" y="12405"/>
                  </a:lnTo>
                  <a:lnTo>
                    <a:pt x="1515" y="18717"/>
                  </a:lnTo>
                  <a:cubicBezTo>
                    <a:pt x="1515" y="18783"/>
                    <a:pt x="1570" y="18838"/>
                    <a:pt x="1647" y="18838"/>
                  </a:cubicBezTo>
                  <a:cubicBezTo>
                    <a:pt x="1713" y="18838"/>
                    <a:pt x="1768" y="18783"/>
                    <a:pt x="1768" y="18717"/>
                  </a:cubicBezTo>
                  <a:lnTo>
                    <a:pt x="1768" y="11373"/>
                  </a:lnTo>
                  <a:lnTo>
                    <a:pt x="3513" y="10363"/>
                  </a:lnTo>
                  <a:lnTo>
                    <a:pt x="3513" y="10198"/>
                  </a:lnTo>
                  <a:cubicBezTo>
                    <a:pt x="3502" y="10198"/>
                    <a:pt x="3491" y="10198"/>
                    <a:pt x="3491" y="10209"/>
                  </a:cubicBezTo>
                  <a:lnTo>
                    <a:pt x="1768" y="11197"/>
                  </a:lnTo>
                  <a:lnTo>
                    <a:pt x="1768" y="7333"/>
                  </a:lnTo>
                  <a:lnTo>
                    <a:pt x="3513" y="6324"/>
                  </a:lnTo>
                  <a:lnTo>
                    <a:pt x="3513" y="6159"/>
                  </a:lnTo>
                  <a:cubicBezTo>
                    <a:pt x="3502" y="6159"/>
                    <a:pt x="3491" y="6159"/>
                    <a:pt x="3491" y="6170"/>
                  </a:cubicBezTo>
                  <a:lnTo>
                    <a:pt x="1768" y="7158"/>
                  </a:lnTo>
                  <a:lnTo>
                    <a:pt x="1768" y="3118"/>
                  </a:lnTo>
                  <a:lnTo>
                    <a:pt x="2415" y="2745"/>
                  </a:lnTo>
                  <a:cubicBezTo>
                    <a:pt x="2459" y="2723"/>
                    <a:pt x="2470" y="2679"/>
                    <a:pt x="2448" y="2646"/>
                  </a:cubicBezTo>
                  <a:cubicBezTo>
                    <a:pt x="2434" y="2617"/>
                    <a:pt x="2409" y="2602"/>
                    <a:pt x="2385" y="2602"/>
                  </a:cubicBezTo>
                  <a:cubicBezTo>
                    <a:pt x="2373" y="2602"/>
                    <a:pt x="2360" y="2606"/>
                    <a:pt x="2349" y="2613"/>
                  </a:cubicBezTo>
                  <a:lnTo>
                    <a:pt x="1768" y="2953"/>
                  </a:lnTo>
                  <a:lnTo>
                    <a:pt x="1768" y="132"/>
                  </a:lnTo>
                  <a:cubicBezTo>
                    <a:pt x="1768" y="55"/>
                    <a:pt x="1713" y="1"/>
                    <a:pt x="16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4"/>
            <p:cNvSpPr/>
            <p:nvPr/>
          </p:nvSpPr>
          <p:spPr>
            <a:xfrm>
              <a:off x="10366584" y="2292735"/>
              <a:ext cx="331979" cy="994750"/>
            </a:xfrm>
            <a:custGeom>
              <a:rect b="b" l="l" r="r" t="t"/>
              <a:pathLst>
                <a:path extrusionOk="0" h="16777" w="5599">
                  <a:moveTo>
                    <a:pt x="2799" y="0"/>
                  </a:moveTo>
                  <a:cubicBezTo>
                    <a:pt x="1998" y="0"/>
                    <a:pt x="1197" y="558"/>
                    <a:pt x="1197" y="1672"/>
                  </a:cubicBezTo>
                  <a:lnTo>
                    <a:pt x="1197" y="3340"/>
                  </a:lnTo>
                  <a:cubicBezTo>
                    <a:pt x="1197" y="3999"/>
                    <a:pt x="714" y="4438"/>
                    <a:pt x="439" y="4723"/>
                  </a:cubicBezTo>
                  <a:cubicBezTo>
                    <a:pt x="165" y="5009"/>
                    <a:pt x="0" y="5415"/>
                    <a:pt x="0" y="6677"/>
                  </a:cubicBezTo>
                  <a:cubicBezTo>
                    <a:pt x="0" y="7962"/>
                    <a:pt x="33" y="13527"/>
                    <a:pt x="33" y="14603"/>
                  </a:cubicBezTo>
                  <a:cubicBezTo>
                    <a:pt x="33" y="16052"/>
                    <a:pt x="1416" y="16776"/>
                    <a:pt x="2799" y="16776"/>
                  </a:cubicBezTo>
                  <a:cubicBezTo>
                    <a:pt x="4183" y="16776"/>
                    <a:pt x="5566" y="16052"/>
                    <a:pt x="5566" y="14603"/>
                  </a:cubicBezTo>
                  <a:cubicBezTo>
                    <a:pt x="5566" y="13527"/>
                    <a:pt x="5599" y="7962"/>
                    <a:pt x="5599" y="6677"/>
                  </a:cubicBezTo>
                  <a:cubicBezTo>
                    <a:pt x="5599" y="5415"/>
                    <a:pt x="5434" y="5009"/>
                    <a:pt x="5160" y="4723"/>
                  </a:cubicBezTo>
                  <a:cubicBezTo>
                    <a:pt x="4885" y="4438"/>
                    <a:pt x="4402" y="3999"/>
                    <a:pt x="4402" y="3340"/>
                  </a:cubicBezTo>
                  <a:lnTo>
                    <a:pt x="4402" y="1672"/>
                  </a:lnTo>
                  <a:cubicBezTo>
                    <a:pt x="4402" y="558"/>
                    <a:pt x="3601" y="0"/>
                    <a:pt x="27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4"/>
            <p:cNvSpPr/>
            <p:nvPr/>
          </p:nvSpPr>
          <p:spPr>
            <a:xfrm>
              <a:off x="10435542" y="2411381"/>
              <a:ext cx="179716" cy="939905"/>
            </a:xfrm>
            <a:custGeom>
              <a:rect b="b" l="l" r="r" t="t"/>
              <a:pathLst>
                <a:path extrusionOk="0" h="15852" w="3031">
                  <a:moveTo>
                    <a:pt x="1647" y="0"/>
                  </a:moveTo>
                  <a:cubicBezTo>
                    <a:pt x="1593" y="0"/>
                    <a:pt x="1549" y="44"/>
                    <a:pt x="1549" y="99"/>
                  </a:cubicBezTo>
                  <a:lnTo>
                    <a:pt x="1549" y="2470"/>
                  </a:lnTo>
                  <a:lnTo>
                    <a:pt x="1055" y="2196"/>
                  </a:lnTo>
                  <a:cubicBezTo>
                    <a:pt x="1047" y="2188"/>
                    <a:pt x="1036" y="2184"/>
                    <a:pt x="1025" y="2184"/>
                  </a:cubicBezTo>
                  <a:cubicBezTo>
                    <a:pt x="1006" y="2184"/>
                    <a:pt x="985" y="2196"/>
                    <a:pt x="978" y="2217"/>
                  </a:cubicBezTo>
                  <a:cubicBezTo>
                    <a:pt x="956" y="2250"/>
                    <a:pt x="967" y="2283"/>
                    <a:pt x="1000" y="2305"/>
                  </a:cubicBezTo>
                  <a:lnTo>
                    <a:pt x="1549" y="2613"/>
                  </a:lnTo>
                  <a:lnTo>
                    <a:pt x="1549" y="6005"/>
                  </a:lnTo>
                  <a:lnTo>
                    <a:pt x="100" y="5170"/>
                  </a:lnTo>
                  <a:cubicBezTo>
                    <a:pt x="91" y="5167"/>
                    <a:pt x="82" y="5166"/>
                    <a:pt x="73" y="5166"/>
                  </a:cubicBezTo>
                  <a:cubicBezTo>
                    <a:pt x="50" y="5166"/>
                    <a:pt x="28" y="5176"/>
                    <a:pt x="12" y="5192"/>
                  </a:cubicBezTo>
                  <a:cubicBezTo>
                    <a:pt x="1" y="5225"/>
                    <a:pt x="12" y="5269"/>
                    <a:pt x="34" y="5280"/>
                  </a:cubicBezTo>
                  <a:lnTo>
                    <a:pt x="1549" y="6147"/>
                  </a:lnTo>
                  <a:lnTo>
                    <a:pt x="1549" y="9408"/>
                  </a:lnTo>
                  <a:lnTo>
                    <a:pt x="100" y="8573"/>
                  </a:lnTo>
                  <a:cubicBezTo>
                    <a:pt x="88" y="8566"/>
                    <a:pt x="76" y="8562"/>
                    <a:pt x="65" y="8562"/>
                  </a:cubicBezTo>
                  <a:cubicBezTo>
                    <a:pt x="45" y="8562"/>
                    <a:pt x="26" y="8574"/>
                    <a:pt x="12" y="8595"/>
                  </a:cubicBezTo>
                  <a:cubicBezTo>
                    <a:pt x="1" y="8617"/>
                    <a:pt x="12" y="8661"/>
                    <a:pt x="34" y="8672"/>
                  </a:cubicBezTo>
                  <a:lnTo>
                    <a:pt x="1549" y="9550"/>
                  </a:lnTo>
                  <a:lnTo>
                    <a:pt x="1549" y="15752"/>
                  </a:lnTo>
                  <a:cubicBezTo>
                    <a:pt x="1549" y="15807"/>
                    <a:pt x="1593" y="15851"/>
                    <a:pt x="1647" y="15851"/>
                  </a:cubicBezTo>
                  <a:cubicBezTo>
                    <a:pt x="1702" y="15851"/>
                    <a:pt x="1757" y="15807"/>
                    <a:pt x="1757" y="15752"/>
                  </a:cubicBezTo>
                  <a:lnTo>
                    <a:pt x="1757" y="10418"/>
                  </a:lnTo>
                  <a:lnTo>
                    <a:pt x="2987" y="9704"/>
                  </a:lnTo>
                  <a:cubicBezTo>
                    <a:pt x="3020" y="9682"/>
                    <a:pt x="3031" y="9649"/>
                    <a:pt x="3020" y="9616"/>
                  </a:cubicBezTo>
                  <a:cubicBezTo>
                    <a:pt x="3005" y="9595"/>
                    <a:pt x="2987" y="9583"/>
                    <a:pt x="2966" y="9583"/>
                  </a:cubicBezTo>
                  <a:cubicBezTo>
                    <a:pt x="2955" y="9583"/>
                    <a:pt x="2943" y="9586"/>
                    <a:pt x="2932" y="9594"/>
                  </a:cubicBezTo>
                  <a:lnTo>
                    <a:pt x="1757" y="10275"/>
                  </a:lnTo>
                  <a:lnTo>
                    <a:pt x="1757" y="7552"/>
                  </a:lnTo>
                  <a:lnTo>
                    <a:pt x="2987" y="6839"/>
                  </a:lnTo>
                  <a:cubicBezTo>
                    <a:pt x="3020" y="6817"/>
                    <a:pt x="3031" y="6784"/>
                    <a:pt x="3020" y="6751"/>
                  </a:cubicBezTo>
                  <a:cubicBezTo>
                    <a:pt x="3005" y="6730"/>
                    <a:pt x="2987" y="6718"/>
                    <a:pt x="2966" y="6718"/>
                  </a:cubicBezTo>
                  <a:cubicBezTo>
                    <a:pt x="2955" y="6718"/>
                    <a:pt x="2943" y="6721"/>
                    <a:pt x="2932" y="6729"/>
                  </a:cubicBezTo>
                  <a:lnTo>
                    <a:pt x="1757" y="7410"/>
                  </a:lnTo>
                  <a:lnTo>
                    <a:pt x="1757" y="4687"/>
                  </a:lnTo>
                  <a:lnTo>
                    <a:pt x="2987" y="3974"/>
                  </a:lnTo>
                  <a:cubicBezTo>
                    <a:pt x="3020" y="3963"/>
                    <a:pt x="3031" y="3919"/>
                    <a:pt x="3020" y="3886"/>
                  </a:cubicBezTo>
                  <a:cubicBezTo>
                    <a:pt x="3004" y="3870"/>
                    <a:pt x="2982" y="3860"/>
                    <a:pt x="2958" y="3860"/>
                  </a:cubicBezTo>
                  <a:cubicBezTo>
                    <a:pt x="2949" y="3860"/>
                    <a:pt x="2941" y="3861"/>
                    <a:pt x="2932" y="3864"/>
                  </a:cubicBezTo>
                  <a:lnTo>
                    <a:pt x="1757" y="4545"/>
                  </a:lnTo>
                  <a:lnTo>
                    <a:pt x="1757" y="1833"/>
                  </a:lnTo>
                  <a:lnTo>
                    <a:pt x="2559" y="1361"/>
                  </a:lnTo>
                  <a:cubicBezTo>
                    <a:pt x="2591" y="1350"/>
                    <a:pt x="2602" y="1306"/>
                    <a:pt x="2580" y="1273"/>
                  </a:cubicBezTo>
                  <a:cubicBezTo>
                    <a:pt x="2572" y="1257"/>
                    <a:pt x="2547" y="1247"/>
                    <a:pt x="2521" y="1247"/>
                  </a:cubicBezTo>
                  <a:cubicBezTo>
                    <a:pt x="2511" y="1247"/>
                    <a:pt x="2501" y="1249"/>
                    <a:pt x="2493" y="1251"/>
                  </a:cubicBezTo>
                  <a:lnTo>
                    <a:pt x="1757" y="1691"/>
                  </a:lnTo>
                  <a:lnTo>
                    <a:pt x="1757" y="99"/>
                  </a:lnTo>
                  <a:cubicBezTo>
                    <a:pt x="1757" y="44"/>
                    <a:pt x="1702" y="0"/>
                    <a:pt x="16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4"/>
            <p:cNvSpPr/>
            <p:nvPr/>
          </p:nvSpPr>
          <p:spPr>
            <a:xfrm>
              <a:off x="10104685" y="3014038"/>
              <a:ext cx="526814" cy="606681"/>
            </a:xfrm>
            <a:custGeom>
              <a:rect b="b" l="l" r="r" t="t"/>
              <a:pathLst>
                <a:path extrusionOk="0" h="10232" w="8885">
                  <a:moveTo>
                    <a:pt x="1945" y="1"/>
                  </a:moveTo>
                  <a:cubicBezTo>
                    <a:pt x="530" y="1"/>
                    <a:pt x="1" y="1805"/>
                    <a:pt x="1651" y="4030"/>
                  </a:cubicBezTo>
                  <a:cubicBezTo>
                    <a:pt x="2343" y="4963"/>
                    <a:pt x="4242" y="6906"/>
                    <a:pt x="6053" y="8937"/>
                  </a:cubicBezTo>
                  <a:lnTo>
                    <a:pt x="8193" y="10232"/>
                  </a:lnTo>
                  <a:lnTo>
                    <a:pt x="8885" y="8904"/>
                  </a:lnTo>
                  <a:cubicBezTo>
                    <a:pt x="7721" y="6039"/>
                    <a:pt x="6031" y="3020"/>
                    <a:pt x="4395" y="1340"/>
                  </a:cubicBezTo>
                  <a:cubicBezTo>
                    <a:pt x="3472" y="400"/>
                    <a:pt x="2611" y="1"/>
                    <a:pt x="19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4"/>
            <p:cNvSpPr/>
            <p:nvPr/>
          </p:nvSpPr>
          <p:spPr>
            <a:xfrm>
              <a:off x="10208389" y="3083174"/>
              <a:ext cx="384097" cy="537546"/>
            </a:xfrm>
            <a:custGeom>
              <a:rect b="b" l="l" r="r" t="t"/>
              <a:pathLst>
                <a:path extrusionOk="0" h="9066" w="6478">
                  <a:moveTo>
                    <a:pt x="95" y="1"/>
                  </a:moveTo>
                  <a:cubicBezTo>
                    <a:pt x="70" y="1"/>
                    <a:pt x="46" y="12"/>
                    <a:pt x="34" y="32"/>
                  </a:cubicBezTo>
                  <a:cubicBezTo>
                    <a:pt x="1" y="64"/>
                    <a:pt x="1" y="108"/>
                    <a:pt x="34" y="141"/>
                  </a:cubicBezTo>
                  <a:cubicBezTo>
                    <a:pt x="56" y="163"/>
                    <a:pt x="4392" y="4379"/>
                    <a:pt x="6313" y="8978"/>
                  </a:cubicBezTo>
                  <a:lnTo>
                    <a:pt x="6444" y="9066"/>
                  </a:lnTo>
                  <a:lnTo>
                    <a:pt x="6477" y="9000"/>
                  </a:lnTo>
                  <a:cubicBezTo>
                    <a:pt x="4567" y="4324"/>
                    <a:pt x="154" y="43"/>
                    <a:pt x="143" y="21"/>
                  </a:cubicBezTo>
                  <a:cubicBezTo>
                    <a:pt x="130" y="7"/>
                    <a:pt x="112" y="1"/>
                    <a:pt x="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4"/>
            <p:cNvSpPr/>
            <p:nvPr/>
          </p:nvSpPr>
          <p:spPr>
            <a:xfrm>
              <a:off x="10850180" y="2889107"/>
              <a:ext cx="67119" cy="442619"/>
            </a:xfrm>
            <a:custGeom>
              <a:rect b="b" l="l" r="r" t="t"/>
              <a:pathLst>
                <a:path extrusionOk="0" h="7465" w="1132">
                  <a:moveTo>
                    <a:pt x="1131" y="0"/>
                  </a:moveTo>
                  <a:cubicBezTo>
                    <a:pt x="538" y="791"/>
                    <a:pt x="0" y="1878"/>
                    <a:pt x="55" y="3184"/>
                  </a:cubicBezTo>
                  <a:cubicBezTo>
                    <a:pt x="121" y="4743"/>
                    <a:pt x="637" y="6268"/>
                    <a:pt x="1131" y="7465"/>
                  </a:cubicBezTo>
                  <a:lnTo>
                    <a:pt x="113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4"/>
            <p:cNvSpPr/>
            <p:nvPr/>
          </p:nvSpPr>
          <p:spPr>
            <a:xfrm>
              <a:off x="10092767" y="3325802"/>
              <a:ext cx="417063" cy="307965"/>
            </a:xfrm>
            <a:custGeom>
              <a:rect b="b" l="l" r="r" t="t"/>
              <a:pathLst>
                <a:path extrusionOk="0" h="5194" w="7034">
                  <a:moveTo>
                    <a:pt x="445" y="1"/>
                  </a:moveTo>
                  <a:cubicBezTo>
                    <a:pt x="57" y="1"/>
                    <a:pt x="1" y="341"/>
                    <a:pt x="447" y="1143"/>
                  </a:cubicBezTo>
                  <a:cubicBezTo>
                    <a:pt x="1534" y="3108"/>
                    <a:pt x="2983" y="4403"/>
                    <a:pt x="4102" y="5193"/>
                  </a:cubicBezTo>
                  <a:lnTo>
                    <a:pt x="4991" y="5193"/>
                  </a:lnTo>
                  <a:lnTo>
                    <a:pt x="7033" y="4590"/>
                  </a:lnTo>
                  <a:cubicBezTo>
                    <a:pt x="4567" y="2202"/>
                    <a:pt x="1433" y="1"/>
                    <a:pt x="4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4"/>
            <p:cNvSpPr/>
            <p:nvPr/>
          </p:nvSpPr>
          <p:spPr>
            <a:xfrm>
              <a:off x="10427063" y="3108315"/>
              <a:ext cx="482404" cy="525450"/>
            </a:xfrm>
            <a:custGeom>
              <a:rect b="b" l="l" r="r" t="t"/>
              <a:pathLst>
                <a:path extrusionOk="0" h="8862" w="8136">
                  <a:moveTo>
                    <a:pt x="431" y="0"/>
                  </a:moveTo>
                  <a:cubicBezTo>
                    <a:pt x="137" y="0"/>
                    <a:pt x="1" y="63"/>
                    <a:pt x="89" y="145"/>
                  </a:cubicBezTo>
                  <a:cubicBezTo>
                    <a:pt x="627" y="639"/>
                    <a:pt x="682" y="1583"/>
                    <a:pt x="868" y="4613"/>
                  </a:cubicBezTo>
                  <a:cubicBezTo>
                    <a:pt x="967" y="6249"/>
                    <a:pt x="1692" y="7786"/>
                    <a:pt x="2328" y="8861"/>
                  </a:cubicBezTo>
                  <a:lnTo>
                    <a:pt x="8135" y="8861"/>
                  </a:lnTo>
                  <a:cubicBezTo>
                    <a:pt x="6749" y="1411"/>
                    <a:pt x="1823" y="0"/>
                    <a:pt x="4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4"/>
            <p:cNvSpPr/>
            <p:nvPr/>
          </p:nvSpPr>
          <p:spPr>
            <a:xfrm>
              <a:off x="10459615" y="3108433"/>
              <a:ext cx="335951" cy="525332"/>
            </a:xfrm>
            <a:custGeom>
              <a:rect b="b" l="l" r="r" t="t"/>
              <a:pathLst>
                <a:path extrusionOk="0" h="8860" w="5666">
                  <a:moveTo>
                    <a:pt x="1" y="1"/>
                  </a:moveTo>
                  <a:cubicBezTo>
                    <a:pt x="2372" y="2218"/>
                    <a:pt x="4194" y="5742"/>
                    <a:pt x="5446" y="8859"/>
                  </a:cubicBezTo>
                  <a:lnTo>
                    <a:pt x="5665" y="8859"/>
                  </a:lnTo>
                  <a:cubicBezTo>
                    <a:pt x="4436" y="5786"/>
                    <a:pt x="2657" y="2306"/>
                    <a:pt x="341" y="34"/>
                  </a:cubicBezTo>
                  <a:cubicBezTo>
                    <a:pt x="210" y="23"/>
                    <a:pt x="100" y="12"/>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4"/>
            <p:cNvSpPr/>
            <p:nvPr/>
          </p:nvSpPr>
          <p:spPr>
            <a:xfrm>
              <a:off x="10504856" y="2729015"/>
              <a:ext cx="412439" cy="904744"/>
            </a:xfrm>
            <a:custGeom>
              <a:rect b="b" l="l" r="r" t="t"/>
              <a:pathLst>
                <a:path extrusionOk="0" h="15259" w="6956">
                  <a:moveTo>
                    <a:pt x="2304" y="1"/>
                  </a:moveTo>
                  <a:cubicBezTo>
                    <a:pt x="975" y="1"/>
                    <a:pt x="0" y="1755"/>
                    <a:pt x="731" y="4852"/>
                  </a:cubicBezTo>
                  <a:cubicBezTo>
                    <a:pt x="1455" y="7948"/>
                    <a:pt x="3596" y="11976"/>
                    <a:pt x="5901" y="15258"/>
                  </a:cubicBezTo>
                  <a:lnTo>
                    <a:pt x="6955" y="15258"/>
                  </a:lnTo>
                  <a:lnTo>
                    <a:pt x="6955" y="8837"/>
                  </a:lnTo>
                  <a:cubicBezTo>
                    <a:pt x="6296" y="6400"/>
                    <a:pt x="5748" y="4248"/>
                    <a:pt x="5352" y="3205"/>
                  </a:cubicBezTo>
                  <a:cubicBezTo>
                    <a:pt x="4524" y="1009"/>
                    <a:pt x="3312" y="1"/>
                    <a:pt x="23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4"/>
            <p:cNvSpPr/>
            <p:nvPr/>
          </p:nvSpPr>
          <p:spPr>
            <a:xfrm>
              <a:off x="10633404" y="2819971"/>
              <a:ext cx="283892" cy="748686"/>
            </a:xfrm>
            <a:custGeom>
              <a:rect b="b" l="l" r="r" t="t"/>
              <a:pathLst>
                <a:path extrusionOk="0" h="12627" w="4788">
                  <a:moveTo>
                    <a:pt x="110" y="1"/>
                  </a:moveTo>
                  <a:cubicBezTo>
                    <a:pt x="103" y="1"/>
                    <a:pt x="96" y="1"/>
                    <a:pt x="89" y="3"/>
                  </a:cubicBezTo>
                  <a:cubicBezTo>
                    <a:pt x="34" y="14"/>
                    <a:pt x="1" y="69"/>
                    <a:pt x="12" y="135"/>
                  </a:cubicBezTo>
                  <a:cubicBezTo>
                    <a:pt x="12" y="156"/>
                    <a:pt x="1527" y="7303"/>
                    <a:pt x="4787" y="12627"/>
                  </a:cubicBezTo>
                  <a:lnTo>
                    <a:pt x="4787" y="12231"/>
                  </a:lnTo>
                  <a:cubicBezTo>
                    <a:pt x="1658" y="6984"/>
                    <a:pt x="209" y="113"/>
                    <a:pt x="209" y="80"/>
                  </a:cubicBezTo>
                  <a:cubicBezTo>
                    <a:pt x="200" y="32"/>
                    <a:pt x="157" y="1"/>
                    <a:pt x="1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4"/>
            <p:cNvSpPr/>
            <p:nvPr/>
          </p:nvSpPr>
          <p:spPr>
            <a:xfrm>
              <a:off x="10290392" y="3330249"/>
              <a:ext cx="381488" cy="303518"/>
            </a:xfrm>
            <a:custGeom>
              <a:rect b="b" l="l" r="r" t="t"/>
              <a:pathLst>
                <a:path extrusionOk="0" h="5119" w="6434">
                  <a:moveTo>
                    <a:pt x="1920" y="0"/>
                  </a:moveTo>
                  <a:cubicBezTo>
                    <a:pt x="1450" y="0"/>
                    <a:pt x="1077" y="135"/>
                    <a:pt x="901" y="354"/>
                  </a:cubicBezTo>
                  <a:cubicBezTo>
                    <a:pt x="517" y="837"/>
                    <a:pt x="1" y="2802"/>
                    <a:pt x="780" y="5118"/>
                  </a:cubicBezTo>
                  <a:lnTo>
                    <a:pt x="6434" y="5118"/>
                  </a:lnTo>
                  <a:cubicBezTo>
                    <a:pt x="6192" y="4218"/>
                    <a:pt x="5797" y="3132"/>
                    <a:pt x="5193" y="2122"/>
                  </a:cubicBezTo>
                  <a:cubicBezTo>
                    <a:pt x="4256" y="565"/>
                    <a:pt x="2883" y="0"/>
                    <a:pt x="19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4"/>
            <p:cNvSpPr/>
            <p:nvPr/>
          </p:nvSpPr>
          <p:spPr>
            <a:xfrm>
              <a:off x="10348974" y="3362149"/>
              <a:ext cx="242862" cy="271619"/>
            </a:xfrm>
            <a:custGeom>
              <a:rect b="b" l="l" r="r" t="t"/>
              <a:pathLst>
                <a:path extrusionOk="0" h="4581" w="4096">
                  <a:moveTo>
                    <a:pt x="2081" y="0"/>
                  </a:moveTo>
                  <a:cubicBezTo>
                    <a:pt x="2076" y="0"/>
                    <a:pt x="2070" y="1"/>
                    <a:pt x="2065" y="3"/>
                  </a:cubicBezTo>
                  <a:cubicBezTo>
                    <a:pt x="2032" y="25"/>
                    <a:pt x="2021" y="69"/>
                    <a:pt x="2032" y="113"/>
                  </a:cubicBezTo>
                  <a:cubicBezTo>
                    <a:pt x="2032" y="113"/>
                    <a:pt x="2196" y="859"/>
                    <a:pt x="2229" y="1968"/>
                  </a:cubicBezTo>
                  <a:cubicBezTo>
                    <a:pt x="1636" y="1287"/>
                    <a:pt x="956" y="629"/>
                    <a:pt x="187" y="47"/>
                  </a:cubicBezTo>
                  <a:cubicBezTo>
                    <a:pt x="171" y="34"/>
                    <a:pt x="153" y="27"/>
                    <a:pt x="134" y="27"/>
                  </a:cubicBezTo>
                  <a:cubicBezTo>
                    <a:pt x="92" y="27"/>
                    <a:pt x="49" y="62"/>
                    <a:pt x="34" y="124"/>
                  </a:cubicBezTo>
                  <a:cubicBezTo>
                    <a:pt x="1" y="200"/>
                    <a:pt x="23" y="310"/>
                    <a:pt x="78" y="354"/>
                  </a:cubicBezTo>
                  <a:cubicBezTo>
                    <a:pt x="451" y="640"/>
                    <a:pt x="813" y="936"/>
                    <a:pt x="1142" y="1254"/>
                  </a:cubicBezTo>
                  <a:cubicBezTo>
                    <a:pt x="901" y="1287"/>
                    <a:pt x="550" y="1364"/>
                    <a:pt x="220" y="1562"/>
                  </a:cubicBezTo>
                  <a:cubicBezTo>
                    <a:pt x="187" y="1584"/>
                    <a:pt x="176" y="1628"/>
                    <a:pt x="187" y="1671"/>
                  </a:cubicBezTo>
                  <a:cubicBezTo>
                    <a:pt x="197" y="1708"/>
                    <a:pt x="221" y="1729"/>
                    <a:pt x="247" y="1729"/>
                  </a:cubicBezTo>
                  <a:cubicBezTo>
                    <a:pt x="253" y="1729"/>
                    <a:pt x="259" y="1728"/>
                    <a:pt x="264" y="1726"/>
                  </a:cubicBezTo>
                  <a:cubicBezTo>
                    <a:pt x="659" y="1485"/>
                    <a:pt x="1099" y="1419"/>
                    <a:pt x="1296" y="1397"/>
                  </a:cubicBezTo>
                  <a:cubicBezTo>
                    <a:pt x="1812" y="1902"/>
                    <a:pt x="2273" y="2429"/>
                    <a:pt x="2690" y="2967"/>
                  </a:cubicBezTo>
                  <a:cubicBezTo>
                    <a:pt x="2284" y="3077"/>
                    <a:pt x="1296" y="3406"/>
                    <a:pt x="396" y="4064"/>
                  </a:cubicBezTo>
                  <a:cubicBezTo>
                    <a:pt x="374" y="4086"/>
                    <a:pt x="363" y="4130"/>
                    <a:pt x="374" y="4174"/>
                  </a:cubicBezTo>
                  <a:cubicBezTo>
                    <a:pt x="382" y="4206"/>
                    <a:pt x="402" y="4227"/>
                    <a:pt x="425" y="4227"/>
                  </a:cubicBezTo>
                  <a:cubicBezTo>
                    <a:pt x="433" y="4227"/>
                    <a:pt x="442" y="4224"/>
                    <a:pt x="451" y="4218"/>
                  </a:cubicBezTo>
                  <a:cubicBezTo>
                    <a:pt x="1406" y="3505"/>
                    <a:pt x="2471" y="3197"/>
                    <a:pt x="2800" y="3109"/>
                  </a:cubicBezTo>
                  <a:cubicBezTo>
                    <a:pt x="3162" y="3603"/>
                    <a:pt x="3492" y="4097"/>
                    <a:pt x="3788" y="4580"/>
                  </a:cubicBezTo>
                  <a:lnTo>
                    <a:pt x="4095" y="4580"/>
                  </a:lnTo>
                  <a:cubicBezTo>
                    <a:pt x="4008" y="4449"/>
                    <a:pt x="3931" y="4306"/>
                    <a:pt x="3843" y="4163"/>
                  </a:cubicBezTo>
                  <a:cubicBezTo>
                    <a:pt x="3865" y="3746"/>
                    <a:pt x="3920" y="2561"/>
                    <a:pt x="3821" y="1913"/>
                  </a:cubicBezTo>
                  <a:cubicBezTo>
                    <a:pt x="3821" y="1875"/>
                    <a:pt x="3796" y="1845"/>
                    <a:pt x="3768" y="1845"/>
                  </a:cubicBezTo>
                  <a:cubicBezTo>
                    <a:pt x="3764" y="1845"/>
                    <a:pt x="3759" y="1846"/>
                    <a:pt x="3755" y="1847"/>
                  </a:cubicBezTo>
                  <a:cubicBezTo>
                    <a:pt x="3722" y="1858"/>
                    <a:pt x="3711" y="1902"/>
                    <a:pt x="3711" y="1946"/>
                  </a:cubicBezTo>
                  <a:cubicBezTo>
                    <a:pt x="3788" y="2506"/>
                    <a:pt x="3755" y="3494"/>
                    <a:pt x="3733" y="3999"/>
                  </a:cubicBezTo>
                  <a:cubicBezTo>
                    <a:pt x="3338" y="3373"/>
                    <a:pt x="2877" y="2725"/>
                    <a:pt x="2350" y="2111"/>
                  </a:cubicBezTo>
                  <a:cubicBezTo>
                    <a:pt x="2328" y="892"/>
                    <a:pt x="2141" y="69"/>
                    <a:pt x="2141" y="58"/>
                  </a:cubicBezTo>
                  <a:cubicBezTo>
                    <a:pt x="2132" y="21"/>
                    <a:pt x="2108" y="0"/>
                    <a:pt x="20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5" name="Google Shape;855;p14"/>
          <p:cNvSpPr txBox="1"/>
          <p:nvPr>
            <p:ph idx="1" type="subTitle"/>
          </p:nvPr>
        </p:nvSpPr>
        <p:spPr>
          <a:xfrm>
            <a:off x="1853025" y="1894650"/>
            <a:ext cx="2391000" cy="1354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856" name="Google Shape;856;p14"/>
          <p:cNvSpPr txBox="1"/>
          <p:nvPr>
            <p:ph type="title"/>
          </p:nvPr>
        </p:nvSpPr>
        <p:spPr>
          <a:xfrm>
            <a:off x="713225" y="432949"/>
            <a:ext cx="7704000" cy="5778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600"/>
              <a:buNone/>
              <a:defRPr b="1" sz="4000">
                <a:latin typeface="Rakkas"/>
                <a:ea typeface="Rakkas"/>
                <a:cs typeface="Rakkas"/>
                <a:sym typeface="Rakkas"/>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TITLE_AND_BODY_1">
    <p:bg>
      <p:bgPr>
        <a:solidFill>
          <a:schemeClr val="lt1"/>
        </a:solidFill>
      </p:bgPr>
    </p:bg>
    <p:spTree>
      <p:nvGrpSpPr>
        <p:cNvPr id="857" name="Shape 857"/>
        <p:cNvGrpSpPr/>
        <p:nvPr/>
      </p:nvGrpSpPr>
      <p:grpSpPr>
        <a:xfrm>
          <a:off x="0" y="0"/>
          <a:ext cx="0" cy="0"/>
          <a:chOff x="0" y="0"/>
          <a:chExt cx="0" cy="0"/>
        </a:xfrm>
      </p:grpSpPr>
      <p:sp>
        <p:nvSpPr>
          <p:cNvPr id="858" name="Google Shape;858;p15"/>
          <p:cNvSpPr/>
          <p:nvPr/>
        </p:nvSpPr>
        <p:spPr>
          <a:xfrm flipH="1">
            <a:off x="-716395" y="2585470"/>
            <a:ext cx="8026590" cy="4667196"/>
          </a:xfrm>
          <a:custGeom>
            <a:rect b="b" l="l" r="r" t="t"/>
            <a:pathLst>
              <a:path extrusionOk="0" h="143595" w="246953">
                <a:moveTo>
                  <a:pt x="171522" y="1"/>
                </a:moveTo>
                <a:cubicBezTo>
                  <a:pt x="167307" y="1"/>
                  <a:pt x="162993" y="418"/>
                  <a:pt x="158613" y="1295"/>
                </a:cubicBezTo>
                <a:cubicBezTo>
                  <a:pt x="149293" y="3162"/>
                  <a:pt x="141097" y="6935"/>
                  <a:pt x="135885" y="13720"/>
                </a:cubicBezTo>
                <a:cubicBezTo>
                  <a:pt x="115761" y="39914"/>
                  <a:pt x="132373" y="70908"/>
                  <a:pt x="105712" y="70908"/>
                </a:cubicBezTo>
                <a:cubicBezTo>
                  <a:pt x="105427" y="70908"/>
                  <a:pt x="105136" y="70905"/>
                  <a:pt x="104840" y="70898"/>
                </a:cubicBezTo>
                <a:cubicBezTo>
                  <a:pt x="104189" y="70882"/>
                  <a:pt x="103511" y="70874"/>
                  <a:pt x="102808" y="70874"/>
                </a:cubicBezTo>
                <a:cubicBezTo>
                  <a:pt x="73379" y="70874"/>
                  <a:pt x="1" y="84819"/>
                  <a:pt x="33431" y="112747"/>
                </a:cubicBezTo>
                <a:cubicBezTo>
                  <a:pt x="52693" y="128838"/>
                  <a:pt x="100269" y="143594"/>
                  <a:pt x="143460" y="143594"/>
                </a:cubicBezTo>
                <a:cubicBezTo>
                  <a:pt x="177007" y="143594"/>
                  <a:pt x="207908" y="134692"/>
                  <a:pt x="220842" y="110600"/>
                </a:cubicBezTo>
                <a:cubicBezTo>
                  <a:pt x="225572" y="101788"/>
                  <a:pt x="229159" y="93699"/>
                  <a:pt x="231795" y="86239"/>
                </a:cubicBezTo>
                <a:cubicBezTo>
                  <a:pt x="246953" y="43342"/>
                  <a:pt x="214449" y="1"/>
                  <a:pt x="1715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5"/>
          <p:cNvSpPr/>
          <p:nvPr/>
        </p:nvSpPr>
        <p:spPr>
          <a:xfrm flipH="1">
            <a:off x="165129" y="-709420"/>
            <a:ext cx="3423976" cy="2759852"/>
          </a:xfrm>
          <a:custGeom>
            <a:rect b="b" l="l" r="r" t="t"/>
            <a:pathLst>
              <a:path extrusionOk="0" h="84912" w="105345">
                <a:moveTo>
                  <a:pt x="53586" y="65098"/>
                </a:moveTo>
                <a:cubicBezTo>
                  <a:pt x="53747" y="65138"/>
                  <a:pt x="53981" y="65212"/>
                  <a:pt x="54295" y="65346"/>
                </a:cubicBezTo>
                <a:cubicBezTo>
                  <a:pt x="54275" y="65346"/>
                  <a:pt x="54248" y="65346"/>
                  <a:pt x="54228" y="65339"/>
                </a:cubicBezTo>
                <a:cubicBezTo>
                  <a:pt x="54028" y="65292"/>
                  <a:pt x="53787" y="65272"/>
                  <a:pt x="53573" y="65252"/>
                </a:cubicBezTo>
                <a:cubicBezTo>
                  <a:pt x="53486" y="65232"/>
                  <a:pt x="53412" y="65205"/>
                  <a:pt x="53365" y="65178"/>
                </a:cubicBezTo>
                <a:cubicBezTo>
                  <a:pt x="53439" y="65152"/>
                  <a:pt x="53512" y="65125"/>
                  <a:pt x="53586" y="65098"/>
                </a:cubicBezTo>
                <a:close/>
                <a:moveTo>
                  <a:pt x="33349" y="1"/>
                </a:moveTo>
                <a:cubicBezTo>
                  <a:pt x="29419" y="1"/>
                  <a:pt x="25465" y="1076"/>
                  <a:pt x="22013" y="3237"/>
                </a:cubicBezTo>
                <a:cubicBezTo>
                  <a:pt x="19972" y="4508"/>
                  <a:pt x="18152" y="6080"/>
                  <a:pt x="16553" y="7860"/>
                </a:cubicBezTo>
                <a:cubicBezTo>
                  <a:pt x="16393" y="7914"/>
                  <a:pt x="16226" y="7967"/>
                  <a:pt x="16065" y="8021"/>
                </a:cubicBezTo>
                <a:cubicBezTo>
                  <a:pt x="14560" y="8549"/>
                  <a:pt x="12974" y="9205"/>
                  <a:pt x="11656" y="10128"/>
                </a:cubicBezTo>
                <a:cubicBezTo>
                  <a:pt x="10692" y="10797"/>
                  <a:pt x="9722" y="11520"/>
                  <a:pt x="8846" y="12289"/>
                </a:cubicBezTo>
                <a:cubicBezTo>
                  <a:pt x="8709" y="12408"/>
                  <a:pt x="8375" y="12623"/>
                  <a:pt x="8383" y="12623"/>
                </a:cubicBezTo>
                <a:cubicBezTo>
                  <a:pt x="8388" y="12623"/>
                  <a:pt x="8504" y="12553"/>
                  <a:pt x="8832" y="12356"/>
                </a:cubicBezTo>
                <a:cubicBezTo>
                  <a:pt x="9161" y="12113"/>
                  <a:pt x="9328" y="11991"/>
                  <a:pt x="9333" y="11991"/>
                </a:cubicBezTo>
                <a:lnTo>
                  <a:pt x="9333" y="11991"/>
                </a:lnTo>
                <a:cubicBezTo>
                  <a:pt x="9342" y="11991"/>
                  <a:pt x="8759" y="12437"/>
                  <a:pt x="7581" y="13333"/>
                </a:cubicBezTo>
                <a:cubicBezTo>
                  <a:pt x="7153" y="13888"/>
                  <a:pt x="6732" y="14437"/>
                  <a:pt x="6303" y="14986"/>
                </a:cubicBezTo>
                <a:cubicBezTo>
                  <a:pt x="2108" y="20626"/>
                  <a:pt x="188" y="27584"/>
                  <a:pt x="94" y="34556"/>
                </a:cubicBezTo>
                <a:cubicBezTo>
                  <a:pt x="1" y="41875"/>
                  <a:pt x="1934" y="49335"/>
                  <a:pt x="5306" y="55818"/>
                </a:cubicBezTo>
                <a:cubicBezTo>
                  <a:pt x="8712" y="62355"/>
                  <a:pt x="14165" y="67681"/>
                  <a:pt x="19972" y="72077"/>
                </a:cubicBezTo>
                <a:cubicBezTo>
                  <a:pt x="30764" y="80251"/>
                  <a:pt x="44908" y="84911"/>
                  <a:pt x="58739" y="84911"/>
                </a:cubicBezTo>
                <a:cubicBezTo>
                  <a:pt x="73729" y="84911"/>
                  <a:pt x="88351" y="79437"/>
                  <a:pt x="97938" y="67032"/>
                </a:cubicBezTo>
                <a:cubicBezTo>
                  <a:pt x="102869" y="60642"/>
                  <a:pt x="105345" y="52888"/>
                  <a:pt x="103980" y="44839"/>
                </a:cubicBezTo>
                <a:cubicBezTo>
                  <a:pt x="102555" y="36422"/>
                  <a:pt x="95155" y="30668"/>
                  <a:pt x="87247" y="28708"/>
                </a:cubicBezTo>
                <a:cubicBezTo>
                  <a:pt x="83466" y="27778"/>
                  <a:pt x="79512" y="27470"/>
                  <a:pt x="75638" y="27089"/>
                </a:cubicBezTo>
                <a:cubicBezTo>
                  <a:pt x="73979" y="26928"/>
                  <a:pt x="72320" y="26774"/>
                  <a:pt x="70660" y="26587"/>
                </a:cubicBezTo>
                <a:cubicBezTo>
                  <a:pt x="70560" y="26574"/>
                  <a:pt x="70420" y="26567"/>
                  <a:pt x="70266" y="26560"/>
                </a:cubicBezTo>
                <a:cubicBezTo>
                  <a:pt x="70159" y="26540"/>
                  <a:pt x="70018" y="26513"/>
                  <a:pt x="69844" y="26487"/>
                </a:cubicBezTo>
                <a:cubicBezTo>
                  <a:pt x="68908" y="26326"/>
                  <a:pt x="67971" y="26172"/>
                  <a:pt x="67041" y="25985"/>
                </a:cubicBezTo>
                <a:cubicBezTo>
                  <a:pt x="65596" y="25704"/>
                  <a:pt x="64164" y="25356"/>
                  <a:pt x="62766" y="24901"/>
                </a:cubicBezTo>
                <a:cubicBezTo>
                  <a:pt x="62250" y="24740"/>
                  <a:pt x="61749" y="24533"/>
                  <a:pt x="61247" y="24339"/>
                </a:cubicBezTo>
                <a:cubicBezTo>
                  <a:pt x="60912" y="24178"/>
                  <a:pt x="60578" y="24018"/>
                  <a:pt x="60250" y="23844"/>
                </a:cubicBezTo>
                <a:cubicBezTo>
                  <a:pt x="59641" y="23509"/>
                  <a:pt x="59046" y="23155"/>
                  <a:pt x="58470" y="22773"/>
                </a:cubicBezTo>
                <a:cubicBezTo>
                  <a:pt x="58417" y="22740"/>
                  <a:pt x="58336" y="22680"/>
                  <a:pt x="58256" y="22626"/>
                </a:cubicBezTo>
                <a:cubicBezTo>
                  <a:pt x="57734" y="22144"/>
                  <a:pt x="57239" y="21656"/>
                  <a:pt x="56744" y="21148"/>
                </a:cubicBezTo>
                <a:cubicBezTo>
                  <a:pt x="56737" y="21148"/>
                  <a:pt x="56737" y="21141"/>
                  <a:pt x="56731" y="21141"/>
                </a:cubicBezTo>
                <a:cubicBezTo>
                  <a:pt x="56677" y="21054"/>
                  <a:pt x="56630" y="20987"/>
                  <a:pt x="56597" y="20933"/>
                </a:cubicBezTo>
                <a:cubicBezTo>
                  <a:pt x="53338" y="15862"/>
                  <a:pt x="52141" y="9994"/>
                  <a:pt x="47631" y="5652"/>
                </a:cubicBezTo>
                <a:cubicBezTo>
                  <a:pt x="43730" y="1892"/>
                  <a:pt x="38560" y="1"/>
                  <a:pt x="333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5"/>
          <p:cNvSpPr/>
          <p:nvPr/>
        </p:nvSpPr>
        <p:spPr>
          <a:xfrm flipH="1">
            <a:off x="5051945" y="-1516289"/>
            <a:ext cx="4580415" cy="3319188"/>
          </a:xfrm>
          <a:custGeom>
            <a:rect b="b" l="l" r="r" t="t"/>
            <a:pathLst>
              <a:path extrusionOk="0" h="102121" w="140925">
                <a:moveTo>
                  <a:pt x="129923" y="0"/>
                </a:moveTo>
                <a:cubicBezTo>
                  <a:pt x="129780" y="0"/>
                  <a:pt x="129636" y="4"/>
                  <a:pt x="129491" y="10"/>
                </a:cubicBezTo>
                <a:cubicBezTo>
                  <a:pt x="124285" y="244"/>
                  <a:pt x="118712" y="4560"/>
                  <a:pt x="119187" y="10314"/>
                </a:cubicBezTo>
                <a:cubicBezTo>
                  <a:pt x="119655" y="16008"/>
                  <a:pt x="119696" y="21741"/>
                  <a:pt x="119194" y="27442"/>
                </a:cubicBezTo>
                <a:cubicBezTo>
                  <a:pt x="119140" y="28064"/>
                  <a:pt x="119073" y="28680"/>
                  <a:pt x="119006" y="29302"/>
                </a:cubicBezTo>
                <a:cubicBezTo>
                  <a:pt x="118993" y="29456"/>
                  <a:pt x="118973" y="29610"/>
                  <a:pt x="118960" y="29763"/>
                </a:cubicBezTo>
                <a:cubicBezTo>
                  <a:pt x="118725" y="31055"/>
                  <a:pt x="118558" y="32359"/>
                  <a:pt x="118311" y="33651"/>
                </a:cubicBezTo>
                <a:cubicBezTo>
                  <a:pt x="117775" y="36387"/>
                  <a:pt x="117106" y="39090"/>
                  <a:pt x="116277" y="41753"/>
                </a:cubicBezTo>
                <a:cubicBezTo>
                  <a:pt x="115882" y="43031"/>
                  <a:pt x="115454" y="44295"/>
                  <a:pt x="114992" y="45547"/>
                </a:cubicBezTo>
                <a:cubicBezTo>
                  <a:pt x="114818" y="46015"/>
                  <a:pt x="114631" y="46477"/>
                  <a:pt x="114450" y="46945"/>
                </a:cubicBezTo>
                <a:cubicBezTo>
                  <a:pt x="114350" y="47172"/>
                  <a:pt x="114249" y="47407"/>
                  <a:pt x="114149" y="47634"/>
                </a:cubicBezTo>
                <a:cubicBezTo>
                  <a:pt x="112951" y="50237"/>
                  <a:pt x="111586" y="52766"/>
                  <a:pt x="110048" y="55181"/>
                </a:cubicBezTo>
                <a:cubicBezTo>
                  <a:pt x="109365" y="56252"/>
                  <a:pt x="108616" y="57269"/>
                  <a:pt x="107893" y="58312"/>
                </a:cubicBezTo>
                <a:cubicBezTo>
                  <a:pt x="107826" y="58406"/>
                  <a:pt x="107759" y="58493"/>
                  <a:pt x="107693" y="58573"/>
                </a:cubicBezTo>
                <a:cubicBezTo>
                  <a:pt x="107258" y="59102"/>
                  <a:pt x="106816" y="59624"/>
                  <a:pt x="106361" y="60139"/>
                </a:cubicBezTo>
                <a:cubicBezTo>
                  <a:pt x="104635" y="62113"/>
                  <a:pt x="102768" y="63959"/>
                  <a:pt x="100788" y="65685"/>
                </a:cubicBezTo>
                <a:cubicBezTo>
                  <a:pt x="100279" y="66127"/>
                  <a:pt x="99757" y="66562"/>
                  <a:pt x="99229" y="66990"/>
                </a:cubicBezTo>
                <a:cubicBezTo>
                  <a:pt x="99169" y="67044"/>
                  <a:pt x="99115" y="67090"/>
                  <a:pt x="99062" y="67131"/>
                </a:cubicBezTo>
                <a:cubicBezTo>
                  <a:pt x="98031" y="67887"/>
                  <a:pt x="96988" y="68629"/>
                  <a:pt x="95917" y="69332"/>
                </a:cubicBezTo>
                <a:cubicBezTo>
                  <a:pt x="93723" y="70770"/>
                  <a:pt x="91441" y="72088"/>
                  <a:pt x="89099" y="73279"/>
                </a:cubicBezTo>
                <a:cubicBezTo>
                  <a:pt x="87969" y="73855"/>
                  <a:pt x="86818" y="74403"/>
                  <a:pt x="85660" y="74918"/>
                </a:cubicBezTo>
                <a:cubicBezTo>
                  <a:pt x="85533" y="74979"/>
                  <a:pt x="85413" y="75032"/>
                  <a:pt x="85286" y="75086"/>
                </a:cubicBezTo>
                <a:cubicBezTo>
                  <a:pt x="84777" y="75286"/>
                  <a:pt x="84269" y="75494"/>
                  <a:pt x="83753" y="75695"/>
                </a:cubicBezTo>
                <a:cubicBezTo>
                  <a:pt x="81171" y="76678"/>
                  <a:pt x="78535" y="77534"/>
                  <a:pt x="75872" y="78277"/>
                </a:cubicBezTo>
                <a:cubicBezTo>
                  <a:pt x="73289" y="79000"/>
                  <a:pt x="70680" y="79609"/>
                  <a:pt x="68044" y="80117"/>
                </a:cubicBezTo>
                <a:cubicBezTo>
                  <a:pt x="66779" y="80365"/>
                  <a:pt x="65508" y="80585"/>
                  <a:pt x="64230" y="80786"/>
                </a:cubicBezTo>
                <a:cubicBezTo>
                  <a:pt x="63683" y="80867"/>
                  <a:pt x="63135" y="80936"/>
                  <a:pt x="62588" y="81021"/>
                </a:cubicBezTo>
                <a:lnTo>
                  <a:pt x="62588" y="81021"/>
                </a:lnTo>
                <a:cubicBezTo>
                  <a:pt x="63673" y="80851"/>
                  <a:pt x="64049" y="80793"/>
                  <a:pt x="64046" y="80793"/>
                </a:cubicBezTo>
                <a:lnTo>
                  <a:pt x="64046" y="80793"/>
                </a:lnTo>
                <a:cubicBezTo>
                  <a:pt x="64042" y="80793"/>
                  <a:pt x="62742" y="80991"/>
                  <a:pt x="62236" y="81047"/>
                </a:cubicBezTo>
                <a:cubicBezTo>
                  <a:pt x="57597" y="81562"/>
                  <a:pt x="52899" y="81821"/>
                  <a:pt x="48220" y="81821"/>
                </a:cubicBezTo>
                <a:cubicBezTo>
                  <a:pt x="47184" y="81821"/>
                  <a:pt x="46149" y="81808"/>
                  <a:pt x="45115" y="81783"/>
                </a:cubicBezTo>
                <a:cubicBezTo>
                  <a:pt x="43503" y="81743"/>
                  <a:pt x="41890" y="81663"/>
                  <a:pt x="40278" y="81549"/>
                </a:cubicBezTo>
                <a:cubicBezTo>
                  <a:pt x="39421" y="81482"/>
                  <a:pt x="38565" y="81408"/>
                  <a:pt x="37709" y="81321"/>
                </a:cubicBezTo>
                <a:cubicBezTo>
                  <a:pt x="37441" y="81295"/>
                  <a:pt x="36411" y="81161"/>
                  <a:pt x="36049" y="81121"/>
                </a:cubicBezTo>
                <a:cubicBezTo>
                  <a:pt x="35668" y="81067"/>
                  <a:pt x="35293" y="81007"/>
                  <a:pt x="34912" y="80940"/>
                </a:cubicBezTo>
                <a:cubicBezTo>
                  <a:pt x="34069" y="80799"/>
                  <a:pt x="33226" y="80639"/>
                  <a:pt x="32383" y="80478"/>
                </a:cubicBezTo>
                <a:cubicBezTo>
                  <a:pt x="30811" y="80177"/>
                  <a:pt x="29245" y="79856"/>
                  <a:pt x="27686" y="79468"/>
                </a:cubicBezTo>
                <a:cubicBezTo>
                  <a:pt x="24608" y="78705"/>
                  <a:pt x="21631" y="77615"/>
                  <a:pt x="18573" y="76758"/>
                </a:cubicBezTo>
                <a:cubicBezTo>
                  <a:pt x="16981" y="76310"/>
                  <a:pt x="15435" y="75608"/>
                  <a:pt x="13850" y="75173"/>
                </a:cubicBezTo>
                <a:cubicBezTo>
                  <a:pt x="12264" y="74744"/>
                  <a:pt x="10705" y="74376"/>
                  <a:pt x="9153" y="73808"/>
                </a:cubicBezTo>
                <a:cubicBezTo>
                  <a:pt x="8609" y="73610"/>
                  <a:pt x="8026" y="73519"/>
                  <a:pt x="7430" y="73519"/>
                </a:cubicBezTo>
                <a:cubicBezTo>
                  <a:pt x="5079" y="73519"/>
                  <a:pt x="2537" y="74946"/>
                  <a:pt x="1486" y="76932"/>
                </a:cubicBezTo>
                <a:cubicBezTo>
                  <a:pt x="0" y="79742"/>
                  <a:pt x="495" y="82780"/>
                  <a:pt x="2549" y="85155"/>
                </a:cubicBezTo>
                <a:cubicBezTo>
                  <a:pt x="3499" y="86259"/>
                  <a:pt x="4476" y="87343"/>
                  <a:pt x="5487" y="88393"/>
                </a:cubicBezTo>
                <a:cubicBezTo>
                  <a:pt x="6878" y="89845"/>
                  <a:pt x="8691" y="91076"/>
                  <a:pt x="10357" y="92247"/>
                </a:cubicBezTo>
                <a:cubicBezTo>
                  <a:pt x="13402" y="94381"/>
                  <a:pt x="16700" y="95793"/>
                  <a:pt x="20179" y="97098"/>
                </a:cubicBezTo>
                <a:cubicBezTo>
                  <a:pt x="26676" y="99540"/>
                  <a:pt x="33407" y="100731"/>
                  <a:pt x="40278" y="101507"/>
                </a:cubicBezTo>
                <a:cubicBezTo>
                  <a:pt x="43943" y="101922"/>
                  <a:pt x="47639" y="102121"/>
                  <a:pt x="51340" y="102121"/>
                </a:cubicBezTo>
                <a:cubicBezTo>
                  <a:pt x="60164" y="102121"/>
                  <a:pt x="69019" y="100993"/>
                  <a:pt x="77565" y="98985"/>
                </a:cubicBezTo>
                <a:cubicBezTo>
                  <a:pt x="89099" y="96275"/>
                  <a:pt x="100580" y="91538"/>
                  <a:pt x="110068" y="84359"/>
                </a:cubicBezTo>
                <a:cubicBezTo>
                  <a:pt x="115788" y="80030"/>
                  <a:pt x="120605" y="75293"/>
                  <a:pt x="124954" y="69586"/>
                </a:cubicBezTo>
                <a:cubicBezTo>
                  <a:pt x="129002" y="64267"/>
                  <a:pt x="131933" y="58366"/>
                  <a:pt x="134375" y="52164"/>
                </a:cubicBezTo>
                <a:cubicBezTo>
                  <a:pt x="139533" y="39043"/>
                  <a:pt x="140925" y="24284"/>
                  <a:pt x="139787" y="10314"/>
                </a:cubicBezTo>
                <a:cubicBezTo>
                  <a:pt x="139370" y="5087"/>
                  <a:pt x="135560" y="0"/>
                  <a:pt x="1299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5"/>
          <p:cNvSpPr/>
          <p:nvPr/>
        </p:nvSpPr>
        <p:spPr>
          <a:xfrm flipH="1">
            <a:off x="5293958" y="2569302"/>
            <a:ext cx="3828242" cy="2672746"/>
          </a:xfrm>
          <a:custGeom>
            <a:rect b="b" l="l" r="r" t="t"/>
            <a:pathLst>
              <a:path extrusionOk="0" h="82232" w="117783">
                <a:moveTo>
                  <a:pt x="92985" y="33817"/>
                </a:moveTo>
                <a:cubicBezTo>
                  <a:pt x="92992" y="33817"/>
                  <a:pt x="93000" y="33822"/>
                  <a:pt x="93007" y="33831"/>
                </a:cubicBezTo>
                <a:cubicBezTo>
                  <a:pt x="93007" y="33845"/>
                  <a:pt x="93007" y="33858"/>
                  <a:pt x="93007" y="33878"/>
                </a:cubicBezTo>
                <a:cubicBezTo>
                  <a:pt x="93014" y="34179"/>
                  <a:pt x="92973" y="34500"/>
                  <a:pt x="92953" y="34822"/>
                </a:cubicBezTo>
                <a:cubicBezTo>
                  <a:pt x="92947" y="34828"/>
                  <a:pt x="92947" y="34828"/>
                  <a:pt x="92947" y="34835"/>
                </a:cubicBezTo>
                <a:cubicBezTo>
                  <a:pt x="92933" y="34882"/>
                  <a:pt x="92913" y="34929"/>
                  <a:pt x="92900" y="34982"/>
                </a:cubicBezTo>
                <a:cubicBezTo>
                  <a:pt x="92846" y="34156"/>
                  <a:pt x="92921" y="33817"/>
                  <a:pt x="92985" y="33817"/>
                </a:cubicBezTo>
                <a:close/>
                <a:moveTo>
                  <a:pt x="92893" y="35016"/>
                </a:moveTo>
                <a:lnTo>
                  <a:pt x="92893" y="35016"/>
                </a:lnTo>
                <a:cubicBezTo>
                  <a:pt x="92880" y="35056"/>
                  <a:pt x="92866" y="35103"/>
                  <a:pt x="92853" y="35143"/>
                </a:cubicBezTo>
                <a:cubicBezTo>
                  <a:pt x="92786" y="35236"/>
                  <a:pt x="92719" y="35337"/>
                  <a:pt x="92652" y="35437"/>
                </a:cubicBezTo>
                <a:cubicBezTo>
                  <a:pt x="92675" y="35428"/>
                  <a:pt x="92692" y="35424"/>
                  <a:pt x="92704" y="35424"/>
                </a:cubicBezTo>
                <a:cubicBezTo>
                  <a:pt x="92728" y="35424"/>
                  <a:pt x="92733" y="35442"/>
                  <a:pt x="92719" y="35477"/>
                </a:cubicBezTo>
                <a:cubicBezTo>
                  <a:pt x="92686" y="35517"/>
                  <a:pt x="92652" y="35551"/>
                  <a:pt x="92612" y="35598"/>
                </a:cubicBezTo>
                <a:cubicBezTo>
                  <a:pt x="92565" y="35644"/>
                  <a:pt x="92505" y="35698"/>
                  <a:pt x="92452" y="35745"/>
                </a:cubicBezTo>
                <a:cubicBezTo>
                  <a:pt x="92431" y="35778"/>
                  <a:pt x="92411" y="35805"/>
                  <a:pt x="92398" y="35839"/>
                </a:cubicBezTo>
                <a:cubicBezTo>
                  <a:pt x="92378" y="35852"/>
                  <a:pt x="92358" y="35865"/>
                  <a:pt x="92338" y="35885"/>
                </a:cubicBezTo>
                <a:cubicBezTo>
                  <a:pt x="92344" y="35865"/>
                  <a:pt x="92351" y="35845"/>
                  <a:pt x="92358" y="35825"/>
                </a:cubicBezTo>
                <a:lnTo>
                  <a:pt x="92358" y="35825"/>
                </a:lnTo>
                <a:cubicBezTo>
                  <a:pt x="92271" y="35899"/>
                  <a:pt x="92184" y="35972"/>
                  <a:pt x="92097" y="36046"/>
                </a:cubicBezTo>
                <a:cubicBezTo>
                  <a:pt x="92070" y="36066"/>
                  <a:pt x="92043" y="36086"/>
                  <a:pt x="92010" y="36106"/>
                </a:cubicBezTo>
                <a:cubicBezTo>
                  <a:pt x="91983" y="36120"/>
                  <a:pt x="91943" y="36140"/>
                  <a:pt x="91910" y="36153"/>
                </a:cubicBezTo>
                <a:cubicBezTo>
                  <a:pt x="92164" y="35845"/>
                  <a:pt x="92365" y="35644"/>
                  <a:pt x="92498" y="35531"/>
                </a:cubicBezTo>
                <a:cubicBezTo>
                  <a:pt x="92652" y="35263"/>
                  <a:pt x="92793" y="35089"/>
                  <a:pt x="92893" y="35016"/>
                </a:cubicBezTo>
                <a:close/>
                <a:moveTo>
                  <a:pt x="58053" y="1"/>
                </a:moveTo>
                <a:cubicBezTo>
                  <a:pt x="45841" y="1"/>
                  <a:pt x="33230" y="2931"/>
                  <a:pt x="23003" y="9665"/>
                </a:cubicBezTo>
                <a:cubicBezTo>
                  <a:pt x="10940" y="17613"/>
                  <a:pt x="2951" y="29857"/>
                  <a:pt x="1399" y="44282"/>
                </a:cubicBezTo>
                <a:cubicBezTo>
                  <a:pt x="0" y="57289"/>
                  <a:pt x="6363" y="70523"/>
                  <a:pt x="17356" y="77548"/>
                </a:cubicBezTo>
                <a:cubicBezTo>
                  <a:pt x="18681" y="78391"/>
                  <a:pt x="20066" y="78993"/>
                  <a:pt x="21497" y="79388"/>
                </a:cubicBezTo>
                <a:cubicBezTo>
                  <a:pt x="24187" y="81141"/>
                  <a:pt x="27332" y="82225"/>
                  <a:pt x="30523" y="82231"/>
                </a:cubicBezTo>
                <a:cubicBezTo>
                  <a:pt x="30538" y="82231"/>
                  <a:pt x="30553" y="82231"/>
                  <a:pt x="30568" y="82231"/>
                </a:cubicBezTo>
                <a:cubicBezTo>
                  <a:pt x="35307" y="82231"/>
                  <a:pt x="39573" y="80120"/>
                  <a:pt x="43008" y="76972"/>
                </a:cubicBezTo>
                <a:cubicBezTo>
                  <a:pt x="47925" y="72476"/>
                  <a:pt x="49973" y="65766"/>
                  <a:pt x="51967" y="59630"/>
                </a:cubicBezTo>
                <a:cubicBezTo>
                  <a:pt x="52314" y="58580"/>
                  <a:pt x="52682" y="57536"/>
                  <a:pt x="53057" y="56492"/>
                </a:cubicBezTo>
                <a:cubicBezTo>
                  <a:pt x="53338" y="55930"/>
                  <a:pt x="53612" y="55375"/>
                  <a:pt x="53927" y="54833"/>
                </a:cubicBezTo>
                <a:cubicBezTo>
                  <a:pt x="54014" y="54686"/>
                  <a:pt x="54215" y="54392"/>
                  <a:pt x="54395" y="54117"/>
                </a:cubicBezTo>
                <a:cubicBezTo>
                  <a:pt x="54556" y="53943"/>
                  <a:pt x="54710" y="53769"/>
                  <a:pt x="54817" y="53656"/>
                </a:cubicBezTo>
                <a:cubicBezTo>
                  <a:pt x="55205" y="53502"/>
                  <a:pt x="55881" y="53074"/>
                  <a:pt x="56295" y="52786"/>
                </a:cubicBezTo>
                <a:cubicBezTo>
                  <a:pt x="56382" y="52752"/>
                  <a:pt x="56469" y="52719"/>
                  <a:pt x="56556" y="52699"/>
                </a:cubicBezTo>
                <a:cubicBezTo>
                  <a:pt x="57065" y="52552"/>
                  <a:pt x="57587" y="52451"/>
                  <a:pt x="58102" y="52331"/>
                </a:cubicBezTo>
                <a:cubicBezTo>
                  <a:pt x="58122" y="52331"/>
                  <a:pt x="58142" y="52324"/>
                  <a:pt x="58162" y="52324"/>
                </a:cubicBezTo>
                <a:cubicBezTo>
                  <a:pt x="58721" y="52286"/>
                  <a:pt x="59284" y="52268"/>
                  <a:pt x="59848" y="52268"/>
                </a:cubicBezTo>
                <a:cubicBezTo>
                  <a:pt x="60080" y="52268"/>
                  <a:pt x="60312" y="52271"/>
                  <a:pt x="60544" y="52277"/>
                </a:cubicBezTo>
                <a:cubicBezTo>
                  <a:pt x="61146" y="52297"/>
                  <a:pt x="61735" y="52344"/>
                  <a:pt x="62337" y="52384"/>
                </a:cubicBezTo>
                <a:lnTo>
                  <a:pt x="62370" y="52384"/>
                </a:lnTo>
                <a:cubicBezTo>
                  <a:pt x="63889" y="52645"/>
                  <a:pt x="65381" y="53013"/>
                  <a:pt x="66867" y="53408"/>
                </a:cubicBezTo>
                <a:cubicBezTo>
                  <a:pt x="73517" y="55194"/>
                  <a:pt x="80081" y="57563"/>
                  <a:pt x="87066" y="57583"/>
                </a:cubicBezTo>
                <a:cubicBezTo>
                  <a:pt x="87097" y="57583"/>
                  <a:pt x="87128" y="57583"/>
                  <a:pt x="87160" y="57583"/>
                </a:cubicBezTo>
                <a:cubicBezTo>
                  <a:pt x="94220" y="57583"/>
                  <a:pt x="101179" y="55340"/>
                  <a:pt x="106448" y="50544"/>
                </a:cubicBezTo>
                <a:cubicBezTo>
                  <a:pt x="117782" y="40228"/>
                  <a:pt x="113975" y="21434"/>
                  <a:pt x="102869" y="12629"/>
                </a:cubicBezTo>
                <a:cubicBezTo>
                  <a:pt x="97282" y="8193"/>
                  <a:pt x="90893" y="5396"/>
                  <a:pt x="84008" y="3590"/>
                </a:cubicBezTo>
                <a:cubicBezTo>
                  <a:pt x="76856" y="1710"/>
                  <a:pt x="69409" y="485"/>
                  <a:pt x="62023" y="104"/>
                </a:cubicBezTo>
                <a:cubicBezTo>
                  <a:pt x="60706" y="36"/>
                  <a:pt x="59382" y="1"/>
                  <a:pt x="580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5"/>
          <p:cNvSpPr/>
          <p:nvPr/>
        </p:nvSpPr>
        <p:spPr>
          <a:xfrm flipH="1">
            <a:off x="317728" y="-188893"/>
            <a:ext cx="145351" cy="165763"/>
          </a:xfrm>
          <a:custGeom>
            <a:rect b="b" l="l" r="r" t="t"/>
            <a:pathLst>
              <a:path extrusionOk="0" h="5100" w="4472">
                <a:moveTo>
                  <a:pt x="3851" y="0"/>
                </a:moveTo>
                <a:cubicBezTo>
                  <a:pt x="3750" y="0"/>
                  <a:pt x="3648" y="40"/>
                  <a:pt x="3567" y="135"/>
                </a:cubicBezTo>
                <a:cubicBezTo>
                  <a:pt x="2409" y="1486"/>
                  <a:pt x="1238" y="2858"/>
                  <a:pt x="241" y="4330"/>
                </a:cubicBezTo>
                <a:cubicBezTo>
                  <a:pt x="0" y="4686"/>
                  <a:pt x="355" y="5099"/>
                  <a:pt x="708" y="5099"/>
                </a:cubicBezTo>
                <a:cubicBezTo>
                  <a:pt x="825" y="5099"/>
                  <a:pt x="942" y="5054"/>
                  <a:pt x="1038" y="4945"/>
                </a:cubicBezTo>
                <a:cubicBezTo>
                  <a:pt x="2215" y="3614"/>
                  <a:pt x="3239" y="2128"/>
                  <a:pt x="4256" y="670"/>
                </a:cubicBezTo>
                <a:cubicBezTo>
                  <a:pt x="4472" y="363"/>
                  <a:pt x="4159" y="0"/>
                  <a:pt x="38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5"/>
          <p:cNvSpPr/>
          <p:nvPr/>
        </p:nvSpPr>
        <p:spPr>
          <a:xfrm flipH="1">
            <a:off x="240795" y="-117192"/>
            <a:ext cx="94712" cy="136250"/>
          </a:xfrm>
          <a:custGeom>
            <a:rect b="b" l="l" r="r" t="t"/>
            <a:pathLst>
              <a:path extrusionOk="0" h="4192" w="2914">
                <a:moveTo>
                  <a:pt x="2390" y="1"/>
                </a:moveTo>
                <a:cubicBezTo>
                  <a:pt x="2304" y="1"/>
                  <a:pt x="2217" y="28"/>
                  <a:pt x="2144" y="90"/>
                </a:cubicBezTo>
                <a:cubicBezTo>
                  <a:pt x="1120" y="939"/>
                  <a:pt x="358" y="2351"/>
                  <a:pt x="77" y="3636"/>
                </a:cubicBezTo>
                <a:cubicBezTo>
                  <a:pt x="1" y="3979"/>
                  <a:pt x="254" y="4192"/>
                  <a:pt x="513" y="4192"/>
                </a:cubicBezTo>
                <a:cubicBezTo>
                  <a:pt x="688" y="4192"/>
                  <a:pt x="865" y="4095"/>
                  <a:pt x="946" y="3877"/>
                </a:cubicBezTo>
                <a:cubicBezTo>
                  <a:pt x="1167" y="3261"/>
                  <a:pt x="1388" y="2652"/>
                  <a:pt x="1702" y="2077"/>
                </a:cubicBezTo>
                <a:cubicBezTo>
                  <a:pt x="2003" y="1535"/>
                  <a:pt x="2385" y="1053"/>
                  <a:pt x="2726" y="538"/>
                </a:cubicBezTo>
                <a:cubicBezTo>
                  <a:pt x="2913" y="260"/>
                  <a:pt x="2657" y="1"/>
                  <a:pt x="239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5"/>
          <p:cNvSpPr/>
          <p:nvPr/>
        </p:nvSpPr>
        <p:spPr>
          <a:xfrm flipH="1">
            <a:off x="473155" y="62644"/>
            <a:ext cx="70595" cy="161310"/>
          </a:xfrm>
          <a:custGeom>
            <a:rect b="b" l="l" r="r" t="t"/>
            <a:pathLst>
              <a:path extrusionOk="0" h="4963" w="2172">
                <a:moveTo>
                  <a:pt x="1750" y="0"/>
                </a:moveTo>
                <a:cubicBezTo>
                  <a:pt x="1676" y="0"/>
                  <a:pt x="1601" y="33"/>
                  <a:pt x="1539" y="110"/>
                </a:cubicBezTo>
                <a:cubicBezTo>
                  <a:pt x="515" y="1361"/>
                  <a:pt x="0" y="3040"/>
                  <a:pt x="301" y="4646"/>
                </a:cubicBezTo>
                <a:cubicBezTo>
                  <a:pt x="343" y="4864"/>
                  <a:pt x="520" y="4963"/>
                  <a:pt x="704" y="4963"/>
                </a:cubicBezTo>
                <a:cubicBezTo>
                  <a:pt x="939" y="4963"/>
                  <a:pt x="1185" y="4803"/>
                  <a:pt x="1178" y="4526"/>
                </a:cubicBezTo>
                <a:cubicBezTo>
                  <a:pt x="1151" y="3054"/>
                  <a:pt x="1352" y="1816"/>
                  <a:pt x="2048" y="505"/>
                </a:cubicBezTo>
                <a:cubicBezTo>
                  <a:pt x="2172" y="271"/>
                  <a:pt x="1964" y="0"/>
                  <a:pt x="17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5"/>
          <p:cNvSpPr/>
          <p:nvPr/>
        </p:nvSpPr>
        <p:spPr>
          <a:xfrm flipH="1">
            <a:off x="515343" y="336510"/>
            <a:ext cx="47779" cy="147626"/>
          </a:xfrm>
          <a:custGeom>
            <a:rect b="b" l="l" r="r" t="t"/>
            <a:pathLst>
              <a:path extrusionOk="0" h="4542" w="1470">
                <a:moveTo>
                  <a:pt x="941" y="0"/>
                </a:moveTo>
                <a:cubicBezTo>
                  <a:pt x="854" y="0"/>
                  <a:pt x="771" y="42"/>
                  <a:pt x="723" y="141"/>
                </a:cubicBezTo>
                <a:cubicBezTo>
                  <a:pt x="74" y="1459"/>
                  <a:pt x="1" y="2991"/>
                  <a:pt x="610" y="4336"/>
                </a:cubicBezTo>
                <a:cubicBezTo>
                  <a:pt x="675" y="4480"/>
                  <a:pt x="800" y="4541"/>
                  <a:pt x="931" y="4541"/>
                </a:cubicBezTo>
                <a:cubicBezTo>
                  <a:pt x="1189" y="4541"/>
                  <a:pt x="1470" y="4307"/>
                  <a:pt x="1372" y="4015"/>
                </a:cubicBezTo>
                <a:cubicBezTo>
                  <a:pt x="958" y="2770"/>
                  <a:pt x="864" y="1626"/>
                  <a:pt x="1239" y="362"/>
                </a:cubicBezTo>
                <a:cubicBezTo>
                  <a:pt x="1296" y="162"/>
                  <a:pt x="1112" y="0"/>
                  <a:pt x="94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5"/>
          <p:cNvSpPr/>
          <p:nvPr/>
        </p:nvSpPr>
        <p:spPr>
          <a:xfrm flipH="1">
            <a:off x="445170" y="564125"/>
            <a:ext cx="63152" cy="146489"/>
          </a:xfrm>
          <a:custGeom>
            <a:rect b="b" l="l" r="r" t="t"/>
            <a:pathLst>
              <a:path extrusionOk="0" h="4507" w="1943">
                <a:moveTo>
                  <a:pt x="288" y="1"/>
                </a:moveTo>
                <a:cubicBezTo>
                  <a:pt x="161" y="1"/>
                  <a:pt x="38" y="84"/>
                  <a:pt x="34" y="257"/>
                </a:cubicBezTo>
                <a:cubicBezTo>
                  <a:pt x="1" y="1688"/>
                  <a:pt x="275" y="3073"/>
                  <a:pt x="1025" y="4298"/>
                </a:cubicBezTo>
                <a:cubicBezTo>
                  <a:pt x="1114" y="4445"/>
                  <a:pt x="1243" y="4506"/>
                  <a:pt x="1372" y="4506"/>
                </a:cubicBezTo>
                <a:cubicBezTo>
                  <a:pt x="1659" y="4506"/>
                  <a:pt x="1943" y="4202"/>
                  <a:pt x="1767" y="3870"/>
                </a:cubicBezTo>
                <a:cubicBezTo>
                  <a:pt x="1158" y="2732"/>
                  <a:pt x="697" y="1548"/>
                  <a:pt x="570" y="257"/>
                </a:cubicBezTo>
                <a:cubicBezTo>
                  <a:pt x="553" y="88"/>
                  <a:pt x="418" y="1"/>
                  <a:pt x="2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5"/>
          <p:cNvSpPr/>
          <p:nvPr/>
        </p:nvSpPr>
        <p:spPr>
          <a:xfrm flipH="1">
            <a:off x="299364" y="767461"/>
            <a:ext cx="124192" cy="146359"/>
          </a:xfrm>
          <a:custGeom>
            <a:rect b="b" l="l" r="r" t="t"/>
            <a:pathLst>
              <a:path extrusionOk="0" h="4503" w="3821">
                <a:moveTo>
                  <a:pt x="280" y="0"/>
                </a:moveTo>
                <a:cubicBezTo>
                  <a:pt x="142" y="0"/>
                  <a:pt x="1" y="163"/>
                  <a:pt x="96" y="303"/>
                </a:cubicBezTo>
                <a:cubicBezTo>
                  <a:pt x="1006" y="1675"/>
                  <a:pt x="1936" y="3026"/>
                  <a:pt x="2939" y="4338"/>
                </a:cubicBezTo>
                <a:cubicBezTo>
                  <a:pt x="3026" y="4454"/>
                  <a:pt x="3147" y="4503"/>
                  <a:pt x="3265" y="4503"/>
                </a:cubicBezTo>
                <a:cubicBezTo>
                  <a:pt x="3548" y="4503"/>
                  <a:pt x="3821" y="4228"/>
                  <a:pt x="3608" y="3950"/>
                </a:cubicBezTo>
                <a:cubicBezTo>
                  <a:pt x="2585" y="2612"/>
                  <a:pt x="1508" y="1327"/>
                  <a:pt x="410" y="62"/>
                </a:cubicBezTo>
                <a:cubicBezTo>
                  <a:pt x="373" y="19"/>
                  <a:pt x="327" y="0"/>
                  <a:pt x="2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5"/>
          <p:cNvSpPr/>
          <p:nvPr/>
        </p:nvSpPr>
        <p:spPr>
          <a:xfrm flipH="1">
            <a:off x="82605" y="950027"/>
            <a:ext cx="167843" cy="143694"/>
          </a:xfrm>
          <a:custGeom>
            <a:rect b="b" l="l" r="r" t="t"/>
            <a:pathLst>
              <a:path extrusionOk="0" h="4421" w="5164">
                <a:moveTo>
                  <a:pt x="411" y="1"/>
                </a:moveTo>
                <a:cubicBezTo>
                  <a:pt x="191" y="1"/>
                  <a:pt x="1" y="267"/>
                  <a:pt x="209" y="460"/>
                </a:cubicBezTo>
                <a:cubicBezTo>
                  <a:pt x="1574" y="1752"/>
                  <a:pt x="2872" y="3170"/>
                  <a:pt x="4358" y="4327"/>
                </a:cubicBezTo>
                <a:cubicBezTo>
                  <a:pt x="4440" y="4392"/>
                  <a:pt x="4530" y="4420"/>
                  <a:pt x="4615" y="4420"/>
                </a:cubicBezTo>
                <a:cubicBezTo>
                  <a:pt x="4915" y="4420"/>
                  <a:pt x="5164" y="4074"/>
                  <a:pt x="4893" y="3792"/>
                </a:cubicBezTo>
                <a:cubicBezTo>
                  <a:pt x="3581" y="2441"/>
                  <a:pt x="2029" y="1290"/>
                  <a:pt x="597" y="72"/>
                </a:cubicBezTo>
                <a:cubicBezTo>
                  <a:pt x="539" y="22"/>
                  <a:pt x="474" y="1"/>
                  <a:pt x="4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5"/>
          <p:cNvSpPr/>
          <p:nvPr/>
        </p:nvSpPr>
        <p:spPr>
          <a:xfrm flipH="1">
            <a:off x="-90536" y="1129799"/>
            <a:ext cx="119219" cy="127280"/>
          </a:xfrm>
          <a:custGeom>
            <a:rect b="b" l="l" r="r" t="t"/>
            <a:pathLst>
              <a:path extrusionOk="0" h="3916" w="3668">
                <a:moveTo>
                  <a:pt x="313" y="0"/>
                </a:moveTo>
                <a:cubicBezTo>
                  <a:pt x="146" y="0"/>
                  <a:pt x="0" y="207"/>
                  <a:pt x="157" y="349"/>
                </a:cubicBezTo>
                <a:cubicBezTo>
                  <a:pt x="746" y="884"/>
                  <a:pt x="1281" y="1453"/>
                  <a:pt x="1743" y="2108"/>
                </a:cubicBezTo>
                <a:cubicBezTo>
                  <a:pt x="2138" y="2670"/>
                  <a:pt x="2499" y="3279"/>
                  <a:pt x="2954" y="3794"/>
                </a:cubicBezTo>
                <a:cubicBezTo>
                  <a:pt x="3032" y="3879"/>
                  <a:pt x="3120" y="3915"/>
                  <a:pt x="3204" y="3915"/>
                </a:cubicBezTo>
                <a:cubicBezTo>
                  <a:pt x="3450" y="3915"/>
                  <a:pt x="3667" y="3609"/>
                  <a:pt x="3543" y="3339"/>
                </a:cubicBezTo>
                <a:cubicBezTo>
                  <a:pt x="2927" y="2015"/>
                  <a:pt x="1549" y="971"/>
                  <a:pt x="452" y="54"/>
                </a:cubicBezTo>
                <a:cubicBezTo>
                  <a:pt x="408" y="16"/>
                  <a:pt x="360" y="0"/>
                  <a:pt x="3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5"/>
          <p:cNvSpPr/>
          <p:nvPr/>
        </p:nvSpPr>
        <p:spPr>
          <a:xfrm flipH="1">
            <a:off x="330697" y="108895"/>
            <a:ext cx="79436" cy="146489"/>
          </a:xfrm>
          <a:custGeom>
            <a:rect b="b" l="l" r="r" t="t"/>
            <a:pathLst>
              <a:path extrusionOk="0" h="4507" w="2444">
                <a:moveTo>
                  <a:pt x="2102" y="0"/>
                </a:moveTo>
                <a:cubicBezTo>
                  <a:pt x="2022" y="0"/>
                  <a:pt x="1940" y="36"/>
                  <a:pt x="1877" y="119"/>
                </a:cubicBezTo>
                <a:cubicBezTo>
                  <a:pt x="1021" y="1276"/>
                  <a:pt x="365" y="2641"/>
                  <a:pt x="64" y="4046"/>
                </a:cubicBezTo>
                <a:cubicBezTo>
                  <a:pt x="0" y="4327"/>
                  <a:pt x="219" y="4506"/>
                  <a:pt x="435" y="4506"/>
                </a:cubicBezTo>
                <a:cubicBezTo>
                  <a:pt x="580" y="4506"/>
                  <a:pt x="724" y="4425"/>
                  <a:pt x="780" y="4240"/>
                </a:cubicBezTo>
                <a:cubicBezTo>
                  <a:pt x="1202" y="2902"/>
                  <a:pt x="1683" y="1638"/>
                  <a:pt x="2332" y="393"/>
                </a:cubicBezTo>
                <a:cubicBezTo>
                  <a:pt x="2443" y="176"/>
                  <a:pt x="2280" y="0"/>
                  <a:pt x="210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5"/>
          <p:cNvSpPr/>
          <p:nvPr/>
        </p:nvSpPr>
        <p:spPr>
          <a:xfrm flipH="1">
            <a:off x="387121" y="336315"/>
            <a:ext cx="53792" cy="170053"/>
          </a:xfrm>
          <a:custGeom>
            <a:rect b="b" l="l" r="r" t="t"/>
            <a:pathLst>
              <a:path extrusionOk="0" h="5232" w="1655">
                <a:moveTo>
                  <a:pt x="1316" y="0"/>
                </a:moveTo>
                <a:cubicBezTo>
                  <a:pt x="1230" y="0"/>
                  <a:pt x="1146" y="38"/>
                  <a:pt x="1098" y="127"/>
                </a:cubicBezTo>
                <a:cubicBezTo>
                  <a:pt x="295" y="1572"/>
                  <a:pt x="1" y="3372"/>
                  <a:pt x="617" y="4944"/>
                </a:cubicBezTo>
                <a:cubicBezTo>
                  <a:pt x="695" y="5142"/>
                  <a:pt x="861" y="5232"/>
                  <a:pt x="1023" y="5232"/>
                </a:cubicBezTo>
                <a:cubicBezTo>
                  <a:pt x="1260" y="5232"/>
                  <a:pt x="1487" y="5041"/>
                  <a:pt x="1419" y="4723"/>
                </a:cubicBezTo>
                <a:cubicBezTo>
                  <a:pt x="1071" y="3198"/>
                  <a:pt x="1018" y="1813"/>
                  <a:pt x="1580" y="328"/>
                </a:cubicBezTo>
                <a:cubicBezTo>
                  <a:pt x="1655" y="142"/>
                  <a:pt x="1482" y="0"/>
                  <a:pt x="13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5"/>
          <p:cNvSpPr/>
          <p:nvPr/>
        </p:nvSpPr>
        <p:spPr>
          <a:xfrm flipH="1">
            <a:off x="335084" y="564678"/>
            <a:ext cx="50996" cy="120909"/>
          </a:xfrm>
          <a:custGeom>
            <a:rect b="b" l="l" r="r" t="t"/>
            <a:pathLst>
              <a:path extrusionOk="0" h="3720" w="1569">
                <a:moveTo>
                  <a:pt x="384" y="1"/>
                </a:moveTo>
                <a:cubicBezTo>
                  <a:pt x="282" y="1"/>
                  <a:pt x="185" y="56"/>
                  <a:pt x="167" y="179"/>
                </a:cubicBezTo>
                <a:cubicBezTo>
                  <a:pt x="0" y="1344"/>
                  <a:pt x="161" y="2548"/>
                  <a:pt x="810" y="3552"/>
                </a:cubicBezTo>
                <a:cubicBezTo>
                  <a:pt x="886" y="3670"/>
                  <a:pt x="994" y="3719"/>
                  <a:pt x="1101" y="3719"/>
                </a:cubicBezTo>
                <a:cubicBezTo>
                  <a:pt x="1339" y="3719"/>
                  <a:pt x="1568" y="3474"/>
                  <a:pt x="1425" y="3197"/>
                </a:cubicBezTo>
                <a:cubicBezTo>
                  <a:pt x="923" y="2254"/>
                  <a:pt x="622" y="1317"/>
                  <a:pt x="649" y="240"/>
                </a:cubicBezTo>
                <a:cubicBezTo>
                  <a:pt x="653" y="90"/>
                  <a:pt x="514" y="1"/>
                  <a:pt x="3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5"/>
          <p:cNvSpPr/>
          <p:nvPr/>
        </p:nvSpPr>
        <p:spPr>
          <a:xfrm flipH="1">
            <a:off x="185443" y="766681"/>
            <a:ext cx="131830" cy="126402"/>
          </a:xfrm>
          <a:custGeom>
            <a:rect b="b" l="l" r="r" t="t"/>
            <a:pathLst>
              <a:path extrusionOk="0" h="3889" w="4056">
                <a:moveTo>
                  <a:pt x="404" y="1"/>
                </a:moveTo>
                <a:cubicBezTo>
                  <a:pt x="187" y="1"/>
                  <a:pt x="1" y="283"/>
                  <a:pt x="191" y="495"/>
                </a:cubicBezTo>
                <a:cubicBezTo>
                  <a:pt x="1181" y="1605"/>
                  <a:pt x="2145" y="2722"/>
                  <a:pt x="3202" y="3766"/>
                </a:cubicBezTo>
                <a:cubicBezTo>
                  <a:pt x="3288" y="3852"/>
                  <a:pt x="3384" y="3889"/>
                  <a:pt x="3477" y="3889"/>
                </a:cubicBezTo>
                <a:cubicBezTo>
                  <a:pt x="3787" y="3889"/>
                  <a:pt x="4056" y="3483"/>
                  <a:pt x="3777" y="3184"/>
                </a:cubicBezTo>
                <a:cubicBezTo>
                  <a:pt x="2767" y="2100"/>
                  <a:pt x="1683" y="1103"/>
                  <a:pt x="599" y="86"/>
                </a:cubicBezTo>
                <a:cubicBezTo>
                  <a:pt x="538" y="26"/>
                  <a:pt x="470" y="1"/>
                  <a:pt x="4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5"/>
          <p:cNvSpPr/>
          <p:nvPr/>
        </p:nvSpPr>
        <p:spPr>
          <a:xfrm flipH="1">
            <a:off x="5899" y="940732"/>
            <a:ext cx="140151" cy="122339"/>
          </a:xfrm>
          <a:custGeom>
            <a:rect b="b" l="l" r="r" t="t"/>
            <a:pathLst>
              <a:path extrusionOk="0" h="3764" w="4312">
                <a:moveTo>
                  <a:pt x="324" y="0"/>
                </a:moveTo>
                <a:cubicBezTo>
                  <a:pt x="147" y="0"/>
                  <a:pt x="1" y="210"/>
                  <a:pt x="162" y="372"/>
                </a:cubicBezTo>
                <a:cubicBezTo>
                  <a:pt x="1246" y="1489"/>
                  <a:pt x="2296" y="2673"/>
                  <a:pt x="3494" y="3663"/>
                </a:cubicBezTo>
                <a:cubicBezTo>
                  <a:pt x="3578" y="3734"/>
                  <a:pt x="3669" y="3763"/>
                  <a:pt x="3756" y="3763"/>
                </a:cubicBezTo>
                <a:cubicBezTo>
                  <a:pt x="4058" y="3763"/>
                  <a:pt x="4311" y="3402"/>
                  <a:pt x="4036" y="3121"/>
                </a:cubicBezTo>
                <a:cubicBezTo>
                  <a:pt x="2945" y="2004"/>
                  <a:pt x="1681" y="1047"/>
                  <a:pt x="476" y="57"/>
                </a:cubicBezTo>
                <a:cubicBezTo>
                  <a:pt x="428" y="17"/>
                  <a:pt x="375" y="0"/>
                  <a:pt x="3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5"/>
          <p:cNvSpPr/>
          <p:nvPr/>
        </p:nvSpPr>
        <p:spPr>
          <a:xfrm flipH="1">
            <a:off x="-263807" y="1084588"/>
            <a:ext cx="234278" cy="217929"/>
          </a:xfrm>
          <a:custGeom>
            <a:rect b="b" l="l" r="r" t="t"/>
            <a:pathLst>
              <a:path extrusionOk="0" h="6705" w="7208">
                <a:moveTo>
                  <a:pt x="514" y="1"/>
                </a:moveTo>
                <a:cubicBezTo>
                  <a:pt x="204" y="1"/>
                  <a:pt x="0" y="445"/>
                  <a:pt x="333" y="629"/>
                </a:cubicBezTo>
                <a:cubicBezTo>
                  <a:pt x="2882" y="2021"/>
                  <a:pt x="4575" y="4001"/>
                  <a:pt x="6074" y="6450"/>
                </a:cubicBezTo>
                <a:cubicBezTo>
                  <a:pt x="6185" y="6630"/>
                  <a:pt x="6346" y="6705"/>
                  <a:pt x="6504" y="6705"/>
                </a:cubicBezTo>
                <a:cubicBezTo>
                  <a:pt x="6860" y="6705"/>
                  <a:pt x="7208" y="6329"/>
                  <a:pt x="6990" y="5908"/>
                </a:cubicBezTo>
                <a:cubicBezTo>
                  <a:pt x="5666" y="3345"/>
                  <a:pt x="3224" y="1318"/>
                  <a:pt x="675" y="40"/>
                </a:cubicBezTo>
                <a:cubicBezTo>
                  <a:pt x="619" y="13"/>
                  <a:pt x="565" y="1"/>
                  <a:pt x="5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5"/>
          <p:cNvSpPr/>
          <p:nvPr/>
        </p:nvSpPr>
        <p:spPr>
          <a:xfrm flipH="1">
            <a:off x="183005" y="-28883"/>
            <a:ext cx="87172" cy="161667"/>
          </a:xfrm>
          <a:custGeom>
            <a:rect b="b" l="l" r="r" t="t"/>
            <a:pathLst>
              <a:path extrusionOk="0" h="4974" w="2682">
                <a:moveTo>
                  <a:pt x="2182" y="0"/>
                </a:moveTo>
                <a:cubicBezTo>
                  <a:pt x="2011" y="0"/>
                  <a:pt x="1833" y="89"/>
                  <a:pt x="1753" y="290"/>
                </a:cubicBezTo>
                <a:cubicBezTo>
                  <a:pt x="1204" y="1655"/>
                  <a:pt x="669" y="3026"/>
                  <a:pt x="134" y="4391"/>
                </a:cubicBezTo>
                <a:cubicBezTo>
                  <a:pt x="0" y="4740"/>
                  <a:pt x="289" y="4973"/>
                  <a:pt x="585" y="4973"/>
                </a:cubicBezTo>
                <a:cubicBezTo>
                  <a:pt x="778" y="4973"/>
                  <a:pt x="973" y="4875"/>
                  <a:pt x="1057" y="4645"/>
                </a:cubicBezTo>
                <a:cubicBezTo>
                  <a:pt x="1566" y="3267"/>
                  <a:pt x="2074" y="1896"/>
                  <a:pt x="2569" y="511"/>
                </a:cubicBezTo>
                <a:cubicBezTo>
                  <a:pt x="2682" y="198"/>
                  <a:pt x="2438" y="0"/>
                  <a:pt x="21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5"/>
          <p:cNvSpPr/>
          <p:nvPr/>
        </p:nvSpPr>
        <p:spPr>
          <a:xfrm flipH="1">
            <a:off x="239429" y="222329"/>
            <a:ext cx="83174" cy="172361"/>
          </a:xfrm>
          <a:custGeom>
            <a:rect b="b" l="l" r="r" t="t"/>
            <a:pathLst>
              <a:path extrusionOk="0" h="5303" w="2559">
                <a:moveTo>
                  <a:pt x="2236" y="1"/>
                </a:moveTo>
                <a:cubicBezTo>
                  <a:pt x="2196" y="1"/>
                  <a:pt x="2154" y="13"/>
                  <a:pt x="2115" y="41"/>
                </a:cubicBezTo>
                <a:cubicBezTo>
                  <a:pt x="630" y="1098"/>
                  <a:pt x="1" y="3239"/>
                  <a:pt x="462" y="4965"/>
                </a:cubicBezTo>
                <a:cubicBezTo>
                  <a:pt x="526" y="5194"/>
                  <a:pt x="738" y="5302"/>
                  <a:pt x="946" y="5302"/>
                </a:cubicBezTo>
                <a:cubicBezTo>
                  <a:pt x="1200" y="5302"/>
                  <a:pt x="1449" y="5140"/>
                  <a:pt x="1412" y="4838"/>
                </a:cubicBezTo>
                <a:cubicBezTo>
                  <a:pt x="1192" y="3125"/>
                  <a:pt x="1560" y="1847"/>
                  <a:pt x="2456" y="389"/>
                </a:cubicBezTo>
                <a:cubicBezTo>
                  <a:pt x="2559" y="221"/>
                  <a:pt x="2408" y="1"/>
                  <a:pt x="22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5"/>
          <p:cNvSpPr/>
          <p:nvPr/>
        </p:nvSpPr>
        <p:spPr>
          <a:xfrm flipH="1">
            <a:off x="218368" y="483486"/>
            <a:ext cx="84669" cy="194365"/>
          </a:xfrm>
          <a:custGeom>
            <a:rect b="b" l="l" r="r" t="t"/>
            <a:pathLst>
              <a:path extrusionOk="0" h="5980" w="2605">
                <a:moveTo>
                  <a:pt x="595" y="0"/>
                </a:moveTo>
                <a:cubicBezTo>
                  <a:pt x="485" y="0"/>
                  <a:pt x="384" y="64"/>
                  <a:pt x="355" y="215"/>
                </a:cubicBezTo>
                <a:cubicBezTo>
                  <a:pt x="1" y="2049"/>
                  <a:pt x="536" y="4263"/>
                  <a:pt x="1627" y="5769"/>
                </a:cubicBezTo>
                <a:cubicBezTo>
                  <a:pt x="1733" y="5917"/>
                  <a:pt x="1877" y="5980"/>
                  <a:pt x="2016" y="5980"/>
                </a:cubicBezTo>
                <a:cubicBezTo>
                  <a:pt x="2322" y="5980"/>
                  <a:pt x="2605" y="5675"/>
                  <a:pt x="2416" y="5307"/>
                </a:cubicBezTo>
                <a:cubicBezTo>
                  <a:pt x="1566" y="3628"/>
                  <a:pt x="1178" y="2162"/>
                  <a:pt x="938" y="296"/>
                </a:cubicBezTo>
                <a:cubicBezTo>
                  <a:pt x="918" y="121"/>
                  <a:pt x="748" y="0"/>
                  <a:pt x="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5"/>
          <p:cNvSpPr/>
          <p:nvPr/>
        </p:nvSpPr>
        <p:spPr>
          <a:xfrm flipH="1">
            <a:off x="69441" y="744644"/>
            <a:ext cx="111061" cy="102123"/>
          </a:xfrm>
          <a:custGeom>
            <a:rect b="b" l="l" r="r" t="t"/>
            <a:pathLst>
              <a:path extrusionOk="0" h="3142" w="3417">
                <a:moveTo>
                  <a:pt x="374" y="1"/>
                </a:moveTo>
                <a:cubicBezTo>
                  <a:pt x="185" y="1"/>
                  <a:pt x="1" y="204"/>
                  <a:pt x="111" y="430"/>
                </a:cubicBezTo>
                <a:cubicBezTo>
                  <a:pt x="627" y="1520"/>
                  <a:pt x="1476" y="2571"/>
                  <a:pt x="2587" y="3093"/>
                </a:cubicBezTo>
                <a:cubicBezTo>
                  <a:pt x="2657" y="3126"/>
                  <a:pt x="2725" y="3141"/>
                  <a:pt x="2790" y="3141"/>
                </a:cubicBezTo>
                <a:cubicBezTo>
                  <a:pt x="3174" y="3141"/>
                  <a:pt x="3416" y="2610"/>
                  <a:pt x="3015" y="2363"/>
                </a:cubicBezTo>
                <a:cubicBezTo>
                  <a:pt x="2045" y="1768"/>
                  <a:pt x="1215" y="1119"/>
                  <a:pt x="606" y="142"/>
                </a:cubicBezTo>
                <a:cubicBezTo>
                  <a:pt x="546" y="42"/>
                  <a:pt x="460"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5"/>
          <p:cNvSpPr/>
          <p:nvPr/>
        </p:nvSpPr>
        <p:spPr>
          <a:xfrm flipH="1">
            <a:off x="-232279" y="902931"/>
            <a:ext cx="245426" cy="172003"/>
          </a:xfrm>
          <a:custGeom>
            <a:rect b="b" l="l" r="r" t="t"/>
            <a:pathLst>
              <a:path extrusionOk="0" h="5292" w="7551">
                <a:moveTo>
                  <a:pt x="414" y="1"/>
                </a:moveTo>
                <a:cubicBezTo>
                  <a:pt x="155" y="1"/>
                  <a:pt x="0" y="403"/>
                  <a:pt x="261" y="598"/>
                </a:cubicBezTo>
                <a:cubicBezTo>
                  <a:pt x="2335" y="2150"/>
                  <a:pt x="4410" y="3696"/>
                  <a:pt x="6524" y="5194"/>
                </a:cubicBezTo>
                <a:cubicBezTo>
                  <a:pt x="6620" y="5262"/>
                  <a:pt x="6715" y="5291"/>
                  <a:pt x="6805" y="5291"/>
                </a:cubicBezTo>
                <a:cubicBezTo>
                  <a:pt x="7248" y="5291"/>
                  <a:pt x="7551" y="4580"/>
                  <a:pt x="7072" y="4258"/>
                </a:cubicBezTo>
                <a:cubicBezTo>
                  <a:pt x="4931" y="2819"/>
                  <a:pt x="2764" y="1428"/>
                  <a:pt x="583" y="56"/>
                </a:cubicBezTo>
                <a:cubicBezTo>
                  <a:pt x="524" y="17"/>
                  <a:pt x="467" y="1"/>
                  <a:pt x="4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1" name="Google Shape;881;p15"/>
          <p:cNvGrpSpPr/>
          <p:nvPr/>
        </p:nvGrpSpPr>
        <p:grpSpPr>
          <a:xfrm flipH="1">
            <a:off x="1609323" y="4568315"/>
            <a:ext cx="1482049" cy="842172"/>
            <a:chOff x="6082097" y="4568315"/>
            <a:chExt cx="1482049" cy="842172"/>
          </a:xfrm>
        </p:grpSpPr>
        <p:sp>
          <p:nvSpPr>
            <p:cNvPr id="882" name="Google Shape;882;p15"/>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5"/>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5"/>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5"/>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5"/>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5"/>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5"/>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5"/>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5"/>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5"/>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5"/>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3" name="Google Shape;893;p15"/>
          <p:cNvGrpSpPr/>
          <p:nvPr/>
        </p:nvGrpSpPr>
        <p:grpSpPr>
          <a:xfrm rot="-8100000">
            <a:off x="8327117" y="2885274"/>
            <a:ext cx="1482035" cy="842164"/>
            <a:chOff x="6082097" y="4568315"/>
            <a:chExt cx="1482049" cy="842172"/>
          </a:xfrm>
        </p:grpSpPr>
        <p:sp>
          <p:nvSpPr>
            <p:cNvPr id="894" name="Google Shape;894;p15"/>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5"/>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5"/>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5"/>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5"/>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5"/>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5"/>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5"/>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5"/>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5"/>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5"/>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5" name="Google Shape;905;p15"/>
          <p:cNvSpPr txBox="1"/>
          <p:nvPr>
            <p:ph idx="1" type="body"/>
          </p:nvPr>
        </p:nvSpPr>
        <p:spPr>
          <a:xfrm>
            <a:off x="720000" y="1381075"/>
            <a:ext cx="7704000" cy="33345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SzPts val="1400"/>
              <a:buChar char="●"/>
              <a:defRPr>
                <a:solidFill>
                  <a:srgbClr val="434343"/>
                </a:solidFill>
              </a:defRPr>
            </a:lvl1pPr>
            <a:lvl2pPr indent="-317500" lvl="1" marL="914400" rtl="0" algn="ctr">
              <a:lnSpc>
                <a:spcPct val="115000"/>
              </a:lnSpc>
              <a:spcBef>
                <a:spcPts val="0"/>
              </a:spcBef>
              <a:spcAft>
                <a:spcPts val="0"/>
              </a:spcAft>
              <a:buClr>
                <a:srgbClr val="15325B"/>
              </a:buClr>
              <a:buSzPts val="1400"/>
              <a:buFont typeface="Darker Grotesque SemiBold"/>
              <a:buChar char="○"/>
              <a:defRPr>
                <a:solidFill>
                  <a:srgbClr val="434343"/>
                </a:solidFill>
              </a:defRPr>
            </a:lvl2pPr>
            <a:lvl3pPr indent="-317500" lvl="2" marL="1371600" rtl="0" algn="ctr">
              <a:lnSpc>
                <a:spcPct val="115000"/>
              </a:lnSpc>
              <a:spcBef>
                <a:spcPts val="0"/>
              </a:spcBef>
              <a:spcAft>
                <a:spcPts val="0"/>
              </a:spcAft>
              <a:buClr>
                <a:srgbClr val="15325B"/>
              </a:buClr>
              <a:buSzPts val="1400"/>
              <a:buFont typeface="Darker Grotesque SemiBold"/>
              <a:buChar char="■"/>
              <a:defRPr>
                <a:solidFill>
                  <a:srgbClr val="434343"/>
                </a:solidFill>
              </a:defRPr>
            </a:lvl3pPr>
            <a:lvl4pPr indent="-317500" lvl="3" marL="1828800" rtl="0" algn="ctr">
              <a:lnSpc>
                <a:spcPct val="115000"/>
              </a:lnSpc>
              <a:spcBef>
                <a:spcPts val="0"/>
              </a:spcBef>
              <a:spcAft>
                <a:spcPts val="0"/>
              </a:spcAft>
              <a:buClr>
                <a:srgbClr val="15325B"/>
              </a:buClr>
              <a:buSzPts val="1400"/>
              <a:buFont typeface="Darker Grotesque SemiBold"/>
              <a:buChar char="●"/>
              <a:defRPr>
                <a:solidFill>
                  <a:srgbClr val="434343"/>
                </a:solidFill>
              </a:defRPr>
            </a:lvl4pPr>
            <a:lvl5pPr indent="-317500" lvl="4" marL="2286000" rtl="0" algn="ctr">
              <a:lnSpc>
                <a:spcPct val="115000"/>
              </a:lnSpc>
              <a:spcBef>
                <a:spcPts val="0"/>
              </a:spcBef>
              <a:spcAft>
                <a:spcPts val="0"/>
              </a:spcAft>
              <a:buClr>
                <a:srgbClr val="15325B"/>
              </a:buClr>
              <a:buSzPts val="1400"/>
              <a:buFont typeface="Darker Grotesque SemiBold"/>
              <a:buChar char="○"/>
              <a:defRPr>
                <a:solidFill>
                  <a:srgbClr val="434343"/>
                </a:solidFill>
              </a:defRPr>
            </a:lvl5pPr>
            <a:lvl6pPr indent="-317500" lvl="5" marL="2743200" rtl="0" algn="ctr">
              <a:lnSpc>
                <a:spcPct val="115000"/>
              </a:lnSpc>
              <a:spcBef>
                <a:spcPts val="0"/>
              </a:spcBef>
              <a:spcAft>
                <a:spcPts val="0"/>
              </a:spcAft>
              <a:buClr>
                <a:srgbClr val="15325B"/>
              </a:buClr>
              <a:buSzPts val="1400"/>
              <a:buFont typeface="Darker Grotesque SemiBold"/>
              <a:buChar char="■"/>
              <a:defRPr>
                <a:solidFill>
                  <a:srgbClr val="434343"/>
                </a:solidFill>
              </a:defRPr>
            </a:lvl6pPr>
            <a:lvl7pPr indent="-317500" lvl="6" marL="3200400" rtl="0" algn="ctr">
              <a:lnSpc>
                <a:spcPct val="115000"/>
              </a:lnSpc>
              <a:spcBef>
                <a:spcPts val="0"/>
              </a:spcBef>
              <a:spcAft>
                <a:spcPts val="0"/>
              </a:spcAft>
              <a:buClr>
                <a:srgbClr val="15325B"/>
              </a:buClr>
              <a:buSzPts val="1400"/>
              <a:buFont typeface="Darker Grotesque SemiBold"/>
              <a:buChar char="●"/>
              <a:defRPr>
                <a:solidFill>
                  <a:srgbClr val="434343"/>
                </a:solidFill>
              </a:defRPr>
            </a:lvl7pPr>
            <a:lvl8pPr indent="-317500" lvl="7" marL="3657600" rtl="0" algn="ctr">
              <a:lnSpc>
                <a:spcPct val="115000"/>
              </a:lnSpc>
              <a:spcBef>
                <a:spcPts val="0"/>
              </a:spcBef>
              <a:spcAft>
                <a:spcPts val="0"/>
              </a:spcAft>
              <a:buClr>
                <a:srgbClr val="15325B"/>
              </a:buClr>
              <a:buSzPts val="1400"/>
              <a:buFont typeface="Darker Grotesque SemiBold"/>
              <a:buChar char="○"/>
              <a:defRPr>
                <a:solidFill>
                  <a:srgbClr val="434343"/>
                </a:solidFill>
              </a:defRPr>
            </a:lvl8pPr>
            <a:lvl9pPr indent="-317500" lvl="8" marL="4114800" rtl="0" algn="ctr">
              <a:lnSpc>
                <a:spcPct val="115000"/>
              </a:lnSpc>
              <a:spcBef>
                <a:spcPts val="0"/>
              </a:spcBef>
              <a:spcAft>
                <a:spcPts val="0"/>
              </a:spcAft>
              <a:buClr>
                <a:srgbClr val="15325B"/>
              </a:buClr>
              <a:buSzPts val="1400"/>
              <a:buFont typeface="Darker Grotesque SemiBold"/>
              <a:buChar char="■"/>
              <a:defRPr>
                <a:solidFill>
                  <a:srgbClr val="434343"/>
                </a:solidFill>
              </a:defRPr>
            </a:lvl9pPr>
          </a:lstStyle>
          <a:p/>
        </p:txBody>
      </p:sp>
      <p:sp>
        <p:nvSpPr>
          <p:cNvPr id="906" name="Google Shape;906;p15"/>
          <p:cNvSpPr txBox="1"/>
          <p:nvPr>
            <p:ph type="title"/>
          </p:nvPr>
        </p:nvSpPr>
        <p:spPr>
          <a:xfrm>
            <a:off x="713225" y="432949"/>
            <a:ext cx="7704000" cy="5778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600"/>
              <a:buNone/>
              <a:defRPr b="1" sz="4000">
                <a:latin typeface="Rakkas"/>
                <a:ea typeface="Rakkas"/>
                <a:cs typeface="Rakkas"/>
                <a:sym typeface="Rakkas"/>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2">
    <p:bg>
      <p:bgPr>
        <a:solidFill>
          <a:schemeClr val="lt1"/>
        </a:solidFill>
      </p:bgPr>
    </p:bg>
    <p:spTree>
      <p:nvGrpSpPr>
        <p:cNvPr id="907" name="Shape 907"/>
        <p:cNvGrpSpPr/>
        <p:nvPr/>
      </p:nvGrpSpPr>
      <p:grpSpPr>
        <a:xfrm>
          <a:off x="0" y="0"/>
          <a:ext cx="0" cy="0"/>
          <a:chOff x="0" y="0"/>
          <a:chExt cx="0" cy="0"/>
        </a:xfrm>
      </p:grpSpPr>
      <p:sp>
        <p:nvSpPr>
          <p:cNvPr id="908" name="Google Shape;908;p16"/>
          <p:cNvSpPr/>
          <p:nvPr/>
        </p:nvSpPr>
        <p:spPr>
          <a:xfrm flipH="1">
            <a:off x="-1679026" y="2585470"/>
            <a:ext cx="8026590" cy="4667196"/>
          </a:xfrm>
          <a:custGeom>
            <a:rect b="b" l="l" r="r" t="t"/>
            <a:pathLst>
              <a:path extrusionOk="0" h="143595" w="246953">
                <a:moveTo>
                  <a:pt x="171522" y="1"/>
                </a:moveTo>
                <a:cubicBezTo>
                  <a:pt x="167307" y="1"/>
                  <a:pt x="162993" y="418"/>
                  <a:pt x="158613" y="1295"/>
                </a:cubicBezTo>
                <a:cubicBezTo>
                  <a:pt x="149293" y="3162"/>
                  <a:pt x="141097" y="6935"/>
                  <a:pt x="135885" y="13720"/>
                </a:cubicBezTo>
                <a:cubicBezTo>
                  <a:pt x="115761" y="39914"/>
                  <a:pt x="132373" y="70908"/>
                  <a:pt x="105712" y="70908"/>
                </a:cubicBezTo>
                <a:cubicBezTo>
                  <a:pt x="105427" y="70908"/>
                  <a:pt x="105136" y="70905"/>
                  <a:pt x="104840" y="70898"/>
                </a:cubicBezTo>
                <a:cubicBezTo>
                  <a:pt x="104189" y="70882"/>
                  <a:pt x="103511" y="70874"/>
                  <a:pt x="102808" y="70874"/>
                </a:cubicBezTo>
                <a:cubicBezTo>
                  <a:pt x="73379" y="70874"/>
                  <a:pt x="1" y="84819"/>
                  <a:pt x="33431" y="112747"/>
                </a:cubicBezTo>
                <a:cubicBezTo>
                  <a:pt x="52693" y="128838"/>
                  <a:pt x="100269" y="143594"/>
                  <a:pt x="143460" y="143594"/>
                </a:cubicBezTo>
                <a:cubicBezTo>
                  <a:pt x="177007" y="143594"/>
                  <a:pt x="207908" y="134692"/>
                  <a:pt x="220842" y="110600"/>
                </a:cubicBezTo>
                <a:cubicBezTo>
                  <a:pt x="225572" y="101788"/>
                  <a:pt x="229159" y="93699"/>
                  <a:pt x="231795" y="86239"/>
                </a:cubicBezTo>
                <a:cubicBezTo>
                  <a:pt x="246953" y="43342"/>
                  <a:pt x="214449" y="1"/>
                  <a:pt x="1715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909" name="Google Shape;909;p16"/>
          <p:cNvSpPr/>
          <p:nvPr/>
        </p:nvSpPr>
        <p:spPr>
          <a:xfrm flipH="1">
            <a:off x="-797502" y="-709420"/>
            <a:ext cx="3423976" cy="2759852"/>
          </a:xfrm>
          <a:custGeom>
            <a:rect b="b" l="l" r="r" t="t"/>
            <a:pathLst>
              <a:path extrusionOk="0" h="84912" w="105345">
                <a:moveTo>
                  <a:pt x="53586" y="65098"/>
                </a:moveTo>
                <a:cubicBezTo>
                  <a:pt x="53747" y="65138"/>
                  <a:pt x="53981" y="65212"/>
                  <a:pt x="54295" y="65346"/>
                </a:cubicBezTo>
                <a:cubicBezTo>
                  <a:pt x="54275" y="65346"/>
                  <a:pt x="54248" y="65346"/>
                  <a:pt x="54228" y="65339"/>
                </a:cubicBezTo>
                <a:cubicBezTo>
                  <a:pt x="54028" y="65292"/>
                  <a:pt x="53787" y="65272"/>
                  <a:pt x="53573" y="65252"/>
                </a:cubicBezTo>
                <a:cubicBezTo>
                  <a:pt x="53486" y="65232"/>
                  <a:pt x="53412" y="65205"/>
                  <a:pt x="53365" y="65178"/>
                </a:cubicBezTo>
                <a:cubicBezTo>
                  <a:pt x="53439" y="65152"/>
                  <a:pt x="53512" y="65125"/>
                  <a:pt x="53586" y="65098"/>
                </a:cubicBezTo>
                <a:close/>
                <a:moveTo>
                  <a:pt x="33349" y="1"/>
                </a:moveTo>
                <a:cubicBezTo>
                  <a:pt x="29419" y="1"/>
                  <a:pt x="25465" y="1076"/>
                  <a:pt x="22013" y="3237"/>
                </a:cubicBezTo>
                <a:cubicBezTo>
                  <a:pt x="19972" y="4508"/>
                  <a:pt x="18152" y="6080"/>
                  <a:pt x="16553" y="7860"/>
                </a:cubicBezTo>
                <a:cubicBezTo>
                  <a:pt x="16393" y="7914"/>
                  <a:pt x="16226" y="7967"/>
                  <a:pt x="16065" y="8021"/>
                </a:cubicBezTo>
                <a:cubicBezTo>
                  <a:pt x="14560" y="8549"/>
                  <a:pt x="12974" y="9205"/>
                  <a:pt x="11656" y="10128"/>
                </a:cubicBezTo>
                <a:cubicBezTo>
                  <a:pt x="10692" y="10797"/>
                  <a:pt x="9722" y="11520"/>
                  <a:pt x="8846" y="12289"/>
                </a:cubicBezTo>
                <a:cubicBezTo>
                  <a:pt x="8709" y="12408"/>
                  <a:pt x="8375" y="12623"/>
                  <a:pt x="8383" y="12623"/>
                </a:cubicBezTo>
                <a:cubicBezTo>
                  <a:pt x="8388" y="12623"/>
                  <a:pt x="8504" y="12553"/>
                  <a:pt x="8832" y="12356"/>
                </a:cubicBezTo>
                <a:cubicBezTo>
                  <a:pt x="9161" y="12113"/>
                  <a:pt x="9328" y="11991"/>
                  <a:pt x="9333" y="11991"/>
                </a:cubicBezTo>
                <a:lnTo>
                  <a:pt x="9333" y="11991"/>
                </a:lnTo>
                <a:cubicBezTo>
                  <a:pt x="9342" y="11991"/>
                  <a:pt x="8759" y="12437"/>
                  <a:pt x="7581" y="13333"/>
                </a:cubicBezTo>
                <a:cubicBezTo>
                  <a:pt x="7153" y="13888"/>
                  <a:pt x="6732" y="14437"/>
                  <a:pt x="6303" y="14986"/>
                </a:cubicBezTo>
                <a:cubicBezTo>
                  <a:pt x="2108" y="20626"/>
                  <a:pt x="188" y="27584"/>
                  <a:pt x="94" y="34556"/>
                </a:cubicBezTo>
                <a:cubicBezTo>
                  <a:pt x="1" y="41875"/>
                  <a:pt x="1934" y="49335"/>
                  <a:pt x="5306" y="55818"/>
                </a:cubicBezTo>
                <a:cubicBezTo>
                  <a:pt x="8712" y="62355"/>
                  <a:pt x="14165" y="67681"/>
                  <a:pt x="19972" y="72077"/>
                </a:cubicBezTo>
                <a:cubicBezTo>
                  <a:pt x="30764" y="80251"/>
                  <a:pt x="44908" y="84911"/>
                  <a:pt x="58739" y="84911"/>
                </a:cubicBezTo>
                <a:cubicBezTo>
                  <a:pt x="73729" y="84911"/>
                  <a:pt x="88351" y="79437"/>
                  <a:pt x="97938" y="67032"/>
                </a:cubicBezTo>
                <a:cubicBezTo>
                  <a:pt x="102869" y="60642"/>
                  <a:pt x="105345" y="52888"/>
                  <a:pt x="103980" y="44839"/>
                </a:cubicBezTo>
                <a:cubicBezTo>
                  <a:pt x="102555" y="36422"/>
                  <a:pt x="95155" y="30668"/>
                  <a:pt x="87247" y="28708"/>
                </a:cubicBezTo>
                <a:cubicBezTo>
                  <a:pt x="83466" y="27778"/>
                  <a:pt x="79512" y="27470"/>
                  <a:pt x="75638" y="27089"/>
                </a:cubicBezTo>
                <a:cubicBezTo>
                  <a:pt x="73979" y="26928"/>
                  <a:pt x="72320" y="26774"/>
                  <a:pt x="70660" y="26587"/>
                </a:cubicBezTo>
                <a:cubicBezTo>
                  <a:pt x="70560" y="26574"/>
                  <a:pt x="70420" y="26567"/>
                  <a:pt x="70266" y="26560"/>
                </a:cubicBezTo>
                <a:cubicBezTo>
                  <a:pt x="70159" y="26540"/>
                  <a:pt x="70018" y="26513"/>
                  <a:pt x="69844" y="26487"/>
                </a:cubicBezTo>
                <a:cubicBezTo>
                  <a:pt x="68908" y="26326"/>
                  <a:pt x="67971" y="26172"/>
                  <a:pt x="67041" y="25985"/>
                </a:cubicBezTo>
                <a:cubicBezTo>
                  <a:pt x="65596" y="25704"/>
                  <a:pt x="64164" y="25356"/>
                  <a:pt x="62766" y="24901"/>
                </a:cubicBezTo>
                <a:cubicBezTo>
                  <a:pt x="62250" y="24740"/>
                  <a:pt x="61749" y="24533"/>
                  <a:pt x="61247" y="24339"/>
                </a:cubicBezTo>
                <a:cubicBezTo>
                  <a:pt x="60912" y="24178"/>
                  <a:pt x="60578" y="24018"/>
                  <a:pt x="60250" y="23844"/>
                </a:cubicBezTo>
                <a:cubicBezTo>
                  <a:pt x="59641" y="23509"/>
                  <a:pt x="59046" y="23155"/>
                  <a:pt x="58470" y="22773"/>
                </a:cubicBezTo>
                <a:cubicBezTo>
                  <a:pt x="58417" y="22740"/>
                  <a:pt x="58336" y="22680"/>
                  <a:pt x="58256" y="22626"/>
                </a:cubicBezTo>
                <a:cubicBezTo>
                  <a:pt x="57734" y="22144"/>
                  <a:pt x="57239" y="21656"/>
                  <a:pt x="56744" y="21148"/>
                </a:cubicBezTo>
                <a:cubicBezTo>
                  <a:pt x="56737" y="21148"/>
                  <a:pt x="56737" y="21141"/>
                  <a:pt x="56731" y="21141"/>
                </a:cubicBezTo>
                <a:cubicBezTo>
                  <a:pt x="56677" y="21054"/>
                  <a:pt x="56630" y="20987"/>
                  <a:pt x="56597" y="20933"/>
                </a:cubicBezTo>
                <a:cubicBezTo>
                  <a:pt x="53338" y="15862"/>
                  <a:pt x="52141" y="9994"/>
                  <a:pt x="47631" y="5652"/>
                </a:cubicBezTo>
                <a:cubicBezTo>
                  <a:pt x="43730" y="1892"/>
                  <a:pt x="38560" y="1"/>
                  <a:pt x="333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910" name="Google Shape;910;p16"/>
          <p:cNvSpPr/>
          <p:nvPr/>
        </p:nvSpPr>
        <p:spPr>
          <a:xfrm flipH="1">
            <a:off x="4089314" y="-1516289"/>
            <a:ext cx="4580415" cy="3319188"/>
          </a:xfrm>
          <a:custGeom>
            <a:rect b="b" l="l" r="r" t="t"/>
            <a:pathLst>
              <a:path extrusionOk="0" h="102121" w="140925">
                <a:moveTo>
                  <a:pt x="129923" y="0"/>
                </a:moveTo>
                <a:cubicBezTo>
                  <a:pt x="129780" y="0"/>
                  <a:pt x="129636" y="4"/>
                  <a:pt x="129491" y="10"/>
                </a:cubicBezTo>
                <a:cubicBezTo>
                  <a:pt x="124285" y="244"/>
                  <a:pt x="118712" y="4560"/>
                  <a:pt x="119187" y="10314"/>
                </a:cubicBezTo>
                <a:cubicBezTo>
                  <a:pt x="119655" y="16008"/>
                  <a:pt x="119696" y="21741"/>
                  <a:pt x="119194" y="27442"/>
                </a:cubicBezTo>
                <a:cubicBezTo>
                  <a:pt x="119140" y="28064"/>
                  <a:pt x="119073" y="28680"/>
                  <a:pt x="119006" y="29302"/>
                </a:cubicBezTo>
                <a:cubicBezTo>
                  <a:pt x="118993" y="29456"/>
                  <a:pt x="118973" y="29610"/>
                  <a:pt x="118960" y="29763"/>
                </a:cubicBezTo>
                <a:cubicBezTo>
                  <a:pt x="118725" y="31055"/>
                  <a:pt x="118558" y="32359"/>
                  <a:pt x="118311" y="33651"/>
                </a:cubicBezTo>
                <a:cubicBezTo>
                  <a:pt x="117775" y="36387"/>
                  <a:pt x="117106" y="39090"/>
                  <a:pt x="116277" y="41753"/>
                </a:cubicBezTo>
                <a:cubicBezTo>
                  <a:pt x="115882" y="43031"/>
                  <a:pt x="115454" y="44295"/>
                  <a:pt x="114992" y="45547"/>
                </a:cubicBezTo>
                <a:cubicBezTo>
                  <a:pt x="114818" y="46015"/>
                  <a:pt x="114631" y="46477"/>
                  <a:pt x="114450" y="46945"/>
                </a:cubicBezTo>
                <a:cubicBezTo>
                  <a:pt x="114350" y="47172"/>
                  <a:pt x="114249" y="47407"/>
                  <a:pt x="114149" y="47634"/>
                </a:cubicBezTo>
                <a:cubicBezTo>
                  <a:pt x="112951" y="50237"/>
                  <a:pt x="111586" y="52766"/>
                  <a:pt x="110048" y="55181"/>
                </a:cubicBezTo>
                <a:cubicBezTo>
                  <a:pt x="109365" y="56252"/>
                  <a:pt x="108616" y="57269"/>
                  <a:pt x="107893" y="58312"/>
                </a:cubicBezTo>
                <a:cubicBezTo>
                  <a:pt x="107826" y="58406"/>
                  <a:pt x="107759" y="58493"/>
                  <a:pt x="107693" y="58573"/>
                </a:cubicBezTo>
                <a:cubicBezTo>
                  <a:pt x="107258" y="59102"/>
                  <a:pt x="106816" y="59624"/>
                  <a:pt x="106361" y="60139"/>
                </a:cubicBezTo>
                <a:cubicBezTo>
                  <a:pt x="104635" y="62113"/>
                  <a:pt x="102768" y="63959"/>
                  <a:pt x="100788" y="65685"/>
                </a:cubicBezTo>
                <a:cubicBezTo>
                  <a:pt x="100279" y="66127"/>
                  <a:pt x="99757" y="66562"/>
                  <a:pt x="99229" y="66990"/>
                </a:cubicBezTo>
                <a:cubicBezTo>
                  <a:pt x="99169" y="67044"/>
                  <a:pt x="99115" y="67090"/>
                  <a:pt x="99062" y="67131"/>
                </a:cubicBezTo>
                <a:cubicBezTo>
                  <a:pt x="98031" y="67887"/>
                  <a:pt x="96988" y="68629"/>
                  <a:pt x="95917" y="69332"/>
                </a:cubicBezTo>
                <a:cubicBezTo>
                  <a:pt x="93723" y="70770"/>
                  <a:pt x="91441" y="72088"/>
                  <a:pt x="89099" y="73279"/>
                </a:cubicBezTo>
                <a:cubicBezTo>
                  <a:pt x="87969" y="73855"/>
                  <a:pt x="86818" y="74403"/>
                  <a:pt x="85660" y="74918"/>
                </a:cubicBezTo>
                <a:cubicBezTo>
                  <a:pt x="85533" y="74979"/>
                  <a:pt x="85413" y="75032"/>
                  <a:pt x="85286" y="75086"/>
                </a:cubicBezTo>
                <a:cubicBezTo>
                  <a:pt x="84777" y="75286"/>
                  <a:pt x="84269" y="75494"/>
                  <a:pt x="83753" y="75695"/>
                </a:cubicBezTo>
                <a:cubicBezTo>
                  <a:pt x="81171" y="76678"/>
                  <a:pt x="78535" y="77534"/>
                  <a:pt x="75872" y="78277"/>
                </a:cubicBezTo>
                <a:cubicBezTo>
                  <a:pt x="73289" y="79000"/>
                  <a:pt x="70680" y="79609"/>
                  <a:pt x="68044" y="80117"/>
                </a:cubicBezTo>
                <a:cubicBezTo>
                  <a:pt x="66779" y="80365"/>
                  <a:pt x="65508" y="80585"/>
                  <a:pt x="64230" y="80786"/>
                </a:cubicBezTo>
                <a:cubicBezTo>
                  <a:pt x="63683" y="80867"/>
                  <a:pt x="63135" y="80936"/>
                  <a:pt x="62588" y="81021"/>
                </a:cubicBezTo>
                <a:lnTo>
                  <a:pt x="62588" y="81021"/>
                </a:lnTo>
                <a:cubicBezTo>
                  <a:pt x="63673" y="80851"/>
                  <a:pt x="64049" y="80793"/>
                  <a:pt x="64046" y="80793"/>
                </a:cubicBezTo>
                <a:lnTo>
                  <a:pt x="64046" y="80793"/>
                </a:lnTo>
                <a:cubicBezTo>
                  <a:pt x="64042" y="80793"/>
                  <a:pt x="62742" y="80991"/>
                  <a:pt x="62236" y="81047"/>
                </a:cubicBezTo>
                <a:cubicBezTo>
                  <a:pt x="57597" y="81562"/>
                  <a:pt x="52899" y="81821"/>
                  <a:pt x="48220" y="81821"/>
                </a:cubicBezTo>
                <a:cubicBezTo>
                  <a:pt x="47184" y="81821"/>
                  <a:pt x="46149" y="81808"/>
                  <a:pt x="45115" y="81783"/>
                </a:cubicBezTo>
                <a:cubicBezTo>
                  <a:pt x="43503" y="81743"/>
                  <a:pt x="41890" y="81663"/>
                  <a:pt x="40278" y="81549"/>
                </a:cubicBezTo>
                <a:cubicBezTo>
                  <a:pt x="39421" y="81482"/>
                  <a:pt x="38565" y="81408"/>
                  <a:pt x="37709" y="81321"/>
                </a:cubicBezTo>
                <a:cubicBezTo>
                  <a:pt x="37441" y="81295"/>
                  <a:pt x="36411" y="81161"/>
                  <a:pt x="36049" y="81121"/>
                </a:cubicBezTo>
                <a:cubicBezTo>
                  <a:pt x="35668" y="81067"/>
                  <a:pt x="35293" y="81007"/>
                  <a:pt x="34912" y="80940"/>
                </a:cubicBezTo>
                <a:cubicBezTo>
                  <a:pt x="34069" y="80799"/>
                  <a:pt x="33226" y="80639"/>
                  <a:pt x="32383" y="80478"/>
                </a:cubicBezTo>
                <a:cubicBezTo>
                  <a:pt x="30811" y="80177"/>
                  <a:pt x="29245" y="79856"/>
                  <a:pt x="27686" y="79468"/>
                </a:cubicBezTo>
                <a:cubicBezTo>
                  <a:pt x="24608" y="78705"/>
                  <a:pt x="21631" y="77615"/>
                  <a:pt x="18573" y="76758"/>
                </a:cubicBezTo>
                <a:cubicBezTo>
                  <a:pt x="16981" y="76310"/>
                  <a:pt x="15435" y="75608"/>
                  <a:pt x="13850" y="75173"/>
                </a:cubicBezTo>
                <a:cubicBezTo>
                  <a:pt x="12264" y="74744"/>
                  <a:pt x="10705" y="74376"/>
                  <a:pt x="9153" y="73808"/>
                </a:cubicBezTo>
                <a:cubicBezTo>
                  <a:pt x="8609" y="73610"/>
                  <a:pt x="8026" y="73519"/>
                  <a:pt x="7430" y="73519"/>
                </a:cubicBezTo>
                <a:cubicBezTo>
                  <a:pt x="5079" y="73519"/>
                  <a:pt x="2537" y="74946"/>
                  <a:pt x="1486" y="76932"/>
                </a:cubicBezTo>
                <a:cubicBezTo>
                  <a:pt x="0" y="79742"/>
                  <a:pt x="495" y="82780"/>
                  <a:pt x="2549" y="85155"/>
                </a:cubicBezTo>
                <a:cubicBezTo>
                  <a:pt x="3499" y="86259"/>
                  <a:pt x="4476" y="87343"/>
                  <a:pt x="5487" y="88393"/>
                </a:cubicBezTo>
                <a:cubicBezTo>
                  <a:pt x="6878" y="89845"/>
                  <a:pt x="8691" y="91076"/>
                  <a:pt x="10357" y="92247"/>
                </a:cubicBezTo>
                <a:cubicBezTo>
                  <a:pt x="13402" y="94381"/>
                  <a:pt x="16700" y="95793"/>
                  <a:pt x="20179" y="97098"/>
                </a:cubicBezTo>
                <a:cubicBezTo>
                  <a:pt x="26676" y="99540"/>
                  <a:pt x="33407" y="100731"/>
                  <a:pt x="40278" y="101507"/>
                </a:cubicBezTo>
                <a:cubicBezTo>
                  <a:pt x="43943" y="101922"/>
                  <a:pt x="47639" y="102121"/>
                  <a:pt x="51340" y="102121"/>
                </a:cubicBezTo>
                <a:cubicBezTo>
                  <a:pt x="60164" y="102121"/>
                  <a:pt x="69019" y="100993"/>
                  <a:pt x="77565" y="98985"/>
                </a:cubicBezTo>
                <a:cubicBezTo>
                  <a:pt x="89099" y="96275"/>
                  <a:pt x="100580" y="91538"/>
                  <a:pt x="110068" y="84359"/>
                </a:cubicBezTo>
                <a:cubicBezTo>
                  <a:pt x="115788" y="80030"/>
                  <a:pt x="120605" y="75293"/>
                  <a:pt x="124954" y="69586"/>
                </a:cubicBezTo>
                <a:cubicBezTo>
                  <a:pt x="129002" y="64267"/>
                  <a:pt x="131933" y="58366"/>
                  <a:pt x="134375" y="52164"/>
                </a:cubicBezTo>
                <a:cubicBezTo>
                  <a:pt x="139533" y="39043"/>
                  <a:pt x="140925" y="24284"/>
                  <a:pt x="139787" y="10314"/>
                </a:cubicBezTo>
                <a:cubicBezTo>
                  <a:pt x="139370" y="5087"/>
                  <a:pt x="135560" y="0"/>
                  <a:pt x="1299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911" name="Google Shape;911;p16"/>
          <p:cNvSpPr/>
          <p:nvPr/>
        </p:nvSpPr>
        <p:spPr>
          <a:xfrm flipH="1">
            <a:off x="4331327" y="2569302"/>
            <a:ext cx="3828242" cy="2672746"/>
          </a:xfrm>
          <a:custGeom>
            <a:rect b="b" l="l" r="r" t="t"/>
            <a:pathLst>
              <a:path extrusionOk="0" h="82232" w="117783">
                <a:moveTo>
                  <a:pt x="92985" y="33817"/>
                </a:moveTo>
                <a:cubicBezTo>
                  <a:pt x="92992" y="33817"/>
                  <a:pt x="93000" y="33822"/>
                  <a:pt x="93007" y="33831"/>
                </a:cubicBezTo>
                <a:cubicBezTo>
                  <a:pt x="93007" y="33845"/>
                  <a:pt x="93007" y="33858"/>
                  <a:pt x="93007" y="33878"/>
                </a:cubicBezTo>
                <a:cubicBezTo>
                  <a:pt x="93014" y="34179"/>
                  <a:pt x="92973" y="34500"/>
                  <a:pt x="92953" y="34822"/>
                </a:cubicBezTo>
                <a:cubicBezTo>
                  <a:pt x="92947" y="34828"/>
                  <a:pt x="92947" y="34828"/>
                  <a:pt x="92947" y="34835"/>
                </a:cubicBezTo>
                <a:cubicBezTo>
                  <a:pt x="92933" y="34882"/>
                  <a:pt x="92913" y="34929"/>
                  <a:pt x="92900" y="34982"/>
                </a:cubicBezTo>
                <a:cubicBezTo>
                  <a:pt x="92846" y="34156"/>
                  <a:pt x="92921" y="33817"/>
                  <a:pt x="92985" y="33817"/>
                </a:cubicBezTo>
                <a:close/>
                <a:moveTo>
                  <a:pt x="92893" y="35016"/>
                </a:moveTo>
                <a:lnTo>
                  <a:pt x="92893" y="35016"/>
                </a:lnTo>
                <a:cubicBezTo>
                  <a:pt x="92880" y="35056"/>
                  <a:pt x="92866" y="35103"/>
                  <a:pt x="92853" y="35143"/>
                </a:cubicBezTo>
                <a:cubicBezTo>
                  <a:pt x="92786" y="35236"/>
                  <a:pt x="92719" y="35337"/>
                  <a:pt x="92652" y="35437"/>
                </a:cubicBezTo>
                <a:cubicBezTo>
                  <a:pt x="92675" y="35428"/>
                  <a:pt x="92692" y="35424"/>
                  <a:pt x="92704" y="35424"/>
                </a:cubicBezTo>
                <a:cubicBezTo>
                  <a:pt x="92728" y="35424"/>
                  <a:pt x="92733" y="35442"/>
                  <a:pt x="92719" y="35477"/>
                </a:cubicBezTo>
                <a:cubicBezTo>
                  <a:pt x="92686" y="35517"/>
                  <a:pt x="92652" y="35551"/>
                  <a:pt x="92612" y="35598"/>
                </a:cubicBezTo>
                <a:cubicBezTo>
                  <a:pt x="92565" y="35644"/>
                  <a:pt x="92505" y="35698"/>
                  <a:pt x="92452" y="35745"/>
                </a:cubicBezTo>
                <a:cubicBezTo>
                  <a:pt x="92431" y="35778"/>
                  <a:pt x="92411" y="35805"/>
                  <a:pt x="92398" y="35839"/>
                </a:cubicBezTo>
                <a:cubicBezTo>
                  <a:pt x="92378" y="35852"/>
                  <a:pt x="92358" y="35865"/>
                  <a:pt x="92338" y="35885"/>
                </a:cubicBezTo>
                <a:cubicBezTo>
                  <a:pt x="92344" y="35865"/>
                  <a:pt x="92351" y="35845"/>
                  <a:pt x="92358" y="35825"/>
                </a:cubicBezTo>
                <a:lnTo>
                  <a:pt x="92358" y="35825"/>
                </a:lnTo>
                <a:cubicBezTo>
                  <a:pt x="92271" y="35899"/>
                  <a:pt x="92184" y="35972"/>
                  <a:pt x="92097" y="36046"/>
                </a:cubicBezTo>
                <a:cubicBezTo>
                  <a:pt x="92070" y="36066"/>
                  <a:pt x="92043" y="36086"/>
                  <a:pt x="92010" y="36106"/>
                </a:cubicBezTo>
                <a:cubicBezTo>
                  <a:pt x="91983" y="36120"/>
                  <a:pt x="91943" y="36140"/>
                  <a:pt x="91910" y="36153"/>
                </a:cubicBezTo>
                <a:cubicBezTo>
                  <a:pt x="92164" y="35845"/>
                  <a:pt x="92365" y="35644"/>
                  <a:pt x="92498" y="35531"/>
                </a:cubicBezTo>
                <a:cubicBezTo>
                  <a:pt x="92652" y="35263"/>
                  <a:pt x="92793" y="35089"/>
                  <a:pt x="92893" y="35016"/>
                </a:cubicBezTo>
                <a:close/>
                <a:moveTo>
                  <a:pt x="58053" y="1"/>
                </a:moveTo>
                <a:cubicBezTo>
                  <a:pt x="45841" y="1"/>
                  <a:pt x="33230" y="2931"/>
                  <a:pt x="23003" y="9665"/>
                </a:cubicBezTo>
                <a:cubicBezTo>
                  <a:pt x="10940" y="17613"/>
                  <a:pt x="2951" y="29857"/>
                  <a:pt x="1399" y="44282"/>
                </a:cubicBezTo>
                <a:cubicBezTo>
                  <a:pt x="0" y="57289"/>
                  <a:pt x="6363" y="70523"/>
                  <a:pt x="17356" y="77548"/>
                </a:cubicBezTo>
                <a:cubicBezTo>
                  <a:pt x="18681" y="78391"/>
                  <a:pt x="20066" y="78993"/>
                  <a:pt x="21497" y="79388"/>
                </a:cubicBezTo>
                <a:cubicBezTo>
                  <a:pt x="24187" y="81141"/>
                  <a:pt x="27332" y="82225"/>
                  <a:pt x="30523" y="82231"/>
                </a:cubicBezTo>
                <a:cubicBezTo>
                  <a:pt x="30538" y="82231"/>
                  <a:pt x="30553" y="82231"/>
                  <a:pt x="30568" y="82231"/>
                </a:cubicBezTo>
                <a:cubicBezTo>
                  <a:pt x="35307" y="82231"/>
                  <a:pt x="39573" y="80120"/>
                  <a:pt x="43008" y="76972"/>
                </a:cubicBezTo>
                <a:cubicBezTo>
                  <a:pt x="47925" y="72476"/>
                  <a:pt x="49973" y="65766"/>
                  <a:pt x="51967" y="59630"/>
                </a:cubicBezTo>
                <a:cubicBezTo>
                  <a:pt x="52314" y="58580"/>
                  <a:pt x="52682" y="57536"/>
                  <a:pt x="53057" y="56492"/>
                </a:cubicBezTo>
                <a:cubicBezTo>
                  <a:pt x="53338" y="55930"/>
                  <a:pt x="53612" y="55375"/>
                  <a:pt x="53927" y="54833"/>
                </a:cubicBezTo>
                <a:cubicBezTo>
                  <a:pt x="54014" y="54686"/>
                  <a:pt x="54215" y="54392"/>
                  <a:pt x="54395" y="54117"/>
                </a:cubicBezTo>
                <a:cubicBezTo>
                  <a:pt x="54556" y="53943"/>
                  <a:pt x="54710" y="53769"/>
                  <a:pt x="54817" y="53656"/>
                </a:cubicBezTo>
                <a:cubicBezTo>
                  <a:pt x="55205" y="53502"/>
                  <a:pt x="55881" y="53074"/>
                  <a:pt x="56295" y="52786"/>
                </a:cubicBezTo>
                <a:cubicBezTo>
                  <a:pt x="56382" y="52752"/>
                  <a:pt x="56469" y="52719"/>
                  <a:pt x="56556" y="52699"/>
                </a:cubicBezTo>
                <a:cubicBezTo>
                  <a:pt x="57065" y="52552"/>
                  <a:pt x="57587" y="52451"/>
                  <a:pt x="58102" y="52331"/>
                </a:cubicBezTo>
                <a:cubicBezTo>
                  <a:pt x="58122" y="52331"/>
                  <a:pt x="58142" y="52324"/>
                  <a:pt x="58162" y="52324"/>
                </a:cubicBezTo>
                <a:cubicBezTo>
                  <a:pt x="58721" y="52286"/>
                  <a:pt x="59284" y="52268"/>
                  <a:pt x="59848" y="52268"/>
                </a:cubicBezTo>
                <a:cubicBezTo>
                  <a:pt x="60080" y="52268"/>
                  <a:pt x="60312" y="52271"/>
                  <a:pt x="60544" y="52277"/>
                </a:cubicBezTo>
                <a:cubicBezTo>
                  <a:pt x="61146" y="52297"/>
                  <a:pt x="61735" y="52344"/>
                  <a:pt x="62337" y="52384"/>
                </a:cubicBezTo>
                <a:lnTo>
                  <a:pt x="62370" y="52384"/>
                </a:lnTo>
                <a:cubicBezTo>
                  <a:pt x="63889" y="52645"/>
                  <a:pt x="65381" y="53013"/>
                  <a:pt x="66867" y="53408"/>
                </a:cubicBezTo>
                <a:cubicBezTo>
                  <a:pt x="73517" y="55194"/>
                  <a:pt x="80081" y="57563"/>
                  <a:pt x="87066" y="57583"/>
                </a:cubicBezTo>
                <a:cubicBezTo>
                  <a:pt x="87097" y="57583"/>
                  <a:pt x="87128" y="57583"/>
                  <a:pt x="87160" y="57583"/>
                </a:cubicBezTo>
                <a:cubicBezTo>
                  <a:pt x="94220" y="57583"/>
                  <a:pt x="101179" y="55340"/>
                  <a:pt x="106448" y="50544"/>
                </a:cubicBezTo>
                <a:cubicBezTo>
                  <a:pt x="117782" y="40228"/>
                  <a:pt x="113975" y="21434"/>
                  <a:pt x="102869" y="12629"/>
                </a:cubicBezTo>
                <a:cubicBezTo>
                  <a:pt x="97282" y="8193"/>
                  <a:pt x="90893" y="5396"/>
                  <a:pt x="84008" y="3590"/>
                </a:cubicBezTo>
                <a:cubicBezTo>
                  <a:pt x="76856" y="1710"/>
                  <a:pt x="69409" y="485"/>
                  <a:pt x="62023" y="104"/>
                </a:cubicBezTo>
                <a:cubicBezTo>
                  <a:pt x="60706" y="36"/>
                  <a:pt x="59382" y="1"/>
                  <a:pt x="580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912" name="Google Shape;912;p16"/>
          <p:cNvSpPr/>
          <p:nvPr/>
        </p:nvSpPr>
        <p:spPr>
          <a:xfrm>
            <a:off x="-3" y="1202730"/>
            <a:ext cx="3046004" cy="1021391"/>
          </a:xfrm>
          <a:custGeom>
            <a:rect b="b" l="l" r="r" t="t"/>
            <a:pathLst>
              <a:path extrusionOk="0" h="31425" w="93716">
                <a:moveTo>
                  <a:pt x="14239" y="0"/>
                </a:moveTo>
                <a:cubicBezTo>
                  <a:pt x="13193" y="0"/>
                  <a:pt x="12204" y="150"/>
                  <a:pt x="11368" y="545"/>
                </a:cubicBezTo>
                <a:cubicBezTo>
                  <a:pt x="6939" y="2599"/>
                  <a:pt x="15643" y="8459"/>
                  <a:pt x="17068" y="10206"/>
                </a:cubicBezTo>
                <a:cubicBezTo>
                  <a:pt x="20314" y="14487"/>
                  <a:pt x="16116" y="16321"/>
                  <a:pt x="12315" y="16321"/>
                </a:cubicBezTo>
                <a:cubicBezTo>
                  <a:pt x="11477" y="16321"/>
                  <a:pt x="10658" y="16232"/>
                  <a:pt x="9943" y="16060"/>
                </a:cubicBezTo>
                <a:cubicBezTo>
                  <a:pt x="6617" y="15431"/>
                  <a:pt x="3928" y="13370"/>
                  <a:pt x="1238" y="11785"/>
                </a:cubicBezTo>
                <a:cubicBezTo>
                  <a:pt x="823" y="11544"/>
                  <a:pt x="415" y="11316"/>
                  <a:pt x="0" y="11089"/>
                </a:cubicBezTo>
                <a:lnTo>
                  <a:pt x="0" y="27360"/>
                </a:lnTo>
                <a:cubicBezTo>
                  <a:pt x="1982" y="28015"/>
                  <a:pt x="3986" y="28464"/>
                  <a:pt x="6042" y="28464"/>
                </a:cubicBezTo>
                <a:cubicBezTo>
                  <a:pt x="6444" y="28464"/>
                  <a:pt x="6847" y="28447"/>
                  <a:pt x="7253" y="28411"/>
                </a:cubicBezTo>
                <a:cubicBezTo>
                  <a:pt x="13114" y="27782"/>
                  <a:pt x="17543" y="23821"/>
                  <a:pt x="22615" y="21285"/>
                </a:cubicBezTo>
                <a:cubicBezTo>
                  <a:pt x="26230" y="19480"/>
                  <a:pt x="30128" y="18672"/>
                  <a:pt x="34074" y="18672"/>
                </a:cubicBezTo>
                <a:cubicBezTo>
                  <a:pt x="36006" y="18672"/>
                  <a:pt x="37950" y="18866"/>
                  <a:pt x="39877" y="19231"/>
                </a:cubicBezTo>
                <a:cubicBezTo>
                  <a:pt x="46841" y="20656"/>
                  <a:pt x="53017" y="24457"/>
                  <a:pt x="59514" y="27307"/>
                </a:cubicBezTo>
                <a:cubicBezTo>
                  <a:pt x="62475" y="28610"/>
                  <a:pt x="68103" y="31424"/>
                  <a:pt x="72471" y="31424"/>
                </a:cubicBezTo>
                <a:cubicBezTo>
                  <a:pt x="73937" y="31424"/>
                  <a:pt x="75260" y="31108"/>
                  <a:pt x="76294" y="30311"/>
                </a:cubicBezTo>
                <a:cubicBezTo>
                  <a:pt x="80254" y="27307"/>
                  <a:pt x="73129" y="22396"/>
                  <a:pt x="71229" y="20496"/>
                </a:cubicBezTo>
                <a:cubicBezTo>
                  <a:pt x="65689" y="15110"/>
                  <a:pt x="75344" y="13685"/>
                  <a:pt x="79465" y="12895"/>
                </a:cubicBezTo>
                <a:cubicBezTo>
                  <a:pt x="84148" y="12126"/>
                  <a:pt x="88919" y="11684"/>
                  <a:pt x="93716" y="11551"/>
                </a:cubicBezTo>
                <a:cubicBezTo>
                  <a:pt x="93669" y="10166"/>
                  <a:pt x="93649" y="8781"/>
                  <a:pt x="93649" y="7396"/>
                </a:cubicBezTo>
                <a:cubicBezTo>
                  <a:pt x="93341" y="6352"/>
                  <a:pt x="92993" y="5328"/>
                  <a:pt x="92632" y="4305"/>
                </a:cubicBezTo>
                <a:cubicBezTo>
                  <a:pt x="92485" y="3896"/>
                  <a:pt x="92324" y="3462"/>
                  <a:pt x="92184" y="3013"/>
                </a:cubicBezTo>
                <a:cubicBezTo>
                  <a:pt x="91903" y="2987"/>
                  <a:pt x="91622" y="2953"/>
                  <a:pt x="91341" y="2920"/>
                </a:cubicBezTo>
                <a:cubicBezTo>
                  <a:pt x="86968" y="2349"/>
                  <a:pt x="80827" y="866"/>
                  <a:pt x="75179" y="866"/>
                </a:cubicBezTo>
                <a:cubicBezTo>
                  <a:pt x="71417" y="866"/>
                  <a:pt x="67873" y="1524"/>
                  <a:pt x="65214" y="3549"/>
                </a:cubicBezTo>
                <a:cubicBezTo>
                  <a:pt x="60939" y="6720"/>
                  <a:pt x="66478" y="10045"/>
                  <a:pt x="67589" y="13370"/>
                </a:cubicBezTo>
                <a:cubicBezTo>
                  <a:pt x="68716" y="16758"/>
                  <a:pt x="65985" y="17667"/>
                  <a:pt x="62792" y="17667"/>
                </a:cubicBezTo>
                <a:cubicBezTo>
                  <a:pt x="60165" y="17667"/>
                  <a:pt x="57226" y="17052"/>
                  <a:pt x="55867" y="16696"/>
                </a:cubicBezTo>
                <a:cubicBezTo>
                  <a:pt x="47952" y="14481"/>
                  <a:pt x="41141" y="9570"/>
                  <a:pt x="33701" y="5924"/>
                </a:cubicBezTo>
                <a:cubicBezTo>
                  <a:pt x="29740" y="4024"/>
                  <a:pt x="25465" y="2284"/>
                  <a:pt x="21029" y="1173"/>
                </a:cubicBezTo>
                <a:cubicBezTo>
                  <a:pt x="19174" y="740"/>
                  <a:pt x="16565" y="0"/>
                  <a:pt x="1423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grpSp>
        <p:nvGrpSpPr>
          <p:cNvPr id="913" name="Google Shape;913;p16"/>
          <p:cNvGrpSpPr/>
          <p:nvPr/>
        </p:nvGrpSpPr>
        <p:grpSpPr>
          <a:xfrm flipH="1">
            <a:off x="646692" y="4568315"/>
            <a:ext cx="1482049" cy="842172"/>
            <a:chOff x="6082097" y="4568315"/>
            <a:chExt cx="1482049" cy="842172"/>
          </a:xfrm>
        </p:grpSpPr>
        <p:sp>
          <p:nvSpPr>
            <p:cNvPr id="914" name="Google Shape;914;p16"/>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915" name="Google Shape;915;p16"/>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916" name="Google Shape;916;p16"/>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917" name="Google Shape;917;p16"/>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918" name="Google Shape;918;p16"/>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919" name="Google Shape;919;p16"/>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920" name="Google Shape;920;p16"/>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921" name="Google Shape;921;p16"/>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922" name="Google Shape;922;p16"/>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923" name="Google Shape;923;p16"/>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924" name="Google Shape;924;p16"/>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grpSp>
      <p:sp>
        <p:nvSpPr>
          <p:cNvPr id="925" name="Google Shape;925;p16"/>
          <p:cNvSpPr/>
          <p:nvPr/>
        </p:nvSpPr>
        <p:spPr>
          <a:xfrm flipH="1">
            <a:off x="5295732" y="3793964"/>
            <a:ext cx="3489436" cy="1567693"/>
          </a:xfrm>
          <a:custGeom>
            <a:rect b="b" l="l" r="r" t="t"/>
            <a:pathLst>
              <a:path extrusionOk="0" h="48233" w="107359">
                <a:moveTo>
                  <a:pt x="91821" y="0"/>
                </a:moveTo>
                <a:cubicBezTo>
                  <a:pt x="80490" y="0"/>
                  <a:pt x="69162" y="2773"/>
                  <a:pt x="59139" y="8062"/>
                </a:cubicBezTo>
                <a:cubicBezTo>
                  <a:pt x="52904" y="11353"/>
                  <a:pt x="47190" y="15575"/>
                  <a:pt x="40867" y="18693"/>
                </a:cubicBezTo>
                <a:cubicBezTo>
                  <a:pt x="34846" y="21670"/>
                  <a:pt x="28316" y="23611"/>
                  <a:pt x="21645" y="24407"/>
                </a:cubicBezTo>
                <a:cubicBezTo>
                  <a:pt x="23030" y="24019"/>
                  <a:pt x="22997" y="21804"/>
                  <a:pt x="21846" y="20941"/>
                </a:cubicBezTo>
                <a:cubicBezTo>
                  <a:pt x="21179" y="20438"/>
                  <a:pt x="20358" y="20271"/>
                  <a:pt x="19510" y="20271"/>
                </a:cubicBezTo>
                <a:cubicBezTo>
                  <a:pt x="18902" y="20271"/>
                  <a:pt x="18280" y="20357"/>
                  <a:pt x="17691" y="20466"/>
                </a:cubicBezTo>
                <a:cubicBezTo>
                  <a:pt x="12211" y="21470"/>
                  <a:pt x="7066" y="23825"/>
                  <a:pt x="2215" y="26568"/>
                </a:cubicBezTo>
                <a:cubicBezTo>
                  <a:pt x="1466" y="26996"/>
                  <a:pt x="703" y="27438"/>
                  <a:pt x="1" y="27946"/>
                </a:cubicBezTo>
                <a:lnTo>
                  <a:pt x="1" y="48232"/>
                </a:lnTo>
                <a:lnTo>
                  <a:pt x="97838" y="48232"/>
                </a:lnTo>
                <a:cubicBezTo>
                  <a:pt x="98474" y="46546"/>
                  <a:pt x="98868" y="44733"/>
                  <a:pt x="99002" y="42839"/>
                </a:cubicBezTo>
                <a:cubicBezTo>
                  <a:pt x="99230" y="39601"/>
                  <a:pt x="98507" y="36363"/>
                  <a:pt x="96988" y="33506"/>
                </a:cubicBezTo>
                <a:cubicBezTo>
                  <a:pt x="96567" y="32717"/>
                  <a:pt x="96078" y="31967"/>
                  <a:pt x="95523" y="31278"/>
                </a:cubicBezTo>
                <a:cubicBezTo>
                  <a:pt x="98928" y="27645"/>
                  <a:pt x="101979" y="23678"/>
                  <a:pt x="104602" y="19442"/>
                </a:cubicBezTo>
                <a:cubicBezTo>
                  <a:pt x="106081" y="17054"/>
                  <a:pt x="107359" y="13749"/>
                  <a:pt x="105472" y="11668"/>
                </a:cubicBezTo>
                <a:cubicBezTo>
                  <a:pt x="104488" y="10584"/>
                  <a:pt x="102950" y="10249"/>
                  <a:pt x="101504" y="10069"/>
                </a:cubicBezTo>
                <a:cubicBezTo>
                  <a:pt x="100287" y="9922"/>
                  <a:pt x="99060" y="9849"/>
                  <a:pt x="97833" y="9849"/>
                </a:cubicBezTo>
                <a:cubicBezTo>
                  <a:pt x="96538" y="9849"/>
                  <a:pt x="95242" y="9931"/>
                  <a:pt x="93957" y="10096"/>
                </a:cubicBezTo>
                <a:cubicBezTo>
                  <a:pt x="97048" y="8557"/>
                  <a:pt x="99497" y="5787"/>
                  <a:pt x="100648" y="2535"/>
                </a:cubicBezTo>
                <a:cubicBezTo>
                  <a:pt x="100822" y="2067"/>
                  <a:pt x="100956" y="1512"/>
                  <a:pt x="100702" y="1077"/>
                </a:cubicBezTo>
                <a:cubicBezTo>
                  <a:pt x="100414" y="575"/>
                  <a:pt x="99758" y="454"/>
                  <a:pt x="99183" y="394"/>
                </a:cubicBezTo>
                <a:cubicBezTo>
                  <a:pt x="96738" y="131"/>
                  <a:pt x="94279" y="0"/>
                  <a:pt x="91821" y="0"/>
                </a:cubicBezTo>
                <a:close/>
              </a:path>
            </a:pathLst>
          </a:custGeom>
          <a:solidFill>
            <a:srgbClr val="BCAF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926" name="Google Shape;926;p16"/>
          <p:cNvSpPr/>
          <p:nvPr/>
        </p:nvSpPr>
        <p:spPr>
          <a:xfrm flipH="1">
            <a:off x="5549512" y="3794094"/>
            <a:ext cx="4290785" cy="1567563"/>
          </a:xfrm>
          <a:custGeom>
            <a:rect b="b" l="l" r="r" t="t"/>
            <a:pathLst>
              <a:path extrusionOk="0" h="48229" w="132014">
                <a:moveTo>
                  <a:pt x="124294" y="1"/>
                </a:moveTo>
                <a:cubicBezTo>
                  <a:pt x="112959" y="1"/>
                  <a:pt x="101624" y="2768"/>
                  <a:pt x="91602" y="8058"/>
                </a:cubicBezTo>
                <a:cubicBezTo>
                  <a:pt x="85367" y="11349"/>
                  <a:pt x="79653" y="15571"/>
                  <a:pt x="73330" y="18689"/>
                </a:cubicBezTo>
                <a:cubicBezTo>
                  <a:pt x="67309" y="21666"/>
                  <a:pt x="60779" y="23607"/>
                  <a:pt x="54108" y="24403"/>
                </a:cubicBezTo>
                <a:cubicBezTo>
                  <a:pt x="54543" y="24282"/>
                  <a:pt x="54831" y="23988"/>
                  <a:pt x="54998" y="23607"/>
                </a:cubicBezTo>
                <a:lnTo>
                  <a:pt x="54998" y="23607"/>
                </a:lnTo>
                <a:cubicBezTo>
                  <a:pt x="53332" y="24657"/>
                  <a:pt x="51666" y="25701"/>
                  <a:pt x="50007" y="26751"/>
                </a:cubicBezTo>
                <a:cubicBezTo>
                  <a:pt x="50749" y="24777"/>
                  <a:pt x="50863" y="22496"/>
                  <a:pt x="50381" y="20422"/>
                </a:cubicBezTo>
                <a:lnTo>
                  <a:pt x="50381" y="20422"/>
                </a:lnTo>
                <a:cubicBezTo>
                  <a:pt x="50308" y="20435"/>
                  <a:pt x="50227" y="20449"/>
                  <a:pt x="50154" y="20462"/>
                </a:cubicBezTo>
                <a:cubicBezTo>
                  <a:pt x="44674" y="21466"/>
                  <a:pt x="39529" y="23821"/>
                  <a:pt x="34678" y="26564"/>
                </a:cubicBezTo>
                <a:cubicBezTo>
                  <a:pt x="33929" y="26992"/>
                  <a:pt x="710" y="36800"/>
                  <a:pt x="1" y="37309"/>
                </a:cubicBezTo>
                <a:lnTo>
                  <a:pt x="32464" y="48228"/>
                </a:lnTo>
                <a:lnTo>
                  <a:pt x="124333" y="48228"/>
                </a:lnTo>
                <a:cubicBezTo>
                  <a:pt x="125270" y="46408"/>
                  <a:pt x="125905" y="44388"/>
                  <a:pt x="126139" y="42153"/>
                </a:cubicBezTo>
                <a:cubicBezTo>
                  <a:pt x="126514" y="38600"/>
                  <a:pt x="125397" y="34920"/>
                  <a:pt x="123389" y="31983"/>
                </a:cubicBezTo>
                <a:cubicBezTo>
                  <a:pt x="122640" y="30879"/>
                  <a:pt x="121750" y="29876"/>
                  <a:pt x="120666" y="29146"/>
                </a:cubicBezTo>
                <a:cubicBezTo>
                  <a:pt x="124554" y="27507"/>
                  <a:pt x="127966" y="24737"/>
                  <a:pt x="130314" y="21231"/>
                </a:cubicBezTo>
                <a:cubicBezTo>
                  <a:pt x="131264" y="19813"/>
                  <a:pt x="132014" y="17799"/>
                  <a:pt x="130896" y="16508"/>
                </a:cubicBezTo>
                <a:cubicBezTo>
                  <a:pt x="130401" y="15939"/>
                  <a:pt x="129652" y="15665"/>
                  <a:pt x="128923" y="15451"/>
                </a:cubicBezTo>
                <a:cubicBezTo>
                  <a:pt x="126676" y="14786"/>
                  <a:pt x="124336" y="14445"/>
                  <a:pt x="121992" y="14445"/>
                </a:cubicBezTo>
                <a:cubicBezTo>
                  <a:pt x="121599" y="14445"/>
                  <a:pt x="121206" y="14455"/>
                  <a:pt x="120814" y="14474"/>
                </a:cubicBezTo>
                <a:cubicBezTo>
                  <a:pt x="121335" y="12407"/>
                  <a:pt x="120773" y="10105"/>
                  <a:pt x="119362" y="8513"/>
                </a:cubicBezTo>
                <a:cubicBezTo>
                  <a:pt x="121964" y="7870"/>
                  <a:pt x="124627" y="7208"/>
                  <a:pt x="126869" y="5736"/>
                </a:cubicBezTo>
                <a:cubicBezTo>
                  <a:pt x="128789" y="4485"/>
                  <a:pt x="130368" y="2518"/>
                  <a:pt x="130756" y="303"/>
                </a:cubicBezTo>
                <a:cubicBezTo>
                  <a:pt x="128608" y="101"/>
                  <a:pt x="126451" y="1"/>
                  <a:pt x="124294" y="1"/>
                </a:cubicBezTo>
                <a:close/>
              </a:path>
            </a:pathLst>
          </a:custGeom>
          <a:solidFill>
            <a:srgbClr val="9586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927" name="Google Shape;927;p16"/>
          <p:cNvSpPr/>
          <p:nvPr/>
        </p:nvSpPr>
        <p:spPr>
          <a:xfrm flipH="1">
            <a:off x="7696952" y="4057299"/>
            <a:ext cx="407776" cy="680407"/>
          </a:xfrm>
          <a:custGeom>
            <a:rect b="b" l="l" r="r" t="t"/>
            <a:pathLst>
              <a:path extrusionOk="0" h="20934" w="12546">
                <a:moveTo>
                  <a:pt x="8835" y="1"/>
                </a:moveTo>
                <a:cubicBezTo>
                  <a:pt x="6577" y="1"/>
                  <a:pt x="4386" y="1324"/>
                  <a:pt x="3005" y="3144"/>
                </a:cubicBezTo>
                <a:cubicBezTo>
                  <a:pt x="1466" y="5178"/>
                  <a:pt x="784" y="7734"/>
                  <a:pt x="456" y="10263"/>
                </a:cubicBezTo>
                <a:cubicBezTo>
                  <a:pt x="222" y="12063"/>
                  <a:pt x="148" y="13883"/>
                  <a:pt x="135" y="15696"/>
                </a:cubicBezTo>
                <a:cubicBezTo>
                  <a:pt x="135" y="16606"/>
                  <a:pt x="148" y="17509"/>
                  <a:pt x="161" y="18419"/>
                </a:cubicBezTo>
                <a:cubicBezTo>
                  <a:pt x="175" y="19101"/>
                  <a:pt x="1" y="20011"/>
                  <a:pt x="436" y="20600"/>
                </a:cubicBezTo>
                <a:cubicBezTo>
                  <a:pt x="579" y="20796"/>
                  <a:pt x="820" y="20933"/>
                  <a:pt x="1054" y="20933"/>
                </a:cubicBezTo>
                <a:cubicBezTo>
                  <a:pt x="1148" y="20933"/>
                  <a:pt x="1241" y="20911"/>
                  <a:pt x="1326" y="20861"/>
                </a:cubicBezTo>
                <a:cubicBezTo>
                  <a:pt x="1587" y="20701"/>
                  <a:pt x="1653" y="20359"/>
                  <a:pt x="1714" y="20058"/>
                </a:cubicBezTo>
                <a:cubicBezTo>
                  <a:pt x="2262" y="17181"/>
                  <a:pt x="4042" y="14692"/>
                  <a:pt x="5969" y="12484"/>
                </a:cubicBezTo>
                <a:cubicBezTo>
                  <a:pt x="7896" y="10277"/>
                  <a:pt x="10037" y="8216"/>
                  <a:pt x="11529" y="5693"/>
                </a:cubicBezTo>
                <a:cubicBezTo>
                  <a:pt x="11917" y="5051"/>
                  <a:pt x="12258" y="4369"/>
                  <a:pt x="12405" y="3633"/>
                </a:cubicBezTo>
                <a:cubicBezTo>
                  <a:pt x="12546" y="2897"/>
                  <a:pt x="12479" y="2094"/>
                  <a:pt x="12084" y="1452"/>
                </a:cubicBezTo>
                <a:cubicBezTo>
                  <a:pt x="11569" y="622"/>
                  <a:pt x="10579" y="187"/>
                  <a:pt x="9609" y="53"/>
                </a:cubicBezTo>
                <a:cubicBezTo>
                  <a:pt x="9351" y="18"/>
                  <a:pt x="9093" y="1"/>
                  <a:pt x="883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928" name="Google Shape;928;p16"/>
          <p:cNvSpPr/>
          <p:nvPr/>
        </p:nvSpPr>
        <p:spPr>
          <a:xfrm flipH="1">
            <a:off x="7871555" y="4190136"/>
            <a:ext cx="217084" cy="547180"/>
          </a:xfrm>
          <a:custGeom>
            <a:rect b="b" l="l" r="r" t="t"/>
            <a:pathLst>
              <a:path extrusionOk="0" h="16835" w="6679">
                <a:moveTo>
                  <a:pt x="6678" y="1"/>
                </a:moveTo>
                <a:lnTo>
                  <a:pt x="6678" y="1"/>
                </a:lnTo>
                <a:cubicBezTo>
                  <a:pt x="6350" y="456"/>
                  <a:pt x="5842" y="844"/>
                  <a:pt x="5467" y="1272"/>
                </a:cubicBezTo>
                <a:cubicBezTo>
                  <a:pt x="5066" y="1734"/>
                  <a:pt x="4684" y="2215"/>
                  <a:pt x="4323" y="2717"/>
                </a:cubicBezTo>
                <a:cubicBezTo>
                  <a:pt x="3607" y="3707"/>
                  <a:pt x="2978" y="4764"/>
                  <a:pt x="2436" y="5868"/>
                </a:cubicBezTo>
                <a:cubicBezTo>
                  <a:pt x="1366" y="8076"/>
                  <a:pt x="663" y="10465"/>
                  <a:pt x="382" y="12900"/>
                </a:cubicBezTo>
                <a:cubicBezTo>
                  <a:pt x="249" y="14051"/>
                  <a:pt x="1" y="15643"/>
                  <a:pt x="309" y="16794"/>
                </a:cubicBezTo>
                <a:cubicBezTo>
                  <a:pt x="356" y="16808"/>
                  <a:pt x="396" y="16821"/>
                  <a:pt x="443" y="16834"/>
                </a:cubicBezTo>
                <a:cubicBezTo>
                  <a:pt x="670" y="16607"/>
                  <a:pt x="643" y="16132"/>
                  <a:pt x="663" y="15851"/>
                </a:cubicBezTo>
                <a:cubicBezTo>
                  <a:pt x="703" y="15235"/>
                  <a:pt x="770" y="14620"/>
                  <a:pt x="851" y="14011"/>
                </a:cubicBezTo>
                <a:cubicBezTo>
                  <a:pt x="1025" y="12793"/>
                  <a:pt x="1279" y="11582"/>
                  <a:pt x="1613" y="10398"/>
                </a:cubicBezTo>
                <a:cubicBezTo>
                  <a:pt x="2282" y="8009"/>
                  <a:pt x="3259" y="5715"/>
                  <a:pt x="4450" y="3547"/>
                </a:cubicBezTo>
                <a:cubicBezTo>
                  <a:pt x="5126" y="2322"/>
                  <a:pt x="5869" y="1138"/>
                  <a:pt x="66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929" name="Google Shape;929;p16"/>
          <p:cNvSpPr/>
          <p:nvPr/>
        </p:nvSpPr>
        <p:spPr>
          <a:xfrm flipH="1">
            <a:off x="8058152" y="4313126"/>
            <a:ext cx="309911" cy="426498"/>
          </a:xfrm>
          <a:custGeom>
            <a:rect b="b" l="l" r="r" t="t"/>
            <a:pathLst>
              <a:path extrusionOk="0" h="13122" w="9535">
                <a:moveTo>
                  <a:pt x="2688" y="1"/>
                </a:moveTo>
                <a:cubicBezTo>
                  <a:pt x="2363" y="1"/>
                  <a:pt x="2039" y="40"/>
                  <a:pt x="1720" y="124"/>
                </a:cubicBezTo>
                <a:cubicBezTo>
                  <a:pt x="1098" y="285"/>
                  <a:pt x="482" y="646"/>
                  <a:pt x="208" y="1228"/>
                </a:cubicBezTo>
                <a:cubicBezTo>
                  <a:pt x="0" y="1676"/>
                  <a:pt x="14" y="2205"/>
                  <a:pt x="168" y="2673"/>
                </a:cubicBezTo>
                <a:cubicBezTo>
                  <a:pt x="322" y="3148"/>
                  <a:pt x="596" y="3563"/>
                  <a:pt x="897" y="3958"/>
                </a:cubicBezTo>
                <a:cubicBezTo>
                  <a:pt x="2068" y="5490"/>
                  <a:pt x="3627" y="6674"/>
                  <a:pt x="5059" y="7972"/>
                </a:cubicBezTo>
                <a:cubicBezTo>
                  <a:pt x="6484" y="9270"/>
                  <a:pt x="7842" y="10755"/>
                  <a:pt x="8424" y="12595"/>
                </a:cubicBezTo>
                <a:cubicBezTo>
                  <a:pt x="8484" y="12789"/>
                  <a:pt x="8558" y="13010"/>
                  <a:pt x="8738" y="13090"/>
                </a:cubicBezTo>
                <a:cubicBezTo>
                  <a:pt x="8785" y="13111"/>
                  <a:pt x="8834" y="13121"/>
                  <a:pt x="8882" y="13121"/>
                </a:cubicBezTo>
                <a:cubicBezTo>
                  <a:pt x="9050" y="13121"/>
                  <a:pt x="9217" y="13007"/>
                  <a:pt x="9300" y="12856"/>
                </a:cubicBezTo>
                <a:cubicBezTo>
                  <a:pt x="9535" y="12441"/>
                  <a:pt x="9354" y="11853"/>
                  <a:pt x="9307" y="11411"/>
                </a:cubicBezTo>
                <a:cubicBezTo>
                  <a:pt x="9254" y="10816"/>
                  <a:pt x="9193" y="10220"/>
                  <a:pt x="9120" y="9625"/>
                </a:cubicBezTo>
                <a:cubicBezTo>
                  <a:pt x="8973" y="8440"/>
                  <a:pt x="8785" y="7256"/>
                  <a:pt x="8491" y="6099"/>
                </a:cubicBezTo>
                <a:cubicBezTo>
                  <a:pt x="8083" y="4466"/>
                  <a:pt x="7440" y="2847"/>
                  <a:pt x="6276" y="1636"/>
                </a:cubicBezTo>
                <a:cubicBezTo>
                  <a:pt x="5341" y="663"/>
                  <a:pt x="4016" y="1"/>
                  <a:pt x="26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930" name="Google Shape;930;p16"/>
          <p:cNvSpPr/>
          <p:nvPr/>
        </p:nvSpPr>
        <p:spPr>
          <a:xfrm flipH="1">
            <a:off x="8069236" y="4396722"/>
            <a:ext cx="180974" cy="342316"/>
          </a:xfrm>
          <a:custGeom>
            <a:rect b="b" l="l" r="r" t="t"/>
            <a:pathLst>
              <a:path extrusionOk="0" h="10532" w="5568">
                <a:moveTo>
                  <a:pt x="1" y="1"/>
                </a:moveTo>
                <a:cubicBezTo>
                  <a:pt x="616" y="683"/>
                  <a:pt x="1192" y="1399"/>
                  <a:pt x="1727" y="2148"/>
                </a:cubicBezTo>
                <a:cubicBezTo>
                  <a:pt x="2677" y="3473"/>
                  <a:pt x="3487" y="4905"/>
                  <a:pt x="4109" y="6410"/>
                </a:cubicBezTo>
                <a:cubicBezTo>
                  <a:pt x="4417" y="7160"/>
                  <a:pt x="4678" y="7929"/>
                  <a:pt x="4885" y="8719"/>
                </a:cubicBezTo>
                <a:cubicBezTo>
                  <a:pt x="4985" y="9107"/>
                  <a:pt x="5079" y="9501"/>
                  <a:pt x="5153" y="9903"/>
                </a:cubicBezTo>
                <a:cubicBezTo>
                  <a:pt x="5186" y="10090"/>
                  <a:pt x="5206" y="10398"/>
                  <a:pt x="5367" y="10532"/>
                </a:cubicBezTo>
                <a:cubicBezTo>
                  <a:pt x="5400" y="10525"/>
                  <a:pt x="5427" y="10512"/>
                  <a:pt x="5454" y="10492"/>
                </a:cubicBezTo>
                <a:cubicBezTo>
                  <a:pt x="5567" y="9722"/>
                  <a:pt x="5280" y="8699"/>
                  <a:pt x="5106" y="7956"/>
                </a:cubicBezTo>
                <a:cubicBezTo>
                  <a:pt x="4738" y="6384"/>
                  <a:pt x="4095" y="4872"/>
                  <a:pt x="3219" y="3513"/>
                </a:cubicBezTo>
                <a:cubicBezTo>
                  <a:pt x="2784" y="2831"/>
                  <a:pt x="2289" y="2189"/>
                  <a:pt x="1747" y="1593"/>
                </a:cubicBezTo>
                <a:cubicBezTo>
                  <a:pt x="1473" y="1299"/>
                  <a:pt x="1185" y="1011"/>
                  <a:pt x="884" y="743"/>
                </a:cubicBezTo>
                <a:cubicBezTo>
                  <a:pt x="610" y="489"/>
                  <a:pt x="248" y="275"/>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931" name="Google Shape;931;p16"/>
          <p:cNvSpPr/>
          <p:nvPr/>
        </p:nvSpPr>
        <p:spPr>
          <a:xfrm flipH="1">
            <a:off x="6271685" y="3695741"/>
            <a:ext cx="220757" cy="389412"/>
          </a:xfrm>
          <a:custGeom>
            <a:rect b="b" l="l" r="r" t="t"/>
            <a:pathLst>
              <a:path extrusionOk="0" h="11981" w="6792">
                <a:moveTo>
                  <a:pt x="2040" y="1"/>
                </a:moveTo>
                <a:cubicBezTo>
                  <a:pt x="1931" y="1"/>
                  <a:pt x="1822" y="6"/>
                  <a:pt x="1713" y="17"/>
                </a:cubicBezTo>
                <a:cubicBezTo>
                  <a:pt x="1164" y="71"/>
                  <a:pt x="596" y="298"/>
                  <a:pt x="288" y="760"/>
                </a:cubicBezTo>
                <a:cubicBezTo>
                  <a:pt x="54" y="1115"/>
                  <a:pt x="0" y="1563"/>
                  <a:pt x="67" y="1984"/>
                </a:cubicBezTo>
                <a:cubicBezTo>
                  <a:pt x="134" y="2399"/>
                  <a:pt x="315" y="2794"/>
                  <a:pt x="515" y="3169"/>
                </a:cubicBezTo>
                <a:cubicBezTo>
                  <a:pt x="1312" y="4620"/>
                  <a:pt x="2476" y="5825"/>
                  <a:pt x="3526" y="7109"/>
                </a:cubicBezTo>
                <a:cubicBezTo>
                  <a:pt x="4570" y="8401"/>
                  <a:pt x="5527" y="9839"/>
                  <a:pt x="5781" y="11472"/>
                </a:cubicBezTo>
                <a:cubicBezTo>
                  <a:pt x="5808" y="11646"/>
                  <a:pt x="5841" y="11840"/>
                  <a:pt x="5982" y="11933"/>
                </a:cubicBezTo>
                <a:cubicBezTo>
                  <a:pt x="6033" y="11966"/>
                  <a:pt x="6091" y="11981"/>
                  <a:pt x="6149" y="11981"/>
                </a:cubicBezTo>
                <a:cubicBezTo>
                  <a:pt x="6278" y="11981"/>
                  <a:pt x="6411" y="11908"/>
                  <a:pt x="6490" y="11806"/>
                </a:cubicBezTo>
                <a:cubicBezTo>
                  <a:pt x="6744" y="11485"/>
                  <a:pt x="6664" y="10963"/>
                  <a:pt x="6691" y="10582"/>
                </a:cubicBezTo>
                <a:cubicBezTo>
                  <a:pt x="6718" y="10067"/>
                  <a:pt x="6738" y="9551"/>
                  <a:pt x="6758" y="9043"/>
                </a:cubicBezTo>
                <a:cubicBezTo>
                  <a:pt x="6791" y="8013"/>
                  <a:pt x="6784" y="6989"/>
                  <a:pt x="6684" y="5965"/>
                </a:cubicBezTo>
                <a:cubicBezTo>
                  <a:pt x="6550" y="4534"/>
                  <a:pt x="6216" y="3075"/>
                  <a:pt x="5386" y="1891"/>
                </a:cubicBezTo>
                <a:cubicBezTo>
                  <a:pt x="4620" y="803"/>
                  <a:pt x="3357" y="1"/>
                  <a:pt x="20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932" name="Google Shape;932;p16"/>
          <p:cNvSpPr/>
          <p:nvPr/>
        </p:nvSpPr>
        <p:spPr>
          <a:xfrm flipH="1">
            <a:off x="6281923" y="3771959"/>
            <a:ext cx="112686" cy="313194"/>
          </a:xfrm>
          <a:custGeom>
            <a:rect b="b" l="l" r="r" t="t"/>
            <a:pathLst>
              <a:path extrusionOk="0" h="9636" w="3467">
                <a:moveTo>
                  <a:pt x="1" y="1"/>
                </a:moveTo>
                <a:cubicBezTo>
                  <a:pt x="436" y="656"/>
                  <a:pt x="831" y="1339"/>
                  <a:pt x="1185" y="2048"/>
                </a:cubicBezTo>
                <a:cubicBezTo>
                  <a:pt x="1821" y="3292"/>
                  <a:pt x="2323" y="4611"/>
                  <a:pt x="2657" y="5975"/>
                </a:cubicBezTo>
                <a:cubicBezTo>
                  <a:pt x="2818" y="6651"/>
                  <a:pt x="2945" y="7334"/>
                  <a:pt x="3012" y="8029"/>
                </a:cubicBezTo>
                <a:cubicBezTo>
                  <a:pt x="3052" y="8377"/>
                  <a:pt x="3072" y="8725"/>
                  <a:pt x="3085" y="9073"/>
                </a:cubicBezTo>
                <a:cubicBezTo>
                  <a:pt x="3092" y="9234"/>
                  <a:pt x="3072" y="9501"/>
                  <a:pt x="3192" y="9635"/>
                </a:cubicBezTo>
                <a:cubicBezTo>
                  <a:pt x="3219" y="9628"/>
                  <a:pt x="3239" y="9622"/>
                  <a:pt x="3266" y="9615"/>
                </a:cubicBezTo>
                <a:cubicBezTo>
                  <a:pt x="3467" y="8973"/>
                  <a:pt x="3353" y="8063"/>
                  <a:pt x="3299" y="7414"/>
                </a:cubicBezTo>
                <a:cubicBezTo>
                  <a:pt x="3192" y="6029"/>
                  <a:pt x="2844" y="4664"/>
                  <a:pt x="2282" y="3400"/>
                </a:cubicBezTo>
                <a:cubicBezTo>
                  <a:pt x="1995" y="2764"/>
                  <a:pt x="1660" y="2155"/>
                  <a:pt x="1279" y="1580"/>
                </a:cubicBezTo>
                <a:cubicBezTo>
                  <a:pt x="1085" y="1292"/>
                  <a:pt x="877" y="1011"/>
                  <a:pt x="657" y="743"/>
                </a:cubicBezTo>
                <a:cubicBezTo>
                  <a:pt x="456" y="496"/>
                  <a:pt x="175" y="262"/>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933" name="Google Shape;933;p16"/>
          <p:cNvSpPr/>
          <p:nvPr/>
        </p:nvSpPr>
        <p:spPr>
          <a:xfrm flipH="1">
            <a:off x="6117526" y="3849380"/>
            <a:ext cx="182047" cy="237073"/>
          </a:xfrm>
          <a:custGeom>
            <a:rect b="b" l="l" r="r" t="t"/>
            <a:pathLst>
              <a:path extrusionOk="0" h="7294" w="5601">
                <a:moveTo>
                  <a:pt x="4041" y="0"/>
                </a:moveTo>
                <a:cubicBezTo>
                  <a:pt x="3315" y="0"/>
                  <a:pt x="2586" y="342"/>
                  <a:pt x="2055" y="857"/>
                </a:cubicBezTo>
                <a:cubicBezTo>
                  <a:pt x="1372" y="1519"/>
                  <a:pt x="978" y="2423"/>
                  <a:pt x="710" y="3332"/>
                </a:cubicBezTo>
                <a:cubicBezTo>
                  <a:pt x="523" y="3981"/>
                  <a:pt x="395" y="4644"/>
                  <a:pt x="288" y="5313"/>
                </a:cubicBezTo>
                <a:cubicBezTo>
                  <a:pt x="235" y="5647"/>
                  <a:pt x="195" y="5982"/>
                  <a:pt x="148" y="6316"/>
                </a:cubicBezTo>
                <a:cubicBezTo>
                  <a:pt x="114" y="6571"/>
                  <a:pt x="1" y="6899"/>
                  <a:pt x="121" y="7133"/>
                </a:cubicBezTo>
                <a:cubicBezTo>
                  <a:pt x="169" y="7224"/>
                  <a:pt x="269" y="7294"/>
                  <a:pt x="365" y="7294"/>
                </a:cubicBezTo>
                <a:cubicBezTo>
                  <a:pt x="389" y="7294"/>
                  <a:pt x="413" y="7289"/>
                  <a:pt x="436" y="7280"/>
                </a:cubicBezTo>
                <a:cubicBezTo>
                  <a:pt x="543" y="7240"/>
                  <a:pt x="590" y="7113"/>
                  <a:pt x="623" y="7006"/>
                </a:cubicBezTo>
                <a:cubicBezTo>
                  <a:pt x="991" y="5982"/>
                  <a:pt x="1787" y="5166"/>
                  <a:pt x="2617" y="4463"/>
                </a:cubicBezTo>
                <a:cubicBezTo>
                  <a:pt x="3453" y="3754"/>
                  <a:pt x="4356" y="3118"/>
                  <a:pt x="5045" y="2275"/>
                </a:cubicBezTo>
                <a:cubicBezTo>
                  <a:pt x="5226" y="2061"/>
                  <a:pt x="5387" y="1827"/>
                  <a:pt x="5487" y="1566"/>
                </a:cubicBezTo>
                <a:cubicBezTo>
                  <a:pt x="5581" y="1299"/>
                  <a:pt x="5601" y="1004"/>
                  <a:pt x="5487" y="743"/>
                </a:cubicBezTo>
                <a:cubicBezTo>
                  <a:pt x="5347" y="409"/>
                  <a:pt x="5005" y="195"/>
                  <a:pt x="4657" y="88"/>
                </a:cubicBezTo>
                <a:cubicBezTo>
                  <a:pt x="4455" y="28"/>
                  <a:pt x="4249" y="0"/>
                  <a:pt x="4041"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934" name="Google Shape;934;p16"/>
          <p:cNvSpPr/>
          <p:nvPr/>
        </p:nvSpPr>
        <p:spPr>
          <a:xfrm flipH="1">
            <a:off x="6184708" y="3896151"/>
            <a:ext cx="108558" cy="189847"/>
          </a:xfrm>
          <a:custGeom>
            <a:rect b="b" l="l" r="r" t="t"/>
            <a:pathLst>
              <a:path extrusionOk="0" h="5841" w="3340">
                <a:moveTo>
                  <a:pt x="3339" y="0"/>
                </a:moveTo>
                <a:lnTo>
                  <a:pt x="3339" y="0"/>
                </a:lnTo>
                <a:cubicBezTo>
                  <a:pt x="3192" y="147"/>
                  <a:pt x="2985" y="261"/>
                  <a:pt x="2824" y="401"/>
                </a:cubicBezTo>
                <a:cubicBezTo>
                  <a:pt x="2650" y="549"/>
                  <a:pt x="2483" y="703"/>
                  <a:pt x="2322" y="863"/>
                </a:cubicBezTo>
                <a:cubicBezTo>
                  <a:pt x="2001" y="1191"/>
                  <a:pt x="1707" y="1546"/>
                  <a:pt x="1446" y="1920"/>
                </a:cubicBezTo>
                <a:cubicBezTo>
                  <a:pt x="931" y="2670"/>
                  <a:pt x="536" y="3513"/>
                  <a:pt x="295" y="4389"/>
                </a:cubicBezTo>
                <a:cubicBezTo>
                  <a:pt x="181" y="4804"/>
                  <a:pt x="1" y="5379"/>
                  <a:pt x="48" y="5821"/>
                </a:cubicBezTo>
                <a:cubicBezTo>
                  <a:pt x="68" y="5828"/>
                  <a:pt x="81" y="5834"/>
                  <a:pt x="94" y="5841"/>
                </a:cubicBezTo>
                <a:cubicBezTo>
                  <a:pt x="195" y="5774"/>
                  <a:pt x="208" y="5593"/>
                  <a:pt x="235" y="5493"/>
                </a:cubicBezTo>
                <a:cubicBezTo>
                  <a:pt x="282" y="5266"/>
                  <a:pt x="342" y="5045"/>
                  <a:pt x="409" y="4824"/>
                </a:cubicBezTo>
                <a:cubicBezTo>
                  <a:pt x="536" y="4389"/>
                  <a:pt x="703" y="3954"/>
                  <a:pt x="891" y="3539"/>
                </a:cubicBezTo>
                <a:cubicBezTo>
                  <a:pt x="1272" y="2696"/>
                  <a:pt x="1760" y="1907"/>
                  <a:pt x="2322" y="1178"/>
                </a:cubicBezTo>
                <a:cubicBezTo>
                  <a:pt x="2637" y="763"/>
                  <a:pt x="2978" y="375"/>
                  <a:pt x="33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935" name="Google Shape;935;p16"/>
          <p:cNvSpPr/>
          <p:nvPr/>
        </p:nvSpPr>
        <p:spPr>
          <a:xfrm flipH="1">
            <a:off x="5907007" y="4052716"/>
            <a:ext cx="2878161" cy="1308941"/>
          </a:xfrm>
          <a:custGeom>
            <a:rect b="b" l="l" r="r" t="t"/>
            <a:pathLst>
              <a:path extrusionOk="0" h="40272" w="88552">
                <a:moveTo>
                  <a:pt x="71071" y="0"/>
                </a:moveTo>
                <a:cubicBezTo>
                  <a:pt x="55315" y="0"/>
                  <a:pt x="39782" y="6468"/>
                  <a:pt x="26650" y="15797"/>
                </a:cubicBezTo>
                <a:cubicBezTo>
                  <a:pt x="22910" y="18453"/>
                  <a:pt x="19277" y="21370"/>
                  <a:pt x="15088" y="23123"/>
                </a:cubicBezTo>
                <a:cubicBezTo>
                  <a:pt x="10271" y="25144"/>
                  <a:pt x="4972" y="25532"/>
                  <a:pt x="1" y="27050"/>
                </a:cubicBezTo>
                <a:lnTo>
                  <a:pt x="1" y="40271"/>
                </a:lnTo>
                <a:lnTo>
                  <a:pt x="88551" y="40271"/>
                </a:lnTo>
                <a:cubicBezTo>
                  <a:pt x="86937" y="35807"/>
                  <a:pt x="77164" y="32121"/>
                  <a:pt x="72808" y="32121"/>
                </a:cubicBezTo>
                <a:cubicBezTo>
                  <a:pt x="72776" y="32121"/>
                  <a:pt x="72745" y="32122"/>
                  <a:pt x="72715" y="32122"/>
                </a:cubicBezTo>
                <a:cubicBezTo>
                  <a:pt x="74434" y="28797"/>
                  <a:pt x="76160" y="25465"/>
                  <a:pt x="77880" y="22139"/>
                </a:cubicBezTo>
                <a:cubicBezTo>
                  <a:pt x="78696" y="20567"/>
                  <a:pt x="79526" y="18941"/>
                  <a:pt x="79666" y="17162"/>
                </a:cubicBezTo>
                <a:cubicBezTo>
                  <a:pt x="79813" y="15375"/>
                  <a:pt x="79077" y="13388"/>
                  <a:pt x="77518" y="12672"/>
                </a:cubicBezTo>
                <a:cubicBezTo>
                  <a:pt x="79184" y="11287"/>
                  <a:pt x="80904" y="9835"/>
                  <a:pt x="81847" y="7835"/>
                </a:cubicBezTo>
                <a:cubicBezTo>
                  <a:pt x="82797" y="5834"/>
                  <a:pt x="82724" y="3125"/>
                  <a:pt x="81111" y="1673"/>
                </a:cubicBezTo>
                <a:cubicBezTo>
                  <a:pt x="80074" y="736"/>
                  <a:pt x="78629" y="495"/>
                  <a:pt x="77271" y="341"/>
                </a:cubicBezTo>
                <a:cubicBezTo>
                  <a:pt x="75204" y="111"/>
                  <a:pt x="73135" y="0"/>
                  <a:pt x="71071" y="0"/>
                </a:cubicBezTo>
                <a:close/>
              </a:path>
            </a:pathLst>
          </a:custGeom>
          <a:solidFill>
            <a:srgbClr val="7163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936" name="Google Shape;936;p16"/>
          <p:cNvSpPr/>
          <p:nvPr/>
        </p:nvSpPr>
        <p:spPr>
          <a:xfrm flipH="1">
            <a:off x="6175998" y="4052716"/>
            <a:ext cx="3713866" cy="1308941"/>
          </a:xfrm>
          <a:custGeom>
            <a:rect b="b" l="l" r="r" t="t"/>
            <a:pathLst>
              <a:path extrusionOk="0" h="40272" w="114264">
                <a:moveTo>
                  <a:pt x="105059" y="0"/>
                </a:moveTo>
                <a:cubicBezTo>
                  <a:pt x="89303" y="0"/>
                  <a:pt x="73770" y="6468"/>
                  <a:pt x="60638" y="15797"/>
                </a:cubicBezTo>
                <a:cubicBezTo>
                  <a:pt x="56898" y="18453"/>
                  <a:pt x="53265" y="21370"/>
                  <a:pt x="49076" y="23123"/>
                </a:cubicBezTo>
                <a:cubicBezTo>
                  <a:pt x="44259" y="25144"/>
                  <a:pt x="4972" y="27572"/>
                  <a:pt x="0" y="29091"/>
                </a:cubicBezTo>
                <a:lnTo>
                  <a:pt x="1526" y="39990"/>
                </a:lnTo>
                <a:lnTo>
                  <a:pt x="93448" y="40271"/>
                </a:lnTo>
                <a:cubicBezTo>
                  <a:pt x="93549" y="38940"/>
                  <a:pt x="93408" y="37608"/>
                  <a:pt x="92940" y="36337"/>
                </a:cubicBezTo>
                <a:cubicBezTo>
                  <a:pt x="91588" y="32691"/>
                  <a:pt x="93502" y="27653"/>
                  <a:pt x="98453" y="25967"/>
                </a:cubicBezTo>
                <a:cubicBezTo>
                  <a:pt x="100079" y="25411"/>
                  <a:pt x="101758" y="24822"/>
                  <a:pt x="102996" y="23638"/>
                </a:cubicBezTo>
                <a:cubicBezTo>
                  <a:pt x="104234" y="22447"/>
                  <a:pt x="104896" y="20474"/>
                  <a:pt x="104060" y="18975"/>
                </a:cubicBezTo>
                <a:cubicBezTo>
                  <a:pt x="103167" y="17352"/>
                  <a:pt x="101127" y="17005"/>
                  <a:pt x="99192" y="17005"/>
                </a:cubicBezTo>
                <a:cubicBezTo>
                  <a:pt x="98837" y="17005"/>
                  <a:pt x="98486" y="17017"/>
                  <a:pt x="98145" y="17035"/>
                </a:cubicBezTo>
                <a:cubicBezTo>
                  <a:pt x="97947" y="17045"/>
                  <a:pt x="97759" y="17050"/>
                  <a:pt x="97581" y="17050"/>
                </a:cubicBezTo>
                <a:cubicBezTo>
                  <a:pt x="92237" y="17050"/>
                  <a:pt x="96426" y="12491"/>
                  <a:pt x="104695" y="10852"/>
                </a:cubicBezTo>
                <a:cubicBezTo>
                  <a:pt x="108175" y="10163"/>
                  <a:pt x="112236" y="9160"/>
                  <a:pt x="113594" y="5875"/>
                </a:cubicBezTo>
                <a:cubicBezTo>
                  <a:pt x="114263" y="4262"/>
                  <a:pt x="114069" y="2496"/>
                  <a:pt x="113540" y="790"/>
                </a:cubicBezTo>
                <a:cubicBezTo>
                  <a:pt x="112811" y="542"/>
                  <a:pt x="112022" y="428"/>
                  <a:pt x="111259" y="341"/>
                </a:cubicBezTo>
                <a:cubicBezTo>
                  <a:pt x="109192" y="111"/>
                  <a:pt x="107123" y="0"/>
                  <a:pt x="105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grpSp>
        <p:nvGrpSpPr>
          <p:cNvPr id="937" name="Google Shape;937;p16"/>
          <p:cNvGrpSpPr/>
          <p:nvPr/>
        </p:nvGrpSpPr>
        <p:grpSpPr>
          <a:xfrm rot="-8100000">
            <a:off x="7364486" y="2885274"/>
            <a:ext cx="1482035" cy="842164"/>
            <a:chOff x="6082097" y="4568315"/>
            <a:chExt cx="1482049" cy="842172"/>
          </a:xfrm>
        </p:grpSpPr>
        <p:sp>
          <p:nvSpPr>
            <p:cNvPr id="938" name="Google Shape;938;p16"/>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939" name="Google Shape;939;p16"/>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940" name="Google Shape;940;p16"/>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941" name="Google Shape;941;p16"/>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942" name="Google Shape;942;p16"/>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943" name="Google Shape;943;p16"/>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944" name="Google Shape;944;p16"/>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945" name="Google Shape;945;p16"/>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946" name="Google Shape;946;p16"/>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947" name="Google Shape;947;p16"/>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948" name="Google Shape;948;p16"/>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grpSp>
      <p:sp>
        <p:nvSpPr>
          <p:cNvPr id="949" name="Google Shape;949;p16"/>
          <p:cNvSpPr txBox="1"/>
          <p:nvPr>
            <p:ph type="title"/>
          </p:nvPr>
        </p:nvSpPr>
        <p:spPr>
          <a:xfrm>
            <a:off x="874733" y="1934275"/>
            <a:ext cx="2183400" cy="5277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2500"/>
              <a:buNone/>
              <a:defRPr b="1" sz="3200">
                <a:latin typeface="Rakkas"/>
                <a:ea typeface="Rakkas"/>
                <a:cs typeface="Rakkas"/>
                <a:sym typeface="Rakkas"/>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50" name="Google Shape;950;p16"/>
          <p:cNvSpPr txBox="1"/>
          <p:nvPr>
            <p:ph idx="1" type="subTitle"/>
          </p:nvPr>
        </p:nvSpPr>
        <p:spPr>
          <a:xfrm>
            <a:off x="874883" y="2464925"/>
            <a:ext cx="2183400" cy="848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51" name="Google Shape;951;p16"/>
          <p:cNvSpPr txBox="1"/>
          <p:nvPr>
            <p:ph idx="2" type="title"/>
          </p:nvPr>
        </p:nvSpPr>
        <p:spPr>
          <a:xfrm>
            <a:off x="874725" y="3308150"/>
            <a:ext cx="2183400" cy="5277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2500"/>
              <a:buNone/>
              <a:defRPr b="1" sz="3200">
                <a:latin typeface="Rakkas"/>
                <a:ea typeface="Rakkas"/>
                <a:cs typeface="Rakkas"/>
                <a:sym typeface="Rakkas"/>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52" name="Google Shape;952;p16"/>
          <p:cNvSpPr txBox="1"/>
          <p:nvPr>
            <p:ph idx="3" type="subTitle"/>
          </p:nvPr>
        </p:nvSpPr>
        <p:spPr>
          <a:xfrm>
            <a:off x="874733" y="3838800"/>
            <a:ext cx="2183400" cy="848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53" name="Google Shape;953;p16"/>
          <p:cNvSpPr txBox="1"/>
          <p:nvPr>
            <p:ph idx="4" type="title"/>
          </p:nvPr>
        </p:nvSpPr>
        <p:spPr>
          <a:xfrm>
            <a:off x="5874958" y="1944175"/>
            <a:ext cx="2408700" cy="527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b="1" sz="3200">
                <a:latin typeface="Rakkas"/>
                <a:ea typeface="Rakkas"/>
                <a:cs typeface="Rakkas"/>
                <a:sym typeface="Rakkas"/>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54" name="Google Shape;954;p16"/>
          <p:cNvSpPr txBox="1"/>
          <p:nvPr>
            <p:ph idx="5" type="subTitle"/>
          </p:nvPr>
        </p:nvSpPr>
        <p:spPr>
          <a:xfrm>
            <a:off x="5874958" y="2474825"/>
            <a:ext cx="2408700" cy="8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55" name="Google Shape;955;p16"/>
          <p:cNvSpPr txBox="1"/>
          <p:nvPr>
            <p:ph idx="6" type="title"/>
          </p:nvPr>
        </p:nvSpPr>
        <p:spPr>
          <a:xfrm>
            <a:off x="5874958" y="3308150"/>
            <a:ext cx="2408700" cy="527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b="1" sz="3200">
                <a:latin typeface="Rakkas"/>
                <a:ea typeface="Rakkas"/>
                <a:cs typeface="Rakkas"/>
                <a:sym typeface="Rakkas"/>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56" name="Google Shape;956;p16"/>
          <p:cNvSpPr txBox="1"/>
          <p:nvPr>
            <p:ph idx="7" type="subTitle"/>
          </p:nvPr>
        </p:nvSpPr>
        <p:spPr>
          <a:xfrm>
            <a:off x="5874958" y="3838800"/>
            <a:ext cx="2408700" cy="8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57" name="Google Shape;957;p16"/>
          <p:cNvSpPr txBox="1"/>
          <p:nvPr>
            <p:ph idx="8" type="title"/>
          </p:nvPr>
        </p:nvSpPr>
        <p:spPr>
          <a:xfrm>
            <a:off x="713225" y="432949"/>
            <a:ext cx="7704000" cy="5778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600"/>
              <a:buNone/>
              <a:defRPr b="1" sz="4000">
                <a:latin typeface="Rakkas"/>
                <a:ea typeface="Rakkas"/>
                <a:cs typeface="Rakkas"/>
                <a:sym typeface="Rakkas"/>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bg>
      <p:bgPr>
        <a:solidFill>
          <a:schemeClr val="lt1"/>
        </a:solidFill>
      </p:bgPr>
    </p:bg>
    <p:spTree>
      <p:nvGrpSpPr>
        <p:cNvPr id="958" name="Shape 958"/>
        <p:cNvGrpSpPr/>
        <p:nvPr/>
      </p:nvGrpSpPr>
      <p:grpSpPr>
        <a:xfrm>
          <a:off x="0" y="0"/>
          <a:ext cx="0" cy="0"/>
          <a:chOff x="0" y="0"/>
          <a:chExt cx="0" cy="0"/>
        </a:xfrm>
      </p:grpSpPr>
      <p:sp>
        <p:nvSpPr>
          <p:cNvPr id="959" name="Google Shape;959;p17"/>
          <p:cNvSpPr/>
          <p:nvPr/>
        </p:nvSpPr>
        <p:spPr>
          <a:xfrm flipH="1">
            <a:off x="-716395" y="2585470"/>
            <a:ext cx="8026590" cy="4667196"/>
          </a:xfrm>
          <a:custGeom>
            <a:rect b="b" l="l" r="r" t="t"/>
            <a:pathLst>
              <a:path extrusionOk="0" h="143595" w="246953">
                <a:moveTo>
                  <a:pt x="171522" y="1"/>
                </a:moveTo>
                <a:cubicBezTo>
                  <a:pt x="167307" y="1"/>
                  <a:pt x="162993" y="418"/>
                  <a:pt x="158613" y="1295"/>
                </a:cubicBezTo>
                <a:cubicBezTo>
                  <a:pt x="149293" y="3162"/>
                  <a:pt x="141097" y="6935"/>
                  <a:pt x="135885" y="13720"/>
                </a:cubicBezTo>
                <a:cubicBezTo>
                  <a:pt x="115761" y="39914"/>
                  <a:pt x="132373" y="70908"/>
                  <a:pt x="105712" y="70908"/>
                </a:cubicBezTo>
                <a:cubicBezTo>
                  <a:pt x="105427" y="70908"/>
                  <a:pt x="105136" y="70905"/>
                  <a:pt x="104840" y="70898"/>
                </a:cubicBezTo>
                <a:cubicBezTo>
                  <a:pt x="104189" y="70882"/>
                  <a:pt x="103511" y="70874"/>
                  <a:pt x="102808" y="70874"/>
                </a:cubicBezTo>
                <a:cubicBezTo>
                  <a:pt x="73379" y="70874"/>
                  <a:pt x="1" y="84819"/>
                  <a:pt x="33431" y="112747"/>
                </a:cubicBezTo>
                <a:cubicBezTo>
                  <a:pt x="52693" y="128838"/>
                  <a:pt x="100269" y="143594"/>
                  <a:pt x="143460" y="143594"/>
                </a:cubicBezTo>
                <a:cubicBezTo>
                  <a:pt x="177007" y="143594"/>
                  <a:pt x="207908" y="134692"/>
                  <a:pt x="220842" y="110600"/>
                </a:cubicBezTo>
                <a:cubicBezTo>
                  <a:pt x="225572" y="101788"/>
                  <a:pt x="229159" y="93699"/>
                  <a:pt x="231795" y="86239"/>
                </a:cubicBezTo>
                <a:cubicBezTo>
                  <a:pt x="246953" y="43342"/>
                  <a:pt x="214449" y="1"/>
                  <a:pt x="1715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7"/>
          <p:cNvSpPr/>
          <p:nvPr/>
        </p:nvSpPr>
        <p:spPr>
          <a:xfrm flipH="1">
            <a:off x="165129" y="-709420"/>
            <a:ext cx="3423976" cy="2759852"/>
          </a:xfrm>
          <a:custGeom>
            <a:rect b="b" l="l" r="r" t="t"/>
            <a:pathLst>
              <a:path extrusionOk="0" h="84912" w="105345">
                <a:moveTo>
                  <a:pt x="53586" y="65098"/>
                </a:moveTo>
                <a:cubicBezTo>
                  <a:pt x="53747" y="65138"/>
                  <a:pt x="53981" y="65212"/>
                  <a:pt x="54295" y="65346"/>
                </a:cubicBezTo>
                <a:cubicBezTo>
                  <a:pt x="54275" y="65346"/>
                  <a:pt x="54248" y="65346"/>
                  <a:pt x="54228" y="65339"/>
                </a:cubicBezTo>
                <a:cubicBezTo>
                  <a:pt x="54028" y="65292"/>
                  <a:pt x="53787" y="65272"/>
                  <a:pt x="53573" y="65252"/>
                </a:cubicBezTo>
                <a:cubicBezTo>
                  <a:pt x="53486" y="65232"/>
                  <a:pt x="53412" y="65205"/>
                  <a:pt x="53365" y="65178"/>
                </a:cubicBezTo>
                <a:cubicBezTo>
                  <a:pt x="53439" y="65152"/>
                  <a:pt x="53512" y="65125"/>
                  <a:pt x="53586" y="65098"/>
                </a:cubicBezTo>
                <a:close/>
                <a:moveTo>
                  <a:pt x="33349" y="1"/>
                </a:moveTo>
                <a:cubicBezTo>
                  <a:pt x="29419" y="1"/>
                  <a:pt x="25465" y="1076"/>
                  <a:pt x="22013" y="3237"/>
                </a:cubicBezTo>
                <a:cubicBezTo>
                  <a:pt x="19972" y="4508"/>
                  <a:pt x="18152" y="6080"/>
                  <a:pt x="16553" y="7860"/>
                </a:cubicBezTo>
                <a:cubicBezTo>
                  <a:pt x="16393" y="7914"/>
                  <a:pt x="16226" y="7967"/>
                  <a:pt x="16065" y="8021"/>
                </a:cubicBezTo>
                <a:cubicBezTo>
                  <a:pt x="14560" y="8549"/>
                  <a:pt x="12974" y="9205"/>
                  <a:pt x="11656" y="10128"/>
                </a:cubicBezTo>
                <a:cubicBezTo>
                  <a:pt x="10692" y="10797"/>
                  <a:pt x="9722" y="11520"/>
                  <a:pt x="8846" y="12289"/>
                </a:cubicBezTo>
                <a:cubicBezTo>
                  <a:pt x="8709" y="12408"/>
                  <a:pt x="8375" y="12623"/>
                  <a:pt x="8383" y="12623"/>
                </a:cubicBezTo>
                <a:cubicBezTo>
                  <a:pt x="8388" y="12623"/>
                  <a:pt x="8504" y="12553"/>
                  <a:pt x="8832" y="12356"/>
                </a:cubicBezTo>
                <a:cubicBezTo>
                  <a:pt x="9161" y="12113"/>
                  <a:pt x="9328" y="11991"/>
                  <a:pt x="9333" y="11991"/>
                </a:cubicBezTo>
                <a:lnTo>
                  <a:pt x="9333" y="11991"/>
                </a:lnTo>
                <a:cubicBezTo>
                  <a:pt x="9342" y="11991"/>
                  <a:pt x="8759" y="12437"/>
                  <a:pt x="7581" y="13333"/>
                </a:cubicBezTo>
                <a:cubicBezTo>
                  <a:pt x="7153" y="13888"/>
                  <a:pt x="6732" y="14437"/>
                  <a:pt x="6303" y="14986"/>
                </a:cubicBezTo>
                <a:cubicBezTo>
                  <a:pt x="2108" y="20626"/>
                  <a:pt x="188" y="27584"/>
                  <a:pt x="94" y="34556"/>
                </a:cubicBezTo>
                <a:cubicBezTo>
                  <a:pt x="1" y="41875"/>
                  <a:pt x="1934" y="49335"/>
                  <a:pt x="5306" y="55818"/>
                </a:cubicBezTo>
                <a:cubicBezTo>
                  <a:pt x="8712" y="62355"/>
                  <a:pt x="14165" y="67681"/>
                  <a:pt x="19972" y="72077"/>
                </a:cubicBezTo>
                <a:cubicBezTo>
                  <a:pt x="30764" y="80251"/>
                  <a:pt x="44908" y="84911"/>
                  <a:pt x="58739" y="84911"/>
                </a:cubicBezTo>
                <a:cubicBezTo>
                  <a:pt x="73729" y="84911"/>
                  <a:pt x="88351" y="79437"/>
                  <a:pt x="97938" y="67032"/>
                </a:cubicBezTo>
                <a:cubicBezTo>
                  <a:pt x="102869" y="60642"/>
                  <a:pt x="105345" y="52888"/>
                  <a:pt x="103980" y="44839"/>
                </a:cubicBezTo>
                <a:cubicBezTo>
                  <a:pt x="102555" y="36422"/>
                  <a:pt x="95155" y="30668"/>
                  <a:pt x="87247" y="28708"/>
                </a:cubicBezTo>
                <a:cubicBezTo>
                  <a:pt x="83466" y="27778"/>
                  <a:pt x="79512" y="27470"/>
                  <a:pt x="75638" y="27089"/>
                </a:cubicBezTo>
                <a:cubicBezTo>
                  <a:pt x="73979" y="26928"/>
                  <a:pt x="72320" y="26774"/>
                  <a:pt x="70660" y="26587"/>
                </a:cubicBezTo>
                <a:cubicBezTo>
                  <a:pt x="70560" y="26574"/>
                  <a:pt x="70420" y="26567"/>
                  <a:pt x="70266" y="26560"/>
                </a:cubicBezTo>
                <a:cubicBezTo>
                  <a:pt x="70159" y="26540"/>
                  <a:pt x="70018" y="26513"/>
                  <a:pt x="69844" y="26487"/>
                </a:cubicBezTo>
                <a:cubicBezTo>
                  <a:pt x="68908" y="26326"/>
                  <a:pt x="67971" y="26172"/>
                  <a:pt x="67041" y="25985"/>
                </a:cubicBezTo>
                <a:cubicBezTo>
                  <a:pt x="65596" y="25704"/>
                  <a:pt x="64164" y="25356"/>
                  <a:pt x="62766" y="24901"/>
                </a:cubicBezTo>
                <a:cubicBezTo>
                  <a:pt x="62250" y="24740"/>
                  <a:pt x="61749" y="24533"/>
                  <a:pt x="61247" y="24339"/>
                </a:cubicBezTo>
                <a:cubicBezTo>
                  <a:pt x="60912" y="24178"/>
                  <a:pt x="60578" y="24018"/>
                  <a:pt x="60250" y="23844"/>
                </a:cubicBezTo>
                <a:cubicBezTo>
                  <a:pt x="59641" y="23509"/>
                  <a:pt x="59046" y="23155"/>
                  <a:pt x="58470" y="22773"/>
                </a:cubicBezTo>
                <a:cubicBezTo>
                  <a:pt x="58417" y="22740"/>
                  <a:pt x="58336" y="22680"/>
                  <a:pt x="58256" y="22626"/>
                </a:cubicBezTo>
                <a:cubicBezTo>
                  <a:pt x="57734" y="22144"/>
                  <a:pt x="57239" y="21656"/>
                  <a:pt x="56744" y="21148"/>
                </a:cubicBezTo>
                <a:cubicBezTo>
                  <a:pt x="56737" y="21148"/>
                  <a:pt x="56737" y="21141"/>
                  <a:pt x="56731" y="21141"/>
                </a:cubicBezTo>
                <a:cubicBezTo>
                  <a:pt x="56677" y="21054"/>
                  <a:pt x="56630" y="20987"/>
                  <a:pt x="56597" y="20933"/>
                </a:cubicBezTo>
                <a:cubicBezTo>
                  <a:pt x="53338" y="15862"/>
                  <a:pt x="52141" y="9994"/>
                  <a:pt x="47631" y="5652"/>
                </a:cubicBezTo>
                <a:cubicBezTo>
                  <a:pt x="43730" y="1892"/>
                  <a:pt x="38560" y="1"/>
                  <a:pt x="333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7"/>
          <p:cNvSpPr/>
          <p:nvPr/>
        </p:nvSpPr>
        <p:spPr>
          <a:xfrm flipH="1">
            <a:off x="5051945" y="-1516289"/>
            <a:ext cx="4580415" cy="3319188"/>
          </a:xfrm>
          <a:custGeom>
            <a:rect b="b" l="l" r="r" t="t"/>
            <a:pathLst>
              <a:path extrusionOk="0" h="102121" w="140925">
                <a:moveTo>
                  <a:pt x="129923" y="0"/>
                </a:moveTo>
                <a:cubicBezTo>
                  <a:pt x="129780" y="0"/>
                  <a:pt x="129636" y="4"/>
                  <a:pt x="129491" y="10"/>
                </a:cubicBezTo>
                <a:cubicBezTo>
                  <a:pt x="124285" y="244"/>
                  <a:pt x="118712" y="4560"/>
                  <a:pt x="119187" y="10314"/>
                </a:cubicBezTo>
                <a:cubicBezTo>
                  <a:pt x="119655" y="16008"/>
                  <a:pt x="119696" y="21741"/>
                  <a:pt x="119194" y="27442"/>
                </a:cubicBezTo>
                <a:cubicBezTo>
                  <a:pt x="119140" y="28064"/>
                  <a:pt x="119073" y="28680"/>
                  <a:pt x="119006" y="29302"/>
                </a:cubicBezTo>
                <a:cubicBezTo>
                  <a:pt x="118993" y="29456"/>
                  <a:pt x="118973" y="29610"/>
                  <a:pt x="118960" y="29763"/>
                </a:cubicBezTo>
                <a:cubicBezTo>
                  <a:pt x="118725" y="31055"/>
                  <a:pt x="118558" y="32359"/>
                  <a:pt x="118311" y="33651"/>
                </a:cubicBezTo>
                <a:cubicBezTo>
                  <a:pt x="117775" y="36387"/>
                  <a:pt x="117106" y="39090"/>
                  <a:pt x="116277" y="41753"/>
                </a:cubicBezTo>
                <a:cubicBezTo>
                  <a:pt x="115882" y="43031"/>
                  <a:pt x="115454" y="44295"/>
                  <a:pt x="114992" y="45547"/>
                </a:cubicBezTo>
                <a:cubicBezTo>
                  <a:pt x="114818" y="46015"/>
                  <a:pt x="114631" y="46477"/>
                  <a:pt x="114450" y="46945"/>
                </a:cubicBezTo>
                <a:cubicBezTo>
                  <a:pt x="114350" y="47172"/>
                  <a:pt x="114249" y="47407"/>
                  <a:pt x="114149" y="47634"/>
                </a:cubicBezTo>
                <a:cubicBezTo>
                  <a:pt x="112951" y="50237"/>
                  <a:pt x="111586" y="52766"/>
                  <a:pt x="110048" y="55181"/>
                </a:cubicBezTo>
                <a:cubicBezTo>
                  <a:pt x="109365" y="56252"/>
                  <a:pt x="108616" y="57269"/>
                  <a:pt x="107893" y="58312"/>
                </a:cubicBezTo>
                <a:cubicBezTo>
                  <a:pt x="107826" y="58406"/>
                  <a:pt x="107759" y="58493"/>
                  <a:pt x="107693" y="58573"/>
                </a:cubicBezTo>
                <a:cubicBezTo>
                  <a:pt x="107258" y="59102"/>
                  <a:pt x="106816" y="59624"/>
                  <a:pt x="106361" y="60139"/>
                </a:cubicBezTo>
                <a:cubicBezTo>
                  <a:pt x="104635" y="62113"/>
                  <a:pt x="102768" y="63959"/>
                  <a:pt x="100788" y="65685"/>
                </a:cubicBezTo>
                <a:cubicBezTo>
                  <a:pt x="100279" y="66127"/>
                  <a:pt x="99757" y="66562"/>
                  <a:pt x="99229" y="66990"/>
                </a:cubicBezTo>
                <a:cubicBezTo>
                  <a:pt x="99169" y="67044"/>
                  <a:pt x="99115" y="67090"/>
                  <a:pt x="99062" y="67131"/>
                </a:cubicBezTo>
                <a:cubicBezTo>
                  <a:pt x="98031" y="67887"/>
                  <a:pt x="96988" y="68629"/>
                  <a:pt x="95917" y="69332"/>
                </a:cubicBezTo>
                <a:cubicBezTo>
                  <a:pt x="93723" y="70770"/>
                  <a:pt x="91441" y="72088"/>
                  <a:pt x="89099" y="73279"/>
                </a:cubicBezTo>
                <a:cubicBezTo>
                  <a:pt x="87969" y="73855"/>
                  <a:pt x="86818" y="74403"/>
                  <a:pt x="85660" y="74918"/>
                </a:cubicBezTo>
                <a:cubicBezTo>
                  <a:pt x="85533" y="74979"/>
                  <a:pt x="85413" y="75032"/>
                  <a:pt x="85286" y="75086"/>
                </a:cubicBezTo>
                <a:cubicBezTo>
                  <a:pt x="84777" y="75286"/>
                  <a:pt x="84269" y="75494"/>
                  <a:pt x="83753" y="75695"/>
                </a:cubicBezTo>
                <a:cubicBezTo>
                  <a:pt x="81171" y="76678"/>
                  <a:pt x="78535" y="77534"/>
                  <a:pt x="75872" y="78277"/>
                </a:cubicBezTo>
                <a:cubicBezTo>
                  <a:pt x="73289" y="79000"/>
                  <a:pt x="70680" y="79609"/>
                  <a:pt x="68044" y="80117"/>
                </a:cubicBezTo>
                <a:cubicBezTo>
                  <a:pt x="66779" y="80365"/>
                  <a:pt x="65508" y="80585"/>
                  <a:pt x="64230" y="80786"/>
                </a:cubicBezTo>
                <a:cubicBezTo>
                  <a:pt x="63683" y="80867"/>
                  <a:pt x="63135" y="80936"/>
                  <a:pt x="62588" y="81021"/>
                </a:cubicBezTo>
                <a:lnTo>
                  <a:pt x="62588" y="81021"/>
                </a:lnTo>
                <a:cubicBezTo>
                  <a:pt x="63673" y="80851"/>
                  <a:pt x="64049" y="80793"/>
                  <a:pt x="64046" y="80793"/>
                </a:cubicBezTo>
                <a:lnTo>
                  <a:pt x="64046" y="80793"/>
                </a:lnTo>
                <a:cubicBezTo>
                  <a:pt x="64042" y="80793"/>
                  <a:pt x="62742" y="80991"/>
                  <a:pt x="62236" y="81047"/>
                </a:cubicBezTo>
                <a:cubicBezTo>
                  <a:pt x="57597" y="81562"/>
                  <a:pt x="52899" y="81821"/>
                  <a:pt x="48220" y="81821"/>
                </a:cubicBezTo>
                <a:cubicBezTo>
                  <a:pt x="47184" y="81821"/>
                  <a:pt x="46149" y="81808"/>
                  <a:pt x="45115" y="81783"/>
                </a:cubicBezTo>
                <a:cubicBezTo>
                  <a:pt x="43503" y="81743"/>
                  <a:pt x="41890" y="81663"/>
                  <a:pt x="40278" y="81549"/>
                </a:cubicBezTo>
                <a:cubicBezTo>
                  <a:pt x="39421" y="81482"/>
                  <a:pt x="38565" y="81408"/>
                  <a:pt x="37709" y="81321"/>
                </a:cubicBezTo>
                <a:cubicBezTo>
                  <a:pt x="37441" y="81295"/>
                  <a:pt x="36411" y="81161"/>
                  <a:pt x="36049" y="81121"/>
                </a:cubicBezTo>
                <a:cubicBezTo>
                  <a:pt x="35668" y="81067"/>
                  <a:pt x="35293" y="81007"/>
                  <a:pt x="34912" y="80940"/>
                </a:cubicBezTo>
                <a:cubicBezTo>
                  <a:pt x="34069" y="80799"/>
                  <a:pt x="33226" y="80639"/>
                  <a:pt x="32383" y="80478"/>
                </a:cubicBezTo>
                <a:cubicBezTo>
                  <a:pt x="30811" y="80177"/>
                  <a:pt x="29245" y="79856"/>
                  <a:pt x="27686" y="79468"/>
                </a:cubicBezTo>
                <a:cubicBezTo>
                  <a:pt x="24608" y="78705"/>
                  <a:pt x="21631" y="77615"/>
                  <a:pt x="18573" y="76758"/>
                </a:cubicBezTo>
                <a:cubicBezTo>
                  <a:pt x="16981" y="76310"/>
                  <a:pt x="15435" y="75608"/>
                  <a:pt x="13850" y="75173"/>
                </a:cubicBezTo>
                <a:cubicBezTo>
                  <a:pt x="12264" y="74744"/>
                  <a:pt x="10705" y="74376"/>
                  <a:pt x="9153" y="73808"/>
                </a:cubicBezTo>
                <a:cubicBezTo>
                  <a:pt x="8609" y="73610"/>
                  <a:pt x="8026" y="73519"/>
                  <a:pt x="7430" y="73519"/>
                </a:cubicBezTo>
                <a:cubicBezTo>
                  <a:pt x="5079" y="73519"/>
                  <a:pt x="2537" y="74946"/>
                  <a:pt x="1486" y="76932"/>
                </a:cubicBezTo>
                <a:cubicBezTo>
                  <a:pt x="0" y="79742"/>
                  <a:pt x="495" y="82780"/>
                  <a:pt x="2549" y="85155"/>
                </a:cubicBezTo>
                <a:cubicBezTo>
                  <a:pt x="3499" y="86259"/>
                  <a:pt x="4476" y="87343"/>
                  <a:pt x="5487" y="88393"/>
                </a:cubicBezTo>
                <a:cubicBezTo>
                  <a:pt x="6878" y="89845"/>
                  <a:pt x="8691" y="91076"/>
                  <a:pt x="10357" y="92247"/>
                </a:cubicBezTo>
                <a:cubicBezTo>
                  <a:pt x="13402" y="94381"/>
                  <a:pt x="16700" y="95793"/>
                  <a:pt x="20179" y="97098"/>
                </a:cubicBezTo>
                <a:cubicBezTo>
                  <a:pt x="26676" y="99540"/>
                  <a:pt x="33407" y="100731"/>
                  <a:pt x="40278" y="101507"/>
                </a:cubicBezTo>
                <a:cubicBezTo>
                  <a:pt x="43943" y="101922"/>
                  <a:pt x="47639" y="102121"/>
                  <a:pt x="51340" y="102121"/>
                </a:cubicBezTo>
                <a:cubicBezTo>
                  <a:pt x="60164" y="102121"/>
                  <a:pt x="69019" y="100993"/>
                  <a:pt x="77565" y="98985"/>
                </a:cubicBezTo>
                <a:cubicBezTo>
                  <a:pt x="89099" y="96275"/>
                  <a:pt x="100580" y="91538"/>
                  <a:pt x="110068" y="84359"/>
                </a:cubicBezTo>
                <a:cubicBezTo>
                  <a:pt x="115788" y="80030"/>
                  <a:pt x="120605" y="75293"/>
                  <a:pt x="124954" y="69586"/>
                </a:cubicBezTo>
                <a:cubicBezTo>
                  <a:pt x="129002" y="64267"/>
                  <a:pt x="131933" y="58366"/>
                  <a:pt x="134375" y="52164"/>
                </a:cubicBezTo>
                <a:cubicBezTo>
                  <a:pt x="139533" y="39043"/>
                  <a:pt x="140925" y="24284"/>
                  <a:pt x="139787" y="10314"/>
                </a:cubicBezTo>
                <a:cubicBezTo>
                  <a:pt x="139370" y="5087"/>
                  <a:pt x="135560" y="0"/>
                  <a:pt x="1299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17"/>
          <p:cNvSpPr/>
          <p:nvPr/>
        </p:nvSpPr>
        <p:spPr>
          <a:xfrm flipH="1">
            <a:off x="5293958" y="2569302"/>
            <a:ext cx="3828242" cy="2672746"/>
          </a:xfrm>
          <a:custGeom>
            <a:rect b="b" l="l" r="r" t="t"/>
            <a:pathLst>
              <a:path extrusionOk="0" h="82232" w="117783">
                <a:moveTo>
                  <a:pt x="92985" y="33817"/>
                </a:moveTo>
                <a:cubicBezTo>
                  <a:pt x="92992" y="33817"/>
                  <a:pt x="93000" y="33822"/>
                  <a:pt x="93007" y="33831"/>
                </a:cubicBezTo>
                <a:cubicBezTo>
                  <a:pt x="93007" y="33845"/>
                  <a:pt x="93007" y="33858"/>
                  <a:pt x="93007" y="33878"/>
                </a:cubicBezTo>
                <a:cubicBezTo>
                  <a:pt x="93014" y="34179"/>
                  <a:pt x="92973" y="34500"/>
                  <a:pt x="92953" y="34822"/>
                </a:cubicBezTo>
                <a:cubicBezTo>
                  <a:pt x="92947" y="34828"/>
                  <a:pt x="92947" y="34828"/>
                  <a:pt x="92947" y="34835"/>
                </a:cubicBezTo>
                <a:cubicBezTo>
                  <a:pt x="92933" y="34882"/>
                  <a:pt x="92913" y="34929"/>
                  <a:pt x="92900" y="34982"/>
                </a:cubicBezTo>
                <a:cubicBezTo>
                  <a:pt x="92846" y="34156"/>
                  <a:pt x="92921" y="33817"/>
                  <a:pt x="92985" y="33817"/>
                </a:cubicBezTo>
                <a:close/>
                <a:moveTo>
                  <a:pt x="92893" y="35016"/>
                </a:moveTo>
                <a:lnTo>
                  <a:pt x="92893" y="35016"/>
                </a:lnTo>
                <a:cubicBezTo>
                  <a:pt x="92880" y="35056"/>
                  <a:pt x="92866" y="35103"/>
                  <a:pt x="92853" y="35143"/>
                </a:cubicBezTo>
                <a:cubicBezTo>
                  <a:pt x="92786" y="35236"/>
                  <a:pt x="92719" y="35337"/>
                  <a:pt x="92652" y="35437"/>
                </a:cubicBezTo>
                <a:cubicBezTo>
                  <a:pt x="92675" y="35428"/>
                  <a:pt x="92692" y="35424"/>
                  <a:pt x="92704" y="35424"/>
                </a:cubicBezTo>
                <a:cubicBezTo>
                  <a:pt x="92728" y="35424"/>
                  <a:pt x="92733" y="35442"/>
                  <a:pt x="92719" y="35477"/>
                </a:cubicBezTo>
                <a:cubicBezTo>
                  <a:pt x="92686" y="35517"/>
                  <a:pt x="92652" y="35551"/>
                  <a:pt x="92612" y="35598"/>
                </a:cubicBezTo>
                <a:cubicBezTo>
                  <a:pt x="92565" y="35644"/>
                  <a:pt x="92505" y="35698"/>
                  <a:pt x="92452" y="35745"/>
                </a:cubicBezTo>
                <a:cubicBezTo>
                  <a:pt x="92431" y="35778"/>
                  <a:pt x="92411" y="35805"/>
                  <a:pt x="92398" y="35839"/>
                </a:cubicBezTo>
                <a:cubicBezTo>
                  <a:pt x="92378" y="35852"/>
                  <a:pt x="92358" y="35865"/>
                  <a:pt x="92338" y="35885"/>
                </a:cubicBezTo>
                <a:cubicBezTo>
                  <a:pt x="92344" y="35865"/>
                  <a:pt x="92351" y="35845"/>
                  <a:pt x="92358" y="35825"/>
                </a:cubicBezTo>
                <a:lnTo>
                  <a:pt x="92358" y="35825"/>
                </a:lnTo>
                <a:cubicBezTo>
                  <a:pt x="92271" y="35899"/>
                  <a:pt x="92184" y="35972"/>
                  <a:pt x="92097" y="36046"/>
                </a:cubicBezTo>
                <a:cubicBezTo>
                  <a:pt x="92070" y="36066"/>
                  <a:pt x="92043" y="36086"/>
                  <a:pt x="92010" y="36106"/>
                </a:cubicBezTo>
                <a:cubicBezTo>
                  <a:pt x="91983" y="36120"/>
                  <a:pt x="91943" y="36140"/>
                  <a:pt x="91910" y="36153"/>
                </a:cubicBezTo>
                <a:cubicBezTo>
                  <a:pt x="92164" y="35845"/>
                  <a:pt x="92365" y="35644"/>
                  <a:pt x="92498" y="35531"/>
                </a:cubicBezTo>
                <a:cubicBezTo>
                  <a:pt x="92652" y="35263"/>
                  <a:pt x="92793" y="35089"/>
                  <a:pt x="92893" y="35016"/>
                </a:cubicBezTo>
                <a:close/>
                <a:moveTo>
                  <a:pt x="58053" y="1"/>
                </a:moveTo>
                <a:cubicBezTo>
                  <a:pt x="45841" y="1"/>
                  <a:pt x="33230" y="2931"/>
                  <a:pt x="23003" y="9665"/>
                </a:cubicBezTo>
                <a:cubicBezTo>
                  <a:pt x="10940" y="17613"/>
                  <a:pt x="2951" y="29857"/>
                  <a:pt x="1399" y="44282"/>
                </a:cubicBezTo>
                <a:cubicBezTo>
                  <a:pt x="0" y="57289"/>
                  <a:pt x="6363" y="70523"/>
                  <a:pt x="17356" y="77548"/>
                </a:cubicBezTo>
                <a:cubicBezTo>
                  <a:pt x="18681" y="78391"/>
                  <a:pt x="20066" y="78993"/>
                  <a:pt x="21497" y="79388"/>
                </a:cubicBezTo>
                <a:cubicBezTo>
                  <a:pt x="24187" y="81141"/>
                  <a:pt x="27332" y="82225"/>
                  <a:pt x="30523" y="82231"/>
                </a:cubicBezTo>
                <a:cubicBezTo>
                  <a:pt x="30538" y="82231"/>
                  <a:pt x="30553" y="82231"/>
                  <a:pt x="30568" y="82231"/>
                </a:cubicBezTo>
                <a:cubicBezTo>
                  <a:pt x="35307" y="82231"/>
                  <a:pt x="39573" y="80120"/>
                  <a:pt x="43008" y="76972"/>
                </a:cubicBezTo>
                <a:cubicBezTo>
                  <a:pt x="47925" y="72476"/>
                  <a:pt x="49973" y="65766"/>
                  <a:pt x="51967" y="59630"/>
                </a:cubicBezTo>
                <a:cubicBezTo>
                  <a:pt x="52314" y="58580"/>
                  <a:pt x="52682" y="57536"/>
                  <a:pt x="53057" y="56492"/>
                </a:cubicBezTo>
                <a:cubicBezTo>
                  <a:pt x="53338" y="55930"/>
                  <a:pt x="53612" y="55375"/>
                  <a:pt x="53927" y="54833"/>
                </a:cubicBezTo>
                <a:cubicBezTo>
                  <a:pt x="54014" y="54686"/>
                  <a:pt x="54215" y="54392"/>
                  <a:pt x="54395" y="54117"/>
                </a:cubicBezTo>
                <a:cubicBezTo>
                  <a:pt x="54556" y="53943"/>
                  <a:pt x="54710" y="53769"/>
                  <a:pt x="54817" y="53656"/>
                </a:cubicBezTo>
                <a:cubicBezTo>
                  <a:pt x="55205" y="53502"/>
                  <a:pt x="55881" y="53074"/>
                  <a:pt x="56295" y="52786"/>
                </a:cubicBezTo>
                <a:cubicBezTo>
                  <a:pt x="56382" y="52752"/>
                  <a:pt x="56469" y="52719"/>
                  <a:pt x="56556" y="52699"/>
                </a:cubicBezTo>
                <a:cubicBezTo>
                  <a:pt x="57065" y="52552"/>
                  <a:pt x="57587" y="52451"/>
                  <a:pt x="58102" y="52331"/>
                </a:cubicBezTo>
                <a:cubicBezTo>
                  <a:pt x="58122" y="52331"/>
                  <a:pt x="58142" y="52324"/>
                  <a:pt x="58162" y="52324"/>
                </a:cubicBezTo>
                <a:cubicBezTo>
                  <a:pt x="58721" y="52286"/>
                  <a:pt x="59284" y="52268"/>
                  <a:pt x="59848" y="52268"/>
                </a:cubicBezTo>
                <a:cubicBezTo>
                  <a:pt x="60080" y="52268"/>
                  <a:pt x="60312" y="52271"/>
                  <a:pt x="60544" y="52277"/>
                </a:cubicBezTo>
                <a:cubicBezTo>
                  <a:pt x="61146" y="52297"/>
                  <a:pt x="61735" y="52344"/>
                  <a:pt x="62337" y="52384"/>
                </a:cubicBezTo>
                <a:lnTo>
                  <a:pt x="62370" y="52384"/>
                </a:lnTo>
                <a:cubicBezTo>
                  <a:pt x="63889" y="52645"/>
                  <a:pt x="65381" y="53013"/>
                  <a:pt x="66867" y="53408"/>
                </a:cubicBezTo>
                <a:cubicBezTo>
                  <a:pt x="73517" y="55194"/>
                  <a:pt x="80081" y="57563"/>
                  <a:pt x="87066" y="57583"/>
                </a:cubicBezTo>
                <a:cubicBezTo>
                  <a:pt x="87097" y="57583"/>
                  <a:pt x="87128" y="57583"/>
                  <a:pt x="87160" y="57583"/>
                </a:cubicBezTo>
                <a:cubicBezTo>
                  <a:pt x="94220" y="57583"/>
                  <a:pt x="101179" y="55340"/>
                  <a:pt x="106448" y="50544"/>
                </a:cubicBezTo>
                <a:cubicBezTo>
                  <a:pt x="117782" y="40228"/>
                  <a:pt x="113975" y="21434"/>
                  <a:pt x="102869" y="12629"/>
                </a:cubicBezTo>
                <a:cubicBezTo>
                  <a:pt x="97282" y="8193"/>
                  <a:pt x="90893" y="5396"/>
                  <a:pt x="84008" y="3590"/>
                </a:cubicBezTo>
                <a:cubicBezTo>
                  <a:pt x="76856" y="1710"/>
                  <a:pt x="69409" y="485"/>
                  <a:pt x="62023" y="104"/>
                </a:cubicBezTo>
                <a:cubicBezTo>
                  <a:pt x="60706" y="36"/>
                  <a:pt x="59382" y="1"/>
                  <a:pt x="580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7"/>
          <p:cNvSpPr/>
          <p:nvPr/>
        </p:nvSpPr>
        <p:spPr>
          <a:xfrm flipH="1">
            <a:off x="317728" y="-188893"/>
            <a:ext cx="145351" cy="165763"/>
          </a:xfrm>
          <a:custGeom>
            <a:rect b="b" l="l" r="r" t="t"/>
            <a:pathLst>
              <a:path extrusionOk="0" h="5100" w="4472">
                <a:moveTo>
                  <a:pt x="3851" y="0"/>
                </a:moveTo>
                <a:cubicBezTo>
                  <a:pt x="3750" y="0"/>
                  <a:pt x="3648" y="40"/>
                  <a:pt x="3567" y="135"/>
                </a:cubicBezTo>
                <a:cubicBezTo>
                  <a:pt x="2409" y="1486"/>
                  <a:pt x="1238" y="2858"/>
                  <a:pt x="241" y="4330"/>
                </a:cubicBezTo>
                <a:cubicBezTo>
                  <a:pt x="0" y="4686"/>
                  <a:pt x="355" y="5099"/>
                  <a:pt x="708" y="5099"/>
                </a:cubicBezTo>
                <a:cubicBezTo>
                  <a:pt x="825" y="5099"/>
                  <a:pt x="942" y="5054"/>
                  <a:pt x="1038" y="4945"/>
                </a:cubicBezTo>
                <a:cubicBezTo>
                  <a:pt x="2215" y="3614"/>
                  <a:pt x="3239" y="2128"/>
                  <a:pt x="4256" y="670"/>
                </a:cubicBezTo>
                <a:cubicBezTo>
                  <a:pt x="4472" y="363"/>
                  <a:pt x="4159" y="0"/>
                  <a:pt x="38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7"/>
          <p:cNvSpPr/>
          <p:nvPr/>
        </p:nvSpPr>
        <p:spPr>
          <a:xfrm flipH="1">
            <a:off x="240795" y="-117192"/>
            <a:ext cx="94712" cy="136250"/>
          </a:xfrm>
          <a:custGeom>
            <a:rect b="b" l="l" r="r" t="t"/>
            <a:pathLst>
              <a:path extrusionOk="0" h="4192" w="2914">
                <a:moveTo>
                  <a:pt x="2390" y="1"/>
                </a:moveTo>
                <a:cubicBezTo>
                  <a:pt x="2304" y="1"/>
                  <a:pt x="2217" y="28"/>
                  <a:pt x="2144" y="90"/>
                </a:cubicBezTo>
                <a:cubicBezTo>
                  <a:pt x="1120" y="939"/>
                  <a:pt x="358" y="2351"/>
                  <a:pt x="77" y="3636"/>
                </a:cubicBezTo>
                <a:cubicBezTo>
                  <a:pt x="1" y="3979"/>
                  <a:pt x="254" y="4192"/>
                  <a:pt x="513" y="4192"/>
                </a:cubicBezTo>
                <a:cubicBezTo>
                  <a:pt x="688" y="4192"/>
                  <a:pt x="865" y="4095"/>
                  <a:pt x="946" y="3877"/>
                </a:cubicBezTo>
                <a:cubicBezTo>
                  <a:pt x="1167" y="3261"/>
                  <a:pt x="1388" y="2652"/>
                  <a:pt x="1702" y="2077"/>
                </a:cubicBezTo>
                <a:cubicBezTo>
                  <a:pt x="2003" y="1535"/>
                  <a:pt x="2385" y="1053"/>
                  <a:pt x="2726" y="538"/>
                </a:cubicBezTo>
                <a:cubicBezTo>
                  <a:pt x="2913" y="260"/>
                  <a:pt x="2657" y="1"/>
                  <a:pt x="239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7"/>
          <p:cNvSpPr/>
          <p:nvPr/>
        </p:nvSpPr>
        <p:spPr>
          <a:xfrm flipH="1">
            <a:off x="473155" y="62644"/>
            <a:ext cx="70595" cy="161310"/>
          </a:xfrm>
          <a:custGeom>
            <a:rect b="b" l="l" r="r" t="t"/>
            <a:pathLst>
              <a:path extrusionOk="0" h="4963" w="2172">
                <a:moveTo>
                  <a:pt x="1750" y="0"/>
                </a:moveTo>
                <a:cubicBezTo>
                  <a:pt x="1676" y="0"/>
                  <a:pt x="1601" y="33"/>
                  <a:pt x="1539" y="110"/>
                </a:cubicBezTo>
                <a:cubicBezTo>
                  <a:pt x="515" y="1361"/>
                  <a:pt x="0" y="3040"/>
                  <a:pt x="301" y="4646"/>
                </a:cubicBezTo>
                <a:cubicBezTo>
                  <a:pt x="343" y="4864"/>
                  <a:pt x="520" y="4963"/>
                  <a:pt x="704" y="4963"/>
                </a:cubicBezTo>
                <a:cubicBezTo>
                  <a:pt x="939" y="4963"/>
                  <a:pt x="1185" y="4803"/>
                  <a:pt x="1178" y="4526"/>
                </a:cubicBezTo>
                <a:cubicBezTo>
                  <a:pt x="1151" y="3054"/>
                  <a:pt x="1352" y="1816"/>
                  <a:pt x="2048" y="505"/>
                </a:cubicBezTo>
                <a:cubicBezTo>
                  <a:pt x="2172" y="271"/>
                  <a:pt x="1964" y="0"/>
                  <a:pt x="17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7"/>
          <p:cNvSpPr/>
          <p:nvPr/>
        </p:nvSpPr>
        <p:spPr>
          <a:xfrm flipH="1">
            <a:off x="515343" y="336510"/>
            <a:ext cx="47779" cy="147626"/>
          </a:xfrm>
          <a:custGeom>
            <a:rect b="b" l="l" r="r" t="t"/>
            <a:pathLst>
              <a:path extrusionOk="0" h="4542" w="1470">
                <a:moveTo>
                  <a:pt x="941" y="0"/>
                </a:moveTo>
                <a:cubicBezTo>
                  <a:pt x="854" y="0"/>
                  <a:pt x="771" y="42"/>
                  <a:pt x="723" y="141"/>
                </a:cubicBezTo>
                <a:cubicBezTo>
                  <a:pt x="74" y="1459"/>
                  <a:pt x="1" y="2991"/>
                  <a:pt x="610" y="4336"/>
                </a:cubicBezTo>
                <a:cubicBezTo>
                  <a:pt x="675" y="4480"/>
                  <a:pt x="800" y="4541"/>
                  <a:pt x="931" y="4541"/>
                </a:cubicBezTo>
                <a:cubicBezTo>
                  <a:pt x="1189" y="4541"/>
                  <a:pt x="1470" y="4307"/>
                  <a:pt x="1372" y="4015"/>
                </a:cubicBezTo>
                <a:cubicBezTo>
                  <a:pt x="958" y="2770"/>
                  <a:pt x="864" y="1626"/>
                  <a:pt x="1239" y="362"/>
                </a:cubicBezTo>
                <a:cubicBezTo>
                  <a:pt x="1296" y="162"/>
                  <a:pt x="1112" y="0"/>
                  <a:pt x="94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7"/>
          <p:cNvSpPr/>
          <p:nvPr/>
        </p:nvSpPr>
        <p:spPr>
          <a:xfrm flipH="1">
            <a:off x="445170" y="564125"/>
            <a:ext cx="63152" cy="146489"/>
          </a:xfrm>
          <a:custGeom>
            <a:rect b="b" l="l" r="r" t="t"/>
            <a:pathLst>
              <a:path extrusionOk="0" h="4507" w="1943">
                <a:moveTo>
                  <a:pt x="288" y="1"/>
                </a:moveTo>
                <a:cubicBezTo>
                  <a:pt x="161" y="1"/>
                  <a:pt x="38" y="84"/>
                  <a:pt x="34" y="257"/>
                </a:cubicBezTo>
                <a:cubicBezTo>
                  <a:pt x="1" y="1688"/>
                  <a:pt x="275" y="3073"/>
                  <a:pt x="1025" y="4298"/>
                </a:cubicBezTo>
                <a:cubicBezTo>
                  <a:pt x="1114" y="4445"/>
                  <a:pt x="1243" y="4506"/>
                  <a:pt x="1372" y="4506"/>
                </a:cubicBezTo>
                <a:cubicBezTo>
                  <a:pt x="1659" y="4506"/>
                  <a:pt x="1943" y="4202"/>
                  <a:pt x="1767" y="3870"/>
                </a:cubicBezTo>
                <a:cubicBezTo>
                  <a:pt x="1158" y="2732"/>
                  <a:pt x="697" y="1548"/>
                  <a:pt x="570" y="257"/>
                </a:cubicBezTo>
                <a:cubicBezTo>
                  <a:pt x="553" y="88"/>
                  <a:pt x="418" y="1"/>
                  <a:pt x="2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7"/>
          <p:cNvSpPr/>
          <p:nvPr/>
        </p:nvSpPr>
        <p:spPr>
          <a:xfrm flipH="1">
            <a:off x="299364" y="767461"/>
            <a:ext cx="124192" cy="146359"/>
          </a:xfrm>
          <a:custGeom>
            <a:rect b="b" l="l" r="r" t="t"/>
            <a:pathLst>
              <a:path extrusionOk="0" h="4503" w="3821">
                <a:moveTo>
                  <a:pt x="280" y="0"/>
                </a:moveTo>
                <a:cubicBezTo>
                  <a:pt x="142" y="0"/>
                  <a:pt x="1" y="163"/>
                  <a:pt x="96" y="303"/>
                </a:cubicBezTo>
                <a:cubicBezTo>
                  <a:pt x="1006" y="1675"/>
                  <a:pt x="1936" y="3026"/>
                  <a:pt x="2939" y="4338"/>
                </a:cubicBezTo>
                <a:cubicBezTo>
                  <a:pt x="3026" y="4454"/>
                  <a:pt x="3147" y="4503"/>
                  <a:pt x="3265" y="4503"/>
                </a:cubicBezTo>
                <a:cubicBezTo>
                  <a:pt x="3548" y="4503"/>
                  <a:pt x="3821" y="4228"/>
                  <a:pt x="3608" y="3950"/>
                </a:cubicBezTo>
                <a:cubicBezTo>
                  <a:pt x="2585" y="2612"/>
                  <a:pt x="1508" y="1327"/>
                  <a:pt x="410" y="62"/>
                </a:cubicBezTo>
                <a:cubicBezTo>
                  <a:pt x="373" y="19"/>
                  <a:pt x="327" y="0"/>
                  <a:pt x="2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7"/>
          <p:cNvSpPr/>
          <p:nvPr/>
        </p:nvSpPr>
        <p:spPr>
          <a:xfrm flipH="1">
            <a:off x="82605" y="950027"/>
            <a:ext cx="167843" cy="143694"/>
          </a:xfrm>
          <a:custGeom>
            <a:rect b="b" l="l" r="r" t="t"/>
            <a:pathLst>
              <a:path extrusionOk="0" h="4421" w="5164">
                <a:moveTo>
                  <a:pt x="411" y="1"/>
                </a:moveTo>
                <a:cubicBezTo>
                  <a:pt x="191" y="1"/>
                  <a:pt x="1" y="267"/>
                  <a:pt x="209" y="460"/>
                </a:cubicBezTo>
                <a:cubicBezTo>
                  <a:pt x="1574" y="1752"/>
                  <a:pt x="2872" y="3170"/>
                  <a:pt x="4358" y="4327"/>
                </a:cubicBezTo>
                <a:cubicBezTo>
                  <a:pt x="4440" y="4392"/>
                  <a:pt x="4530" y="4420"/>
                  <a:pt x="4615" y="4420"/>
                </a:cubicBezTo>
                <a:cubicBezTo>
                  <a:pt x="4915" y="4420"/>
                  <a:pt x="5164" y="4074"/>
                  <a:pt x="4893" y="3792"/>
                </a:cubicBezTo>
                <a:cubicBezTo>
                  <a:pt x="3581" y="2441"/>
                  <a:pt x="2029" y="1290"/>
                  <a:pt x="597" y="72"/>
                </a:cubicBezTo>
                <a:cubicBezTo>
                  <a:pt x="539" y="22"/>
                  <a:pt x="474" y="1"/>
                  <a:pt x="4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7"/>
          <p:cNvSpPr/>
          <p:nvPr/>
        </p:nvSpPr>
        <p:spPr>
          <a:xfrm flipH="1">
            <a:off x="-90536" y="1129799"/>
            <a:ext cx="119219" cy="127280"/>
          </a:xfrm>
          <a:custGeom>
            <a:rect b="b" l="l" r="r" t="t"/>
            <a:pathLst>
              <a:path extrusionOk="0" h="3916" w="3668">
                <a:moveTo>
                  <a:pt x="313" y="0"/>
                </a:moveTo>
                <a:cubicBezTo>
                  <a:pt x="146" y="0"/>
                  <a:pt x="0" y="207"/>
                  <a:pt x="157" y="349"/>
                </a:cubicBezTo>
                <a:cubicBezTo>
                  <a:pt x="746" y="884"/>
                  <a:pt x="1281" y="1453"/>
                  <a:pt x="1743" y="2108"/>
                </a:cubicBezTo>
                <a:cubicBezTo>
                  <a:pt x="2138" y="2670"/>
                  <a:pt x="2499" y="3279"/>
                  <a:pt x="2954" y="3794"/>
                </a:cubicBezTo>
                <a:cubicBezTo>
                  <a:pt x="3032" y="3879"/>
                  <a:pt x="3120" y="3915"/>
                  <a:pt x="3204" y="3915"/>
                </a:cubicBezTo>
                <a:cubicBezTo>
                  <a:pt x="3450" y="3915"/>
                  <a:pt x="3667" y="3609"/>
                  <a:pt x="3543" y="3339"/>
                </a:cubicBezTo>
                <a:cubicBezTo>
                  <a:pt x="2927" y="2015"/>
                  <a:pt x="1549" y="971"/>
                  <a:pt x="452" y="54"/>
                </a:cubicBezTo>
                <a:cubicBezTo>
                  <a:pt x="408" y="16"/>
                  <a:pt x="360" y="0"/>
                  <a:pt x="3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7"/>
          <p:cNvSpPr/>
          <p:nvPr/>
        </p:nvSpPr>
        <p:spPr>
          <a:xfrm flipH="1">
            <a:off x="330697" y="108895"/>
            <a:ext cx="79436" cy="146489"/>
          </a:xfrm>
          <a:custGeom>
            <a:rect b="b" l="l" r="r" t="t"/>
            <a:pathLst>
              <a:path extrusionOk="0" h="4507" w="2444">
                <a:moveTo>
                  <a:pt x="2102" y="0"/>
                </a:moveTo>
                <a:cubicBezTo>
                  <a:pt x="2022" y="0"/>
                  <a:pt x="1940" y="36"/>
                  <a:pt x="1877" y="119"/>
                </a:cubicBezTo>
                <a:cubicBezTo>
                  <a:pt x="1021" y="1276"/>
                  <a:pt x="365" y="2641"/>
                  <a:pt x="64" y="4046"/>
                </a:cubicBezTo>
                <a:cubicBezTo>
                  <a:pt x="0" y="4327"/>
                  <a:pt x="219" y="4506"/>
                  <a:pt x="435" y="4506"/>
                </a:cubicBezTo>
                <a:cubicBezTo>
                  <a:pt x="580" y="4506"/>
                  <a:pt x="724" y="4425"/>
                  <a:pt x="780" y="4240"/>
                </a:cubicBezTo>
                <a:cubicBezTo>
                  <a:pt x="1202" y="2902"/>
                  <a:pt x="1683" y="1638"/>
                  <a:pt x="2332" y="393"/>
                </a:cubicBezTo>
                <a:cubicBezTo>
                  <a:pt x="2443" y="176"/>
                  <a:pt x="2280" y="0"/>
                  <a:pt x="210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7"/>
          <p:cNvSpPr/>
          <p:nvPr/>
        </p:nvSpPr>
        <p:spPr>
          <a:xfrm flipH="1">
            <a:off x="387121" y="336315"/>
            <a:ext cx="53792" cy="170053"/>
          </a:xfrm>
          <a:custGeom>
            <a:rect b="b" l="l" r="r" t="t"/>
            <a:pathLst>
              <a:path extrusionOk="0" h="5232" w="1655">
                <a:moveTo>
                  <a:pt x="1316" y="0"/>
                </a:moveTo>
                <a:cubicBezTo>
                  <a:pt x="1230" y="0"/>
                  <a:pt x="1146" y="38"/>
                  <a:pt x="1098" y="127"/>
                </a:cubicBezTo>
                <a:cubicBezTo>
                  <a:pt x="295" y="1572"/>
                  <a:pt x="1" y="3372"/>
                  <a:pt x="617" y="4944"/>
                </a:cubicBezTo>
                <a:cubicBezTo>
                  <a:pt x="695" y="5142"/>
                  <a:pt x="861" y="5232"/>
                  <a:pt x="1023" y="5232"/>
                </a:cubicBezTo>
                <a:cubicBezTo>
                  <a:pt x="1260" y="5232"/>
                  <a:pt x="1487" y="5041"/>
                  <a:pt x="1419" y="4723"/>
                </a:cubicBezTo>
                <a:cubicBezTo>
                  <a:pt x="1071" y="3198"/>
                  <a:pt x="1018" y="1813"/>
                  <a:pt x="1580" y="328"/>
                </a:cubicBezTo>
                <a:cubicBezTo>
                  <a:pt x="1655" y="142"/>
                  <a:pt x="1482" y="0"/>
                  <a:pt x="13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17"/>
          <p:cNvSpPr/>
          <p:nvPr/>
        </p:nvSpPr>
        <p:spPr>
          <a:xfrm flipH="1">
            <a:off x="335084" y="564678"/>
            <a:ext cx="50996" cy="120909"/>
          </a:xfrm>
          <a:custGeom>
            <a:rect b="b" l="l" r="r" t="t"/>
            <a:pathLst>
              <a:path extrusionOk="0" h="3720" w="1569">
                <a:moveTo>
                  <a:pt x="384" y="1"/>
                </a:moveTo>
                <a:cubicBezTo>
                  <a:pt x="282" y="1"/>
                  <a:pt x="185" y="56"/>
                  <a:pt x="167" y="179"/>
                </a:cubicBezTo>
                <a:cubicBezTo>
                  <a:pt x="0" y="1344"/>
                  <a:pt x="161" y="2548"/>
                  <a:pt x="810" y="3552"/>
                </a:cubicBezTo>
                <a:cubicBezTo>
                  <a:pt x="886" y="3670"/>
                  <a:pt x="994" y="3719"/>
                  <a:pt x="1101" y="3719"/>
                </a:cubicBezTo>
                <a:cubicBezTo>
                  <a:pt x="1339" y="3719"/>
                  <a:pt x="1568" y="3474"/>
                  <a:pt x="1425" y="3197"/>
                </a:cubicBezTo>
                <a:cubicBezTo>
                  <a:pt x="923" y="2254"/>
                  <a:pt x="622" y="1317"/>
                  <a:pt x="649" y="240"/>
                </a:cubicBezTo>
                <a:cubicBezTo>
                  <a:pt x="653" y="90"/>
                  <a:pt x="514" y="1"/>
                  <a:pt x="3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17"/>
          <p:cNvSpPr/>
          <p:nvPr/>
        </p:nvSpPr>
        <p:spPr>
          <a:xfrm flipH="1">
            <a:off x="185443" y="766681"/>
            <a:ext cx="131830" cy="126402"/>
          </a:xfrm>
          <a:custGeom>
            <a:rect b="b" l="l" r="r" t="t"/>
            <a:pathLst>
              <a:path extrusionOk="0" h="3889" w="4056">
                <a:moveTo>
                  <a:pt x="404" y="1"/>
                </a:moveTo>
                <a:cubicBezTo>
                  <a:pt x="187" y="1"/>
                  <a:pt x="1" y="283"/>
                  <a:pt x="191" y="495"/>
                </a:cubicBezTo>
                <a:cubicBezTo>
                  <a:pt x="1181" y="1605"/>
                  <a:pt x="2145" y="2722"/>
                  <a:pt x="3202" y="3766"/>
                </a:cubicBezTo>
                <a:cubicBezTo>
                  <a:pt x="3288" y="3852"/>
                  <a:pt x="3384" y="3889"/>
                  <a:pt x="3477" y="3889"/>
                </a:cubicBezTo>
                <a:cubicBezTo>
                  <a:pt x="3787" y="3889"/>
                  <a:pt x="4056" y="3483"/>
                  <a:pt x="3777" y="3184"/>
                </a:cubicBezTo>
                <a:cubicBezTo>
                  <a:pt x="2767" y="2100"/>
                  <a:pt x="1683" y="1103"/>
                  <a:pt x="599" y="86"/>
                </a:cubicBezTo>
                <a:cubicBezTo>
                  <a:pt x="538" y="26"/>
                  <a:pt x="470" y="1"/>
                  <a:pt x="4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7"/>
          <p:cNvSpPr/>
          <p:nvPr/>
        </p:nvSpPr>
        <p:spPr>
          <a:xfrm flipH="1">
            <a:off x="5899" y="940732"/>
            <a:ext cx="140151" cy="122339"/>
          </a:xfrm>
          <a:custGeom>
            <a:rect b="b" l="l" r="r" t="t"/>
            <a:pathLst>
              <a:path extrusionOk="0" h="3764" w="4312">
                <a:moveTo>
                  <a:pt x="324" y="0"/>
                </a:moveTo>
                <a:cubicBezTo>
                  <a:pt x="147" y="0"/>
                  <a:pt x="1" y="210"/>
                  <a:pt x="162" y="372"/>
                </a:cubicBezTo>
                <a:cubicBezTo>
                  <a:pt x="1246" y="1489"/>
                  <a:pt x="2296" y="2673"/>
                  <a:pt x="3494" y="3663"/>
                </a:cubicBezTo>
                <a:cubicBezTo>
                  <a:pt x="3578" y="3734"/>
                  <a:pt x="3669" y="3763"/>
                  <a:pt x="3756" y="3763"/>
                </a:cubicBezTo>
                <a:cubicBezTo>
                  <a:pt x="4058" y="3763"/>
                  <a:pt x="4311" y="3402"/>
                  <a:pt x="4036" y="3121"/>
                </a:cubicBezTo>
                <a:cubicBezTo>
                  <a:pt x="2945" y="2004"/>
                  <a:pt x="1681" y="1047"/>
                  <a:pt x="476" y="57"/>
                </a:cubicBezTo>
                <a:cubicBezTo>
                  <a:pt x="428" y="17"/>
                  <a:pt x="375" y="0"/>
                  <a:pt x="3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7"/>
          <p:cNvSpPr/>
          <p:nvPr/>
        </p:nvSpPr>
        <p:spPr>
          <a:xfrm flipH="1">
            <a:off x="-263807" y="1084588"/>
            <a:ext cx="234278" cy="217929"/>
          </a:xfrm>
          <a:custGeom>
            <a:rect b="b" l="l" r="r" t="t"/>
            <a:pathLst>
              <a:path extrusionOk="0" h="6705" w="7208">
                <a:moveTo>
                  <a:pt x="514" y="1"/>
                </a:moveTo>
                <a:cubicBezTo>
                  <a:pt x="204" y="1"/>
                  <a:pt x="0" y="445"/>
                  <a:pt x="333" y="629"/>
                </a:cubicBezTo>
                <a:cubicBezTo>
                  <a:pt x="2882" y="2021"/>
                  <a:pt x="4575" y="4001"/>
                  <a:pt x="6074" y="6450"/>
                </a:cubicBezTo>
                <a:cubicBezTo>
                  <a:pt x="6185" y="6630"/>
                  <a:pt x="6346" y="6705"/>
                  <a:pt x="6504" y="6705"/>
                </a:cubicBezTo>
                <a:cubicBezTo>
                  <a:pt x="6860" y="6705"/>
                  <a:pt x="7208" y="6329"/>
                  <a:pt x="6990" y="5908"/>
                </a:cubicBezTo>
                <a:cubicBezTo>
                  <a:pt x="5666" y="3345"/>
                  <a:pt x="3224" y="1318"/>
                  <a:pt x="675" y="40"/>
                </a:cubicBezTo>
                <a:cubicBezTo>
                  <a:pt x="619" y="13"/>
                  <a:pt x="565" y="1"/>
                  <a:pt x="5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17"/>
          <p:cNvSpPr/>
          <p:nvPr/>
        </p:nvSpPr>
        <p:spPr>
          <a:xfrm flipH="1">
            <a:off x="183005" y="-28883"/>
            <a:ext cx="87172" cy="161667"/>
          </a:xfrm>
          <a:custGeom>
            <a:rect b="b" l="l" r="r" t="t"/>
            <a:pathLst>
              <a:path extrusionOk="0" h="4974" w="2682">
                <a:moveTo>
                  <a:pt x="2182" y="0"/>
                </a:moveTo>
                <a:cubicBezTo>
                  <a:pt x="2011" y="0"/>
                  <a:pt x="1833" y="89"/>
                  <a:pt x="1753" y="290"/>
                </a:cubicBezTo>
                <a:cubicBezTo>
                  <a:pt x="1204" y="1655"/>
                  <a:pt x="669" y="3026"/>
                  <a:pt x="134" y="4391"/>
                </a:cubicBezTo>
                <a:cubicBezTo>
                  <a:pt x="0" y="4740"/>
                  <a:pt x="289" y="4973"/>
                  <a:pt x="585" y="4973"/>
                </a:cubicBezTo>
                <a:cubicBezTo>
                  <a:pt x="778" y="4973"/>
                  <a:pt x="973" y="4875"/>
                  <a:pt x="1057" y="4645"/>
                </a:cubicBezTo>
                <a:cubicBezTo>
                  <a:pt x="1566" y="3267"/>
                  <a:pt x="2074" y="1896"/>
                  <a:pt x="2569" y="511"/>
                </a:cubicBezTo>
                <a:cubicBezTo>
                  <a:pt x="2682" y="198"/>
                  <a:pt x="2438" y="0"/>
                  <a:pt x="21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17"/>
          <p:cNvSpPr/>
          <p:nvPr/>
        </p:nvSpPr>
        <p:spPr>
          <a:xfrm flipH="1">
            <a:off x="239429" y="222329"/>
            <a:ext cx="83174" cy="172361"/>
          </a:xfrm>
          <a:custGeom>
            <a:rect b="b" l="l" r="r" t="t"/>
            <a:pathLst>
              <a:path extrusionOk="0" h="5303" w="2559">
                <a:moveTo>
                  <a:pt x="2236" y="1"/>
                </a:moveTo>
                <a:cubicBezTo>
                  <a:pt x="2196" y="1"/>
                  <a:pt x="2154" y="13"/>
                  <a:pt x="2115" y="41"/>
                </a:cubicBezTo>
                <a:cubicBezTo>
                  <a:pt x="630" y="1098"/>
                  <a:pt x="1" y="3239"/>
                  <a:pt x="462" y="4965"/>
                </a:cubicBezTo>
                <a:cubicBezTo>
                  <a:pt x="526" y="5194"/>
                  <a:pt x="738" y="5302"/>
                  <a:pt x="946" y="5302"/>
                </a:cubicBezTo>
                <a:cubicBezTo>
                  <a:pt x="1200" y="5302"/>
                  <a:pt x="1449" y="5140"/>
                  <a:pt x="1412" y="4838"/>
                </a:cubicBezTo>
                <a:cubicBezTo>
                  <a:pt x="1192" y="3125"/>
                  <a:pt x="1560" y="1847"/>
                  <a:pt x="2456" y="389"/>
                </a:cubicBezTo>
                <a:cubicBezTo>
                  <a:pt x="2559" y="221"/>
                  <a:pt x="2408" y="1"/>
                  <a:pt x="22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7"/>
          <p:cNvSpPr/>
          <p:nvPr/>
        </p:nvSpPr>
        <p:spPr>
          <a:xfrm flipH="1">
            <a:off x="218368" y="483486"/>
            <a:ext cx="84669" cy="194365"/>
          </a:xfrm>
          <a:custGeom>
            <a:rect b="b" l="l" r="r" t="t"/>
            <a:pathLst>
              <a:path extrusionOk="0" h="5980" w="2605">
                <a:moveTo>
                  <a:pt x="595" y="0"/>
                </a:moveTo>
                <a:cubicBezTo>
                  <a:pt x="485" y="0"/>
                  <a:pt x="384" y="64"/>
                  <a:pt x="355" y="215"/>
                </a:cubicBezTo>
                <a:cubicBezTo>
                  <a:pt x="1" y="2049"/>
                  <a:pt x="536" y="4263"/>
                  <a:pt x="1627" y="5769"/>
                </a:cubicBezTo>
                <a:cubicBezTo>
                  <a:pt x="1733" y="5917"/>
                  <a:pt x="1877" y="5980"/>
                  <a:pt x="2016" y="5980"/>
                </a:cubicBezTo>
                <a:cubicBezTo>
                  <a:pt x="2322" y="5980"/>
                  <a:pt x="2605" y="5675"/>
                  <a:pt x="2416" y="5307"/>
                </a:cubicBezTo>
                <a:cubicBezTo>
                  <a:pt x="1566" y="3628"/>
                  <a:pt x="1178" y="2162"/>
                  <a:pt x="938" y="296"/>
                </a:cubicBezTo>
                <a:cubicBezTo>
                  <a:pt x="918" y="121"/>
                  <a:pt x="748" y="0"/>
                  <a:pt x="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7"/>
          <p:cNvSpPr/>
          <p:nvPr/>
        </p:nvSpPr>
        <p:spPr>
          <a:xfrm flipH="1">
            <a:off x="69441" y="744644"/>
            <a:ext cx="111061" cy="102123"/>
          </a:xfrm>
          <a:custGeom>
            <a:rect b="b" l="l" r="r" t="t"/>
            <a:pathLst>
              <a:path extrusionOk="0" h="3142" w="3417">
                <a:moveTo>
                  <a:pt x="374" y="1"/>
                </a:moveTo>
                <a:cubicBezTo>
                  <a:pt x="185" y="1"/>
                  <a:pt x="1" y="204"/>
                  <a:pt x="111" y="430"/>
                </a:cubicBezTo>
                <a:cubicBezTo>
                  <a:pt x="627" y="1520"/>
                  <a:pt x="1476" y="2571"/>
                  <a:pt x="2587" y="3093"/>
                </a:cubicBezTo>
                <a:cubicBezTo>
                  <a:pt x="2657" y="3126"/>
                  <a:pt x="2725" y="3141"/>
                  <a:pt x="2790" y="3141"/>
                </a:cubicBezTo>
                <a:cubicBezTo>
                  <a:pt x="3174" y="3141"/>
                  <a:pt x="3416" y="2610"/>
                  <a:pt x="3015" y="2363"/>
                </a:cubicBezTo>
                <a:cubicBezTo>
                  <a:pt x="2045" y="1768"/>
                  <a:pt x="1215" y="1119"/>
                  <a:pt x="606" y="142"/>
                </a:cubicBezTo>
                <a:cubicBezTo>
                  <a:pt x="546" y="42"/>
                  <a:pt x="460"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17"/>
          <p:cNvSpPr/>
          <p:nvPr/>
        </p:nvSpPr>
        <p:spPr>
          <a:xfrm flipH="1">
            <a:off x="-232279" y="902931"/>
            <a:ext cx="245426" cy="172003"/>
          </a:xfrm>
          <a:custGeom>
            <a:rect b="b" l="l" r="r" t="t"/>
            <a:pathLst>
              <a:path extrusionOk="0" h="5292" w="7551">
                <a:moveTo>
                  <a:pt x="414" y="1"/>
                </a:moveTo>
                <a:cubicBezTo>
                  <a:pt x="155" y="1"/>
                  <a:pt x="0" y="403"/>
                  <a:pt x="261" y="598"/>
                </a:cubicBezTo>
                <a:cubicBezTo>
                  <a:pt x="2335" y="2150"/>
                  <a:pt x="4410" y="3696"/>
                  <a:pt x="6524" y="5194"/>
                </a:cubicBezTo>
                <a:cubicBezTo>
                  <a:pt x="6620" y="5262"/>
                  <a:pt x="6715" y="5291"/>
                  <a:pt x="6805" y="5291"/>
                </a:cubicBezTo>
                <a:cubicBezTo>
                  <a:pt x="7248" y="5291"/>
                  <a:pt x="7551" y="4580"/>
                  <a:pt x="7072" y="4258"/>
                </a:cubicBezTo>
                <a:cubicBezTo>
                  <a:pt x="4931" y="2819"/>
                  <a:pt x="2764" y="1428"/>
                  <a:pt x="583" y="56"/>
                </a:cubicBezTo>
                <a:cubicBezTo>
                  <a:pt x="524" y="17"/>
                  <a:pt x="467" y="1"/>
                  <a:pt x="4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2" name="Google Shape;982;p17"/>
          <p:cNvGrpSpPr/>
          <p:nvPr/>
        </p:nvGrpSpPr>
        <p:grpSpPr>
          <a:xfrm flipH="1">
            <a:off x="1609323" y="4568315"/>
            <a:ext cx="1482049" cy="842172"/>
            <a:chOff x="6082097" y="4568315"/>
            <a:chExt cx="1482049" cy="842172"/>
          </a:xfrm>
        </p:grpSpPr>
        <p:sp>
          <p:nvSpPr>
            <p:cNvPr id="983" name="Google Shape;983;p17"/>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7"/>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17"/>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17"/>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17"/>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17"/>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17"/>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17"/>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17"/>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17"/>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7"/>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4" name="Google Shape;994;p17"/>
          <p:cNvGrpSpPr/>
          <p:nvPr/>
        </p:nvGrpSpPr>
        <p:grpSpPr>
          <a:xfrm rot="-8100000">
            <a:off x="8327117" y="2885274"/>
            <a:ext cx="1482035" cy="842164"/>
            <a:chOff x="6082097" y="4568315"/>
            <a:chExt cx="1482049" cy="842172"/>
          </a:xfrm>
        </p:grpSpPr>
        <p:sp>
          <p:nvSpPr>
            <p:cNvPr id="995" name="Google Shape;995;p17"/>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17"/>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17"/>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17"/>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17"/>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17"/>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17"/>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17"/>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17"/>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17"/>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17"/>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6" name="Google Shape;1006;p17"/>
          <p:cNvSpPr txBox="1"/>
          <p:nvPr>
            <p:ph type="title"/>
          </p:nvPr>
        </p:nvSpPr>
        <p:spPr>
          <a:xfrm>
            <a:off x="713224" y="1763660"/>
            <a:ext cx="2363100" cy="527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b="1" sz="3200">
                <a:latin typeface="Rakkas"/>
                <a:ea typeface="Rakkas"/>
                <a:cs typeface="Rakkas"/>
                <a:sym typeface="Rakkas"/>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07" name="Google Shape;1007;p17"/>
          <p:cNvSpPr txBox="1"/>
          <p:nvPr>
            <p:ph idx="1" type="subTitle"/>
          </p:nvPr>
        </p:nvSpPr>
        <p:spPr>
          <a:xfrm>
            <a:off x="713375" y="2312525"/>
            <a:ext cx="2363100" cy="59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08" name="Google Shape;1008;p17"/>
          <p:cNvSpPr txBox="1"/>
          <p:nvPr>
            <p:ph idx="2" type="title"/>
          </p:nvPr>
        </p:nvSpPr>
        <p:spPr>
          <a:xfrm>
            <a:off x="3383425" y="1763660"/>
            <a:ext cx="2363400" cy="527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b="1" sz="3200">
                <a:latin typeface="Rakkas"/>
                <a:ea typeface="Rakkas"/>
                <a:cs typeface="Rakkas"/>
                <a:sym typeface="Rakkas"/>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09" name="Google Shape;1009;p17"/>
          <p:cNvSpPr txBox="1"/>
          <p:nvPr>
            <p:ph idx="3" type="subTitle"/>
          </p:nvPr>
        </p:nvSpPr>
        <p:spPr>
          <a:xfrm>
            <a:off x="3383425" y="2312525"/>
            <a:ext cx="2363400" cy="59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10" name="Google Shape;1010;p17"/>
          <p:cNvSpPr txBox="1"/>
          <p:nvPr>
            <p:ph idx="4" type="title"/>
          </p:nvPr>
        </p:nvSpPr>
        <p:spPr>
          <a:xfrm>
            <a:off x="6072174" y="1763660"/>
            <a:ext cx="2362800" cy="527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b="1" sz="3200">
                <a:latin typeface="Rakkas"/>
                <a:ea typeface="Rakkas"/>
                <a:cs typeface="Rakkas"/>
                <a:sym typeface="Rakkas"/>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11" name="Google Shape;1011;p17"/>
          <p:cNvSpPr txBox="1"/>
          <p:nvPr>
            <p:ph idx="5" type="subTitle"/>
          </p:nvPr>
        </p:nvSpPr>
        <p:spPr>
          <a:xfrm>
            <a:off x="6072325" y="2312525"/>
            <a:ext cx="2362800" cy="59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12" name="Google Shape;1012;p17"/>
          <p:cNvSpPr txBox="1"/>
          <p:nvPr>
            <p:ph idx="6" type="title"/>
          </p:nvPr>
        </p:nvSpPr>
        <p:spPr>
          <a:xfrm>
            <a:off x="713224" y="3574058"/>
            <a:ext cx="2363100" cy="527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b="1" sz="3200">
                <a:latin typeface="Rakkas"/>
                <a:ea typeface="Rakkas"/>
                <a:cs typeface="Rakkas"/>
                <a:sym typeface="Rakkas"/>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13" name="Google Shape;1013;p17"/>
          <p:cNvSpPr txBox="1"/>
          <p:nvPr>
            <p:ph idx="7" type="subTitle"/>
          </p:nvPr>
        </p:nvSpPr>
        <p:spPr>
          <a:xfrm>
            <a:off x="713375" y="4122924"/>
            <a:ext cx="2363100" cy="59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14" name="Google Shape;1014;p17"/>
          <p:cNvSpPr txBox="1"/>
          <p:nvPr>
            <p:ph idx="8" type="title"/>
          </p:nvPr>
        </p:nvSpPr>
        <p:spPr>
          <a:xfrm>
            <a:off x="3383437" y="3574058"/>
            <a:ext cx="2363400" cy="527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b="1" sz="3200">
                <a:latin typeface="Rakkas"/>
                <a:ea typeface="Rakkas"/>
                <a:cs typeface="Rakkas"/>
                <a:sym typeface="Rakkas"/>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15" name="Google Shape;1015;p17"/>
          <p:cNvSpPr txBox="1"/>
          <p:nvPr>
            <p:ph idx="9" type="subTitle"/>
          </p:nvPr>
        </p:nvSpPr>
        <p:spPr>
          <a:xfrm>
            <a:off x="3383425" y="4122924"/>
            <a:ext cx="2363400" cy="59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16" name="Google Shape;1016;p17"/>
          <p:cNvSpPr txBox="1"/>
          <p:nvPr>
            <p:ph idx="13" type="title"/>
          </p:nvPr>
        </p:nvSpPr>
        <p:spPr>
          <a:xfrm>
            <a:off x="6072174" y="3574058"/>
            <a:ext cx="2362800" cy="527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b="1" sz="3200">
                <a:latin typeface="Rakkas"/>
                <a:ea typeface="Rakkas"/>
                <a:cs typeface="Rakkas"/>
                <a:sym typeface="Rakkas"/>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17" name="Google Shape;1017;p17"/>
          <p:cNvSpPr txBox="1"/>
          <p:nvPr>
            <p:ph idx="14" type="subTitle"/>
          </p:nvPr>
        </p:nvSpPr>
        <p:spPr>
          <a:xfrm>
            <a:off x="6072325" y="4122924"/>
            <a:ext cx="2362800" cy="59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18" name="Google Shape;1018;p17"/>
          <p:cNvSpPr txBox="1"/>
          <p:nvPr>
            <p:ph idx="15" type="title"/>
          </p:nvPr>
        </p:nvSpPr>
        <p:spPr>
          <a:xfrm>
            <a:off x="713225" y="432949"/>
            <a:ext cx="7704000" cy="5778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600"/>
              <a:buNone/>
              <a:defRPr b="1" sz="4000">
                <a:latin typeface="Rakkas"/>
                <a:ea typeface="Rakkas"/>
                <a:cs typeface="Rakkas"/>
                <a:sym typeface="Rakkas"/>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bg>
      <p:bgPr>
        <a:solidFill>
          <a:schemeClr val="lt1"/>
        </a:solidFill>
      </p:bgPr>
    </p:bg>
    <p:spTree>
      <p:nvGrpSpPr>
        <p:cNvPr id="1019" name="Shape 1019"/>
        <p:cNvGrpSpPr/>
        <p:nvPr/>
      </p:nvGrpSpPr>
      <p:grpSpPr>
        <a:xfrm>
          <a:off x="0" y="0"/>
          <a:ext cx="0" cy="0"/>
          <a:chOff x="0" y="0"/>
          <a:chExt cx="0" cy="0"/>
        </a:xfrm>
      </p:grpSpPr>
      <p:sp>
        <p:nvSpPr>
          <p:cNvPr id="1020" name="Google Shape;1020;p18"/>
          <p:cNvSpPr/>
          <p:nvPr/>
        </p:nvSpPr>
        <p:spPr>
          <a:xfrm>
            <a:off x="1863273" y="2585470"/>
            <a:ext cx="8026590" cy="4667196"/>
          </a:xfrm>
          <a:custGeom>
            <a:rect b="b" l="l" r="r" t="t"/>
            <a:pathLst>
              <a:path extrusionOk="0" h="143595" w="246953">
                <a:moveTo>
                  <a:pt x="171522" y="1"/>
                </a:moveTo>
                <a:cubicBezTo>
                  <a:pt x="167307" y="1"/>
                  <a:pt x="162993" y="418"/>
                  <a:pt x="158613" y="1295"/>
                </a:cubicBezTo>
                <a:cubicBezTo>
                  <a:pt x="149293" y="3162"/>
                  <a:pt x="141097" y="6935"/>
                  <a:pt x="135885" y="13720"/>
                </a:cubicBezTo>
                <a:cubicBezTo>
                  <a:pt x="115761" y="39914"/>
                  <a:pt x="132373" y="70908"/>
                  <a:pt x="105712" y="70908"/>
                </a:cubicBezTo>
                <a:cubicBezTo>
                  <a:pt x="105427" y="70908"/>
                  <a:pt x="105136" y="70905"/>
                  <a:pt x="104840" y="70898"/>
                </a:cubicBezTo>
                <a:cubicBezTo>
                  <a:pt x="104189" y="70882"/>
                  <a:pt x="103511" y="70874"/>
                  <a:pt x="102808" y="70874"/>
                </a:cubicBezTo>
                <a:cubicBezTo>
                  <a:pt x="73379" y="70874"/>
                  <a:pt x="1" y="84819"/>
                  <a:pt x="33431" y="112747"/>
                </a:cubicBezTo>
                <a:cubicBezTo>
                  <a:pt x="52693" y="128838"/>
                  <a:pt x="100269" y="143594"/>
                  <a:pt x="143460" y="143594"/>
                </a:cubicBezTo>
                <a:cubicBezTo>
                  <a:pt x="177007" y="143594"/>
                  <a:pt x="207908" y="134692"/>
                  <a:pt x="220842" y="110600"/>
                </a:cubicBezTo>
                <a:cubicBezTo>
                  <a:pt x="225572" y="101788"/>
                  <a:pt x="229159" y="93699"/>
                  <a:pt x="231795" y="86239"/>
                </a:cubicBezTo>
                <a:cubicBezTo>
                  <a:pt x="246953" y="43342"/>
                  <a:pt x="214449" y="1"/>
                  <a:pt x="1715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18"/>
          <p:cNvSpPr/>
          <p:nvPr/>
        </p:nvSpPr>
        <p:spPr>
          <a:xfrm flipH="1">
            <a:off x="-1679026" y="2585470"/>
            <a:ext cx="8026590" cy="4667196"/>
          </a:xfrm>
          <a:custGeom>
            <a:rect b="b" l="l" r="r" t="t"/>
            <a:pathLst>
              <a:path extrusionOk="0" h="143595" w="246953">
                <a:moveTo>
                  <a:pt x="171522" y="1"/>
                </a:moveTo>
                <a:cubicBezTo>
                  <a:pt x="167307" y="1"/>
                  <a:pt x="162993" y="418"/>
                  <a:pt x="158613" y="1295"/>
                </a:cubicBezTo>
                <a:cubicBezTo>
                  <a:pt x="149293" y="3162"/>
                  <a:pt x="141097" y="6935"/>
                  <a:pt x="135885" y="13720"/>
                </a:cubicBezTo>
                <a:cubicBezTo>
                  <a:pt x="115761" y="39914"/>
                  <a:pt x="132373" y="70908"/>
                  <a:pt x="105712" y="70908"/>
                </a:cubicBezTo>
                <a:cubicBezTo>
                  <a:pt x="105427" y="70908"/>
                  <a:pt x="105136" y="70905"/>
                  <a:pt x="104840" y="70898"/>
                </a:cubicBezTo>
                <a:cubicBezTo>
                  <a:pt x="104189" y="70882"/>
                  <a:pt x="103511" y="70874"/>
                  <a:pt x="102808" y="70874"/>
                </a:cubicBezTo>
                <a:cubicBezTo>
                  <a:pt x="73379" y="70874"/>
                  <a:pt x="1" y="84819"/>
                  <a:pt x="33431" y="112747"/>
                </a:cubicBezTo>
                <a:cubicBezTo>
                  <a:pt x="52693" y="128838"/>
                  <a:pt x="100269" y="143594"/>
                  <a:pt x="143460" y="143594"/>
                </a:cubicBezTo>
                <a:cubicBezTo>
                  <a:pt x="177007" y="143594"/>
                  <a:pt x="207908" y="134692"/>
                  <a:pt x="220842" y="110600"/>
                </a:cubicBezTo>
                <a:cubicBezTo>
                  <a:pt x="225572" y="101788"/>
                  <a:pt x="229159" y="93699"/>
                  <a:pt x="231795" y="86239"/>
                </a:cubicBezTo>
                <a:cubicBezTo>
                  <a:pt x="246953" y="43342"/>
                  <a:pt x="214449" y="1"/>
                  <a:pt x="1715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022" name="Google Shape;1022;p18"/>
          <p:cNvSpPr/>
          <p:nvPr/>
        </p:nvSpPr>
        <p:spPr>
          <a:xfrm flipH="1">
            <a:off x="-797502" y="-709420"/>
            <a:ext cx="3423976" cy="2759852"/>
          </a:xfrm>
          <a:custGeom>
            <a:rect b="b" l="l" r="r" t="t"/>
            <a:pathLst>
              <a:path extrusionOk="0" h="84912" w="105345">
                <a:moveTo>
                  <a:pt x="53586" y="65098"/>
                </a:moveTo>
                <a:cubicBezTo>
                  <a:pt x="53747" y="65138"/>
                  <a:pt x="53981" y="65212"/>
                  <a:pt x="54295" y="65346"/>
                </a:cubicBezTo>
                <a:cubicBezTo>
                  <a:pt x="54275" y="65346"/>
                  <a:pt x="54248" y="65346"/>
                  <a:pt x="54228" y="65339"/>
                </a:cubicBezTo>
                <a:cubicBezTo>
                  <a:pt x="54028" y="65292"/>
                  <a:pt x="53787" y="65272"/>
                  <a:pt x="53573" y="65252"/>
                </a:cubicBezTo>
                <a:cubicBezTo>
                  <a:pt x="53486" y="65232"/>
                  <a:pt x="53412" y="65205"/>
                  <a:pt x="53365" y="65178"/>
                </a:cubicBezTo>
                <a:cubicBezTo>
                  <a:pt x="53439" y="65152"/>
                  <a:pt x="53512" y="65125"/>
                  <a:pt x="53586" y="65098"/>
                </a:cubicBezTo>
                <a:close/>
                <a:moveTo>
                  <a:pt x="33349" y="1"/>
                </a:moveTo>
                <a:cubicBezTo>
                  <a:pt x="29419" y="1"/>
                  <a:pt x="25465" y="1076"/>
                  <a:pt x="22013" y="3237"/>
                </a:cubicBezTo>
                <a:cubicBezTo>
                  <a:pt x="19972" y="4508"/>
                  <a:pt x="18152" y="6080"/>
                  <a:pt x="16553" y="7860"/>
                </a:cubicBezTo>
                <a:cubicBezTo>
                  <a:pt x="16393" y="7914"/>
                  <a:pt x="16226" y="7967"/>
                  <a:pt x="16065" y="8021"/>
                </a:cubicBezTo>
                <a:cubicBezTo>
                  <a:pt x="14560" y="8549"/>
                  <a:pt x="12974" y="9205"/>
                  <a:pt x="11656" y="10128"/>
                </a:cubicBezTo>
                <a:cubicBezTo>
                  <a:pt x="10692" y="10797"/>
                  <a:pt x="9722" y="11520"/>
                  <a:pt x="8846" y="12289"/>
                </a:cubicBezTo>
                <a:cubicBezTo>
                  <a:pt x="8709" y="12408"/>
                  <a:pt x="8375" y="12623"/>
                  <a:pt x="8383" y="12623"/>
                </a:cubicBezTo>
                <a:cubicBezTo>
                  <a:pt x="8388" y="12623"/>
                  <a:pt x="8504" y="12553"/>
                  <a:pt x="8832" y="12356"/>
                </a:cubicBezTo>
                <a:cubicBezTo>
                  <a:pt x="9161" y="12113"/>
                  <a:pt x="9328" y="11991"/>
                  <a:pt x="9333" y="11991"/>
                </a:cubicBezTo>
                <a:lnTo>
                  <a:pt x="9333" y="11991"/>
                </a:lnTo>
                <a:cubicBezTo>
                  <a:pt x="9342" y="11991"/>
                  <a:pt x="8759" y="12437"/>
                  <a:pt x="7581" y="13333"/>
                </a:cubicBezTo>
                <a:cubicBezTo>
                  <a:pt x="7153" y="13888"/>
                  <a:pt x="6732" y="14437"/>
                  <a:pt x="6303" y="14986"/>
                </a:cubicBezTo>
                <a:cubicBezTo>
                  <a:pt x="2108" y="20626"/>
                  <a:pt x="188" y="27584"/>
                  <a:pt x="94" y="34556"/>
                </a:cubicBezTo>
                <a:cubicBezTo>
                  <a:pt x="1" y="41875"/>
                  <a:pt x="1934" y="49335"/>
                  <a:pt x="5306" y="55818"/>
                </a:cubicBezTo>
                <a:cubicBezTo>
                  <a:pt x="8712" y="62355"/>
                  <a:pt x="14165" y="67681"/>
                  <a:pt x="19972" y="72077"/>
                </a:cubicBezTo>
                <a:cubicBezTo>
                  <a:pt x="30764" y="80251"/>
                  <a:pt x="44908" y="84911"/>
                  <a:pt x="58739" y="84911"/>
                </a:cubicBezTo>
                <a:cubicBezTo>
                  <a:pt x="73729" y="84911"/>
                  <a:pt x="88351" y="79437"/>
                  <a:pt x="97938" y="67032"/>
                </a:cubicBezTo>
                <a:cubicBezTo>
                  <a:pt x="102869" y="60642"/>
                  <a:pt x="105345" y="52888"/>
                  <a:pt x="103980" y="44839"/>
                </a:cubicBezTo>
                <a:cubicBezTo>
                  <a:pt x="102555" y="36422"/>
                  <a:pt x="95155" y="30668"/>
                  <a:pt x="87247" y="28708"/>
                </a:cubicBezTo>
                <a:cubicBezTo>
                  <a:pt x="83466" y="27778"/>
                  <a:pt x="79512" y="27470"/>
                  <a:pt x="75638" y="27089"/>
                </a:cubicBezTo>
                <a:cubicBezTo>
                  <a:pt x="73979" y="26928"/>
                  <a:pt x="72320" y="26774"/>
                  <a:pt x="70660" y="26587"/>
                </a:cubicBezTo>
                <a:cubicBezTo>
                  <a:pt x="70560" y="26574"/>
                  <a:pt x="70420" y="26567"/>
                  <a:pt x="70266" y="26560"/>
                </a:cubicBezTo>
                <a:cubicBezTo>
                  <a:pt x="70159" y="26540"/>
                  <a:pt x="70018" y="26513"/>
                  <a:pt x="69844" y="26487"/>
                </a:cubicBezTo>
                <a:cubicBezTo>
                  <a:pt x="68908" y="26326"/>
                  <a:pt x="67971" y="26172"/>
                  <a:pt x="67041" y="25985"/>
                </a:cubicBezTo>
                <a:cubicBezTo>
                  <a:pt x="65596" y="25704"/>
                  <a:pt x="64164" y="25356"/>
                  <a:pt x="62766" y="24901"/>
                </a:cubicBezTo>
                <a:cubicBezTo>
                  <a:pt x="62250" y="24740"/>
                  <a:pt x="61749" y="24533"/>
                  <a:pt x="61247" y="24339"/>
                </a:cubicBezTo>
                <a:cubicBezTo>
                  <a:pt x="60912" y="24178"/>
                  <a:pt x="60578" y="24018"/>
                  <a:pt x="60250" y="23844"/>
                </a:cubicBezTo>
                <a:cubicBezTo>
                  <a:pt x="59641" y="23509"/>
                  <a:pt x="59046" y="23155"/>
                  <a:pt x="58470" y="22773"/>
                </a:cubicBezTo>
                <a:cubicBezTo>
                  <a:pt x="58417" y="22740"/>
                  <a:pt x="58336" y="22680"/>
                  <a:pt x="58256" y="22626"/>
                </a:cubicBezTo>
                <a:cubicBezTo>
                  <a:pt x="57734" y="22144"/>
                  <a:pt x="57239" y="21656"/>
                  <a:pt x="56744" y="21148"/>
                </a:cubicBezTo>
                <a:cubicBezTo>
                  <a:pt x="56737" y="21148"/>
                  <a:pt x="56737" y="21141"/>
                  <a:pt x="56731" y="21141"/>
                </a:cubicBezTo>
                <a:cubicBezTo>
                  <a:pt x="56677" y="21054"/>
                  <a:pt x="56630" y="20987"/>
                  <a:pt x="56597" y="20933"/>
                </a:cubicBezTo>
                <a:cubicBezTo>
                  <a:pt x="53338" y="15862"/>
                  <a:pt x="52141" y="9994"/>
                  <a:pt x="47631" y="5652"/>
                </a:cubicBezTo>
                <a:cubicBezTo>
                  <a:pt x="43730" y="1892"/>
                  <a:pt x="38560" y="1"/>
                  <a:pt x="333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023" name="Google Shape;1023;p18"/>
          <p:cNvSpPr/>
          <p:nvPr/>
        </p:nvSpPr>
        <p:spPr>
          <a:xfrm flipH="1">
            <a:off x="4089314" y="-1516289"/>
            <a:ext cx="4580415" cy="3319188"/>
          </a:xfrm>
          <a:custGeom>
            <a:rect b="b" l="l" r="r" t="t"/>
            <a:pathLst>
              <a:path extrusionOk="0" h="102121" w="140925">
                <a:moveTo>
                  <a:pt x="129923" y="0"/>
                </a:moveTo>
                <a:cubicBezTo>
                  <a:pt x="129780" y="0"/>
                  <a:pt x="129636" y="4"/>
                  <a:pt x="129491" y="10"/>
                </a:cubicBezTo>
                <a:cubicBezTo>
                  <a:pt x="124285" y="244"/>
                  <a:pt x="118712" y="4560"/>
                  <a:pt x="119187" y="10314"/>
                </a:cubicBezTo>
                <a:cubicBezTo>
                  <a:pt x="119655" y="16008"/>
                  <a:pt x="119696" y="21741"/>
                  <a:pt x="119194" y="27442"/>
                </a:cubicBezTo>
                <a:cubicBezTo>
                  <a:pt x="119140" y="28064"/>
                  <a:pt x="119073" y="28680"/>
                  <a:pt x="119006" y="29302"/>
                </a:cubicBezTo>
                <a:cubicBezTo>
                  <a:pt x="118993" y="29456"/>
                  <a:pt x="118973" y="29610"/>
                  <a:pt x="118960" y="29763"/>
                </a:cubicBezTo>
                <a:cubicBezTo>
                  <a:pt x="118725" y="31055"/>
                  <a:pt x="118558" y="32359"/>
                  <a:pt x="118311" y="33651"/>
                </a:cubicBezTo>
                <a:cubicBezTo>
                  <a:pt x="117775" y="36387"/>
                  <a:pt x="117106" y="39090"/>
                  <a:pt x="116277" y="41753"/>
                </a:cubicBezTo>
                <a:cubicBezTo>
                  <a:pt x="115882" y="43031"/>
                  <a:pt x="115454" y="44295"/>
                  <a:pt x="114992" y="45547"/>
                </a:cubicBezTo>
                <a:cubicBezTo>
                  <a:pt x="114818" y="46015"/>
                  <a:pt x="114631" y="46477"/>
                  <a:pt x="114450" y="46945"/>
                </a:cubicBezTo>
                <a:cubicBezTo>
                  <a:pt x="114350" y="47172"/>
                  <a:pt x="114249" y="47407"/>
                  <a:pt x="114149" y="47634"/>
                </a:cubicBezTo>
                <a:cubicBezTo>
                  <a:pt x="112951" y="50237"/>
                  <a:pt x="111586" y="52766"/>
                  <a:pt x="110048" y="55181"/>
                </a:cubicBezTo>
                <a:cubicBezTo>
                  <a:pt x="109365" y="56252"/>
                  <a:pt x="108616" y="57269"/>
                  <a:pt x="107893" y="58312"/>
                </a:cubicBezTo>
                <a:cubicBezTo>
                  <a:pt x="107826" y="58406"/>
                  <a:pt x="107759" y="58493"/>
                  <a:pt x="107693" y="58573"/>
                </a:cubicBezTo>
                <a:cubicBezTo>
                  <a:pt x="107258" y="59102"/>
                  <a:pt x="106816" y="59624"/>
                  <a:pt x="106361" y="60139"/>
                </a:cubicBezTo>
                <a:cubicBezTo>
                  <a:pt x="104635" y="62113"/>
                  <a:pt x="102768" y="63959"/>
                  <a:pt x="100788" y="65685"/>
                </a:cubicBezTo>
                <a:cubicBezTo>
                  <a:pt x="100279" y="66127"/>
                  <a:pt x="99757" y="66562"/>
                  <a:pt x="99229" y="66990"/>
                </a:cubicBezTo>
                <a:cubicBezTo>
                  <a:pt x="99169" y="67044"/>
                  <a:pt x="99115" y="67090"/>
                  <a:pt x="99062" y="67131"/>
                </a:cubicBezTo>
                <a:cubicBezTo>
                  <a:pt x="98031" y="67887"/>
                  <a:pt x="96988" y="68629"/>
                  <a:pt x="95917" y="69332"/>
                </a:cubicBezTo>
                <a:cubicBezTo>
                  <a:pt x="93723" y="70770"/>
                  <a:pt x="91441" y="72088"/>
                  <a:pt x="89099" y="73279"/>
                </a:cubicBezTo>
                <a:cubicBezTo>
                  <a:pt x="87969" y="73855"/>
                  <a:pt x="86818" y="74403"/>
                  <a:pt x="85660" y="74918"/>
                </a:cubicBezTo>
                <a:cubicBezTo>
                  <a:pt x="85533" y="74979"/>
                  <a:pt x="85413" y="75032"/>
                  <a:pt x="85286" y="75086"/>
                </a:cubicBezTo>
                <a:cubicBezTo>
                  <a:pt x="84777" y="75286"/>
                  <a:pt x="84269" y="75494"/>
                  <a:pt x="83753" y="75695"/>
                </a:cubicBezTo>
                <a:cubicBezTo>
                  <a:pt x="81171" y="76678"/>
                  <a:pt x="78535" y="77534"/>
                  <a:pt x="75872" y="78277"/>
                </a:cubicBezTo>
                <a:cubicBezTo>
                  <a:pt x="73289" y="79000"/>
                  <a:pt x="70680" y="79609"/>
                  <a:pt x="68044" y="80117"/>
                </a:cubicBezTo>
                <a:cubicBezTo>
                  <a:pt x="66779" y="80365"/>
                  <a:pt x="65508" y="80585"/>
                  <a:pt x="64230" y="80786"/>
                </a:cubicBezTo>
                <a:cubicBezTo>
                  <a:pt x="63683" y="80867"/>
                  <a:pt x="63135" y="80936"/>
                  <a:pt x="62588" y="81021"/>
                </a:cubicBezTo>
                <a:lnTo>
                  <a:pt x="62588" y="81021"/>
                </a:lnTo>
                <a:cubicBezTo>
                  <a:pt x="63673" y="80851"/>
                  <a:pt x="64049" y="80793"/>
                  <a:pt x="64046" y="80793"/>
                </a:cubicBezTo>
                <a:lnTo>
                  <a:pt x="64046" y="80793"/>
                </a:lnTo>
                <a:cubicBezTo>
                  <a:pt x="64042" y="80793"/>
                  <a:pt x="62742" y="80991"/>
                  <a:pt x="62236" y="81047"/>
                </a:cubicBezTo>
                <a:cubicBezTo>
                  <a:pt x="57597" y="81562"/>
                  <a:pt x="52899" y="81821"/>
                  <a:pt x="48220" y="81821"/>
                </a:cubicBezTo>
                <a:cubicBezTo>
                  <a:pt x="47184" y="81821"/>
                  <a:pt x="46149" y="81808"/>
                  <a:pt x="45115" y="81783"/>
                </a:cubicBezTo>
                <a:cubicBezTo>
                  <a:pt x="43503" y="81743"/>
                  <a:pt x="41890" y="81663"/>
                  <a:pt x="40278" y="81549"/>
                </a:cubicBezTo>
                <a:cubicBezTo>
                  <a:pt x="39421" y="81482"/>
                  <a:pt x="38565" y="81408"/>
                  <a:pt x="37709" y="81321"/>
                </a:cubicBezTo>
                <a:cubicBezTo>
                  <a:pt x="37441" y="81295"/>
                  <a:pt x="36411" y="81161"/>
                  <a:pt x="36049" y="81121"/>
                </a:cubicBezTo>
                <a:cubicBezTo>
                  <a:pt x="35668" y="81067"/>
                  <a:pt x="35293" y="81007"/>
                  <a:pt x="34912" y="80940"/>
                </a:cubicBezTo>
                <a:cubicBezTo>
                  <a:pt x="34069" y="80799"/>
                  <a:pt x="33226" y="80639"/>
                  <a:pt x="32383" y="80478"/>
                </a:cubicBezTo>
                <a:cubicBezTo>
                  <a:pt x="30811" y="80177"/>
                  <a:pt x="29245" y="79856"/>
                  <a:pt x="27686" y="79468"/>
                </a:cubicBezTo>
                <a:cubicBezTo>
                  <a:pt x="24608" y="78705"/>
                  <a:pt x="21631" y="77615"/>
                  <a:pt x="18573" y="76758"/>
                </a:cubicBezTo>
                <a:cubicBezTo>
                  <a:pt x="16981" y="76310"/>
                  <a:pt x="15435" y="75608"/>
                  <a:pt x="13850" y="75173"/>
                </a:cubicBezTo>
                <a:cubicBezTo>
                  <a:pt x="12264" y="74744"/>
                  <a:pt x="10705" y="74376"/>
                  <a:pt x="9153" y="73808"/>
                </a:cubicBezTo>
                <a:cubicBezTo>
                  <a:pt x="8609" y="73610"/>
                  <a:pt x="8026" y="73519"/>
                  <a:pt x="7430" y="73519"/>
                </a:cubicBezTo>
                <a:cubicBezTo>
                  <a:pt x="5079" y="73519"/>
                  <a:pt x="2537" y="74946"/>
                  <a:pt x="1486" y="76932"/>
                </a:cubicBezTo>
                <a:cubicBezTo>
                  <a:pt x="0" y="79742"/>
                  <a:pt x="495" y="82780"/>
                  <a:pt x="2549" y="85155"/>
                </a:cubicBezTo>
                <a:cubicBezTo>
                  <a:pt x="3499" y="86259"/>
                  <a:pt x="4476" y="87343"/>
                  <a:pt x="5487" y="88393"/>
                </a:cubicBezTo>
                <a:cubicBezTo>
                  <a:pt x="6878" y="89845"/>
                  <a:pt x="8691" y="91076"/>
                  <a:pt x="10357" y="92247"/>
                </a:cubicBezTo>
                <a:cubicBezTo>
                  <a:pt x="13402" y="94381"/>
                  <a:pt x="16700" y="95793"/>
                  <a:pt x="20179" y="97098"/>
                </a:cubicBezTo>
                <a:cubicBezTo>
                  <a:pt x="26676" y="99540"/>
                  <a:pt x="33407" y="100731"/>
                  <a:pt x="40278" y="101507"/>
                </a:cubicBezTo>
                <a:cubicBezTo>
                  <a:pt x="43943" y="101922"/>
                  <a:pt x="47639" y="102121"/>
                  <a:pt x="51340" y="102121"/>
                </a:cubicBezTo>
                <a:cubicBezTo>
                  <a:pt x="60164" y="102121"/>
                  <a:pt x="69019" y="100993"/>
                  <a:pt x="77565" y="98985"/>
                </a:cubicBezTo>
                <a:cubicBezTo>
                  <a:pt x="89099" y="96275"/>
                  <a:pt x="100580" y="91538"/>
                  <a:pt x="110068" y="84359"/>
                </a:cubicBezTo>
                <a:cubicBezTo>
                  <a:pt x="115788" y="80030"/>
                  <a:pt x="120605" y="75293"/>
                  <a:pt x="124954" y="69586"/>
                </a:cubicBezTo>
                <a:cubicBezTo>
                  <a:pt x="129002" y="64267"/>
                  <a:pt x="131933" y="58366"/>
                  <a:pt x="134375" y="52164"/>
                </a:cubicBezTo>
                <a:cubicBezTo>
                  <a:pt x="139533" y="39043"/>
                  <a:pt x="140925" y="24284"/>
                  <a:pt x="139787" y="10314"/>
                </a:cubicBezTo>
                <a:cubicBezTo>
                  <a:pt x="139370" y="5087"/>
                  <a:pt x="135560" y="0"/>
                  <a:pt x="1299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024" name="Google Shape;1024;p18"/>
          <p:cNvSpPr/>
          <p:nvPr/>
        </p:nvSpPr>
        <p:spPr>
          <a:xfrm>
            <a:off x="-76203" y="1045480"/>
            <a:ext cx="3046004" cy="1021391"/>
          </a:xfrm>
          <a:custGeom>
            <a:rect b="b" l="l" r="r" t="t"/>
            <a:pathLst>
              <a:path extrusionOk="0" h="31425" w="93716">
                <a:moveTo>
                  <a:pt x="14239" y="0"/>
                </a:moveTo>
                <a:cubicBezTo>
                  <a:pt x="13193" y="0"/>
                  <a:pt x="12204" y="150"/>
                  <a:pt x="11368" y="545"/>
                </a:cubicBezTo>
                <a:cubicBezTo>
                  <a:pt x="6939" y="2599"/>
                  <a:pt x="15643" y="8459"/>
                  <a:pt x="17068" y="10206"/>
                </a:cubicBezTo>
                <a:cubicBezTo>
                  <a:pt x="20314" y="14487"/>
                  <a:pt x="16116" y="16321"/>
                  <a:pt x="12315" y="16321"/>
                </a:cubicBezTo>
                <a:cubicBezTo>
                  <a:pt x="11477" y="16321"/>
                  <a:pt x="10658" y="16232"/>
                  <a:pt x="9943" y="16060"/>
                </a:cubicBezTo>
                <a:cubicBezTo>
                  <a:pt x="6617" y="15431"/>
                  <a:pt x="3928" y="13370"/>
                  <a:pt x="1238" y="11785"/>
                </a:cubicBezTo>
                <a:cubicBezTo>
                  <a:pt x="823" y="11544"/>
                  <a:pt x="415" y="11316"/>
                  <a:pt x="0" y="11089"/>
                </a:cubicBezTo>
                <a:lnTo>
                  <a:pt x="0" y="27360"/>
                </a:lnTo>
                <a:cubicBezTo>
                  <a:pt x="1982" y="28015"/>
                  <a:pt x="3986" y="28464"/>
                  <a:pt x="6042" y="28464"/>
                </a:cubicBezTo>
                <a:cubicBezTo>
                  <a:pt x="6444" y="28464"/>
                  <a:pt x="6847" y="28447"/>
                  <a:pt x="7253" y="28411"/>
                </a:cubicBezTo>
                <a:cubicBezTo>
                  <a:pt x="13114" y="27782"/>
                  <a:pt x="17543" y="23821"/>
                  <a:pt x="22615" y="21285"/>
                </a:cubicBezTo>
                <a:cubicBezTo>
                  <a:pt x="26230" y="19480"/>
                  <a:pt x="30128" y="18672"/>
                  <a:pt x="34074" y="18672"/>
                </a:cubicBezTo>
                <a:cubicBezTo>
                  <a:pt x="36006" y="18672"/>
                  <a:pt x="37950" y="18866"/>
                  <a:pt x="39877" y="19231"/>
                </a:cubicBezTo>
                <a:cubicBezTo>
                  <a:pt x="46841" y="20656"/>
                  <a:pt x="53017" y="24457"/>
                  <a:pt x="59514" y="27307"/>
                </a:cubicBezTo>
                <a:cubicBezTo>
                  <a:pt x="62475" y="28610"/>
                  <a:pt x="68103" y="31424"/>
                  <a:pt x="72471" y="31424"/>
                </a:cubicBezTo>
                <a:cubicBezTo>
                  <a:pt x="73937" y="31424"/>
                  <a:pt x="75260" y="31108"/>
                  <a:pt x="76294" y="30311"/>
                </a:cubicBezTo>
                <a:cubicBezTo>
                  <a:pt x="80254" y="27307"/>
                  <a:pt x="73129" y="22396"/>
                  <a:pt x="71229" y="20496"/>
                </a:cubicBezTo>
                <a:cubicBezTo>
                  <a:pt x="65689" y="15110"/>
                  <a:pt x="75344" y="13685"/>
                  <a:pt x="79465" y="12895"/>
                </a:cubicBezTo>
                <a:cubicBezTo>
                  <a:pt x="84148" y="12126"/>
                  <a:pt x="88919" y="11684"/>
                  <a:pt x="93716" y="11551"/>
                </a:cubicBezTo>
                <a:cubicBezTo>
                  <a:pt x="93669" y="10166"/>
                  <a:pt x="93649" y="8781"/>
                  <a:pt x="93649" y="7396"/>
                </a:cubicBezTo>
                <a:cubicBezTo>
                  <a:pt x="93341" y="6352"/>
                  <a:pt x="92993" y="5328"/>
                  <a:pt x="92632" y="4305"/>
                </a:cubicBezTo>
                <a:cubicBezTo>
                  <a:pt x="92485" y="3896"/>
                  <a:pt x="92324" y="3462"/>
                  <a:pt x="92184" y="3013"/>
                </a:cubicBezTo>
                <a:cubicBezTo>
                  <a:pt x="91903" y="2987"/>
                  <a:pt x="91622" y="2953"/>
                  <a:pt x="91341" y="2920"/>
                </a:cubicBezTo>
                <a:cubicBezTo>
                  <a:pt x="86968" y="2349"/>
                  <a:pt x="80827" y="866"/>
                  <a:pt x="75179" y="866"/>
                </a:cubicBezTo>
                <a:cubicBezTo>
                  <a:pt x="71417" y="866"/>
                  <a:pt x="67873" y="1524"/>
                  <a:pt x="65214" y="3549"/>
                </a:cubicBezTo>
                <a:cubicBezTo>
                  <a:pt x="60939" y="6720"/>
                  <a:pt x="66478" y="10045"/>
                  <a:pt x="67589" y="13370"/>
                </a:cubicBezTo>
                <a:cubicBezTo>
                  <a:pt x="68716" y="16758"/>
                  <a:pt x="65985" y="17667"/>
                  <a:pt x="62792" y="17667"/>
                </a:cubicBezTo>
                <a:cubicBezTo>
                  <a:pt x="60165" y="17667"/>
                  <a:pt x="57226" y="17052"/>
                  <a:pt x="55867" y="16696"/>
                </a:cubicBezTo>
                <a:cubicBezTo>
                  <a:pt x="47952" y="14481"/>
                  <a:pt x="41141" y="9570"/>
                  <a:pt x="33701" y="5924"/>
                </a:cubicBezTo>
                <a:cubicBezTo>
                  <a:pt x="29740" y="4024"/>
                  <a:pt x="25465" y="2284"/>
                  <a:pt x="21029" y="1173"/>
                </a:cubicBezTo>
                <a:cubicBezTo>
                  <a:pt x="19174" y="740"/>
                  <a:pt x="16565" y="0"/>
                  <a:pt x="1423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grpSp>
        <p:nvGrpSpPr>
          <p:cNvPr id="1025" name="Google Shape;1025;p18"/>
          <p:cNvGrpSpPr/>
          <p:nvPr/>
        </p:nvGrpSpPr>
        <p:grpSpPr>
          <a:xfrm flipH="1">
            <a:off x="646692" y="4568315"/>
            <a:ext cx="1482049" cy="842172"/>
            <a:chOff x="6082097" y="4568315"/>
            <a:chExt cx="1482049" cy="842172"/>
          </a:xfrm>
        </p:grpSpPr>
        <p:sp>
          <p:nvSpPr>
            <p:cNvPr id="1026" name="Google Shape;1026;p18"/>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027" name="Google Shape;1027;p18"/>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028" name="Google Shape;1028;p18"/>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029" name="Google Shape;1029;p18"/>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030" name="Google Shape;1030;p18"/>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031" name="Google Shape;1031;p18"/>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032" name="Google Shape;1032;p18"/>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033" name="Google Shape;1033;p18"/>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034" name="Google Shape;1034;p18"/>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035" name="Google Shape;1035;p18"/>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036" name="Google Shape;1036;p18"/>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grpSp>
      <p:grpSp>
        <p:nvGrpSpPr>
          <p:cNvPr id="1037" name="Google Shape;1037;p18"/>
          <p:cNvGrpSpPr/>
          <p:nvPr/>
        </p:nvGrpSpPr>
        <p:grpSpPr>
          <a:xfrm rot="-8100000">
            <a:off x="7669286" y="1446124"/>
            <a:ext cx="1482035" cy="842164"/>
            <a:chOff x="6082097" y="4568315"/>
            <a:chExt cx="1482049" cy="842172"/>
          </a:xfrm>
        </p:grpSpPr>
        <p:sp>
          <p:nvSpPr>
            <p:cNvPr id="1038" name="Google Shape;1038;p18"/>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039" name="Google Shape;1039;p18"/>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040" name="Google Shape;1040;p18"/>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041" name="Google Shape;1041;p18"/>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042" name="Google Shape;1042;p18"/>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043" name="Google Shape;1043;p18"/>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044" name="Google Shape;1044;p18"/>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045" name="Google Shape;1045;p18"/>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046" name="Google Shape;1046;p18"/>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047" name="Google Shape;1047;p18"/>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048" name="Google Shape;1048;p18"/>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grpSp>
      <p:grpSp>
        <p:nvGrpSpPr>
          <p:cNvPr id="1049" name="Google Shape;1049;p18"/>
          <p:cNvGrpSpPr/>
          <p:nvPr/>
        </p:nvGrpSpPr>
        <p:grpSpPr>
          <a:xfrm>
            <a:off x="-208759" y="2770950"/>
            <a:ext cx="5750495" cy="2932201"/>
            <a:chOff x="-208759" y="1932750"/>
            <a:chExt cx="5750495" cy="2932201"/>
          </a:xfrm>
        </p:grpSpPr>
        <p:sp>
          <p:nvSpPr>
            <p:cNvPr id="1050" name="Google Shape;1050;p18"/>
            <p:cNvSpPr/>
            <p:nvPr/>
          </p:nvSpPr>
          <p:spPr>
            <a:xfrm>
              <a:off x="-124835" y="1932750"/>
              <a:ext cx="4609655" cy="1526949"/>
            </a:xfrm>
            <a:custGeom>
              <a:rect b="b" l="l" r="r" t="t"/>
              <a:pathLst>
                <a:path extrusionOk="0" h="10389" w="31363">
                  <a:moveTo>
                    <a:pt x="4112" y="0"/>
                  </a:moveTo>
                  <a:cubicBezTo>
                    <a:pt x="4014" y="0"/>
                    <a:pt x="3832" y="14"/>
                    <a:pt x="3590" y="92"/>
                  </a:cubicBezTo>
                  <a:cubicBezTo>
                    <a:pt x="3217" y="202"/>
                    <a:pt x="3074" y="509"/>
                    <a:pt x="2910" y="542"/>
                  </a:cubicBezTo>
                  <a:cubicBezTo>
                    <a:pt x="2896" y="545"/>
                    <a:pt x="2883" y="546"/>
                    <a:pt x="2871" y="546"/>
                  </a:cubicBezTo>
                  <a:cubicBezTo>
                    <a:pt x="2750" y="546"/>
                    <a:pt x="2723" y="410"/>
                    <a:pt x="2723" y="410"/>
                  </a:cubicBezTo>
                  <a:lnTo>
                    <a:pt x="2471" y="366"/>
                  </a:lnTo>
                  <a:cubicBezTo>
                    <a:pt x="2471" y="366"/>
                    <a:pt x="2284" y="465"/>
                    <a:pt x="1878" y="882"/>
                  </a:cubicBezTo>
                  <a:cubicBezTo>
                    <a:pt x="1461" y="1299"/>
                    <a:pt x="1373" y="1969"/>
                    <a:pt x="1373" y="1969"/>
                  </a:cubicBezTo>
                  <a:cubicBezTo>
                    <a:pt x="1373" y="1969"/>
                    <a:pt x="1028" y="1792"/>
                    <a:pt x="656" y="1792"/>
                  </a:cubicBezTo>
                  <a:cubicBezTo>
                    <a:pt x="635" y="1792"/>
                    <a:pt x="614" y="1792"/>
                    <a:pt x="594" y="1793"/>
                  </a:cubicBezTo>
                  <a:cubicBezTo>
                    <a:pt x="209" y="1804"/>
                    <a:pt x="1" y="2134"/>
                    <a:pt x="1" y="2134"/>
                  </a:cubicBezTo>
                  <a:lnTo>
                    <a:pt x="1" y="10389"/>
                  </a:lnTo>
                  <a:lnTo>
                    <a:pt x="31363" y="10389"/>
                  </a:lnTo>
                  <a:lnTo>
                    <a:pt x="31363" y="8204"/>
                  </a:lnTo>
                  <a:cubicBezTo>
                    <a:pt x="31363" y="8204"/>
                    <a:pt x="30594" y="7535"/>
                    <a:pt x="30243" y="7271"/>
                  </a:cubicBezTo>
                  <a:cubicBezTo>
                    <a:pt x="29881" y="7019"/>
                    <a:pt x="30101" y="6920"/>
                    <a:pt x="29793" y="6777"/>
                  </a:cubicBezTo>
                  <a:cubicBezTo>
                    <a:pt x="29728" y="6747"/>
                    <a:pt x="29677" y="6735"/>
                    <a:pt x="29636" y="6735"/>
                  </a:cubicBezTo>
                  <a:cubicBezTo>
                    <a:pt x="29485" y="6735"/>
                    <a:pt x="29463" y="6898"/>
                    <a:pt x="29299" y="6898"/>
                  </a:cubicBezTo>
                  <a:cubicBezTo>
                    <a:pt x="29091" y="6898"/>
                    <a:pt x="29156" y="6525"/>
                    <a:pt x="28959" y="6437"/>
                  </a:cubicBezTo>
                  <a:cubicBezTo>
                    <a:pt x="28928" y="6423"/>
                    <a:pt x="28900" y="6417"/>
                    <a:pt x="28872" y="6417"/>
                  </a:cubicBezTo>
                  <a:cubicBezTo>
                    <a:pt x="28719" y="6417"/>
                    <a:pt x="28579" y="6596"/>
                    <a:pt x="28179" y="6689"/>
                  </a:cubicBezTo>
                  <a:cubicBezTo>
                    <a:pt x="28084" y="6712"/>
                    <a:pt x="27978" y="6722"/>
                    <a:pt x="27869" y="6722"/>
                  </a:cubicBezTo>
                  <a:cubicBezTo>
                    <a:pt x="27451" y="6722"/>
                    <a:pt x="26991" y="6581"/>
                    <a:pt x="26939" y="6503"/>
                  </a:cubicBezTo>
                  <a:cubicBezTo>
                    <a:pt x="26873" y="6393"/>
                    <a:pt x="26972" y="6349"/>
                    <a:pt x="26972" y="6349"/>
                  </a:cubicBezTo>
                  <a:cubicBezTo>
                    <a:pt x="26972" y="6349"/>
                    <a:pt x="26950" y="6294"/>
                    <a:pt x="26698" y="6129"/>
                  </a:cubicBezTo>
                  <a:cubicBezTo>
                    <a:pt x="26640" y="6091"/>
                    <a:pt x="26577" y="6076"/>
                    <a:pt x="26513" y="6076"/>
                  </a:cubicBezTo>
                  <a:cubicBezTo>
                    <a:pt x="26331" y="6076"/>
                    <a:pt x="26142" y="6192"/>
                    <a:pt x="26065" y="6192"/>
                  </a:cubicBezTo>
                  <a:cubicBezTo>
                    <a:pt x="26054" y="6192"/>
                    <a:pt x="26045" y="6189"/>
                    <a:pt x="26039" y="6184"/>
                  </a:cubicBezTo>
                  <a:cubicBezTo>
                    <a:pt x="25962" y="6118"/>
                    <a:pt x="26072" y="5943"/>
                    <a:pt x="26006" y="5646"/>
                  </a:cubicBezTo>
                  <a:cubicBezTo>
                    <a:pt x="25940" y="5350"/>
                    <a:pt x="25732" y="5306"/>
                    <a:pt x="25743" y="5076"/>
                  </a:cubicBezTo>
                  <a:cubicBezTo>
                    <a:pt x="25754" y="4845"/>
                    <a:pt x="25819" y="4812"/>
                    <a:pt x="25743" y="4669"/>
                  </a:cubicBezTo>
                  <a:cubicBezTo>
                    <a:pt x="25694" y="4557"/>
                    <a:pt x="25610" y="4509"/>
                    <a:pt x="25413" y="4509"/>
                  </a:cubicBezTo>
                  <a:cubicBezTo>
                    <a:pt x="25341" y="4509"/>
                    <a:pt x="25255" y="4515"/>
                    <a:pt x="25150" y="4527"/>
                  </a:cubicBezTo>
                  <a:cubicBezTo>
                    <a:pt x="24744" y="4571"/>
                    <a:pt x="24744" y="4615"/>
                    <a:pt x="24535" y="4713"/>
                  </a:cubicBezTo>
                  <a:cubicBezTo>
                    <a:pt x="24502" y="4730"/>
                    <a:pt x="24478" y="4737"/>
                    <a:pt x="24458" y="4737"/>
                  </a:cubicBezTo>
                  <a:cubicBezTo>
                    <a:pt x="24362" y="4737"/>
                    <a:pt x="24411" y="4549"/>
                    <a:pt x="24337" y="4384"/>
                  </a:cubicBezTo>
                  <a:cubicBezTo>
                    <a:pt x="24290" y="4277"/>
                    <a:pt x="24229" y="4241"/>
                    <a:pt x="24120" y="4241"/>
                  </a:cubicBezTo>
                  <a:cubicBezTo>
                    <a:pt x="24029" y="4241"/>
                    <a:pt x="23903" y="4266"/>
                    <a:pt x="23723" y="4296"/>
                  </a:cubicBezTo>
                  <a:cubicBezTo>
                    <a:pt x="23339" y="4362"/>
                    <a:pt x="22899" y="4867"/>
                    <a:pt x="22680" y="4878"/>
                  </a:cubicBezTo>
                  <a:cubicBezTo>
                    <a:pt x="22676" y="4878"/>
                    <a:pt x="22673" y="4878"/>
                    <a:pt x="22670" y="4878"/>
                  </a:cubicBezTo>
                  <a:cubicBezTo>
                    <a:pt x="22459" y="4878"/>
                    <a:pt x="22421" y="4537"/>
                    <a:pt x="22032" y="4516"/>
                  </a:cubicBezTo>
                  <a:cubicBezTo>
                    <a:pt x="21997" y="4513"/>
                    <a:pt x="21965" y="4512"/>
                    <a:pt x="21935" y="4512"/>
                  </a:cubicBezTo>
                  <a:cubicBezTo>
                    <a:pt x="21621" y="4512"/>
                    <a:pt x="21524" y="4658"/>
                    <a:pt x="21154" y="4768"/>
                  </a:cubicBezTo>
                  <a:cubicBezTo>
                    <a:pt x="21103" y="4785"/>
                    <a:pt x="21055" y="4792"/>
                    <a:pt x="21011" y="4792"/>
                  </a:cubicBezTo>
                  <a:cubicBezTo>
                    <a:pt x="20711" y="4792"/>
                    <a:pt x="20554" y="4469"/>
                    <a:pt x="20324" y="4469"/>
                  </a:cubicBezTo>
                  <a:cubicBezTo>
                    <a:pt x="20312" y="4469"/>
                    <a:pt x="20300" y="4470"/>
                    <a:pt x="20287" y="4472"/>
                  </a:cubicBezTo>
                  <a:cubicBezTo>
                    <a:pt x="20022" y="4513"/>
                    <a:pt x="19711" y="4986"/>
                    <a:pt x="19222" y="4986"/>
                  </a:cubicBezTo>
                  <a:cubicBezTo>
                    <a:pt x="19183" y="4986"/>
                    <a:pt x="19143" y="4983"/>
                    <a:pt x="19101" y="4977"/>
                  </a:cubicBezTo>
                  <a:cubicBezTo>
                    <a:pt x="18552" y="4878"/>
                    <a:pt x="18794" y="3978"/>
                    <a:pt x="18794" y="3978"/>
                  </a:cubicBezTo>
                  <a:lnTo>
                    <a:pt x="18629" y="3758"/>
                  </a:lnTo>
                  <a:cubicBezTo>
                    <a:pt x="18629" y="3758"/>
                    <a:pt x="18311" y="3671"/>
                    <a:pt x="17894" y="3429"/>
                  </a:cubicBezTo>
                  <a:cubicBezTo>
                    <a:pt x="17488" y="3177"/>
                    <a:pt x="17400" y="2858"/>
                    <a:pt x="17400" y="2858"/>
                  </a:cubicBezTo>
                  <a:lnTo>
                    <a:pt x="17136" y="2803"/>
                  </a:lnTo>
                  <a:cubicBezTo>
                    <a:pt x="17136" y="2803"/>
                    <a:pt x="16664" y="3067"/>
                    <a:pt x="16412" y="3067"/>
                  </a:cubicBezTo>
                  <a:cubicBezTo>
                    <a:pt x="16148" y="3067"/>
                    <a:pt x="16192" y="2858"/>
                    <a:pt x="16192" y="2858"/>
                  </a:cubicBezTo>
                  <a:lnTo>
                    <a:pt x="16137" y="2628"/>
                  </a:lnTo>
                  <a:cubicBezTo>
                    <a:pt x="16137" y="2628"/>
                    <a:pt x="15937" y="2486"/>
                    <a:pt x="15631" y="2486"/>
                  </a:cubicBezTo>
                  <a:cubicBezTo>
                    <a:pt x="15586" y="2486"/>
                    <a:pt x="15539" y="2489"/>
                    <a:pt x="15490" y="2496"/>
                  </a:cubicBezTo>
                  <a:cubicBezTo>
                    <a:pt x="15106" y="2551"/>
                    <a:pt x="15018" y="2836"/>
                    <a:pt x="14655" y="3177"/>
                  </a:cubicBezTo>
                  <a:cubicBezTo>
                    <a:pt x="14504" y="3323"/>
                    <a:pt x="14321" y="3376"/>
                    <a:pt x="14155" y="3376"/>
                  </a:cubicBezTo>
                  <a:cubicBezTo>
                    <a:pt x="13923" y="3376"/>
                    <a:pt x="13726" y="3273"/>
                    <a:pt x="13700" y="3177"/>
                  </a:cubicBezTo>
                  <a:cubicBezTo>
                    <a:pt x="13657" y="3023"/>
                    <a:pt x="13821" y="3012"/>
                    <a:pt x="13832" y="2880"/>
                  </a:cubicBezTo>
                  <a:cubicBezTo>
                    <a:pt x="13832" y="2748"/>
                    <a:pt x="13459" y="2331"/>
                    <a:pt x="13031" y="2222"/>
                  </a:cubicBezTo>
                  <a:cubicBezTo>
                    <a:pt x="12917" y="2193"/>
                    <a:pt x="12835" y="2182"/>
                    <a:pt x="12768" y="2182"/>
                  </a:cubicBezTo>
                  <a:cubicBezTo>
                    <a:pt x="12578" y="2182"/>
                    <a:pt x="12523" y="2271"/>
                    <a:pt x="12262" y="2287"/>
                  </a:cubicBezTo>
                  <a:cubicBezTo>
                    <a:pt x="12255" y="2288"/>
                    <a:pt x="12248" y="2288"/>
                    <a:pt x="12242" y="2288"/>
                  </a:cubicBezTo>
                  <a:cubicBezTo>
                    <a:pt x="11908" y="2288"/>
                    <a:pt x="11841" y="1770"/>
                    <a:pt x="11648" y="1706"/>
                  </a:cubicBezTo>
                  <a:cubicBezTo>
                    <a:pt x="11622" y="1697"/>
                    <a:pt x="11595" y="1693"/>
                    <a:pt x="11567" y="1693"/>
                  </a:cubicBezTo>
                  <a:cubicBezTo>
                    <a:pt x="11441" y="1693"/>
                    <a:pt x="11299" y="1766"/>
                    <a:pt x="11176" y="1766"/>
                  </a:cubicBezTo>
                  <a:cubicBezTo>
                    <a:pt x="11120" y="1766"/>
                    <a:pt x="11067" y="1751"/>
                    <a:pt x="11022" y="1706"/>
                  </a:cubicBezTo>
                  <a:cubicBezTo>
                    <a:pt x="10868" y="1541"/>
                    <a:pt x="10967" y="1343"/>
                    <a:pt x="10879" y="1299"/>
                  </a:cubicBezTo>
                  <a:cubicBezTo>
                    <a:pt x="10863" y="1293"/>
                    <a:pt x="10846" y="1290"/>
                    <a:pt x="10828" y="1290"/>
                  </a:cubicBezTo>
                  <a:cubicBezTo>
                    <a:pt x="10751" y="1290"/>
                    <a:pt x="10659" y="1346"/>
                    <a:pt x="10517" y="1453"/>
                  </a:cubicBezTo>
                  <a:cubicBezTo>
                    <a:pt x="10341" y="1585"/>
                    <a:pt x="10210" y="1848"/>
                    <a:pt x="10210" y="1848"/>
                  </a:cubicBezTo>
                  <a:cubicBezTo>
                    <a:pt x="10210" y="1848"/>
                    <a:pt x="10089" y="1826"/>
                    <a:pt x="9946" y="1651"/>
                  </a:cubicBezTo>
                  <a:cubicBezTo>
                    <a:pt x="9803" y="1475"/>
                    <a:pt x="9705" y="1267"/>
                    <a:pt x="9705" y="1267"/>
                  </a:cubicBezTo>
                  <a:lnTo>
                    <a:pt x="9595" y="1146"/>
                  </a:lnTo>
                  <a:cubicBezTo>
                    <a:pt x="9595" y="1146"/>
                    <a:pt x="9540" y="1113"/>
                    <a:pt x="9255" y="1113"/>
                  </a:cubicBezTo>
                  <a:cubicBezTo>
                    <a:pt x="9248" y="1113"/>
                    <a:pt x="9241" y="1112"/>
                    <a:pt x="9234" y="1112"/>
                  </a:cubicBezTo>
                  <a:cubicBezTo>
                    <a:pt x="8944" y="1112"/>
                    <a:pt x="8640" y="1332"/>
                    <a:pt x="8640" y="1332"/>
                  </a:cubicBezTo>
                  <a:cubicBezTo>
                    <a:pt x="8640" y="1332"/>
                    <a:pt x="8508" y="1256"/>
                    <a:pt x="8376" y="1069"/>
                  </a:cubicBezTo>
                  <a:cubicBezTo>
                    <a:pt x="8256" y="882"/>
                    <a:pt x="8212" y="476"/>
                    <a:pt x="8212" y="476"/>
                  </a:cubicBezTo>
                  <a:lnTo>
                    <a:pt x="8102" y="388"/>
                  </a:lnTo>
                  <a:cubicBezTo>
                    <a:pt x="8102" y="388"/>
                    <a:pt x="7980" y="432"/>
                    <a:pt x="7895" y="432"/>
                  </a:cubicBezTo>
                  <a:cubicBezTo>
                    <a:pt x="7853" y="432"/>
                    <a:pt x="7820" y="421"/>
                    <a:pt x="7817" y="388"/>
                  </a:cubicBezTo>
                  <a:cubicBezTo>
                    <a:pt x="7795" y="290"/>
                    <a:pt x="7817" y="103"/>
                    <a:pt x="7817" y="103"/>
                  </a:cubicBezTo>
                  <a:cubicBezTo>
                    <a:pt x="7817" y="103"/>
                    <a:pt x="7718" y="4"/>
                    <a:pt x="7641" y="4"/>
                  </a:cubicBezTo>
                  <a:cubicBezTo>
                    <a:pt x="7626" y="4"/>
                    <a:pt x="7608" y="3"/>
                    <a:pt x="7584" y="3"/>
                  </a:cubicBezTo>
                  <a:cubicBezTo>
                    <a:pt x="7499" y="3"/>
                    <a:pt x="7336" y="22"/>
                    <a:pt x="6960" y="202"/>
                  </a:cubicBezTo>
                  <a:cubicBezTo>
                    <a:pt x="6477" y="432"/>
                    <a:pt x="6071" y="1036"/>
                    <a:pt x="6071" y="1036"/>
                  </a:cubicBezTo>
                  <a:cubicBezTo>
                    <a:pt x="6071" y="1036"/>
                    <a:pt x="5872" y="846"/>
                    <a:pt x="5552" y="846"/>
                  </a:cubicBezTo>
                  <a:cubicBezTo>
                    <a:pt x="5528" y="846"/>
                    <a:pt x="5504" y="847"/>
                    <a:pt x="5478" y="849"/>
                  </a:cubicBezTo>
                  <a:cubicBezTo>
                    <a:pt x="5116" y="893"/>
                    <a:pt x="4809" y="1299"/>
                    <a:pt x="4809" y="1299"/>
                  </a:cubicBezTo>
                  <a:cubicBezTo>
                    <a:pt x="4809" y="1299"/>
                    <a:pt x="4556" y="1091"/>
                    <a:pt x="4403" y="849"/>
                  </a:cubicBezTo>
                  <a:cubicBezTo>
                    <a:pt x="4238" y="597"/>
                    <a:pt x="4348" y="169"/>
                    <a:pt x="4348" y="169"/>
                  </a:cubicBezTo>
                  <a:lnTo>
                    <a:pt x="4194" y="4"/>
                  </a:lnTo>
                  <a:cubicBezTo>
                    <a:pt x="4194" y="4"/>
                    <a:pt x="4165" y="0"/>
                    <a:pt x="41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18"/>
            <p:cNvSpPr/>
            <p:nvPr/>
          </p:nvSpPr>
          <p:spPr>
            <a:xfrm>
              <a:off x="-208759" y="2557110"/>
              <a:ext cx="5750495" cy="2307841"/>
            </a:xfrm>
            <a:custGeom>
              <a:rect b="b" l="l" r="r" t="t"/>
              <a:pathLst>
                <a:path extrusionOk="0" h="15702" w="39125">
                  <a:moveTo>
                    <a:pt x="8224" y="0"/>
                  </a:moveTo>
                  <a:cubicBezTo>
                    <a:pt x="4990" y="0"/>
                    <a:pt x="1861" y="565"/>
                    <a:pt x="594" y="817"/>
                  </a:cubicBezTo>
                  <a:cubicBezTo>
                    <a:pt x="220" y="894"/>
                    <a:pt x="1" y="948"/>
                    <a:pt x="1" y="948"/>
                  </a:cubicBezTo>
                  <a:lnTo>
                    <a:pt x="1" y="15702"/>
                  </a:lnTo>
                  <a:lnTo>
                    <a:pt x="39124" y="15702"/>
                  </a:lnTo>
                  <a:lnTo>
                    <a:pt x="39124" y="4417"/>
                  </a:lnTo>
                  <a:cubicBezTo>
                    <a:pt x="39124" y="4417"/>
                    <a:pt x="36336" y="4220"/>
                    <a:pt x="33668" y="3857"/>
                  </a:cubicBezTo>
                  <a:cubicBezTo>
                    <a:pt x="33613" y="3846"/>
                    <a:pt x="33559" y="3846"/>
                    <a:pt x="33493" y="3835"/>
                  </a:cubicBezTo>
                  <a:cubicBezTo>
                    <a:pt x="33383" y="3824"/>
                    <a:pt x="33273" y="3802"/>
                    <a:pt x="33152" y="3792"/>
                  </a:cubicBezTo>
                  <a:cubicBezTo>
                    <a:pt x="32373" y="3671"/>
                    <a:pt x="31605" y="3539"/>
                    <a:pt x="30957" y="3396"/>
                  </a:cubicBezTo>
                  <a:cubicBezTo>
                    <a:pt x="30913" y="3385"/>
                    <a:pt x="30869" y="3385"/>
                    <a:pt x="30814" y="3374"/>
                  </a:cubicBezTo>
                  <a:cubicBezTo>
                    <a:pt x="30803" y="3363"/>
                    <a:pt x="30792" y="3363"/>
                    <a:pt x="30770" y="3363"/>
                  </a:cubicBezTo>
                  <a:cubicBezTo>
                    <a:pt x="30737" y="3352"/>
                    <a:pt x="30704" y="3341"/>
                    <a:pt x="30672" y="3341"/>
                  </a:cubicBezTo>
                  <a:cubicBezTo>
                    <a:pt x="30650" y="3330"/>
                    <a:pt x="30639" y="3330"/>
                    <a:pt x="30617" y="3330"/>
                  </a:cubicBezTo>
                  <a:cubicBezTo>
                    <a:pt x="30573" y="3319"/>
                    <a:pt x="30529" y="3309"/>
                    <a:pt x="30474" y="3298"/>
                  </a:cubicBezTo>
                  <a:lnTo>
                    <a:pt x="30452" y="3298"/>
                  </a:lnTo>
                  <a:cubicBezTo>
                    <a:pt x="30397" y="3287"/>
                    <a:pt x="30342" y="3276"/>
                    <a:pt x="30287" y="3254"/>
                  </a:cubicBezTo>
                  <a:cubicBezTo>
                    <a:pt x="30265" y="3254"/>
                    <a:pt x="30243" y="3254"/>
                    <a:pt x="30221" y="3243"/>
                  </a:cubicBezTo>
                  <a:cubicBezTo>
                    <a:pt x="30178" y="3243"/>
                    <a:pt x="30134" y="3232"/>
                    <a:pt x="30090" y="3221"/>
                  </a:cubicBezTo>
                  <a:cubicBezTo>
                    <a:pt x="30068" y="3221"/>
                    <a:pt x="30046" y="3210"/>
                    <a:pt x="30024" y="3210"/>
                  </a:cubicBezTo>
                  <a:cubicBezTo>
                    <a:pt x="29969" y="3199"/>
                    <a:pt x="29914" y="3188"/>
                    <a:pt x="29859" y="3177"/>
                  </a:cubicBezTo>
                  <a:cubicBezTo>
                    <a:pt x="29848" y="3177"/>
                    <a:pt x="29837" y="3166"/>
                    <a:pt x="29826" y="3166"/>
                  </a:cubicBezTo>
                  <a:lnTo>
                    <a:pt x="29815" y="3166"/>
                  </a:lnTo>
                  <a:cubicBezTo>
                    <a:pt x="25337" y="2277"/>
                    <a:pt x="13196" y="158"/>
                    <a:pt x="9112" y="15"/>
                  </a:cubicBezTo>
                  <a:cubicBezTo>
                    <a:pt x="8816" y="5"/>
                    <a:pt x="8519" y="0"/>
                    <a:pt x="82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18"/>
            <p:cNvSpPr/>
            <p:nvPr/>
          </p:nvSpPr>
          <p:spPr>
            <a:xfrm>
              <a:off x="-208759" y="2691595"/>
              <a:ext cx="2601061" cy="1766817"/>
            </a:xfrm>
            <a:custGeom>
              <a:rect b="b" l="l" r="r" t="t"/>
              <a:pathLst>
                <a:path extrusionOk="0" h="12021" w="17697">
                  <a:moveTo>
                    <a:pt x="16796" y="0"/>
                  </a:moveTo>
                  <a:cubicBezTo>
                    <a:pt x="16280" y="1504"/>
                    <a:pt x="14612" y="5127"/>
                    <a:pt x="9749" y="7904"/>
                  </a:cubicBezTo>
                  <a:cubicBezTo>
                    <a:pt x="5061" y="10572"/>
                    <a:pt x="1" y="12021"/>
                    <a:pt x="1" y="12021"/>
                  </a:cubicBezTo>
                  <a:lnTo>
                    <a:pt x="7191" y="12021"/>
                  </a:lnTo>
                  <a:cubicBezTo>
                    <a:pt x="7191" y="12021"/>
                    <a:pt x="13075" y="8069"/>
                    <a:pt x="15556" y="4699"/>
                  </a:cubicBezTo>
                  <a:cubicBezTo>
                    <a:pt x="16961" y="2789"/>
                    <a:pt x="17488" y="1153"/>
                    <a:pt x="17696" y="143"/>
                  </a:cubicBezTo>
                  <a:cubicBezTo>
                    <a:pt x="17389" y="99"/>
                    <a:pt x="17093" y="55"/>
                    <a:pt x="167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3" name="Google Shape;1053;p18"/>
          <p:cNvSpPr/>
          <p:nvPr/>
        </p:nvSpPr>
        <p:spPr>
          <a:xfrm>
            <a:off x="8108311" y="4789377"/>
            <a:ext cx="25132" cy="11968"/>
          </a:xfrm>
          <a:custGeom>
            <a:rect b="b" l="l" r="r" t="t"/>
            <a:pathLst>
              <a:path extrusionOk="0" h="100" w="210">
                <a:moveTo>
                  <a:pt x="110" y="0"/>
                </a:moveTo>
                <a:cubicBezTo>
                  <a:pt x="55" y="0"/>
                  <a:pt x="0" y="22"/>
                  <a:pt x="0" y="55"/>
                </a:cubicBezTo>
                <a:cubicBezTo>
                  <a:pt x="0" y="77"/>
                  <a:pt x="55" y="99"/>
                  <a:pt x="110" y="99"/>
                </a:cubicBezTo>
                <a:cubicBezTo>
                  <a:pt x="165" y="99"/>
                  <a:pt x="209" y="77"/>
                  <a:pt x="209" y="55"/>
                </a:cubicBezTo>
                <a:cubicBezTo>
                  <a:pt x="209" y="22"/>
                  <a:pt x="165" y="0"/>
                  <a:pt x="11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18"/>
          <p:cNvSpPr/>
          <p:nvPr/>
        </p:nvSpPr>
        <p:spPr>
          <a:xfrm rot="267">
            <a:off x="1554300" y="-385091"/>
            <a:ext cx="6034361" cy="5914109"/>
          </a:xfrm>
          <a:custGeom>
            <a:rect b="b" l="l" r="r" t="t"/>
            <a:pathLst>
              <a:path extrusionOk="0" h="177441" w="187170">
                <a:moveTo>
                  <a:pt x="51940" y="1"/>
                </a:moveTo>
                <a:cubicBezTo>
                  <a:pt x="44064" y="1"/>
                  <a:pt x="36222" y="1847"/>
                  <a:pt x="29600" y="5723"/>
                </a:cubicBezTo>
                <a:cubicBezTo>
                  <a:pt x="11906" y="16149"/>
                  <a:pt x="5339" y="37552"/>
                  <a:pt x="3134" y="55949"/>
                </a:cubicBezTo>
                <a:cubicBezTo>
                  <a:pt x="1" y="82239"/>
                  <a:pt x="8071" y="108455"/>
                  <a:pt x="21956" y="131363"/>
                </a:cubicBezTo>
                <a:cubicBezTo>
                  <a:pt x="31805" y="147578"/>
                  <a:pt x="45264" y="161688"/>
                  <a:pt x="62608" y="170586"/>
                </a:cubicBezTo>
                <a:cubicBezTo>
                  <a:pt x="72130" y="175462"/>
                  <a:pt x="82008" y="177441"/>
                  <a:pt x="92074" y="177441"/>
                </a:cubicBezTo>
                <a:cubicBezTo>
                  <a:pt x="99547" y="177441"/>
                  <a:pt x="107125" y="176350"/>
                  <a:pt x="114738" y="174546"/>
                </a:cubicBezTo>
                <a:cubicBezTo>
                  <a:pt x="132057" y="170435"/>
                  <a:pt x="148673" y="163067"/>
                  <a:pt x="161706" y="151739"/>
                </a:cubicBezTo>
                <a:cubicBezTo>
                  <a:pt x="174739" y="140385"/>
                  <a:pt x="183987" y="124896"/>
                  <a:pt x="185591" y="108280"/>
                </a:cubicBezTo>
                <a:cubicBezTo>
                  <a:pt x="187170" y="91663"/>
                  <a:pt x="180553" y="74069"/>
                  <a:pt x="166894" y="63142"/>
                </a:cubicBezTo>
                <a:cubicBezTo>
                  <a:pt x="151681" y="50961"/>
                  <a:pt x="130077" y="48054"/>
                  <a:pt x="114112" y="36750"/>
                </a:cubicBezTo>
                <a:cubicBezTo>
                  <a:pt x="105214" y="30485"/>
                  <a:pt x="98523" y="21913"/>
                  <a:pt x="90202" y="14971"/>
                </a:cubicBezTo>
                <a:cubicBezTo>
                  <a:pt x="81981" y="8104"/>
                  <a:pt x="72031" y="2866"/>
                  <a:pt x="61254" y="861"/>
                </a:cubicBezTo>
                <a:cubicBezTo>
                  <a:pt x="58193" y="291"/>
                  <a:pt x="55064" y="1"/>
                  <a:pt x="519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18"/>
          <p:cNvSpPr/>
          <p:nvPr/>
        </p:nvSpPr>
        <p:spPr>
          <a:xfrm>
            <a:off x="7622190" y="4747012"/>
            <a:ext cx="31714" cy="17832"/>
          </a:xfrm>
          <a:custGeom>
            <a:rect b="b" l="l" r="r" t="t"/>
            <a:pathLst>
              <a:path extrusionOk="0" h="149" w="265">
                <a:moveTo>
                  <a:pt x="149" y="0"/>
                </a:moveTo>
                <a:cubicBezTo>
                  <a:pt x="137" y="0"/>
                  <a:pt x="124" y="1"/>
                  <a:pt x="111" y="3"/>
                </a:cubicBezTo>
                <a:cubicBezTo>
                  <a:pt x="45" y="25"/>
                  <a:pt x="1" y="58"/>
                  <a:pt x="1" y="102"/>
                </a:cubicBezTo>
                <a:cubicBezTo>
                  <a:pt x="10" y="129"/>
                  <a:pt x="56" y="149"/>
                  <a:pt x="109" y="149"/>
                </a:cubicBezTo>
                <a:cubicBezTo>
                  <a:pt x="120" y="149"/>
                  <a:pt x="132" y="148"/>
                  <a:pt x="144" y="146"/>
                </a:cubicBezTo>
                <a:cubicBezTo>
                  <a:pt x="209" y="124"/>
                  <a:pt x="264" y="91"/>
                  <a:pt x="253" y="47"/>
                </a:cubicBezTo>
                <a:cubicBezTo>
                  <a:pt x="244" y="20"/>
                  <a:pt x="206" y="0"/>
                  <a:pt x="14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18"/>
          <p:cNvSpPr/>
          <p:nvPr/>
        </p:nvSpPr>
        <p:spPr>
          <a:xfrm>
            <a:off x="7274054" y="4639543"/>
            <a:ext cx="26448" cy="11968"/>
          </a:xfrm>
          <a:custGeom>
            <a:rect b="b" l="l" r="r" t="t"/>
            <a:pathLst>
              <a:path extrusionOk="0" h="100" w="221">
                <a:moveTo>
                  <a:pt x="111" y="1"/>
                </a:moveTo>
                <a:cubicBezTo>
                  <a:pt x="45" y="1"/>
                  <a:pt x="1" y="34"/>
                  <a:pt x="1" y="56"/>
                </a:cubicBezTo>
                <a:cubicBezTo>
                  <a:pt x="1" y="78"/>
                  <a:pt x="56" y="100"/>
                  <a:pt x="111" y="100"/>
                </a:cubicBezTo>
                <a:cubicBezTo>
                  <a:pt x="177" y="89"/>
                  <a:pt x="220" y="67"/>
                  <a:pt x="220" y="45"/>
                </a:cubicBezTo>
                <a:cubicBezTo>
                  <a:pt x="220" y="23"/>
                  <a:pt x="166" y="1"/>
                  <a:pt x="11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18"/>
          <p:cNvSpPr/>
          <p:nvPr/>
        </p:nvSpPr>
        <p:spPr>
          <a:xfrm>
            <a:off x="7016632" y="4575037"/>
            <a:ext cx="51341" cy="28124"/>
          </a:xfrm>
          <a:custGeom>
            <a:rect b="b" l="l" r="r" t="t"/>
            <a:pathLst>
              <a:path extrusionOk="0" h="235" w="429">
                <a:moveTo>
                  <a:pt x="232" y="0"/>
                </a:moveTo>
                <a:cubicBezTo>
                  <a:pt x="221" y="0"/>
                  <a:pt x="209" y="1"/>
                  <a:pt x="198" y="2"/>
                </a:cubicBezTo>
                <a:cubicBezTo>
                  <a:pt x="77" y="24"/>
                  <a:pt x="0" y="101"/>
                  <a:pt x="11" y="156"/>
                </a:cubicBezTo>
                <a:cubicBezTo>
                  <a:pt x="21" y="204"/>
                  <a:pt x="97" y="235"/>
                  <a:pt x="189" y="235"/>
                </a:cubicBezTo>
                <a:cubicBezTo>
                  <a:pt x="203" y="235"/>
                  <a:pt x="217" y="234"/>
                  <a:pt x="231" y="233"/>
                </a:cubicBezTo>
                <a:cubicBezTo>
                  <a:pt x="341" y="211"/>
                  <a:pt x="428" y="145"/>
                  <a:pt x="417" y="90"/>
                </a:cubicBezTo>
                <a:cubicBezTo>
                  <a:pt x="408" y="41"/>
                  <a:pt x="327" y="0"/>
                  <a:pt x="2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18"/>
          <p:cNvSpPr/>
          <p:nvPr/>
        </p:nvSpPr>
        <p:spPr>
          <a:xfrm>
            <a:off x="6722351" y="4958479"/>
            <a:ext cx="26329" cy="12327"/>
          </a:xfrm>
          <a:custGeom>
            <a:rect b="b" l="l" r="r" t="t"/>
            <a:pathLst>
              <a:path extrusionOk="0" h="103" w="220">
                <a:moveTo>
                  <a:pt x="129" y="1"/>
                </a:moveTo>
                <a:cubicBezTo>
                  <a:pt x="119" y="1"/>
                  <a:pt x="109" y="1"/>
                  <a:pt x="99" y="3"/>
                </a:cubicBezTo>
                <a:cubicBezTo>
                  <a:pt x="44" y="14"/>
                  <a:pt x="0" y="36"/>
                  <a:pt x="0" y="69"/>
                </a:cubicBezTo>
                <a:cubicBezTo>
                  <a:pt x="0" y="91"/>
                  <a:pt x="55" y="102"/>
                  <a:pt x="110" y="102"/>
                </a:cubicBezTo>
                <a:cubicBezTo>
                  <a:pt x="176" y="91"/>
                  <a:pt x="220" y="58"/>
                  <a:pt x="209" y="36"/>
                </a:cubicBezTo>
                <a:cubicBezTo>
                  <a:pt x="209" y="18"/>
                  <a:pt x="172" y="1"/>
                  <a:pt x="12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18"/>
          <p:cNvSpPr/>
          <p:nvPr/>
        </p:nvSpPr>
        <p:spPr>
          <a:xfrm>
            <a:off x="6638219" y="4694474"/>
            <a:ext cx="27765" cy="11249"/>
          </a:xfrm>
          <a:custGeom>
            <a:rect b="b" l="l" r="r" t="t"/>
            <a:pathLst>
              <a:path extrusionOk="0" h="94" w="232">
                <a:moveTo>
                  <a:pt x="142" y="0"/>
                </a:moveTo>
                <a:cubicBezTo>
                  <a:pt x="131" y="0"/>
                  <a:pt x="121" y="1"/>
                  <a:pt x="111" y="3"/>
                </a:cubicBezTo>
                <a:cubicBezTo>
                  <a:pt x="45" y="3"/>
                  <a:pt x="1" y="36"/>
                  <a:pt x="1" y="58"/>
                </a:cubicBezTo>
                <a:cubicBezTo>
                  <a:pt x="1" y="76"/>
                  <a:pt x="37" y="94"/>
                  <a:pt x="87" y="94"/>
                </a:cubicBezTo>
                <a:cubicBezTo>
                  <a:pt x="98" y="94"/>
                  <a:pt x="110" y="93"/>
                  <a:pt x="122" y="91"/>
                </a:cubicBezTo>
                <a:cubicBezTo>
                  <a:pt x="177" y="91"/>
                  <a:pt x="231" y="69"/>
                  <a:pt x="231" y="36"/>
                </a:cubicBezTo>
                <a:cubicBezTo>
                  <a:pt x="231" y="18"/>
                  <a:pt x="188" y="0"/>
                  <a:pt x="14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18"/>
          <p:cNvSpPr/>
          <p:nvPr/>
        </p:nvSpPr>
        <p:spPr>
          <a:xfrm>
            <a:off x="6353152" y="4860345"/>
            <a:ext cx="26448" cy="13164"/>
          </a:xfrm>
          <a:custGeom>
            <a:rect b="b" l="l" r="r" t="t"/>
            <a:pathLst>
              <a:path extrusionOk="0" h="110" w="221">
                <a:moveTo>
                  <a:pt x="111" y="0"/>
                </a:moveTo>
                <a:cubicBezTo>
                  <a:pt x="56" y="0"/>
                  <a:pt x="1" y="33"/>
                  <a:pt x="1" y="55"/>
                </a:cubicBezTo>
                <a:cubicBezTo>
                  <a:pt x="1" y="88"/>
                  <a:pt x="56" y="110"/>
                  <a:pt x="111" y="110"/>
                </a:cubicBezTo>
                <a:cubicBezTo>
                  <a:pt x="165" y="110"/>
                  <a:pt x="220" y="88"/>
                  <a:pt x="220" y="55"/>
                </a:cubicBezTo>
                <a:cubicBezTo>
                  <a:pt x="220" y="33"/>
                  <a:pt x="165" y="0"/>
                  <a:pt x="11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18"/>
          <p:cNvSpPr/>
          <p:nvPr/>
        </p:nvSpPr>
        <p:spPr>
          <a:xfrm>
            <a:off x="6192907" y="4621950"/>
            <a:ext cx="47391" cy="22140"/>
          </a:xfrm>
          <a:custGeom>
            <a:rect b="b" l="l" r="r" t="t"/>
            <a:pathLst>
              <a:path extrusionOk="0" h="185" w="396">
                <a:moveTo>
                  <a:pt x="282" y="0"/>
                </a:moveTo>
                <a:cubicBezTo>
                  <a:pt x="253" y="0"/>
                  <a:pt x="220" y="5"/>
                  <a:pt x="187" y="16"/>
                </a:cubicBezTo>
                <a:cubicBezTo>
                  <a:pt x="77" y="38"/>
                  <a:pt x="1" y="104"/>
                  <a:pt x="12" y="148"/>
                </a:cubicBezTo>
                <a:cubicBezTo>
                  <a:pt x="18" y="174"/>
                  <a:pt x="51" y="184"/>
                  <a:pt x="99" y="184"/>
                </a:cubicBezTo>
                <a:cubicBezTo>
                  <a:pt x="133" y="184"/>
                  <a:pt x="175" y="179"/>
                  <a:pt x="220" y="170"/>
                </a:cubicBezTo>
                <a:cubicBezTo>
                  <a:pt x="319" y="137"/>
                  <a:pt x="396" y="93"/>
                  <a:pt x="385" y="49"/>
                </a:cubicBezTo>
                <a:cubicBezTo>
                  <a:pt x="385" y="20"/>
                  <a:pt x="341" y="0"/>
                  <a:pt x="28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18"/>
          <p:cNvSpPr/>
          <p:nvPr/>
        </p:nvSpPr>
        <p:spPr>
          <a:xfrm>
            <a:off x="4592780" y="4945435"/>
            <a:ext cx="31594" cy="17712"/>
          </a:xfrm>
          <a:custGeom>
            <a:rect b="b" l="l" r="r" t="t"/>
            <a:pathLst>
              <a:path extrusionOk="0" h="148" w="264">
                <a:moveTo>
                  <a:pt x="151" y="1"/>
                </a:moveTo>
                <a:cubicBezTo>
                  <a:pt x="141" y="1"/>
                  <a:pt x="131" y="1"/>
                  <a:pt x="121" y="3"/>
                </a:cubicBezTo>
                <a:cubicBezTo>
                  <a:pt x="55" y="14"/>
                  <a:pt x="0" y="47"/>
                  <a:pt x="11" y="90"/>
                </a:cubicBezTo>
                <a:cubicBezTo>
                  <a:pt x="11" y="119"/>
                  <a:pt x="61" y="148"/>
                  <a:pt x="117" y="148"/>
                </a:cubicBezTo>
                <a:cubicBezTo>
                  <a:pt x="125" y="148"/>
                  <a:pt x="134" y="147"/>
                  <a:pt x="143" y="145"/>
                </a:cubicBezTo>
                <a:cubicBezTo>
                  <a:pt x="209" y="145"/>
                  <a:pt x="264" y="101"/>
                  <a:pt x="264" y="58"/>
                </a:cubicBezTo>
                <a:cubicBezTo>
                  <a:pt x="254" y="29"/>
                  <a:pt x="212" y="1"/>
                  <a:pt x="1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18"/>
          <p:cNvSpPr/>
          <p:nvPr/>
        </p:nvSpPr>
        <p:spPr>
          <a:xfrm>
            <a:off x="4218316" y="4739233"/>
            <a:ext cx="31714" cy="16036"/>
          </a:xfrm>
          <a:custGeom>
            <a:rect b="b" l="l" r="r" t="t"/>
            <a:pathLst>
              <a:path extrusionOk="0" h="134" w="265">
                <a:moveTo>
                  <a:pt x="159" y="0"/>
                </a:moveTo>
                <a:cubicBezTo>
                  <a:pt x="150" y="0"/>
                  <a:pt x="141" y="1"/>
                  <a:pt x="132" y="2"/>
                </a:cubicBezTo>
                <a:cubicBezTo>
                  <a:pt x="56" y="2"/>
                  <a:pt x="1" y="35"/>
                  <a:pt x="1" y="79"/>
                </a:cubicBezTo>
                <a:cubicBezTo>
                  <a:pt x="1" y="112"/>
                  <a:pt x="67" y="134"/>
                  <a:pt x="132" y="134"/>
                </a:cubicBezTo>
                <a:cubicBezTo>
                  <a:pt x="209" y="123"/>
                  <a:pt x="264" y="90"/>
                  <a:pt x="264" y="57"/>
                </a:cubicBezTo>
                <a:cubicBezTo>
                  <a:pt x="264" y="29"/>
                  <a:pt x="215" y="0"/>
                  <a:pt x="1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18"/>
          <p:cNvSpPr/>
          <p:nvPr/>
        </p:nvSpPr>
        <p:spPr>
          <a:xfrm>
            <a:off x="3962211" y="4654023"/>
            <a:ext cx="14481" cy="9335"/>
          </a:xfrm>
          <a:custGeom>
            <a:rect b="b" l="l" r="r" t="t"/>
            <a:pathLst>
              <a:path extrusionOk="0" h="78" w="121">
                <a:moveTo>
                  <a:pt x="66" y="1"/>
                </a:moveTo>
                <a:cubicBezTo>
                  <a:pt x="33" y="1"/>
                  <a:pt x="0" y="12"/>
                  <a:pt x="0" y="34"/>
                </a:cubicBezTo>
                <a:cubicBezTo>
                  <a:pt x="0" y="67"/>
                  <a:pt x="33" y="78"/>
                  <a:pt x="66" y="78"/>
                </a:cubicBezTo>
                <a:cubicBezTo>
                  <a:pt x="99" y="78"/>
                  <a:pt x="121" y="67"/>
                  <a:pt x="121" y="34"/>
                </a:cubicBezTo>
                <a:cubicBezTo>
                  <a:pt x="121" y="12"/>
                  <a:pt x="99" y="1"/>
                  <a:pt x="6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18"/>
          <p:cNvSpPr/>
          <p:nvPr/>
        </p:nvSpPr>
        <p:spPr>
          <a:xfrm>
            <a:off x="4326024" y="4572644"/>
            <a:ext cx="35663" cy="14481"/>
          </a:xfrm>
          <a:custGeom>
            <a:rect b="b" l="l" r="r" t="t"/>
            <a:pathLst>
              <a:path extrusionOk="0" h="121" w="298">
                <a:moveTo>
                  <a:pt x="143" y="0"/>
                </a:moveTo>
                <a:cubicBezTo>
                  <a:pt x="67" y="0"/>
                  <a:pt x="1" y="44"/>
                  <a:pt x="1" y="77"/>
                </a:cubicBezTo>
                <a:cubicBezTo>
                  <a:pt x="1" y="99"/>
                  <a:pt x="67" y="121"/>
                  <a:pt x="143" y="121"/>
                </a:cubicBezTo>
                <a:cubicBezTo>
                  <a:pt x="231" y="121"/>
                  <a:pt x="297" y="99"/>
                  <a:pt x="297" y="77"/>
                </a:cubicBezTo>
                <a:cubicBezTo>
                  <a:pt x="297" y="44"/>
                  <a:pt x="231" y="0"/>
                  <a:pt x="1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6" name="Google Shape;1066;p18"/>
          <p:cNvGrpSpPr/>
          <p:nvPr/>
        </p:nvGrpSpPr>
        <p:grpSpPr>
          <a:xfrm flipH="1">
            <a:off x="-76212" y="1796039"/>
            <a:ext cx="4572015" cy="3864131"/>
            <a:chOff x="7755900" y="1964191"/>
            <a:chExt cx="3161399" cy="2671920"/>
          </a:xfrm>
        </p:grpSpPr>
        <p:sp>
          <p:nvSpPr>
            <p:cNvPr id="1067" name="Google Shape;1067;p18"/>
            <p:cNvSpPr/>
            <p:nvPr/>
          </p:nvSpPr>
          <p:spPr>
            <a:xfrm>
              <a:off x="7755900" y="3633713"/>
              <a:ext cx="3161358" cy="1002399"/>
            </a:xfrm>
            <a:custGeom>
              <a:rect b="b" l="l" r="r" t="t"/>
              <a:pathLst>
                <a:path extrusionOk="0" h="16906" w="53318">
                  <a:moveTo>
                    <a:pt x="53317" y="0"/>
                  </a:moveTo>
                  <a:lnTo>
                    <a:pt x="33701" y="0"/>
                  </a:lnTo>
                  <a:cubicBezTo>
                    <a:pt x="29650" y="0"/>
                    <a:pt x="18256" y="3272"/>
                    <a:pt x="10484" y="9090"/>
                  </a:cubicBezTo>
                  <a:cubicBezTo>
                    <a:pt x="7168" y="11581"/>
                    <a:pt x="3315" y="14436"/>
                    <a:pt x="0" y="16905"/>
                  </a:cubicBezTo>
                  <a:lnTo>
                    <a:pt x="53317" y="16905"/>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18"/>
            <p:cNvSpPr/>
            <p:nvPr/>
          </p:nvSpPr>
          <p:spPr>
            <a:xfrm>
              <a:off x="8615712" y="3633713"/>
              <a:ext cx="2145321" cy="1002399"/>
            </a:xfrm>
            <a:custGeom>
              <a:rect b="b" l="l" r="r" t="t"/>
              <a:pathLst>
                <a:path extrusionOk="0" h="16906" w="36182">
                  <a:moveTo>
                    <a:pt x="19200" y="0"/>
                  </a:moveTo>
                  <a:lnTo>
                    <a:pt x="27652" y="0"/>
                  </a:lnTo>
                  <a:cubicBezTo>
                    <a:pt x="30166" y="571"/>
                    <a:pt x="32965" y="1252"/>
                    <a:pt x="33920" y="1647"/>
                  </a:cubicBezTo>
                  <a:cubicBezTo>
                    <a:pt x="35808" y="2426"/>
                    <a:pt x="36181" y="3645"/>
                    <a:pt x="35764" y="4106"/>
                  </a:cubicBezTo>
                  <a:cubicBezTo>
                    <a:pt x="35468" y="4446"/>
                    <a:pt x="30737" y="12339"/>
                    <a:pt x="27948" y="16905"/>
                  </a:cubicBezTo>
                  <a:lnTo>
                    <a:pt x="0" y="16905"/>
                  </a:lnTo>
                  <a:cubicBezTo>
                    <a:pt x="0" y="16905"/>
                    <a:pt x="21154" y="4951"/>
                    <a:pt x="22581" y="4194"/>
                  </a:cubicBezTo>
                  <a:cubicBezTo>
                    <a:pt x="23997" y="3447"/>
                    <a:pt x="24095" y="2756"/>
                    <a:pt x="23360" y="2306"/>
                  </a:cubicBezTo>
                  <a:cubicBezTo>
                    <a:pt x="22646" y="1878"/>
                    <a:pt x="19134" y="99"/>
                    <a:pt x="18958" y="0"/>
                  </a:cubicBezTo>
                  <a:cubicBezTo>
                    <a:pt x="19035" y="0"/>
                    <a:pt x="19123" y="0"/>
                    <a:pt x="192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18"/>
            <p:cNvSpPr/>
            <p:nvPr/>
          </p:nvSpPr>
          <p:spPr>
            <a:xfrm>
              <a:off x="10650362" y="1964191"/>
              <a:ext cx="266935" cy="1135866"/>
            </a:xfrm>
            <a:custGeom>
              <a:rect b="b" l="l" r="r" t="t"/>
              <a:pathLst>
                <a:path extrusionOk="0" h="19157" w="4502">
                  <a:moveTo>
                    <a:pt x="2778" y="1"/>
                  </a:moveTo>
                  <a:cubicBezTo>
                    <a:pt x="2218" y="1"/>
                    <a:pt x="1768" y="462"/>
                    <a:pt x="1768" y="1022"/>
                  </a:cubicBezTo>
                  <a:lnTo>
                    <a:pt x="1768" y="1790"/>
                  </a:lnTo>
                  <a:lnTo>
                    <a:pt x="1768" y="1823"/>
                  </a:lnTo>
                  <a:cubicBezTo>
                    <a:pt x="1757" y="1977"/>
                    <a:pt x="1702" y="2624"/>
                    <a:pt x="1076" y="2987"/>
                  </a:cubicBezTo>
                  <a:cubicBezTo>
                    <a:pt x="352" y="3404"/>
                    <a:pt x="0" y="3502"/>
                    <a:pt x="0" y="5050"/>
                  </a:cubicBezTo>
                  <a:lnTo>
                    <a:pt x="0" y="17850"/>
                  </a:lnTo>
                  <a:cubicBezTo>
                    <a:pt x="0" y="18574"/>
                    <a:pt x="593" y="19156"/>
                    <a:pt x="1307" y="19156"/>
                  </a:cubicBezTo>
                  <a:lnTo>
                    <a:pt x="4249" y="19156"/>
                  </a:lnTo>
                  <a:cubicBezTo>
                    <a:pt x="4336" y="19156"/>
                    <a:pt x="4413" y="19156"/>
                    <a:pt x="4501" y="19134"/>
                  </a:cubicBezTo>
                  <a:lnTo>
                    <a:pt x="4501" y="6938"/>
                  </a:lnTo>
                  <a:cubicBezTo>
                    <a:pt x="4139" y="6477"/>
                    <a:pt x="3820" y="6071"/>
                    <a:pt x="3798" y="5380"/>
                  </a:cubicBezTo>
                  <a:lnTo>
                    <a:pt x="3798" y="5182"/>
                  </a:lnTo>
                  <a:lnTo>
                    <a:pt x="3798" y="1022"/>
                  </a:lnTo>
                  <a:cubicBezTo>
                    <a:pt x="3798" y="462"/>
                    <a:pt x="3337" y="1"/>
                    <a:pt x="27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18"/>
            <p:cNvSpPr/>
            <p:nvPr/>
          </p:nvSpPr>
          <p:spPr>
            <a:xfrm>
              <a:off x="10708943" y="2138632"/>
              <a:ext cx="208354" cy="1116952"/>
            </a:xfrm>
            <a:custGeom>
              <a:rect b="b" l="l" r="r" t="t"/>
              <a:pathLst>
                <a:path extrusionOk="0" h="18838" w="3514">
                  <a:moveTo>
                    <a:pt x="1647" y="1"/>
                  </a:moveTo>
                  <a:cubicBezTo>
                    <a:pt x="1570" y="1"/>
                    <a:pt x="1515" y="55"/>
                    <a:pt x="1515" y="132"/>
                  </a:cubicBezTo>
                  <a:lnTo>
                    <a:pt x="1515" y="2009"/>
                  </a:lnTo>
                  <a:lnTo>
                    <a:pt x="121" y="1197"/>
                  </a:lnTo>
                  <a:cubicBezTo>
                    <a:pt x="110" y="1194"/>
                    <a:pt x="99" y="1193"/>
                    <a:pt x="88" y="1193"/>
                  </a:cubicBezTo>
                  <a:cubicBezTo>
                    <a:pt x="57" y="1193"/>
                    <a:pt x="28" y="1205"/>
                    <a:pt x="11" y="1230"/>
                  </a:cubicBezTo>
                  <a:cubicBezTo>
                    <a:pt x="0" y="1263"/>
                    <a:pt x="11" y="1307"/>
                    <a:pt x="44" y="1329"/>
                  </a:cubicBezTo>
                  <a:lnTo>
                    <a:pt x="1515" y="2185"/>
                  </a:lnTo>
                  <a:lnTo>
                    <a:pt x="1515" y="5412"/>
                  </a:lnTo>
                  <a:lnTo>
                    <a:pt x="121" y="4611"/>
                  </a:lnTo>
                  <a:cubicBezTo>
                    <a:pt x="105" y="4603"/>
                    <a:pt x="90" y="4600"/>
                    <a:pt x="75" y="4600"/>
                  </a:cubicBezTo>
                  <a:cubicBezTo>
                    <a:pt x="49" y="4600"/>
                    <a:pt x="25" y="4612"/>
                    <a:pt x="11" y="4633"/>
                  </a:cubicBezTo>
                  <a:cubicBezTo>
                    <a:pt x="0" y="4677"/>
                    <a:pt x="11" y="4721"/>
                    <a:pt x="44" y="4732"/>
                  </a:cubicBezTo>
                  <a:lnTo>
                    <a:pt x="1515" y="5588"/>
                  </a:lnTo>
                  <a:lnTo>
                    <a:pt x="1515" y="8826"/>
                  </a:lnTo>
                  <a:lnTo>
                    <a:pt x="121" y="8014"/>
                  </a:lnTo>
                  <a:cubicBezTo>
                    <a:pt x="106" y="8007"/>
                    <a:pt x="92" y="8003"/>
                    <a:pt x="78" y="8003"/>
                  </a:cubicBezTo>
                  <a:cubicBezTo>
                    <a:pt x="50" y="8003"/>
                    <a:pt x="26" y="8018"/>
                    <a:pt x="11" y="8047"/>
                  </a:cubicBezTo>
                  <a:cubicBezTo>
                    <a:pt x="0" y="8080"/>
                    <a:pt x="11" y="8124"/>
                    <a:pt x="44" y="8146"/>
                  </a:cubicBezTo>
                  <a:lnTo>
                    <a:pt x="1515" y="8991"/>
                  </a:lnTo>
                  <a:lnTo>
                    <a:pt x="1515" y="12229"/>
                  </a:lnTo>
                  <a:lnTo>
                    <a:pt x="121" y="11428"/>
                  </a:lnTo>
                  <a:cubicBezTo>
                    <a:pt x="105" y="11420"/>
                    <a:pt x="90" y="11417"/>
                    <a:pt x="75" y="11417"/>
                  </a:cubicBezTo>
                  <a:cubicBezTo>
                    <a:pt x="49" y="11417"/>
                    <a:pt x="25" y="11429"/>
                    <a:pt x="11" y="11450"/>
                  </a:cubicBezTo>
                  <a:cubicBezTo>
                    <a:pt x="0" y="11483"/>
                    <a:pt x="11" y="11527"/>
                    <a:pt x="44" y="11549"/>
                  </a:cubicBezTo>
                  <a:lnTo>
                    <a:pt x="1515" y="12405"/>
                  </a:lnTo>
                  <a:lnTo>
                    <a:pt x="1515" y="18717"/>
                  </a:lnTo>
                  <a:cubicBezTo>
                    <a:pt x="1515" y="18783"/>
                    <a:pt x="1570" y="18838"/>
                    <a:pt x="1647" y="18838"/>
                  </a:cubicBezTo>
                  <a:cubicBezTo>
                    <a:pt x="1713" y="18838"/>
                    <a:pt x="1768" y="18783"/>
                    <a:pt x="1768" y="18717"/>
                  </a:cubicBezTo>
                  <a:lnTo>
                    <a:pt x="1768" y="11373"/>
                  </a:lnTo>
                  <a:lnTo>
                    <a:pt x="3513" y="10363"/>
                  </a:lnTo>
                  <a:lnTo>
                    <a:pt x="3513" y="10198"/>
                  </a:lnTo>
                  <a:cubicBezTo>
                    <a:pt x="3502" y="10198"/>
                    <a:pt x="3491" y="10198"/>
                    <a:pt x="3491" y="10209"/>
                  </a:cubicBezTo>
                  <a:lnTo>
                    <a:pt x="1768" y="11197"/>
                  </a:lnTo>
                  <a:lnTo>
                    <a:pt x="1768" y="7333"/>
                  </a:lnTo>
                  <a:lnTo>
                    <a:pt x="3513" y="6324"/>
                  </a:lnTo>
                  <a:lnTo>
                    <a:pt x="3513" y="6159"/>
                  </a:lnTo>
                  <a:cubicBezTo>
                    <a:pt x="3502" y="6159"/>
                    <a:pt x="3491" y="6159"/>
                    <a:pt x="3491" y="6170"/>
                  </a:cubicBezTo>
                  <a:lnTo>
                    <a:pt x="1768" y="7158"/>
                  </a:lnTo>
                  <a:lnTo>
                    <a:pt x="1768" y="3118"/>
                  </a:lnTo>
                  <a:lnTo>
                    <a:pt x="2415" y="2745"/>
                  </a:lnTo>
                  <a:cubicBezTo>
                    <a:pt x="2459" y="2723"/>
                    <a:pt x="2470" y="2679"/>
                    <a:pt x="2448" y="2646"/>
                  </a:cubicBezTo>
                  <a:cubicBezTo>
                    <a:pt x="2434" y="2617"/>
                    <a:pt x="2409" y="2602"/>
                    <a:pt x="2385" y="2602"/>
                  </a:cubicBezTo>
                  <a:cubicBezTo>
                    <a:pt x="2373" y="2602"/>
                    <a:pt x="2360" y="2606"/>
                    <a:pt x="2349" y="2613"/>
                  </a:cubicBezTo>
                  <a:lnTo>
                    <a:pt x="1768" y="2953"/>
                  </a:lnTo>
                  <a:lnTo>
                    <a:pt x="1768" y="132"/>
                  </a:lnTo>
                  <a:cubicBezTo>
                    <a:pt x="1768" y="55"/>
                    <a:pt x="1713" y="1"/>
                    <a:pt x="16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18"/>
            <p:cNvSpPr/>
            <p:nvPr/>
          </p:nvSpPr>
          <p:spPr>
            <a:xfrm>
              <a:off x="10366584" y="2292735"/>
              <a:ext cx="331979" cy="994750"/>
            </a:xfrm>
            <a:custGeom>
              <a:rect b="b" l="l" r="r" t="t"/>
              <a:pathLst>
                <a:path extrusionOk="0" h="16777" w="5599">
                  <a:moveTo>
                    <a:pt x="2799" y="0"/>
                  </a:moveTo>
                  <a:cubicBezTo>
                    <a:pt x="1998" y="0"/>
                    <a:pt x="1197" y="558"/>
                    <a:pt x="1197" y="1672"/>
                  </a:cubicBezTo>
                  <a:lnTo>
                    <a:pt x="1197" y="3340"/>
                  </a:lnTo>
                  <a:cubicBezTo>
                    <a:pt x="1197" y="3999"/>
                    <a:pt x="714" y="4438"/>
                    <a:pt x="439" y="4723"/>
                  </a:cubicBezTo>
                  <a:cubicBezTo>
                    <a:pt x="165" y="5009"/>
                    <a:pt x="0" y="5415"/>
                    <a:pt x="0" y="6677"/>
                  </a:cubicBezTo>
                  <a:cubicBezTo>
                    <a:pt x="0" y="7962"/>
                    <a:pt x="33" y="13527"/>
                    <a:pt x="33" y="14603"/>
                  </a:cubicBezTo>
                  <a:cubicBezTo>
                    <a:pt x="33" y="16052"/>
                    <a:pt x="1416" y="16776"/>
                    <a:pt x="2799" y="16776"/>
                  </a:cubicBezTo>
                  <a:cubicBezTo>
                    <a:pt x="4183" y="16776"/>
                    <a:pt x="5566" y="16052"/>
                    <a:pt x="5566" y="14603"/>
                  </a:cubicBezTo>
                  <a:cubicBezTo>
                    <a:pt x="5566" y="13527"/>
                    <a:pt x="5599" y="7962"/>
                    <a:pt x="5599" y="6677"/>
                  </a:cubicBezTo>
                  <a:cubicBezTo>
                    <a:pt x="5599" y="5415"/>
                    <a:pt x="5434" y="5009"/>
                    <a:pt x="5160" y="4723"/>
                  </a:cubicBezTo>
                  <a:cubicBezTo>
                    <a:pt x="4885" y="4438"/>
                    <a:pt x="4402" y="3999"/>
                    <a:pt x="4402" y="3340"/>
                  </a:cubicBezTo>
                  <a:lnTo>
                    <a:pt x="4402" y="1672"/>
                  </a:lnTo>
                  <a:cubicBezTo>
                    <a:pt x="4402" y="558"/>
                    <a:pt x="3601" y="0"/>
                    <a:pt x="27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18"/>
            <p:cNvSpPr/>
            <p:nvPr/>
          </p:nvSpPr>
          <p:spPr>
            <a:xfrm>
              <a:off x="10435542" y="2411381"/>
              <a:ext cx="179716" cy="939905"/>
            </a:xfrm>
            <a:custGeom>
              <a:rect b="b" l="l" r="r" t="t"/>
              <a:pathLst>
                <a:path extrusionOk="0" h="15852" w="3031">
                  <a:moveTo>
                    <a:pt x="1647" y="0"/>
                  </a:moveTo>
                  <a:cubicBezTo>
                    <a:pt x="1593" y="0"/>
                    <a:pt x="1549" y="44"/>
                    <a:pt x="1549" y="99"/>
                  </a:cubicBezTo>
                  <a:lnTo>
                    <a:pt x="1549" y="2470"/>
                  </a:lnTo>
                  <a:lnTo>
                    <a:pt x="1055" y="2196"/>
                  </a:lnTo>
                  <a:cubicBezTo>
                    <a:pt x="1047" y="2188"/>
                    <a:pt x="1036" y="2184"/>
                    <a:pt x="1025" y="2184"/>
                  </a:cubicBezTo>
                  <a:cubicBezTo>
                    <a:pt x="1006" y="2184"/>
                    <a:pt x="985" y="2196"/>
                    <a:pt x="978" y="2217"/>
                  </a:cubicBezTo>
                  <a:cubicBezTo>
                    <a:pt x="956" y="2250"/>
                    <a:pt x="967" y="2283"/>
                    <a:pt x="1000" y="2305"/>
                  </a:cubicBezTo>
                  <a:lnTo>
                    <a:pt x="1549" y="2613"/>
                  </a:lnTo>
                  <a:lnTo>
                    <a:pt x="1549" y="6005"/>
                  </a:lnTo>
                  <a:lnTo>
                    <a:pt x="100" y="5170"/>
                  </a:lnTo>
                  <a:cubicBezTo>
                    <a:pt x="91" y="5167"/>
                    <a:pt x="82" y="5166"/>
                    <a:pt x="73" y="5166"/>
                  </a:cubicBezTo>
                  <a:cubicBezTo>
                    <a:pt x="50" y="5166"/>
                    <a:pt x="28" y="5176"/>
                    <a:pt x="12" y="5192"/>
                  </a:cubicBezTo>
                  <a:cubicBezTo>
                    <a:pt x="1" y="5225"/>
                    <a:pt x="12" y="5269"/>
                    <a:pt x="34" y="5280"/>
                  </a:cubicBezTo>
                  <a:lnTo>
                    <a:pt x="1549" y="6147"/>
                  </a:lnTo>
                  <a:lnTo>
                    <a:pt x="1549" y="9408"/>
                  </a:lnTo>
                  <a:lnTo>
                    <a:pt x="100" y="8573"/>
                  </a:lnTo>
                  <a:cubicBezTo>
                    <a:pt x="88" y="8566"/>
                    <a:pt x="76" y="8562"/>
                    <a:pt x="65" y="8562"/>
                  </a:cubicBezTo>
                  <a:cubicBezTo>
                    <a:pt x="45" y="8562"/>
                    <a:pt x="26" y="8574"/>
                    <a:pt x="12" y="8595"/>
                  </a:cubicBezTo>
                  <a:cubicBezTo>
                    <a:pt x="1" y="8617"/>
                    <a:pt x="12" y="8661"/>
                    <a:pt x="34" y="8672"/>
                  </a:cubicBezTo>
                  <a:lnTo>
                    <a:pt x="1549" y="9550"/>
                  </a:lnTo>
                  <a:lnTo>
                    <a:pt x="1549" y="15752"/>
                  </a:lnTo>
                  <a:cubicBezTo>
                    <a:pt x="1549" y="15807"/>
                    <a:pt x="1593" y="15851"/>
                    <a:pt x="1647" y="15851"/>
                  </a:cubicBezTo>
                  <a:cubicBezTo>
                    <a:pt x="1702" y="15851"/>
                    <a:pt x="1757" y="15807"/>
                    <a:pt x="1757" y="15752"/>
                  </a:cubicBezTo>
                  <a:lnTo>
                    <a:pt x="1757" y="10418"/>
                  </a:lnTo>
                  <a:lnTo>
                    <a:pt x="2987" y="9704"/>
                  </a:lnTo>
                  <a:cubicBezTo>
                    <a:pt x="3020" y="9682"/>
                    <a:pt x="3031" y="9649"/>
                    <a:pt x="3020" y="9616"/>
                  </a:cubicBezTo>
                  <a:cubicBezTo>
                    <a:pt x="3005" y="9595"/>
                    <a:pt x="2987" y="9583"/>
                    <a:pt x="2966" y="9583"/>
                  </a:cubicBezTo>
                  <a:cubicBezTo>
                    <a:pt x="2955" y="9583"/>
                    <a:pt x="2943" y="9586"/>
                    <a:pt x="2932" y="9594"/>
                  </a:cubicBezTo>
                  <a:lnTo>
                    <a:pt x="1757" y="10275"/>
                  </a:lnTo>
                  <a:lnTo>
                    <a:pt x="1757" y="7552"/>
                  </a:lnTo>
                  <a:lnTo>
                    <a:pt x="2987" y="6839"/>
                  </a:lnTo>
                  <a:cubicBezTo>
                    <a:pt x="3020" y="6817"/>
                    <a:pt x="3031" y="6784"/>
                    <a:pt x="3020" y="6751"/>
                  </a:cubicBezTo>
                  <a:cubicBezTo>
                    <a:pt x="3005" y="6730"/>
                    <a:pt x="2987" y="6718"/>
                    <a:pt x="2966" y="6718"/>
                  </a:cubicBezTo>
                  <a:cubicBezTo>
                    <a:pt x="2955" y="6718"/>
                    <a:pt x="2943" y="6721"/>
                    <a:pt x="2932" y="6729"/>
                  </a:cubicBezTo>
                  <a:lnTo>
                    <a:pt x="1757" y="7410"/>
                  </a:lnTo>
                  <a:lnTo>
                    <a:pt x="1757" y="4687"/>
                  </a:lnTo>
                  <a:lnTo>
                    <a:pt x="2987" y="3974"/>
                  </a:lnTo>
                  <a:cubicBezTo>
                    <a:pt x="3020" y="3963"/>
                    <a:pt x="3031" y="3919"/>
                    <a:pt x="3020" y="3886"/>
                  </a:cubicBezTo>
                  <a:cubicBezTo>
                    <a:pt x="3004" y="3870"/>
                    <a:pt x="2982" y="3860"/>
                    <a:pt x="2958" y="3860"/>
                  </a:cubicBezTo>
                  <a:cubicBezTo>
                    <a:pt x="2949" y="3860"/>
                    <a:pt x="2941" y="3861"/>
                    <a:pt x="2932" y="3864"/>
                  </a:cubicBezTo>
                  <a:lnTo>
                    <a:pt x="1757" y="4545"/>
                  </a:lnTo>
                  <a:lnTo>
                    <a:pt x="1757" y="1833"/>
                  </a:lnTo>
                  <a:lnTo>
                    <a:pt x="2559" y="1361"/>
                  </a:lnTo>
                  <a:cubicBezTo>
                    <a:pt x="2591" y="1350"/>
                    <a:pt x="2602" y="1306"/>
                    <a:pt x="2580" y="1273"/>
                  </a:cubicBezTo>
                  <a:cubicBezTo>
                    <a:pt x="2572" y="1257"/>
                    <a:pt x="2547" y="1247"/>
                    <a:pt x="2521" y="1247"/>
                  </a:cubicBezTo>
                  <a:cubicBezTo>
                    <a:pt x="2511" y="1247"/>
                    <a:pt x="2501" y="1249"/>
                    <a:pt x="2493" y="1251"/>
                  </a:cubicBezTo>
                  <a:lnTo>
                    <a:pt x="1757" y="1691"/>
                  </a:lnTo>
                  <a:lnTo>
                    <a:pt x="1757" y="99"/>
                  </a:lnTo>
                  <a:cubicBezTo>
                    <a:pt x="1757" y="44"/>
                    <a:pt x="1702" y="0"/>
                    <a:pt x="16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18"/>
            <p:cNvSpPr/>
            <p:nvPr/>
          </p:nvSpPr>
          <p:spPr>
            <a:xfrm>
              <a:off x="10104685" y="3014038"/>
              <a:ext cx="526814" cy="606681"/>
            </a:xfrm>
            <a:custGeom>
              <a:rect b="b" l="l" r="r" t="t"/>
              <a:pathLst>
                <a:path extrusionOk="0" h="10232" w="8885">
                  <a:moveTo>
                    <a:pt x="1945" y="1"/>
                  </a:moveTo>
                  <a:cubicBezTo>
                    <a:pt x="530" y="1"/>
                    <a:pt x="1" y="1805"/>
                    <a:pt x="1651" y="4030"/>
                  </a:cubicBezTo>
                  <a:cubicBezTo>
                    <a:pt x="2343" y="4963"/>
                    <a:pt x="4242" y="6906"/>
                    <a:pt x="6053" y="8937"/>
                  </a:cubicBezTo>
                  <a:lnTo>
                    <a:pt x="8193" y="10232"/>
                  </a:lnTo>
                  <a:lnTo>
                    <a:pt x="8885" y="8904"/>
                  </a:lnTo>
                  <a:cubicBezTo>
                    <a:pt x="7721" y="6039"/>
                    <a:pt x="6031" y="3020"/>
                    <a:pt x="4395" y="1340"/>
                  </a:cubicBezTo>
                  <a:cubicBezTo>
                    <a:pt x="3472" y="400"/>
                    <a:pt x="2611" y="1"/>
                    <a:pt x="19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18"/>
            <p:cNvSpPr/>
            <p:nvPr/>
          </p:nvSpPr>
          <p:spPr>
            <a:xfrm>
              <a:off x="10208389" y="3083174"/>
              <a:ext cx="384097" cy="537546"/>
            </a:xfrm>
            <a:custGeom>
              <a:rect b="b" l="l" r="r" t="t"/>
              <a:pathLst>
                <a:path extrusionOk="0" h="9066" w="6478">
                  <a:moveTo>
                    <a:pt x="95" y="1"/>
                  </a:moveTo>
                  <a:cubicBezTo>
                    <a:pt x="70" y="1"/>
                    <a:pt x="46" y="12"/>
                    <a:pt x="34" y="32"/>
                  </a:cubicBezTo>
                  <a:cubicBezTo>
                    <a:pt x="1" y="64"/>
                    <a:pt x="1" y="108"/>
                    <a:pt x="34" y="141"/>
                  </a:cubicBezTo>
                  <a:cubicBezTo>
                    <a:pt x="56" y="163"/>
                    <a:pt x="4392" y="4379"/>
                    <a:pt x="6313" y="8978"/>
                  </a:cubicBezTo>
                  <a:lnTo>
                    <a:pt x="6444" y="9066"/>
                  </a:lnTo>
                  <a:lnTo>
                    <a:pt x="6477" y="9000"/>
                  </a:lnTo>
                  <a:cubicBezTo>
                    <a:pt x="4567" y="4324"/>
                    <a:pt x="154" y="43"/>
                    <a:pt x="143" y="21"/>
                  </a:cubicBezTo>
                  <a:cubicBezTo>
                    <a:pt x="130" y="7"/>
                    <a:pt x="112" y="1"/>
                    <a:pt x="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18"/>
            <p:cNvSpPr/>
            <p:nvPr/>
          </p:nvSpPr>
          <p:spPr>
            <a:xfrm>
              <a:off x="10850180" y="2889107"/>
              <a:ext cx="67119" cy="442619"/>
            </a:xfrm>
            <a:custGeom>
              <a:rect b="b" l="l" r="r" t="t"/>
              <a:pathLst>
                <a:path extrusionOk="0" h="7465" w="1132">
                  <a:moveTo>
                    <a:pt x="1131" y="0"/>
                  </a:moveTo>
                  <a:cubicBezTo>
                    <a:pt x="538" y="791"/>
                    <a:pt x="0" y="1878"/>
                    <a:pt x="55" y="3184"/>
                  </a:cubicBezTo>
                  <a:cubicBezTo>
                    <a:pt x="121" y="4743"/>
                    <a:pt x="637" y="6268"/>
                    <a:pt x="1131" y="7465"/>
                  </a:cubicBezTo>
                  <a:lnTo>
                    <a:pt x="113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18"/>
            <p:cNvSpPr/>
            <p:nvPr/>
          </p:nvSpPr>
          <p:spPr>
            <a:xfrm>
              <a:off x="10092767" y="3325802"/>
              <a:ext cx="417063" cy="307965"/>
            </a:xfrm>
            <a:custGeom>
              <a:rect b="b" l="l" r="r" t="t"/>
              <a:pathLst>
                <a:path extrusionOk="0" h="5194" w="7034">
                  <a:moveTo>
                    <a:pt x="445" y="1"/>
                  </a:moveTo>
                  <a:cubicBezTo>
                    <a:pt x="57" y="1"/>
                    <a:pt x="1" y="341"/>
                    <a:pt x="447" y="1143"/>
                  </a:cubicBezTo>
                  <a:cubicBezTo>
                    <a:pt x="1534" y="3108"/>
                    <a:pt x="2983" y="4403"/>
                    <a:pt x="4102" y="5193"/>
                  </a:cubicBezTo>
                  <a:lnTo>
                    <a:pt x="4991" y="5193"/>
                  </a:lnTo>
                  <a:lnTo>
                    <a:pt x="7033" y="4590"/>
                  </a:lnTo>
                  <a:cubicBezTo>
                    <a:pt x="4567" y="2202"/>
                    <a:pt x="1433" y="1"/>
                    <a:pt x="4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18"/>
            <p:cNvSpPr/>
            <p:nvPr/>
          </p:nvSpPr>
          <p:spPr>
            <a:xfrm>
              <a:off x="10427063" y="3108315"/>
              <a:ext cx="482404" cy="525450"/>
            </a:xfrm>
            <a:custGeom>
              <a:rect b="b" l="l" r="r" t="t"/>
              <a:pathLst>
                <a:path extrusionOk="0" h="8862" w="8136">
                  <a:moveTo>
                    <a:pt x="431" y="0"/>
                  </a:moveTo>
                  <a:cubicBezTo>
                    <a:pt x="137" y="0"/>
                    <a:pt x="1" y="63"/>
                    <a:pt x="89" y="145"/>
                  </a:cubicBezTo>
                  <a:cubicBezTo>
                    <a:pt x="627" y="639"/>
                    <a:pt x="682" y="1583"/>
                    <a:pt x="868" y="4613"/>
                  </a:cubicBezTo>
                  <a:cubicBezTo>
                    <a:pt x="967" y="6249"/>
                    <a:pt x="1692" y="7786"/>
                    <a:pt x="2328" y="8861"/>
                  </a:cubicBezTo>
                  <a:lnTo>
                    <a:pt x="8135" y="8861"/>
                  </a:lnTo>
                  <a:cubicBezTo>
                    <a:pt x="6749" y="1411"/>
                    <a:pt x="1823" y="0"/>
                    <a:pt x="4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18"/>
            <p:cNvSpPr/>
            <p:nvPr/>
          </p:nvSpPr>
          <p:spPr>
            <a:xfrm>
              <a:off x="10459615" y="3108433"/>
              <a:ext cx="335951" cy="525332"/>
            </a:xfrm>
            <a:custGeom>
              <a:rect b="b" l="l" r="r" t="t"/>
              <a:pathLst>
                <a:path extrusionOk="0" h="8860" w="5666">
                  <a:moveTo>
                    <a:pt x="1" y="1"/>
                  </a:moveTo>
                  <a:cubicBezTo>
                    <a:pt x="2372" y="2218"/>
                    <a:pt x="4194" y="5742"/>
                    <a:pt x="5446" y="8859"/>
                  </a:cubicBezTo>
                  <a:lnTo>
                    <a:pt x="5665" y="8859"/>
                  </a:lnTo>
                  <a:cubicBezTo>
                    <a:pt x="4436" y="5786"/>
                    <a:pt x="2657" y="2306"/>
                    <a:pt x="341" y="34"/>
                  </a:cubicBezTo>
                  <a:cubicBezTo>
                    <a:pt x="210" y="23"/>
                    <a:pt x="100" y="12"/>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8"/>
            <p:cNvSpPr/>
            <p:nvPr/>
          </p:nvSpPr>
          <p:spPr>
            <a:xfrm>
              <a:off x="10504856" y="2729015"/>
              <a:ext cx="412439" cy="904744"/>
            </a:xfrm>
            <a:custGeom>
              <a:rect b="b" l="l" r="r" t="t"/>
              <a:pathLst>
                <a:path extrusionOk="0" h="15259" w="6956">
                  <a:moveTo>
                    <a:pt x="2304" y="1"/>
                  </a:moveTo>
                  <a:cubicBezTo>
                    <a:pt x="975" y="1"/>
                    <a:pt x="0" y="1755"/>
                    <a:pt x="731" y="4852"/>
                  </a:cubicBezTo>
                  <a:cubicBezTo>
                    <a:pt x="1455" y="7948"/>
                    <a:pt x="3596" y="11976"/>
                    <a:pt x="5901" y="15258"/>
                  </a:cubicBezTo>
                  <a:lnTo>
                    <a:pt x="6955" y="15258"/>
                  </a:lnTo>
                  <a:lnTo>
                    <a:pt x="6955" y="8837"/>
                  </a:lnTo>
                  <a:cubicBezTo>
                    <a:pt x="6296" y="6400"/>
                    <a:pt x="5748" y="4248"/>
                    <a:pt x="5352" y="3205"/>
                  </a:cubicBezTo>
                  <a:cubicBezTo>
                    <a:pt x="4524" y="1009"/>
                    <a:pt x="3312" y="1"/>
                    <a:pt x="23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18"/>
            <p:cNvSpPr/>
            <p:nvPr/>
          </p:nvSpPr>
          <p:spPr>
            <a:xfrm>
              <a:off x="10633404" y="2819971"/>
              <a:ext cx="283892" cy="748686"/>
            </a:xfrm>
            <a:custGeom>
              <a:rect b="b" l="l" r="r" t="t"/>
              <a:pathLst>
                <a:path extrusionOk="0" h="12627" w="4788">
                  <a:moveTo>
                    <a:pt x="110" y="1"/>
                  </a:moveTo>
                  <a:cubicBezTo>
                    <a:pt x="103" y="1"/>
                    <a:pt x="96" y="1"/>
                    <a:pt x="89" y="3"/>
                  </a:cubicBezTo>
                  <a:cubicBezTo>
                    <a:pt x="34" y="14"/>
                    <a:pt x="1" y="69"/>
                    <a:pt x="12" y="135"/>
                  </a:cubicBezTo>
                  <a:cubicBezTo>
                    <a:pt x="12" y="156"/>
                    <a:pt x="1527" y="7303"/>
                    <a:pt x="4787" y="12627"/>
                  </a:cubicBezTo>
                  <a:lnTo>
                    <a:pt x="4787" y="12231"/>
                  </a:lnTo>
                  <a:cubicBezTo>
                    <a:pt x="1658" y="6984"/>
                    <a:pt x="209" y="113"/>
                    <a:pt x="209" y="80"/>
                  </a:cubicBezTo>
                  <a:cubicBezTo>
                    <a:pt x="200" y="32"/>
                    <a:pt x="157" y="1"/>
                    <a:pt x="1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18"/>
            <p:cNvSpPr/>
            <p:nvPr/>
          </p:nvSpPr>
          <p:spPr>
            <a:xfrm>
              <a:off x="10290392" y="3330249"/>
              <a:ext cx="381488" cy="303518"/>
            </a:xfrm>
            <a:custGeom>
              <a:rect b="b" l="l" r="r" t="t"/>
              <a:pathLst>
                <a:path extrusionOk="0" h="5119" w="6434">
                  <a:moveTo>
                    <a:pt x="1920" y="0"/>
                  </a:moveTo>
                  <a:cubicBezTo>
                    <a:pt x="1450" y="0"/>
                    <a:pt x="1077" y="135"/>
                    <a:pt x="901" y="354"/>
                  </a:cubicBezTo>
                  <a:cubicBezTo>
                    <a:pt x="517" y="837"/>
                    <a:pt x="1" y="2802"/>
                    <a:pt x="780" y="5118"/>
                  </a:cubicBezTo>
                  <a:lnTo>
                    <a:pt x="6434" y="5118"/>
                  </a:lnTo>
                  <a:cubicBezTo>
                    <a:pt x="6192" y="4218"/>
                    <a:pt x="5797" y="3132"/>
                    <a:pt x="5193" y="2122"/>
                  </a:cubicBezTo>
                  <a:cubicBezTo>
                    <a:pt x="4256" y="565"/>
                    <a:pt x="2883" y="0"/>
                    <a:pt x="19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18"/>
            <p:cNvSpPr/>
            <p:nvPr/>
          </p:nvSpPr>
          <p:spPr>
            <a:xfrm>
              <a:off x="10348974" y="3362149"/>
              <a:ext cx="242862" cy="271619"/>
            </a:xfrm>
            <a:custGeom>
              <a:rect b="b" l="l" r="r" t="t"/>
              <a:pathLst>
                <a:path extrusionOk="0" h="4581" w="4096">
                  <a:moveTo>
                    <a:pt x="2081" y="0"/>
                  </a:moveTo>
                  <a:cubicBezTo>
                    <a:pt x="2076" y="0"/>
                    <a:pt x="2070" y="1"/>
                    <a:pt x="2065" y="3"/>
                  </a:cubicBezTo>
                  <a:cubicBezTo>
                    <a:pt x="2032" y="25"/>
                    <a:pt x="2021" y="69"/>
                    <a:pt x="2032" y="113"/>
                  </a:cubicBezTo>
                  <a:cubicBezTo>
                    <a:pt x="2032" y="113"/>
                    <a:pt x="2196" y="859"/>
                    <a:pt x="2229" y="1968"/>
                  </a:cubicBezTo>
                  <a:cubicBezTo>
                    <a:pt x="1636" y="1287"/>
                    <a:pt x="956" y="629"/>
                    <a:pt x="187" y="47"/>
                  </a:cubicBezTo>
                  <a:cubicBezTo>
                    <a:pt x="171" y="34"/>
                    <a:pt x="153" y="27"/>
                    <a:pt x="134" y="27"/>
                  </a:cubicBezTo>
                  <a:cubicBezTo>
                    <a:pt x="92" y="27"/>
                    <a:pt x="49" y="62"/>
                    <a:pt x="34" y="124"/>
                  </a:cubicBezTo>
                  <a:cubicBezTo>
                    <a:pt x="1" y="200"/>
                    <a:pt x="23" y="310"/>
                    <a:pt x="78" y="354"/>
                  </a:cubicBezTo>
                  <a:cubicBezTo>
                    <a:pt x="451" y="640"/>
                    <a:pt x="813" y="936"/>
                    <a:pt x="1142" y="1254"/>
                  </a:cubicBezTo>
                  <a:cubicBezTo>
                    <a:pt x="901" y="1287"/>
                    <a:pt x="550" y="1364"/>
                    <a:pt x="220" y="1562"/>
                  </a:cubicBezTo>
                  <a:cubicBezTo>
                    <a:pt x="187" y="1584"/>
                    <a:pt x="176" y="1628"/>
                    <a:pt x="187" y="1671"/>
                  </a:cubicBezTo>
                  <a:cubicBezTo>
                    <a:pt x="197" y="1708"/>
                    <a:pt x="221" y="1729"/>
                    <a:pt x="247" y="1729"/>
                  </a:cubicBezTo>
                  <a:cubicBezTo>
                    <a:pt x="253" y="1729"/>
                    <a:pt x="259" y="1728"/>
                    <a:pt x="264" y="1726"/>
                  </a:cubicBezTo>
                  <a:cubicBezTo>
                    <a:pt x="659" y="1485"/>
                    <a:pt x="1099" y="1419"/>
                    <a:pt x="1296" y="1397"/>
                  </a:cubicBezTo>
                  <a:cubicBezTo>
                    <a:pt x="1812" y="1902"/>
                    <a:pt x="2273" y="2429"/>
                    <a:pt x="2690" y="2967"/>
                  </a:cubicBezTo>
                  <a:cubicBezTo>
                    <a:pt x="2284" y="3077"/>
                    <a:pt x="1296" y="3406"/>
                    <a:pt x="396" y="4064"/>
                  </a:cubicBezTo>
                  <a:cubicBezTo>
                    <a:pt x="374" y="4086"/>
                    <a:pt x="363" y="4130"/>
                    <a:pt x="374" y="4174"/>
                  </a:cubicBezTo>
                  <a:cubicBezTo>
                    <a:pt x="382" y="4206"/>
                    <a:pt x="402" y="4227"/>
                    <a:pt x="425" y="4227"/>
                  </a:cubicBezTo>
                  <a:cubicBezTo>
                    <a:pt x="433" y="4227"/>
                    <a:pt x="442" y="4224"/>
                    <a:pt x="451" y="4218"/>
                  </a:cubicBezTo>
                  <a:cubicBezTo>
                    <a:pt x="1406" y="3505"/>
                    <a:pt x="2471" y="3197"/>
                    <a:pt x="2800" y="3109"/>
                  </a:cubicBezTo>
                  <a:cubicBezTo>
                    <a:pt x="3162" y="3603"/>
                    <a:pt x="3492" y="4097"/>
                    <a:pt x="3788" y="4580"/>
                  </a:cubicBezTo>
                  <a:lnTo>
                    <a:pt x="4095" y="4580"/>
                  </a:lnTo>
                  <a:cubicBezTo>
                    <a:pt x="4008" y="4449"/>
                    <a:pt x="3931" y="4306"/>
                    <a:pt x="3843" y="4163"/>
                  </a:cubicBezTo>
                  <a:cubicBezTo>
                    <a:pt x="3865" y="3746"/>
                    <a:pt x="3920" y="2561"/>
                    <a:pt x="3821" y="1913"/>
                  </a:cubicBezTo>
                  <a:cubicBezTo>
                    <a:pt x="3821" y="1875"/>
                    <a:pt x="3796" y="1845"/>
                    <a:pt x="3768" y="1845"/>
                  </a:cubicBezTo>
                  <a:cubicBezTo>
                    <a:pt x="3764" y="1845"/>
                    <a:pt x="3759" y="1846"/>
                    <a:pt x="3755" y="1847"/>
                  </a:cubicBezTo>
                  <a:cubicBezTo>
                    <a:pt x="3722" y="1858"/>
                    <a:pt x="3711" y="1902"/>
                    <a:pt x="3711" y="1946"/>
                  </a:cubicBezTo>
                  <a:cubicBezTo>
                    <a:pt x="3788" y="2506"/>
                    <a:pt x="3755" y="3494"/>
                    <a:pt x="3733" y="3999"/>
                  </a:cubicBezTo>
                  <a:cubicBezTo>
                    <a:pt x="3338" y="3373"/>
                    <a:pt x="2877" y="2725"/>
                    <a:pt x="2350" y="2111"/>
                  </a:cubicBezTo>
                  <a:cubicBezTo>
                    <a:pt x="2328" y="892"/>
                    <a:pt x="2141" y="69"/>
                    <a:pt x="2141" y="58"/>
                  </a:cubicBezTo>
                  <a:cubicBezTo>
                    <a:pt x="2132" y="21"/>
                    <a:pt x="2108" y="0"/>
                    <a:pt x="20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3" name="Google Shape;1083;p18"/>
          <p:cNvSpPr txBox="1"/>
          <p:nvPr>
            <p:ph hasCustomPrompt="1" type="title"/>
          </p:nvPr>
        </p:nvSpPr>
        <p:spPr>
          <a:xfrm>
            <a:off x="1284000" y="933108"/>
            <a:ext cx="657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b="1" sz="6500">
                <a:latin typeface="Rakkas"/>
                <a:ea typeface="Rakkas"/>
                <a:cs typeface="Rakkas"/>
                <a:sym typeface="Rakkas"/>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084" name="Google Shape;1084;p18"/>
          <p:cNvSpPr txBox="1"/>
          <p:nvPr>
            <p:ph idx="1" type="subTitle"/>
          </p:nvPr>
        </p:nvSpPr>
        <p:spPr>
          <a:xfrm>
            <a:off x="3170051" y="1895595"/>
            <a:ext cx="2804400" cy="5406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85" name="Google Shape;1085;p18"/>
          <p:cNvSpPr txBox="1"/>
          <p:nvPr>
            <p:ph hasCustomPrompt="1" idx="2" type="title"/>
          </p:nvPr>
        </p:nvSpPr>
        <p:spPr>
          <a:xfrm>
            <a:off x="1284000" y="2554895"/>
            <a:ext cx="657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b="1" sz="6500">
                <a:latin typeface="Rakkas"/>
                <a:ea typeface="Rakkas"/>
                <a:cs typeface="Rakkas"/>
                <a:sym typeface="Rakkas"/>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086" name="Google Shape;1086;p18"/>
          <p:cNvSpPr txBox="1"/>
          <p:nvPr>
            <p:ph idx="3" type="subTitle"/>
          </p:nvPr>
        </p:nvSpPr>
        <p:spPr>
          <a:xfrm>
            <a:off x="3169875" y="3532245"/>
            <a:ext cx="2804400" cy="6744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087" name="Google Shape;1087;p18"/>
          <p:cNvGrpSpPr/>
          <p:nvPr/>
        </p:nvGrpSpPr>
        <p:grpSpPr>
          <a:xfrm flipH="1" rot="488304">
            <a:off x="6665574" y="2868686"/>
            <a:ext cx="2766989" cy="2653672"/>
            <a:chOff x="4219034" y="3793325"/>
            <a:chExt cx="885216" cy="848936"/>
          </a:xfrm>
        </p:grpSpPr>
        <p:sp>
          <p:nvSpPr>
            <p:cNvPr id="1088" name="Google Shape;1088;p18"/>
            <p:cNvSpPr/>
            <p:nvPr/>
          </p:nvSpPr>
          <p:spPr>
            <a:xfrm>
              <a:off x="4471650" y="4049750"/>
              <a:ext cx="571125" cy="586350"/>
            </a:xfrm>
            <a:custGeom>
              <a:rect b="b" l="l" r="r" t="t"/>
              <a:pathLst>
                <a:path extrusionOk="0" h="23454" w="22845">
                  <a:moveTo>
                    <a:pt x="8912" y="0"/>
                  </a:moveTo>
                  <a:cubicBezTo>
                    <a:pt x="8838" y="0"/>
                    <a:pt x="8766" y="43"/>
                    <a:pt x="8739" y="115"/>
                  </a:cubicBezTo>
                  <a:cubicBezTo>
                    <a:pt x="8739" y="137"/>
                    <a:pt x="7191" y="5198"/>
                    <a:pt x="143" y="6987"/>
                  </a:cubicBezTo>
                  <a:cubicBezTo>
                    <a:pt x="56" y="7020"/>
                    <a:pt x="1" y="7108"/>
                    <a:pt x="23" y="7207"/>
                  </a:cubicBezTo>
                  <a:cubicBezTo>
                    <a:pt x="41" y="7281"/>
                    <a:pt x="116" y="7332"/>
                    <a:pt x="191" y="7332"/>
                  </a:cubicBezTo>
                  <a:cubicBezTo>
                    <a:pt x="205" y="7332"/>
                    <a:pt x="218" y="7331"/>
                    <a:pt x="231" y="7327"/>
                  </a:cubicBezTo>
                  <a:cubicBezTo>
                    <a:pt x="7465" y="5483"/>
                    <a:pt x="9068" y="236"/>
                    <a:pt x="9068" y="225"/>
                  </a:cubicBezTo>
                  <a:cubicBezTo>
                    <a:pt x="9101" y="137"/>
                    <a:pt x="9046" y="39"/>
                    <a:pt x="8958" y="6"/>
                  </a:cubicBezTo>
                  <a:cubicBezTo>
                    <a:pt x="8943" y="2"/>
                    <a:pt x="8928" y="0"/>
                    <a:pt x="8912" y="0"/>
                  </a:cubicBezTo>
                  <a:close/>
                  <a:moveTo>
                    <a:pt x="22651" y="7723"/>
                  </a:moveTo>
                  <a:cubicBezTo>
                    <a:pt x="22579" y="7723"/>
                    <a:pt x="22508" y="7764"/>
                    <a:pt x="22482" y="7832"/>
                  </a:cubicBezTo>
                  <a:cubicBezTo>
                    <a:pt x="22471" y="7854"/>
                    <a:pt x="19200" y="16713"/>
                    <a:pt x="9419" y="16889"/>
                  </a:cubicBezTo>
                  <a:cubicBezTo>
                    <a:pt x="9320" y="16889"/>
                    <a:pt x="9244" y="16965"/>
                    <a:pt x="9254" y="17064"/>
                  </a:cubicBezTo>
                  <a:cubicBezTo>
                    <a:pt x="9254" y="17163"/>
                    <a:pt x="9331" y="17240"/>
                    <a:pt x="9430" y="17240"/>
                  </a:cubicBezTo>
                  <a:cubicBezTo>
                    <a:pt x="19441" y="17053"/>
                    <a:pt x="22800" y="7986"/>
                    <a:pt x="22811" y="7953"/>
                  </a:cubicBezTo>
                  <a:cubicBezTo>
                    <a:pt x="22844" y="7865"/>
                    <a:pt x="22800" y="7767"/>
                    <a:pt x="22713" y="7734"/>
                  </a:cubicBezTo>
                  <a:cubicBezTo>
                    <a:pt x="22693" y="7726"/>
                    <a:pt x="22672" y="7723"/>
                    <a:pt x="22651" y="7723"/>
                  </a:cubicBezTo>
                  <a:close/>
                  <a:moveTo>
                    <a:pt x="20624" y="19939"/>
                  </a:moveTo>
                  <a:cubicBezTo>
                    <a:pt x="20587" y="19939"/>
                    <a:pt x="20549" y="19950"/>
                    <a:pt x="20517" y="19973"/>
                  </a:cubicBezTo>
                  <a:cubicBezTo>
                    <a:pt x="20506" y="19973"/>
                    <a:pt x="18947" y="21170"/>
                    <a:pt x="18003" y="23453"/>
                  </a:cubicBezTo>
                  <a:lnTo>
                    <a:pt x="18377" y="23453"/>
                  </a:lnTo>
                  <a:cubicBezTo>
                    <a:pt x="19288" y="21345"/>
                    <a:pt x="20726" y="20248"/>
                    <a:pt x="20726" y="20248"/>
                  </a:cubicBezTo>
                  <a:cubicBezTo>
                    <a:pt x="20803" y="20193"/>
                    <a:pt x="20825" y="20083"/>
                    <a:pt x="20759" y="20006"/>
                  </a:cubicBezTo>
                  <a:cubicBezTo>
                    <a:pt x="20727" y="19961"/>
                    <a:pt x="20676" y="19939"/>
                    <a:pt x="20624" y="1993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18"/>
            <p:cNvSpPr/>
            <p:nvPr/>
          </p:nvSpPr>
          <p:spPr>
            <a:xfrm>
              <a:off x="4511725" y="4059050"/>
              <a:ext cx="490600" cy="564975"/>
            </a:xfrm>
            <a:custGeom>
              <a:rect b="b" l="l" r="r" t="t"/>
              <a:pathLst>
                <a:path extrusionOk="0" h="22599" w="19624">
                  <a:moveTo>
                    <a:pt x="15339" y="1"/>
                  </a:moveTo>
                  <a:cubicBezTo>
                    <a:pt x="13872" y="1"/>
                    <a:pt x="11971" y="881"/>
                    <a:pt x="9935" y="2960"/>
                  </a:cubicBezTo>
                  <a:cubicBezTo>
                    <a:pt x="6301" y="6659"/>
                    <a:pt x="2569" y="13333"/>
                    <a:pt x="0" y="19656"/>
                  </a:cubicBezTo>
                  <a:lnTo>
                    <a:pt x="1526" y="22598"/>
                  </a:lnTo>
                  <a:lnTo>
                    <a:pt x="6268" y="19744"/>
                  </a:lnTo>
                  <a:cubicBezTo>
                    <a:pt x="10264" y="15243"/>
                    <a:pt x="14446" y="10951"/>
                    <a:pt x="15972" y="8887"/>
                  </a:cubicBezTo>
                  <a:cubicBezTo>
                    <a:pt x="19623" y="3982"/>
                    <a:pt x="18460" y="1"/>
                    <a:pt x="153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18"/>
            <p:cNvSpPr/>
            <p:nvPr/>
          </p:nvSpPr>
          <p:spPr>
            <a:xfrm>
              <a:off x="4547950" y="4123325"/>
              <a:ext cx="357875" cy="500700"/>
            </a:xfrm>
            <a:custGeom>
              <a:rect b="b" l="l" r="r" t="t"/>
              <a:pathLst>
                <a:path extrusionOk="0" h="20028" w="14315">
                  <a:moveTo>
                    <a:pt x="14127" y="0"/>
                  </a:moveTo>
                  <a:cubicBezTo>
                    <a:pt x="14086" y="0"/>
                    <a:pt x="14044" y="17"/>
                    <a:pt x="14007" y="48"/>
                  </a:cubicBezTo>
                  <a:cubicBezTo>
                    <a:pt x="13974" y="81"/>
                    <a:pt x="4238" y="9544"/>
                    <a:pt x="0" y="19884"/>
                  </a:cubicBezTo>
                  <a:lnTo>
                    <a:pt x="77" y="20027"/>
                  </a:lnTo>
                  <a:lnTo>
                    <a:pt x="385" y="19840"/>
                  </a:lnTo>
                  <a:cubicBezTo>
                    <a:pt x="4622" y="9665"/>
                    <a:pt x="14205" y="356"/>
                    <a:pt x="14238" y="323"/>
                  </a:cubicBezTo>
                  <a:cubicBezTo>
                    <a:pt x="14315" y="246"/>
                    <a:pt x="14315" y="136"/>
                    <a:pt x="14249" y="59"/>
                  </a:cubicBezTo>
                  <a:cubicBezTo>
                    <a:pt x="14215" y="20"/>
                    <a:pt x="14172" y="0"/>
                    <a:pt x="141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18"/>
            <p:cNvSpPr/>
            <p:nvPr/>
          </p:nvSpPr>
          <p:spPr>
            <a:xfrm>
              <a:off x="4219034" y="3949011"/>
              <a:ext cx="62325" cy="411950"/>
            </a:xfrm>
            <a:custGeom>
              <a:rect b="b" l="l" r="r" t="t"/>
              <a:pathLst>
                <a:path extrusionOk="0" h="16478" w="2493">
                  <a:moveTo>
                    <a:pt x="0" y="0"/>
                  </a:moveTo>
                  <a:lnTo>
                    <a:pt x="0" y="16477"/>
                  </a:lnTo>
                  <a:cubicBezTo>
                    <a:pt x="1076" y="13832"/>
                    <a:pt x="2218" y="10462"/>
                    <a:pt x="2371" y="7004"/>
                  </a:cubicBezTo>
                  <a:cubicBezTo>
                    <a:pt x="2492" y="4139"/>
                    <a:pt x="1296" y="1735"/>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18"/>
            <p:cNvSpPr/>
            <p:nvPr/>
          </p:nvSpPr>
          <p:spPr>
            <a:xfrm>
              <a:off x="4625050" y="4349325"/>
              <a:ext cx="388625" cy="286775"/>
            </a:xfrm>
            <a:custGeom>
              <a:rect b="b" l="l" r="r" t="t"/>
              <a:pathLst>
                <a:path extrusionOk="0" h="11471" w="15545">
                  <a:moveTo>
                    <a:pt x="14562" y="1"/>
                  </a:moveTo>
                  <a:cubicBezTo>
                    <a:pt x="12378" y="1"/>
                    <a:pt x="5446" y="4859"/>
                    <a:pt x="1" y="10131"/>
                  </a:cubicBezTo>
                  <a:lnTo>
                    <a:pt x="4524" y="11470"/>
                  </a:lnTo>
                  <a:lnTo>
                    <a:pt x="6467" y="11470"/>
                  </a:lnTo>
                  <a:cubicBezTo>
                    <a:pt x="8947" y="9725"/>
                    <a:pt x="12153" y="6860"/>
                    <a:pt x="14557" y="2524"/>
                  </a:cubicBezTo>
                  <a:cubicBezTo>
                    <a:pt x="15545" y="752"/>
                    <a:pt x="15420" y="1"/>
                    <a:pt x="1456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18"/>
            <p:cNvSpPr/>
            <p:nvPr/>
          </p:nvSpPr>
          <p:spPr>
            <a:xfrm>
              <a:off x="4226159" y="4152936"/>
              <a:ext cx="448925" cy="489325"/>
            </a:xfrm>
            <a:custGeom>
              <a:rect b="b" l="l" r="r" t="t"/>
              <a:pathLst>
                <a:path extrusionOk="0" h="19573" w="17957">
                  <a:moveTo>
                    <a:pt x="17014" y="1"/>
                  </a:moveTo>
                  <a:cubicBezTo>
                    <a:pt x="13951" y="1"/>
                    <a:pt x="3066" y="3105"/>
                    <a:pt x="1" y="19572"/>
                  </a:cubicBezTo>
                  <a:lnTo>
                    <a:pt x="12822" y="19572"/>
                  </a:lnTo>
                  <a:cubicBezTo>
                    <a:pt x="14227" y="17201"/>
                    <a:pt x="15819" y="13798"/>
                    <a:pt x="16039" y="10186"/>
                  </a:cubicBezTo>
                  <a:cubicBezTo>
                    <a:pt x="16456" y="3501"/>
                    <a:pt x="16576" y="1394"/>
                    <a:pt x="17762" y="318"/>
                  </a:cubicBezTo>
                  <a:cubicBezTo>
                    <a:pt x="17957" y="138"/>
                    <a:pt x="17659" y="1"/>
                    <a:pt x="170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18"/>
            <p:cNvSpPr/>
            <p:nvPr/>
          </p:nvSpPr>
          <p:spPr>
            <a:xfrm>
              <a:off x="4332084" y="4153186"/>
              <a:ext cx="312900" cy="489075"/>
            </a:xfrm>
            <a:custGeom>
              <a:rect b="b" l="l" r="r" t="t"/>
              <a:pathLst>
                <a:path extrusionOk="0" h="19563" w="12516">
                  <a:moveTo>
                    <a:pt x="12515" y="1"/>
                  </a:moveTo>
                  <a:cubicBezTo>
                    <a:pt x="12296" y="12"/>
                    <a:pt x="12043" y="33"/>
                    <a:pt x="11769" y="77"/>
                  </a:cubicBezTo>
                  <a:cubicBezTo>
                    <a:pt x="6642" y="5094"/>
                    <a:pt x="2723" y="12778"/>
                    <a:pt x="1" y="19562"/>
                  </a:cubicBezTo>
                  <a:lnTo>
                    <a:pt x="473" y="19562"/>
                  </a:lnTo>
                  <a:cubicBezTo>
                    <a:pt x="3261" y="12668"/>
                    <a:pt x="7268" y="4896"/>
                    <a:pt x="125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18"/>
            <p:cNvSpPr/>
            <p:nvPr/>
          </p:nvSpPr>
          <p:spPr>
            <a:xfrm>
              <a:off x="4245800" y="3793325"/>
              <a:ext cx="383875" cy="842775"/>
            </a:xfrm>
            <a:custGeom>
              <a:rect b="b" l="l" r="r" t="t"/>
              <a:pathLst>
                <a:path extrusionOk="0" h="33711" w="15355">
                  <a:moveTo>
                    <a:pt x="10269" y="1"/>
                  </a:moveTo>
                  <a:cubicBezTo>
                    <a:pt x="8044" y="1"/>
                    <a:pt x="5367" y="2227"/>
                    <a:pt x="3535" y="7079"/>
                  </a:cubicBezTo>
                  <a:cubicBezTo>
                    <a:pt x="2668" y="9395"/>
                    <a:pt x="1449" y="14127"/>
                    <a:pt x="0" y="19516"/>
                  </a:cubicBezTo>
                  <a:lnTo>
                    <a:pt x="0" y="33710"/>
                  </a:lnTo>
                  <a:lnTo>
                    <a:pt x="2338" y="33710"/>
                  </a:lnTo>
                  <a:cubicBezTo>
                    <a:pt x="7432" y="26465"/>
                    <a:pt x="12130" y="17573"/>
                    <a:pt x="13744" y="10713"/>
                  </a:cubicBezTo>
                  <a:cubicBezTo>
                    <a:pt x="15355" y="3876"/>
                    <a:pt x="13205" y="1"/>
                    <a:pt x="102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18"/>
            <p:cNvSpPr/>
            <p:nvPr/>
          </p:nvSpPr>
          <p:spPr>
            <a:xfrm>
              <a:off x="4474400" y="4353350"/>
              <a:ext cx="354875" cy="282750"/>
            </a:xfrm>
            <a:custGeom>
              <a:rect b="b" l="l" r="r" t="t"/>
              <a:pathLst>
                <a:path extrusionOk="0" h="11310" w="14195">
                  <a:moveTo>
                    <a:pt x="9960" y="0"/>
                  </a:moveTo>
                  <a:cubicBezTo>
                    <a:pt x="7829" y="0"/>
                    <a:pt x="4792" y="1251"/>
                    <a:pt x="2723" y="4690"/>
                  </a:cubicBezTo>
                  <a:cubicBezTo>
                    <a:pt x="1395" y="6918"/>
                    <a:pt x="538" y="9311"/>
                    <a:pt x="0" y="11309"/>
                  </a:cubicBezTo>
                  <a:lnTo>
                    <a:pt x="12482" y="11309"/>
                  </a:lnTo>
                  <a:cubicBezTo>
                    <a:pt x="14194" y="6205"/>
                    <a:pt x="13063" y="1847"/>
                    <a:pt x="12218" y="793"/>
                  </a:cubicBezTo>
                  <a:cubicBezTo>
                    <a:pt x="11831" y="301"/>
                    <a:pt x="11005" y="0"/>
                    <a:pt x="996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18"/>
            <p:cNvSpPr/>
            <p:nvPr/>
          </p:nvSpPr>
          <p:spPr>
            <a:xfrm>
              <a:off x="4549050" y="4383350"/>
              <a:ext cx="225875" cy="252750"/>
            </a:xfrm>
            <a:custGeom>
              <a:rect b="b" l="l" r="r" t="t"/>
              <a:pathLst>
                <a:path extrusionOk="0" h="10110" w="9035">
                  <a:moveTo>
                    <a:pt x="4429" y="0"/>
                  </a:moveTo>
                  <a:cubicBezTo>
                    <a:pt x="4378" y="0"/>
                    <a:pt x="4332" y="51"/>
                    <a:pt x="4314" y="131"/>
                  </a:cubicBezTo>
                  <a:cubicBezTo>
                    <a:pt x="4314" y="131"/>
                    <a:pt x="3897" y="1964"/>
                    <a:pt x="3842" y="4642"/>
                  </a:cubicBezTo>
                  <a:cubicBezTo>
                    <a:pt x="2679" y="6015"/>
                    <a:pt x="1669" y="7431"/>
                    <a:pt x="791" y="8814"/>
                  </a:cubicBezTo>
                  <a:cubicBezTo>
                    <a:pt x="736" y="7716"/>
                    <a:pt x="659" y="5532"/>
                    <a:pt x="835" y="4302"/>
                  </a:cubicBezTo>
                  <a:cubicBezTo>
                    <a:pt x="845" y="4192"/>
                    <a:pt x="802" y="4094"/>
                    <a:pt x="736" y="4072"/>
                  </a:cubicBezTo>
                  <a:cubicBezTo>
                    <a:pt x="731" y="4071"/>
                    <a:pt x="726" y="4070"/>
                    <a:pt x="721" y="4070"/>
                  </a:cubicBezTo>
                  <a:cubicBezTo>
                    <a:pt x="660" y="4070"/>
                    <a:pt x="602" y="4134"/>
                    <a:pt x="582" y="4225"/>
                  </a:cubicBezTo>
                  <a:cubicBezTo>
                    <a:pt x="384" y="5641"/>
                    <a:pt x="505" y="8265"/>
                    <a:pt x="549" y="9198"/>
                  </a:cubicBezTo>
                  <a:cubicBezTo>
                    <a:pt x="362" y="9505"/>
                    <a:pt x="176" y="9802"/>
                    <a:pt x="0" y="10109"/>
                  </a:cubicBezTo>
                  <a:lnTo>
                    <a:pt x="681" y="10109"/>
                  </a:lnTo>
                  <a:cubicBezTo>
                    <a:pt x="1318" y="9044"/>
                    <a:pt x="2042" y="7947"/>
                    <a:pt x="2854" y="6860"/>
                  </a:cubicBezTo>
                  <a:cubicBezTo>
                    <a:pt x="3579" y="7046"/>
                    <a:pt x="5939" y="7738"/>
                    <a:pt x="8047" y="9297"/>
                  </a:cubicBezTo>
                  <a:cubicBezTo>
                    <a:pt x="8063" y="9313"/>
                    <a:pt x="8082" y="9321"/>
                    <a:pt x="8101" y="9321"/>
                  </a:cubicBezTo>
                  <a:cubicBezTo>
                    <a:pt x="8144" y="9321"/>
                    <a:pt x="8188" y="9281"/>
                    <a:pt x="8211" y="9220"/>
                  </a:cubicBezTo>
                  <a:cubicBezTo>
                    <a:pt x="8244" y="9121"/>
                    <a:pt x="8222" y="9011"/>
                    <a:pt x="8156" y="8967"/>
                  </a:cubicBezTo>
                  <a:cubicBezTo>
                    <a:pt x="6180" y="7507"/>
                    <a:pt x="3996" y="6794"/>
                    <a:pt x="3096" y="6541"/>
                  </a:cubicBezTo>
                  <a:cubicBezTo>
                    <a:pt x="4007" y="5356"/>
                    <a:pt x="5028" y="4192"/>
                    <a:pt x="6169" y="3084"/>
                  </a:cubicBezTo>
                  <a:cubicBezTo>
                    <a:pt x="6620" y="3128"/>
                    <a:pt x="7575" y="3281"/>
                    <a:pt x="8453" y="3797"/>
                  </a:cubicBezTo>
                  <a:cubicBezTo>
                    <a:pt x="8467" y="3804"/>
                    <a:pt x="8482" y="3808"/>
                    <a:pt x="8497" y="3808"/>
                  </a:cubicBezTo>
                  <a:cubicBezTo>
                    <a:pt x="8550" y="3808"/>
                    <a:pt x="8600" y="3764"/>
                    <a:pt x="8617" y="3687"/>
                  </a:cubicBezTo>
                  <a:cubicBezTo>
                    <a:pt x="8650" y="3600"/>
                    <a:pt x="8617" y="3490"/>
                    <a:pt x="8552" y="3446"/>
                  </a:cubicBezTo>
                  <a:cubicBezTo>
                    <a:pt x="7827" y="3018"/>
                    <a:pt x="7037" y="2831"/>
                    <a:pt x="6510" y="2754"/>
                  </a:cubicBezTo>
                  <a:cubicBezTo>
                    <a:pt x="7245" y="2063"/>
                    <a:pt x="8036" y="1393"/>
                    <a:pt x="8859" y="767"/>
                  </a:cubicBezTo>
                  <a:cubicBezTo>
                    <a:pt x="8991" y="669"/>
                    <a:pt x="9035" y="438"/>
                    <a:pt x="8969" y="251"/>
                  </a:cubicBezTo>
                  <a:cubicBezTo>
                    <a:pt x="8929" y="125"/>
                    <a:pt x="8839" y="50"/>
                    <a:pt x="8743" y="50"/>
                  </a:cubicBezTo>
                  <a:cubicBezTo>
                    <a:pt x="8705" y="50"/>
                    <a:pt x="8666" y="62"/>
                    <a:pt x="8628" y="87"/>
                  </a:cubicBezTo>
                  <a:cubicBezTo>
                    <a:pt x="6927" y="1382"/>
                    <a:pt x="5423" y="2831"/>
                    <a:pt x="4106" y="4335"/>
                  </a:cubicBezTo>
                  <a:cubicBezTo>
                    <a:pt x="4183" y="1887"/>
                    <a:pt x="4556" y="251"/>
                    <a:pt x="4556" y="251"/>
                  </a:cubicBezTo>
                  <a:cubicBezTo>
                    <a:pt x="4578" y="153"/>
                    <a:pt x="4534" y="43"/>
                    <a:pt x="4468" y="10"/>
                  </a:cubicBezTo>
                  <a:cubicBezTo>
                    <a:pt x="4455" y="3"/>
                    <a:pt x="4442" y="0"/>
                    <a:pt x="44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18"/>
            <p:cNvSpPr/>
            <p:nvPr/>
          </p:nvSpPr>
          <p:spPr>
            <a:xfrm>
              <a:off x="4246075" y="3878000"/>
              <a:ext cx="264300" cy="697450"/>
            </a:xfrm>
            <a:custGeom>
              <a:rect b="b" l="l" r="r" t="t"/>
              <a:pathLst>
                <a:path extrusionOk="0" h="27898" w="10572">
                  <a:moveTo>
                    <a:pt x="10333" y="0"/>
                  </a:moveTo>
                  <a:cubicBezTo>
                    <a:pt x="10227" y="0"/>
                    <a:pt x="10130" y="74"/>
                    <a:pt x="10110" y="190"/>
                  </a:cubicBezTo>
                  <a:cubicBezTo>
                    <a:pt x="10088" y="245"/>
                    <a:pt x="6883" y="15438"/>
                    <a:pt x="0" y="27030"/>
                  </a:cubicBezTo>
                  <a:lnTo>
                    <a:pt x="0" y="27897"/>
                  </a:lnTo>
                  <a:cubicBezTo>
                    <a:pt x="7190" y="16151"/>
                    <a:pt x="10528" y="355"/>
                    <a:pt x="10538" y="300"/>
                  </a:cubicBezTo>
                  <a:cubicBezTo>
                    <a:pt x="10571" y="168"/>
                    <a:pt x="10495" y="37"/>
                    <a:pt x="10374" y="4"/>
                  </a:cubicBezTo>
                  <a:cubicBezTo>
                    <a:pt x="10360" y="1"/>
                    <a:pt x="10346" y="0"/>
                    <a:pt x="103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18"/>
            <p:cNvSpPr/>
            <p:nvPr/>
          </p:nvSpPr>
          <p:spPr>
            <a:xfrm>
              <a:off x="4924475" y="4489800"/>
              <a:ext cx="125425" cy="125425"/>
            </a:xfrm>
            <a:custGeom>
              <a:rect b="b" l="l" r="r" t="t"/>
              <a:pathLst>
                <a:path extrusionOk="0" h="5017" w="5017">
                  <a:moveTo>
                    <a:pt x="2514" y="0"/>
                  </a:moveTo>
                  <a:cubicBezTo>
                    <a:pt x="2514" y="0"/>
                    <a:pt x="2185" y="439"/>
                    <a:pt x="2130" y="1087"/>
                  </a:cubicBezTo>
                  <a:cubicBezTo>
                    <a:pt x="1757" y="549"/>
                    <a:pt x="1252" y="341"/>
                    <a:pt x="1252" y="340"/>
                  </a:cubicBezTo>
                  <a:lnTo>
                    <a:pt x="1252" y="340"/>
                  </a:lnTo>
                  <a:cubicBezTo>
                    <a:pt x="1252" y="341"/>
                    <a:pt x="1186" y="878"/>
                    <a:pt x="1471" y="1460"/>
                  </a:cubicBezTo>
                  <a:cubicBezTo>
                    <a:pt x="1071" y="1275"/>
                    <a:pt x="695" y="1245"/>
                    <a:pt x="494" y="1245"/>
                  </a:cubicBezTo>
                  <a:cubicBezTo>
                    <a:pt x="397" y="1245"/>
                    <a:pt x="340" y="1252"/>
                    <a:pt x="340" y="1252"/>
                  </a:cubicBezTo>
                  <a:cubicBezTo>
                    <a:pt x="340" y="1252"/>
                    <a:pt x="549" y="1757"/>
                    <a:pt x="1087" y="2130"/>
                  </a:cubicBezTo>
                  <a:cubicBezTo>
                    <a:pt x="439" y="2185"/>
                    <a:pt x="0" y="2514"/>
                    <a:pt x="0" y="2514"/>
                  </a:cubicBezTo>
                  <a:cubicBezTo>
                    <a:pt x="0" y="2514"/>
                    <a:pt x="439" y="2832"/>
                    <a:pt x="1087" y="2887"/>
                  </a:cubicBezTo>
                  <a:cubicBezTo>
                    <a:pt x="549" y="3260"/>
                    <a:pt x="340" y="3765"/>
                    <a:pt x="340" y="3765"/>
                  </a:cubicBezTo>
                  <a:cubicBezTo>
                    <a:pt x="340" y="3765"/>
                    <a:pt x="397" y="3772"/>
                    <a:pt x="494" y="3772"/>
                  </a:cubicBezTo>
                  <a:cubicBezTo>
                    <a:pt x="695" y="3772"/>
                    <a:pt x="1071" y="3742"/>
                    <a:pt x="1471" y="3557"/>
                  </a:cubicBezTo>
                  <a:lnTo>
                    <a:pt x="1471" y="3557"/>
                  </a:lnTo>
                  <a:cubicBezTo>
                    <a:pt x="1186" y="4139"/>
                    <a:pt x="1252" y="4677"/>
                    <a:pt x="1252" y="4677"/>
                  </a:cubicBezTo>
                  <a:cubicBezTo>
                    <a:pt x="1252" y="4677"/>
                    <a:pt x="1757" y="4468"/>
                    <a:pt x="2130" y="3930"/>
                  </a:cubicBezTo>
                  <a:cubicBezTo>
                    <a:pt x="2185" y="4578"/>
                    <a:pt x="2514" y="5017"/>
                    <a:pt x="2514" y="5017"/>
                  </a:cubicBezTo>
                  <a:cubicBezTo>
                    <a:pt x="2514" y="5017"/>
                    <a:pt x="2832" y="4578"/>
                    <a:pt x="2887" y="3930"/>
                  </a:cubicBezTo>
                  <a:cubicBezTo>
                    <a:pt x="3260" y="4468"/>
                    <a:pt x="3765" y="4677"/>
                    <a:pt x="3765" y="4677"/>
                  </a:cubicBezTo>
                  <a:cubicBezTo>
                    <a:pt x="3765" y="4677"/>
                    <a:pt x="3831" y="4139"/>
                    <a:pt x="3557" y="3557"/>
                  </a:cubicBezTo>
                  <a:lnTo>
                    <a:pt x="3557" y="3557"/>
                  </a:lnTo>
                  <a:cubicBezTo>
                    <a:pt x="3950" y="3742"/>
                    <a:pt x="4323" y="3772"/>
                    <a:pt x="4524" y="3772"/>
                  </a:cubicBezTo>
                  <a:cubicBezTo>
                    <a:pt x="4620" y="3772"/>
                    <a:pt x="4676" y="3765"/>
                    <a:pt x="4676" y="3765"/>
                  </a:cubicBezTo>
                  <a:cubicBezTo>
                    <a:pt x="4676" y="3765"/>
                    <a:pt x="4468" y="3260"/>
                    <a:pt x="3930" y="2887"/>
                  </a:cubicBezTo>
                  <a:cubicBezTo>
                    <a:pt x="4578" y="2832"/>
                    <a:pt x="5017" y="2514"/>
                    <a:pt x="5017" y="2514"/>
                  </a:cubicBezTo>
                  <a:cubicBezTo>
                    <a:pt x="5017" y="2514"/>
                    <a:pt x="4578" y="2185"/>
                    <a:pt x="3930" y="2130"/>
                  </a:cubicBezTo>
                  <a:cubicBezTo>
                    <a:pt x="4468" y="1757"/>
                    <a:pt x="4676" y="1252"/>
                    <a:pt x="4676" y="1252"/>
                  </a:cubicBezTo>
                  <a:cubicBezTo>
                    <a:pt x="4676" y="1252"/>
                    <a:pt x="4620" y="1245"/>
                    <a:pt x="4524" y="1245"/>
                  </a:cubicBezTo>
                  <a:cubicBezTo>
                    <a:pt x="4323" y="1245"/>
                    <a:pt x="3950" y="1275"/>
                    <a:pt x="3557" y="1460"/>
                  </a:cubicBezTo>
                  <a:cubicBezTo>
                    <a:pt x="3831" y="878"/>
                    <a:pt x="3765" y="341"/>
                    <a:pt x="3765" y="340"/>
                  </a:cubicBezTo>
                  <a:lnTo>
                    <a:pt x="3765" y="340"/>
                  </a:lnTo>
                  <a:cubicBezTo>
                    <a:pt x="3765" y="341"/>
                    <a:pt x="3260" y="549"/>
                    <a:pt x="2887" y="1087"/>
                  </a:cubicBezTo>
                  <a:cubicBezTo>
                    <a:pt x="2832" y="439"/>
                    <a:pt x="2514" y="0"/>
                    <a:pt x="25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18"/>
            <p:cNvSpPr/>
            <p:nvPr/>
          </p:nvSpPr>
          <p:spPr>
            <a:xfrm>
              <a:off x="4972775" y="4538100"/>
              <a:ext cx="28825" cy="28825"/>
            </a:xfrm>
            <a:custGeom>
              <a:rect b="b" l="l" r="r" t="t"/>
              <a:pathLst>
                <a:path extrusionOk="0" h="1153" w="1153">
                  <a:moveTo>
                    <a:pt x="582" y="0"/>
                  </a:moveTo>
                  <a:cubicBezTo>
                    <a:pt x="253" y="0"/>
                    <a:pt x="0" y="253"/>
                    <a:pt x="0" y="582"/>
                  </a:cubicBezTo>
                  <a:cubicBezTo>
                    <a:pt x="0" y="900"/>
                    <a:pt x="253" y="1153"/>
                    <a:pt x="582" y="1153"/>
                  </a:cubicBezTo>
                  <a:cubicBezTo>
                    <a:pt x="900" y="1153"/>
                    <a:pt x="1153" y="900"/>
                    <a:pt x="1153" y="582"/>
                  </a:cubicBezTo>
                  <a:cubicBezTo>
                    <a:pt x="1153" y="253"/>
                    <a:pt x="900" y="0"/>
                    <a:pt x="5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18"/>
            <p:cNvSpPr/>
            <p:nvPr/>
          </p:nvSpPr>
          <p:spPr>
            <a:xfrm>
              <a:off x="4979075" y="4181325"/>
              <a:ext cx="125175" cy="125450"/>
            </a:xfrm>
            <a:custGeom>
              <a:rect b="b" l="l" r="r" t="t"/>
              <a:pathLst>
                <a:path extrusionOk="0" h="5018" w="5007">
                  <a:moveTo>
                    <a:pt x="2503" y="1"/>
                  </a:moveTo>
                  <a:cubicBezTo>
                    <a:pt x="2503" y="1"/>
                    <a:pt x="2174" y="440"/>
                    <a:pt x="2119" y="1087"/>
                  </a:cubicBezTo>
                  <a:cubicBezTo>
                    <a:pt x="1757" y="550"/>
                    <a:pt x="1252" y="341"/>
                    <a:pt x="1252" y="341"/>
                  </a:cubicBezTo>
                  <a:lnTo>
                    <a:pt x="1252" y="341"/>
                  </a:lnTo>
                  <a:cubicBezTo>
                    <a:pt x="1252" y="341"/>
                    <a:pt x="1186" y="879"/>
                    <a:pt x="1461" y="1472"/>
                  </a:cubicBezTo>
                  <a:cubicBezTo>
                    <a:pt x="1063" y="1276"/>
                    <a:pt x="685" y="1246"/>
                    <a:pt x="486" y="1246"/>
                  </a:cubicBezTo>
                  <a:cubicBezTo>
                    <a:pt x="395" y="1246"/>
                    <a:pt x="341" y="1252"/>
                    <a:pt x="341" y="1252"/>
                  </a:cubicBezTo>
                  <a:cubicBezTo>
                    <a:pt x="341" y="1252"/>
                    <a:pt x="550" y="1757"/>
                    <a:pt x="1076" y="2130"/>
                  </a:cubicBezTo>
                  <a:cubicBezTo>
                    <a:pt x="440" y="2185"/>
                    <a:pt x="1" y="2515"/>
                    <a:pt x="1" y="2515"/>
                  </a:cubicBezTo>
                  <a:cubicBezTo>
                    <a:pt x="1" y="2515"/>
                    <a:pt x="440" y="2833"/>
                    <a:pt x="1076" y="2888"/>
                  </a:cubicBezTo>
                  <a:cubicBezTo>
                    <a:pt x="550" y="3261"/>
                    <a:pt x="341" y="3766"/>
                    <a:pt x="341" y="3766"/>
                  </a:cubicBezTo>
                  <a:cubicBezTo>
                    <a:pt x="341" y="3766"/>
                    <a:pt x="398" y="3773"/>
                    <a:pt x="494" y="3773"/>
                  </a:cubicBezTo>
                  <a:cubicBezTo>
                    <a:pt x="694" y="3773"/>
                    <a:pt x="1068" y="3743"/>
                    <a:pt x="1461" y="3557"/>
                  </a:cubicBezTo>
                  <a:lnTo>
                    <a:pt x="1461" y="3557"/>
                  </a:lnTo>
                  <a:cubicBezTo>
                    <a:pt x="1186" y="4139"/>
                    <a:pt x="1252" y="4677"/>
                    <a:pt x="1252" y="4677"/>
                  </a:cubicBezTo>
                  <a:cubicBezTo>
                    <a:pt x="1252" y="4677"/>
                    <a:pt x="1757" y="4468"/>
                    <a:pt x="2119" y="3931"/>
                  </a:cubicBezTo>
                  <a:cubicBezTo>
                    <a:pt x="2174" y="4578"/>
                    <a:pt x="2503" y="5017"/>
                    <a:pt x="2503" y="5017"/>
                  </a:cubicBezTo>
                  <a:cubicBezTo>
                    <a:pt x="2503" y="5017"/>
                    <a:pt x="2833" y="4578"/>
                    <a:pt x="2888" y="3931"/>
                  </a:cubicBezTo>
                  <a:cubicBezTo>
                    <a:pt x="3261" y="4468"/>
                    <a:pt x="3755" y="4677"/>
                    <a:pt x="3755" y="4677"/>
                  </a:cubicBezTo>
                  <a:cubicBezTo>
                    <a:pt x="3755" y="4677"/>
                    <a:pt x="3821" y="4139"/>
                    <a:pt x="3546" y="3557"/>
                  </a:cubicBezTo>
                  <a:lnTo>
                    <a:pt x="3546" y="3557"/>
                  </a:lnTo>
                  <a:cubicBezTo>
                    <a:pt x="3947" y="3743"/>
                    <a:pt x="4322" y="3773"/>
                    <a:pt x="4524" y="3773"/>
                  </a:cubicBezTo>
                  <a:cubicBezTo>
                    <a:pt x="4620" y="3773"/>
                    <a:pt x="4677" y="3766"/>
                    <a:pt x="4677" y="3766"/>
                  </a:cubicBezTo>
                  <a:cubicBezTo>
                    <a:pt x="4677" y="3766"/>
                    <a:pt x="4457" y="3261"/>
                    <a:pt x="3931" y="2888"/>
                  </a:cubicBezTo>
                  <a:cubicBezTo>
                    <a:pt x="4578" y="2833"/>
                    <a:pt x="5006" y="2515"/>
                    <a:pt x="5006" y="2515"/>
                  </a:cubicBezTo>
                  <a:cubicBezTo>
                    <a:pt x="5006" y="2515"/>
                    <a:pt x="4578" y="2185"/>
                    <a:pt x="3931" y="2130"/>
                  </a:cubicBezTo>
                  <a:cubicBezTo>
                    <a:pt x="4457" y="1757"/>
                    <a:pt x="4677" y="1252"/>
                    <a:pt x="4677" y="1252"/>
                  </a:cubicBezTo>
                  <a:cubicBezTo>
                    <a:pt x="4677" y="1252"/>
                    <a:pt x="4623" y="1246"/>
                    <a:pt x="4531" y="1246"/>
                  </a:cubicBezTo>
                  <a:cubicBezTo>
                    <a:pt x="4332" y="1246"/>
                    <a:pt x="3952" y="1276"/>
                    <a:pt x="3546" y="1472"/>
                  </a:cubicBezTo>
                  <a:cubicBezTo>
                    <a:pt x="3821" y="879"/>
                    <a:pt x="3755" y="341"/>
                    <a:pt x="3755" y="341"/>
                  </a:cubicBezTo>
                  <a:lnTo>
                    <a:pt x="3755" y="341"/>
                  </a:lnTo>
                  <a:cubicBezTo>
                    <a:pt x="3755" y="341"/>
                    <a:pt x="3261" y="550"/>
                    <a:pt x="2888" y="1087"/>
                  </a:cubicBezTo>
                  <a:cubicBezTo>
                    <a:pt x="2833" y="440"/>
                    <a:pt x="2503" y="1"/>
                    <a:pt x="250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18"/>
            <p:cNvSpPr/>
            <p:nvPr/>
          </p:nvSpPr>
          <p:spPr>
            <a:xfrm>
              <a:off x="5027100" y="4229625"/>
              <a:ext cx="29125" cy="28850"/>
            </a:xfrm>
            <a:custGeom>
              <a:rect b="b" l="l" r="r" t="t"/>
              <a:pathLst>
                <a:path extrusionOk="0" h="1154" w="1165">
                  <a:moveTo>
                    <a:pt x="582" y="1"/>
                  </a:moveTo>
                  <a:cubicBezTo>
                    <a:pt x="264" y="1"/>
                    <a:pt x="1" y="264"/>
                    <a:pt x="1" y="583"/>
                  </a:cubicBezTo>
                  <a:cubicBezTo>
                    <a:pt x="1" y="901"/>
                    <a:pt x="264" y="1153"/>
                    <a:pt x="582" y="1153"/>
                  </a:cubicBezTo>
                  <a:cubicBezTo>
                    <a:pt x="901" y="1153"/>
                    <a:pt x="1164" y="901"/>
                    <a:pt x="1164" y="583"/>
                  </a:cubicBezTo>
                  <a:cubicBezTo>
                    <a:pt x="1164" y="264"/>
                    <a:pt x="901" y="1"/>
                    <a:pt x="5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18"/>
            <p:cNvSpPr/>
            <p:nvPr/>
          </p:nvSpPr>
          <p:spPr>
            <a:xfrm>
              <a:off x="4620950" y="3976050"/>
              <a:ext cx="150400" cy="150425"/>
            </a:xfrm>
            <a:custGeom>
              <a:rect b="b" l="l" r="r" t="t"/>
              <a:pathLst>
                <a:path extrusionOk="0" h="6017" w="6016">
                  <a:moveTo>
                    <a:pt x="3008" y="1"/>
                  </a:moveTo>
                  <a:cubicBezTo>
                    <a:pt x="3008" y="1"/>
                    <a:pt x="2613" y="528"/>
                    <a:pt x="2547" y="1296"/>
                  </a:cubicBezTo>
                  <a:cubicBezTo>
                    <a:pt x="2097" y="659"/>
                    <a:pt x="1504" y="407"/>
                    <a:pt x="1504" y="407"/>
                  </a:cubicBezTo>
                  <a:lnTo>
                    <a:pt x="1504" y="407"/>
                  </a:lnTo>
                  <a:cubicBezTo>
                    <a:pt x="1504" y="407"/>
                    <a:pt x="1416" y="1055"/>
                    <a:pt x="1746" y="1757"/>
                  </a:cubicBezTo>
                  <a:cubicBezTo>
                    <a:pt x="1267" y="1533"/>
                    <a:pt x="813" y="1497"/>
                    <a:pt x="573" y="1497"/>
                  </a:cubicBezTo>
                  <a:cubicBezTo>
                    <a:pt x="461" y="1497"/>
                    <a:pt x="395" y="1505"/>
                    <a:pt x="395" y="1505"/>
                  </a:cubicBezTo>
                  <a:cubicBezTo>
                    <a:pt x="395" y="1505"/>
                    <a:pt x="659" y="2108"/>
                    <a:pt x="1296" y="2547"/>
                  </a:cubicBezTo>
                  <a:cubicBezTo>
                    <a:pt x="516" y="2613"/>
                    <a:pt x="0" y="3008"/>
                    <a:pt x="0" y="3008"/>
                  </a:cubicBezTo>
                  <a:cubicBezTo>
                    <a:pt x="0" y="3008"/>
                    <a:pt x="516" y="3404"/>
                    <a:pt x="1296" y="3470"/>
                  </a:cubicBezTo>
                  <a:cubicBezTo>
                    <a:pt x="659" y="3909"/>
                    <a:pt x="395" y="4512"/>
                    <a:pt x="395" y="4512"/>
                  </a:cubicBezTo>
                  <a:cubicBezTo>
                    <a:pt x="395" y="4512"/>
                    <a:pt x="461" y="4520"/>
                    <a:pt x="573" y="4520"/>
                  </a:cubicBezTo>
                  <a:cubicBezTo>
                    <a:pt x="813" y="4520"/>
                    <a:pt x="1267" y="4484"/>
                    <a:pt x="1746" y="4260"/>
                  </a:cubicBezTo>
                  <a:lnTo>
                    <a:pt x="1746" y="4260"/>
                  </a:lnTo>
                  <a:cubicBezTo>
                    <a:pt x="1416" y="4962"/>
                    <a:pt x="1504" y="5610"/>
                    <a:pt x="1504" y="5610"/>
                  </a:cubicBezTo>
                  <a:cubicBezTo>
                    <a:pt x="1504" y="5610"/>
                    <a:pt x="2097" y="5358"/>
                    <a:pt x="2547" y="4721"/>
                  </a:cubicBezTo>
                  <a:cubicBezTo>
                    <a:pt x="2613" y="5500"/>
                    <a:pt x="3008" y="6016"/>
                    <a:pt x="3008" y="6016"/>
                  </a:cubicBezTo>
                  <a:cubicBezTo>
                    <a:pt x="3008" y="6016"/>
                    <a:pt x="3403" y="5500"/>
                    <a:pt x="3469" y="4721"/>
                  </a:cubicBezTo>
                  <a:cubicBezTo>
                    <a:pt x="3908" y="5358"/>
                    <a:pt x="4512" y="5610"/>
                    <a:pt x="4512" y="5610"/>
                  </a:cubicBezTo>
                  <a:cubicBezTo>
                    <a:pt x="4512" y="5610"/>
                    <a:pt x="4589" y="4962"/>
                    <a:pt x="4259" y="4260"/>
                  </a:cubicBezTo>
                  <a:lnTo>
                    <a:pt x="4259" y="4260"/>
                  </a:lnTo>
                  <a:cubicBezTo>
                    <a:pt x="4738" y="4484"/>
                    <a:pt x="5192" y="4520"/>
                    <a:pt x="5432" y="4520"/>
                  </a:cubicBezTo>
                  <a:cubicBezTo>
                    <a:pt x="5544" y="4520"/>
                    <a:pt x="5610" y="4512"/>
                    <a:pt x="5610" y="4512"/>
                  </a:cubicBezTo>
                  <a:cubicBezTo>
                    <a:pt x="5610" y="4512"/>
                    <a:pt x="5357" y="3909"/>
                    <a:pt x="4721" y="3470"/>
                  </a:cubicBezTo>
                  <a:cubicBezTo>
                    <a:pt x="5489" y="3404"/>
                    <a:pt x="6016" y="3008"/>
                    <a:pt x="6016" y="3008"/>
                  </a:cubicBezTo>
                  <a:cubicBezTo>
                    <a:pt x="6016" y="3008"/>
                    <a:pt x="5489" y="2613"/>
                    <a:pt x="4721" y="2547"/>
                  </a:cubicBezTo>
                  <a:cubicBezTo>
                    <a:pt x="5357" y="2108"/>
                    <a:pt x="5610" y="1505"/>
                    <a:pt x="5610" y="1505"/>
                  </a:cubicBezTo>
                  <a:cubicBezTo>
                    <a:pt x="5610" y="1505"/>
                    <a:pt x="5544" y="1497"/>
                    <a:pt x="5432" y="1497"/>
                  </a:cubicBezTo>
                  <a:cubicBezTo>
                    <a:pt x="5192" y="1497"/>
                    <a:pt x="4738" y="1533"/>
                    <a:pt x="4259" y="1757"/>
                  </a:cubicBezTo>
                  <a:cubicBezTo>
                    <a:pt x="4589" y="1055"/>
                    <a:pt x="4512" y="407"/>
                    <a:pt x="4512" y="407"/>
                  </a:cubicBezTo>
                  <a:lnTo>
                    <a:pt x="4512" y="407"/>
                  </a:lnTo>
                  <a:cubicBezTo>
                    <a:pt x="4512" y="407"/>
                    <a:pt x="3908" y="659"/>
                    <a:pt x="3469" y="1296"/>
                  </a:cubicBezTo>
                  <a:cubicBezTo>
                    <a:pt x="3403" y="528"/>
                    <a:pt x="3008" y="1"/>
                    <a:pt x="300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18"/>
            <p:cNvSpPr/>
            <p:nvPr/>
          </p:nvSpPr>
          <p:spPr>
            <a:xfrm>
              <a:off x="4678575" y="4033950"/>
              <a:ext cx="34875" cy="34625"/>
            </a:xfrm>
            <a:custGeom>
              <a:rect b="b" l="l" r="r" t="t"/>
              <a:pathLst>
                <a:path extrusionOk="0" h="1385" w="1395">
                  <a:moveTo>
                    <a:pt x="703" y="1"/>
                  </a:moveTo>
                  <a:cubicBezTo>
                    <a:pt x="319" y="1"/>
                    <a:pt x="1" y="308"/>
                    <a:pt x="1" y="692"/>
                  </a:cubicBezTo>
                  <a:cubicBezTo>
                    <a:pt x="1" y="1077"/>
                    <a:pt x="319" y="1384"/>
                    <a:pt x="703" y="1384"/>
                  </a:cubicBezTo>
                  <a:cubicBezTo>
                    <a:pt x="1087" y="1384"/>
                    <a:pt x="1395" y="1077"/>
                    <a:pt x="1395" y="692"/>
                  </a:cubicBezTo>
                  <a:cubicBezTo>
                    <a:pt x="1395" y="308"/>
                    <a:pt x="1087" y="1"/>
                    <a:pt x="7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bg>
      <p:bgPr>
        <a:solidFill>
          <a:schemeClr val="lt1"/>
        </a:solidFill>
      </p:bgPr>
    </p:bg>
    <p:spTree>
      <p:nvGrpSpPr>
        <p:cNvPr id="1105" name="Shape 1105"/>
        <p:cNvGrpSpPr/>
        <p:nvPr/>
      </p:nvGrpSpPr>
      <p:grpSpPr>
        <a:xfrm>
          <a:off x="0" y="0"/>
          <a:ext cx="0" cy="0"/>
          <a:chOff x="0" y="0"/>
          <a:chExt cx="0" cy="0"/>
        </a:xfrm>
      </p:grpSpPr>
      <p:sp>
        <p:nvSpPr>
          <p:cNvPr id="1106" name="Google Shape;1106;p19"/>
          <p:cNvSpPr/>
          <p:nvPr/>
        </p:nvSpPr>
        <p:spPr>
          <a:xfrm>
            <a:off x="1863273" y="2585470"/>
            <a:ext cx="8026590" cy="4667196"/>
          </a:xfrm>
          <a:custGeom>
            <a:rect b="b" l="l" r="r" t="t"/>
            <a:pathLst>
              <a:path extrusionOk="0" h="143595" w="246953">
                <a:moveTo>
                  <a:pt x="171522" y="1"/>
                </a:moveTo>
                <a:cubicBezTo>
                  <a:pt x="167307" y="1"/>
                  <a:pt x="162993" y="418"/>
                  <a:pt x="158613" y="1295"/>
                </a:cubicBezTo>
                <a:cubicBezTo>
                  <a:pt x="149293" y="3162"/>
                  <a:pt x="141097" y="6935"/>
                  <a:pt x="135885" y="13720"/>
                </a:cubicBezTo>
                <a:cubicBezTo>
                  <a:pt x="115761" y="39914"/>
                  <a:pt x="132373" y="70908"/>
                  <a:pt x="105712" y="70908"/>
                </a:cubicBezTo>
                <a:cubicBezTo>
                  <a:pt x="105427" y="70908"/>
                  <a:pt x="105136" y="70905"/>
                  <a:pt x="104840" y="70898"/>
                </a:cubicBezTo>
                <a:cubicBezTo>
                  <a:pt x="104189" y="70882"/>
                  <a:pt x="103511" y="70874"/>
                  <a:pt x="102808" y="70874"/>
                </a:cubicBezTo>
                <a:cubicBezTo>
                  <a:pt x="73379" y="70874"/>
                  <a:pt x="1" y="84819"/>
                  <a:pt x="33431" y="112747"/>
                </a:cubicBezTo>
                <a:cubicBezTo>
                  <a:pt x="52693" y="128838"/>
                  <a:pt x="100269" y="143594"/>
                  <a:pt x="143460" y="143594"/>
                </a:cubicBezTo>
                <a:cubicBezTo>
                  <a:pt x="177007" y="143594"/>
                  <a:pt x="207908" y="134692"/>
                  <a:pt x="220842" y="110600"/>
                </a:cubicBezTo>
                <a:cubicBezTo>
                  <a:pt x="225572" y="101788"/>
                  <a:pt x="229159" y="93699"/>
                  <a:pt x="231795" y="86239"/>
                </a:cubicBezTo>
                <a:cubicBezTo>
                  <a:pt x="246953" y="43342"/>
                  <a:pt x="214449" y="1"/>
                  <a:pt x="1715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19"/>
          <p:cNvSpPr/>
          <p:nvPr/>
        </p:nvSpPr>
        <p:spPr>
          <a:xfrm>
            <a:off x="5840014" y="-1071420"/>
            <a:ext cx="3423976" cy="2759852"/>
          </a:xfrm>
          <a:custGeom>
            <a:rect b="b" l="l" r="r" t="t"/>
            <a:pathLst>
              <a:path extrusionOk="0" h="84912" w="105345">
                <a:moveTo>
                  <a:pt x="53586" y="65098"/>
                </a:moveTo>
                <a:cubicBezTo>
                  <a:pt x="53747" y="65138"/>
                  <a:pt x="53981" y="65212"/>
                  <a:pt x="54295" y="65346"/>
                </a:cubicBezTo>
                <a:cubicBezTo>
                  <a:pt x="54275" y="65346"/>
                  <a:pt x="54248" y="65346"/>
                  <a:pt x="54228" y="65339"/>
                </a:cubicBezTo>
                <a:cubicBezTo>
                  <a:pt x="54028" y="65292"/>
                  <a:pt x="53787" y="65272"/>
                  <a:pt x="53573" y="65252"/>
                </a:cubicBezTo>
                <a:cubicBezTo>
                  <a:pt x="53486" y="65232"/>
                  <a:pt x="53412" y="65205"/>
                  <a:pt x="53365" y="65178"/>
                </a:cubicBezTo>
                <a:cubicBezTo>
                  <a:pt x="53439" y="65152"/>
                  <a:pt x="53512" y="65125"/>
                  <a:pt x="53586" y="65098"/>
                </a:cubicBezTo>
                <a:close/>
                <a:moveTo>
                  <a:pt x="33349" y="1"/>
                </a:moveTo>
                <a:cubicBezTo>
                  <a:pt x="29419" y="1"/>
                  <a:pt x="25465" y="1076"/>
                  <a:pt x="22013" y="3237"/>
                </a:cubicBezTo>
                <a:cubicBezTo>
                  <a:pt x="19972" y="4508"/>
                  <a:pt x="18152" y="6080"/>
                  <a:pt x="16553" y="7860"/>
                </a:cubicBezTo>
                <a:cubicBezTo>
                  <a:pt x="16393" y="7914"/>
                  <a:pt x="16226" y="7967"/>
                  <a:pt x="16065" y="8021"/>
                </a:cubicBezTo>
                <a:cubicBezTo>
                  <a:pt x="14560" y="8549"/>
                  <a:pt x="12974" y="9205"/>
                  <a:pt x="11656" y="10128"/>
                </a:cubicBezTo>
                <a:cubicBezTo>
                  <a:pt x="10692" y="10797"/>
                  <a:pt x="9722" y="11520"/>
                  <a:pt x="8846" y="12289"/>
                </a:cubicBezTo>
                <a:cubicBezTo>
                  <a:pt x="8709" y="12408"/>
                  <a:pt x="8375" y="12623"/>
                  <a:pt x="8383" y="12623"/>
                </a:cubicBezTo>
                <a:cubicBezTo>
                  <a:pt x="8388" y="12623"/>
                  <a:pt x="8504" y="12553"/>
                  <a:pt x="8832" y="12356"/>
                </a:cubicBezTo>
                <a:cubicBezTo>
                  <a:pt x="9161" y="12113"/>
                  <a:pt x="9328" y="11991"/>
                  <a:pt x="9333" y="11991"/>
                </a:cubicBezTo>
                <a:lnTo>
                  <a:pt x="9333" y="11991"/>
                </a:lnTo>
                <a:cubicBezTo>
                  <a:pt x="9342" y="11991"/>
                  <a:pt x="8759" y="12437"/>
                  <a:pt x="7581" y="13333"/>
                </a:cubicBezTo>
                <a:cubicBezTo>
                  <a:pt x="7153" y="13888"/>
                  <a:pt x="6732" y="14437"/>
                  <a:pt x="6303" y="14986"/>
                </a:cubicBezTo>
                <a:cubicBezTo>
                  <a:pt x="2108" y="20626"/>
                  <a:pt x="188" y="27584"/>
                  <a:pt x="94" y="34556"/>
                </a:cubicBezTo>
                <a:cubicBezTo>
                  <a:pt x="1" y="41875"/>
                  <a:pt x="1934" y="49335"/>
                  <a:pt x="5306" y="55818"/>
                </a:cubicBezTo>
                <a:cubicBezTo>
                  <a:pt x="8712" y="62355"/>
                  <a:pt x="14165" y="67681"/>
                  <a:pt x="19972" y="72077"/>
                </a:cubicBezTo>
                <a:cubicBezTo>
                  <a:pt x="30764" y="80251"/>
                  <a:pt x="44908" y="84911"/>
                  <a:pt x="58739" y="84911"/>
                </a:cubicBezTo>
                <a:cubicBezTo>
                  <a:pt x="73729" y="84911"/>
                  <a:pt x="88351" y="79437"/>
                  <a:pt x="97938" y="67032"/>
                </a:cubicBezTo>
                <a:cubicBezTo>
                  <a:pt x="102869" y="60642"/>
                  <a:pt x="105345" y="52888"/>
                  <a:pt x="103980" y="44839"/>
                </a:cubicBezTo>
                <a:cubicBezTo>
                  <a:pt x="102555" y="36422"/>
                  <a:pt x="95155" y="30668"/>
                  <a:pt x="87247" y="28708"/>
                </a:cubicBezTo>
                <a:cubicBezTo>
                  <a:pt x="83466" y="27778"/>
                  <a:pt x="79512" y="27470"/>
                  <a:pt x="75638" y="27089"/>
                </a:cubicBezTo>
                <a:cubicBezTo>
                  <a:pt x="73979" y="26928"/>
                  <a:pt x="72320" y="26774"/>
                  <a:pt x="70660" y="26587"/>
                </a:cubicBezTo>
                <a:cubicBezTo>
                  <a:pt x="70560" y="26574"/>
                  <a:pt x="70420" y="26567"/>
                  <a:pt x="70266" y="26560"/>
                </a:cubicBezTo>
                <a:cubicBezTo>
                  <a:pt x="70159" y="26540"/>
                  <a:pt x="70018" y="26513"/>
                  <a:pt x="69844" y="26487"/>
                </a:cubicBezTo>
                <a:cubicBezTo>
                  <a:pt x="68908" y="26326"/>
                  <a:pt x="67971" y="26172"/>
                  <a:pt x="67041" y="25985"/>
                </a:cubicBezTo>
                <a:cubicBezTo>
                  <a:pt x="65596" y="25704"/>
                  <a:pt x="64164" y="25356"/>
                  <a:pt x="62766" y="24901"/>
                </a:cubicBezTo>
                <a:cubicBezTo>
                  <a:pt x="62250" y="24740"/>
                  <a:pt x="61749" y="24533"/>
                  <a:pt x="61247" y="24339"/>
                </a:cubicBezTo>
                <a:cubicBezTo>
                  <a:pt x="60912" y="24178"/>
                  <a:pt x="60578" y="24018"/>
                  <a:pt x="60250" y="23844"/>
                </a:cubicBezTo>
                <a:cubicBezTo>
                  <a:pt x="59641" y="23509"/>
                  <a:pt x="59046" y="23155"/>
                  <a:pt x="58470" y="22773"/>
                </a:cubicBezTo>
                <a:cubicBezTo>
                  <a:pt x="58417" y="22740"/>
                  <a:pt x="58336" y="22680"/>
                  <a:pt x="58256" y="22626"/>
                </a:cubicBezTo>
                <a:cubicBezTo>
                  <a:pt x="57734" y="22144"/>
                  <a:pt x="57239" y="21656"/>
                  <a:pt x="56744" y="21148"/>
                </a:cubicBezTo>
                <a:cubicBezTo>
                  <a:pt x="56737" y="21148"/>
                  <a:pt x="56737" y="21141"/>
                  <a:pt x="56731" y="21141"/>
                </a:cubicBezTo>
                <a:cubicBezTo>
                  <a:pt x="56677" y="21054"/>
                  <a:pt x="56630" y="20987"/>
                  <a:pt x="56597" y="20933"/>
                </a:cubicBezTo>
                <a:cubicBezTo>
                  <a:pt x="53338" y="15862"/>
                  <a:pt x="52141" y="9994"/>
                  <a:pt x="47631" y="5652"/>
                </a:cubicBezTo>
                <a:cubicBezTo>
                  <a:pt x="43730" y="1892"/>
                  <a:pt x="38560" y="1"/>
                  <a:pt x="333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19"/>
          <p:cNvSpPr/>
          <p:nvPr/>
        </p:nvSpPr>
        <p:spPr>
          <a:xfrm>
            <a:off x="-458891" y="-1516289"/>
            <a:ext cx="4580415" cy="3319188"/>
          </a:xfrm>
          <a:custGeom>
            <a:rect b="b" l="l" r="r" t="t"/>
            <a:pathLst>
              <a:path extrusionOk="0" h="102121" w="140925">
                <a:moveTo>
                  <a:pt x="129923" y="0"/>
                </a:moveTo>
                <a:cubicBezTo>
                  <a:pt x="129780" y="0"/>
                  <a:pt x="129636" y="4"/>
                  <a:pt x="129491" y="10"/>
                </a:cubicBezTo>
                <a:cubicBezTo>
                  <a:pt x="124285" y="244"/>
                  <a:pt x="118712" y="4560"/>
                  <a:pt x="119187" y="10314"/>
                </a:cubicBezTo>
                <a:cubicBezTo>
                  <a:pt x="119655" y="16008"/>
                  <a:pt x="119696" y="21741"/>
                  <a:pt x="119194" y="27442"/>
                </a:cubicBezTo>
                <a:cubicBezTo>
                  <a:pt x="119140" y="28064"/>
                  <a:pt x="119073" y="28680"/>
                  <a:pt x="119006" y="29302"/>
                </a:cubicBezTo>
                <a:cubicBezTo>
                  <a:pt x="118993" y="29456"/>
                  <a:pt x="118973" y="29610"/>
                  <a:pt x="118960" y="29763"/>
                </a:cubicBezTo>
                <a:cubicBezTo>
                  <a:pt x="118725" y="31055"/>
                  <a:pt x="118558" y="32359"/>
                  <a:pt x="118311" y="33651"/>
                </a:cubicBezTo>
                <a:cubicBezTo>
                  <a:pt x="117775" y="36387"/>
                  <a:pt x="117106" y="39090"/>
                  <a:pt x="116277" y="41753"/>
                </a:cubicBezTo>
                <a:cubicBezTo>
                  <a:pt x="115882" y="43031"/>
                  <a:pt x="115454" y="44295"/>
                  <a:pt x="114992" y="45547"/>
                </a:cubicBezTo>
                <a:cubicBezTo>
                  <a:pt x="114818" y="46015"/>
                  <a:pt x="114631" y="46477"/>
                  <a:pt x="114450" y="46945"/>
                </a:cubicBezTo>
                <a:cubicBezTo>
                  <a:pt x="114350" y="47172"/>
                  <a:pt x="114249" y="47407"/>
                  <a:pt x="114149" y="47634"/>
                </a:cubicBezTo>
                <a:cubicBezTo>
                  <a:pt x="112951" y="50237"/>
                  <a:pt x="111586" y="52766"/>
                  <a:pt x="110048" y="55181"/>
                </a:cubicBezTo>
                <a:cubicBezTo>
                  <a:pt x="109365" y="56252"/>
                  <a:pt x="108616" y="57269"/>
                  <a:pt x="107893" y="58312"/>
                </a:cubicBezTo>
                <a:cubicBezTo>
                  <a:pt x="107826" y="58406"/>
                  <a:pt x="107759" y="58493"/>
                  <a:pt x="107693" y="58573"/>
                </a:cubicBezTo>
                <a:cubicBezTo>
                  <a:pt x="107258" y="59102"/>
                  <a:pt x="106816" y="59624"/>
                  <a:pt x="106361" y="60139"/>
                </a:cubicBezTo>
                <a:cubicBezTo>
                  <a:pt x="104635" y="62113"/>
                  <a:pt x="102768" y="63959"/>
                  <a:pt x="100788" y="65685"/>
                </a:cubicBezTo>
                <a:cubicBezTo>
                  <a:pt x="100279" y="66127"/>
                  <a:pt x="99757" y="66562"/>
                  <a:pt x="99229" y="66990"/>
                </a:cubicBezTo>
                <a:cubicBezTo>
                  <a:pt x="99169" y="67044"/>
                  <a:pt x="99115" y="67090"/>
                  <a:pt x="99062" y="67131"/>
                </a:cubicBezTo>
                <a:cubicBezTo>
                  <a:pt x="98031" y="67887"/>
                  <a:pt x="96988" y="68629"/>
                  <a:pt x="95917" y="69332"/>
                </a:cubicBezTo>
                <a:cubicBezTo>
                  <a:pt x="93723" y="70770"/>
                  <a:pt x="91441" y="72088"/>
                  <a:pt x="89099" y="73279"/>
                </a:cubicBezTo>
                <a:cubicBezTo>
                  <a:pt x="87969" y="73855"/>
                  <a:pt x="86818" y="74403"/>
                  <a:pt x="85660" y="74918"/>
                </a:cubicBezTo>
                <a:cubicBezTo>
                  <a:pt x="85533" y="74979"/>
                  <a:pt x="85413" y="75032"/>
                  <a:pt x="85286" y="75086"/>
                </a:cubicBezTo>
                <a:cubicBezTo>
                  <a:pt x="84777" y="75286"/>
                  <a:pt x="84269" y="75494"/>
                  <a:pt x="83753" y="75695"/>
                </a:cubicBezTo>
                <a:cubicBezTo>
                  <a:pt x="81171" y="76678"/>
                  <a:pt x="78535" y="77534"/>
                  <a:pt x="75872" y="78277"/>
                </a:cubicBezTo>
                <a:cubicBezTo>
                  <a:pt x="73289" y="79000"/>
                  <a:pt x="70680" y="79609"/>
                  <a:pt x="68044" y="80117"/>
                </a:cubicBezTo>
                <a:cubicBezTo>
                  <a:pt x="66779" y="80365"/>
                  <a:pt x="65508" y="80585"/>
                  <a:pt x="64230" y="80786"/>
                </a:cubicBezTo>
                <a:cubicBezTo>
                  <a:pt x="63683" y="80867"/>
                  <a:pt x="63135" y="80936"/>
                  <a:pt x="62588" y="81021"/>
                </a:cubicBezTo>
                <a:lnTo>
                  <a:pt x="62588" y="81021"/>
                </a:lnTo>
                <a:cubicBezTo>
                  <a:pt x="63673" y="80851"/>
                  <a:pt x="64049" y="80793"/>
                  <a:pt x="64046" y="80793"/>
                </a:cubicBezTo>
                <a:lnTo>
                  <a:pt x="64046" y="80793"/>
                </a:lnTo>
                <a:cubicBezTo>
                  <a:pt x="64042" y="80793"/>
                  <a:pt x="62742" y="80991"/>
                  <a:pt x="62236" y="81047"/>
                </a:cubicBezTo>
                <a:cubicBezTo>
                  <a:pt x="57597" y="81562"/>
                  <a:pt x="52899" y="81821"/>
                  <a:pt x="48220" y="81821"/>
                </a:cubicBezTo>
                <a:cubicBezTo>
                  <a:pt x="47184" y="81821"/>
                  <a:pt x="46149" y="81808"/>
                  <a:pt x="45115" y="81783"/>
                </a:cubicBezTo>
                <a:cubicBezTo>
                  <a:pt x="43503" y="81743"/>
                  <a:pt x="41890" y="81663"/>
                  <a:pt x="40278" y="81549"/>
                </a:cubicBezTo>
                <a:cubicBezTo>
                  <a:pt x="39421" y="81482"/>
                  <a:pt x="38565" y="81408"/>
                  <a:pt x="37709" y="81321"/>
                </a:cubicBezTo>
                <a:cubicBezTo>
                  <a:pt x="37441" y="81295"/>
                  <a:pt x="36411" y="81161"/>
                  <a:pt x="36049" y="81121"/>
                </a:cubicBezTo>
                <a:cubicBezTo>
                  <a:pt x="35668" y="81067"/>
                  <a:pt x="35293" y="81007"/>
                  <a:pt x="34912" y="80940"/>
                </a:cubicBezTo>
                <a:cubicBezTo>
                  <a:pt x="34069" y="80799"/>
                  <a:pt x="33226" y="80639"/>
                  <a:pt x="32383" y="80478"/>
                </a:cubicBezTo>
                <a:cubicBezTo>
                  <a:pt x="30811" y="80177"/>
                  <a:pt x="29245" y="79856"/>
                  <a:pt x="27686" y="79468"/>
                </a:cubicBezTo>
                <a:cubicBezTo>
                  <a:pt x="24608" y="78705"/>
                  <a:pt x="21631" y="77615"/>
                  <a:pt x="18573" y="76758"/>
                </a:cubicBezTo>
                <a:cubicBezTo>
                  <a:pt x="16981" y="76310"/>
                  <a:pt x="15435" y="75608"/>
                  <a:pt x="13850" y="75173"/>
                </a:cubicBezTo>
                <a:cubicBezTo>
                  <a:pt x="12264" y="74744"/>
                  <a:pt x="10705" y="74376"/>
                  <a:pt x="9153" y="73808"/>
                </a:cubicBezTo>
                <a:cubicBezTo>
                  <a:pt x="8609" y="73610"/>
                  <a:pt x="8026" y="73519"/>
                  <a:pt x="7430" y="73519"/>
                </a:cubicBezTo>
                <a:cubicBezTo>
                  <a:pt x="5079" y="73519"/>
                  <a:pt x="2537" y="74946"/>
                  <a:pt x="1486" y="76932"/>
                </a:cubicBezTo>
                <a:cubicBezTo>
                  <a:pt x="0" y="79742"/>
                  <a:pt x="495" y="82780"/>
                  <a:pt x="2549" y="85155"/>
                </a:cubicBezTo>
                <a:cubicBezTo>
                  <a:pt x="3499" y="86259"/>
                  <a:pt x="4476" y="87343"/>
                  <a:pt x="5487" y="88393"/>
                </a:cubicBezTo>
                <a:cubicBezTo>
                  <a:pt x="6878" y="89845"/>
                  <a:pt x="8691" y="91076"/>
                  <a:pt x="10357" y="92247"/>
                </a:cubicBezTo>
                <a:cubicBezTo>
                  <a:pt x="13402" y="94381"/>
                  <a:pt x="16700" y="95793"/>
                  <a:pt x="20179" y="97098"/>
                </a:cubicBezTo>
                <a:cubicBezTo>
                  <a:pt x="26676" y="99540"/>
                  <a:pt x="33407" y="100731"/>
                  <a:pt x="40278" y="101507"/>
                </a:cubicBezTo>
                <a:cubicBezTo>
                  <a:pt x="43943" y="101922"/>
                  <a:pt x="47639" y="102121"/>
                  <a:pt x="51340" y="102121"/>
                </a:cubicBezTo>
                <a:cubicBezTo>
                  <a:pt x="60164" y="102121"/>
                  <a:pt x="69019" y="100993"/>
                  <a:pt x="77565" y="98985"/>
                </a:cubicBezTo>
                <a:cubicBezTo>
                  <a:pt x="89099" y="96275"/>
                  <a:pt x="100580" y="91538"/>
                  <a:pt x="110068" y="84359"/>
                </a:cubicBezTo>
                <a:cubicBezTo>
                  <a:pt x="115788" y="80030"/>
                  <a:pt x="120605" y="75293"/>
                  <a:pt x="124954" y="69586"/>
                </a:cubicBezTo>
                <a:cubicBezTo>
                  <a:pt x="129002" y="64267"/>
                  <a:pt x="131933" y="58366"/>
                  <a:pt x="134375" y="52164"/>
                </a:cubicBezTo>
                <a:cubicBezTo>
                  <a:pt x="139533" y="39043"/>
                  <a:pt x="140925" y="24284"/>
                  <a:pt x="139787" y="10314"/>
                </a:cubicBezTo>
                <a:cubicBezTo>
                  <a:pt x="139370" y="5087"/>
                  <a:pt x="135560" y="0"/>
                  <a:pt x="1299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19"/>
          <p:cNvSpPr/>
          <p:nvPr/>
        </p:nvSpPr>
        <p:spPr>
          <a:xfrm>
            <a:off x="51268" y="2569302"/>
            <a:ext cx="3828242" cy="2672746"/>
          </a:xfrm>
          <a:custGeom>
            <a:rect b="b" l="l" r="r" t="t"/>
            <a:pathLst>
              <a:path extrusionOk="0" h="82232" w="117783">
                <a:moveTo>
                  <a:pt x="92985" y="33817"/>
                </a:moveTo>
                <a:cubicBezTo>
                  <a:pt x="92992" y="33817"/>
                  <a:pt x="93000" y="33822"/>
                  <a:pt x="93007" y="33831"/>
                </a:cubicBezTo>
                <a:cubicBezTo>
                  <a:pt x="93007" y="33845"/>
                  <a:pt x="93007" y="33858"/>
                  <a:pt x="93007" y="33878"/>
                </a:cubicBezTo>
                <a:cubicBezTo>
                  <a:pt x="93014" y="34179"/>
                  <a:pt x="92973" y="34500"/>
                  <a:pt x="92953" y="34822"/>
                </a:cubicBezTo>
                <a:cubicBezTo>
                  <a:pt x="92947" y="34828"/>
                  <a:pt x="92947" y="34828"/>
                  <a:pt x="92947" y="34835"/>
                </a:cubicBezTo>
                <a:cubicBezTo>
                  <a:pt x="92933" y="34882"/>
                  <a:pt x="92913" y="34929"/>
                  <a:pt x="92900" y="34982"/>
                </a:cubicBezTo>
                <a:cubicBezTo>
                  <a:pt x="92846" y="34156"/>
                  <a:pt x="92921" y="33817"/>
                  <a:pt x="92985" y="33817"/>
                </a:cubicBezTo>
                <a:close/>
                <a:moveTo>
                  <a:pt x="92893" y="35016"/>
                </a:moveTo>
                <a:lnTo>
                  <a:pt x="92893" y="35016"/>
                </a:lnTo>
                <a:cubicBezTo>
                  <a:pt x="92880" y="35056"/>
                  <a:pt x="92866" y="35103"/>
                  <a:pt x="92853" y="35143"/>
                </a:cubicBezTo>
                <a:cubicBezTo>
                  <a:pt x="92786" y="35236"/>
                  <a:pt x="92719" y="35337"/>
                  <a:pt x="92652" y="35437"/>
                </a:cubicBezTo>
                <a:cubicBezTo>
                  <a:pt x="92675" y="35428"/>
                  <a:pt x="92692" y="35424"/>
                  <a:pt x="92704" y="35424"/>
                </a:cubicBezTo>
                <a:cubicBezTo>
                  <a:pt x="92728" y="35424"/>
                  <a:pt x="92733" y="35442"/>
                  <a:pt x="92719" y="35477"/>
                </a:cubicBezTo>
                <a:cubicBezTo>
                  <a:pt x="92686" y="35517"/>
                  <a:pt x="92652" y="35551"/>
                  <a:pt x="92612" y="35598"/>
                </a:cubicBezTo>
                <a:cubicBezTo>
                  <a:pt x="92565" y="35644"/>
                  <a:pt x="92505" y="35698"/>
                  <a:pt x="92452" y="35745"/>
                </a:cubicBezTo>
                <a:cubicBezTo>
                  <a:pt x="92431" y="35778"/>
                  <a:pt x="92411" y="35805"/>
                  <a:pt x="92398" y="35839"/>
                </a:cubicBezTo>
                <a:cubicBezTo>
                  <a:pt x="92378" y="35852"/>
                  <a:pt x="92358" y="35865"/>
                  <a:pt x="92338" y="35885"/>
                </a:cubicBezTo>
                <a:cubicBezTo>
                  <a:pt x="92344" y="35865"/>
                  <a:pt x="92351" y="35845"/>
                  <a:pt x="92358" y="35825"/>
                </a:cubicBezTo>
                <a:lnTo>
                  <a:pt x="92358" y="35825"/>
                </a:lnTo>
                <a:cubicBezTo>
                  <a:pt x="92271" y="35899"/>
                  <a:pt x="92184" y="35972"/>
                  <a:pt x="92097" y="36046"/>
                </a:cubicBezTo>
                <a:cubicBezTo>
                  <a:pt x="92070" y="36066"/>
                  <a:pt x="92043" y="36086"/>
                  <a:pt x="92010" y="36106"/>
                </a:cubicBezTo>
                <a:cubicBezTo>
                  <a:pt x="91983" y="36120"/>
                  <a:pt x="91943" y="36140"/>
                  <a:pt x="91910" y="36153"/>
                </a:cubicBezTo>
                <a:cubicBezTo>
                  <a:pt x="92164" y="35845"/>
                  <a:pt x="92365" y="35644"/>
                  <a:pt x="92498" y="35531"/>
                </a:cubicBezTo>
                <a:cubicBezTo>
                  <a:pt x="92652" y="35263"/>
                  <a:pt x="92793" y="35089"/>
                  <a:pt x="92893" y="35016"/>
                </a:cubicBezTo>
                <a:close/>
                <a:moveTo>
                  <a:pt x="58053" y="1"/>
                </a:moveTo>
                <a:cubicBezTo>
                  <a:pt x="45841" y="1"/>
                  <a:pt x="33230" y="2931"/>
                  <a:pt x="23003" y="9665"/>
                </a:cubicBezTo>
                <a:cubicBezTo>
                  <a:pt x="10940" y="17613"/>
                  <a:pt x="2951" y="29857"/>
                  <a:pt x="1399" y="44282"/>
                </a:cubicBezTo>
                <a:cubicBezTo>
                  <a:pt x="0" y="57289"/>
                  <a:pt x="6363" y="70523"/>
                  <a:pt x="17356" y="77548"/>
                </a:cubicBezTo>
                <a:cubicBezTo>
                  <a:pt x="18681" y="78391"/>
                  <a:pt x="20066" y="78993"/>
                  <a:pt x="21497" y="79388"/>
                </a:cubicBezTo>
                <a:cubicBezTo>
                  <a:pt x="24187" y="81141"/>
                  <a:pt x="27332" y="82225"/>
                  <a:pt x="30523" y="82231"/>
                </a:cubicBezTo>
                <a:cubicBezTo>
                  <a:pt x="30538" y="82231"/>
                  <a:pt x="30553" y="82231"/>
                  <a:pt x="30568" y="82231"/>
                </a:cubicBezTo>
                <a:cubicBezTo>
                  <a:pt x="35307" y="82231"/>
                  <a:pt x="39573" y="80120"/>
                  <a:pt x="43008" y="76972"/>
                </a:cubicBezTo>
                <a:cubicBezTo>
                  <a:pt x="47925" y="72476"/>
                  <a:pt x="49973" y="65766"/>
                  <a:pt x="51967" y="59630"/>
                </a:cubicBezTo>
                <a:cubicBezTo>
                  <a:pt x="52314" y="58580"/>
                  <a:pt x="52682" y="57536"/>
                  <a:pt x="53057" y="56492"/>
                </a:cubicBezTo>
                <a:cubicBezTo>
                  <a:pt x="53338" y="55930"/>
                  <a:pt x="53612" y="55375"/>
                  <a:pt x="53927" y="54833"/>
                </a:cubicBezTo>
                <a:cubicBezTo>
                  <a:pt x="54014" y="54686"/>
                  <a:pt x="54215" y="54392"/>
                  <a:pt x="54395" y="54117"/>
                </a:cubicBezTo>
                <a:cubicBezTo>
                  <a:pt x="54556" y="53943"/>
                  <a:pt x="54710" y="53769"/>
                  <a:pt x="54817" y="53656"/>
                </a:cubicBezTo>
                <a:cubicBezTo>
                  <a:pt x="55205" y="53502"/>
                  <a:pt x="55881" y="53074"/>
                  <a:pt x="56295" y="52786"/>
                </a:cubicBezTo>
                <a:cubicBezTo>
                  <a:pt x="56382" y="52752"/>
                  <a:pt x="56469" y="52719"/>
                  <a:pt x="56556" y="52699"/>
                </a:cubicBezTo>
                <a:cubicBezTo>
                  <a:pt x="57065" y="52552"/>
                  <a:pt x="57587" y="52451"/>
                  <a:pt x="58102" y="52331"/>
                </a:cubicBezTo>
                <a:cubicBezTo>
                  <a:pt x="58122" y="52331"/>
                  <a:pt x="58142" y="52324"/>
                  <a:pt x="58162" y="52324"/>
                </a:cubicBezTo>
                <a:cubicBezTo>
                  <a:pt x="58721" y="52286"/>
                  <a:pt x="59284" y="52268"/>
                  <a:pt x="59848" y="52268"/>
                </a:cubicBezTo>
                <a:cubicBezTo>
                  <a:pt x="60080" y="52268"/>
                  <a:pt x="60312" y="52271"/>
                  <a:pt x="60544" y="52277"/>
                </a:cubicBezTo>
                <a:cubicBezTo>
                  <a:pt x="61146" y="52297"/>
                  <a:pt x="61735" y="52344"/>
                  <a:pt x="62337" y="52384"/>
                </a:cubicBezTo>
                <a:lnTo>
                  <a:pt x="62370" y="52384"/>
                </a:lnTo>
                <a:cubicBezTo>
                  <a:pt x="63889" y="52645"/>
                  <a:pt x="65381" y="53013"/>
                  <a:pt x="66867" y="53408"/>
                </a:cubicBezTo>
                <a:cubicBezTo>
                  <a:pt x="73517" y="55194"/>
                  <a:pt x="80081" y="57563"/>
                  <a:pt x="87066" y="57583"/>
                </a:cubicBezTo>
                <a:cubicBezTo>
                  <a:pt x="87097" y="57583"/>
                  <a:pt x="87128" y="57583"/>
                  <a:pt x="87160" y="57583"/>
                </a:cubicBezTo>
                <a:cubicBezTo>
                  <a:pt x="94220" y="57583"/>
                  <a:pt x="101179" y="55340"/>
                  <a:pt x="106448" y="50544"/>
                </a:cubicBezTo>
                <a:cubicBezTo>
                  <a:pt x="117782" y="40228"/>
                  <a:pt x="113975" y="21434"/>
                  <a:pt x="102869" y="12629"/>
                </a:cubicBezTo>
                <a:cubicBezTo>
                  <a:pt x="97282" y="8193"/>
                  <a:pt x="90893" y="5396"/>
                  <a:pt x="84008" y="3590"/>
                </a:cubicBezTo>
                <a:cubicBezTo>
                  <a:pt x="76856" y="1710"/>
                  <a:pt x="69409" y="485"/>
                  <a:pt x="62023" y="104"/>
                </a:cubicBezTo>
                <a:cubicBezTo>
                  <a:pt x="60706" y="36"/>
                  <a:pt x="59382" y="1"/>
                  <a:pt x="580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19"/>
          <p:cNvSpPr/>
          <p:nvPr/>
        </p:nvSpPr>
        <p:spPr>
          <a:xfrm>
            <a:off x="8710389" y="-188893"/>
            <a:ext cx="145351" cy="165763"/>
          </a:xfrm>
          <a:custGeom>
            <a:rect b="b" l="l" r="r" t="t"/>
            <a:pathLst>
              <a:path extrusionOk="0" h="5100" w="4472">
                <a:moveTo>
                  <a:pt x="3851" y="0"/>
                </a:moveTo>
                <a:cubicBezTo>
                  <a:pt x="3750" y="0"/>
                  <a:pt x="3648" y="40"/>
                  <a:pt x="3567" y="135"/>
                </a:cubicBezTo>
                <a:cubicBezTo>
                  <a:pt x="2409" y="1486"/>
                  <a:pt x="1238" y="2858"/>
                  <a:pt x="241" y="4330"/>
                </a:cubicBezTo>
                <a:cubicBezTo>
                  <a:pt x="0" y="4686"/>
                  <a:pt x="355" y="5099"/>
                  <a:pt x="708" y="5099"/>
                </a:cubicBezTo>
                <a:cubicBezTo>
                  <a:pt x="825" y="5099"/>
                  <a:pt x="942" y="5054"/>
                  <a:pt x="1038" y="4945"/>
                </a:cubicBezTo>
                <a:cubicBezTo>
                  <a:pt x="2215" y="3614"/>
                  <a:pt x="3239" y="2128"/>
                  <a:pt x="4256" y="670"/>
                </a:cubicBezTo>
                <a:cubicBezTo>
                  <a:pt x="4472" y="363"/>
                  <a:pt x="4159" y="0"/>
                  <a:pt x="38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19"/>
          <p:cNvSpPr/>
          <p:nvPr/>
        </p:nvSpPr>
        <p:spPr>
          <a:xfrm>
            <a:off x="8837962" y="-117192"/>
            <a:ext cx="94712" cy="136250"/>
          </a:xfrm>
          <a:custGeom>
            <a:rect b="b" l="l" r="r" t="t"/>
            <a:pathLst>
              <a:path extrusionOk="0" h="4192" w="2914">
                <a:moveTo>
                  <a:pt x="2390" y="1"/>
                </a:moveTo>
                <a:cubicBezTo>
                  <a:pt x="2304" y="1"/>
                  <a:pt x="2217" y="28"/>
                  <a:pt x="2144" y="90"/>
                </a:cubicBezTo>
                <a:cubicBezTo>
                  <a:pt x="1120" y="939"/>
                  <a:pt x="358" y="2351"/>
                  <a:pt x="77" y="3636"/>
                </a:cubicBezTo>
                <a:cubicBezTo>
                  <a:pt x="1" y="3979"/>
                  <a:pt x="254" y="4192"/>
                  <a:pt x="513" y="4192"/>
                </a:cubicBezTo>
                <a:cubicBezTo>
                  <a:pt x="688" y="4192"/>
                  <a:pt x="865" y="4095"/>
                  <a:pt x="946" y="3877"/>
                </a:cubicBezTo>
                <a:cubicBezTo>
                  <a:pt x="1167" y="3261"/>
                  <a:pt x="1388" y="2652"/>
                  <a:pt x="1702" y="2077"/>
                </a:cubicBezTo>
                <a:cubicBezTo>
                  <a:pt x="2003" y="1535"/>
                  <a:pt x="2385" y="1053"/>
                  <a:pt x="2726" y="538"/>
                </a:cubicBezTo>
                <a:cubicBezTo>
                  <a:pt x="2913" y="260"/>
                  <a:pt x="2657" y="1"/>
                  <a:pt x="239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19"/>
          <p:cNvSpPr/>
          <p:nvPr/>
        </p:nvSpPr>
        <p:spPr>
          <a:xfrm>
            <a:off x="8629718" y="62644"/>
            <a:ext cx="70595" cy="161310"/>
          </a:xfrm>
          <a:custGeom>
            <a:rect b="b" l="l" r="r" t="t"/>
            <a:pathLst>
              <a:path extrusionOk="0" h="4963" w="2172">
                <a:moveTo>
                  <a:pt x="1750" y="0"/>
                </a:moveTo>
                <a:cubicBezTo>
                  <a:pt x="1676" y="0"/>
                  <a:pt x="1601" y="33"/>
                  <a:pt x="1539" y="110"/>
                </a:cubicBezTo>
                <a:cubicBezTo>
                  <a:pt x="515" y="1361"/>
                  <a:pt x="0" y="3040"/>
                  <a:pt x="301" y="4646"/>
                </a:cubicBezTo>
                <a:cubicBezTo>
                  <a:pt x="343" y="4864"/>
                  <a:pt x="520" y="4963"/>
                  <a:pt x="704" y="4963"/>
                </a:cubicBezTo>
                <a:cubicBezTo>
                  <a:pt x="939" y="4963"/>
                  <a:pt x="1185" y="4803"/>
                  <a:pt x="1178" y="4526"/>
                </a:cubicBezTo>
                <a:cubicBezTo>
                  <a:pt x="1151" y="3054"/>
                  <a:pt x="1352" y="1816"/>
                  <a:pt x="2048" y="505"/>
                </a:cubicBezTo>
                <a:cubicBezTo>
                  <a:pt x="2172" y="271"/>
                  <a:pt x="1964" y="0"/>
                  <a:pt x="17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19"/>
          <p:cNvSpPr/>
          <p:nvPr/>
        </p:nvSpPr>
        <p:spPr>
          <a:xfrm>
            <a:off x="8610347" y="336510"/>
            <a:ext cx="47779" cy="147626"/>
          </a:xfrm>
          <a:custGeom>
            <a:rect b="b" l="l" r="r" t="t"/>
            <a:pathLst>
              <a:path extrusionOk="0" h="4542" w="1470">
                <a:moveTo>
                  <a:pt x="941" y="0"/>
                </a:moveTo>
                <a:cubicBezTo>
                  <a:pt x="854" y="0"/>
                  <a:pt x="771" y="42"/>
                  <a:pt x="723" y="141"/>
                </a:cubicBezTo>
                <a:cubicBezTo>
                  <a:pt x="74" y="1459"/>
                  <a:pt x="1" y="2991"/>
                  <a:pt x="610" y="4336"/>
                </a:cubicBezTo>
                <a:cubicBezTo>
                  <a:pt x="675" y="4480"/>
                  <a:pt x="800" y="4541"/>
                  <a:pt x="931" y="4541"/>
                </a:cubicBezTo>
                <a:cubicBezTo>
                  <a:pt x="1189" y="4541"/>
                  <a:pt x="1470" y="4307"/>
                  <a:pt x="1372" y="4015"/>
                </a:cubicBezTo>
                <a:cubicBezTo>
                  <a:pt x="958" y="2770"/>
                  <a:pt x="864" y="1626"/>
                  <a:pt x="1239" y="362"/>
                </a:cubicBezTo>
                <a:cubicBezTo>
                  <a:pt x="1296" y="162"/>
                  <a:pt x="1112" y="0"/>
                  <a:pt x="94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19"/>
          <p:cNvSpPr/>
          <p:nvPr/>
        </p:nvSpPr>
        <p:spPr>
          <a:xfrm>
            <a:off x="8665146" y="564125"/>
            <a:ext cx="63152" cy="146489"/>
          </a:xfrm>
          <a:custGeom>
            <a:rect b="b" l="l" r="r" t="t"/>
            <a:pathLst>
              <a:path extrusionOk="0" h="4507" w="1943">
                <a:moveTo>
                  <a:pt x="288" y="1"/>
                </a:moveTo>
                <a:cubicBezTo>
                  <a:pt x="161" y="1"/>
                  <a:pt x="38" y="84"/>
                  <a:pt x="34" y="257"/>
                </a:cubicBezTo>
                <a:cubicBezTo>
                  <a:pt x="1" y="1688"/>
                  <a:pt x="275" y="3073"/>
                  <a:pt x="1025" y="4298"/>
                </a:cubicBezTo>
                <a:cubicBezTo>
                  <a:pt x="1114" y="4445"/>
                  <a:pt x="1243" y="4506"/>
                  <a:pt x="1372" y="4506"/>
                </a:cubicBezTo>
                <a:cubicBezTo>
                  <a:pt x="1659" y="4506"/>
                  <a:pt x="1943" y="4202"/>
                  <a:pt x="1767" y="3870"/>
                </a:cubicBezTo>
                <a:cubicBezTo>
                  <a:pt x="1158" y="2732"/>
                  <a:pt x="697" y="1548"/>
                  <a:pt x="570" y="257"/>
                </a:cubicBezTo>
                <a:cubicBezTo>
                  <a:pt x="553" y="88"/>
                  <a:pt x="418" y="1"/>
                  <a:pt x="2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19"/>
          <p:cNvSpPr/>
          <p:nvPr/>
        </p:nvSpPr>
        <p:spPr>
          <a:xfrm>
            <a:off x="8749912" y="767461"/>
            <a:ext cx="124192" cy="146359"/>
          </a:xfrm>
          <a:custGeom>
            <a:rect b="b" l="l" r="r" t="t"/>
            <a:pathLst>
              <a:path extrusionOk="0" h="4503" w="3821">
                <a:moveTo>
                  <a:pt x="280" y="0"/>
                </a:moveTo>
                <a:cubicBezTo>
                  <a:pt x="142" y="0"/>
                  <a:pt x="1" y="163"/>
                  <a:pt x="96" y="303"/>
                </a:cubicBezTo>
                <a:cubicBezTo>
                  <a:pt x="1006" y="1675"/>
                  <a:pt x="1936" y="3026"/>
                  <a:pt x="2939" y="4338"/>
                </a:cubicBezTo>
                <a:cubicBezTo>
                  <a:pt x="3026" y="4454"/>
                  <a:pt x="3147" y="4503"/>
                  <a:pt x="3265" y="4503"/>
                </a:cubicBezTo>
                <a:cubicBezTo>
                  <a:pt x="3548" y="4503"/>
                  <a:pt x="3821" y="4228"/>
                  <a:pt x="3608" y="3950"/>
                </a:cubicBezTo>
                <a:cubicBezTo>
                  <a:pt x="2585" y="2612"/>
                  <a:pt x="1508" y="1327"/>
                  <a:pt x="410" y="62"/>
                </a:cubicBezTo>
                <a:cubicBezTo>
                  <a:pt x="373" y="19"/>
                  <a:pt x="327" y="0"/>
                  <a:pt x="2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19"/>
          <p:cNvSpPr/>
          <p:nvPr/>
        </p:nvSpPr>
        <p:spPr>
          <a:xfrm>
            <a:off x="8923021" y="950027"/>
            <a:ext cx="167843" cy="143694"/>
          </a:xfrm>
          <a:custGeom>
            <a:rect b="b" l="l" r="r" t="t"/>
            <a:pathLst>
              <a:path extrusionOk="0" h="4421" w="5164">
                <a:moveTo>
                  <a:pt x="411" y="1"/>
                </a:moveTo>
                <a:cubicBezTo>
                  <a:pt x="191" y="1"/>
                  <a:pt x="1" y="267"/>
                  <a:pt x="209" y="460"/>
                </a:cubicBezTo>
                <a:cubicBezTo>
                  <a:pt x="1574" y="1752"/>
                  <a:pt x="2872" y="3170"/>
                  <a:pt x="4358" y="4327"/>
                </a:cubicBezTo>
                <a:cubicBezTo>
                  <a:pt x="4440" y="4392"/>
                  <a:pt x="4530" y="4420"/>
                  <a:pt x="4615" y="4420"/>
                </a:cubicBezTo>
                <a:cubicBezTo>
                  <a:pt x="4915" y="4420"/>
                  <a:pt x="5164" y="4074"/>
                  <a:pt x="4893" y="3792"/>
                </a:cubicBezTo>
                <a:cubicBezTo>
                  <a:pt x="3581" y="2441"/>
                  <a:pt x="2029" y="1290"/>
                  <a:pt x="597" y="72"/>
                </a:cubicBezTo>
                <a:cubicBezTo>
                  <a:pt x="539" y="22"/>
                  <a:pt x="474" y="1"/>
                  <a:pt x="4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19"/>
          <p:cNvSpPr/>
          <p:nvPr/>
        </p:nvSpPr>
        <p:spPr>
          <a:xfrm>
            <a:off x="9144785" y="1129799"/>
            <a:ext cx="119219" cy="127280"/>
          </a:xfrm>
          <a:custGeom>
            <a:rect b="b" l="l" r="r" t="t"/>
            <a:pathLst>
              <a:path extrusionOk="0" h="3916" w="3668">
                <a:moveTo>
                  <a:pt x="313" y="0"/>
                </a:moveTo>
                <a:cubicBezTo>
                  <a:pt x="146" y="0"/>
                  <a:pt x="0" y="207"/>
                  <a:pt x="157" y="349"/>
                </a:cubicBezTo>
                <a:cubicBezTo>
                  <a:pt x="746" y="884"/>
                  <a:pt x="1281" y="1453"/>
                  <a:pt x="1743" y="2108"/>
                </a:cubicBezTo>
                <a:cubicBezTo>
                  <a:pt x="2138" y="2670"/>
                  <a:pt x="2499" y="3279"/>
                  <a:pt x="2954" y="3794"/>
                </a:cubicBezTo>
                <a:cubicBezTo>
                  <a:pt x="3032" y="3879"/>
                  <a:pt x="3120" y="3915"/>
                  <a:pt x="3204" y="3915"/>
                </a:cubicBezTo>
                <a:cubicBezTo>
                  <a:pt x="3450" y="3915"/>
                  <a:pt x="3667" y="3609"/>
                  <a:pt x="3543" y="3339"/>
                </a:cubicBezTo>
                <a:cubicBezTo>
                  <a:pt x="2927" y="2015"/>
                  <a:pt x="1549" y="971"/>
                  <a:pt x="452" y="54"/>
                </a:cubicBezTo>
                <a:cubicBezTo>
                  <a:pt x="408" y="16"/>
                  <a:pt x="360" y="0"/>
                  <a:pt x="3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19"/>
          <p:cNvSpPr/>
          <p:nvPr/>
        </p:nvSpPr>
        <p:spPr>
          <a:xfrm>
            <a:off x="8763336" y="108895"/>
            <a:ext cx="79436" cy="146489"/>
          </a:xfrm>
          <a:custGeom>
            <a:rect b="b" l="l" r="r" t="t"/>
            <a:pathLst>
              <a:path extrusionOk="0" h="4507" w="2444">
                <a:moveTo>
                  <a:pt x="2102" y="0"/>
                </a:moveTo>
                <a:cubicBezTo>
                  <a:pt x="2022" y="0"/>
                  <a:pt x="1940" y="36"/>
                  <a:pt x="1877" y="119"/>
                </a:cubicBezTo>
                <a:cubicBezTo>
                  <a:pt x="1021" y="1276"/>
                  <a:pt x="365" y="2641"/>
                  <a:pt x="64" y="4046"/>
                </a:cubicBezTo>
                <a:cubicBezTo>
                  <a:pt x="0" y="4327"/>
                  <a:pt x="219" y="4506"/>
                  <a:pt x="435" y="4506"/>
                </a:cubicBezTo>
                <a:cubicBezTo>
                  <a:pt x="580" y="4506"/>
                  <a:pt x="724" y="4425"/>
                  <a:pt x="780" y="4240"/>
                </a:cubicBezTo>
                <a:cubicBezTo>
                  <a:pt x="1202" y="2902"/>
                  <a:pt x="1683" y="1638"/>
                  <a:pt x="2332" y="393"/>
                </a:cubicBezTo>
                <a:cubicBezTo>
                  <a:pt x="2443" y="176"/>
                  <a:pt x="2280" y="0"/>
                  <a:pt x="210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19"/>
          <p:cNvSpPr/>
          <p:nvPr/>
        </p:nvSpPr>
        <p:spPr>
          <a:xfrm>
            <a:off x="8732556" y="336315"/>
            <a:ext cx="53792" cy="170053"/>
          </a:xfrm>
          <a:custGeom>
            <a:rect b="b" l="l" r="r" t="t"/>
            <a:pathLst>
              <a:path extrusionOk="0" h="5232" w="1655">
                <a:moveTo>
                  <a:pt x="1316" y="0"/>
                </a:moveTo>
                <a:cubicBezTo>
                  <a:pt x="1230" y="0"/>
                  <a:pt x="1146" y="38"/>
                  <a:pt x="1098" y="127"/>
                </a:cubicBezTo>
                <a:cubicBezTo>
                  <a:pt x="295" y="1572"/>
                  <a:pt x="1" y="3372"/>
                  <a:pt x="617" y="4944"/>
                </a:cubicBezTo>
                <a:cubicBezTo>
                  <a:pt x="695" y="5142"/>
                  <a:pt x="861" y="5232"/>
                  <a:pt x="1023" y="5232"/>
                </a:cubicBezTo>
                <a:cubicBezTo>
                  <a:pt x="1260" y="5232"/>
                  <a:pt x="1487" y="5041"/>
                  <a:pt x="1419" y="4723"/>
                </a:cubicBezTo>
                <a:cubicBezTo>
                  <a:pt x="1071" y="3198"/>
                  <a:pt x="1018" y="1813"/>
                  <a:pt x="1580" y="328"/>
                </a:cubicBezTo>
                <a:cubicBezTo>
                  <a:pt x="1655" y="142"/>
                  <a:pt x="1482" y="0"/>
                  <a:pt x="13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19"/>
          <p:cNvSpPr/>
          <p:nvPr/>
        </p:nvSpPr>
        <p:spPr>
          <a:xfrm>
            <a:off x="8787388" y="564678"/>
            <a:ext cx="50996" cy="120909"/>
          </a:xfrm>
          <a:custGeom>
            <a:rect b="b" l="l" r="r" t="t"/>
            <a:pathLst>
              <a:path extrusionOk="0" h="3720" w="1569">
                <a:moveTo>
                  <a:pt x="384" y="1"/>
                </a:moveTo>
                <a:cubicBezTo>
                  <a:pt x="282" y="1"/>
                  <a:pt x="185" y="56"/>
                  <a:pt x="167" y="179"/>
                </a:cubicBezTo>
                <a:cubicBezTo>
                  <a:pt x="0" y="1344"/>
                  <a:pt x="161" y="2548"/>
                  <a:pt x="810" y="3552"/>
                </a:cubicBezTo>
                <a:cubicBezTo>
                  <a:pt x="886" y="3670"/>
                  <a:pt x="994" y="3719"/>
                  <a:pt x="1101" y="3719"/>
                </a:cubicBezTo>
                <a:cubicBezTo>
                  <a:pt x="1339" y="3719"/>
                  <a:pt x="1568" y="3474"/>
                  <a:pt x="1425" y="3197"/>
                </a:cubicBezTo>
                <a:cubicBezTo>
                  <a:pt x="923" y="2254"/>
                  <a:pt x="622" y="1317"/>
                  <a:pt x="649" y="240"/>
                </a:cubicBezTo>
                <a:cubicBezTo>
                  <a:pt x="653" y="90"/>
                  <a:pt x="514" y="1"/>
                  <a:pt x="3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19"/>
          <p:cNvSpPr/>
          <p:nvPr/>
        </p:nvSpPr>
        <p:spPr>
          <a:xfrm>
            <a:off x="8856195" y="766681"/>
            <a:ext cx="131830" cy="126402"/>
          </a:xfrm>
          <a:custGeom>
            <a:rect b="b" l="l" r="r" t="t"/>
            <a:pathLst>
              <a:path extrusionOk="0" h="3889" w="4056">
                <a:moveTo>
                  <a:pt x="404" y="1"/>
                </a:moveTo>
                <a:cubicBezTo>
                  <a:pt x="187" y="1"/>
                  <a:pt x="1" y="283"/>
                  <a:pt x="191" y="495"/>
                </a:cubicBezTo>
                <a:cubicBezTo>
                  <a:pt x="1181" y="1605"/>
                  <a:pt x="2145" y="2722"/>
                  <a:pt x="3202" y="3766"/>
                </a:cubicBezTo>
                <a:cubicBezTo>
                  <a:pt x="3288" y="3852"/>
                  <a:pt x="3384" y="3889"/>
                  <a:pt x="3477" y="3889"/>
                </a:cubicBezTo>
                <a:cubicBezTo>
                  <a:pt x="3787" y="3889"/>
                  <a:pt x="4056" y="3483"/>
                  <a:pt x="3777" y="3184"/>
                </a:cubicBezTo>
                <a:cubicBezTo>
                  <a:pt x="2767" y="2100"/>
                  <a:pt x="1683" y="1103"/>
                  <a:pt x="599" y="86"/>
                </a:cubicBezTo>
                <a:cubicBezTo>
                  <a:pt x="538" y="26"/>
                  <a:pt x="470" y="1"/>
                  <a:pt x="4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19"/>
          <p:cNvSpPr/>
          <p:nvPr/>
        </p:nvSpPr>
        <p:spPr>
          <a:xfrm>
            <a:off x="9027419" y="940732"/>
            <a:ext cx="140151" cy="122339"/>
          </a:xfrm>
          <a:custGeom>
            <a:rect b="b" l="l" r="r" t="t"/>
            <a:pathLst>
              <a:path extrusionOk="0" h="3764" w="4312">
                <a:moveTo>
                  <a:pt x="324" y="0"/>
                </a:moveTo>
                <a:cubicBezTo>
                  <a:pt x="147" y="0"/>
                  <a:pt x="1" y="210"/>
                  <a:pt x="162" y="372"/>
                </a:cubicBezTo>
                <a:cubicBezTo>
                  <a:pt x="1246" y="1489"/>
                  <a:pt x="2296" y="2673"/>
                  <a:pt x="3494" y="3663"/>
                </a:cubicBezTo>
                <a:cubicBezTo>
                  <a:pt x="3578" y="3734"/>
                  <a:pt x="3669" y="3763"/>
                  <a:pt x="3756" y="3763"/>
                </a:cubicBezTo>
                <a:cubicBezTo>
                  <a:pt x="4058" y="3763"/>
                  <a:pt x="4311" y="3402"/>
                  <a:pt x="4036" y="3121"/>
                </a:cubicBezTo>
                <a:cubicBezTo>
                  <a:pt x="2945" y="2004"/>
                  <a:pt x="1681" y="1047"/>
                  <a:pt x="476" y="57"/>
                </a:cubicBezTo>
                <a:cubicBezTo>
                  <a:pt x="428" y="17"/>
                  <a:pt x="375" y="0"/>
                  <a:pt x="3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19"/>
          <p:cNvSpPr/>
          <p:nvPr/>
        </p:nvSpPr>
        <p:spPr>
          <a:xfrm>
            <a:off x="9202997" y="1084588"/>
            <a:ext cx="234278" cy="217929"/>
          </a:xfrm>
          <a:custGeom>
            <a:rect b="b" l="l" r="r" t="t"/>
            <a:pathLst>
              <a:path extrusionOk="0" h="6705" w="7208">
                <a:moveTo>
                  <a:pt x="514" y="1"/>
                </a:moveTo>
                <a:cubicBezTo>
                  <a:pt x="204" y="1"/>
                  <a:pt x="0" y="445"/>
                  <a:pt x="333" y="629"/>
                </a:cubicBezTo>
                <a:cubicBezTo>
                  <a:pt x="2882" y="2021"/>
                  <a:pt x="4575" y="4001"/>
                  <a:pt x="6074" y="6450"/>
                </a:cubicBezTo>
                <a:cubicBezTo>
                  <a:pt x="6185" y="6630"/>
                  <a:pt x="6346" y="6705"/>
                  <a:pt x="6504" y="6705"/>
                </a:cubicBezTo>
                <a:cubicBezTo>
                  <a:pt x="6860" y="6705"/>
                  <a:pt x="7208" y="6329"/>
                  <a:pt x="6990" y="5908"/>
                </a:cubicBezTo>
                <a:cubicBezTo>
                  <a:pt x="5666" y="3345"/>
                  <a:pt x="3224" y="1318"/>
                  <a:pt x="675" y="40"/>
                </a:cubicBezTo>
                <a:cubicBezTo>
                  <a:pt x="619" y="13"/>
                  <a:pt x="565" y="1"/>
                  <a:pt x="5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19"/>
          <p:cNvSpPr/>
          <p:nvPr/>
        </p:nvSpPr>
        <p:spPr>
          <a:xfrm>
            <a:off x="8903292" y="-28883"/>
            <a:ext cx="87172" cy="161667"/>
          </a:xfrm>
          <a:custGeom>
            <a:rect b="b" l="l" r="r" t="t"/>
            <a:pathLst>
              <a:path extrusionOk="0" h="4974" w="2682">
                <a:moveTo>
                  <a:pt x="2182" y="0"/>
                </a:moveTo>
                <a:cubicBezTo>
                  <a:pt x="2011" y="0"/>
                  <a:pt x="1833" y="89"/>
                  <a:pt x="1753" y="290"/>
                </a:cubicBezTo>
                <a:cubicBezTo>
                  <a:pt x="1204" y="1655"/>
                  <a:pt x="669" y="3026"/>
                  <a:pt x="134" y="4391"/>
                </a:cubicBezTo>
                <a:cubicBezTo>
                  <a:pt x="0" y="4740"/>
                  <a:pt x="289" y="4973"/>
                  <a:pt x="585" y="4973"/>
                </a:cubicBezTo>
                <a:cubicBezTo>
                  <a:pt x="778" y="4973"/>
                  <a:pt x="973" y="4875"/>
                  <a:pt x="1057" y="4645"/>
                </a:cubicBezTo>
                <a:cubicBezTo>
                  <a:pt x="1566" y="3267"/>
                  <a:pt x="2074" y="1896"/>
                  <a:pt x="2569" y="511"/>
                </a:cubicBezTo>
                <a:cubicBezTo>
                  <a:pt x="2682" y="198"/>
                  <a:pt x="2438" y="0"/>
                  <a:pt x="21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19"/>
          <p:cNvSpPr/>
          <p:nvPr/>
        </p:nvSpPr>
        <p:spPr>
          <a:xfrm>
            <a:off x="8850865" y="222329"/>
            <a:ext cx="83174" cy="172361"/>
          </a:xfrm>
          <a:custGeom>
            <a:rect b="b" l="l" r="r" t="t"/>
            <a:pathLst>
              <a:path extrusionOk="0" h="5303" w="2559">
                <a:moveTo>
                  <a:pt x="2236" y="1"/>
                </a:moveTo>
                <a:cubicBezTo>
                  <a:pt x="2196" y="1"/>
                  <a:pt x="2154" y="13"/>
                  <a:pt x="2115" y="41"/>
                </a:cubicBezTo>
                <a:cubicBezTo>
                  <a:pt x="630" y="1098"/>
                  <a:pt x="1" y="3239"/>
                  <a:pt x="462" y="4965"/>
                </a:cubicBezTo>
                <a:cubicBezTo>
                  <a:pt x="526" y="5194"/>
                  <a:pt x="738" y="5302"/>
                  <a:pt x="946" y="5302"/>
                </a:cubicBezTo>
                <a:cubicBezTo>
                  <a:pt x="1200" y="5302"/>
                  <a:pt x="1449" y="5140"/>
                  <a:pt x="1412" y="4838"/>
                </a:cubicBezTo>
                <a:cubicBezTo>
                  <a:pt x="1192" y="3125"/>
                  <a:pt x="1560" y="1847"/>
                  <a:pt x="2456" y="389"/>
                </a:cubicBezTo>
                <a:cubicBezTo>
                  <a:pt x="2559" y="221"/>
                  <a:pt x="2408" y="1"/>
                  <a:pt x="22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19"/>
          <p:cNvSpPr/>
          <p:nvPr/>
        </p:nvSpPr>
        <p:spPr>
          <a:xfrm>
            <a:off x="8870432" y="483486"/>
            <a:ext cx="84669" cy="194365"/>
          </a:xfrm>
          <a:custGeom>
            <a:rect b="b" l="l" r="r" t="t"/>
            <a:pathLst>
              <a:path extrusionOk="0" h="5980" w="2605">
                <a:moveTo>
                  <a:pt x="595" y="0"/>
                </a:moveTo>
                <a:cubicBezTo>
                  <a:pt x="485" y="0"/>
                  <a:pt x="384" y="64"/>
                  <a:pt x="355" y="215"/>
                </a:cubicBezTo>
                <a:cubicBezTo>
                  <a:pt x="1" y="2049"/>
                  <a:pt x="536" y="4263"/>
                  <a:pt x="1627" y="5769"/>
                </a:cubicBezTo>
                <a:cubicBezTo>
                  <a:pt x="1733" y="5917"/>
                  <a:pt x="1877" y="5980"/>
                  <a:pt x="2016" y="5980"/>
                </a:cubicBezTo>
                <a:cubicBezTo>
                  <a:pt x="2322" y="5980"/>
                  <a:pt x="2605" y="5675"/>
                  <a:pt x="2416" y="5307"/>
                </a:cubicBezTo>
                <a:cubicBezTo>
                  <a:pt x="1566" y="3628"/>
                  <a:pt x="1178" y="2162"/>
                  <a:pt x="938" y="296"/>
                </a:cubicBezTo>
                <a:cubicBezTo>
                  <a:pt x="918" y="121"/>
                  <a:pt x="748" y="0"/>
                  <a:pt x="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19"/>
          <p:cNvSpPr/>
          <p:nvPr/>
        </p:nvSpPr>
        <p:spPr>
          <a:xfrm>
            <a:off x="8992966" y="744644"/>
            <a:ext cx="111061" cy="102123"/>
          </a:xfrm>
          <a:custGeom>
            <a:rect b="b" l="l" r="r" t="t"/>
            <a:pathLst>
              <a:path extrusionOk="0" h="3142" w="3417">
                <a:moveTo>
                  <a:pt x="374" y="1"/>
                </a:moveTo>
                <a:cubicBezTo>
                  <a:pt x="185" y="1"/>
                  <a:pt x="1" y="204"/>
                  <a:pt x="111" y="430"/>
                </a:cubicBezTo>
                <a:cubicBezTo>
                  <a:pt x="627" y="1520"/>
                  <a:pt x="1476" y="2571"/>
                  <a:pt x="2587" y="3093"/>
                </a:cubicBezTo>
                <a:cubicBezTo>
                  <a:pt x="2657" y="3126"/>
                  <a:pt x="2725" y="3141"/>
                  <a:pt x="2790" y="3141"/>
                </a:cubicBezTo>
                <a:cubicBezTo>
                  <a:pt x="3174" y="3141"/>
                  <a:pt x="3416" y="2610"/>
                  <a:pt x="3015" y="2363"/>
                </a:cubicBezTo>
                <a:cubicBezTo>
                  <a:pt x="2045" y="1768"/>
                  <a:pt x="1215" y="1119"/>
                  <a:pt x="606" y="142"/>
                </a:cubicBezTo>
                <a:cubicBezTo>
                  <a:pt x="546" y="42"/>
                  <a:pt x="460"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19"/>
          <p:cNvSpPr/>
          <p:nvPr/>
        </p:nvSpPr>
        <p:spPr>
          <a:xfrm>
            <a:off x="9160321" y="902931"/>
            <a:ext cx="245426" cy="172003"/>
          </a:xfrm>
          <a:custGeom>
            <a:rect b="b" l="l" r="r" t="t"/>
            <a:pathLst>
              <a:path extrusionOk="0" h="5292" w="7551">
                <a:moveTo>
                  <a:pt x="414" y="1"/>
                </a:moveTo>
                <a:cubicBezTo>
                  <a:pt x="155" y="1"/>
                  <a:pt x="0" y="403"/>
                  <a:pt x="261" y="598"/>
                </a:cubicBezTo>
                <a:cubicBezTo>
                  <a:pt x="2335" y="2150"/>
                  <a:pt x="4410" y="3696"/>
                  <a:pt x="6524" y="5194"/>
                </a:cubicBezTo>
                <a:cubicBezTo>
                  <a:pt x="6620" y="5262"/>
                  <a:pt x="6715" y="5291"/>
                  <a:pt x="6805" y="5291"/>
                </a:cubicBezTo>
                <a:cubicBezTo>
                  <a:pt x="7248" y="5291"/>
                  <a:pt x="7551" y="4580"/>
                  <a:pt x="7072" y="4258"/>
                </a:cubicBezTo>
                <a:cubicBezTo>
                  <a:pt x="4931" y="2819"/>
                  <a:pt x="2764" y="1428"/>
                  <a:pt x="583" y="56"/>
                </a:cubicBezTo>
                <a:cubicBezTo>
                  <a:pt x="524" y="17"/>
                  <a:pt x="467" y="1"/>
                  <a:pt x="4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9" name="Google Shape;1129;p19"/>
          <p:cNvGrpSpPr/>
          <p:nvPr/>
        </p:nvGrpSpPr>
        <p:grpSpPr>
          <a:xfrm>
            <a:off x="6082097" y="4568315"/>
            <a:ext cx="1482049" cy="842172"/>
            <a:chOff x="6082097" y="4568315"/>
            <a:chExt cx="1482049" cy="842172"/>
          </a:xfrm>
        </p:grpSpPr>
        <p:sp>
          <p:nvSpPr>
            <p:cNvPr id="1130" name="Google Shape;1130;p19"/>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19"/>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19"/>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19"/>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19"/>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19"/>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19"/>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19"/>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19"/>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19"/>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19"/>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1" name="Google Shape;1141;p19"/>
          <p:cNvGrpSpPr/>
          <p:nvPr/>
        </p:nvGrpSpPr>
        <p:grpSpPr>
          <a:xfrm flipH="1" rot="8100000">
            <a:off x="-635684" y="2885274"/>
            <a:ext cx="1482035" cy="842164"/>
            <a:chOff x="6082097" y="4568315"/>
            <a:chExt cx="1482049" cy="842172"/>
          </a:xfrm>
        </p:grpSpPr>
        <p:sp>
          <p:nvSpPr>
            <p:cNvPr id="1142" name="Google Shape;1142;p19"/>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19"/>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19"/>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19"/>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19"/>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19"/>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19"/>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19"/>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19"/>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19"/>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19"/>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3" name="Google Shape;1153;p19"/>
          <p:cNvGrpSpPr/>
          <p:nvPr/>
        </p:nvGrpSpPr>
        <p:grpSpPr>
          <a:xfrm>
            <a:off x="4588063" y="1497264"/>
            <a:ext cx="4572015" cy="3864131"/>
            <a:chOff x="7755900" y="1964191"/>
            <a:chExt cx="3161399" cy="2671920"/>
          </a:xfrm>
        </p:grpSpPr>
        <p:sp>
          <p:nvSpPr>
            <p:cNvPr id="1154" name="Google Shape;1154;p19"/>
            <p:cNvSpPr/>
            <p:nvPr/>
          </p:nvSpPr>
          <p:spPr>
            <a:xfrm>
              <a:off x="7755900" y="3633713"/>
              <a:ext cx="3161358" cy="1002399"/>
            </a:xfrm>
            <a:custGeom>
              <a:rect b="b" l="l" r="r" t="t"/>
              <a:pathLst>
                <a:path extrusionOk="0" h="16906" w="53318">
                  <a:moveTo>
                    <a:pt x="53317" y="0"/>
                  </a:moveTo>
                  <a:lnTo>
                    <a:pt x="33701" y="0"/>
                  </a:lnTo>
                  <a:cubicBezTo>
                    <a:pt x="29650" y="0"/>
                    <a:pt x="18256" y="3272"/>
                    <a:pt x="10484" y="9090"/>
                  </a:cubicBezTo>
                  <a:cubicBezTo>
                    <a:pt x="7168" y="11581"/>
                    <a:pt x="3315" y="14436"/>
                    <a:pt x="0" y="16905"/>
                  </a:cubicBezTo>
                  <a:lnTo>
                    <a:pt x="53317" y="16905"/>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19"/>
            <p:cNvSpPr/>
            <p:nvPr/>
          </p:nvSpPr>
          <p:spPr>
            <a:xfrm>
              <a:off x="8615712" y="3633713"/>
              <a:ext cx="2145321" cy="1002399"/>
            </a:xfrm>
            <a:custGeom>
              <a:rect b="b" l="l" r="r" t="t"/>
              <a:pathLst>
                <a:path extrusionOk="0" h="16906" w="36182">
                  <a:moveTo>
                    <a:pt x="19200" y="0"/>
                  </a:moveTo>
                  <a:lnTo>
                    <a:pt x="27652" y="0"/>
                  </a:lnTo>
                  <a:cubicBezTo>
                    <a:pt x="30166" y="571"/>
                    <a:pt x="32965" y="1252"/>
                    <a:pt x="33920" y="1647"/>
                  </a:cubicBezTo>
                  <a:cubicBezTo>
                    <a:pt x="35808" y="2426"/>
                    <a:pt x="36181" y="3645"/>
                    <a:pt x="35764" y="4106"/>
                  </a:cubicBezTo>
                  <a:cubicBezTo>
                    <a:pt x="35468" y="4446"/>
                    <a:pt x="30737" y="12339"/>
                    <a:pt x="27948" y="16905"/>
                  </a:cubicBezTo>
                  <a:lnTo>
                    <a:pt x="0" y="16905"/>
                  </a:lnTo>
                  <a:cubicBezTo>
                    <a:pt x="0" y="16905"/>
                    <a:pt x="21154" y="4951"/>
                    <a:pt x="22581" y="4194"/>
                  </a:cubicBezTo>
                  <a:cubicBezTo>
                    <a:pt x="23997" y="3447"/>
                    <a:pt x="24095" y="2756"/>
                    <a:pt x="23360" y="2306"/>
                  </a:cubicBezTo>
                  <a:cubicBezTo>
                    <a:pt x="22646" y="1878"/>
                    <a:pt x="19134" y="99"/>
                    <a:pt x="18958" y="0"/>
                  </a:cubicBezTo>
                  <a:cubicBezTo>
                    <a:pt x="19035" y="0"/>
                    <a:pt x="19123" y="0"/>
                    <a:pt x="192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19"/>
            <p:cNvSpPr/>
            <p:nvPr/>
          </p:nvSpPr>
          <p:spPr>
            <a:xfrm>
              <a:off x="10650362" y="1964191"/>
              <a:ext cx="266935" cy="1135866"/>
            </a:xfrm>
            <a:custGeom>
              <a:rect b="b" l="l" r="r" t="t"/>
              <a:pathLst>
                <a:path extrusionOk="0" h="19157" w="4502">
                  <a:moveTo>
                    <a:pt x="2778" y="1"/>
                  </a:moveTo>
                  <a:cubicBezTo>
                    <a:pt x="2218" y="1"/>
                    <a:pt x="1768" y="462"/>
                    <a:pt x="1768" y="1022"/>
                  </a:cubicBezTo>
                  <a:lnTo>
                    <a:pt x="1768" y="1790"/>
                  </a:lnTo>
                  <a:lnTo>
                    <a:pt x="1768" y="1823"/>
                  </a:lnTo>
                  <a:cubicBezTo>
                    <a:pt x="1757" y="1977"/>
                    <a:pt x="1702" y="2624"/>
                    <a:pt x="1076" y="2987"/>
                  </a:cubicBezTo>
                  <a:cubicBezTo>
                    <a:pt x="352" y="3404"/>
                    <a:pt x="0" y="3502"/>
                    <a:pt x="0" y="5050"/>
                  </a:cubicBezTo>
                  <a:lnTo>
                    <a:pt x="0" y="17850"/>
                  </a:lnTo>
                  <a:cubicBezTo>
                    <a:pt x="0" y="18574"/>
                    <a:pt x="593" y="19156"/>
                    <a:pt x="1307" y="19156"/>
                  </a:cubicBezTo>
                  <a:lnTo>
                    <a:pt x="4249" y="19156"/>
                  </a:lnTo>
                  <a:cubicBezTo>
                    <a:pt x="4336" y="19156"/>
                    <a:pt x="4413" y="19156"/>
                    <a:pt x="4501" y="19134"/>
                  </a:cubicBezTo>
                  <a:lnTo>
                    <a:pt x="4501" y="6938"/>
                  </a:lnTo>
                  <a:cubicBezTo>
                    <a:pt x="4139" y="6477"/>
                    <a:pt x="3820" y="6071"/>
                    <a:pt x="3798" y="5380"/>
                  </a:cubicBezTo>
                  <a:lnTo>
                    <a:pt x="3798" y="5182"/>
                  </a:lnTo>
                  <a:lnTo>
                    <a:pt x="3798" y="1022"/>
                  </a:lnTo>
                  <a:cubicBezTo>
                    <a:pt x="3798" y="462"/>
                    <a:pt x="3337" y="1"/>
                    <a:pt x="27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19"/>
            <p:cNvSpPr/>
            <p:nvPr/>
          </p:nvSpPr>
          <p:spPr>
            <a:xfrm>
              <a:off x="10708943" y="2138632"/>
              <a:ext cx="208354" cy="1116952"/>
            </a:xfrm>
            <a:custGeom>
              <a:rect b="b" l="l" r="r" t="t"/>
              <a:pathLst>
                <a:path extrusionOk="0" h="18838" w="3514">
                  <a:moveTo>
                    <a:pt x="1647" y="1"/>
                  </a:moveTo>
                  <a:cubicBezTo>
                    <a:pt x="1570" y="1"/>
                    <a:pt x="1515" y="55"/>
                    <a:pt x="1515" y="132"/>
                  </a:cubicBezTo>
                  <a:lnTo>
                    <a:pt x="1515" y="2009"/>
                  </a:lnTo>
                  <a:lnTo>
                    <a:pt x="121" y="1197"/>
                  </a:lnTo>
                  <a:cubicBezTo>
                    <a:pt x="110" y="1194"/>
                    <a:pt x="99" y="1193"/>
                    <a:pt x="88" y="1193"/>
                  </a:cubicBezTo>
                  <a:cubicBezTo>
                    <a:pt x="57" y="1193"/>
                    <a:pt x="28" y="1205"/>
                    <a:pt x="11" y="1230"/>
                  </a:cubicBezTo>
                  <a:cubicBezTo>
                    <a:pt x="0" y="1263"/>
                    <a:pt x="11" y="1307"/>
                    <a:pt x="44" y="1329"/>
                  </a:cubicBezTo>
                  <a:lnTo>
                    <a:pt x="1515" y="2185"/>
                  </a:lnTo>
                  <a:lnTo>
                    <a:pt x="1515" y="5412"/>
                  </a:lnTo>
                  <a:lnTo>
                    <a:pt x="121" y="4611"/>
                  </a:lnTo>
                  <a:cubicBezTo>
                    <a:pt x="105" y="4603"/>
                    <a:pt x="90" y="4600"/>
                    <a:pt x="75" y="4600"/>
                  </a:cubicBezTo>
                  <a:cubicBezTo>
                    <a:pt x="49" y="4600"/>
                    <a:pt x="25" y="4612"/>
                    <a:pt x="11" y="4633"/>
                  </a:cubicBezTo>
                  <a:cubicBezTo>
                    <a:pt x="0" y="4677"/>
                    <a:pt x="11" y="4721"/>
                    <a:pt x="44" y="4732"/>
                  </a:cubicBezTo>
                  <a:lnTo>
                    <a:pt x="1515" y="5588"/>
                  </a:lnTo>
                  <a:lnTo>
                    <a:pt x="1515" y="8826"/>
                  </a:lnTo>
                  <a:lnTo>
                    <a:pt x="121" y="8014"/>
                  </a:lnTo>
                  <a:cubicBezTo>
                    <a:pt x="106" y="8007"/>
                    <a:pt x="92" y="8003"/>
                    <a:pt x="78" y="8003"/>
                  </a:cubicBezTo>
                  <a:cubicBezTo>
                    <a:pt x="50" y="8003"/>
                    <a:pt x="26" y="8018"/>
                    <a:pt x="11" y="8047"/>
                  </a:cubicBezTo>
                  <a:cubicBezTo>
                    <a:pt x="0" y="8080"/>
                    <a:pt x="11" y="8124"/>
                    <a:pt x="44" y="8146"/>
                  </a:cubicBezTo>
                  <a:lnTo>
                    <a:pt x="1515" y="8991"/>
                  </a:lnTo>
                  <a:lnTo>
                    <a:pt x="1515" y="12229"/>
                  </a:lnTo>
                  <a:lnTo>
                    <a:pt x="121" y="11428"/>
                  </a:lnTo>
                  <a:cubicBezTo>
                    <a:pt x="105" y="11420"/>
                    <a:pt x="90" y="11417"/>
                    <a:pt x="75" y="11417"/>
                  </a:cubicBezTo>
                  <a:cubicBezTo>
                    <a:pt x="49" y="11417"/>
                    <a:pt x="25" y="11429"/>
                    <a:pt x="11" y="11450"/>
                  </a:cubicBezTo>
                  <a:cubicBezTo>
                    <a:pt x="0" y="11483"/>
                    <a:pt x="11" y="11527"/>
                    <a:pt x="44" y="11549"/>
                  </a:cubicBezTo>
                  <a:lnTo>
                    <a:pt x="1515" y="12405"/>
                  </a:lnTo>
                  <a:lnTo>
                    <a:pt x="1515" y="18717"/>
                  </a:lnTo>
                  <a:cubicBezTo>
                    <a:pt x="1515" y="18783"/>
                    <a:pt x="1570" y="18838"/>
                    <a:pt x="1647" y="18838"/>
                  </a:cubicBezTo>
                  <a:cubicBezTo>
                    <a:pt x="1713" y="18838"/>
                    <a:pt x="1768" y="18783"/>
                    <a:pt x="1768" y="18717"/>
                  </a:cubicBezTo>
                  <a:lnTo>
                    <a:pt x="1768" y="11373"/>
                  </a:lnTo>
                  <a:lnTo>
                    <a:pt x="3513" y="10363"/>
                  </a:lnTo>
                  <a:lnTo>
                    <a:pt x="3513" y="10198"/>
                  </a:lnTo>
                  <a:cubicBezTo>
                    <a:pt x="3502" y="10198"/>
                    <a:pt x="3491" y="10198"/>
                    <a:pt x="3491" y="10209"/>
                  </a:cubicBezTo>
                  <a:lnTo>
                    <a:pt x="1768" y="11197"/>
                  </a:lnTo>
                  <a:lnTo>
                    <a:pt x="1768" y="7333"/>
                  </a:lnTo>
                  <a:lnTo>
                    <a:pt x="3513" y="6324"/>
                  </a:lnTo>
                  <a:lnTo>
                    <a:pt x="3513" y="6159"/>
                  </a:lnTo>
                  <a:cubicBezTo>
                    <a:pt x="3502" y="6159"/>
                    <a:pt x="3491" y="6159"/>
                    <a:pt x="3491" y="6170"/>
                  </a:cubicBezTo>
                  <a:lnTo>
                    <a:pt x="1768" y="7158"/>
                  </a:lnTo>
                  <a:lnTo>
                    <a:pt x="1768" y="3118"/>
                  </a:lnTo>
                  <a:lnTo>
                    <a:pt x="2415" y="2745"/>
                  </a:lnTo>
                  <a:cubicBezTo>
                    <a:pt x="2459" y="2723"/>
                    <a:pt x="2470" y="2679"/>
                    <a:pt x="2448" y="2646"/>
                  </a:cubicBezTo>
                  <a:cubicBezTo>
                    <a:pt x="2434" y="2617"/>
                    <a:pt x="2409" y="2602"/>
                    <a:pt x="2385" y="2602"/>
                  </a:cubicBezTo>
                  <a:cubicBezTo>
                    <a:pt x="2373" y="2602"/>
                    <a:pt x="2360" y="2606"/>
                    <a:pt x="2349" y="2613"/>
                  </a:cubicBezTo>
                  <a:lnTo>
                    <a:pt x="1768" y="2953"/>
                  </a:lnTo>
                  <a:lnTo>
                    <a:pt x="1768" y="132"/>
                  </a:lnTo>
                  <a:cubicBezTo>
                    <a:pt x="1768" y="55"/>
                    <a:pt x="1713" y="1"/>
                    <a:pt x="16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19"/>
            <p:cNvSpPr/>
            <p:nvPr/>
          </p:nvSpPr>
          <p:spPr>
            <a:xfrm>
              <a:off x="10366584" y="2292735"/>
              <a:ext cx="331979" cy="994750"/>
            </a:xfrm>
            <a:custGeom>
              <a:rect b="b" l="l" r="r" t="t"/>
              <a:pathLst>
                <a:path extrusionOk="0" h="16777" w="5599">
                  <a:moveTo>
                    <a:pt x="2799" y="0"/>
                  </a:moveTo>
                  <a:cubicBezTo>
                    <a:pt x="1998" y="0"/>
                    <a:pt x="1197" y="558"/>
                    <a:pt x="1197" y="1672"/>
                  </a:cubicBezTo>
                  <a:lnTo>
                    <a:pt x="1197" y="3340"/>
                  </a:lnTo>
                  <a:cubicBezTo>
                    <a:pt x="1197" y="3999"/>
                    <a:pt x="714" y="4438"/>
                    <a:pt x="439" y="4723"/>
                  </a:cubicBezTo>
                  <a:cubicBezTo>
                    <a:pt x="165" y="5009"/>
                    <a:pt x="0" y="5415"/>
                    <a:pt x="0" y="6677"/>
                  </a:cubicBezTo>
                  <a:cubicBezTo>
                    <a:pt x="0" y="7962"/>
                    <a:pt x="33" y="13527"/>
                    <a:pt x="33" y="14603"/>
                  </a:cubicBezTo>
                  <a:cubicBezTo>
                    <a:pt x="33" y="16052"/>
                    <a:pt x="1416" y="16776"/>
                    <a:pt x="2799" y="16776"/>
                  </a:cubicBezTo>
                  <a:cubicBezTo>
                    <a:pt x="4183" y="16776"/>
                    <a:pt x="5566" y="16052"/>
                    <a:pt x="5566" y="14603"/>
                  </a:cubicBezTo>
                  <a:cubicBezTo>
                    <a:pt x="5566" y="13527"/>
                    <a:pt x="5599" y="7962"/>
                    <a:pt x="5599" y="6677"/>
                  </a:cubicBezTo>
                  <a:cubicBezTo>
                    <a:pt x="5599" y="5415"/>
                    <a:pt x="5434" y="5009"/>
                    <a:pt x="5160" y="4723"/>
                  </a:cubicBezTo>
                  <a:cubicBezTo>
                    <a:pt x="4885" y="4438"/>
                    <a:pt x="4402" y="3999"/>
                    <a:pt x="4402" y="3340"/>
                  </a:cubicBezTo>
                  <a:lnTo>
                    <a:pt x="4402" y="1672"/>
                  </a:lnTo>
                  <a:cubicBezTo>
                    <a:pt x="4402" y="558"/>
                    <a:pt x="3601" y="0"/>
                    <a:pt x="27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19"/>
            <p:cNvSpPr/>
            <p:nvPr/>
          </p:nvSpPr>
          <p:spPr>
            <a:xfrm>
              <a:off x="10435542" y="2411381"/>
              <a:ext cx="179716" cy="939905"/>
            </a:xfrm>
            <a:custGeom>
              <a:rect b="b" l="l" r="r" t="t"/>
              <a:pathLst>
                <a:path extrusionOk="0" h="15852" w="3031">
                  <a:moveTo>
                    <a:pt x="1647" y="0"/>
                  </a:moveTo>
                  <a:cubicBezTo>
                    <a:pt x="1593" y="0"/>
                    <a:pt x="1549" y="44"/>
                    <a:pt x="1549" y="99"/>
                  </a:cubicBezTo>
                  <a:lnTo>
                    <a:pt x="1549" y="2470"/>
                  </a:lnTo>
                  <a:lnTo>
                    <a:pt x="1055" y="2196"/>
                  </a:lnTo>
                  <a:cubicBezTo>
                    <a:pt x="1047" y="2188"/>
                    <a:pt x="1036" y="2184"/>
                    <a:pt x="1025" y="2184"/>
                  </a:cubicBezTo>
                  <a:cubicBezTo>
                    <a:pt x="1006" y="2184"/>
                    <a:pt x="985" y="2196"/>
                    <a:pt x="978" y="2217"/>
                  </a:cubicBezTo>
                  <a:cubicBezTo>
                    <a:pt x="956" y="2250"/>
                    <a:pt x="967" y="2283"/>
                    <a:pt x="1000" y="2305"/>
                  </a:cubicBezTo>
                  <a:lnTo>
                    <a:pt x="1549" y="2613"/>
                  </a:lnTo>
                  <a:lnTo>
                    <a:pt x="1549" y="6005"/>
                  </a:lnTo>
                  <a:lnTo>
                    <a:pt x="100" y="5170"/>
                  </a:lnTo>
                  <a:cubicBezTo>
                    <a:pt x="91" y="5167"/>
                    <a:pt x="82" y="5166"/>
                    <a:pt x="73" y="5166"/>
                  </a:cubicBezTo>
                  <a:cubicBezTo>
                    <a:pt x="50" y="5166"/>
                    <a:pt x="28" y="5176"/>
                    <a:pt x="12" y="5192"/>
                  </a:cubicBezTo>
                  <a:cubicBezTo>
                    <a:pt x="1" y="5225"/>
                    <a:pt x="12" y="5269"/>
                    <a:pt x="34" y="5280"/>
                  </a:cubicBezTo>
                  <a:lnTo>
                    <a:pt x="1549" y="6147"/>
                  </a:lnTo>
                  <a:lnTo>
                    <a:pt x="1549" y="9408"/>
                  </a:lnTo>
                  <a:lnTo>
                    <a:pt x="100" y="8573"/>
                  </a:lnTo>
                  <a:cubicBezTo>
                    <a:pt x="88" y="8566"/>
                    <a:pt x="76" y="8562"/>
                    <a:pt x="65" y="8562"/>
                  </a:cubicBezTo>
                  <a:cubicBezTo>
                    <a:pt x="45" y="8562"/>
                    <a:pt x="26" y="8574"/>
                    <a:pt x="12" y="8595"/>
                  </a:cubicBezTo>
                  <a:cubicBezTo>
                    <a:pt x="1" y="8617"/>
                    <a:pt x="12" y="8661"/>
                    <a:pt x="34" y="8672"/>
                  </a:cubicBezTo>
                  <a:lnTo>
                    <a:pt x="1549" y="9550"/>
                  </a:lnTo>
                  <a:lnTo>
                    <a:pt x="1549" y="15752"/>
                  </a:lnTo>
                  <a:cubicBezTo>
                    <a:pt x="1549" y="15807"/>
                    <a:pt x="1593" y="15851"/>
                    <a:pt x="1647" y="15851"/>
                  </a:cubicBezTo>
                  <a:cubicBezTo>
                    <a:pt x="1702" y="15851"/>
                    <a:pt x="1757" y="15807"/>
                    <a:pt x="1757" y="15752"/>
                  </a:cubicBezTo>
                  <a:lnTo>
                    <a:pt x="1757" y="10418"/>
                  </a:lnTo>
                  <a:lnTo>
                    <a:pt x="2987" y="9704"/>
                  </a:lnTo>
                  <a:cubicBezTo>
                    <a:pt x="3020" y="9682"/>
                    <a:pt x="3031" y="9649"/>
                    <a:pt x="3020" y="9616"/>
                  </a:cubicBezTo>
                  <a:cubicBezTo>
                    <a:pt x="3005" y="9595"/>
                    <a:pt x="2987" y="9583"/>
                    <a:pt x="2966" y="9583"/>
                  </a:cubicBezTo>
                  <a:cubicBezTo>
                    <a:pt x="2955" y="9583"/>
                    <a:pt x="2943" y="9586"/>
                    <a:pt x="2932" y="9594"/>
                  </a:cubicBezTo>
                  <a:lnTo>
                    <a:pt x="1757" y="10275"/>
                  </a:lnTo>
                  <a:lnTo>
                    <a:pt x="1757" y="7552"/>
                  </a:lnTo>
                  <a:lnTo>
                    <a:pt x="2987" y="6839"/>
                  </a:lnTo>
                  <a:cubicBezTo>
                    <a:pt x="3020" y="6817"/>
                    <a:pt x="3031" y="6784"/>
                    <a:pt x="3020" y="6751"/>
                  </a:cubicBezTo>
                  <a:cubicBezTo>
                    <a:pt x="3005" y="6730"/>
                    <a:pt x="2987" y="6718"/>
                    <a:pt x="2966" y="6718"/>
                  </a:cubicBezTo>
                  <a:cubicBezTo>
                    <a:pt x="2955" y="6718"/>
                    <a:pt x="2943" y="6721"/>
                    <a:pt x="2932" y="6729"/>
                  </a:cubicBezTo>
                  <a:lnTo>
                    <a:pt x="1757" y="7410"/>
                  </a:lnTo>
                  <a:lnTo>
                    <a:pt x="1757" y="4687"/>
                  </a:lnTo>
                  <a:lnTo>
                    <a:pt x="2987" y="3974"/>
                  </a:lnTo>
                  <a:cubicBezTo>
                    <a:pt x="3020" y="3963"/>
                    <a:pt x="3031" y="3919"/>
                    <a:pt x="3020" y="3886"/>
                  </a:cubicBezTo>
                  <a:cubicBezTo>
                    <a:pt x="3004" y="3870"/>
                    <a:pt x="2982" y="3860"/>
                    <a:pt x="2958" y="3860"/>
                  </a:cubicBezTo>
                  <a:cubicBezTo>
                    <a:pt x="2949" y="3860"/>
                    <a:pt x="2941" y="3861"/>
                    <a:pt x="2932" y="3864"/>
                  </a:cubicBezTo>
                  <a:lnTo>
                    <a:pt x="1757" y="4545"/>
                  </a:lnTo>
                  <a:lnTo>
                    <a:pt x="1757" y="1833"/>
                  </a:lnTo>
                  <a:lnTo>
                    <a:pt x="2559" y="1361"/>
                  </a:lnTo>
                  <a:cubicBezTo>
                    <a:pt x="2591" y="1350"/>
                    <a:pt x="2602" y="1306"/>
                    <a:pt x="2580" y="1273"/>
                  </a:cubicBezTo>
                  <a:cubicBezTo>
                    <a:pt x="2572" y="1257"/>
                    <a:pt x="2547" y="1247"/>
                    <a:pt x="2521" y="1247"/>
                  </a:cubicBezTo>
                  <a:cubicBezTo>
                    <a:pt x="2511" y="1247"/>
                    <a:pt x="2501" y="1249"/>
                    <a:pt x="2493" y="1251"/>
                  </a:cubicBezTo>
                  <a:lnTo>
                    <a:pt x="1757" y="1691"/>
                  </a:lnTo>
                  <a:lnTo>
                    <a:pt x="1757" y="99"/>
                  </a:lnTo>
                  <a:cubicBezTo>
                    <a:pt x="1757" y="44"/>
                    <a:pt x="1702" y="0"/>
                    <a:pt x="16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19"/>
            <p:cNvSpPr/>
            <p:nvPr/>
          </p:nvSpPr>
          <p:spPr>
            <a:xfrm>
              <a:off x="10104685" y="3014038"/>
              <a:ext cx="526814" cy="606681"/>
            </a:xfrm>
            <a:custGeom>
              <a:rect b="b" l="l" r="r" t="t"/>
              <a:pathLst>
                <a:path extrusionOk="0" h="10232" w="8885">
                  <a:moveTo>
                    <a:pt x="1945" y="1"/>
                  </a:moveTo>
                  <a:cubicBezTo>
                    <a:pt x="530" y="1"/>
                    <a:pt x="1" y="1805"/>
                    <a:pt x="1651" y="4030"/>
                  </a:cubicBezTo>
                  <a:cubicBezTo>
                    <a:pt x="2343" y="4963"/>
                    <a:pt x="4242" y="6906"/>
                    <a:pt x="6053" y="8937"/>
                  </a:cubicBezTo>
                  <a:lnTo>
                    <a:pt x="8193" y="10232"/>
                  </a:lnTo>
                  <a:lnTo>
                    <a:pt x="8885" y="8904"/>
                  </a:lnTo>
                  <a:cubicBezTo>
                    <a:pt x="7721" y="6039"/>
                    <a:pt x="6031" y="3020"/>
                    <a:pt x="4395" y="1340"/>
                  </a:cubicBezTo>
                  <a:cubicBezTo>
                    <a:pt x="3472" y="400"/>
                    <a:pt x="2611" y="1"/>
                    <a:pt x="19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19"/>
            <p:cNvSpPr/>
            <p:nvPr/>
          </p:nvSpPr>
          <p:spPr>
            <a:xfrm>
              <a:off x="10208389" y="3083174"/>
              <a:ext cx="384097" cy="537546"/>
            </a:xfrm>
            <a:custGeom>
              <a:rect b="b" l="l" r="r" t="t"/>
              <a:pathLst>
                <a:path extrusionOk="0" h="9066" w="6478">
                  <a:moveTo>
                    <a:pt x="95" y="1"/>
                  </a:moveTo>
                  <a:cubicBezTo>
                    <a:pt x="70" y="1"/>
                    <a:pt x="46" y="12"/>
                    <a:pt x="34" y="32"/>
                  </a:cubicBezTo>
                  <a:cubicBezTo>
                    <a:pt x="1" y="64"/>
                    <a:pt x="1" y="108"/>
                    <a:pt x="34" y="141"/>
                  </a:cubicBezTo>
                  <a:cubicBezTo>
                    <a:pt x="56" y="163"/>
                    <a:pt x="4392" y="4379"/>
                    <a:pt x="6313" y="8978"/>
                  </a:cubicBezTo>
                  <a:lnTo>
                    <a:pt x="6444" y="9066"/>
                  </a:lnTo>
                  <a:lnTo>
                    <a:pt x="6477" y="9000"/>
                  </a:lnTo>
                  <a:cubicBezTo>
                    <a:pt x="4567" y="4324"/>
                    <a:pt x="154" y="43"/>
                    <a:pt x="143" y="21"/>
                  </a:cubicBezTo>
                  <a:cubicBezTo>
                    <a:pt x="130" y="7"/>
                    <a:pt x="112" y="1"/>
                    <a:pt x="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19"/>
            <p:cNvSpPr/>
            <p:nvPr/>
          </p:nvSpPr>
          <p:spPr>
            <a:xfrm>
              <a:off x="10850180" y="2889107"/>
              <a:ext cx="67119" cy="442619"/>
            </a:xfrm>
            <a:custGeom>
              <a:rect b="b" l="l" r="r" t="t"/>
              <a:pathLst>
                <a:path extrusionOk="0" h="7465" w="1132">
                  <a:moveTo>
                    <a:pt x="1131" y="0"/>
                  </a:moveTo>
                  <a:cubicBezTo>
                    <a:pt x="538" y="791"/>
                    <a:pt x="0" y="1878"/>
                    <a:pt x="55" y="3184"/>
                  </a:cubicBezTo>
                  <a:cubicBezTo>
                    <a:pt x="121" y="4743"/>
                    <a:pt x="637" y="6268"/>
                    <a:pt x="1131" y="7465"/>
                  </a:cubicBezTo>
                  <a:lnTo>
                    <a:pt x="113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19"/>
            <p:cNvSpPr/>
            <p:nvPr/>
          </p:nvSpPr>
          <p:spPr>
            <a:xfrm>
              <a:off x="10092767" y="3325802"/>
              <a:ext cx="417063" cy="307965"/>
            </a:xfrm>
            <a:custGeom>
              <a:rect b="b" l="l" r="r" t="t"/>
              <a:pathLst>
                <a:path extrusionOk="0" h="5194" w="7034">
                  <a:moveTo>
                    <a:pt x="445" y="1"/>
                  </a:moveTo>
                  <a:cubicBezTo>
                    <a:pt x="57" y="1"/>
                    <a:pt x="1" y="341"/>
                    <a:pt x="447" y="1143"/>
                  </a:cubicBezTo>
                  <a:cubicBezTo>
                    <a:pt x="1534" y="3108"/>
                    <a:pt x="2983" y="4403"/>
                    <a:pt x="4102" y="5193"/>
                  </a:cubicBezTo>
                  <a:lnTo>
                    <a:pt x="4991" y="5193"/>
                  </a:lnTo>
                  <a:lnTo>
                    <a:pt x="7033" y="4590"/>
                  </a:lnTo>
                  <a:cubicBezTo>
                    <a:pt x="4567" y="2202"/>
                    <a:pt x="1433" y="1"/>
                    <a:pt x="4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19"/>
            <p:cNvSpPr/>
            <p:nvPr/>
          </p:nvSpPr>
          <p:spPr>
            <a:xfrm>
              <a:off x="10427063" y="3108315"/>
              <a:ext cx="482404" cy="525450"/>
            </a:xfrm>
            <a:custGeom>
              <a:rect b="b" l="l" r="r" t="t"/>
              <a:pathLst>
                <a:path extrusionOk="0" h="8862" w="8136">
                  <a:moveTo>
                    <a:pt x="431" y="0"/>
                  </a:moveTo>
                  <a:cubicBezTo>
                    <a:pt x="137" y="0"/>
                    <a:pt x="1" y="63"/>
                    <a:pt x="89" y="145"/>
                  </a:cubicBezTo>
                  <a:cubicBezTo>
                    <a:pt x="627" y="639"/>
                    <a:pt x="682" y="1583"/>
                    <a:pt x="868" y="4613"/>
                  </a:cubicBezTo>
                  <a:cubicBezTo>
                    <a:pt x="967" y="6249"/>
                    <a:pt x="1692" y="7786"/>
                    <a:pt x="2328" y="8861"/>
                  </a:cubicBezTo>
                  <a:lnTo>
                    <a:pt x="8135" y="8861"/>
                  </a:lnTo>
                  <a:cubicBezTo>
                    <a:pt x="6749" y="1411"/>
                    <a:pt x="1823" y="0"/>
                    <a:pt x="4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19"/>
            <p:cNvSpPr/>
            <p:nvPr/>
          </p:nvSpPr>
          <p:spPr>
            <a:xfrm>
              <a:off x="10459615" y="3108433"/>
              <a:ext cx="335951" cy="525332"/>
            </a:xfrm>
            <a:custGeom>
              <a:rect b="b" l="l" r="r" t="t"/>
              <a:pathLst>
                <a:path extrusionOk="0" h="8860" w="5666">
                  <a:moveTo>
                    <a:pt x="1" y="1"/>
                  </a:moveTo>
                  <a:cubicBezTo>
                    <a:pt x="2372" y="2218"/>
                    <a:pt x="4194" y="5742"/>
                    <a:pt x="5446" y="8859"/>
                  </a:cubicBezTo>
                  <a:lnTo>
                    <a:pt x="5665" y="8859"/>
                  </a:lnTo>
                  <a:cubicBezTo>
                    <a:pt x="4436" y="5786"/>
                    <a:pt x="2657" y="2306"/>
                    <a:pt x="341" y="34"/>
                  </a:cubicBezTo>
                  <a:cubicBezTo>
                    <a:pt x="210" y="23"/>
                    <a:pt x="100" y="12"/>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19"/>
            <p:cNvSpPr/>
            <p:nvPr/>
          </p:nvSpPr>
          <p:spPr>
            <a:xfrm>
              <a:off x="10504856" y="2729015"/>
              <a:ext cx="412439" cy="904744"/>
            </a:xfrm>
            <a:custGeom>
              <a:rect b="b" l="l" r="r" t="t"/>
              <a:pathLst>
                <a:path extrusionOk="0" h="15259" w="6956">
                  <a:moveTo>
                    <a:pt x="2304" y="1"/>
                  </a:moveTo>
                  <a:cubicBezTo>
                    <a:pt x="975" y="1"/>
                    <a:pt x="0" y="1755"/>
                    <a:pt x="731" y="4852"/>
                  </a:cubicBezTo>
                  <a:cubicBezTo>
                    <a:pt x="1455" y="7948"/>
                    <a:pt x="3596" y="11976"/>
                    <a:pt x="5901" y="15258"/>
                  </a:cubicBezTo>
                  <a:lnTo>
                    <a:pt x="6955" y="15258"/>
                  </a:lnTo>
                  <a:lnTo>
                    <a:pt x="6955" y="8837"/>
                  </a:lnTo>
                  <a:cubicBezTo>
                    <a:pt x="6296" y="6400"/>
                    <a:pt x="5748" y="4248"/>
                    <a:pt x="5352" y="3205"/>
                  </a:cubicBezTo>
                  <a:cubicBezTo>
                    <a:pt x="4524" y="1009"/>
                    <a:pt x="3312" y="1"/>
                    <a:pt x="23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19"/>
            <p:cNvSpPr/>
            <p:nvPr/>
          </p:nvSpPr>
          <p:spPr>
            <a:xfrm>
              <a:off x="10633404" y="2819971"/>
              <a:ext cx="283892" cy="748686"/>
            </a:xfrm>
            <a:custGeom>
              <a:rect b="b" l="l" r="r" t="t"/>
              <a:pathLst>
                <a:path extrusionOk="0" h="12627" w="4788">
                  <a:moveTo>
                    <a:pt x="110" y="1"/>
                  </a:moveTo>
                  <a:cubicBezTo>
                    <a:pt x="103" y="1"/>
                    <a:pt x="96" y="1"/>
                    <a:pt x="89" y="3"/>
                  </a:cubicBezTo>
                  <a:cubicBezTo>
                    <a:pt x="34" y="14"/>
                    <a:pt x="1" y="69"/>
                    <a:pt x="12" y="135"/>
                  </a:cubicBezTo>
                  <a:cubicBezTo>
                    <a:pt x="12" y="156"/>
                    <a:pt x="1527" y="7303"/>
                    <a:pt x="4787" y="12627"/>
                  </a:cubicBezTo>
                  <a:lnTo>
                    <a:pt x="4787" y="12231"/>
                  </a:lnTo>
                  <a:cubicBezTo>
                    <a:pt x="1658" y="6984"/>
                    <a:pt x="209" y="113"/>
                    <a:pt x="209" y="80"/>
                  </a:cubicBezTo>
                  <a:cubicBezTo>
                    <a:pt x="200" y="32"/>
                    <a:pt x="157" y="1"/>
                    <a:pt x="1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19"/>
            <p:cNvSpPr/>
            <p:nvPr/>
          </p:nvSpPr>
          <p:spPr>
            <a:xfrm>
              <a:off x="10290392" y="3330249"/>
              <a:ext cx="381488" cy="303518"/>
            </a:xfrm>
            <a:custGeom>
              <a:rect b="b" l="l" r="r" t="t"/>
              <a:pathLst>
                <a:path extrusionOk="0" h="5119" w="6434">
                  <a:moveTo>
                    <a:pt x="1920" y="0"/>
                  </a:moveTo>
                  <a:cubicBezTo>
                    <a:pt x="1450" y="0"/>
                    <a:pt x="1077" y="135"/>
                    <a:pt x="901" y="354"/>
                  </a:cubicBezTo>
                  <a:cubicBezTo>
                    <a:pt x="517" y="837"/>
                    <a:pt x="1" y="2802"/>
                    <a:pt x="780" y="5118"/>
                  </a:cubicBezTo>
                  <a:lnTo>
                    <a:pt x="6434" y="5118"/>
                  </a:lnTo>
                  <a:cubicBezTo>
                    <a:pt x="6192" y="4218"/>
                    <a:pt x="5797" y="3132"/>
                    <a:pt x="5193" y="2122"/>
                  </a:cubicBezTo>
                  <a:cubicBezTo>
                    <a:pt x="4256" y="565"/>
                    <a:pt x="2883" y="0"/>
                    <a:pt x="19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19"/>
            <p:cNvSpPr/>
            <p:nvPr/>
          </p:nvSpPr>
          <p:spPr>
            <a:xfrm>
              <a:off x="10348974" y="3362149"/>
              <a:ext cx="242862" cy="271619"/>
            </a:xfrm>
            <a:custGeom>
              <a:rect b="b" l="l" r="r" t="t"/>
              <a:pathLst>
                <a:path extrusionOk="0" h="4581" w="4096">
                  <a:moveTo>
                    <a:pt x="2081" y="0"/>
                  </a:moveTo>
                  <a:cubicBezTo>
                    <a:pt x="2076" y="0"/>
                    <a:pt x="2070" y="1"/>
                    <a:pt x="2065" y="3"/>
                  </a:cubicBezTo>
                  <a:cubicBezTo>
                    <a:pt x="2032" y="25"/>
                    <a:pt x="2021" y="69"/>
                    <a:pt x="2032" y="113"/>
                  </a:cubicBezTo>
                  <a:cubicBezTo>
                    <a:pt x="2032" y="113"/>
                    <a:pt x="2196" y="859"/>
                    <a:pt x="2229" y="1968"/>
                  </a:cubicBezTo>
                  <a:cubicBezTo>
                    <a:pt x="1636" y="1287"/>
                    <a:pt x="956" y="629"/>
                    <a:pt x="187" y="47"/>
                  </a:cubicBezTo>
                  <a:cubicBezTo>
                    <a:pt x="171" y="34"/>
                    <a:pt x="153" y="27"/>
                    <a:pt x="134" y="27"/>
                  </a:cubicBezTo>
                  <a:cubicBezTo>
                    <a:pt x="92" y="27"/>
                    <a:pt x="49" y="62"/>
                    <a:pt x="34" y="124"/>
                  </a:cubicBezTo>
                  <a:cubicBezTo>
                    <a:pt x="1" y="200"/>
                    <a:pt x="23" y="310"/>
                    <a:pt x="78" y="354"/>
                  </a:cubicBezTo>
                  <a:cubicBezTo>
                    <a:pt x="451" y="640"/>
                    <a:pt x="813" y="936"/>
                    <a:pt x="1142" y="1254"/>
                  </a:cubicBezTo>
                  <a:cubicBezTo>
                    <a:pt x="901" y="1287"/>
                    <a:pt x="550" y="1364"/>
                    <a:pt x="220" y="1562"/>
                  </a:cubicBezTo>
                  <a:cubicBezTo>
                    <a:pt x="187" y="1584"/>
                    <a:pt x="176" y="1628"/>
                    <a:pt x="187" y="1671"/>
                  </a:cubicBezTo>
                  <a:cubicBezTo>
                    <a:pt x="197" y="1708"/>
                    <a:pt x="221" y="1729"/>
                    <a:pt x="247" y="1729"/>
                  </a:cubicBezTo>
                  <a:cubicBezTo>
                    <a:pt x="253" y="1729"/>
                    <a:pt x="259" y="1728"/>
                    <a:pt x="264" y="1726"/>
                  </a:cubicBezTo>
                  <a:cubicBezTo>
                    <a:pt x="659" y="1485"/>
                    <a:pt x="1099" y="1419"/>
                    <a:pt x="1296" y="1397"/>
                  </a:cubicBezTo>
                  <a:cubicBezTo>
                    <a:pt x="1812" y="1902"/>
                    <a:pt x="2273" y="2429"/>
                    <a:pt x="2690" y="2967"/>
                  </a:cubicBezTo>
                  <a:cubicBezTo>
                    <a:pt x="2284" y="3077"/>
                    <a:pt x="1296" y="3406"/>
                    <a:pt x="396" y="4064"/>
                  </a:cubicBezTo>
                  <a:cubicBezTo>
                    <a:pt x="374" y="4086"/>
                    <a:pt x="363" y="4130"/>
                    <a:pt x="374" y="4174"/>
                  </a:cubicBezTo>
                  <a:cubicBezTo>
                    <a:pt x="382" y="4206"/>
                    <a:pt x="402" y="4227"/>
                    <a:pt x="425" y="4227"/>
                  </a:cubicBezTo>
                  <a:cubicBezTo>
                    <a:pt x="433" y="4227"/>
                    <a:pt x="442" y="4224"/>
                    <a:pt x="451" y="4218"/>
                  </a:cubicBezTo>
                  <a:cubicBezTo>
                    <a:pt x="1406" y="3505"/>
                    <a:pt x="2471" y="3197"/>
                    <a:pt x="2800" y="3109"/>
                  </a:cubicBezTo>
                  <a:cubicBezTo>
                    <a:pt x="3162" y="3603"/>
                    <a:pt x="3492" y="4097"/>
                    <a:pt x="3788" y="4580"/>
                  </a:cubicBezTo>
                  <a:lnTo>
                    <a:pt x="4095" y="4580"/>
                  </a:lnTo>
                  <a:cubicBezTo>
                    <a:pt x="4008" y="4449"/>
                    <a:pt x="3931" y="4306"/>
                    <a:pt x="3843" y="4163"/>
                  </a:cubicBezTo>
                  <a:cubicBezTo>
                    <a:pt x="3865" y="3746"/>
                    <a:pt x="3920" y="2561"/>
                    <a:pt x="3821" y="1913"/>
                  </a:cubicBezTo>
                  <a:cubicBezTo>
                    <a:pt x="3821" y="1875"/>
                    <a:pt x="3796" y="1845"/>
                    <a:pt x="3768" y="1845"/>
                  </a:cubicBezTo>
                  <a:cubicBezTo>
                    <a:pt x="3764" y="1845"/>
                    <a:pt x="3759" y="1846"/>
                    <a:pt x="3755" y="1847"/>
                  </a:cubicBezTo>
                  <a:cubicBezTo>
                    <a:pt x="3722" y="1858"/>
                    <a:pt x="3711" y="1902"/>
                    <a:pt x="3711" y="1946"/>
                  </a:cubicBezTo>
                  <a:cubicBezTo>
                    <a:pt x="3788" y="2506"/>
                    <a:pt x="3755" y="3494"/>
                    <a:pt x="3733" y="3999"/>
                  </a:cubicBezTo>
                  <a:cubicBezTo>
                    <a:pt x="3338" y="3373"/>
                    <a:pt x="2877" y="2725"/>
                    <a:pt x="2350" y="2111"/>
                  </a:cubicBezTo>
                  <a:cubicBezTo>
                    <a:pt x="2328" y="892"/>
                    <a:pt x="2141" y="69"/>
                    <a:pt x="2141" y="58"/>
                  </a:cubicBezTo>
                  <a:cubicBezTo>
                    <a:pt x="2132" y="21"/>
                    <a:pt x="2108" y="0"/>
                    <a:pt x="20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0" name="Google Shape;1170;p19"/>
          <p:cNvSpPr/>
          <p:nvPr/>
        </p:nvSpPr>
        <p:spPr>
          <a:xfrm rot="197218">
            <a:off x="1733396" y="-272095"/>
            <a:ext cx="5524989" cy="5408402"/>
          </a:xfrm>
          <a:custGeom>
            <a:rect b="b" l="l" r="r" t="t"/>
            <a:pathLst>
              <a:path extrusionOk="0" h="177441" w="187170">
                <a:moveTo>
                  <a:pt x="51940" y="1"/>
                </a:moveTo>
                <a:cubicBezTo>
                  <a:pt x="44064" y="1"/>
                  <a:pt x="36222" y="1847"/>
                  <a:pt x="29600" y="5723"/>
                </a:cubicBezTo>
                <a:cubicBezTo>
                  <a:pt x="11906" y="16149"/>
                  <a:pt x="5339" y="37552"/>
                  <a:pt x="3134" y="55949"/>
                </a:cubicBezTo>
                <a:cubicBezTo>
                  <a:pt x="1" y="82239"/>
                  <a:pt x="8071" y="108455"/>
                  <a:pt x="21956" y="131363"/>
                </a:cubicBezTo>
                <a:cubicBezTo>
                  <a:pt x="31805" y="147578"/>
                  <a:pt x="45264" y="161688"/>
                  <a:pt x="62608" y="170586"/>
                </a:cubicBezTo>
                <a:cubicBezTo>
                  <a:pt x="72130" y="175462"/>
                  <a:pt x="82008" y="177441"/>
                  <a:pt x="92074" y="177441"/>
                </a:cubicBezTo>
                <a:cubicBezTo>
                  <a:pt x="99547" y="177441"/>
                  <a:pt x="107125" y="176350"/>
                  <a:pt x="114738" y="174546"/>
                </a:cubicBezTo>
                <a:cubicBezTo>
                  <a:pt x="132057" y="170435"/>
                  <a:pt x="148673" y="163067"/>
                  <a:pt x="161706" y="151739"/>
                </a:cubicBezTo>
                <a:cubicBezTo>
                  <a:pt x="174739" y="140385"/>
                  <a:pt x="183987" y="124896"/>
                  <a:pt x="185591" y="108280"/>
                </a:cubicBezTo>
                <a:cubicBezTo>
                  <a:pt x="187170" y="91663"/>
                  <a:pt x="180553" y="74069"/>
                  <a:pt x="166894" y="63142"/>
                </a:cubicBezTo>
                <a:cubicBezTo>
                  <a:pt x="151681" y="50961"/>
                  <a:pt x="130077" y="48054"/>
                  <a:pt x="114112" y="36750"/>
                </a:cubicBezTo>
                <a:cubicBezTo>
                  <a:pt x="105214" y="30485"/>
                  <a:pt x="98523" y="21913"/>
                  <a:pt x="90202" y="14971"/>
                </a:cubicBezTo>
                <a:cubicBezTo>
                  <a:pt x="81981" y="8104"/>
                  <a:pt x="72031" y="2866"/>
                  <a:pt x="61254" y="861"/>
                </a:cubicBezTo>
                <a:cubicBezTo>
                  <a:pt x="58193" y="291"/>
                  <a:pt x="55064" y="1"/>
                  <a:pt x="519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1" name="Google Shape;1171;p19"/>
          <p:cNvGrpSpPr/>
          <p:nvPr/>
        </p:nvGrpSpPr>
        <p:grpSpPr>
          <a:xfrm flipH="1">
            <a:off x="-301333" y="2585469"/>
            <a:ext cx="6141348" cy="3318394"/>
            <a:chOff x="2140475" y="-272000"/>
            <a:chExt cx="5509912" cy="2977207"/>
          </a:xfrm>
        </p:grpSpPr>
        <p:sp>
          <p:nvSpPr>
            <p:cNvPr id="1172" name="Google Shape;1172;p19"/>
            <p:cNvSpPr/>
            <p:nvPr/>
          </p:nvSpPr>
          <p:spPr>
            <a:xfrm>
              <a:off x="5147785" y="-272000"/>
              <a:ext cx="2502582" cy="2039590"/>
            </a:xfrm>
            <a:custGeom>
              <a:rect b="b" l="l" r="r" t="t"/>
              <a:pathLst>
                <a:path extrusionOk="0" h="28916" w="35480">
                  <a:moveTo>
                    <a:pt x="0" y="20847"/>
                  </a:moveTo>
                  <a:cubicBezTo>
                    <a:pt x="0" y="20847"/>
                    <a:pt x="21428" y="4085"/>
                    <a:pt x="24359" y="2043"/>
                  </a:cubicBezTo>
                  <a:cubicBezTo>
                    <a:pt x="27279" y="1"/>
                    <a:pt x="29815" y="2548"/>
                    <a:pt x="32252" y="4491"/>
                  </a:cubicBezTo>
                  <a:cubicBezTo>
                    <a:pt x="32888" y="4996"/>
                    <a:pt x="34074" y="5984"/>
                    <a:pt x="35479" y="7158"/>
                  </a:cubicBezTo>
                  <a:lnTo>
                    <a:pt x="35479" y="28915"/>
                  </a:lnTo>
                  <a:cubicBezTo>
                    <a:pt x="34590" y="28783"/>
                    <a:pt x="33646" y="28619"/>
                    <a:pt x="32636" y="28410"/>
                  </a:cubicBezTo>
                  <a:cubicBezTo>
                    <a:pt x="21428" y="26061"/>
                    <a:pt x="0" y="20847"/>
                    <a:pt x="0" y="20847"/>
                  </a:cubicBezTo>
                  <a:close/>
                </a:path>
              </a:pathLst>
            </a:custGeom>
            <a:solidFill>
              <a:srgbClr val="BCAF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19"/>
            <p:cNvSpPr/>
            <p:nvPr/>
          </p:nvSpPr>
          <p:spPr>
            <a:xfrm>
              <a:off x="2140475" y="1039664"/>
              <a:ext cx="5509912" cy="1665543"/>
            </a:xfrm>
            <a:custGeom>
              <a:rect b="b" l="l" r="r" t="t"/>
              <a:pathLst>
                <a:path extrusionOk="0" h="23613" w="78116">
                  <a:moveTo>
                    <a:pt x="78115" y="0"/>
                  </a:moveTo>
                  <a:lnTo>
                    <a:pt x="45304" y="0"/>
                  </a:lnTo>
                  <a:lnTo>
                    <a:pt x="34392" y="0"/>
                  </a:lnTo>
                  <a:cubicBezTo>
                    <a:pt x="30496" y="0"/>
                    <a:pt x="25424" y="2558"/>
                    <a:pt x="22405" y="4194"/>
                  </a:cubicBezTo>
                  <a:cubicBezTo>
                    <a:pt x="19387" y="5829"/>
                    <a:pt x="1" y="17882"/>
                    <a:pt x="1" y="17882"/>
                  </a:cubicBezTo>
                  <a:lnTo>
                    <a:pt x="15687" y="23613"/>
                  </a:lnTo>
                  <a:lnTo>
                    <a:pt x="53295" y="22592"/>
                  </a:lnTo>
                  <a:lnTo>
                    <a:pt x="78115" y="15643"/>
                  </a:lnTo>
                  <a:close/>
                </a:path>
              </a:pathLst>
            </a:custGeom>
            <a:solidFill>
              <a:srgbClr val="9586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19"/>
            <p:cNvSpPr/>
            <p:nvPr/>
          </p:nvSpPr>
          <p:spPr>
            <a:xfrm>
              <a:off x="3023920" y="1605634"/>
              <a:ext cx="1969831" cy="903694"/>
            </a:xfrm>
            <a:custGeom>
              <a:rect b="b" l="l" r="r" t="t"/>
              <a:pathLst>
                <a:path extrusionOk="0" h="12812" w="27927">
                  <a:moveTo>
                    <a:pt x="20462" y="594"/>
                  </a:moveTo>
                  <a:cubicBezTo>
                    <a:pt x="19727" y="155"/>
                    <a:pt x="12054" y="1"/>
                    <a:pt x="12054" y="1"/>
                  </a:cubicBezTo>
                  <a:lnTo>
                    <a:pt x="1" y="10572"/>
                  </a:lnTo>
                  <a:cubicBezTo>
                    <a:pt x="1" y="10572"/>
                    <a:pt x="27927" y="12811"/>
                    <a:pt x="27927" y="12076"/>
                  </a:cubicBezTo>
                  <a:lnTo>
                    <a:pt x="27927" y="8783"/>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19"/>
            <p:cNvSpPr/>
            <p:nvPr/>
          </p:nvSpPr>
          <p:spPr>
            <a:xfrm>
              <a:off x="3710715" y="1039664"/>
              <a:ext cx="3437876" cy="1088708"/>
            </a:xfrm>
            <a:custGeom>
              <a:rect b="b" l="l" r="r" t="t"/>
              <a:pathLst>
                <a:path extrusionOk="0" h="15435" w="48740">
                  <a:moveTo>
                    <a:pt x="44942" y="0"/>
                  </a:moveTo>
                  <a:cubicBezTo>
                    <a:pt x="45128" y="0"/>
                    <a:pt x="45315" y="11"/>
                    <a:pt x="45512" y="11"/>
                  </a:cubicBezTo>
                  <a:lnTo>
                    <a:pt x="48740" y="11"/>
                  </a:lnTo>
                  <a:cubicBezTo>
                    <a:pt x="48740" y="11"/>
                    <a:pt x="21143" y="5884"/>
                    <a:pt x="19365" y="6598"/>
                  </a:cubicBezTo>
                  <a:cubicBezTo>
                    <a:pt x="17586" y="7300"/>
                    <a:pt x="17817" y="8442"/>
                    <a:pt x="18453" y="8760"/>
                  </a:cubicBezTo>
                  <a:cubicBezTo>
                    <a:pt x="19079" y="9079"/>
                    <a:pt x="24831" y="11516"/>
                    <a:pt x="24831" y="11516"/>
                  </a:cubicBezTo>
                  <a:lnTo>
                    <a:pt x="20616" y="14150"/>
                  </a:lnTo>
                  <a:lnTo>
                    <a:pt x="13020" y="15435"/>
                  </a:lnTo>
                  <a:cubicBezTo>
                    <a:pt x="13020" y="15435"/>
                    <a:pt x="8003" y="13492"/>
                    <a:pt x="4007" y="11516"/>
                  </a:cubicBezTo>
                  <a:cubicBezTo>
                    <a:pt x="1" y="9540"/>
                    <a:pt x="2141" y="7070"/>
                    <a:pt x="5797" y="6279"/>
                  </a:cubicBezTo>
                  <a:cubicBezTo>
                    <a:pt x="9452" y="5489"/>
                    <a:pt x="44942" y="0"/>
                    <a:pt x="4494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19"/>
            <p:cNvSpPr/>
            <p:nvPr/>
          </p:nvSpPr>
          <p:spPr>
            <a:xfrm>
              <a:off x="4789258" y="406332"/>
              <a:ext cx="2151811" cy="633404"/>
            </a:xfrm>
            <a:custGeom>
              <a:rect b="b" l="l" r="r" t="t"/>
              <a:pathLst>
                <a:path extrusionOk="0" h="8980" w="30507">
                  <a:moveTo>
                    <a:pt x="1" y="8979"/>
                  </a:moveTo>
                  <a:cubicBezTo>
                    <a:pt x="1" y="8936"/>
                    <a:pt x="1" y="8892"/>
                    <a:pt x="12" y="8848"/>
                  </a:cubicBezTo>
                  <a:cubicBezTo>
                    <a:pt x="242" y="6554"/>
                    <a:pt x="2295" y="4896"/>
                    <a:pt x="4589" y="5137"/>
                  </a:cubicBezTo>
                  <a:cubicBezTo>
                    <a:pt x="6038" y="5280"/>
                    <a:pt x="7235" y="6158"/>
                    <a:pt x="7861" y="7377"/>
                  </a:cubicBezTo>
                  <a:cubicBezTo>
                    <a:pt x="8530" y="6652"/>
                    <a:pt x="9518" y="6257"/>
                    <a:pt x="10572" y="6356"/>
                  </a:cubicBezTo>
                  <a:cubicBezTo>
                    <a:pt x="10627" y="6367"/>
                    <a:pt x="10682" y="6378"/>
                    <a:pt x="10737" y="6378"/>
                  </a:cubicBezTo>
                  <a:cubicBezTo>
                    <a:pt x="10748" y="6290"/>
                    <a:pt x="10748" y="6191"/>
                    <a:pt x="10759" y="6092"/>
                  </a:cubicBezTo>
                  <a:cubicBezTo>
                    <a:pt x="11110" y="2766"/>
                    <a:pt x="14085" y="351"/>
                    <a:pt x="17411" y="703"/>
                  </a:cubicBezTo>
                  <a:cubicBezTo>
                    <a:pt x="19244" y="889"/>
                    <a:pt x="20792" y="1877"/>
                    <a:pt x="21769" y="3282"/>
                  </a:cubicBezTo>
                  <a:cubicBezTo>
                    <a:pt x="22834" y="2437"/>
                    <a:pt x="24217" y="1987"/>
                    <a:pt x="25688" y="2141"/>
                  </a:cubicBezTo>
                  <a:cubicBezTo>
                    <a:pt x="26456" y="2217"/>
                    <a:pt x="27181" y="2459"/>
                    <a:pt x="27806" y="2821"/>
                  </a:cubicBezTo>
                  <a:cubicBezTo>
                    <a:pt x="28465" y="1658"/>
                    <a:pt x="29398" y="692"/>
                    <a:pt x="30507" y="0"/>
                  </a:cubicBezTo>
                  <a:lnTo>
                    <a:pt x="30507" y="8979"/>
                  </a:lnTo>
                  <a:close/>
                </a:path>
              </a:pathLst>
            </a:custGeom>
            <a:solidFill>
              <a:srgbClr val="BCAF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19"/>
            <p:cNvSpPr/>
            <p:nvPr/>
          </p:nvSpPr>
          <p:spPr>
            <a:xfrm>
              <a:off x="6519823" y="-71399"/>
              <a:ext cx="215273" cy="18621"/>
            </a:xfrm>
            <a:custGeom>
              <a:rect b="b" l="l" r="r" t="t"/>
              <a:pathLst>
                <a:path extrusionOk="0" fill="none" h="264" w="3052">
                  <a:moveTo>
                    <a:pt x="0" y="0"/>
                  </a:moveTo>
                  <a:lnTo>
                    <a:pt x="3052" y="0"/>
                  </a:lnTo>
                  <a:lnTo>
                    <a:pt x="3052" y="264"/>
                  </a:lnTo>
                  <a:lnTo>
                    <a:pt x="0" y="264"/>
                  </a:lnTo>
                  <a:close/>
                </a:path>
              </a:pathLst>
            </a:custGeom>
            <a:noFill/>
            <a:ln cap="rnd" cmpd="sng" w="825">
              <a:solidFill>
                <a:srgbClr val="1D1F1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19"/>
            <p:cNvSpPr/>
            <p:nvPr/>
          </p:nvSpPr>
          <p:spPr>
            <a:xfrm>
              <a:off x="6234087" y="434194"/>
              <a:ext cx="856436" cy="605543"/>
            </a:xfrm>
            <a:custGeom>
              <a:rect b="b" l="l" r="r" t="t"/>
              <a:pathLst>
                <a:path extrusionOk="0" h="8585" w="12142">
                  <a:moveTo>
                    <a:pt x="1" y="8584"/>
                  </a:moveTo>
                  <a:lnTo>
                    <a:pt x="12141" y="8584"/>
                  </a:lnTo>
                  <a:lnTo>
                    <a:pt x="12141" y="0"/>
                  </a:lnTo>
                  <a:lnTo>
                    <a:pt x="1" y="0"/>
                  </a:lnTo>
                  <a:close/>
                </a:path>
              </a:pathLst>
            </a:custGeom>
            <a:solidFill>
              <a:srgbClr val="E3E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19"/>
            <p:cNvSpPr/>
            <p:nvPr/>
          </p:nvSpPr>
          <p:spPr>
            <a:xfrm>
              <a:off x="5874079" y="197267"/>
              <a:ext cx="512648" cy="842470"/>
            </a:xfrm>
            <a:custGeom>
              <a:rect b="b" l="l" r="r" t="t"/>
              <a:pathLst>
                <a:path extrusionOk="0" h="11944" w="7268">
                  <a:moveTo>
                    <a:pt x="3634" y="0"/>
                  </a:moveTo>
                  <a:lnTo>
                    <a:pt x="0" y="3447"/>
                  </a:lnTo>
                  <a:lnTo>
                    <a:pt x="0" y="11943"/>
                  </a:lnTo>
                  <a:lnTo>
                    <a:pt x="3634" y="11943"/>
                  </a:lnTo>
                  <a:lnTo>
                    <a:pt x="7267" y="11943"/>
                  </a:lnTo>
                  <a:lnTo>
                    <a:pt x="7267" y="3447"/>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19"/>
            <p:cNvSpPr/>
            <p:nvPr/>
          </p:nvSpPr>
          <p:spPr>
            <a:xfrm>
              <a:off x="6406756" y="419452"/>
              <a:ext cx="735610" cy="48881"/>
            </a:xfrm>
            <a:custGeom>
              <a:rect b="b" l="l" r="r" t="t"/>
              <a:pathLst>
                <a:path extrusionOk="0" h="693" w="10429">
                  <a:moveTo>
                    <a:pt x="33" y="1"/>
                  </a:moveTo>
                  <a:lnTo>
                    <a:pt x="10429" y="374"/>
                  </a:lnTo>
                  <a:lnTo>
                    <a:pt x="10429" y="692"/>
                  </a:lnTo>
                  <a:lnTo>
                    <a:pt x="1" y="692"/>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19"/>
            <p:cNvSpPr/>
            <p:nvPr/>
          </p:nvSpPr>
          <p:spPr>
            <a:xfrm>
              <a:off x="5853906" y="183302"/>
              <a:ext cx="572250" cy="285032"/>
            </a:xfrm>
            <a:custGeom>
              <a:rect b="b" l="l" r="r" t="t"/>
              <a:pathLst>
                <a:path extrusionOk="0" h="4041" w="8113">
                  <a:moveTo>
                    <a:pt x="3920" y="385"/>
                  </a:moveTo>
                  <a:lnTo>
                    <a:pt x="7839" y="4040"/>
                  </a:lnTo>
                  <a:lnTo>
                    <a:pt x="8113" y="3557"/>
                  </a:lnTo>
                  <a:lnTo>
                    <a:pt x="3920" y="1"/>
                  </a:lnTo>
                  <a:lnTo>
                    <a:pt x="1" y="3722"/>
                  </a:lnTo>
                  <a:lnTo>
                    <a:pt x="1" y="404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19"/>
            <p:cNvSpPr/>
            <p:nvPr/>
          </p:nvSpPr>
          <p:spPr>
            <a:xfrm>
              <a:off x="5858561" y="645586"/>
              <a:ext cx="543613" cy="19397"/>
            </a:xfrm>
            <a:custGeom>
              <a:rect b="b" l="l" r="r" t="t"/>
              <a:pathLst>
                <a:path extrusionOk="0" h="275" w="7707">
                  <a:moveTo>
                    <a:pt x="1" y="274"/>
                  </a:moveTo>
                  <a:lnTo>
                    <a:pt x="7707" y="274"/>
                  </a:lnTo>
                  <a:lnTo>
                    <a:pt x="7707" y="0"/>
                  </a:lnTo>
                  <a:lnTo>
                    <a:pt x="1" y="0"/>
                  </a:lnTo>
                  <a:close/>
                </a:path>
              </a:pathLst>
            </a:custGeom>
            <a:solidFill>
              <a:srgbClr val="D3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19"/>
            <p:cNvSpPr/>
            <p:nvPr/>
          </p:nvSpPr>
          <p:spPr>
            <a:xfrm>
              <a:off x="6018816" y="723739"/>
              <a:ext cx="223102" cy="315997"/>
            </a:xfrm>
            <a:custGeom>
              <a:rect b="b" l="l" r="r" t="t"/>
              <a:pathLst>
                <a:path extrusionOk="0" h="4480" w="3163">
                  <a:moveTo>
                    <a:pt x="1" y="4479"/>
                  </a:moveTo>
                  <a:lnTo>
                    <a:pt x="3162" y="4479"/>
                  </a:lnTo>
                  <a:lnTo>
                    <a:pt x="3162"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19"/>
            <p:cNvSpPr/>
            <p:nvPr/>
          </p:nvSpPr>
          <p:spPr>
            <a:xfrm>
              <a:off x="6012679" y="422555"/>
              <a:ext cx="20173" cy="186706"/>
            </a:xfrm>
            <a:custGeom>
              <a:rect b="b" l="l" r="r" t="t"/>
              <a:pathLst>
                <a:path extrusionOk="0" h="2647" w="286">
                  <a:moveTo>
                    <a:pt x="0" y="2646"/>
                  </a:moveTo>
                  <a:lnTo>
                    <a:pt x="285" y="2646"/>
                  </a:lnTo>
                  <a:lnTo>
                    <a:pt x="285" y="1"/>
                  </a:lnTo>
                  <a:lnTo>
                    <a:pt x="0" y="1"/>
                  </a:lnTo>
                  <a:close/>
                </a:path>
              </a:pathLst>
            </a:custGeom>
            <a:solidFill>
              <a:srgbClr val="D3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19"/>
            <p:cNvSpPr/>
            <p:nvPr/>
          </p:nvSpPr>
          <p:spPr>
            <a:xfrm>
              <a:off x="6120245" y="422555"/>
              <a:ext cx="20244" cy="186706"/>
            </a:xfrm>
            <a:custGeom>
              <a:rect b="b" l="l" r="r" t="t"/>
              <a:pathLst>
                <a:path extrusionOk="0" h="2647" w="287">
                  <a:moveTo>
                    <a:pt x="1" y="2646"/>
                  </a:moveTo>
                  <a:lnTo>
                    <a:pt x="286" y="2646"/>
                  </a:lnTo>
                  <a:lnTo>
                    <a:pt x="286" y="1"/>
                  </a:lnTo>
                  <a:lnTo>
                    <a:pt x="1" y="1"/>
                  </a:lnTo>
                  <a:close/>
                </a:path>
              </a:pathLst>
            </a:custGeom>
            <a:solidFill>
              <a:srgbClr val="D3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19"/>
            <p:cNvSpPr/>
            <p:nvPr/>
          </p:nvSpPr>
          <p:spPr>
            <a:xfrm>
              <a:off x="6227104" y="422555"/>
              <a:ext cx="20244" cy="186706"/>
            </a:xfrm>
            <a:custGeom>
              <a:rect b="b" l="l" r="r" t="t"/>
              <a:pathLst>
                <a:path extrusionOk="0" h="2647" w="287">
                  <a:moveTo>
                    <a:pt x="1" y="2646"/>
                  </a:moveTo>
                  <a:lnTo>
                    <a:pt x="286" y="2646"/>
                  </a:lnTo>
                  <a:lnTo>
                    <a:pt x="286" y="1"/>
                  </a:lnTo>
                  <a:lnTo>
                    <a:pt x="1" y="1"/>
                  </a:lnTo>
                  <a:close/>
                </a:path>
              </a:pathLst>
            </a:custGeom>
            <a:solidFill>
              <a:srgbClr val="D3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19"/>
            <p:cNvSpPr/>
            <p:nvPr/>
          </p:nvSpPr>
          <p:spPr>
            <a:xfrm>
              <a:off x="6133434" y="183302"/>
              <a:ext cx="1012036" cy="262531"/>
            </a:xfrm>
            <a:custGeom>
              <a:rect b="b" l="l" r="r" t="t"/>
              <a:pathLst>
                <a:path extrusionOk="0" h="3722" w="14348">
                  <a:moveTo>
                    <a:pt x="14348" y="3722"/>
                  </a:moveTo>
                  <a:lnTo>
                    <a:pt x="10429" y="1"/>
                  </a:lnTo>
                  <a:lnTo>
                    <a:pt x="1" y="1"/>
                  </a:lnTo>
                  <a:lnTo>
                    <a:pt x="3919" y="372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19"/>
            <p:cNvSpPr/>
            <p:nvPr/>
          </p:nvSpPr>
          <p:spPr>
            <a:xfrm>
              <a:off x="6385878" y="645586"/>
              <a:ext cx="715507" cy="19397"/>
            </a:xfrm>
            <a:custGeom>
              <a:rect b="b" l="l" r="r" t="t"/>
              <a:pathLst>
                <a:path extrusionOk="0" h="275" w="10144">
                  <a:moveTo>
                    <a:pt x="0" y="274"/>
                  </a:moveTo>
                  <a:lnTo>
                    <a:pt x="10143" y="274"/>
                  </a:lnTo>
                  <a:lnTo>
                    <a:pt x="10143"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19"/>
            <p:cNvSpPr/>
            <p:nvPr/>
          </p:nvSpPr>
          <p:spPr>
            <a:xfrm>
              <a:off x="6485754" y="499227"/>
              <a:ext cx="20173" cy="110035"/>
            </a:xfrm>
            <a:custGeom>
              <a:rect b="b" l="l" r="r" t="t"/>
              <a:pathLst>
                <a:path extrusionOk="0" h="1560" w="286">
                  <a:moveTo>
                    <a:pt x="0" y="1559"/>
                  </a:moveTo>
                  <a:lnTo>
                    <a:pt x="286" y="1559"/>
                  </a:lnTo>
                  <a:lnTo>
                    <a:pt x="286"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19"/>
            <p:cNvSpPr/>
            <p:nvPr/>
          </p:nvSpPr>
          <p:spPr>
            <a:xfrm>
              <a:off x="6593390" y="499227"/>
              <a:ext cx="20173" cy="110035"/>
            </a:xfrm>
            <a:custGeom>
              <a:rect b="b" l="l" r="r" t="t"/>
              <a:pathLst>
                <a:path extrusionOk="0" h="1560" w="286">
                  <a:moveTo>
                    <a:pt x="0" y="1559"/>
                  </a:moveTo>
                  <a:lnTo>
                    <a:pt x="285" y="1559"/>
                  </a:lnTo>
                  <a:lnTo>
                    <a:pt x="285"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19"/>
            <p:cNvSpPr/>
            <p:nvPr/>
          </p:nvSpPr>
          <p:spPr>
            <a:xfrm>
              <a:off x="6700179" y="499227"/>
              <a:ext cx="21019" cy="110035"/>
            </a:xfrm>
            <a:custGeom>
              <a:rect b="b" l="l" r="r" t="t"/>
              <a:pathLst>
                <a:path extrusionOk="0" h="1560" w="298">
                  <a:moveTo>
                    <a:pt x="1" y="1559"/>
                  </a:moveTo>
                  <a:lnTo>
                    <a:pt x="297" y="1559"/>
                  </a:lnTo>
                  <a:lnTo>
                    <a:pt x="297" y="0"/>
                  </a:lnTo>
                  <a:lnTo>
                    <a:pt x="1"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19"/>
            <p:cNvSpPr/>
            <p:nvPr/>
          </p:nvSpPr>
          <p:spPr>
            <a:xfrm>
              <a:off x="6815574" y="499227"/>
              <a:ext cx="20173" cy="110035"/>
            </a:xfrm>
            <a:custGeom>
              <a:rect b="b" l="l" r="r" t="t"/>
              <a:pathLst>
                <a:path extrusionOk="0" h="1560" w="286">
                  <a:moveTo>
                    <a:pt x="1" y="1559"/>
                  </a:moveTo>
                  <a:lnTo>
                    <a:pt x="286" y="1559"/>
                  </a:lnTo>
                  <a:lnTo>
                    <a:pt x="286" y="0"/>
                  </a:lnTo>
                  <a:lnTo>
                    <a:pt x="1"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19"/>
            <p:cNvSpPr/>
            <p:nvPr/>
          </p:nvSpPr>
          <p:spPr>
            <a:xfrm>
              <a:off x="6922434" y="499227"/>
              <a:ext cx="20173" cy="110035"/>
            </a:xfrm>
            <a:custGeom>
              <a:rect b="b" l="l" r="r" t="t"/>
              <a:pathLst>
                <a:path extrusionOk="0" h="1560" w="286">
                  <a:moveTo>
                    <a:pt x="0" y="1559"/>
                  </a:moveTo>
                  <a:lnTo>
                    <a:pt x="286" y="1559"/>
                  </a:lnTo>
                  <a:lnTo>
                    <a:pt x="286"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19"/>
            <p:cNvSpPr/>
            <p:nvPr/>
          </p:nvSpPr>
          <p:spPr>
            <a:xfrm>
              <a:off x="7030069" y="499227"/>
              <a:ext cx="20173" cy="110035"/>
            </a:xfrm>
            <a:custGeom>
              <a:rect b="b" l="l" r="r" t="t"/>
              <a:pathLst>
                <a:path extrusionOk="0" h="1560" w="286">
                  <a:moveTo>
                    <a:pt x="0" y="1559"/>
                  </a:moveTo>
                  <a:lnTo>
                    <a:pt x="286" y="1559"/>
                  </a:lnTo>
                  <a:lnTo>
                    <a:pt x="286"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19"/>
            <p:cNvSpPr/>
            <p:nvPr/>
          </p:nvSpPr>
          <p:spPr>
            <a:xfrm>
              <a:off x="6485754" y="700533"/>
              <a:ext cx="20173" cy="339203"/>
            </a:xfrm>
            <a:custGeom>
              <a:rect b="b" l="l" r="r" t="t"/>
              <a:pathLst>
                <a:path extrusionOk="0" h="4809" w="286">
                  <a:moveTo>
                    <a:pt x="0" y="4808"/>
                  </a:moveTo>
                  <a:lnTo>
                    <a:pt x="286" y="4808"/>
                  </a:lnTo>
                  <a:lnTo>
                    <a:pt x="286"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19"/>
            <p:cNvSpPr/>
            <p:nvPr/>
          </p:nvSpPr>
          <p:spPr>
            <a:xfrm>
              <a:off x="6593390" y="700533"/>
              <a:ext cx="20173" cy="339203"/>
            </a:xfrm>
            <a:custGeom>
              <a:rect b="b" l="l" r="r" t="t"/>
              <a:pathLst>
                <a:path extrusionOk="0" h="4809" w="286">
                  <a:moveTo>
                    <a:pt x="0" y="4808"/>
                  </a:moveTo>
                  <a:lnTo>
                    <a:pt x="285" y="4808"/>
                  </a:lnTo>
                  <a:lnTo>
                    <a:pt x="285"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19"/>
            <p:cNvSpPr/>
            <p:nvPr/>
          </p:nvSpPr>
          <p:spPr>
            <a:xfrm>
              <a:off x="6700179" y="700533"/>
              <a:ext cx="21019" cy="339203"/>
            </a:xfrm>
            <a:custGeom>
              <a:rect b="b" l="l" r="r" t="t"/>
              <a:pathLst>
                <a:path extrusionOk="0" h="4809" w="298">
                  <a:moveTo>
                    <a:pt x="1" y="4808"/>
                  </a:moveTo>
                  <a:lnTo>
                    <a:pt x="297" y="4808"/>
                  </a:lnTo>
                  <a:lnTo>
                    <a:pt x="297" y="0"/>
                  </a:lnTo>
                  <a:lnTo>
                    <a:pt x="1"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19"/>
            <p:cNvSpPr/>
            <p:nvPr/>
          </p:nvSpPr>
          <p:spPr>
            <a:xfrm>
              <a:off x="6815574" y="700533"/>
              <a:ext cx="20173" cy="339203"/>
            </a:xfrm>
            <a:custGeom>
              <a:rect b="b" l="l" r="r" t="t"/>
              <a:pathLst>
                <a:path extrusionOk="0" h="4809" w="286">
                  <a:moveTo>
                    <a:pt x="1" y="4808"/>
                  </a:moveTo>
                  <a:lnTo>
                    <a:pt x="286" y="4808"/>
                  </a:lnTo>
                  <a:lnTo>
                    <a:pt x="286" y="0"/>
                  </a:lnTo>
                  <a:lnTo>
                    <a:pt x="1"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19"/>
            <p:cNvSpPr/>
            <p:nvPr/>
          </p:nvSpPr>
          <p:spPr>
            <a:xfrm>
              <a:off x="6922434" y="700533"/>
              <a:ext cx="20173" cy="339203"/>
            </a:xfrm>
            <a:custGeom>
              <a:rect b="b" l="l" r="r" t="t"/>
              <a:pathLst>
                <a:path extrusionOk="0" h="4809" w="286">
                  <a:moveTo>
                    <a:pt x="0" y="4808"/>
                  </a:moveTo>
                  <a:lnTo>
                    <a:pt x="286" y="4808"/>
                  </a:lnTo>
                  <a:lnTo>
                    <a:pt x="286"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19"/>
            <p:cNvSpPr/>
            <p:nvPr/>
          </p:nvSpPr>
          <p:spPr>
            <a:xfrm>
              <a:off x="7030069" y="700533"/>
              <a:ext cx="20173" cy="339203"/>
            </a:xfrm>
            <a:custGeom>
              <a:rect b="b" l="l" r="r" t="t"/>
              <a:pathLst>
                <a:path extrusionOk="0" h="4809" w="286">
                  <a:moveTo>
                    <a:pt x="0" y="4808"/>
                  </a:moveTo>
                  <a:lnTo>
                    <a:pt x="286" y="4808"/>
                  </a:lnTo>
                  <a:lnTo>
                    <a:pt x="286"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19"/>
            <p:cNvSpPr/>
            <p:nvPr/>
          </p:nvSpPr>
          <p:spPr>
            <a:xfrm>
              <a:off x="6362601" y="-104692"/>
              <a:ext cx="439080" cy="310495"/>
            </a:xfrm>
            <a:custGeom>
              <a:rect b="b" l="l" r="r" t="t"/>
              <a:pathLst>
                <a:path extrusionOk="0" h="4402" w="6225">
                  <a:moveTo>
                    <a:pt x="725" y="4402"/>
                  </a:moveTo>
                  <a:lnTo>
                    <a:pt x="6225" y="4402"/>
                  </a:lnTo>
                  <a:lnTo>
                    <a:pt x="6225" y="0"/>
                  </a:lnTo>
                  <a:lnTo>
                    <a:pt x="1" y="0"/>
                  </a:lnTo>
                  <a:lnTo>
                    <a:pt x="1" y="4084"/>
                  </a:lnTo>
                  <a:lnTo>
                    <a:pt x="385" y="4084"/>
                  </a:lnTo>
                  <a:close/>
                </a:path>
              </a:pathLst>
            </a:custGeom>
            <a:solidFill>
              <a:srgbClr val="DDDD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19"/>
            <p:cNvSpPr/>
            <p:nvPr/>
          </p:nvSpPr>
          <p:spPr>
            <a:xfrm>
              <a:off x="6178365" y="-225518"/>
              <a:ext cx="262531" cy="431322"/>
            </a:xfrm>
            <a:custGeom>
              <a:rect b="b" l="l" r="r" t="t"/>
              <a:pathLst>
                <a:path extrusionOk="0" h="6115" w="3722">
                  <a:moveTo>
                    <a:pt x="1855" y="1"/>
                  </a:moveTo>
                  <a:lnTo>
                    <a:pt x="0" y="1768"/>
                  </a:lnTo>
                  <a:lnTo>
                    <a:pt x="0" y="5797"/>
                  </a:lnTo>
                  <a:lnTo>
                    <a:pt x="2997" y="5797"/>
                  </a:lnTo>
                  <a:lnTo>
                    <a:pt x="3337" y="6115"/>
                  </a:lnTo>
                  <a:lnTo>
                    <a:pt x="3722" y="6115"/>
                  </a:lnTo>
                  <a:lnTo>
                    <a:pt x="3722" y="176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19"/>
            <p:cNvSpPr/>
            <p:nvPr/>
          </p:nvSpPr>
          <p:spPr>
            <a:xfrm>
              <a:off x="6450910" y="-111675"/>
              <a:ext cx="377151" cy="24828"/>
            </a:xfrm>
            <a:custGeom>
              <a:rect b="b" l="l" r="r" t="t"/>
              <a:pathLst>
                <a:path extrusionOk="0" h="352" w="5347">
                  <a:moveTo>
                    <a:pt x="22" y="0"/>
                  </a:moveTo>
                  <a:lnTo>
                    <a:pt x="5346" y="187"/>
                  </a:lnTo>
                  <a:lnTo>
                    <a:pt x="5346" y="352"/>
                  </a:lnTo>
                  <a:lnTo>
                    <a:pt x="0" y="352"/>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19"/>
            <p:cNvSpPr/>
            <p:nvPr/>
          </p:nvSpPr>
          <p:spPr>
            <a:xfrm>
              <a:off x="6167503" y="-233276"/>
              <a:ext cx="293496" cy="146431"/>
            </a:xfrm>
            <a:custGeom>
              <a:rect b="b" l="l" r="r" t="t"/>
              <a:pathLst>
                <a:path extrusionOk="0" h="2076" w="4161">
                  <a:moveTo>
                    <a:pt x="2009" y="209"/>
                  </a:moveTo>
                  <a:lnTo>
                    <a:pt x="4018" y="2076"/>
                  </a:lnTo>
                  <a:lnTo>
                    <a:pt x="4161" y="1834"/>
                  </a:lnTo>
                  <a:lnTo>
                    <a:pt x="2009" y="1"/>
                  </a:lnTo>
                  <a:lnTo>
                    <a:pt x="1" y="1911"/>
                  </a:lnTo>
                  <a:lnTo>
                    <a:pt x="1" y="2076"/>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19"/>
            <p:cNvSpPr/>
            <p:nvPr/>
          </p:nvSpPr>
          <p:spPr>
            <a:xfrm>
              <a:off x="6309207" y="-233276"/>
              <a:ext cx="518855" cy="134792"/>
            </a:xfrm>
            <a:custGeom>
              <a:rect b="b" l="l" r="r" t="t"/>
              <a:pathLst>
                <a:path extrusionOk="0" h="1911" w="7356">
                  <a:moveTo>
                    <a:pt x="7355" y="1911"/>
                  </a:moveTo>
                  <a:lnTo>
                    <a:pt x="5346" y="1"/>
                  </a:lnTo>
                  <a:lnTo>
                    <a:pt x="0" y="1"/>
                  </a:lnTo>
                  <a:lnTo>
                    <a:pt x="2009" y="191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19"/>
            <p:cNvSpPr/>
            <p:nvPr/>
          </p:nvSpPr>
          <p:spPr>
            <a:xfrm>
              <a:off x="6262724" y="-35779"/>
              <a:ext cx="87604" cy="123154"/>
            </a:xfrm>
            <a:custGeom>
              <a:rect b="b" l="l" r="r" t="t"/>
              <a:pathLst>
                <a:path extrusionOk="0" h="1746" w="1242">
                  <a:moveTo>
                    <a:pt x="1" y="0"/>
                  </a:moveTo>
                  <a:lnTo>
                    <a:pt x="1" y="1745"/>
                  </a:lnTo>
                  <a:lnTo>
                    <a:pt x="1241" y="1745"/>
                  </a:lnTo>
                  <a:lnTo>
                    <a:pt x="12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19"/>
            <p:cNvSpPr/>
            <p:nvPr/>
          </p:nvSpPr>
          <p:spPr>
            <a:xfrm>
              <a:off x="6529839" y="-12573"/>
              <a:ext cx="54312" cy="77518"/>
            </a:xfrm>
            <a:custGeom>
              <a:rect b="b" l="l" r="r" t="t"/>
              <a:pathLst>
                <a:path extrusionOk="0" h="1099" w="770">
                  <a:moveTo>
                    <a:pt x="1" y="0"/>
                  </a:moveTo>
                  <a:lnTo>
                    <a:pt x="1" y="1098"/>
                  </a:lnTo>
                  <a:lnTo>
                    <a:pt x="769" y="1098"/>
                  </a:lnTo>
                  <a:lnTo>
                    <a:pt x="76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19"/>
            <p:cNvSpPr/>
            <p:nvPr/>
          </p:nvSpPr>
          <p:spPr>
            <a:xfrm>
              <a:off x="6663078" y="-12573"/>
              <a:ext cx="55017" cy="77518"/>
            </a:xfrm>
            <a:custGeom>
              <a:rect b="b" l="l" r="r" t="t"/>
              <a:pathLst>
                <a:path extrusionOk="0" h="1099" w="780">
                  <a:moveTo>
                    <a:pt x="0" y="0"/>
                  </a:moveTo>
                  <a:lnTo>
                    <a:pt x="0" y="1098"/>
                  </a:lnTo>
                  <a:lnTo>
                    <a:pt x="779" y="1098"/>
                  </a:lnTo>
                  <a:lnTo>
                    <a:pt x="7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9" name="Google Shape;1209;p19"/>
          <p:cNvSpPr txBox="1"/>
          <p:nvPr>
            <p:ph type="ctrTitle"/>
          </p:nvPr>
        </p:nvSpPr>
        <p:spPr>
          <a:xfrm>
            <a:off x="1876150" y="430492"/>
            <a:ext cx="5391600" cy="1010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b="1" sz="9500">
                <a:latin typeface="Rakkas"/>
                <a:ea typeface="Rakkas"/>
                <a:cs typeface="Rakkas"/>
                <a:sym typeface="Rakkas"/>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10" name="Google Shape;1210;p19"/>
          <p:cNvSpPr txBox="1"/>
          <p:nvPr>
            <p:ph idx="1" type="subTitle"/>
          </p:nvPr>
        </p:nvSpPr>
        <p:spPr>
          <a:xfrm>
            <a:off x="2425075" y="2465817"/>
            <a:ext cx="4293900" cy="1284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211" name="Google Shape;1211;p19"/>
          <p:cNvSpPr/>
          <p:nvPr/>
        </p:nvSpPr>
        <p:spPr>
          <a:xfrm rot="10356944">
            <a:off x="2139428" y="3393666"/>
            <a:ext cx="4829830" cy="2510286"/>
          </a:xfrm>
          <a:custGeom>
            <a:rect b="b" l="l" r="r" t="t"/>
            <a:pathLst>
              <a:path extrusionOk="0" h="84912" w="105345">
                <a:moveTo>
                  <a:pt x="53586" y="65098"/>
                </a:moveTo>
                <a:cubicBezTo>
                  <a:pt x="53747" y="65138"/>
                  <a:pt x="53981" y="65212"/>
                  <a:pt x="54295" y="65346"/>
                </a:cubicBezTo>
                <a:cubicBezTo>
                  <a:pt x="54275" y="65346"/>
                  <a:pt x="54248" y="65346"/>
                  <a:pt x="54228" y="65339"/>
                </a:cubicBezTo>
                <a:cubicBezTo>
                  <a:pt x="54028" y="65292"/>
                  <a:pt x="53787" y="65272"/>
                  <a:pt x="53573" y="65252"/>
                </a:cubicBezTo>
                <a:cubicBezTo>
                  <a:pt x="53486" y="65232"/>
                  <a:pt x="53412" y="65205"/>
                  <a:pt x="53365" y="65178"/>
                </a:cubicBezTo>
                <a:cubicBezTo>
                  <a:pt x="53439" y="65152"/>
                  <a:pt x="53512" y="65125"/>
                  <a:pt x="53586" y="65098"/>
                </a:cubicBezTo>
                <a:close/>
                <a:moveTo>
                  <a:pt x="33349" y="1"/>
                </a:moveTo>
                <a:cubicBezTo>
                  <a:pt x="29419" y="1"/>
                  <a:pt x="25465" y="1076"/>
                  <a:pt x="22013" y="3237"/>
                </a:cubicBezTo>
                <a:cubicBezTo>
                  <a:pt x="19972" y="4508"/>
                  <a:pt x="18152" y="6080"/>
                  <a:pt x="16553" y="7860"/>
                </a:cubicBezTo>
                <a:cubicBezTo>
                  <a:pt x="16393" y="7914"/>
                  <a:pt x="16226" y="7967"/>
                  <a:pt x="16065" y="8021"/>
                </a:cubicBezTo>
                <a:cubicBezTo>
                  <a:pt x="14560" y="8549"/>
                  <a:pt x="12974" y="9205"/>
                  <a:pt x="11656" y="10128"/>
                </a:cubicBezTo>
                <a:cubicBezTo>
                  <a:pt x="10692" y="10797"/>
                  <a:pt x="9722" y="11520"/>
                  <a:pt x="8846" y="12289"/>
                </a:cubicBezTo>
                <a:cubicBezTo>
                  <a:pt x="8709" y="12408"/>
                  <a:pt x="8375" y="12623"/>
                  <a:pt x="8383" y="12623"/>
                </a:cubicBezTo>
                <a:cubicBezTo>
                  <a:pt x="8388" y="12623"/>
                  <a:pt x="8504" y="12553"/>
                  <a:pt x="8832" y="12356"/>
                </a:cubicBezTo>
                <a:cubicBezTo>
                  <a:pt x="9161" y="12113"/>
                  <a:pt x="9328" y="11991"/>
                  <a:pt x="9333" y="11991"/>
                </a:cubicBezTo>
                <a:lnTo>
                  <a:pt x="9333" y="11991"/>
                </a:lnTo>
                <a:cubicBezTo>
                  <a:pt x="9342" y="11991"/>
                  <a:pt x="8759" y="12437"/>
                  <a:pt x="7581" y="13333"/>
                </a:cubicBezTo>
                <a:cubicBezTo>
                  <a:pt x="7153" y="13888"/>
                  <a:pt x="6732" y="14437"/>
                  <a:pt x="6303" y="14986"/>
                </a:cubicBezTo>
                <a:cubicBezTo>
                  <a:pt x="2108" y="20626"/>
                  <a:pt x="188" y="27584"/>
                  <a:pt x="94" y="34556"/>
                </a:cubicBezTo>
                <a:cubicBezTo>
                  <a:pt x="1" y="41875"/>
                  <a:pt x="1934" y="49335"/>
                  <a:pt x="5306" y="55818"/>
                </a:cubicBezTo>
                <a:cubicBezTo>
                  <a:pt x="8712" y="62355"/>
                  <a:pt x="14165" y="67681"/>
                  <a:pt x="19972" y="72077"/>
                </a:cubicBezTo>
                <a:cubicBezTo>
                  <a:pt x="30764" y="80251"/>
                  <a:pt x="44908" y="84911"/>
                  <a:pt x="58739" y="84911"/>
                </a:cubicBezTo>
                <a:cubicBezTo>
                  <a:pt x="73729" y="84911"/>
                  <a:pt x="88351" y="79437"/>
                  <a:pt x="97938" y="67032"/>
                </a:cubicBezTo>
                <a:cubicBezTo>
                  <a:pt x="102869" y="60642"/>
                  <a:pt x="105345" y="52888"/>
                  <a:pt x="103980" y="44839"/>
                </a:cubicBezTo>
                <a:cubicBezTo>
                  <a:pt x="102555" y="36422"/>
                  <a:pt x="95155" y="30668"/>
                  <a:pt x="87247" y="28708"/>
                </a:cubicBezTo>
                <a:cubicBezTo>
                  <a:pt x="83466" y="27778"/>
                  <a:pt x="79512" y="27470"/>
                  <a:pt x="75638" y="27089"/>
                </a:cubicBezTo>
                <a:cubicBezTo>
                  <a:pt x="73979" y="26928"/>
                  <a:pt x="72320" y="26774"/>
                  <a:pt x="70660" y="26587"/>
                </a:cubicBezTo>
                <a:cubicBezTo>
                  <a:pt x="70560" y="26574"/>
                  <a:pt x="70420" y="26567"/>
                  <a:pt x="70266" y="26560"/>
                </a:cubicBezTo>
                <a:cubicBezTo>
                  <a:pt x="70159" y="26540"/>
                  <a:pt x="70018" y="26513"/>
                  <a:pt x="69844" y="26487"/>
                </a:cubicBezTo>
                <a:cubicBezTo>
                  <a:pt x="68908" y="26326"/>
                  <a:pt x="67971" y="26172"/>
                  <a:pt x="67041" y="25985"/>
                </a:cubicBezTo>
                <a:cubicBezTo>
                  <a:pt x="65596" y="25704"/>
                  <a:pt x="64164" y="25356"/>
                  <a:pt x="62766" y="24901"/>
                </a:cubicBezTo>
                <a:cubicBezTo>
                  <a:pt x="62250" y="24740"/>
                  <a:pt x="61749" y="24533"/>
                  <a:pt x="61247" y="24339"/>
                </a:cubicBezTo>
                <a:cubicBezTo>
                  <a:pt x="60912" y="24178"/>
                  <a:pt x="60578" y="24018"/>
                  <a:pt x="60250" y="23844"/>
                </a:cubicBezTo>
                <a:cubicBezTo>
                  <a:pt x="59641" y="23509"/>
                  <a:pt x="59046" y="23155"/>
                  <a:pt x="58470" y="22773"/>
                </a:cubicBezTo>
                <a:cubicBezTo>
                  <a:pt x="58417" y="22740"/>
                  <a:pt x="58336" y="22680"/>
                  <a:pt x="58256" y="22626"/>
                </a:cubicBezTo>
                <a:cubicBezTo>
                  <a:pt x="57734" y="22144"/>
                  <a:pt x="57239" y="21656"/>
                  <a:pt x="56744" y="21148"/>
                </a:cubicBezTo>
                <a:cubicBezTo>
                  <a:pt x="56737" y="21148"/>
                  <a:pt x="56737" y="21141"/>
                  <a:pt x="56731" y="21141"/>
                </a:cubicBezTo>
                <a:cubicBezTo>
                  <a:pt x="56677" y="21054"/>
                  <a:pt x="56630" y="20987"/>
                  <a:pt x="56597" y="20933"/>
                </a:cubicBezTo>
                <a:cubicBezTo>
                  <a:pt x="53338" y="15862"/>
                  <a:pt x="52141" y="9994"/>
                  <a:pt x="47631" y="5652"/>
                </a:cubicBezTo>
                <a:cubicBezTo>
                  <a:pt x="43730" y="1892"/>
                  <a:pt x="38560" y="1"/>
                  <a:pt x="3334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19"/>
          <p:cNvSpPr txBox="1"/>
          <p:nvPr>
            <p:ph idx="2" type="subTitle"/>
          </p:nvPr>
        </p:nvSpPr>
        <p:spPr>
          <a:xfrm>
            <a:off x="2685850" y="3989500"/>
            <a:ext cx="3772800" cy="456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2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213" name="Google Shape;1213;p19"/>
          <p:cNvSpPr txBox="1"/>
          <p:nvPr/>
        </p:nvSpPr>
        <p:spPr>
          <a:xfrm>
            <a:off x="2685625" y="4382230"/>
            <a:ext cx="3772800" cy="446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300"/>
              </a:spcBef>
              <a:spcAft>
                <a:spcPts val="0"/>
              </a:spcAft>
              <a:buNone/>
            </a:pPr>
            <a:r>
              <a:rPr lang="en" sz="1000">
                <a:solidFill>
                  <a:schemeClr val="dk1"/>
                </a:solidFill>
                <a:latin typeface="Anaheim"/>
                <a:ea typeface="Anaheim"/>
                <a:cs typeface="Anaheim"/>
                <a:sym typeface="Anaheim"/>
              </a:rPr>
              <a:t>CREDITS: This presentation template was created by </a:t>
            </a:r>
            <a:r>
              <a:rPr b="1" lang="en" sz="1000">
                <a:solidFill>
                  <a:schemeClr val="dk1"/>
                </a:solidFill>
                <a:uFill>
                  <a:noFill/>
                </a:uFill>
                <a:latin typeface="Anaheim"/>
                <a:ea typeface="Anaheim"/>
                <a:cs typeface="Anaheim"/>
                <a:sym typeface="Anaheim"/>
                <a:hlinkClick r:id="rId2">
                  <a:extLst>
                    <a:ext uri="{A12FA001-AC4F-418D-AE19-62706E023703}">
                      <ahyp:hlinkClr val="tx"/>
                    </a:ext>
                  </a:extLst>
                </a:hlinkClick>
              </a:rPr>
              <a:t>Slidesgo</a:t>
            </a:r>
            <a:r>
              <a:rPr lang="en" sz="1000">
                <a:solidFill>
                  <a:schemeClr val="dk1"/>
                </a:solidFill>
                <a:latin typeface="Anaheim"/>
                <a:ea typeface="Anaheim"/>
                <a:cs typeface="Anaheim"/>
                <a:sym typeface="Anaheim"/>
              </a:rPr>
              <a:t>, including icons by </a:t>
            </a:r>
            <a:r>
              <a:rPr b="1" lang="en" sz="1000">
                <a:solidFill>
                  <a:schemeClr val="dk1"/>
                </a:solidFill>
                <a:uFill>
                  <a:noFill/>
                </a:uFill>
                <a:latin typeface="Anaheim"/>
                <a:ea typeface="Anaheim"/>
                <a:cs typeface="Anaheim"/>
                <a:sym typeface="Anaheim"/>
                <a:hlinkClick r:id="rId3">
                  <a:extLst>
                    <a:ext uri="{A12FA001-AC4F-418D-AE19-62706E023703}">
                      <ahyp:hlinkClr val="tx"/>
                    </a:ext>
                  </a:extLst>
                </a:hlinkClick>
              </a:rPr>
              <a:t>Flaticon</a:t>
            </a:r>
            <a:r>
              <a:rPr lang="en" sz="1000">
                <a:solidFill>
                  <a:schemeClr val="dk1"/>
                </a:solidFill>
                <a:latin typeface="Anaheim"/>
                <a:ea typeface="Anaheim"/>
                <a:cs typeface="Anaheim"/>
                <a:sym typeface="Anaheim"/>
              </a:rPr>
              <a:t> and infographics &amp; images by </a:t>
            </a:r>
            <a:r>
              <a:rPr b="1" lang="en" sz="1000">
                <a:solidFill>
                  <a:schemeClr val="dk1"/>
                </a:solidFill>
                <a:uFill>
                  <a:noFill/>
                </a:uFill>
                <a:latin typeface="Anaheim"/>
                <a:ea typeface="Anaheim"/>
                <a:cs typeface="Anaheim"/>
                <a:sym typeface="Anaheim"/>
                <a:hlinkClick r:id="rId4">
                  <a:extLst>
                    <a:ext uri="{A12FA001-AC4F-418D-AE19-62706E023703}">
                      <ahyp:hlinkClr val="tx"/>
                    </a:ext>
                  </a:extLst>
                </a:hlinkClick>
              </a:rPr>
              <a:t>Freepik</a:t>
            </a:r>
            <a:endParaRPr b="1" sz="1000">
              <a:solidFill>
                <a:schemeClr val="dk1"/>
              </a:solidFill>
              <a:highlight>
                <a:srgbClr val="DFDEFC"/>
              </a:highlight>
              <a:latin typeface="Anaheim"/>
              <a:ea typeface="Anaheim"/>
              <a:cs typeface="Anaheim"/>
              <a:sym typeface="Anaheim"/>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bg>
      <p:bgPr>
        <a:solidFill>
          <a:schemeClr val="lt1"/>
        </a:solidFill>
      </p:bgPr>
    </p:bg>
    <p:spTree>
      <p:nvGrpSpPr>
        <p:cNvPr id="1214" name="Shape 1214"/>
        <p:cNvGrpSpPr/>
        <p:nvPr/>
      </p:nvGrpSpPr>
      <p:grpSpPr>
        <a:xfrm>
          <a:off x="0" y="0"/>
          <a:ext cx="0" cy="0"/>
          <a:chOff x="0" y="0"/>
          <a:chExt cx="0" cy="0"/>
        </a:xfrm>
      </p:grpSpPr>
      <p:sp>
        <p:nvSpPr>
          <p:cNvPr id="1215" name="Google Shape;1215;p20"/>
          <p:cNvSpPr/>
          <p:nvPr/>
        </p:nvSpPr>
        <p:spPr>
          <a:xfrm>
            <a:off x="1863273" y="2585470"/>
            <a:ext cx="8026590" cy="4667196"/>
          </a:xfrm>
          <a:custGeom>
            <a:rect b="b" l="l" r="r" t="t"/>
            <a:pathLst>
              <a:path extrusionOk="0" h="143595" w="246953">
                <a:moveTo>
                  <a:pt x="171522" y="1"/>
                </a:moveTo>
                <a:cubicBezTo>
                  <a:pt x="167307" y="1"/>
                  <a:pt x="162993" y="418"/>
                  <a:pt x="158613" y="1295"/>
                </a:cubicBezTo>
                <a:cubicBezTo>
                  <a:pt x="149293" y="3162"/>
                  <a:pt x="141097" y="6935"/>
                  <a:pt x="135885" y="13720"/>
                </a:cubicBezTo>
                <a:cubicBezTo>
                  <a:pt x="115761" y="39914"/>
                  <a:pt x="132373" y="70908"/>
                  <a:pt x="105712" y="70908"/>
                </a:cubicBezTo>
                <a:cubicBezTo>
                  <a:pt x="105427" y="70908"/>
                  <a:pt x="105136" y="70905"/>
                  <a:pt x="104840" y="70898"/>
                </a:cubicBezTo>
                <a:cubicBezTo>
                  <a:pt x="104189" y="70882"/>
                  <a:pt x="103511" y="70874"/>
                  <a:pt x="102808" y="70874"/>
                </a:cubicBezTo>
                <a:cubicBezTo>
                  <a:pt x="73379" y="70874"/>
                  <a:pt x="1" y="84819"/>
                  <a:pt x="33431" y="112747"/>
                </a:cubicBezTo>
                <a:cubicBezTo>
                  <a:pt x="52693" y="128838"/>
                  <a:pt x="100269" y="143594"/>
                  <a:pt x="143460" y="143594"/>
                </a:cubicBezTo>
                <a:cubicBezTo>
                  <a:pt x="177007" y="143594"/>
                  <a:pt x="207908" y="134692"/>
                  <a:pt x="220842" y="110600"/>
                </a:cubicBezTo>
                <a:cubicBezTo>
                  <a:pt x="225572" y="101788"/>
                  <a:pt x="229159" y="93699"/>
                  <a:pt x="231795" y="86239"/>
                </a:cubicBezTo>
                <a:cubicBezTo>
                  <a:pt x="246953" y="43342"/>
                  <a:pt x="214449" y="1"/>
                  <a:pt x="1715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0"/>
          <p:cNvSpPr/>
          <p:nvPr/>
        </p:nvSpPr>
        <p:spPr>
          <a:xfrm>
            <a:off x="5584364" y="-709420"/>
            <a:ext cx="3423976" cy="2759852"/>
          </a:xfrm>
          <a:custGeom>
            <a:rect b="b" l="l" r="r" t="t"/>
            <a:pathLst>
              <a:path extrusionOk="0" h="84912" w="105345">
                <a:moveTo>
                  <a:pt x="53586" y="65098"/>
                </a:moveTo>
                <a:cubicBezTo>
                  <a:pt x="53747" y="65138"/>
                  <a:pt x="53981" y="65212"/>
                  <a:pt x="54295" y="65346"/>
                </a:cubicBezTo>
                <a:cubicBezTo>
                  <a:pt x="54275" y="65346"/>
                  <a:pt x="54248" y="65346"/>
                  <a:pt x="54228" y="65339"/>
                </a:cubicBezTo>
                <a:cubicBezTo>
                  <a:pt x="54028" y="65292"/>
                  <a:pt x="53787" y="65272"/>
                  <a:pt x="53573" y="65252"/>
                </a:cubicBezTo>
                <a:cubicBezTo>
                  <a:pt x="53486" y="65232"/>
                  <a:pt x="53412" y="65205"/>
                  <a:pt x="53365" y="65178"/>
                </a:cubicBezTo>
                <a:cubicBezTo>
                  <a:pt x="53439" y="65152"/>
                  <a:pt x="53512" y="65125"/>
                  <a:pt x="53586" y="65098"/>
                </a:cubicBezTo>
                <a:close/>
                <a:moveTo>
                  <a:pt x="33349" y="1"/>
                </a:moveTo>
                <a:cubicBezTo>
                  <a:pt x="29419" y="1"/>
                  <a:pt x="25465" y="1076"/>
                  <a:pt x="22013" y="3237"/>
                </a:cubicBezTo>
                <a:cubicBezTo>
                  <a:pt x="19972" y="4508"/>
                  <a:pt x="18152" y="6080"/>
                  <a:pt x="16553" y="7860"/>
                </a:cubicBezTo>
                <a:cubicBezTo>
                  <a:pt x="16393" y="7914"/>
                  <a:pt x="16226" y="7967"/>
                  <a:pt x="16065" y="8021"/>
                </a:cubicBezTo>
                <a:cubicBezTo>
                  <a:pt x="14560" y="8549"/>
                  <a:pt x="12974" y="9205"/>
                  <a:pt x="11656" y="10128"/>
                </a:cubicBezTo>
                <a:cubicBezTo>
                  <a:pt x="10692" y="10797"/>
                  <a:pt x="9722" y="11520"/>
                  <a:pt x="8846" y="12289"/>
                </a:cubicBezTo>
                <a:cubicBezTo>
                  <a:pt x="8709" y="12408"/>
                  <a:pt x="8375" y="12623"/>
                  <a:pt x="8383" y="12623"/>
                </a:cubicBezTo>
                <a:cubicBezTo>
                  <a:pt x="8388" y="12623"/>
                  <a:pt x="8504" y="12553"/>
                  <a:pt x="8832" y="12356"/>
                </a:cubicBezTo>
                <a:cubicBezTo>
                  <a:pt x="9161" y="12113"/>
                  <a:pt x="9328" y="11991"/>
                  <a:pt x="9333" y="11991"/>
                </a:cubicBezTo>
                <a:lnTo>
                  <a:pt x="9333" y="11991"/>
                </a:lnTo>
                <a:cubicBezTo>
                  <a:pt x="9342" y="11991"/>
                  <a:pt x="8759" y="12437"/>
                  <a:pt x="7581" y="13333"/>
                </a:cubicBezTo>
                <a:cubicBezTo>
                  <a:pt x="7153" y="13888"/>
                  <a:pt x="6732" y="14437"/>
                  <a:pt x="6303" y="14986"/>
                </a:cubicBezTo>
                <a:cubicBezTo>
                  <a:pt x="2108" y="20626"/>
                  <a:pt x="188" y="27584"/>
                  <a:pt x="94" y="34556"/>
                </a:cubicBezTo>
                <a:cubicBezTo>
                  <a:pt x="1" y="41875"/>
                  <a:pt x="1934" y="49335"/>
                  <a:pt x="5306" y="55818"/>
                </a:cubicBezTo>
                <a:cubicBezTo>
                  <a:pt x="8712" y="62355"/>
                  <a:pt x="14165" y="67681"/>
                  <a:pt x="19972" y="72077"/>
                </a:cubicBezTo>
                <a:cubicBezTo>
                  <a:pt x="30764" y="80251"/>
                  <a:pt x="44908" y="84911"/>
                  <a:pt x="58739" y="84911"/>
                </a:cubicBezTo>
                <a:cubicBezTo>
                  <a:pt x="73729" y="84911"/>
                  <a:pt x="88351" y="79437"/>
                  <a:pt x="97938" y="67032"/>
                </a:cubicBezTo>
                <a:cubicBezTo>
                  <a:pt x="102869" y="60642"/>
                  <a:pt x="105345" y="52888"/>
                  <a:pt x="103980" y="44839"/>
                </a:cubicBezTo>
                <a:cubicBezTo>
                  <a:pt x="102555" y="36422"/>
                  <a:pt x="95155" y="30668"/>
                  <a:pt x="87247" y="28708"/>
                </a:cubicBezTo>
                <a:cubicBezTo>
                  <a:pt x="83466" y="27778"/>
                  <a:pt x="79512" y="27470"/>
                  <a:pt x="75638" y="27089"/>
                </a:cubicBezTo>
                <a:cubicBezTo>
                  <a:pt x="73979" y="26928"/>
                  <a:pt x="72320" y="26774"/>
                  <a:pt x="70660" y="26587"/>
                </a:cubicBezTo>
                <a:cubicBezTo>
                  <a:pt x="70560" y="26574"/>
                  <a:pt x="70420" y="26567"/>
                  <a:pt x="70266" y="26560"/>
                </a:cubicBezTo>
                <a:cubicBezTo>
                  <a:pt x="70159" y="26540"/>
                  <a:pt x="70018" y="26513"/>
                  <a:pt x="69844" y="26487"/>
                </a:cubicBezTo>
                <a:cubicBezTo>
                  <a:pt x="68908" y="26326"/>
                  <a:pt x="67971" y="26172"/>
                  <a:pt x="67041" y="25985"/>
                </a:cubicBezTo>
                <a:cubicBezTo>
                  <a:pt x="65596" y="25704"/>
                  <a:pt x="64164" y="25356"/>
                  <a:pt x="62766" y="24901"/>
                </a:cubicBezTo>
                <a:cubicBezTo>
                  <a:pt x="62250" y="24740"/>
                  <a:pt x="61749" y="24533"/>
                  <a:pt x="61247" y="24339"/>
                </a:cubicBezTo>
                <a:cubicBezTo>
                  <a:pt x="60912" y="24178"/>
                  <a:pt x="60578" y="24018"/>
                  <a:pt x="60250" y="23844"/>
                </a:cubicBezTo>
                <a:cubicBezTo>
                  <a:pt x="59641" y="23509"/>
                  <a:pt x="59046" y="23155"/>
                  <a:pt x="58470" y="22773"/>
                </a:cubicBezTo>
                <a:cubicBezTo>
                  <a:pt x="58417" y="22740"/>
                  <a:pt x="58336" y="22680"/>
                  <a:pt x="58256" y="22626"/>
                </a:cubicBezTo>
                <a:cubicBezTo>
                  <a:pt x="57734" y="22144"/>
                  <a:pt x="57239" y="21656"/>
                  <a:pt x="56744" y="21148"/>
                </a:cubicBezTo>
                <a:cubicBezTo>
                  <a:pt x="56737" y="21148"/>
                  <a:pt x="56737" y="21141"/>
                  <a:pt x="56731" y="21141"/>
                </a:cubicBezTo>
                <a:cubicBezTo>
                  <a:pt x="56677" y="21054"/>
                  <a:pt x="56630" y="20987"/>
                  <a:pt x="56597" y="20933"/>
                </a:cubicBezTo>
                <a:cubicBezTo>
                  <a:pt x="53338" y="15862"/>
                  <a:pt x="52141" y="9994"/>
                  <a:pt x="47631" y="5652"/>
                </a:cubicBezTo>
                <a:cubicBezTo>
                  <a:pt x="43730" y="1892"/>
                  <a:pt x="38560" y="1"/>
                  <a:pt x="333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0"/>
          <p:cNvSpPr/>
          <p:nvPr/>
        </p:nvSpPr>
        <p:spPr>
          <a:xfrm>
            <a:off x="-458891" y="-1516289"/>
            <a:ext cx="4580415" cy="3319188"/>
          </a:xfrm>
          <a:custGeom>
            <a:rect b="b" l="l" r="r" t="t"/>
            <a:pathLst>
              <a:path extrusionOk="0" h="102121" w="140925">
                <a:moveTo>
                  <a:pt x="129923" y="0"/>
                </a:moveTo>
                <a:cubicBezTo>
                  <a:pt x="129780" y="0"/>
                  <a:pt x="129636" y="4"/>
                  <a:pt x="129491" y="10"/>
                </a:cubicBezTo>
                <a:cubicBezTo>
                  <a:pt x="124285" y="244"/>
                  <a:pt x="118712" y="4560"/>
                  <a:pt x="119187" y="10314"/>
                </a:cubicBezTo>
                <a:cubicBezTo>
                  <a:pt x="119655" y="16008"/>
                  <a:pt x="119696" y="21741"/>
                  <a:pt x="119194" y="27442"/>
                </a:cubicBezTo>
                <a:cubicBezTo>
                  <a:pt x="119140" y="28064"/>
                  <a:pt x="119073" y="28680"/>
                  <a:pt x="119006" y="29302"/>
                </a:cubicBezTo>
                <a:cubicBezTo>
                  <a:pt x="118993" y="29456"/>
                  <a:pt x="118973" y="29610"/>
                  <a:pt x="118960" y="29763"/>
                </a:cubicBezTo>
                <a:cubicBezTo>
                  <a:pt x="118725" y="31055"/>
                  <a:pt x="118558" y="32359"/>
                  <a:pt x="118311" y="33651"/>
                </a:cubicBezTo>
                <a:cubicBezTo>
                  <a:pt x="117775" y="36387"/>
                  <a:pt x="117106" y="39090"/>
                  <a:pt x="116277" y="41753"/>
                </a:cubicBezTo>
                <a:cubicBezTo>
                  <a:pt x="115882" y="43031"/>
                  <a:pt x="115454" y="44295"/>
                  <a:pt x="114992" y="45547"/>
                </a:cubicBezTo>
                <a:cubicBezTo>
                  <a:pt x="114818" y="46015"/>
                  <a:pt x="114631" y="46477"/>
                  <a:pt x="114450" y="46945"/>
                </a:cubicBezTo>
                <a:cubicBezTo>
                  <a:pt x="114350" y="47172"/>
                  <a:pt x="114249" y="47407"/>
                  <a:pt x="114149" y="47634"/>
                </a:cubicBezTo>
                <a:cubicBezTo>
                  <a:pt x="112951" y="50237"/>
                  <a:pt x="111586" y="52766"/>
                  <a:pt x="110048" y="55181"/>
                </a:cubicBezTo>
                <a:cubicBezTo>
                  <a:pt x="109365" y="56252"/>
                  <a:pt x="108616" y="57269"/>
                  <a:pt x="107893" y="58312"/>
                </a:cubicBezTo>
                <a:cubicBezTo>
                  <a:pt x="107826" y="58406"/>
                  <a:pt x="107759" y="58493"/>
                  <a:pt x="107693" y="58573"/>
                </a:cubicBezTo>
                <a:cubicBezTo>
                  <a:pt x="107258" y="59102"/>
                  <a:pt x="106816" y="59624"/>
                  <a:pt x="106361" y="60139"/>
                </a:cubicBezTo>
                <a:cubicBezTo>
                  <a:pt x="104635" y="62113"/>
                  <a:pt x="102768" y="63959"/>
                  <a:pt x="100788" y="65685"/>
                </a:cubicBezTo>
                <a:cubicBezTo>
                  <a:pt x="100279" y="66127"/>
                  <a:pt x="99757" y="66562"/>
                  <a:pt x="99229" y="66990"/>
                </a:cubicBezTo>
                <a:cubicBezTo>
                  <a:pt x="99169" y="67044"/>
                  <a:pt x="99115" y="67090"/>
                  <a:pt x="99062" y="67131"/>
                </a:cubicBezTo>
                <a:cubicBezTo>
                  <a:pt x="98031" y="67887"/>
                  <a:pt x="96988" y="68629"/>
                  <a:pt x="95917" y="69332"/>
                </a:cubicBezTo>
                <a:cubicBezTo>
                  <a:pt x="93723" y="70770"/>
                  <a:pt x="91441" y="72088"/>
                  <a:pt x="89099" y="73279"/>
                </a:cubicBezTo>
                <a:cubicBezTo>
                  <a:pt x="87969" y="73855"/>
                  <a:pt x="86818" y="74403"/>
                  <a:pt x="85660" y="74918"/>
                </a:cubicBezTo>
                <a:cubicBezTo>
                  <a:pt x="85533" y="74979"/>
                  <a:pt x="85413" y="75032"/>
                  <a:pt x="85286" y="75086"/>
                </a:cubicBezTo>
                <a:cubicBezTo>
                  <a:pt x="84777" y="75286"/>
                  <a:pt x="84269" y="75494"/>
                  <a:pt x="83753" y="75695"/>
                </a:cubicBezTo>
                <a:cubicBezTo>
                  <a:pt x="81171" y="76678"/>
                  <a:pt x="78535" y="77534"/>
                  <a:pt x="75872" y="78277"/>
                </a:cubicBezTo>
                <a:cubicBezTo>
                  <a:pt x="73289" y="79000"/>
                  <a:pt x="70680" y="79609"/>
                  <a:pt x="68044" y="80117"/>
                </a:cubicBezTo>
                <a:cubicBezTo>
                  <a:pt x="66779" y="80365"/>
                  <a:pt x="65508" y="80585"/>
                  <a:pt x="64230" y="80786"/>
                </a:cubicBezTo>
                <a:cubicBezTo>
                  <a:pt x="63683" y="80867"/>
                  <a:pt x="63135" y="80936"/>
                  <a:pt x="62588" y="81021"/>
                </a:cubicBezTo>
                <a:lnTo>
                  <a:pt x="62588" y="81021"/>
                </a:lnTo>
                <a:cubicBezTo>
                  <a:pt x="63673" y="80851"/>
                  <a:pt x="64049" y="80793"/>
                  <a:pt x="64046" y="80793"/>
                </a:cubicBezTo>
                <a:lnTo>
                  <a:pt x="64046" y="80793"/>
                </a:lnTo>
                <a:cubicBezTo>
                  <a:pt x="64042" y="80793"/>
                  <a:pt x="62742" y="80991"/>
                  <a:pt x="62236" y="81047"/>
                </a:cubicBezTo>
                <a:cubicBezTo>
                  <a:pt x="57597" y="81562"/>
                  <a:pt x="52899" y="81821"/>
                  <a:pt x="48220" y="81821"/>
                </a:cubicBezTo>
                <a:cubicBezTo>
                  <a:pt x="47184" y="81821"/>
                  <a:pt x="46149" y="81808"/>
                  <a:pt x="45115" y="81783"/>
                </a:cubicBezTo>
                <a:cubicBezTo>
                  <a:pt x="43503" y="81743"/>
                  <a:pt x="41890" y="81663"/>
                  <a:pt x="40278" y="81549"/>
                </a:cubicBezTo>
                <a:cubicBezTo>
                  <a:pt x="39421" y="81482"/>
                  <a:pt x="38565" y="81408"/>
                  <a:pt x="37709" y="81321"/>
                </a:cubicBezTo>
                <a:cubicBezTo>
                  <a:pt x="37441" y="81295"/>
                  <a:pt x="36411" y="81161"/>
                  <a:pt x="36049" y="81121"/>
                </a:cubicBezTo>
                <a:cubicBezTo>
                  <a:pt x="35668" y="81067"/>
                  <a:pt x="35293" y="81007"/>
                  <a:pt x="34912" y="80940"/>
                </a:cubicBezTo>
                <a:cubicBezTo>
                  <a:pt x="34069" y="80799"/>
                  <a:pt x="33226" y="80639"/>
                  <a:pt x="32383" y="80478"/>
                </a:cubicBezTo>
                <a:cubicBezTo>
                  <a:pt x="30811" y="80177"/>
                  <a:pt x="29245" y="79856"/>
                  <a:pt x="27686" y="79468"/>
                </a:cubicBezTo>
                <a:cubicBezTo>
                  <a:pt x="24608" y="78705"/>
                  <a:pt x="21631" y="77615"/>
                  <a:pt x="18573" y="76758"/>
                </a:cubicBezTo>
                <a:cubicBezTo>
                  <a:pt x="16981" y="76310"/>
                  <a:pt x="15435" y="75608"/>
                  <a:pt x="13850" y="75173"/>
                </a:cubicBezTo>
                <a:cubicBezTo>
                  <a:pt x="12264" y="74744"/>
                  <a:pt x="10705" y="74376"/>
                  <a:pt x="9153" y="73808"/>
                </a:cubicBezTo>
                <a:cubicBezTo>
                  <a:pt x="8609" y="73610"/>
                  <a:pt x="8026" y="73519"/>
                  <a:pt x="7430" y="73519"/>
                </a:cubicBezTo>
                <a:cubicBezTo>
                  <a:pt x="5079" y="73519"/>
                  <a:pt x="2537" y="74946"/>
                  <a:pt x="1486" y="76932"/>
                </a:cubicBezTo>
                <a:cubicBezTo>
                  <a:pt x="0" y="79742"/>
                  <a:pt x="495" y="82780"/>
                  <a:pt x="2549" y="85155"/>
                </a:cubicBezTo>
                <a:cubicBezTo>
                  <a:pt x="3499" y="86259"/>
                  <a:pt x="4476" y="87343"/>
                  <a:pt x="5487" y="88393"/>
                </a:cubicBezTo>
                <a:cubicBezTo>
                  <a:pt x="6878" y="89845"/>
                  <a:pt x="8691" y="91076"/>
                  <a:pt x="10357" y="92247"/>
                </a:cubicBezTo>
                <a:cubicBezTo>
                  <a:pt x="13402" y="94381"/>
                  <a:pt x="16700" y="95793"/>
                  <a:pt x="20179" y="97098"/>
                </a:cubicBezTo>
                <a:cubicBezTo>
                  <a:pt x="26676" y="99540"/>
                  <a:pt x="33407" y="100731"/>
                  <a:pt x="40278" y="101507"/>
                </a:cubicBezTo>
                <a:cubicBezTo>
                  <a:pt x="43943" y="101922"/>
                  <a:pt x="47639" y="102121"/>
                  <a:pt x="51340" y="102121"/>
                </a:cubicBezTo>
                <a:cubicBezTo>
                  <a:pt x="60164" y="102121"/>
                  <a:pt x="69019" y="100993"/>
                  <a:pt x="77565" y="98985"/>
                </a:cubicBezTo>
                <a:cubicBezTo>
                  <a:pt x="89099" y="96275"/>
                  <a:pt x="100580" y="91538"/>
                  <a:pt x="110068" y="84359"/>
                </a:cubicBezTo>
                <a:cubicBezTo>
                  <a:pt x="115788" y="80030"/>
                  <a:pt x="120605" y="75293"/>
                  <a:pt x="124954" y="69586"/>
                </a:cubicBezTo>
                <a:cubicBezTo>
                  <a:pt x="129002" y="64267"/>
                  <a:pt x="131933" y="58366"/>
                  <a:pt x="134375" y="52164"/>
                </a:cubicBezTo>
                <a:cubicBezTo>
                  <a:pt x="139533" y="39043"/>
                  <a:pt x="140925" y="24284"/>
                  <a:pt x="139787" y="10314"/>
                </a:cubicBezTo>
                <a:cubicBezTo>
                  <a:pt x="139370" y="5087"/>
                  <a:pt x="135560" y="0"/>
                  <a:pt x="1299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20"/>
          <p:cNvSpPr/>
          <p:nvPr/>
        </p:nvSpPr>
        <p:spPr>
          <a:xfrm>
            <a:off x="51268" y="2569302"/>
            <a:ext cx="3828242" cy="2672746"/>
          </a:xfrm>
          <a:custGeom>
            <a:rect b="b" l="l" r="r" t="t"/>
            <a:pathLst>
              <a:path extrusionOk="0" h="82232" w="117783">
                <a:moveTo>
                  <a:pt x="92985" y="33817"/>
                </a:moveTo>
                <a:cubicBezTo>
                  <a:pt x="92992" y="33817"/>
                  <a:pt x="93000" y="33822"/>
                  <a:pt x="93007" y="33831"/>
                </a:cubicBezTo>
                <a:cubicBezTo>
                  <a:pt x="93007" y="33845"/>
                  <a:pt x="93007" y="33858"/>
                  <a:pt x="93007" y="33878"/>
                </a:cubicBezTo>
                <a:cubicBezTo>
                  <a:pt x="93014" y="34179"/>
                  <a:pt x="92973" y="34500"/>
                  <a:pt x="92953" y="34822"/>
                </a:cubicBezTo>
                <a:cubicBezTo>
                  <a:pt x="92947" y="34828"/>
                  <a:pt x="92947" y="34828"/>
                  <a:pt x="92947" y="34835"/>
                </a:cubicBezTo>
                <a:cubicBezTo>
                  <a:pt x="92933" y="34882"/>
                  <a:pt x="92913" y="34929"/>
                  <a:pt x="92900" y="34982"/>
                </a:cubicBezTo>
                <a:cubicBezTo>
                  <a:pt x="92846" y="34156"/>
                  <a:pt x="92921" y="33817"/>
                  <a:pt x="92985" y="33817"/>
                </a:cubicBezTo>
                <a:close/>
                <a:moveTo>
                  <a:pt x="92893" y="35016"/>
                </a:moveTo>
                <a:lnTo>
                  <a:pt x="92893" y="35016"/>
                </a:lnTo>
                <a:cubicBezTo>
                  <a:pt x="92880" y="35056"/>
                  <a:pt x="92866" y="35103"/>
                  <a:pt x="92853" y="35143"/>
                </a:cubicBezTo>
                <a:cubicBezTo>
                  <a:pt x="92786" y="35236"/>
                  <a:pt x="92719" y="35337"/>
                  <a:pt x="92652" y="35437"/>
                </a:cubicBezTo>
                <a:cubicBezTo>
                  <a:pt x="92675" y="35428"/>
                  <a:pt x="92692" y="35424"/>
                  <a:pt x="92704" y="35424"/>
                </a:cubicBezTo>
                <a:cubicBezTo>
                  <a:pt x="92728" y="35424"/>
                  <a:pt x="92733" y="35442"/>
                  <a:pt x="92719" y="35477"/>
                </a:cubicBezTo>
                <a:cubicBezTo>
                  <a:pt x="92686" y="35517"/>
                  <a:pt x="92652" y="35551"/>
                  <a:pt x="92612" y="35598"/>
                </a:cubicBezTo>
                <a:cubicBezTo>
                  <a:pt x="92565" y="35644"/>
                  <a:pt x="92505" y="35698"/>
                  <a:pt x="92452" y="35745"/>
                </a:cubicBezTo>
                <a:cubicBezTo>
                  <a:pt x="92431" y="35778"/>
                  <a:pt x="92411" y="35805"/>
                  <a:pt x="92398" y="35839"/>
                </a:cubicBezTo>
                <a:cubicBezTo>
                  <a:pt x="92378" y="35852"/>
                  <a:pt x="92358" y="35865"/>
                  <a:pt x="92338" y="35885"/>
                </a:cubicBezTo>
                <a:cubicBezTo>
                  <a:pt x="92344" y="35865"/>
                  <a:pt x="92351" y="35845"/>
                  <a:pt x="92358" y="35825"/>
                </a:cubicBezTo>
                <a:lnTo>
                  <a:pt x="92358" y="35825"/>
                </a:lnTo>
                <a:cubicBezTo>
                  <a:pt x="92271" y="35899"/>
                  <a:pt x="92184" y="35972"/>
                  <a:pt x="92097" y="36046"/>
                </a:cubicBezTo>
                <a:cubicBezTo>
                  <a:pt x="92070" y="36066"/>
                  <a:pt x="92043" y="36086"/>
                  <a:pt x="92010" y="36106"/>
                </a:cubicBezTo>
                <a:cubicBezTo>
                  <a:pt x="91983" y="36120"/>
                  <a:pt x="91943" y="36140"/>
                  <a:pt x="91910" y="36153"/>
                </a:cubicBezTo>
                <a:cubicBezTo>
                  <a:pt x="92164" y="35845"/>
                  <a:pt x="92365" y="35644"/>
                  <a:pt x="92498" y="35531"/>
                </a:cubicBezTo>
                <a:cubicBezTo>
                  <a:pt x="92652" y="35263"/>
                  <a:pt x="92793" y="35089"/>
                  <a:pt x="92893" y="35016"/>
                </a:cubicBezTo>
                <a:close/>
                <a:moveTo>
                  <a:pt x="58053" y="1"/>
                </a:moveTo>
                <a:cubicBezTo>
                  <a:pt x="45841" y="1"/>
                  <a:pt x="33230" y="2931"/>
                  <a:pt x="23003" y="9665"/>
                </a:cubicBezTo>
                <a:cubicBezTo>
                  <a:pt x="10940" y="17613"/>
                  <a:pt x="2951" y="29857"/>
                  <a:pt x="1399" y="44282"/>
                </a:cubicBezTo>
                <a:cubicBezTo>
                  <a:pt x="0" y="57289"/>
                  <a:pt x="6363" y="70523"/>
                  <a:pt x="17356" y="77548"/>
                </a:cubicBezTo>
                <a:cubicBezTo>
                  <a:pt x="18681" y="78391"/>
                  <a:pt x="20066" y="78993"/>
                  <a:pt x="21497" y="79388"/>
                </a:cubicBezTo>
                <a:cubicBezTo>
                  <a:pt x="24187" y="81141"/>
                  <a:pt x="27332" y="82225"/>
                  <a:pt x="30523" y="82231"/>
                </a:cubicBezTo>
                <a:cubicBezTo>
                  <a:pt x="30538" y="82231"/>
                  <a:pt x="30553" y="82231"/>
                  <a:pt x="30568" y="82231"/>
                </a:cubicBezTo>
                <a:cubicBezTo>
                  <a:pt x="35307" y="82231"/>
                  <a:pt x="39573" y="80120"/>
                  <a:pt x="43008" y="76972"/>
                </a:cubicBezTo>
                <a:cubicBezTo>
                  <a:pt x="47925" y="72476"/>
                  <a:pt x="49973" y="65766"/>
                  <a:pt x="51967" y="59630"/>
                </a:cubicBezTo>
                <a:cubicBezTo>
                  <a:pt x="52314" y="58580"/>
                  <a:pt x="52682" y="57536"/>
                  <a:pt x="53057" y="56492"/>
                </a:cubicBezTo>
                <a:cubicBezTo>
                  <a:pt x="53338" y="55930"/>
                  <a:pt x="53612" y="55375"/>
                  <a:pt x="53927" y="54833"/>
                </a:cubicBezTo>
                <a:cubicBezTo>
                  <a:pt x="54014" y="54686"/>
                  <a:pt x="54215" y="54392"/>
                  <a:pt x="54395" y="54117"/>
                </a:cubicBezTo>
                <a:cubicBezTo>
                  <a:pt x="54556" y="53943"/>
                  <a:pt x="54710" y="53769"/>
                  <a:pt x="54817" y="53656"/>
                </a:cubicBezTo>
                <a:cubicBezTo>
                  <a:pt x="55205" y="53502"/>
                  <a:pt x="55881" y="53074"/>
                  <a:pt x="56295" y="52786"/>
                </a:cubicBezTo>
                <a:cubicBezTo>
                  <a:pt x="56382" y="52752"/>
                  <a:pt x="56469" y="52719"/>
                  <a:pt x="56556" y="52699"/>
                </a:cubicBezTo>
                <a:cubicBezTo>
                  <a:pt x="57065" y="52552"/>
                  <a:pt x="57587" y="52451"/>
                  <a:pt x="58102" y="52331"/>
                </a:cubicBezTo>
                <a:cubicBezTo>
                  <a:pt x="58122" y="52331"/>
                  <a:pt x="58142" y="52324"/>
                  <a:pt x="58162" y="52324"/>
                </a:cubicBezTo>
                <a:cubicBezTo>
                  <a:pt x="58721" y="52286"/>
                  <a:pt x="59284" y="52268"/>
                  <a:pt x="59848" y="52268"/>
                </a:cubicBezTo>
                <a:cubicBezTo>
                  <a:pt x="60080" y="52268"/>
                  <a:pt x="60312" y="52271"/>
                  <a:pt x="60544" y="52277"/>
                </a:cubicBezTo>
                <a:cubicBezTo>
                  <a:pt x="61146" y="52297"/>
                  <a:pt x="61735" y="52344"/>
                  <a:pt x="62337" y="52384"/>
                </a:cubicBezTo>
                <a:lnTo>
                  <a:pt x="62370" y="52384"/>
                </a:lnTo>
                <a:cubicBezTo>
                  <a:pt x="63889" y="52645"/>
                  <a:pt x="65381" y="53013"/>
                  <a:pt x="66867" y="53408"/>
                </a:cubicBezTo>
                <a:cubicBezTo>
                  <a:pt x="73517" y="55194"/>
                  <a:pt x="80081" y="57563"/>
                  <a:pt x="87066" y="57583"/>
                </a:cubicBezTo>
                <a:cubicBezTo>
                  <a:pt x="87097" y="57583"/>
                  <a:pt x="87128" y="57583"/>
                  <a:pt x="87160" y="57583"/>
                </a:cubicBezTo>
                <a:cubicBezTo>
                  <a:pt x="94220" y="57583"/>
                  <a:pt x="101179" y="55340"/>
                  <a:pt x="106448" y="50544"/>
                </a:cubicBezTo>
                <a:cubicBezTo>
                  <a:pt x="117782" y="40228"/>
                  <a:pt x="113975" y="21434"/>
                  <a:pt x="102869" y="12629"/>
                </a:cubicBezTo>
                <a:cubicBezTo>
                  <a:pt x="97282" y="8193"/>
                  <a:pt x="90893" y="5396"/>
                  <a:pt x="84008" y="3590"/>
                </a:cubicBezTo>
                <a:cubicBezTo>
                  <a:pt x="76856" y="1710"/>
                  <a:pt x="69409" y="485"/>
                  <a:pt x="62023" y="104"/>
                </a:cubicBezTo>
                <a:cubicBezTo>
                  <a:pt x="60706" y="36"/>
                  <a:pt x="59382" y="1"/>
                  <a:pt x="580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20"/>
          <p:cNvSpPr/>
          <p:nvPr/>
        </p:nvSpPr>
        <p:spPr>
          <a:xfrm>
            <a:off x="8710389" y="-188893"/>
            <a:ext cx="145351" cy="165763"/>
          </a:xfrm>
          <a:custGeom>
            <a:rect b="b" l="l" r="r" t="t"/>
            <a:pathLst>
              <a:path extrusionOk="0" h="5100" w="4472">
                <a:moveTo>
                  <a:pt x="3851" y="0"/>
                </a:moveTo>
                <a:cubicBezTo>
                  <a:pt x="3750" y="0"/>
                  <a:pt x="3648" y="40"/>
                  <a:pt x="3567" y="135"/>
                </a:cubicBezTo>
                <a:cubicBezTo>
                  <a:pt x="2409" y="1486"/>
                  <a:pt x="1238" y="2858"/>
                  <a:pt x="241" y="4330"/>
                </a:cubicBezTo>
                <a:cubicBezTo>
                  <a:pt x="0" y="4686"/>
                  <a:pt x="355" y="5099"/>
                  <a:pt x="708" y="5099"/>
                </a:cubicBezTo>
                <a:cubicBezTo>
                  <a:pt x="825" y="5099"/>
                  <a:pt x="942" y="5054"/>
                  <a:pt x="1038" y="4945"/>
                </a:cubicBezTo>
                <a:cubicBezTo>
                  <a:pt x="2215" y="3614"/>
                  <a:pt x="3239" y="2128"/>
                  <a:pt x="4256" y="670"/>
                </a:cubicBezTo>
                <a:cubicBezTo>
                  <a:pt x="4472" y="363"/>
                  <a:pt x="4159" y="0"/>
                  <a:pt x="38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0"/>
          <p:cNvSpPr/>
          <p:nvPr/>
        </p:nvSpPr>
        <p:spPr>
          <a:xfrm>
            <a:off x="8837962" y="-117192"/>
            <a:ext cx="94712" cy="136250"/>
          </a:xfrm>
          <a:custGeom>
            <a:rect b="b" l="l" r="r" t="t"/>
            <a:pathLst>
              <a:path extrusionOk="0" h="4192" w="2914">
                <a:moveTo>
                  <a:pt x="2390" y="1"/>
                </a:moveTo>
                <a:cubicBezTo>
                  <a:pt x="2304" y="1"/>
                  <a:pt x="2217" y="28"/>
                  <a:pt x="2144" y="90"/>
                </a:cubicBezTo>
                <a:cubicBezTo>
                  <a:pt x="1120" y="939"/>
                  <a:pt x="358" y="2351"/>
                  <a:pt x="77" y="3636"/>
                </a:cubicBezTo>
                <a:cubicBezTo>
                  <a:pt x="1" y="3979"/>
                  <a:pt x="254" y="4192"/>
                  <a:pt x="513" y="4192"/>
                </a:cubicBezTo>
                <a:cubicBezTo>
                  <a:pt x="688" y="4192"/>
                  <a:pt x="865" y="4095"/>
                  <a:pt x="946" y="3877"/>
                </a:cubicBezTo>
                <a:cubicBezTo>
                  <a:pt x="1167" y="3261"/>
                  <a:pt x="1388" y="2652"/>
                  <a:pt x="1702" y="2077"/>
                </a:cubicBezTo>
                <a:cubicBezTo>
                  <a:pt x="2003" y="1535"/>
                  <a:pt x="2385" y="1053"/>
                  <a:pt x="2726" y="538"/>
                </a:cubicBezTo>
                <a:cubicBezTo>
                  <a:pt x="2913" y="260"/>
                  <a:pt x="2657" y="1"/>
                  <a:pt x="239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0"/>
          <p:cNvSpPr/>
          <p:nvPr/>
        </p:nvSpPr>
        <p:spPr>
          <a:xfrm>
            <a:off x="8629718" y="62644"/>
            <a:ext cx="70595" cy="161310"/>
          </a:xfrm>
          <a:custGeom>
            <a:rect b="b" l="l" r="r" t="t"/>
            <a:pathLst>
              <a:path extrusionOk="0" h="4963" w="2172">
                <a:moveTo>
                  <a:pt x="1750" y="0"/>
                </a:moveTo>
                <a:cubicBezTo>
                  <a:pt x="1676" y="0"/>
                  <a:pt x="1601" y="33"/>
                  <a:pt x="1539" y="110"/>
                </a:cubicBezTo>
                <a:cubicBezTo>
                  <a:pt x="515" y="1361"/>
                  <a:pt x="0" y="3040"/>
                  <a:pt x="301" y="4646"/>
                </a:cubicBezTo>
                <a:cubicBezTo>
                  <a:pt x="343" y="4864"/>
                  <a:pt x="520" y="4963"/>
                  <a:pt x="704" y="4963"/>
                </a:cubicBezTo>
                <a:cubicBezTo>
                  <a:pt x="939" y="4963"/>
                  <a:pt x="1185" y="4803"/>
                  <a:pt x="1178" y="4526"/>
                </a:cubicBezTo>
                <a:cubicBezTo>
                  <a:pt x="1151" y="3054"/>
                  <a:pt x="1352" y="1816"/>
                  <a:pt x="2048" y="505"/>
                </a:cubicBezTo>
                <a:cubicBezTo>
                  <a:pt x="2172" y="271"/>
                  <a:pt x="1964" y="0"/>
                  <a:pt x="17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20"/>
          <p:cNvSpPr/>
          <p:nvPr/>
        </p:nvSpPr>
        <p:spPr>
          <a:xfrm>
            <a:off x="8610347" y="336510"/>
            <a:ext cx="47779" cy="147626"/>
          </a:xfrm>
          <a:custGeom>
            <a:rect b="b" l="l" r="r" t="t"/>
            <a:pathLst>
              <a:path extrusionOk="0" h="4542" w="1470">
                <a:moveTo>
                  <a:pt x="941" y="0"/>
                </a:moveTo>
                <a:cubicBezTo>
                  <a:pt x="854" y="0"/>
                  <a:pt x="771" y="42"/>
                  <a:pt x="723" y="141"/>
                </a:cubicBezTo>
                <a:cubicBezTo>
                  <a:pt x="74" y="1459"/>
                  <a:pt x="1" y="2991"/>
                  <a:pt x="610" y="4336"/>
                </a:cubicBezTo>
                <a:cubicBezTo>
                  <a:pt x="675" y="4480"/>
                  <a:pt x="800" y="4541"/>
                  <a:pt x="931" y="4541"/>
                </a:cubicBezTo>
                <a:cubicBezTo>
                  <a:pt x="1189" y="4541"/>
                  <a:pt x="1470" y="4307"/>
                  <a:pt x="1372" y="4015"/>
                </a:cubicBezTo>
                <a:cubicBezTo>
                  <a:pt x="958" y="2770"/>
                  <a:pt x="864" y="1626"/>
                  <a:pt x="1239" y="362"/>
                </a:cubicBezTo>
                <a:cubicBezTo>
                  <a:pt x="1296" y="162"/>
                  <a:pt x="1112" y="0"/>
                  <a:pt x="94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20"/>
          <p:cNvSpPr/>
          <p:nvPr/>
        </p:nvSpPr>
        <p:spPr>
          <a:xfrm>
            <a:off x="8665146" y="564125"/>
            <a:ext cx="63152" cy="146489"/>
          </a:xfrm>
          <a:custGeom>
            <a:rect b="b" l="l" r="r" t="t"/>
            <a:pathLst>
              <a:path extrusionOk="0" h="4507" w="1943">
                <a:moveTo>
                  <a:pt x="288" y="1"/>
                </a:moveTo>
                <a:cubicBezTo>
                  <a:pt x="161" y="1"/>
                  <a:pt x="38" y="84"/>
                  <a:pt x="34" y="257"/>
                </a:cubicBezTo>
                <a:cubicBezTo>
                  <a:pt x="1" y="1688"/>
                  <a:pt x="275" y="3073"/>
                  <a:pt x="1025" y="4298"/>
                </a:cubicBezTo>
                <a:cubicBezTo>
                  <a:pt x="1114" y="4445"/>
                  <a:pt x="1243" y="4506"/>
                  <a:pt x="1372" y="4506"/>
                </a:cubicBezTo>
                <a:cubicBezTo>
                  <a:pt x="1659" y="4506"/>
                  <a:pt x="1943" y="4202"/>
                  <a:pt x="1767" y="3870"/>
                </a:cubicBezTo>
                <a:cubicBezTo>
                  <a:pt x="1158" y="2732"/>
                  <a:pt x="697" y="1548"/>
                  <a:pt x="570" y="257"/>
                </a:cubicBezTo>
                <a:cubicBezTo>
                  <a:pt x="553" y="88"/>
                  <a:pt x="418" y="1"/>
                  <a:pt x="2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20"/>
          <p:cNvSpPr/>
          <p:nvPr/>
        </p:nvSpPr>
        <p:spPr>
          <a:xfrm>
            <a:off x="8749912" y="767461"/>
            <a:ext cx="124192" cy="146359"/>
          </a:xfrm>
          <a:custGeom>
            <a:rect b="b" l="l" r="r" t="t"/>
            <a:pathLst>
              <a:path extrusionOk="0" h="4503" w="3821">
                <a:moveTo>
                  <a:pt x="280" y="0"/>
                </a:moveTo>
                <a:cubicBezTo>
                  <a:pt x="142" y="0"/>
                  <a:pt x="1" y="163"/>
                  <a:pt x="96" y="303"/>
                </a:cubicBezTo>
                <a:cubicBezTo>
                  <a:pt x="1006" y="1675"/>
                  <a:pt x="1936" y="3026"/>
                  <a:pt x="2939" y="4338"/>
                </a:cubicBezTo>
                <a:cubicBezTo>
                  <a:pt x="3026" y="4454"/>
                  <a:pt x="3147" y="4503"/>
                  <a:pt x="3265" y="4503"/>
                </a:cubicBezTo>
                <a:cubicBezTo>
                  <a:pt x="3548" y="4503"/>
                  <a:pt x="3821" y="4228"/>
                  <a:pt x="3608" y="3950"/>
                </a:cubicBezTo>
                <a:cubicBezTo>
                  <a:pt x="2585" y="2612"/>
                  <a:pt x="1508" y="1327"/>
                  <a:pt x="410" y="62"/>
                </a:cubicBezTo>
                <a:cubicBezTo>
                  <a:pt x="373" y="19"/>
                  <a:pt x="327" y="0"/>
                  <a:pt x="2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0"/>
          <p:cNvSpPr/>
          <p:nvPr/>
        </p:nvSpPr>
        <p:spPr>
          <a:xfrm>
            <a:off x="8923021" y="950027"/>
            <a:ext cx="167843" cy="143694"/>
          </a:xfrm>
          <a:custGeom>
            <a:rect b="b" l="l" r="r" t="t"/>
            <a:pathLst>
              <a:path extrusionOk="0" h="4421" w="5164">
                <a:moveTo>
                  <a:pt x="411" y="1"/>
                </a:moveTo>
                <a:cubicBezTo>
                  <a:pt x="191" y="1"/>
                  <a:pt x="1" y="267"/>
                  <a:pt x="209" y="460"/>
                </a:cubicBezTo>
                <a:cubicBezTo>
                  <a:pt x="1574" y="1752"/>
                  <a:pt x="2872" y="3170"/>
                  <a:pt x="4358" y="4327"/>
                </a:cubicBezTo>
                <a:cubicBezTo>
                  <a:pt x="4440" y="4392"/>
                  <a:pt x="4530" y="4420"/>
                  <a:pt x="4615" y="4420"/>
                </a:cubicBezTo>
                <a:cubicBezTo>
                  <a:pt x="4915" y="4420"/>
                  <a:pt x="5164" y="4074"/>
                  <a:pt x="4893" y="3792"/>
                </a:cubicBezTo>
                <a:cubicBezTo>
                  <a:pt x="3581" y="2441"/>
                  <a:pt x="2029" y="1290"/>
                  <a:pt x="597" y="72"/>
                </a:cubicBezTo>
                <a:cubicBezTo>
                  <a:pt x="539" y="22"/>
                  <a:pt x="474" y="1"/>
                  <a:pt x="4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20"/>
          <p:cNvSpPr/>
          <p:nvPr/>
        </p:nvSpPr>
        <p:spPr>
          <a:xfrm>
            <a:off x="9144785" y="1129799"/>
            <a:ext cx="119219" cy="127280"/>
          </a:xfrm>
          <a:custGeom>
            <a:rect b="b" l="l" r="r" t="t"/>
            <a:pathLst>
              <a:path extrusionOk="0" h="3916" w="3668">
                <a:moveTo>
                  <a:pt x="313" y="0"/>
                </a:moveTo>
                <a:cubicBezTo>
                  <a:pt x="146" y="0"/>
                  <a:pt x="0" y="207"/>
                  <a:pt x="157" y="349"/>
                </a:cubicBezTo>
                <a:cubicBezTo>
                  <a:pt x="746" y="884"/>
                  <a:pt x="1281" y="1453"/>
                  <a:pt x="1743" y="2108"/>
                </a:cubicBezTo>
                <a:cubicBezTo>
                  <a:pt x="2138" y="2670"/>
                  <a:pt x="2499" y="3279"/>
                  <a:pt x="2954" y="3794"/>
                </a:cubicBezTo>
                <a:cubicBezTo>
                  <a:pt x="3032" y="3879"/>
                  <a:pt x="3120" y="3915"/>
                  <a:pt x="3204" y="3915"/>
                </a:cubicBezTo>
                <a:cubicBezTo>
                  <a:pt x="3450" y="3915"/>
                  <a:pt x="3667" y="3609"/>
                  <a:pt x="3543" y="3339"/>
                </a:cubicBezTo>
                <a:cubicBezTo>
                  <a:pt x="2927" y="2015"/>
                  <a:pt x="1549" y="971"/>
                  <a:pt x="452" y="54"/>
                </a:cubicBezTo>
                <a:cubicBezTo>
                  <a:pt x="408" y="16"/>
                  <a:pt x="360" y="0"/>
                  <a:pt x="3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20"/>
          <p:cNvSpPr/>
          <p:nvPr/>
        </p:nvSpPr>
        <p:spPr>
          <a:xfrm>
            <a:off x="8763336" y="108895"/>
            <a:ext cx="79436" cy="146489"/>
          </a:xfrm>
          <a:custGeom>
            <a:rect b="b" l="l" r="r" t="t"/>
            <a:pathLst>
              <a:path extrusionOk="0" h="4507" w="2444">
                <a:moveTo>
                  <a:pt x="2102" y="0"/>
                </a:moveTo>
                <a:cubicBezTo>
                  <a:pt x="2022" y="0"/>
                  <a:pt x="1940" y="36"/>
                  <a:pt x="1877" y="119"/>
                </a:cubicBezTo>
                <a:cubicBezTo>
                  <a:pt x="1021" y="1276"/>
                  <a:pt x="365" y="2641"/>
                  <a:pt x="64" y="4046"/>
                </a:cubicBezTo>
                <a:cubicBezTo>
                  <a:pt x="0" y="4327"/>
                  <a:pt x="219" y="4506"/>
                  <a:pt x="435" y="4506"/>
                </a:cubicBezTo>
                <a:cubicBezTo>
                  <a:pt x="580" y="4506"/>
                  <a:pt x="724" y="4425"/>
                  <a:pt x="780" y="4240"/>
                </a:cubicBezTo>
                <a:cubicBezTo>
                  <a:pt x="1202" y="2902"/>
                  <a:pt x="1683" y="1638"/>
                  <a:pt x="2332" y="393"/>
                </a:cubicBezTo>
                <a:cubicBezTo>
                  <a:pt x="2443" y="176"/>
                  <a:pt x="2280" y="0"/>
                  <a:pt x="210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20"/>
          <p:cNvSpPr/>
          <p:nvPr/>
        </p:nvSpPr>
        <p:spPr>
          <a:xfrm>
            <a:off x="8732556" y="336315"/>
            <a:ext cx="53792" cy="170053"/>
          </a:xfrm>
          <a:custGeom>
            <a:rect b="b" l="l" r="r" t="t"/>
            <a:pathLst>
              <a:path extrusionOk="0" h="5232" w="1655">
                <a:moveTo>
                  <a:pt x="1316" y="0"/>
                </a:moveTo>
                <a:cubicBezTo>
                  <a:pt x="1230" y="0"/>
                  <a:pt x="1146" y="38"/>
                  <a:pt x="1098" y="127"/>
                </a:cubicBezTo>
                <a:cubicBezTo>
                  <a:pt x="295" y="1572"/>
                  <a:pt x="1" y="3372"/>
                  <a:pt x="617" y="4944"/>
                </a:cubicBezTo>
                <a:cubicBezTo>
                  <a:pt x="695" y="5142"/>
                  <a:pt x="861" y="5232"/>
                  <a:pt x="1023" y="5232"/>
                </a:cubicBezTo>
                <a:cubicBezTo>
                  <a:pt x="1260" y="5232"/>
                  <a:pt x="1487" y="5041"/>
                  <a:pt x="1419" y="4723"/>
                </a:cubicBezTo>
                <a:cubicBezTo>
                  <a:pt x="1071" y="3198"/>
                  <a:pt x="1018" y="1813"/>
                  <a:pt x="1580" y="328"/>
                </a:cubicBezTo>
                <a:cubicBezTo>
                  <a:pt x="1655" y="142"/>
                  <a:pt x="1482" y="0"/>
                  <a:pt x="13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20"/>
          <p:cNvSpPr/>
          <p:nvPr/>
        </p:nvSpPr>
        <p:spPr>
          <a:xfrm>
            <a:off x="8787388" y="564678"/>
            <a:ext cx="50996" cy="120909"/>
          </a:xfrm>
          <a:custGeom>
            <a:rect b="b" l="l" r="r" t="t"/>
            <a:pathLst>
              <a:path extrusionOk="0" h="3720" w="1569">
                <a:moveTo>
                  <a:pt x="384" y="1"/>
                </a:moveTo>
                <a:cubicBezTo>
                  <a:pt x="282" y="1"/>
                  <a:pt x="185" y="56"/>
                  <a:pt x="167" y="179"/>
                </a:cubicBezTo>
                <a:cubicBezTo>
                  <a:pt x="0" y="1344"/>
                  <a:pt x="161" y="2548"/>
                  <a:pt x="810" y="3552"/>
                </a:cubicBezTo>
                <a:cubicBezTo>
                  <a:pt x="886" y="3670"/>
                  <a:pt x="994" y="3719"/>
                  <a:pt x="1101" y="3719"/>
                </a:cubicBezTo>
                <a:cubicBezTo>
                  <a:pt x="1339" y="3719"/>
                  <a:pt x="1568" y="3474"/>
                  <a:pt x="1425" y="3197"/>
                </a:cubicBezTo>
                <a:cubicBezTo>
                  <a:pt x="923" y="2254"/>
                  <a:pt x="622" y="1317"/>
                  <a:pt x="649" y="240"/>
                </a:cubicBezTo>
                <a:cubicBezTo>
                  <a:pt x="653" y="90"/>
                  <a:pt x="514" y="1"/>
                  <a:pt x="3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20"/>
          <p:cNvSpPr/>
          <p:nvPr/>
        </p:nvSpPr>
        <p:spPr>
          <a:xfrm>
            <a:off x="8856195" y="766681"/>
            <a:ext cx="131830" cy="126402"/>
          </a:xfrm>
          <a:custGeom>
            <a:rect b="b" l="l" r="r" t="t"/>
            <a:pathLst>
              <a:path extrusionOk="0" h="3889" w="4056">
                <a:moveTo>
                  <a:pt x="404" y="1"/>
                </a:moveTo>
                <a:cubicBezTo>
                  <a:pt x="187" y="1"/>
                  <a:pt x="1" y="283"/>
                  <a:pt x="191" y="495"/>
                </a:cubicBezTo>
                <a:cubicBezTo>
                  <a:pt x="1181" y="1605"/>
                  <a:pt x="2145" y="2722"/>
                  <a:pt x="3202" y="3766"/>
                </a:cubicBezTo>
                <a:cubicBezTo>
                  <a:pt x="3288" y="3852"/>
                  <a:pt x="3384" y="3889"/>
                  <a:pt x="3477" y="3889"/>
                </a:cubicBezTo>
                <a:cubicBezTo>
                  <a:pt x="3787" y="3889"/>
                  <a:pt x="4056" y="3483"/>
                  <a:pt x="3777" y="3184"/>
                </a:cubicBezTo>
                <a:cubicBezTo>
                  <a:pt x="2767" y="2100"/>
                  <a:pt x="1683" y="1103"/>
                  <a:pt x="599" y="86"/>
                </a:cubicBezTo>
                <a:cubicBezTo>
                  <a:pt x="538" y="26"/>
                  <a:pt x="470" y="1"/>
                  <a:pt x="4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20"/>
          <p:cNvSpPr/>
          <p:nvPr/>
        </p:nvSpPr>
        <p:spPr>
          <a:xfrm>
            <a:off x="9027419" y="940732"/>
            <a:ext cx="140151" cy="122339"/>
          </a:xfrm>
          <a:custGeom>
            <a:rect b="b" l="l" r="r" t="t"/>
            <a:pathLst>
              <a:path extrusionOk="0" h="3764" w="4312">
                <a:moveTo>
                  <a:pt x="324" y="0"/>
                </a:moveTo>
                <a:cubicBezTo>
                  <a:pt x="147" y="0"/>
                  <a:pt x="1" y="210"/>
                  <a:pt x="162" y="372"/>
                </a:cubicBezTo>
                <a:cubicBezTo>
                  <a:pt x="1246" y="1489"/>
                  <a:pt x="2296" y="2673"/>
                  <a:pt x="3494" y="3663"/>
                </a:cubicBezTo>
                <a:cubicBezTo>
                  <a:pt x="3578" y="3734"/>
                  <a:pt x="3669" y="3763"/>
                  <a:pt x="3756" y="3763"/>
                </a:cubicBezTo>
                <a:cubicBezTo>
                  <a:pt x="4058" y="3763"/>
                  <a:pt x="4311" y="3402"/>
                  <a:pt x="4036" y="3121"/>
                </a:cubicBezTo>
                <a:cubicBezTo>
                  <a:pt x="2945" y="2004"/>
                  <a:pt x="1681" y="1047"/>
                  <a:pt x="476" y="57"/>
                </a:cubicBezTo>
                <a:cubicBezTo>
                  <a:pt x="428" y="17"/>
                  <a:pt x="375" y="0"/>
                  <a:pt x="3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20"/>
          <p:cNvSpPr/>
          <p:nvPr/>
        </p:nvSpPr>
        <p:spPr>
          <a:xfrm>
            <a:off x="9202997" y="1084588"/>
            <a:ext cx="234278" cy="217929"/>
          </a:xfrm>
          <a:custGeom>
            <a:rect b="b" l="l" r="r" t="t"/>
            <a:pathLst>
              <a:path extrusionOk="0" h="6705" w="7208">
                <a:moveTo>
                  <a:pt x="514" y="1"/>
                </a:moveTo>
                <a:cubicBezTo>
                  <a:pt x="204" y="1"/>
                  <a:pt x="0" y="445"/>
                  <a:pt x="333" y="629"/>
                </a:cubicBezTo>
                <a:cubicBezTo>
                  <a:pt x="2882" y="2021"/>
                  <a:pt x="4575" y="4001"/>
                  <a:pt x="6074" y="6450"/>
                </a:cubicBezTo>
                <a:cubicBezTo>
                  <a:pt x="6185" y="6630"/>
                  <a:pt x="6346" y="6705"/>
                  <a:pt x="6504" y="6705"/>
                </a:cubicBezTo>
                <a:cubicBezTo>
                  <a:pt x="6860" y="6705"/>
                  <a:pt x="7208" y="6329"/>
                  <a:pt x="6990" y="5908"/>
                </a:cubicBezTo>
                <a:cubicBezTo>
                  <a:pt x="5666" y="3345"/>
                  <a:pt x="3224" y="1318"/>
                  <a:pt x="675" y="40"/>
                </a:cubicBezTo>
                <a:cubicBezTo>
                  <a:pt x="619" y="13"/>
                  <a:pt x="565" y="1"/>
                  <a:pt x="5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0"/>
          <p:cNvSpPr/>
          <p:nvPr/>
        </p:nvSpPr>
        <p:spPr>
          <a:xfrm>
            <a:off x="8903292" y="-28883"/>
            <a:ext cx="87172" cy="161667"/>
          </a:xfrm>
          <a:custGeom>
            <a:rect b="b" l="l" r="r" t="t"/>
            <a:pathLst>
              <a:path extrusionOk="0" h="4974" w="2682">
                <a:moveTo>
                  <a:pt x="2182" y="0"/>
                </a:moveTo>
                <a:cubicBezTo>
                  <a:pt x="2011" y="0"/>
                  <a:pt x="1833" y="89"/>
                  <a:pt x="1753" y="290"/>
                </a:cubicBezTo>
                <a:cubicBezTo>
                  <a:pt x="1204" y="1655"/>
                  <a:pt x="669" y="3026"/>
                  <a:pt x="134" y="4391"/>
                </a:cubicBezTo>
                <a:cubicBezTo>
                  <a:pt x="0" y="4740"/>
                  <a:pt x="289" y="4973"/>
                  <a:pt x="585" y="4973"/>
                </a:cubicBezTo>
                <a:cubicBezTo>
                  <a:pt x="778" y="4973"/>
                  <a:pt x="973" y="4875"/>
                  <a:pt x="1057" y="4645"/>
                </a:cubicBezTo>
                <a:cubicBezTo>
                  <a:pt x="1566" y="3267"/>
                  <a:pt x="2074" y="1896"/>
                  <a:pt x="2569" y="511"/>
                </a:cubicBezTo>
                <a:cubicBezTo>
                  <a:pt x="2682" y="198"/>
                  <a:pt x="2438" y="0"/>
                  <a:pt x="21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0"/>
          <p:cNvSpPr/>
          <p:nvPr/>
        </p:nvSpPr>
        <p:spPr>
          <a:xfrm>
            <a:off x="8850865" y="222329"/>
            <a:ext cx="83174" cy="172361"/>
          </a:xfrm>
          <a:custGeom>
            <a:rect b="b" l="l" r="r" t="t"/>
            <a:pathLst>
              <a:path extrusionOk="0" h="5303" w="2559">
                <a:moveTo>
                  <a:pt x="2236" y="1"/>
                </a:moveTo>
                <a:cubicBezTo>
                  <a:pt x="2196" y="1"/>
                  <a:pt x="2154" y="13"/>
                  <a:pt x="2115" y="41"/>
                </a:cubicBezTo>
                <a:cubicBezTo>
                  <a:pt x="630" y="1098"/>
                  <a:pt x="1" y="3239"/>
                  <a:pt x="462" y="4965"/>
                </a:cubicBezTo>
                <a:cubicBezTo>
                  <a:pt x="526" y="5194"/>
                  <a:pt x="738" y="5302"/>
                  <a:pt x="946" y="5302"/>
                </a:cubicBezTo>
                <a:cubicBezTo>
                  <a:pt x="1200" y="5302"/>
                  <a:pt x="1449" y="5140"/>
                  <a:pt x="1412" y="4838"/>
                </a:cubicBezTo>
                <a:cubicBezTo>
                  <a:pt x="1192" y="3125"/>
                  <a:pt x="1560" y="1847"/>
                  <a:pt x="2456" y="389"/>
                </a:cubicBezTo>
                <a:cubicBezTo>
                  <a:pt x="2559" y="221"/>
                  <a:pt x="2408" y="1"/>
                  <a:pt x="22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0"/>
          <p:cNvSpPr/>
          <p:nvPr/>
        </p:nvSpPr>
        <p:spPr>
          <a:xfrm>
            <a:off x="8870432" y="483486"/>
            <a:ext cx="84669" cy="194365"/>
          </a:xfrm>
          <a:custGeom>
            <a:rect b="b" l="l" r="r" t="t"/>
            <a:pathLst>
              <a:path extrusionOk="0" h="5980" w="2605">
                <a:moveTo>
                  <a:pt x="595" y="0"/>
                </a:moveTo>
                <a:cubicBezTo>
                  <a:pt x="485" y="0"/>
                  <a:pt x="384" y="64"/>
                  <a:pt x="355" y="215"/>
                </a:cubicBezTo>
                <a:cubicBezTo>
                  <a:pt x="1" y="2049"/>
                  <a:pt x="536" y="4263"/>
                  <a:pt x="1627" y="5769"/>
                </a:cubicBezTo>
                <a:cubicBezTo>
                  <a:pt x="1733" y="5917"/>
                  <a:pt x="1877" y="5980"/>
                  <a:pt x="2016" y="5980"/>
                </a:cubicBezTo>
                <a:cubicBezTo>
                  <a:pt x="2322" y="5980"/>
                  <a:pt x="2605" y="5675"/>
                  <a:pt x="2416" y="5307"/>
                </a:cubicBezTo>
                <a:cubicBezTo>
                  <a:pt x="1566" y="3628"/>
                  <a:pt x="1178" y="2162"/>
                  <a:pt x="938" y="296"/>
                </a:cubicBezTo>
                <a:cubicBezTo>
                  <a:pt x="918" y="121"/>
                  <a:pt x="748" y="0"/>
                  <a:pt x="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0"/>
          <p:cNvSpPr/>
          <p:nvPr/>
        </p:nvSpPr>
        <p:spPr>
          <a:xfrm>
            <a:off x="8992966" y="744644"/>
            <a:ext cx="111061" cy="102123"/>
          </a:xfrm>
          <a:custGeom>
            <a:rect b="b" l="l" r="r" t="t"/>
            <a:pathLst>
              <a:path extrusionOk="0" h="3142" w="3417">
                <a:moveTo>
                  <a:pt x="374" y="1"/>
                </a:moveTo>
                <a:cubicBezTo>
                  <a:pt x="185" y="1"/>
                  <a:pt x="1" y="204"/>
                  <a:pt x="111" y="430"/>
                </a:cubicBezTo>
                <a:cubicBezTo>
                  <a:pt x="627" y="1520"/>
                  <a:pt x="1476" y="2571"/>
                  <a:pt x="2587" y="3093"/>
                </a:cubicBezTo>
                <a:cubicBezTo>
                  <a:pt x="2657" y="3126"/>
                  <a:pt x="2725" y="3141"/>
                  <a:pt x="2790" y="3141"/>
                </a:cubicBezTo>
                <a:cubicBezTo>
                  <a:pt x="3174" y="3141"/>
                  <a:pt x="3416" y="2610"/>
                  <a:pt x="3015" y="2363"/>
                </a:cubicBezTo>
                <a:cubicBezTo>
                  <a:pt x="2045" y="1768"/>
                  <a:pt x="1215" y="1119"/>
                  <a:pt x="606" y="142"/>
                </a:cubicBezTo>
                <a:cubicBezTo>
                  <a:pt x="546" y="42"/>
                  <a:pt x="460"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0"/>
          <p:cNvSpPr/>
          <p:nvPr/>
        </p:nvSpPr>
        <p:spPr>
          <a:xfrm>
            <a:off x="9160321" y="902931"/>
            <a:ext cx="245426" cy="172003"/>
          </a:xfrm>
          <a:custGeom>
            <a:rect b="b" l="l" r="r" t="t"/>
            <a:pathLst>
              <a:path extrusionOk="0" h="5292" w="7551">
                <a:moveTo>
                  <a:pt x="414" y="1"/>
                </a:moveTo>
                <a:cubicBezTo>
                  <a:pt x="155" y="1"/>
                  <a:pt x="0" y="403"/>
                  <a:pt x="261" y="598"/>
                </a:cubicBezTo>
                <a:cubicBezTo>
                  <a:pt x="2335" y="2150"/>
                  <a:pt x="4410" y="3696"/>
                  <a:pt x="6524" y="5194"/>
                </a:cubicBezTo>
                <a:cubicBezTo>
                  <a:pt x="6620" y="5262"/>
                  <a:pt x="6715" y="5291"/>
                  <a:pt x="6805" y="5291"/>
                </a:cubicBezTo>
                <a:cubicBezTo>
                  <a:pt x="7248" y="5291"/>
                  <a:pt x="7551" y="4580"/>
                  <a:pt x="7072" y="4258"/>
                </a:cubicBezTo>
                <a:cubicBezTo>
                  <a:pt x="4931" y="2819"/>
                  <a:pt x="2764" y="1428"/>
                  <a:pt x="583" y="56"/>
                </a:cubicBezTo>
                <a:cubicBezTo>
                  <a:pt x="524" y="17"/>
                  <a:pt x="467" y="1"/>
                  <a:pt x="4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8" name="Google Shape;1238;p20"/>
          <p:cNvGrpSpPr/>
          <p:nvPr/>
        </p:nvGrpSpPr>
        <p:grpSpPr>
          <a:xfrm>
            <a:off x="6082097" y="4568315"/>
            <a:ext cx="1482049" cy="842172"/>
            <a:chOff x="6082097" y="4568315"/>
            <a:chExt cx="1482049" cy="842172"/>
          </a:xfrm>
        </p:grpSpPr>
        <p:sp>
          <p:nvSpPr>
            <p:cNvPr id="1239" name="Google Shape;1239;p20"/>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0"/>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0"/>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0"/>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20"/>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0"/>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0"/>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0"/>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0"/>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0"/>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20"/>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0" name="Google Shape;1250;p20"/>
          <p:cNvGrpSpPr/>
          <p:nvPr/>
        </p:nvGrpSpPr>
        <p:grpSpPr>
          <a:xfrm flipH="1" rot="8100000">
            <a:off x="-635684" y="2885274"/>
            <a:ext cx="1482035" cy="842164"/>
            <a:chOff x="6082097" y="4568315"/>
            <a:chExt cx="1482049" cy="842172"/>
          </a:xfrm>
        </p:grpSpPr>
        <p:sp>
          <p:nvSpPr>
            <p:cNvPr id="1251" name="Google Shape;1251;p20"/>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0"/>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20"/>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20"/>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0"/>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0"/>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20"/>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20"/>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0"/>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0"/>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20"/>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1"/>
        </a:solidFill>
      </p:bgPr>
    </p:bg>
    <p:spTree>
      <p:nvGrpSpPr>
        <p:cNvPr id="81" name="Shape 81"/>
        <p:cNvGrpSpPr/>
        <p:nvPr/>
      </p:nvGrpSpPr>
      <p:grpSpPr>
        <a:xfrm>
          <a:off x="0" y="0"/>
          <a:ext cx="0" cy="0"/>
          <a:chOff x="0" y="0"/>
          <a:chExt cx="0" cy="0"/>
        </a:xfrm>
      </p:grpSpPr>
      <p:sp>
        <p:nvSpPr>
          <p:cNvPr id="82" name="Google Shape;82;p3"/>
          <p:cNvSpPr/>
          <p:nvPr/>
        </p:nvSpPr>
        <p:spPr>
          <a:xfrm flipH="1">
            <a:off x="-1679026" y="2585470"/>
            <a:ext cx="8026590" cy="4667196"/>
          </a:xfrm>
          <a:custGeom>
            <a:rect b="b" l="l" r="r" t="t"/>
            <a:pathLst>
              <a:path extrusionOk="0" h="143595" w="246953">
                <a:moveTo>
                  <a:pt x="171522" y="1"/>
                </a:moveTo>
                <a:cubicBezTo>
                  <a:pt x="167307" y="1"/>
                  <a:pt x="162993" y="418"/>
                  <a:pt x="158613" y="1295"/>
                </a:cubicBezTo>
                <a:cubicBezTo>
                  <a:pt x="149293" y="3162"/>
                  <a:pt x="141097" y="6935"/>
                  <a:pt x="135885" y="13720"/>
                </a:cubicBezTo>
                <a:cubicBezTo>
                  <a:pt x="115761" y="39914"/>
                  <a:pt x="132373" y="70908"/>
                  <a:pt x="105712" y="70908"/>
                </a:cubicBezTo>
                <a:cubicBezTo>
                  <a:pt x="105427" y="70908"/>
                  <a:pt x="105136" y="70905"/>
                  <a:pt x="104840" y="70898"/>
                </a:cubicBezTo>
                <a:cubicBezTo>
                  <a:pt x="104189" y="70882"/>
                  <a:pt x="103511" y="70874"/>
                  <a:pt x="102808" y="70874"/>
                </a:cubicBezTo>
                <a:cubicBezTo>
                  <a:pt x="73379" y="70874"/>
                  <a:pt x="1" y="84819"/>
                  <a:pt x="33431" y="112747"/>
                </a:cubicBezTo>
                <a:cubicBezTo>
                  <a:pt x="52693" y="128838"/>
                  <a:pt x="100269" y="143594"/>
                  <a:pt x="143460" y="143594"/>
                </a:cubicBezTo>
                <a:cubicBezTo>
                  <a:pt x="177007" y="143594"/>
                  <a:pt x="207908" y="134692"/>
                  <a:pt x="220842" y="110600"/>
                </a:cubicBezTo>
                <a:cubicBezTo>
                  <a:pt x="225572" y="101788"/>
                  <a:pt x="229159" y="93699"/>
                  <a:pt x="231795" y="86239"/>
                </a:cubicBezTo>
                <a:cubicBezTo>
                  <a:pt x="246953" y="43342"/>
                  <a:pt x="214449" y="1"/>
                  <a:pt x="1715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83" name="Google Shape;83;p3"/>
          <p:cNvSpPr/>
          <p:nvPr/>
        </p:nvSpPr>
        <p:spPr>
          <a:xfrm flipH="1">
            <a:off x="-797502" y="-709420"/>
            <a:ext cx="3423976" cy="2759852"/>
          </a:xfrm>
          <a:custGeom>
            <a:rect b="b" l="l" r="r" t="t"/>
            <a:pathLst>
              <a:path extrusionOk="0" h="84912" w="105345">
                <a:moveTo>
                  <a:pt x="53586" y="65098"/>
                </a:moveTo>
                <a:cubicBezTo>
                  <a:pt x="53747" y="65138"/>
                  <a:pt x="53981" y="65212"/>
                  <a:pt x="54295" y="65346"/>
                </a:cubicBezTo>
                <a:cubicBezTo>
                  <a:pt x="54275" y="65346"/>
                  <a:pt x="54248" y="65346"/>
                  <a:pt x="54228" y="65339"/>
                </a:cubicBezTo>
                <a:cubicBezTo>
                  <a:pt x="54028" y="65292"/>
                  <a:pt x="53787" y="65272"/>
                  <a:pt x="53573" y="65252"/>
                </a:cubicBezTo>
                <a:cubicBezTo>
                  <a:pt x="53486" y="65232"/>
                  <a:pt x="53412" y="65205"/>
                  <a:pt x="53365" y="65178"/>
                </a:cubicBezTo>
                <a:cubicBezTo>
                  <a:pt x="53439" y="65152"/>
                  <a:pt x="53512" y="65125"/>
                  <a:pt x="53586" y="65098"/>
                </a:cubicBezTo>
                <a:close/>
                <a:moveTo>
                  <a:pt x="33349" y="1"/>
                </a:moveTo>
                <a:cubicBezTo>
                  <a:pt x="29419" y="1"/>
                  <a:pt x="25465" y="1076"/>
                  <a:pt x="22013" y="3237"/>
                </a:cubicBezTo>
                <a:cubicBezTo>
                  <a:pt x="19972" y="4508"/>
                  <a:pt x="18152" y="6080"/>
                  <a:pt x="16553" y="7860"/>
                </a:cubicBezTo>
                <a:cubicBezTo>
                  <a:pt x="16393" y="7914"/>
                  <a:pt x="16226" y="7967"/>
                  <a:pt x="16065" y="8021"/>
                </a:cubicBezTo>
                <a:cubicBezTo>
                  <a:pt x="14560" y="8549"/>
                  <a:pt x="12974" y="9205"/>
                  <a:pt x="11656" y="10128"/>
                </a:cubicBezTo>
                <a:cubicBezTo>
                  <a:pt x="10692" y="10797"/>
                  <a:pt x="9722" y="11520"/>
                  <a:pt x="8846" y="12289"/>
                </a:cubicBezTo>
                <a:cubicBezTo>
                  <a:pt x="8709" y="12408"/>
                  <a:pt x="8375" y="12623"/>
                  <a:pt x="8383" y="12623"/>
                </a:cubicBezTo>
                <a:cubicBezTo>
                  <a:pt x="8388" y="12623"/>
                  <a:pt x="8504" y="12553"/>
                  <a:pt x="8832" y="12356"/>
                </a:cubicBezTo>
                <a:cubicBezTo>
                  <a:pt x="9161" y="12113"/>
                  <a:pt x="9328" y="11991"/>
                  <a:pt x="9333" y="11991"/>
                </a:cubicBezTo>
                <a:lnTo>
                  <a:pt x="9333" y="11991"/>
                </a:lnTo>
                <a:cubicBezTo>
                  <a:pt x="9342" y="11991"/>
                  <a:pt x="8759" y="12437"/>
                  <a:pt x="7581" y="13333"/>
                </a:cubicBezTo>
                <a:cubicBezTo>
                  <a:pt x="7153" y="13888"/>
                  <a:pt x="6732" y="14437"/>
                  <a:pt x="6303" y="14986"/>
                </a:cubicBezTo>
                <a:cubicBezTo>
                  <a:pt x="2108" y="20626"/>
                  <a:pt x="188" y="27584"/>
                  <a:pt x="94" y="34556"/>
                </a:cubicBezTo>
                <a:cubicBezTo>
                  <a:pt x="1" y="41875"/>
                  <a:pt x="1934" y="49335"/>
                  <a:pt x="5306" y="55818"/>
                </a:cubicBezTo>
                <a:cubicBezTo>
                  <a:pt x="8712" y="62355"/>
                  <a:pt x="14165" y="67681"/>
                  <a:pt x="19972" y="72077"/>
                </a:cubicBezTo>
                <a:cubicBezTo>
                  <a:pt x="30764" y="80251"/>
                  <a:pt x="44908" y="84911"/>
                  <a:pt x="58739" y="84911"/>
                </a:cubicBezTo>
                <a:cubicBezTo>
                  <a:pt x="73729" y="84911"/>
                  <a:pt x="88351" y="79437"/>
                  <a:pt x="97938" y="67032"/>
                </a:cubicBezTo>
                <a:cubicBezTo>
                  <a:pt x="102869" y="60642"/>
                  <a:pt x="105345" y="52888"/>
                  <a:pt x="103980" y="44839"/>
                </a:cubicBezTo>
                <a:cubicBezTo>
                  <a:pt x="102555" y="36422"/>
                  <a:pt x="95155" y="30668"/>
                  <a:pt x="87247" y="28708"/>
                </a:cubicBezTo>
                <a:cubicBezTo>
                  <a:pt x="83466" y="27778"/>
                  <a:pt x="79512" y="27470"/>
                  <a:pt x="75638" y="27089"/>
                </a:cubicBezTo>
                <a:cubicBezTo>
                  <a:pt x="73979" y="26928"/>
                  <a:pt x="72320" y="26774"/>
                  <a:pt x="70660" y="26587"/>
                </a:cubicBezTo>
                <a:cubicBezTo>
                  <a:pt x="70560" y="26574"/>
                  <a:pt x="70420" y="26567"/>
                  <a:pt x="70266" y="26560"/>
                </a:cubicBezTo>
                <a:cubicBezTo>
                  <a:pt x="70159" y="26540"/>
                  <a:pt x="70018" y="26513"/>
                  <a:pt x="69844" y="26487"/>
                </a:cubicBezTo>
                <a:cubicBezTo>
                  <a:pt x="68908" y="26326"/>
                  <a:pt x="67971" y="26172"/>
                  <a:pt x="67041" y="25985"/>
                </a:cubicBezTo>
                <a:cubicBezTo>
                  <a:pt x="65596" y="25704"/>
                  <a:pt x="64164" y="25356"/>
                  <a:pt x="62766" y="24901"/>
                </a:cubicBezTo>
                <a:cubicBezTo>
                  <a:pt x="62250" y="24740"/>
                  <a:pt x="61749" y="24533"/>
                  <a:pt x="61247" y="24339"/>
                </a:cubicBezTo>
                <a:cubicBezTo>
                  <a:pt x="60912" y="24178"/>
                  <a:pt x="60578" y="24018"/>
                  <a:pt x="60250" y="23844"/>
                </a:cubicBezTo>
                <a:cubicBezTo>
                  <a:pt x="59641" y="23509"/>
                  <a:pt x="59046" y="23155"/>
                  <a:pt x="58470" y="22773"/>
                </a:cubicBezTo>
                <a:cubicBezTo>
                  <a:pt x="58417" y="22740"/>
                  <a:pt x="58336" y="22680"/>
                  <a:pt x="58256" y="22626"/>
                </a:cubicBezTo>
                <a:cubicBezTo>
                  <a:pt x="57734" y="22144"/>
                  <a:pt x="57239" y="21656"/>
                  <a:pt x="56744" y="21148"/>
                </a:cubicBezTo>
                <a:cubicBezTo>
                  <a:pt x="56737" y="21148"/>
                  <a:pt x="56737" y="21141"/>
                  <a:pt x="56731" y="21141"/>
                </a:cubicBezTo>
                <a:cubicBezTo>
                  <a:pt x="56677" y="21054"/>
                  <a:pt x="56630" y="20987"/>
                  <a:pt x="56597" y="20933"/>
                </a:cubicBezTo>
                <a:cubicBezTo>
                  <a:pt x="53338" y="15862"/>
                  <a:pt x="52141" y="9994"/>
                  <a:pt x="47631" y="5652"/>
                </a:cubicBezTo>
                <a:cubicBezTo>
                  <a:pt x="43730" y="1892"/>
                  <a:pt x="38560" y="1"/>
                  <a:pt x="333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84" name="Google Shape;84;p3"/>
          <p:cNvSpPr/>
          <p:nvPr/>
        </p:nvSpPr>
        <p:spPr>
          <a:xfrm flipH="1">
            <a:off x="4089314" y="-1516289"/>
            <a:ext cx="4580415" cy="3319188"/>
          </a:xfrm>
          <a:custGeom>
            <a:rect b="b" l="l" r="r" t="t"/>
            <a:pathLst>
              <a:path extrusionOk="0" h="102121" w="140925">
                <a:moveTo>
                  <a:pt x="129923" y="0"/>
                </a:moveTo>
                <a:cubicBezTo>
                  <a:pt x="129780" y="0"/>
                  <a:pt x="129636" y="4"/>
                  <a:pt x="129491" y="10"/>
                </a:cubicBezTo>
                <a:cubicBezTo>
                  <a:pt x="124285" y="244"/>
                  <a:pt x="118712" y="4560"/>
                  <a:pt x="119187" y="10314"/>
                </a:cubicBezTo>
                <a:cubicBezTo>
                  <a:pt x="119655" y="16008"/>
                  <a:pt x="119696" y="21741"/>
                  <a:pt x="119194" y="27442"/>
                </a:cubicBezTo>
                <a:cubicBezTo>
                  <a:pt x="119140" y="28064"/>
                  <a:pt x="119073" y="28680"/>
                  <a:pt x="119006" y="29302"/>
                </a:cubicBezTo>
                <a:cubicBezTo>
                  <a:pt x="118993" y="29456"/>
                  <a:pt x="118973" y="29610"/>
                  <a:pt x="118960" y="29763"/>
                </a:cubicBezTo>
                <a:cubicBezTo>
                  <a:pt x="118725" y="31055"/>
                  <a:pt x="118558" y="32359"/>
                  <a:pt x="118311" y="33651"/>
                </a:cubicBezTo>
                <a:cubicBezTo>
                  <a:pt x="117775" y="36387"/>
                  <a:pt x="117106" y="39090"/>
                  <a:pt x="116277" y="41753"/>
                </a:cubicBezTo>
                <a:cubicBezTo>
                  <a:pt x="115882" y="43031"/>
                  <a:pt x="115454" y="44295"/>
                  <a:pt x="114992" y="45547"/>
                </a:cubicBezTo>
                <a:cubicBezTo>
                  <a:pt x="114818" y="46015"/>
                  <a:pt x="114631" y="46477"/>
                  <a:pt x="114450" y="46945"/>
                </a:cubicBezTo>
                <a:cubicBezTo>
                  <a:pt x="114350" y="47172"/>
                  <a:pt x="114249" y="47407"/>
                  <a:pt x="114149" y="47634"/>
                </a:cubicBezTo>
                <a:cubicBezTo>
                  <a:pt x="112951" y="50237"/>
                  <a:pt x="111586" y="52766"/>
                  <a:pt x="110048" y="55181"/>
                </a:cubicBezTo>
                <a:cubicBezTo>
                  <a:pt x="109365" y="56252"/>
                  <a:pt x="108616" y="57269"/>
                  <a:pt x="107893" y="58312"/>
                </a:cubicBezTo>
                <a:cubicBezTo>
                  <a:pt x="107826" y="58406"/>
                  <a:pt x="107759" y="58493"/>
                  <a:pt x="107693" y="58573"/>
                </a:cubicBezTo>
                <a:cubicBezTo>
                  <a:pt x="107258" y="59102"/>
                  <a:pt x="106816" y="59624"/>
                  <a:pt x="106361" y="60139"/>
                </a:cubicBezTo>
                <a:cubicBezTo>
                  <a:pt x="104635" y="62113"/>
                  <a:pt x="102768" y="63959"/>
                  <a:pt x="100788" y="65685"/>
                </a:cubicBezTo>
                <a:cubicBezTo>
                  <a:pt x="100279" y="66127"/>
                  <a:pt x="99757" y="66562"/>
                  <a:pt x="99229" y="66990"/>
                </a:cubicBezTo>
                <a:cubicBezTo>
                  <a:pt x="99169" y="67044"/>
                  <a:pt x="99115" y="67090"/>
                  <a:pt x="99062" y="67131"/>
                </a:cubicBezTo>
                <a:cubicBezTo>
                  <a:pt x="98031" y="67887"/>
                  <a:pt x="96988" y="68629"/>
                  <a:pt x="95917" y="69332"/>
                </a:cubicBezTo>
                <a:cubicBezTo>
                  <a:pt x="93723" y="70770"/>
                  <a:pt x="91441" y="72088"/>
                  <a:pt x="89099" y="73279"/>
                </a:cubicBezTo>
                <a:cubicBezTo>
                  <a:pt x="87969" y="73855"/>
                  <a:pt x="86818" y="74403"/>
                  <a:pt x="85660" y="74918"/>
                </a:cubicBezTo>
                <a:cubicBezTo>
                  <a:pt x="85533" y="74979"/>
                  <a:pt x="85413" y="75032"/>
                  <a:pt x="85286" y="75086"/>
                </a:cubicBezTo>
                <a:cubicBezTo>
                  <a:pt x="84777" y="75286"/>
                  <a:pt x="84269" y="75494"/>
                  <a:pt x="83753" y="75695"/>
                </a:cubicBezTo>
                <a:cubicBezTo>
                  <a:pt x="81171" y="76678"/>
                  <a:pt x="78535" y="77534"/>
                  <a:pt x="75872" y="78277"/>
                </a:cubicBezTo>
                <a:cubicBezTo>
                  <a:pt x="73289" y="79000"/>
                  <a:pt x="70680" y="79609"/>
                  <a:pt x="68044" y="80117"/>
                </a:cubicBezTo>
                <a:cubicBezTo>
                  <a:pt x="66779" y="80365"/>
                  <a:pt x="65508" y="80585"/>
                  <a:pt x="64230" y="80786"/>
                </a:cubicBezTo>
                <a:cubicBezTo>
                  <a:pt x="63683" y="80867"/>
                  <a:pt x="63135" y="80936"/>
                  <a:pt x="62588" y="81021"/>
                </a:cubicBezTo>
                <a:lnTo>
                  <a:pt x="62588" y="81021"/>
                </a:lnTo>
                <a:cubicBezTo>
                  <a:pt x="63673" y="80851"/>
                  <a:pt x="64049" y="80793"/>
                  <a:pt x="64046" y="80793"/>
                </a:cubicBezTo>
                <a:lnTo>
                  <a:pt x="64046" y="80793"/>
                </a:lnTo>
                <a:cubicBezTo>
                  <a:pt x="64042" y="80793"/>
                  <a:pt x="62742" y="80991"/>
                  <a:pt x="62236" y="81047"/>
                </a:cubicBezTo>
                <a:cubicBezTo>
                  <a:pt x="57597" y="81562"/>
                  <a:pt x="52899" y="81821"/>
                  <a:pt x="48220" y="81821"/>
                </a:cubicBezTo>
                <a:cubicBezTo>
                  <a:pt x="47184" y="81821"/>
                  <a:pt x="46149" y="81808"/>
                  <a:pt x="45115" y="81783"/>
                </a:cubicBezTo>
                <a:cubicBezTo>
                  <a:pt x="43503" y="81743"/>
                  <a:pt x="41890" y="81663"/>
                  <a:pt x="40278" y="81549"/>
                </a:cubicBezTo>
                <a:cubicBezTo>
                  <a:pt x="39421" y="81482"/>
                  <a:pt x="38565" y="81408"/>
                  <a:pt x="37709" y="81321"/>
                </a:cubicBezTo>
                <a:cubicBezTo>
                  <a:pt x="37441" y="81295"/>
                  <a:pt x="36411" y="81161"/>
                  <a:pt x="36049" y="81121"/>
                </a:cubicBezTo>
                <a:cubicBezTo>
                  <a:pt x="35668" y="81067"/>
                  <a:pt x="35293" y="81007"/>
                  <a:pt x="34912" y="80940"/>
                </a:cubicBezTo>
                <a:cubicBezTo>
                  <a:pt x="34069" y="80799"/>
                  <a:pt x="33226" y="80639"/>
                  <a:pt x="32383" y="80478"/>
                </a:cubicBezTo>
                <a:cubicBezTo>
                  <a:pt x="30811" y="80177"/>
                  <a:pt x="29245" y="79856"/>
                  <a:pt x="27686" y="79468"/>
                </a:cubicBezTo>
                <a:cubicBezTo>
                  <a:pt x="24608" y="78705"/>
                  <a:pt x="21631" y="77615"/>
                  <a:pt x="18573" y="76758"/>
                </a:cubicBezTo>
                <a:cubicBezTo>
                  <a:pt x="16981" y="76310"/>
                  <a:pt x="15435" y="75608"/>
                  <a:pt x="13850" y="75173"/>
                </a:cubicBezTo>
                <a:cubicBezTo>
                  <a:pt x="12264" y="74744"/>
                  <a:pt x="10705" y="74376"/>
                  <a:pt x="9153" y="73808"/>
                </a:cubicBezTo>
                <a:cubicBezTo>
                  <a:pt x="8609" y="73610"/>
                  <a:pt x="8026" y="73519"/>
                  <a:pt x="7430" y="73519"/>
                </a:cubicBezTo>
                <a:cubicBezTo>
                  <a:pt x="5079" y="73519"/>
                  <a:pt x="2537" y="74946"/>
                  <a:pt x="1486" y="76932"/>
                </a:cubicBezTo>
                <a:cubicBezTo>
                  <a:pt x="0" y="79742"/>
                  <a:pt x="495" y="82780"/>
                  <a:pt x="2549" y="85155"/>
                </a:cubicBezTo>
                <a:cubicBezTo>
                  <a:pt x="3499" y="86259"/>
                  <a:pt x="4476" y="87343"/>
                  <a:pt x="5487" y="88393"/>
                </a:cubicBezTo>
                <a:cubicBezTo>
                  <a:pt x="6878" y="89845"/>
                  <a:pt x="8691" y="91076"/>
                  <a:pt x="10357" y="92247"/>
                </a:cubicBezTo>
                <a:cubicBezTo>
                  <a:pt x="13402" y="94381"/>
                  <a:pt x="16700" y="95793"/>
                  <a:pt x="20179" y="97098"/>
                </a:cubicBezTo>
                <a:cubicBezTo>
                  <a:pt x="26676" y="99540"/>
                  <a:pt x="33407" y="100731"/>
                  <a:pt x="40278" y="101507"/>
                </a:cubicBezTo>
                <a:cubicBezTo>
                  <a:pt x="43943" y="101922"/>
                  <a:pt x="47639" y="102121"/>
                  <a:pt x="51340" y="102121"/>
                </a:cubicBezTo>
                <a:cubicBezTo>
                  <a:pt x="60164" y="102121"/>
                  <a:pt x="69019" y="100993"/>
                  <a:pt x="77565" y="98985"/>
                </a:cubicBezTo>
                <a:cubicBezTo>
                  <a:pt x="89099" y="96275"/>
                  <a:pt x="100580" y="91538"/>
                  <a:pt x="110068" y="84359"/>
                </a:cubicBezTo>
                <a:cubicBezTo>
                  <a:pt x="115788" y="80030"/>
                  <a:pt x="120605" y="75293"/>
                  <a:pt x="124954" y="69586"/>
                </a:cubicBezTo>
                <a:cubicBezTo>
                  <a:pt x="129002" y="64267"/>
                  <a:pt x="131933" y="58366"/>
                  <a:pt x="134375" y="52164"/>
                </a:cubicBezTo>
                <a:cubicBezTo>
                  <a:pt x="139533" y="39043"/>
                  <a:pt x="140925" y="24284"/>
                  <a:pt x="139787" y="10314"/>
                </a:cubicBezTo>
                <a:cubicBezTo>
                  <a:pt x="139370" y="5087"/>
                  <a:pt x="135560" y="0"/>
                  <a:pt x="1299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85" name="Google Shape;85;p3"/>
          <p:cNvSpPr/>
          <p:nvPr/>
        </p:nvSpPr>
        <p:spPr>
          <a:xfrm flipH="1">
            <a:off x="4331327" y="2569302"/>
            <a:ext cx="3828242" cy="2672746"/>
          </a:xfrm>
          <a:custGeom>
            <a:rect b="b" l="l" r="r" t="t"/>
            <a:pathLst>
              <a:path extrusionOk="0" h="82232" w="117783">
                <a:moveTo>
                  <a:pt x="92985" y="33817"/>
                </a:moveTo>
                <a:cubicBezTo>
                  <a:pt x="92992" y="33817"/>
                  <a:pt x="93000" y="33822"/>
                  <a:pt x="93007" y="33831"/>
                </a:cubicBezTo>
                <a:cubicBezTo>
                  <a:pt x="93007" y="33845"/>
                  <a:pt x="93007" y="33858"/>
                  <a:pt x="93007" y="33878"/>
                </a:cubicBezTo>
                <a:cubicBezTo>
                  <a:pt x="93014" y="34179"/>
                  <a:pt x="92973" y="34500"/>
                  <a:pt x="92953" y="34822"/>
                </a:cubicBezTo>
                <a:cubicBezTo>
                  <a:pt x="92947" y="34828"/>
                  <a:pt x="92947" y="34828"/>
                  <a:pt x="92947" y="34835"/>
                </a:cubicBezTo>
                <a:cubicBezTo>
                  <a:pt x="92933" y="34882"/>
                  <a:pt x="92913" y="34929"/>
                  <a:pt x="92900" y="34982"/>
                </a:cubicBezTo>
                <a:cubicBezTo>
                  <a:pt x="92846" y="34156"/>
                  <a:pt x="92921" y="33817"/>
                  <a:pt x="92985" y="33817"/>
                </a:cubicBezTo>
                <a:close/>
                <a:moveTo>
                  <a:pt x="92893" y="35016"/>
                </a:moveTo>
                <a:lnTo>
                  <a:pt x="92893" y="35016"/>
                </a:lnTo>
                <a:cubicBezTo>
                  <a:pt x="92880" y="35056"/>
                  <a:pt x="92866" y="35103"/>
                  <a:pt x="92853" y="35143"/>
                </a:cubicBezTo>
                <a:cubicBezTo>
                  <a:pt x="92786" y="35236"/>
                  <a:pt x="92719" y="35337"/>
                  <a:pt x="92652" y="35437"/>
                </a:cubicBezTo>
                <a:cubicBezTo>
                  <a:pt x="92675" y="35428"/>
                  <a:pt x="92692" y="35424"/>
                  <a:pt x="92704" y="35424"/>
                </a:cubicBezTo>
                <a:cubicBezTo>
                  <a:pt x="92728" y="35424"/>
                  <a:pt x="92733" y="35442"/>
                  <a:pt x="92719" y="35477"/>
                </a:cubicBezTo>
                <a:cubicBezTo>
                  <a:pt x="92686" y="35517"/>
                  <a:pt x="92652" y="35551"/>
                  <a:pt x="92612" y="35598"/>
                </a:cubicBezTo>
                <a:cubicBezTo>
                  <a:pt x="92565" y="35644"/>
                  <a:pt x="92505" y="35698"/>
                  <a:pt x="92452" y="35745"/>
                </a:cubicBezTo>
                <a:cubicBezTo>
                  <a:pt x="92431" y="35778"/>
                  <a:pt x="92411" y="35805"/>
                  <a:pt x="92398" y="35839"/>
                </a:cubicBezTo>
                <a:cubicBezTo>
                  <a:pt x="92378" y="35852"/>
                  <a:pt x="92358" y="35865"/>
                  <a:pt x="92338" y="35885"/>
                </a:cubicBezTo>
                <a:cubicBezTo>
                  <a:pt x="92344" y="35865"/>
                  <a:pt x="92351" y="35845"/>
                  <a:pt x="92358" y="35825"/>
                </a:cubicBezTo>
                <a:lnTo>
                  <a:pt x="92358" y="35825"/>
                </a:lnTo>
                <a:cubicBezTo>
                  <a:pt x="92271" y="35899"/>
                  <a:pt x="92184" y="35972"/>
                  <a:pt x="92097" y="36046"/>
                </a:cubicBezTo>
                <a:cubicBezTo>
                  <a:pt x="92070" y="36066"/>
                  <a:pt x="92043" y="36086"/>
                  <a:pt x="92010" y="36106"/>
                </a:cubicBezTo>
                <a:cubicBezTo>
                  <a:pt x="91983" y="36120"/>
                  <a:pt x="91943" y="36140"/>
                  <a:pt x="91910" y="36153"/>
                </a:cubicBezTo>
                <a:cubicBezTo>
                  <a:pt x="92164" y="35845"/>
                  <a:pt x="92365" y="35644"/>
                  <a:pt x="92498" y="35531"/>
                </a:cubicBezTo>
                <a:cubicBezTo>
                  <a:pt x="92652" y="35263"/>
                  <a:pt x="92793" y="35089"/>
                  <a:pt x="92893" y="35016"/>
                </a:cubicBezTo>
                <a:close/>
                <a:moveTo>
                  <a:pt x="58053" y="1"/>
                </a:moveTo>
                <a:cubicBezTo>
                  <a:pt x="45841" y="1"/>
                  <a:pt x="33230" y="2931"/>
                  <a:pt x="23003" y="9665"/>
                </a:cubicBezTo>
                <a:cubicBezTo>
                  <a:pt x="10940" y="17613"/>
                  <a:pt x="2951" y="29857"/>
                  <a:pt x="1399" y="44282"/>
                </a:cubicBezTo>
                <a:cubicBezTo>
                  <a:pt x="0" y="57289"/>
                  <a:pt x="6363" y="70523"/>
                  <a:pt x="17356" y="77548"/>
                </a:cubicBezTo>
                <a:cubicBezTo>
                  <a:pt x="18681" y="78391"/>
                  <a:pt x="20066" y="78993"/>
                  <a:pt x="21497" y="79388"/>
                </a:cubicBezTo>
                <a:cubicBezTo>
                  <a:pt x="24187" y="81141"/>
                  <a:pt x="27332" y="82225"/>
                  <a:pt x="30523" y="82231"/>
                </a:cubicBezTo>
                <a:cubicBezTo>
                  <a:pt x="30538" y="82231"/>
                  <a:pt x="30553" y="82231"/>
                  <a:pt x="30568" y="82231"/>
                </a:cubicBezTo>
                <a:cubicBezTo>
                  <a:pt x="35307" y="82231"/>
                  <a:pt x="39573" y="80120"/>
                  <a:pt x="43008" y="76972"/>
                </a:cubicBezTo>
                <a:cubicBezTo>
                  <a:pt x="47925" y="72476"/>
                  <a:pt x="49973" y="65766"/>
                  <a:pt x="51967" y="59630"/>
                </a:cubicBezTo>
                <a:cubicBezTo>
                  <a:pt x="52314" y="58580"/>
                  <a:pt x="52682" y="57536"/>
                  <a:pt x="53057" y="56492"/>
                </a:cubicBezTo>
                <a:cubicBezTo>
                  <a:pt x="53338" y="55930"/>
                  <a:pt x="53612" y="55375"/>
                  <a:pt x="53927" y="54833"/>
                </a:cubicBezTo>
                <a:cubicBezTo>
                  <a:pt x="54014" y="54686"/>
                  <a:pt x="54215" y="54392"/>
                  <a:pt x="54395" y="54117"/>
                </a:cubicBezTo>
                <a:cubicBezTo>
                  <a:pt x="54556" y="53943"/>
                  <a:pt x="54710" y="53769"/>
                  <a:pt x="54817" y="53656"/>
                </a:cubicBezTo>
                <a:cubicBezTo>
                  <a:pt x="55205" y="53502"/>
                  <a:pt x="55881" y="53074"/>
                  <a:pt x="56295" y="52786"/>
                </a:cubicBezTo>
                <a:cubicBezTo>
                  <a:pt x="56382" y="52752"/>
                  <a:pt x="56469" y="52719"/>
                  <a:pt x="56556" y="52699"/>
                </a:cubicBezTo>
                <a:cubicBezTo>
                  <a:pt x="57065" y="52552"/>
                  <a:pt x="57587" y="52451"/>
                  <a:pt x="58102" y="52331"/>
                </a:cubicBezTo>
                <a:cubicBezTo>
                  <a:pt x="58122" y="52331"/>
                  <a:pt x="58142" y="52324"/>
                  <a:pt x="58162" y="52324"/>
                </a:cubicBezTo>
                <a:cubicBezTo>
                  <a:pt x="58721" y="52286"/>
                  <a:pt x="59284" y="52268"/>
                  <a:pt x="59848" y="52268"/>
                </a:cubicBezTo>
                <a:cubicBezTo>
                  <a:pt x="60080" y="52268"/>
                  <a:pt x="60312" y="52271"/>
                  <a:pt x="60544" y="52277"/>
                </a:cubicBezTo>
                <a:cubicBezTo>
                  <a:pt x="61146" y="52297"/>
                  <a:pt x="61735" y="52344"/>
                  <a:pt x="62337" y="52384"/>
                </a:cubicBezTo>
                <a:lnTo>
                  <a:pt x="62370" y="52384"/>
                </a:lnTo>
                <a:cubicBezTo>
                  <a:pt x="63889" y="52645"/>
                  <a:pt x="65381" y="53013"/>
                  <a:pt x="66867" y="53408"/>
                </a:cubicBezTo>
                <a:cubicBezTo>
                  <a:pt x="73517" y="55194"/>
                  <a:pt x="80081" y="57563"/>
                  <a:pt x="87066" y="57583"/>
                </a:cubicBezTo>
                <a:cubicBezTo>
                  <a:pt x="87097" y="57583"/>
                  <a:pt x="87128" y="57583"/>
                  <a:pt x="87160" y="57583"/>
                </a:cubicBezTo>
                <a:cubicBezTo>
                  <a:pt x="94220" y="57583"/>
                  <a:pt x="101179" y="55340"/>
                  <a:pt x="106448" y="50544"/>
                </a:cubicBezTo>
                <a:cubicBezTo>
                  <a:pt x="117782" y="40228"/>
                  <a:pt x="113975" y="21434"/>
                  <a:pt x="102869" y="12629"/>
                </a:cubicBezTo>
                <a:cubicBezTo>
                  <a:pt x="97282" y="8193"/>
                  <a:pt x="90893" y="5396"/>
                  <a:pt x="84008" y="3590"/>
                </a:cubicBezTo>
                <a:cubicBezTo>
                  <a:pt x="76856" y="1710"/>
                  <a:pt x="69409" y="485"/>
                  <a:pt x="62023" y="104"/>
                </a:cubicBezTo>
                <a:cubicBezTo>
                  <a:pt x="60706" y="36"/>
                  <a:pt x="59382" y="1"/>
                  <a:pt x="580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86" name="Google Shape;86;p3"/>
          <p:cNvSpPr/>
          <p:nvPr/>
        </p:nvSpPr>
        <p:spPr>
          <a:xfrm>
            <a:off x="-40599" y="893072"/>
            <a:ext cx="4498837" cy="1508557"/>
          </a:xfrm>
          <a:custGeom>
            <a:rect b="b" l="l" r="r" t="t"/>
            <a:pathLst>
              <a:path extrusionOk="0" h="31425" w="93716">
                <a:moveTo>
                  <a:pt x="14239" y="0"/>
                </a:moveTo>
                <a:cubicBezTo>
                  <a:pt x="13193" y="0"/>
                  <a:pt x="12204" y="150"/>
                  <a:pt x="11368" y="545"/>
                </a:cubicBezTo>
                <a:cubicBezTo>
                  <a:pt x="6939" y="2599"/>
                  <a:pt x="15643" y="8459"/>
                  <a:pt x="17068" y="10206"/>
                </a:cubicBezTo>
                <a:cubicBezTo>
                  <a:pt x="20314" y="14487"/>
                  <a:pt x="16116" y="16321"/>
                  <a:pt x="12315" y="16321"/>
                </a:cubicBezTo>
                <a:cubicBezTo>
                  <a:pt x="11477" y="16321"/>
                  <a:pt x="10658" y="16232"/>
                  <a:pt x="9943" y="16060"/>
                </a:cubicBezTo>
                <a:cubicBezTo>
                  <a:pt x="6617" y="15431"/>
                  <a:pt x="3928" y="13370"/>
                  <a:pt x="1238" y="11785"/>
                </a:cubicBezTo>
                <a:cubicBezTo>
                  <a:pt x="823" y="11544"/>
                  <a:pt x="415" y="11316"/>
                  <a:pt x="0" y="11089"/>
                </a:cubicBezTo>
                <a:lnTo>
                  <a:pt x="0" y="27360"/>
                </a:lnTo>
                <a:cubicBezTo>
                  <a:pt x="1982" y="28015"/>
                  <a:pt x="3986" y="28464"/>
                  <a:pt x="6042" y="28464"/>
                </a:cubicBezTo>
                <a:cubicBezTo>
                  <a:pt x="6444" y="28464"/>
                  <a:pt x="6847" y="28447"/>
                  <a:pt x="7253" y="28411"/>
                </a:cubicBezTo>
                <a:cubicBezTo>
                  <a:pt x="13114" y="27782"/>
                  <a:pt x="17543" y="23821"/>
                  <a:pt x="22615" y="21285"/>
                </a:cubicBezTo>
                <a:cubicBezTo>
                  <a:pt x="26230" y="19480"/>
                  <a:pt x="30128" y="18672"/>
                  <a:pt x="34074" y="18672"/>
                </a:cubicBezTo>
                <a:cubicBezTo>
                  <a:pt x="36006" y="18672"/>
                  <a:pt x="37950" y="18866"/>
                  <a:pt x="39877" y="19231"/>
                </a:cubicBezTo>
                <a:cubicBezTo>
                  <a:pt x="46841" y="20656"/>
                  <a:pt x="53017" y="24457"/>
                  <a:pt x="59514" y="27307"/>
                </a:cubicBezTo>
                <a:cubicBezTo>
                  <a:pt x="62475" y="28610"/>
                  <a:pt x="68103" y="31424"/>
                  <a:pt x="72471" y="31424"/>
                </a:cubicBezTo>
                <a:cubicBezTo>
                  <a:pt x="73937" y="31424"/>
                  <a:pt x="75260" y="31108"/>
                  <a:pt x="76294" y="30311"/>
                </a:cubicBezTo>
                <a:cubicBezTo>
                  <a:pt x="80254" y="27307"/>
                  <a:pt x="73129" y="22396"/>
                  <a:pt x="71229" y="20496"/>
                </a:cubicBezTo>
                <a:cubicBezTo>
                  <a:pt x="65689" y="15110"/>
                  <a:pt x="75344" y="13685"/>
                  <a:pt x="79465" y="12895"/>
                </a:cubicBezTo>
                <a:cubicBezTo>
                  <a:pt x="84148" y="12126"/>
                  <a:pt x="88919" y="11684"/>
                  <a:pt x="93716" y="11551"/>
                </a:cubicBezTo>
                <a:cubicBezTo>
                  <a:pt x="93669" y="10166"/>
                  <a:pt x="93649" y="8781"/>
                  <a:pt x="93649" y="7396"/>
                </a:cubicBezTo>
                <a:cubicBezTo>
                  <a:pt x="93341" y="6352"/>
                  <a:pt x="92993" y="5328"/>
                  <a:pt x="92632" y="4305"/>
                </a:cubicBezTo>
                <a:cubicBezTo>
                  <a:pt x="92485" y="3896"/>
                  <a:pt x="92324" y="3462"/>
                  <a:pt x="92184" y="3013"/>
                </a:cubicBezTo>
                <a:cubicBezTo>
                  <a:pt x="91903" y="2987"/>
                  <a:pt x="91622" y="2953"/>
                  <a:pt x="91341" y="2920"/>
                </a:cubicBezTo>
                <a:cubicBezTo>
                  <a:pt x="86968" y="2349"/>
                  <a:pt x="80827" y="866"/>
                  <a:pt x="75179" y="866"/>
                </a:cubicBezTo>
                <a:cubicBezTo>
                  <a:pt x="71417" y="866"/>
                  <a:pt x="67873" y="1524"/>
                  <a:pt x="65214" y="3549"/>
                </a:cubicBezTo>
                <a:cubicBezTo>
                  <a:pt x="60939" y="6720"/>
                  <a:pt x="66478" y="10045"/>
                  <a:pt x="67589" y="13370"/>
                </a:cubicBezTo>
                <a:cubicBezTo>
                  <a:pt x="68716" y="16758"/>
                  <a:pt x="65985" y="17667"/>
                  <a:pt x="62792" y="17667"/>
                </a:cubicBezTo>
                <a:cubicBezTo>
                  <a:pt x="60165" y="17667"/>
                  <a:pt x="57226" y="17052"/>
                  <a:pt x="55867" y="16696"/>
                </a:cubicBezTo>
                <a:cubicBezTo>
                  <a:pt x="47952" y="14481"/>
                  <a:pt x="41141" y="9570"/>
                  <a:pt x="33701" y="5924"/>
                </a:cubicBezTo>
                <a:cubicBezTo>
                  <a:pt x="29740" y="4024"/>
                  <a:pt x="25465" y="2284"/>
                  <a:pt x="21029" y="1173"/>
                </a:cubicBezTo>
                <a:cubicBezTo>
                  <a:pt x="19174" y="740"/>
                  <a:pt x="16565" y="0"/>
                  <a:pt x="1423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grpSp>
        <p:nvGrpSpPr>
          <p:cNvPr id="87" name="Google Shape;87;p3"/>
          <p:cNvGrpSpPr/>
          <p:nvPr/>
        </p:nvGrpSpPr>
        <p:grpSpPr>
          <a:xfrm flipH="1">
            <a:off x="646692" y="4568315"/>
            <a:ext cx="1482049" cy="842172"/>
            <a:chOff x="6082097" y="4568315"/>
            <a:chExt cx="1482049" cy="842172"/>
          </a:xfrm>
        </p:grpSpPr>
        <p:sp>
          <p:nvSpPr>
            <p:cNvPr id="88" name="Google Shape;88;p3"/>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89" name="Google Shape;89;p3"/>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90" name="Google Shape;90;p3"/>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91" name="Google Shape;91;p3"/>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92" name="Google Shape;92;p3"/>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93" name="Google Shape;93;p3"/>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94" name="Google Shape;94;p3"/>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95" name="Google Shape;95;p3"/>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96" name="Google Shape;96;p3"/>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97" name="Google Shape;97;p3"/>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98" name="Google Shape;98;p3"/>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grpSp>
      <p:grpSp>
        <p:nvGrpSpPr>
          <p:cNvPr id="99" name="Google Shape;99;p3"/>
          <p:cNvGrpSpPr/>
          <p:nvPr/>
        </p:nvGrpSpPr>
        <p:grpSpPr>
          <a:xfrm rot="-8100000">
            <a:off x="7364486" y="2885274"/>
            <a:ext cx="1482035" cy="842164"/>
            <a:chOff x="6082097" y="4568315"/>
            <a:chExt cx="1482049" cy="842172"/>
          </a:xfrm>
        </p:grpSpPr>
        <p:sp>
          <p:nvSpPr>
            <p:cNvPr id="100" name="Google Shape;100;p3"/>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01" name="Google Shape;101;p3"/>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02" name="Google Shape;102;p3"/>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03" name="Google Shape;103;p3"/>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04" name="Google Shape;104;p3"/>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05" name="Google Shape;105;p3"/>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06" name="Google Shape;106;p3"/>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07" name="Google Shape;107;p3"/>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08" name="Google Shape;108;p3"/>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09" name="Google Shape;109;p3"/>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10" name="Google Shape;110;p3"/>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grpSp>
      <p:sp>
        <p:nvSpPr>
          <p:cNvPr id="111" name="Google Shape;111;p3"/>
          <p:cNvSpPr txBox="1"/>
          <p:nvPr>
            <p:ph type="title"/>
          </p:nvPr>
        </p:nvSpPr>
        <p:spPr>
          <a:xfrm>
            <a:off x="2745900" y="2766300"/>
            <a:ext cx="3652200" cy="841800"/>
          </a:xfrm>
          <a:prstGeom prst="rect">
            <a:avLst/>
          </a:prstGeom>
          <a:ln>
            <a:noFill/>
          </a:ln>
        </p:spPr>
        <p:txBody>
          <a:bodyPr anchorCtr="0" anchor="ctr" bIns="91425" lIns="91425" spcFirstLastPara="1" rIns="91425" wrap="square" tIns="91425">
            <a:noAutofit/>
          </a:bodyPr>
          <a:lstStyle>
            <a:lvl1pPr lvl="0" algn="ctr">
              <a:spcBef>
                <a:spcPts val="0"/>
              </a:spcBef>
              <a:spcAft>
                <a:spcPts val="0"/>
              </a:spcAft>
              <a:buSzPts val="3600"/>
              <a:buNone/>
              <a:defRPr b="1" sz="6000">
                <a:latin typeface="Rakkas"/>
                <a:ea typeface="Rakkas"/>
                <a:cs typeface="Rakkas"/>
                <a:sym typeface="Rakkas"/>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12" name="Google Shape;112;p3"/>
          <p:cNvSpPr txBox="1"/>
          <p:nvPr>
            <p:ph hasCustomPrompt="1" idx="2" type="title"/>
          </p:nvPr>
        </p:nvSpPr>
        <p:spPr>
          <a:xfrm>
            <a:off x="2745900" y="427800"/>
            <a:ext cx="3652200" cy="2236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22000">
                <a:latin typeface="Rakkas"/>
                <a:ea typeface="Rakkas"/>
                <a:cs typeface="Rakkas"/>
                <a:sym typeface="Rakkas"/>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13" name="Google Shape;113;p3"/>
          <p:cNvSpPr txBox="1"/>
          <p:nvPr>
            <p:ph idx="1" type="subTitle"/>
          </p:nvPr>
        </p:nvSpPr>
        <p:spPr>
          <a:xfrm>
            <a:off x="3288600" y="3608100"/>
            <a:ext cx="25668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lt1"/>
        </a:solidFill>
      </p:bgPr>
    </p:bg>
    <p:spTree>
      <p:nvGrpSpPr>
        <p:cNvPr id="114" name="Shape 114"/>
        <p:cNvGrpSpPr/>
        <p:nvPr/>
      </p:nvGrpSpPr>
      <p:grpSpPr>
        <a:xfrm>
          <a:off x="0" y="0"/>
          <a:ext cx="0" cy="0"/>
          <a:chOff x="0" y="0"/>
          <a:chExt cx="0" cy="0"/>
        </a:xfrm>
      </p:grpSpPr>
      <p:sp>
        <p:nvSpPr>
          <p:cNvPr id="115" name="Google Shape;115;p4"/>
          <p:cNvSpPr/>
          <p:nvPr/>
        </p:nvSpPr>
        <p:spPr>
          <a:xfrm>
            <a:off x="1863273" y="2585470"/>
            <a:ext cx="8026590" cy="4667196"/>
          </a:xfrm>
          <a:custGeom>
            <a:rect b="b" l="l" r="r" t="t"/>
            <a:pathLst>
              <a:path extrusionOk="0" h="143595" w="246953">
                <a:moveTo>
                  <a:pt x="171522" y="1"/>
                </a:moveTo>
                <a:cubicBezTo>
                  <a:pt x="167307" y="1"/>
                  <a:pt x="162993" y="418"/>
                  <a:pt x="158613" y="1295"/>
                </a:cubicBezTo>
                <a:cubicBezTo>
                  <a:pt x="149293" y="3162"/>
                  <a:pt x="141097" y="6935"/>
                  <a:pt x="135885" y="13720"/>
                </a:cubicBezTo>
                <a:cubicBezTo>
                  <a:pt x="115761" y="39914"/>
                  <a:pt x="132373" y="70908"/>
                  <a:pt x="105712" y="70908"/>
                </a:cubicBezTo>
                <a:cubicBezTo>
                  <a:pt x="105427" y="70908"/>
                  <a:pt x="105136" y="70905"/>
                  <a:pt x="104840" y="70898"/>
                </a:cubicBezTo>
                <a:cubicBezTo>
                  <a:pt x="104189" y="70882"/>
                  <a:pt x="103511" y="70874"/>
                  <a:pt x="102808" y="70874"/>
                </a:cubicBezTo>
                <a:cubicBezTo>
                  <a:pt x="73379" y="70874"/>
                  <a:pt x="1" y="84819"/>
                  <a:pt x="33431" y="112747"/>
                </a:cubicBezTo>
                <a:cubicBezTo>
                  <a:pt x="52693" y="128838"/>
                  <a:pt x="100269" y="143594"/>
                  <a:pt x="143460" y="143594"/>
                </a:cubicBezTo>
                <a:cubicBezTo>
                  <a:pt x="177007" y="143594"/>
                  <a:pt x="207908" y="134692"/>
                  <a:pt x="220842" y="110600"/>
                </a:cubicBezTo>
                <a:cubicBezTo>
                  <a:pt x="225572" y="101788"/>
                  <a:pt x="229159" y="93699"/>
                  <a:pt x="231795" y="86239"/>
                </a:cubicBezTo>
                <a:cubicBezTo>
                  <a:pt x="246953" y="43342"/>
                  <a:pt x="214449" y="1"/>
                  <a:pt x="1715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
          <p:cNvSpPr/>
          <p:nvPr/>
        </p:nvSpPr>
        <p:spPr>
          <a:xfrm>
            <a:off x="5584364" y="-709420"/>
            <a:ext cx="3423976" cy="2759852"/>
          </a:xfrm>
          <a:custGeom>
            <a:rect b="b" l="l" r="r" t="t"/>
            <a:pathLst>
              <a:path extrusionOk="0" h="84912" w="105345">
                <a:moveTo>
                  <a:pt x="53586" y="65098"/>
                </a:moveTo>
                <a:cubicBezTo>
                  <a:pt x="53747" y="65138"/>
                  <a:pt x="53981" y="65212"/>
                  <a:pt x="54295" y="65346"/>
                </a:cubicBezTo>
                <a:cubicBezTo>
                  <a:pt x="54275" y="65346"/>
                  <a:pt x="54248" y="65346"/>
                  <a:pt x="54228" y="65339"/>
                </a:cubicBezTo>
                <a:cubicBezTo>
                  <a:pt x="54028" y="65292"/>
                  <a:pt x="53787" y="65272"/>
                  <a:pt x="53573" y="65252"/>
                </a:cubicBezTo>
                <a:cubicBezTo>
                  <a:pt x="53486" y="65232"/>
                  <a:pt x="53412" y="65205"/>
                  <a:pt x="53365" y="65178"/>
                </a:cubicBezTo>
                <a:cubicBezTo>
                  <a:pt x="53439" y="65152"/>
                  <a:pt x="53512" y="65125"/>
                  <a:pt x="53586" y="65098"/>
                </a:cubicBezTo>
                <a:close/>
                <a:moveTo>
                  <a:pt x="33349" y="1"/>
                </a:moveTo>
                <a:cubicBezTo>
                  <a:pt x="29419" y="1"/>
                  <a:pt x="25465" y="1076"/>
                  <a:pt x="22013" y="3237"/>
                </a:cubicBezTo>
                <a:cubicBezTo>
                  <a:pt x="19972" y="4508"/>
                  <a:pt x="18152" y="6080"/>
                  <a:pt x="16553" y="7860"/>
                </a:cubicBezTo>
                <a:cubicBezTo>
                  <a:pt x="16393" y="7914"/>
                  <a:pt x="16226" y="7967"/>
                  <a:pt x="16065" y="8021"/>
                </a:cubicBezTo>
                <a:cubicBezTo>
                  <a:pt x="14560" y="8549"/>
                  <a:pt x="12974" y="9205"/>
                  <a:pt x="11656" y="10128"/>
                </a:cubicBezTo>
                <a:cubicBezTo>
                  <a:pt x="10692" y="10797"/>
                  <a:pt x="9722" y="11520"/>
                  <a:pt x="8846" y="12289"/>
                </a:cubicBezTo>
                <a:cubicBezTo>
                  <a:pt x="8709" y="12408"/>
                  <a:pt x="8375" y="12623"/>
                  <a:pt x="8383" y="12623"/>
                </a:cubicBezTo>
                <a:cubicBezTo>
                  <a:pt x="8388" y="12623"/>
                  <a:pt x="8504" y="12553"/>
                  <a:pt x="8832" y="12356"/>
                </a:cubicBezTo>
                <a:cubicBezTo>
                  <a:pt x="9161" y="12113"/>
                  <a:pt x="9328" y="11991"/>
                  <a:pt x="9333" y="11991"/>
                </a:cubicBezTo>
                <a:lnTo>
                  <a:pt x="9333" y="11991"/>
                </a:lnTo>
                <a:cubicBezTo>
                  <a:pt x="9342" y="11991"/>
                  <a:pt x="8759" y="12437"/>
                  <a:pt x="7581" y="13333"/>
                </a:cubicBezTo>
                <a:cubicBezTo>
                  <a:pt x="7153" y="13888"/>
                  <a:pt x="6732" y="14437"/>
                  <a:pt x="6303" y="14986"/>
                </a:cubicBezTo>
                <a:cubicBezTo>
                  <a:pt x="2108" y="20626"/>
                  <a:pt x="188" y="27584"/>
                  <a:pt x="94" y="34556"/>
                </a:cubicBezTo>
                <a:cubicBezTo>
                  <a:pt x="1" y="41875"/>
                  <a:pt x="1934" y="49335"/>
                  <a:pt x="5306" y="55818"/>
                </a:cubicBezTo>
                <a:cubicBezTo>
                  <a:pt x="8712" y="62355"/>
                  <a:pt x="14165" y="67681"/>
                  <a:pt x="19972" y="72077"/>
                </a:cubicBezTo>
                <a:cubicBezTo>
                  <a:pt x="30764" y="80251"/>
                  <a:pt x="44908" y="84911"/>
                  <a:pt x="58739" y="84911"/>
                </a:cubicBezTo>
                <a:cubicBezTo>
                  <a:pt x="73729" y="84911"/>
                  <a:pt x="88351" y="79437"/>
                  <a:pt x="97938" y="67032"/>
                </a:cubicBezTo>
                <a:cubicBezTo>
                  <a:pt x="102869" y="60642"/>
                  <a:pt x="105345" y="52888"/>
                  <a:pt x="103980" y="44839"/>
                </a:cubicBezTo>
                <a:cubicBezTo>
                  <a:pt x="102555" y="36422"/>
                  <a:pt x="95155" y="30668"/>
                  <a:pt x="87247" y="28708"/>
                </a:cubicBezTo>
                <a:cubicBezTo>
                  <a:pt x="83466" y="27778"/>
                  <a:pt x="79512" y="27470"/>
                  <a:pt x="75638" y="27089"/>
                </a:cubicBezTo>
                <a:cubicBezTo>
                  <a:pt x="73979" y="26928"/>
                  <a:pt x="72320" y="26774"/>
                  <a:pt x="70660" y="26587"/>
                </a:cubicBezTo>
                <a:cubicBezTo>
                  <a:pt x="70560" y="26574"/>
                  <a:pt x="70420" y="26567"/>
                  <a:pt x="70266" y="26560"/>
                </a:cubicBezTo>
                <a:cubicBezTo>
                  <a:pt x="70159" y="26540"/>
                  <a:pt x="70018" y="26513"/>
                  <a:pt x="69844" y="26487"/>
                </a:cubicBezTo>
                <a:cubicBezTo>
                  <a:pt x="68908" y="26326"/>
                  <a:pt x="67971" y="26172"/>
                  <a:pt x="67041" y="25985"/>
                </a:cubicBezTo>
                <a:cubicBezTo>
                  <a:pt x="65596" y="25704"/>
                  <a:pt x="64164" y="25356"/>
                  <a:pt x="62766" y="24901"/>
                </a:cubicBezTo>
                <a:cubicBezTo>
                  <a:pt x="62250" y="24740"/>
                  <a:pt x="61749" y="24533"/>
                  <a:pt x="61247" y="24339"/>
                </a:cubicBezTo>
                <a:cubicBezTo>
                  <a:pt x="60912" y="24178"/>
                  <a:pt x="60578" y="24018"/>
                  <a:pt x="60250" y="23844"/>
                </a:cubicBezTo>
                <a:cubicBezTo>
                  <a:pt x="59641" y="23509"/>
                  <a:pt x="59046" y="23155"/>
                  <a:pt x="58470" y="22773"/>
                </a:cubicBezTo>
                <a:cubicBezTo>
                  <a:pt x="58417" y="22740"/>
                  <a:pt x="58336" y="22680"/>
                  <a:pt x="58256" y="22626"/>
                </a:cubicBezTo>
                <a:cubicBezTo>
                  <a:pt x="57734" y="22144"/>
                  <a:pt x="57239" y="21656"/>
                  <a:pt x="56744" y="21148"/>
                </a:cubicBezTo>
                <a:cubicBezTo>
                  <a:pt x="56737" y="21148"/>
                  <a:pt x="56737" y="21141"/>
                  <a:pt x="56731" y="21141"/>
                </a:cubicBezTo>
                <a:cubicBezTo>
                  <a:pt x="56677" y="21054"/>
                  <a:pt x="56630" y="20987"/>
                  <a:pt x="56597" y="20933"/>
                </a:cubicBezTo>
                <a:cubicBezTo>
                  <a:pt x="53338" y="15862"/>
                  <a:pt x="52141" y="9994"/>
                  <a:pt x="47631" y="5652"/>
                </a:cubicBezTo>
                <a:cubicBezTo>
                  <a:pt x="43730" y="1892"/>
                  <a:pt x="38560" y="1"/>
                  <a:pt x="333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
          <p:cNvSpPr/>
          <p:nvPr/>
        </p:nvSpPr>
        <p:spPr>
          <a:xfrm>
            <a:off x="-458891" y="-1516289"/>
            <a:ext cx="4580415" cy="3319188"/>
          </a:xfrm>
          <a:custGeom>
            <a:rect b="b" l="l" r="r" t="t"/>
            <a:pathLst>
              <a:path extrusionOk="0" h="102121" w="140925">
                <a:moveTo>
                  <a:pt x="129923" y="0"/>
                </a:moveTo>
                <a:cubicBezTo>
                  <a:pt x="129780" y="0"/>
                  <a:pt x="129636" y="4"/>
                  <a:pt x="129491" y="10"/>
                </a:cubicBezTo>
                <a:cubicBezTo>
                  <a:pt x="124285" y="244"/>
                  <a:pt x="118712" y="4560"/>
                  <a:pt x="119187" y="10314"/>
                </a:cubicBezTo>
                <a:cubicBezTo>
                  <a:pt x="119655" y="16008"/>
                  <a:pt x="119696" y="21741"/>
                  <a:pt x="119194" y="27442"/>
                </a:cubicBezTo>
                <a:cubicBezTo>
                  <a:pt x="119140" y="28064"/>
                  <a:pt x="119073" y="28680"/>
                  <a:pt x="119006" y="29302"/>
                </a:cubicBezTo>
                <a:cubicBezTo>
                  <a:pt x="118993" y="29456"/>
                  <a:pt x="118973" y="29610"/>
                  <a:pt x="118960" y="29763"/>
                </a:cubicBezTo>
                <a:cubicBezTo>
                  <a:pt x="118725" y="31055"/>
                  <a:pt x="118558" y="32359"/>
                  <a:pt x="118311" y="33651"/>
                </a:cubicBezTo>
                <a:cubicBezTo>
                  <a:pt x="117775" y="36387"/>
                  <a:pt x="117106" y="39090"/>
                  <a:pt x="116277" y="41753"/>
                </a:cubicBezTo>
                <a:cubicBezTo>
                  <a:pt x="115882" y="43031"/>
                  <a:pt x="115454" y="44295"/>
                  <a:pt x="114992" y="45547"/>
                </a:cubicBezTo>
                <a:cubicBezTo>
                  <a:pt x="114818" y="46015"/>
                  <a:pt x="114631" y="46477"/>
                  <a:pt x="114450" y="46945"/>
                </a:cubicBezTo>
                <a:cubicBezTo>
                  <a:pt x="114350" y="47172"/>
                  <a:pt x="114249" y="47407"/>
                  <a:pt x="114149" y="47634"/>
                </a:cubicBezTo>
                <a:cubicBezTo>
                  <a:pt x="112951" y="50237"/>
                  <a:pt x="111586" y="52766"/>
                  <a:pt x="110048" y="55181"/>
                </a:cubicBezTo>
                <a:cubicBezTo>
                  <a:pt x="109365" y="56252"/>
                  <a:pt x="108616" y="57269"/>
                  <a:pt x="107893" y="58312"/>
                </a:cubicBezTo>
                <a:cubicBezTo>
                  <a:pt x="107826" y="58406"/>
                  <a:pt x="107759" y="58493"/>
                  <a:pt x="107693" y="58573"/>
                </a:cubicBezTo>
                <a:cubicBezTo>
                  <a:pt x="107258" y="59102"/>
                  <a:pt x="106816" y="59624"/>
                  <a:pt x="106361" y="60139"/>
                </a:cubicBezTo>
                <a:cubicBezTo>
                  <a:pt x="104635" y="62113"/>
                  <a:pt x="102768" y="63959"/>
                  <a:pt x="100788" y="65685"/>
                </a:cubicBezTo>
                <a:cubicBezTo>
                  <a:pt x="100279" y="66127"/>
                  <a:pt x="99757" y="66562"/>
                  <a:pt x="99229" y="66990"/>
                </a:cubicBezTo>
                <a:cubicBezTo>
                  <a:pt x="99169" y="67044"/>
                  <a:pt x="99115" y="67090"/>
                  <a:pt x="99062" y="67131"/>
                </a:cubicBezTo>
                <a:cubicBezTo>
                  <a:pt x="98031" y="67887"/>
                  <a:pt x="96988" y="68629"/>
                  <a:pt x="95917" y="69332"/>
                </a:cubicBezTo>
                <a:cubicBezTo>
                  <a:pt x="93723" y="70770"/>
                  <a:pt x="91441" y="72088"/>
                  <a:pt x="89099" y="73279"/>
                </a:cubicBezTo>
                <a:cubicBezTo>
                  <a:pt x="87969" y="73855"/>
                  <a:pt x="86818" y="74403"/>
                  <a:pt x="85660" y="74918"/>
                </a:cubicBezTo>
                <a:cubicBezTo>
                  <a:pt x="85533" y="74979"/>
                  <a:pt x="85413" y="75032"/>
                  <a:pt x="85286" y="75086"/>
                </a:cubicBezTo>
                <a:cubicBezTo>
                  <a:pt x="84777" y="75286"/>
                  <a:pt x="84269" y="75494"/>
                  <a:pt x="83753" y="75695"/>
                </a:cubicBezTo>
                <a:cubicBezTo>
                  <a:pt x="81171" y="76678"/>
                  <a:pt x="78535" y="77534"/>
                  <a:pt x="75872" y="78277"/>
                </a:cubicBezTo>
                <a:cubicBezTo>
                  <a:pt x="73289" y="79000"/>
                  <a:pt x="70680" y="79609"/>
                  <a:pt x="68044" y="80117"/>
                </a:cubicBezTo>
                <a:cubicBezTo>
                  <a:pt x="66779" y="80365"/>
                  <a:pt x="65508" y="80585"/>
                  <a:pt x="64230" y="80786"/>
                </a:cubicBezTo>
                <a:cubicBezTo>
                  <a:pt x="63683" y="80867"/>
                  <a:pt x="63135" y="80936"/>
                  <a:pt x="62588" y="81021"/>
                </a:cubicBezTo>
                <a:lnTo>
                  <a:pt x="62588" y="81021"/>
                </a:lnTo>
                <a:cubicBezTo>
                  <a:pt x="63673" y="80851"/>
                  <a:pt x="64049" y="80793"/>
                  <a:pt x="64046" y="80793"/>
                </a:cubicBezTo>
                <a:lnTo>
                  <a:pt x="64046" y="80793"/>
                </a:lnTo>
                <a:cubicBezTo>
                  <a:pt x="64042" y="80793"/>
                  <a:pt x="62742" y="80991"/>
                  <a:pt x="62236" y="81047"/>
                </a:cubicBezTo>
                <a:cubicBezTo>
                  <a:pt x="57597" y="81562"/>
                  <a:pt x="52899" y="81821"/>
                  <a:pt x="48220" y="81821"/>
                </a:cubicBezTo>
                <a:cubicBezTo>
                  <a:pt x="47184" y="81821"/>
                  <a:pt x="46149" y="81808"/>
                  <a:pt x="45115" y="81783"/>
                </a:cubicBezTo>
                <a:cubicBezTo>
                  <a:pt x="43503" y="81743"/>
                  <a:pt x="41890" y="81663"/>
                  <a:pt x="40278" y="81549"/>
                </a:cubicBezTo>
                <a:cubicBezTo>
                  <a:pt x="39421" y="81482"/>
                  <a:pt x="38565" y="81408"/>
                  <a:pt x="37709" y="81321"/>
                </a:cubicBezTo>
                <a:cubicBezTo>
                  <a:pt x="37441" y="81295"/>
                  <a:pt x="36411" y="81161"/>
                  <a:pt x="36049" y="81121"/>
                </a:cubicBezTo>
                <a:cubicBezTo>
                  <a:pt x="35668" y="81067"/>
                  <a:pt x="35293" y="81007"/>
                  <a:pt x="34912" y="80940"/>
                </a:cubicBezTo>
                <a:cubicBezTo>
                  <a:pt x="34069" y="80799"/>
                  <a:pt x="33226" y="80639"/>
                  <a:pt x="32383" y="80478"/>
                </a:cubicBezTo>
                <a:cubicBezTo>
                  <a:pt x="30811" y="80177"/>
                  <a:pt x="29245" y="79856"/>
                  <a:pt x="27686" y="79468"/>
                </a:cubicBezTo>
                <a:cubicBezTo>
                  <a:pt x="24608" y="78705"/>
                  <a:pt x="21631" y="77615"/>
                  <a:pt x="18573" y="76758"/>
                </a:cubicBezTo>
                <a:cubicBezTo>
                  <a:pt x="16981" y="76310"/>
                  <a:pt x="15435" y="75608"/>
                  <a:pt x="13850" y="75173"/>
                </a:cubicBezTo>
                <a:cubicBezTo>
                  <a:pt x="12264" y="74744"/>
                  <a:pt x="10705" y="74376"/>
                  <a:pt x="9153" y="73808"/>
                </a:cubicBezTo>
                <a:cubicBezTo>
                  <a:pt x="8609" y="73610"/>
                  <a:pt x="8026" y="73519"/>
                  <a:pt x="7430" y="73519"/>
                </a:cubicBezTo>
                <a:cubicBezTo>
                  <a:pt x="5079" y="73519"/>
                  <a:pt x="2537" y="74946"/>
                  <a:pt x="1486" y="76932"/>
                </a:cubicBezTo>
                <a:cubicBezTo>
                  <a:pt x="0" y="79742"/>
                  <a:pt x="495" y="82780"/>
                  <a:pt x="2549" y="85155"/>
                </a:cubicBezTo>
                <a:cubicBezTo>
                  <a:pt x="3499" y="86259"/>
                  <a:pt x="4476" y="87343"/>
                  <a:pt x="5487" y="88393"/>
                </a:cubicBezTo>
                <a:cubicBezTo>
                  <a:pt x="6878" y="89845"/>
                  <a:pt x="8691" y="91076"/>
                  <a:pt x="10357" y="92247"/>
                </a:cubicBezTo>
                <a:cubicBezTo>
                  <a:pt x="13402" y="94381"/>
                  <a:pt x="16700" y="95793"/>
                  <a:pt x="20179" y="97098"/>
                </a:cubicBezTo>
                <a:cubicBezTo>
                  <a:pt x="26676" y="99540"/>
                  <a:pt x="33407" y="100731"/>
                  <a:pt x="40278" y="101507"/>
                </a:cubicBezTo>
                <a:cubicBezTo>
                  <a:pt x="43943" y="101922"/>
                  <a:pt x="47639" y="102121"/>
                  <a:pt x="51340" y="102121"/>
                </a:cubicBezTo>
                <a:cubicBezTo>
                  <a:pt x="60164" y="102121"/>
                  <a:pt x="69019" y="100993"/>
                  <a:pt x="77565" y="98985"/>
                </a:cubicBezTo>
                <a:cubicBezTo>
                  <a:pt x="89099" y="96275"/>
                  <a:pt x="100580" y="91538"/>
                  <a:pt x="110068" y="84359"/>
                </a:cubicBezTo>
                <a:cubicBezTo>
                  <a:pt x="115788" y="80030"/>
                  <a:pt x="120605" y="75293"/>
                  <a:pt x="124954" y="69586"/>
                </a:cubicBezTo>
                <a:cubicBezTo>
                  <a:pt x="129002" y="64267"/>
                  <a:pt x="131933" y="58366"/>
                  <a:pt x="134375" y="52164"/>
                </a:cubicBezTo>
                <a:cubicBezTo>
                  <a:pt x="139533" y="39043"/>
                  <a:pt x="140925" y="24284"/>
                  <a:pt x="139787" y="10314"/>
                </a:cubicBezTo>
                <a:cubicBezTo>
                  <a:pt x="139370" y="5087"/>
                  <a:pt x="135560" y="0"/>
                  <a:pt x="1299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4"/>
          <p:cNvSpPr/>
          <p:nvPr/>
        </p:nvSpPr>
        <p:spPr>
          <a:xfrm>
            <a:off x="51268" y="2569302"/>
            <a:ext cx="3828242" cy="2672746"/>
          </a:xfrm>
          <a:custGeom>
            <a:rect b="b" l="l" r="r" t="t"/>
            <a:pathLst>
              <a:path extrusionOk="0" h="82232" w="117783">
                <a:moveTo>
                  <a:pt x="92985" y="33817"/>
                </a:moveTo>
                <a:cubicBezTo>
                  <a:pt x="92992" y="33817"/>
                  <a:pt x="93000" y="33822"/>
                  <a:pt x="93007" y="33831"/>
                </a:cubicBezTo>
                <a:cubicBezTo>
                  <a:pt x="93007" y="33845"/>
                  <a:pt x="93007" y="33858"/>
                  <a:pt x="93007" y="33878"/>
                </a:cubicBezTo>
                <a:cubicBezTo>
                  <a:pt x="93014" y="34179"/>
                  <a:pt x="92973" y="34500"/>
                  <a:pt x="92953" y="34822"/>
                </a:cubicBezTo>
                <a:cubicBezTo>
                  <a:pt x="92947" y="34828"/>
                  <a:pt x="92947" y="34828"/>
                  <a:pt x="92947" y="34835"/>
                </a:cubicBezTo>
                <a:cubicBezTo>
                  <a:pt x="92933" y="34882"/>
                  <a:pt x="92913" y="34929"/>
                  <a:pt x="92900" y="34982"/>
                </a:cubicBezTo>
                <a:cubicBezTo>
                  <a:pt x="92846" y="34156"/>
                  <a:pt x="92921" y="33817"/>
                  <a:pt x="92985" y="33817"/>
                </a:cubicBezTo>
                <a:close/>
                <a:moveTo>
                  <a:pt x="92893" y="35016"/>
                </a:moveTo>
                <a:lnTo>
                  <a:pt x="92893" y="35016"/>
                </a:lnTo>
                <a:cubicBezTo>
                  <a:pt x="92880" y="35056"/>
                  <a:pt x="92866" y="35103"/>
                  <a:pt x="92853" y="35143"/>
                </a:cubicBezTo>
                <a:cubicBezTo>
                  <a:pt x="92786" y="35236"/>
                  <a:pt x="92719" y="35337"/>
                  <a:pt x="92652" y="35437"/>
                </a:cubicBezTo>
                <a:cubicBezTo>
                  <a:pt x="92675" y="35428"/>
                  <a:pt x="92692" y="35424"/>
                  <a:pt x="92704" y="35424"/>
                </a:cubicBezTo>
                <a:cubicBezTo>
                  <a:pt x="92728" y="35424"/>
                  <a:pt x="92733" y="35442"/>
                  <a:pt x="92719" y="35477"/>
                </a:cubicBezTo>
                <a:cubicBezTo>
                  <a:pt x="92686" y="35517"/>
                  <a:pt x="92652" y="35551"/>
                  <a:pt x="92612" y="35598"/>
                </a:cubicBezTo>
                <a:cubicBezTo>
                  <a:pt x="92565" y="35644"/>
                  <a:pt x="92505" y="35698"/>
                  <a:pt x="92452" y="35745"/>
                </a:cubicBezTo>
                <a:cubicBezTo>
                  <a:pt x="92431" y="35778"/>
                  <a:pt x="92411" y="35805"/>
                  <a:pt x="92398" y="35839"/>
                </a:cubicBezTo>
                <a:cubicBezTo>
                  <a:pt x="92378" y="35852"/>
                  <a:pt x="92358" y="35865"/>
                  <a:pt x="92338" y="35885"/>
                </a:cubicBezTo>
                <a:cubicBezTo>
                  <a:pt x="92344" y="35865"/>
                  <a:pt x="92351" y="35845"/>
                  <a:pt x="92358" y="35825"/>
                </a:cubicBezTo>
                <a:lnTo>
                  <a:pt x="92358" y="35825"/>
                </a:lnTo>
                <a:cubicBezTo>
                  <a:pt x="92271" y="35899"/>
                  <a:pt x="92184" y="35972"/>
                  <a:pt x="92097" y="36046"/>
                </a:cubicBezTo>
                <a:cubicBezTo>
                  <a:pt x="92070" y="36066"/>
                  <a:pt x="92043" y="36086"/>
                  <a:pt x="92010" y="36106"/>
                </a:cubicBezTo>
                <a:cubicBezTo>
                  <a:pt x="91983" y="36120"/>
                  <a:pt x="91943" y="36140"/>
                  <a:pt x="91910" y="36153"/>
                </a:cubicBezTo>
                <a:cubicBezTo>
                  <a:pt x="92164" y="35845"/>
                  <a:pt x="92365" y="35644"/>
                  <a:pt x="92498" y="35531"/>
                </a:cubicBezTo>
                <a:cubicBezTo>
                  <a:pt x="92652" y="35263"/>
                  <a:pt x="92793" y="35089"/>
                  <a:pt x="92893" y="35016"/>
                </a:cubicBezTo>
                <a:close/>
                <a:moveTo>
                  <a:pt x="58053" y="1"/>
                </a:moveTo>
                <a:cubicBezTo>
                  <a:pt x="45841" y="1"/>
                  <a:pt x="33230" y="2931"/>
                  <a:pt x="23003" y="9665"/>
                </a:cubicBezTo>
                <a:cubicBezTo>
                  <a:pt x="10940" y="17613"/>
                  <a:pt x="2951" y="29857"/>
                  <a:pt x="1399" y="44282"/>
                </a:cubicBezTo>
                <a:cubicBezTo>
                  <a:pt x="0" y="57289"/>
                  <a:pt x="6363" y="70523"/>
                  <a:pt x="17356" y="77548"/>
                </a:cubicBezTo>
                <a:cubicBezTo>
                  <a:pt x="18681" y="78391"/>
                  <a:pt x="20066" y="78993"/>
                  <a:pt x="21497" y="79388"/>
                </a:cubicBezTo>
                <a:cubicBezTo>
                  <a:pt x="24187" y="81141"/>
                  <a:pt x="27332" y="82225"/>
                  <a:pt x="30523" y="82231"/>
                </a:cubicBezTo>
                <a:cubicBezTo>
                  <a:pt x="30538" y="82231"/>
                  <a:pt x="30553" y="82231"/>
                  <a:pt x="30568" y="82231"/>
                </a:cubicBezTo>
                <a:cubicBezTo>
                  <a:pt x="35307" y="82231"/>
                  <a:pt x="39573" y="80120"/>
                  <a:pt x="43008" y="76972"/>
                </a:cubicBezTo>
                <a:cubicBezTo>
                  <a:pt x="47925" y="72476"/>
                  <a:pt x="49973" y="65766"/>
                  <a:pt x="51967" y="59630"/>
                </a:cubicBezTo>
                <a:cubicBezTo>
                  <a:pt x="52314" y="58580"/>
                  <a:pt x="52682" y="57536"/>
                  <a:pt x="53057" y="56492"/>
                </a:cubicBezTo>
                <a:cubicBezTo>
                  <a:pt x="53338" y="55930"/>
                  <a:pt x="53612" y="55375"/>
                  <a:pt x="53927" y="54833"/>
                </a:cubicBezTo>
                <a:cubicBezTo>
                  <a:pt x="54014" y="54686"/>
                  <a:pt x="54215" y="54392"/>
                  <a:pt x="54395" y="54117"/>
                </a:cubicBezTo>
                <a:cubicBezTo>
                  <a:pt x="54556" y="53943"/>
                  <a:pt x="54710" y="53769"/>
                  <a:pt x="54817" y="53656"/>
                </a:cubicBezTo>
                <a:cubicBezTo>
                  <a:pt x="55205" y="53502"/>
                  <a:pt x="55881" y="53074"/>
                  <a:pt x="56295" y="52786"/>
                </a:cubicBezTo>
                <a:cubicBezTo>
                  <a:pt x="56382" y="52752"/>
                  <a:pt x="56469" y="52719"/>
                  <a:pt x="56556" y="52699"/>
                </a:cubicBezTo>
                <a:cubicBezTo>
                  <a:pt x="57065" y="52552"/>
                  <a:pt x="57587" y="52451"/>
                  <a:pt x="58102" y="52331"/>
                </a:cubicBezTo>
                <a:cubicBezTo>
                  <a:pt x="58122" y="52331"/>
                  <a:pt x="58142" y="52324"/>
                  <a:pt x="58162" y="52324"/>
                </a:cubicBezTo>
                <a:cubicBezTo>
                  <a:pt x="58721" y="52286"/>
                  <a:pt x="59284" y="52268"/>
                  <a:pt x="59848" y="52268"/>
                </a:cubicBezTo>
                <a:cubicBezTo>
                  <a:pt x="60080" y="52268"/>
                  <a:pt x="60312" y="52271"/>
                  <a:pt x="60544" y="52277"/>
                </a:cubicBezTo>
                <a:cubicBezTo>
                  <a:pt x="61146" y="52297"/>
                  <a:pt x="61735" y="52344"/>
                  <a:pt x="62337" y="52384"/>
                </a:cubicBezTo>
                <a:lnTo>
                  <a:pt x="62370" y="52384"/>
                </a:lnTo>
                <a:cubicBezTo>
                  <a:pt x="63889" y="52645"/>
                  <a:pt x="65381" y="53013"/>
                  <a:pt x="66867" y="53408"/>
                </a:cubicBezTo>
                <a:cubicBezTo>
                  <a:pt x="73517" y="55194"/>
                  <a:pt x="80081" y="57563"/>
                  <a:pt x="87066" y="57583"/>
                </a:cubicBezTo>
                <a:cubicBezTo>
                  <a:pt x="87097" y="57583"/>
                  <a:pt x="87128" y="57583"/>
                  <a:pt x="87160" y="57583"/>
                </a:cubicBezTo>
                <a:cubicBezTo>
                  <a:pt x="94220" y="57583"/>
                  <a:pt x="101179" y="55340"/>
                  <a:pt x="106448" y="50544"/>
                </a:cubicBezTo>
                <a:cubicBezTo>
                  <a:pt x="117782" y="40228"/>
                  <a:pt x="113975" y="21434"/>
                  <a:pt x="102869" y="12629"/>
                </a:cubicBezTo>
                <a:cubicBezTo>
                  <a:pt x="97282" y="8193"/>
                  <a:pt x="90893" y="5396"/>
                  <a:pt x="84008" y="3590"/>
                </a:cubicBezTo>
                <a:cubicBezTo>
                  <a:pt x="76856" y="1710"/>
                  <a:pt x="69409" y="485"/>
                  <a:pt x="62023" y="104"/>
                </a:cubicBezTo>
                <a:cubicBezTo>
                  <a:pt x="60706" y="36"/>
                  <a:pt x="59382" y="1"/>
                  <a:pt x="580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4"/>
          <p:cNvSpPr/>
          <p:nvPr/>
        </p:nvSpPr>
        <p:spPr>
          <a:xfrm>
            <a:off x="8710389" y="-188893"/>
            <a:ext cx="145351" cy="165763"/>
          </a:xfrm>
          <a:custGeom>
            <a:rect b="b" l="l" r="r" t="t"/>
            <a:pathLst>
              <a:path extrusionOk="0" h="5100" w="4472">
                <a:moveTo>
                  <a:pt x="3851" y="0"/>
                </a:moveTo>
                <a:cubicBezTo>
                  <a:pt x="3750" y="0"/>
                  <a:pt x="3648" y="40"/>
                  <a:pt x="3567" y="135"/>
                </a:cubicBezTo>
                <a:cubicBezTo>
                  <a:pt x="2409" y="1486"/>
                  <a:pt x="1238" y="2858"/>
                  <a:pt x="241" y="4330"/>
                </a:cubicBezTo>
                <a:cubicBezTo>
                  <a:pt x="0" y="4686"/>
                  <a:pt x="355" y="5099"/>
                  <a:pt x="708" y="5099"/>
                </a:cubicBezTo>
                <a:cubicBezTo>
                  <a:pt x="825" y="5099"/>
                  <a:pt x="942" y="5054"/>
                  <a:pt x="1038" y="4945"/>
                </a:cubicBezTo>
                <a:cubicBezTo>
                  <a:pt x="2215" y="3614"/>
                  <a:pt x="3239" y="2128"/>
                  <a:pt x="4256" y="670"/>
                </a:cubicBezTo>
                <a:cubicBezTo>
                  <a:pt x="4472" y="363"/>
                  <a:pt x="4159" y="0"/>
                  <a:pt x="38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
          <p:cNvSpPr/>
          <p:nvPr/>
        </p:nvSpPr>
        <p:spPr>
          <a:xfrm>
            <a:off x="8837962" y="-117192"/>
            <a:ext cx="94712" cy="136250"/>
          </a:xfrm>
          <a:custGeom>
            <a:rect b="b" l="l" r="r" t="t"/>
            <a:pathLst>
              <a:path extrusionOk="0" h="4192" w="2914">
                <a:moveTo>
                  <a:pt x="2390" y="1"/>
                </a:moveTo>
                <a:cubicBezTo>
                  <a:pt x="2304" y="1"/>
                  <a:pt x="2217" y="28"/>
                  <a:pt x="2144" y="90"/>
                </a:cubicBezTo>
                <a:cubicBezTo>
                  <a:pt x="1120" y="939"/>
                  <a:pt x="358" y="2351"/>
                  <a:pt x="77" y="3636"/>
                </a:cubicBezTo>
                <a:cubicBezTo>
                  <a:pt x="1" y="3979"/>
                  <a:pt x="254" y="4192"/>
                  <a:pt x="513" y="4192"/>
                </a:cubicBezTo>
                <a:cubicBezTo>
                  <a:pt x="688" y="4192"/>
                  <a:pt x="865" y="4095"/>
                  <a:pt x="946" y="3877"/>
                </a:cubicBezTo>
                <a:cubicBezTo>
                  <a:pt x="1167" y="3261"/>
                  <a:pt x="1388" y="2652"/>
                  <a:pt x="1702" y="2077"/>
                </a:cubicBezTo>
                <a:cubicBezTo>
                  <a:pt x="2003" y="1535"/>
                  <a:pt x="2385" y="1053"/>
                  <a:pt x="2726" y="538"/>
                </a:cubicBezTo>
                <a:cubicBezTo>
                  <a:pt x="2913" y="260"/>
                  <a:pt x="2657" y="1"/>
                  <a:pt x="239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
          <p:cNvSpPr/>
          <p:nvPr/>
        </p:nvSpPr>
        <p:spPr>
          <a:xfrm>
            <a:off x="8629718" y="62644"/>
            <a:ext cx="70595" cy="161310"/>
          </a:xfrm>
          <a:custGeom>
            <a:rect b="b" l="l" r="r" t="t"/>
            <a:pathLst>
              <a:path extrusionOk="0" h="4963" w="2172">
                <a:moveTo>
                  <a:pt x="1750" y="0"/>
                </a:moveTo>
                <a:cubicBezTo>
                  <a:pt x="1676" y="0"/>
                  <a:pt x="1601" y="33"/>
                  <a:pt x="1539" y="110"/>
                </a:cubicBezTo>
                <a:cubicBezTo>
                  <a:pt x="515" y="1361"/>
                  <a:pt x="0" y="3040"/>
                  <a:pt x="301" y="4646"/>
                </a:cubicBezTo>
                <a:cubicBezTo>
                  <a:pt x="343" y="4864"/>
                  <a:pt x="520" y="4963"/>
                  <a:pt x="704" y="4963"/>
                </a:cubicBezTo>
                <a:cubicBezTo>
                  <a:pt x="939" y="4963"/>
                  <a:pt x="1185" y="4803"/>
                  <a:pt x="1178" y="4526"/>
                </a:cubicBezTo>
                <a:cubicBezTo>
                  <a:pt x="1151" y="3054"/>
                  <a:pt x="1352" y="1816"/>
                  <a:pt x="2048" y="505"/>
                </a:cubicBezTo>
                <a:cubicBezTo>
                  <a:pt x="2172" y="271"/>
                  <a:pt x="1964" y="0"/>
                  <a:pt x="17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
          <p:cNvSpPr/>
          <p:nvPr/>
        </p:nvSpPr>
        <p:spPr>
          <a:xfrm>
            <a:off x="8610347" y="336510"/>
            <a:ext cx="47779" cy="147626"/>
          </a:xfrm>
          <a:custGeom>
            <a:rect b="b" l="l" r="r" t="t"/>
            <a:pathLst>
              <a:path extrusionOk="0" h="4542" w="1470">
                <a:moveTo>
                  <a:pt x="941" y="0"/>
                </a:moveTo>
                <a:cubicBezTo>
                  <a:pt x="854" y="0"/>
                  <a:pt x="771" y="42"/>
                  <a:pt x="723" y="141"/>
                </a:cubicBezTo>
                <a:cubicBezTo>
                  <a:pt x="74" y="1459"/>
                  <a:pt x="1" y="2991"/>
                  <a:pt x="610" y="4336"/>
                </a:cubicBezTo>
                <a:cubicBezTo>
                  <a:pt x="675" y="4480"/>
                  <a:pt x="800" y="4541"/>
                  <a:pt x="931" y="4541"/>
                </a:cubicBezTo>
                <a:cubicBezTo>
                  <a:pt x="1189" y="4541"/>
                  <a:pt x="1470" y="4307"/>
                  <a:pt x="1372" y="4015"/>
                </a:cubicBezTo>
                <a:cubicBezTo>
                  <a:pt x="958" y="2770"/>
                  <a:pt x="864" y="1626"/>
                  <a:pt x="1239" y="362"/>
                </a:cubicBezTo>
                <a:cubicBezTo>
                  <a:pt x="1296" y="162"/>
                  <a:pt x="1112" y="0"/>
                  <a:pt x="94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a:off x="8665146" y="564125"/>
            <a:ext cx="63152" cy="146489"/>
          </a:xfrm>
          <a:custGeom>
            <a:rect b="b" l="l" r="r" t="t"/>
            <a:pathLst>
              <a:path extrusionOk="0" h="4507" w="1943">
                <a:moveTo>
                  <a:pt x="288" y="1"/>
                </a:moveTo>
                <a:cubicBezTo>
                  <a:pt x="161" y="1"/>
                  <a:pt x="38" y="84"/>
                  <a:pt x="34" y="257"/>
                </a:cubicBezTo>
                <a:cubicBezTo>
                  <a:pt x="1" y="1688"/>
                  <a:pt x="275" y="3073"/>
                  <a:pt x="1025" y="4298"/>
                </a:cubicBezTo>
                <a:cubicBezTo>
                  <a:pt x="1114" y="4445"/>
                  <a:pt x="1243" y="4506"/>
                  <a:pt x="1372" y="4506"/>
                </a:cubicBezTo>
                <a:cubicBezTo>
                  <a:pt x="1659" y="4506"/>
                  <a:pt x="1943" y="4202"/>
                  <a:pt x="1767" y="3870"/>
                </a:cubicBezTo>
                <a:cubicBezTo>
                  <a:pt x="1158" y="2732"/>
                  <a:pt x="697" y="1548"/>
                  <a:pt x="570" y="257"/>
                </a:cubicBezTo>
                <a:cubicBezTo>
                  <a:pt x="553" y="88"/>
                  <a:pt x="418" y="1"/>
                  <a:pt x="2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a:off x="8749912" y="767461"/>
            <a:ext cx="124192" cy="146359"/>
          </a:xfrm>
          <a:custGeom>
            <a:rect b="b" l="l" r="r" t="t"/>
            <a:pathLst>
              <a:path extrusionOk="0" h="4503" w="3821">
                <a:moveTo>
                  <a:pt x="280" y="0"/>
                </a:moveTo>
                <a:cubicBezTo>
                  <a:pt x="142" y="0"/>
                  <a:pt x="1" y="163"/>
                  <a:pt x="96" y="303"/>
                </a:cubicBezTo>
                <a:cubicBezTo>
                  <a:pt x="1006" y="1675"/>
                  <a:pt x="1936" y="3026"/>
                  <a:pt x="2939" y="4338"/>
                </a:cubicBezTo>
                <a:cubicBezTo>
                  <a:pt x="3026" y="4454"/>
                  <a:pt x="3147" y="4503"/>
                  <a:pt x="3265" y="4503"/>
                </a:cubicBezTo>
                <a:cubicBezTo>
                  <a:pt x="3548" y="4503"/>
                  <a:pt x="3821" y="4228"/>
                  <a:pt x="3608" y="3950"/>
                </a:cubicBezTo>
                <a:cubicBezTo>
                  <a:pt x="2585" y="2612"/>
                  <a:pt x="1508" y="1327"/>
                  <a:pt x="410" y="62"/>
                </a:cubicBezTo>
                <a:cubicBezTo>
                  <a:pt x="373" y="19"/>
                  <a:pt x="327" y="0"/>
                  <a:pt x="2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4"/>
          <p:cNvSpPr/>
          <p:nvPr/>
        </p:nvSpPr>
        <p:spPr>
          <a:xfrm>
            <a:off x="8923021" y="950027"/>
            <a:ext cx="167843" cy="143694"/>
          </a:xfrm>
          <a:custGeom>
            <a:rect b="b" l="l" r="r" t="t"/>
            <a:pathLst>
              <a:path extrusionOk="0" h="4421" w="5164">
                <a:moveTo>
                  <a:pt x="411" y="1"/>
                </a:moveTo>
                <a:cubicBezTo>
                  <a:pt x="191" y="1"/>
                  <a:pt x="1" y="267"/>
                  <a:pt x="209" y="460"/>
                </a:cubicBezTo>
                <a:cubicBezTo>
                  <a:pt x="1574" y="1752"/>
                  <a:pt x="2872" y="3170"/>
                  <a:pt x="4358" y="4327"/>
                </a:cubicBezTo>
                <a:cubicBezTo>
                  <a:pt x="4440" y="4392"/>
                  <a:pt x="4530" y="4420"/>
                  <a:pt x="4615" y="4420"/>
                </a:cubicBezTo>
                <a:cubicBezTo>
                  <a:pt x="4915" y="4420"/>
                  <a:pt x="5164" y="4074"/>
                  <a:pt x="4893" y="3792"/>
                </a:cubicBezTo>
                <a:cubicBezTo>
                  <a:pt x="3581" y="2441"/>
                  <a:pt x="2029" y="1290"/>
                  <a:pt x="597" y="72"/>
                </a:cubicBezTo>
                <a:cubicBezTo>
                  <a:pt x="539" y="22"/>
                  <a:pt x="474" y="1"/>
                  <a:pt x="4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4"/>
          <p:cNvSpPr/>
          <p:nvPr/>
        </p:nvSpPr>
        <p:spPr>
          <a:xfrm>
            <a:off x="9144785" y="1129799"/>
            <a:ext cx="119219" cy="127280"/>
          </a:xfrm>
          <a:custGeom>
            <a:rect b="b" l="l" r="r" t="t"/>
            <a:pathLst>
              <a:path extrusionOk="0" h="3916" w="3668">
                <a:moveTo>
                  <a:pt x="313" y="0"/>
                </a:moveTo>
                <a:cubicBezTo>
                  <a:pt x="146" y="0"/>
                  <a:pt x="0" y="207"/>
                  <a:pt x="157" y="349"/>
                </a:cubicBezTo>
                <a:cubicBezTo>
                  <a:pt x="746" y="884"/>
                  <a:pt x="1281" y="1453"/>
                  <a:pt x="1743" y="2108"/>
                </a:cubicBezTo>
                <a:cubicBezTo>
                  <a:pt x="2138" y="2670"/>
                  <a:pt x="2499" y="3279"/>
                  <a:pt x="2954" y="3794"/>
                </a:cubicBezTo>
                <a:cubicBezTo>
                  <a:pt x="3032" y="3879"/>
                  <a:pt x="3120" y="3915"/>
                  <a:pt x="3204" y="3915"/>
                </a:cubicBezTo>
                <a:cubicBezTo>
                  <a:pt x="3450" y="3915"/>
                  <a:pt x="3667" y="3609"/>
                  <a:pt x="3543" y="3339"/>
                </a:cubicBezTo>
                <a:cubicBezTo>
                  <a:pt x="2927" y="2015"/>
                  <a:pt x="1549" y="971"/>
                  <a:pt x="452" y="54"/>
                </a:cubicBezTo>
                <a:cubicBezTo>
                  <a:pt x="408" y="16"/>
                  <a:pt x="360" y="0"/>
                  <a:pt x="3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
          <p:cNvSpPr/>
          <p:nvPr/>
        </p:nvSpPr>
        <p:spPr>
          <a:xfrm>
            <a:off x="8763336" y="108895"/>
            <a:ext cx="79436" cy="146489"/>
          </a:xfrm>
          <a:custGeom>
            <a:rect b="b" l="l" r="r" t="t"/>
            <a:pathLst>
              <a:path extrusionOk="0" h="4507" w="2444">
                <a:moveTo>
                  <a:pt x="2102" y="0"/>
                </a:moveTo>
                <a:cubicBezTo>
                  <a:pt x="2022" y="0"/>
                  <a:pt x="1940" y="36"/>
                  <a:pt x="1877" y="119"/>
                </a:cubicBezTo>
                <a:cubicBezTo>
                  <a:pt x="1021" y="1276"/>
                  <a:pt x="365" y="2641"/>
                  <a:pt x="64" y="4046"/>
                </a:cubicBezTo>
                <a:cubicBezTo>
                  <a:pt x="0" y="4327"/>
                  <a:pt x="219" y="4506"/>
                  <a:pt x="435" y="4506"/>
                </a:cubicBezTo>
                <a:cubicBezTo>
                  <a:pt x="580" y="4506"/>
                  <a:pt x="724" y="4425"/>
                  <a:pt x="780" y="4240"/>
                </a:cubicBezTo>
                <a:cubicBezTo>
                  <a:pt x="1202" y="2902"/>
                  <a:pt x="1683" y="1638"/>
                  <a:pt x="2332" y="393"/>
                </a:cubicBezTo>
                <a:cubicBezTo>
                  <a:pt x="2443" y="176"/>
                  <a:pt x="2280" y="0"/>
                  <a:pt x="210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
          <p:cNvSpPr/>
          <p:nvPr/>
        </p:nvSpPr>
        <p:spPr>
          <a:xfrm>
            <a:off x="8732556" y="336315"/>
            <a:ext cx="53792" cy="170053"/>
          </a:xfrm>
          <a:custGeom>
            <a:rect b="b" l="l" r="r" t="t"/>
            <a:pathLst>
              <a:path extrusionOk="0" h="5232" w="1655">
                <a:moveTo>
                  <a:pt x="1316" y="0"/>
                </a:moveTo>
                <a:cubicBezTo>
                  <a:pt x="1230" y="0"/>
                  <a:pt x="1146" y="38"/>
                  <a:pt x="1098" y="127"/>
                </a:cubicBezTo>
                <a:cubicBezTo>
                  <a:pt x="295" y="1572"/>
                  <a:pt x="1" y="3372"/>
                  <a:pt x="617" y="4944"/>
                </a:cubicBezTo>
                <a:cubicBezTo>
                  <a:pt x="695" y="5142"/>
                  <a:pt x="861" y="5232"/>
                  <a:pt x="1023" y="5232"/>
                </a:cubicBezTo>
                <a:cubicBezTo>
                  <a:pt x="1260" y="5232"/>
                  <a:pt x="1487" y="5041"/>
                  <a:pt x="1419" y="4723"/>
                </a:cubicBezTo>
                <a:cubicBezTo>
                  <a:pt x="1071" y="3198"/>
                  <a:pt x="1018" y="1813"/>
                  <a:pt x="1580" y="328"/>
                </a:cubicBezTo>
                <a:cubicBezTo>
                  <a:pt x="1655" y="142"/>
                  <a:pt x="1482" y="0"/>
                  <a:pt x="13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
          <p:cNvSpPr/>
          <p:nvPr/>
        </p:nvSpPr>
        <p:spPr>
          <a:xfrm>
            <a:off x="8787388" y="564678"/>
            <a:ext cx="50996" cy="120909"/>
          </a:xfrm>
          <a:custGeom>
            <a:rect b="b" l="l" r="r" t="t"/>
            <a:pathLst>
              <a:path extrusionOk="0" h="3720" w="1569">
                <a:moveTo>
                  <a:pt x="384" y="1"/>
                </a:moveTo>
                <a:cubicBezTo>
                  <a:pt x="282" y="1"/>
                  <a:pt x="185" y="56"/>
                  <a:pt x="167" y="179"/>
                </a:cubicBezTo>
                <a:cubicBezTo>
                  <a:pt x="0" y="1344"/>
                  <a:pt x="161" y="2548"/>
                  <a:pt x="810" y="3552"/>
                </a:cubicBezTo>
                <a:cubicBezTo>
                  <a:pt x="886" y="3670"/>
                  <a:pt x="994" y="3719"/>
                  <a:pt x="1101" y="3719"/>
                </a:cubicBezTo>
                <a:cubicBezTo>
                  <a:pt x="1339" y="3719"/>
                  <a:pt x="1568" y="3474"/>
                  <a:pt x="1425" y="3197"/>
                </a:cubicBezTo>
                <a:cubicBezTo>
                  <a:pt x="923" y="2254"/>
                  <a:pt x="622" y="1317"/>
                  <a:pt x="649" y="240"/>
                </a:cubicBezTo>
                <a:cubicBezTo>
                  <a:pt x="653" y="90"/>
                  <a:pt x="514" y="1"/>
                  <a:pt x="3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4"/>
          <p:cNvSpPr/>
          <p:nvPr/>
        </p:nvSpPr>
        <p:spPr>
          <a:xfrm>
            <a:off x="8856195" y="766681"/>
            <a:ext cx="131830" cy="126402"/>
          </a:xfrm>
          <a:custGeom>
            <a:rect b="b" l="l" r="r" t="t"/>
            <a:pathLst>
              <a:path extrusionOk="0" h="3889" w="4056">
                <a:moveTo>
                  <a:pt x="404" y="1"/>
                </a:moveTo>
                <a:cubicBezTo>
                  <a:pt x="187" y="1"/>
                  <a:pt x="1" y="283"/>
                  <a:pt x="191" y="495"/>
                </a:cubicBezTo>
                <a:cubicBezTo>
                  <a:pt x="1181" y="1605"/>
                  <a:pt x="2145" y="2722"/>
                  <a:pt x="3202" y="3766"/>
                </a:cubicBezTo>
                <a:cubicBezTo>
                  <a:pt x="3288" y="3852"/>
                  <a:pt x="3384" y="3889"/>
                  <a:pt x="3477" y="3889"/>
                </a:cubicBezTo>
                <a:cubicBezTo>
                  <a:pt x="3787" y="3889"/>
                  <a:pt x="4056" y="3483"/>
                  <a:pt x="3777" y="3184"/>
                </a:cubicBezTo>
                <a:cubicBezTo>
                  <a:pt x="2767" y="2100"/>
                  <a:pt x="1683" y="1103"/>
                  <a:pt x="599" y="86"/>
                </a:cubicBezTo>
                <a:cubicBezTo>
                  <a:pt x="538" y="26"/>
                  <a:pt x="470" y="1"/>
                  <a:pt x="4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4"/>
          <p:cNvSpPr/>
          <p:nvPr/>
        </p:nvSpPr>
        <p:spPr>
          <a:xfrm>
            <a:off x="9027419" y="940732"/>
            <a:ext cx="140151" cy="122339"/>
          </a:xfrm>
          <a:custGeom>
            <a:rect b="b" l="l" r="r" t="t"/>
            <a:pathLst>
              <a:path extrusionOk="0" h="3764" w="4312">
                <a:moveTo>
                  <a:pt x="324" y="0"/>
                </a:moveTo>
                <a:cubicBezTo>
                  <a:pt x="147" y="0"/>
                  <a:pt x="1" y="210"/>
                  <a:pt x="162" y="372"/>
                </a:cubicBezTo>
                <a:cubicBezTo>
                  <a:pt x="1246" y="1489"/>
                  <a:pt x="2296" y="2673"/>
                  <a:pt x="3494" y="3663"/>
                </a:cubicBezTo>
                <a:cubicBezTo>
                  <a:pt x="3578" y="3734"/>
                  <a:pt x="3669" y="3763"/>
                  <a:pt x="3756" y="3763"/>
                </a:cubicBezTo>
                <a:cubicBezTo>
                  <a:pt x="4058" y="3763"/>
                  <a:pt x="4311" y="3402"/>
                  <a:pt x="4036" y="3121"/>
                </a:cubicBezTo>
                <a:cubicBezTo>
                  <a:pt x="2945" y="2004"/>
                  <a:pt x="1681" y="1047"/>
                  <a:pt x="476" y="57"/>
                </a:cubicBezTo>
                <a:cubicBezTo>
                  <a:pt x="428" y="17"/>
                  <a:pt x="375" y="0"/>
                  <a:pt x="3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p:nvPr/>
        </p:nvSpPr>
        <p:spPr>
          <a:xfrm>
            <a:off x="9202997" y="1084588"/>
            <a:ext cx="234278" cy="217929"/>
          </a:xfrm>
          <a:custGeom>
            <a:rect b="b" l="l" r="r" t="t"/>
            <a:pathLst>
              <a:path extrusionOk="0" h="6705" w="7208">
                <a:moveTo>
                  <a:pt x="514" y="1"/>
                </a:moveTo>
                <a:cubicBezTo>
                  <a:pt x="204" y="1"/>
                  <a:pt x="0" y="445"/>
                  <a:pt x="333" y="629"/>
                </a:cubicBezTo>
                <a:cubicBezTo>
                  <a:pt x="2882" y="2021"/>
                  <a:pt x="4575" y="4001"/>
                  <a:pt x="6074" y="6450"/>
                </a:cubicBezTo>
                <a:cubicBezTo>
                  <a:pt x="6185" y="6630"/>
                  <a:pt x="6346" y="6705"/>
                  <a:pt x="6504" y="6705"/>
                </a:cubicBezTo>
                <a:cubicBezTo>
                  <a:pt x="6860" y="6705"/>
                  <a:pt x="7208" y="6329"/>
                  <a:pt x="6990" y="5908"/>
                </a:cubicBezTo>
                <a:cubicBezTo>
                  <a:pt x="5666" y="3345"/>
                  <a:pt x="3224" y="1318"/>
                  <a:pt x="675" y="40"/>
                </a:cubicBezTo>
                <a:cubicBezTo>
                  <a:pt x="619" y="13"/>
                  <a:pt x="565" y="1"/>
                  <a:pt x="5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
          <p:cNvSpPr/>
          <p:nvPr/>
        </p:nvSpPr>
        <p:spPr>
          <a:xfrm>
            <a:off x="8903292" y="-28883"/>
            <a:ext cx="87172" cy="161667"/>
          </a:xfrm>
          <a:custGeom>
            <a:rect b="b" l="l" r="r" t="t"/>
            <a:pathLst>
              <a:path extrusionOk="0" h="4974" w="2682">
                <a:moveTo>
                  <a:pt x="2182" y="0"/>
                </a:moveTo>
                <a:cubicBezTo>
                  <a:pt x="2011" y="0"/>
                  <a:pt x="1833" y="89"/>
                  <a:pt x="1753" y="290"/>
                </a:cubicBezTo>
                <a:cubicBezTo>
                  <a:pt x="1204" y="1655"/>
                  <a:pt x="669" y="3026"/>
                  <a:pt x="134" y="4391"/>
                </a:cubicBezTo>
                <a:cubicBezTo>
                  <a:pt x="0" y="4740"/>
                  <a:pt x="289" y="4973"/>
                  <a:pt x="585" y="4973"/>
                </a:cubicBezTo>
                <a:cubicBezTo>
                  <a:pt x="778" y="4973"/>
                  <a:pt x="973" y="4875"/>
                  <a:pt x="1057" y="4645"/>
                </a:cubicBezTo>
                <a:cubicBezTo>
                  <a:pt x="1566" y="3267"/>
                  <a:pt x="2074" y="1896"/>
                  <a:pt x="2569" y="511"/>
                </a:cubicBezTo>
                <a:cubicBezTo>
                  <a:pt x="2682" y="198"/>
                  <a:pt x="2438" y="0"/>
                  <a:pt x="21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
          <p:cNvSpPr/>
          <p:nvPr/>
        </p:nvSpPr>
        <p:spPr>
          <a:xfrm>
            <a:off x="8850865" y="222329"/>
            <a:ext cx="83174" cy="172361"/>
          </a:xfrm>
          <a:custGeom>
            <a:rect b="b" l="l" r="r" t="t"/>
            <a:pathLst>
              <a:path extrusionOk="0" h="5303" w="2559">
                <a:moveTo>
                  <a:pt x="2236" y="1"/>
                </a:moveTo>
                <a:cubicBezTo>
                  <a:pt x="2196" y="1"/>
                  <a:pt x="2154" y="13"/>
                  <a:pt x="2115" y="41"/>
                </a:cubicBezTo>
                <a:cubicBezTo>
                  <a:pt x="630" y="1098"/>
                  <a:pt x="1" y="3239"/>
                  <a:pt x="462" y="4965"/>
                </a:cubicBezTo>
                <a:cubicBezTo>
                  <a:pt x="526" y="5194"/>
                  <a:pt x="738" y="5302"/>
                  <a:pt x="946" y="5302"/>
                </a:cubicBezTo>
                <a:cubicBezTo>
                  <a:pt x="1200" y="5302"/>
                  <a:pt x="1449" y="5140"/>
                  <a:pt x="1412" y="4838"/>
                </a:cubicBezTo>
                <a:cubicBezTo>
                  <a:pt x="1192" y="3125"/>
                  <a:pt x="1560" y="1847"/>
                  <a:pt x="2456" y="389"/>
                </a:cubicBezTo>
                <a:cubicBezTo>
                  <a:pt x="2559" y="221"/>
                  <a:pt x="2408" y="1"/>
                  <a:pt x="22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4"/>
          <p:cNvSpPr/>
          <p:nvPr/>
        </p:nvSpPr>
        <p:spPr>
          <a:xfrm>
            <a:off x="8870432" y="483486"/>
            <a:ext cx="84669" cy="194365"/>
          </a:xfrm>
          <a:custGeom>
            <a:rect b="b" l="l" r="r" t="t"/>
            <a:pathLst>
              <a:path extrusionOk="0" h="5980" w="2605">
                <a:moveTo>
                  <a:pt x="595" y="0"/>
                </a:moveTo>
                <a:cubicBezTo>
                  <a:pt x="485" y="0"/>
                  <a:pt x="384" y="64"/>
                  <a:pt x="355" y="215"/>
                </a:cubicBezTo>
                <a:cubicBezTo>
                  <a:pt x="1" y="2049"/>
                  <a:pt x="536" y="4263"/>
                  <a:pt x="1627" y="5769"/>
                </a:cubicBezTo>
                <a:cubicBezTo>
                  <a:pt x="1733" y="5917"/>
                  <a:pt x="1877" y="5980"/>
                  <a:pt x="2016" y="5980"/>
                </a:cubicBezTo>
                <a:cubicBezTo>
                  <a:pt x="2322" y="5980"/>
                  <a:pt x="2605" y="5675"/>
                  <a:pt x="2416" y="5307"/>
                </a:cubicBezTo>
                <a:cubicBezTo>
                  <a:pt x="1566" y="3628"/>
                  <a:pt x="1178" y="2162"/>
                  <a:pt x="938" y="296"/>
                </a:cubicBezTo>
                <a:cubicBezTo>
                  <a:pt x="918" y="121"/>
                  <a:pt x="748" y="0"/>
                  <a:pt x="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4"/>
          <p:cNvSpPr/>
          <p:nvPr/>
        </p:nvSpPr>
        <p:spPr>
          <a:xfrm>
            <a:off x="8992966" y="744644"/>
            <a:ext cx="111061" cy="102123"/>
          </a:xfrm>
          <a:custGeom>
            <a:rect b="b" l="l" r="r" t="t"/>
            <a:pathLst>
              <a:path extrusionOk="0" h="3142" w="3417">
                <a:moveTo>
                  <a:pt x="374" y="1"/>
                </a:moveTo>
                <a:cubicBezTo>
                  <a:pt x="185" y="1"/>
                  <a:pt x="1" y="204"/>
                  <a:pt x="111" y="430"/>
                </a:cubicBezTo>
                <a:cubicBezTo>
                  <a:pt x="627" y="1520"/>
                  <a:pt x="1476" y="2571"/>
                  <a:pt x="2587" y="3093"/>
                </a:cubicBezTo>
                <a:cubicBezTo>
                  <a:pt x="2657" y="3126"/>
                  <a:pt x="2725" y="3141"/>
                  <a:pt x="2790" y="3141"/>
                </a:cubicBezTo>
                <a:cubicBezTo>
                  <a:pt x="3174" y="3141"/>
                  <a:pt x="3416" y="2610"/>
                  <a:pt x="3015" y="2363"/>
                </a:cubicBezTo>
                <a:cubicBezTo>
                  <a:pt x="2045" y="1768"/>
                  <a:pt x="1215" y="1119"/>
                  <a:pt x="606" y="142"/>
                </a:cubicBezTo>
                <a:cubicBezTo>
                  <a:pt x="546" y="42"/>
                  <a:pt x="460"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4"/>
          <p:cNvSpPr/>
          <p:nvPr/>
        </p:nvSpPr>
        <p:spPr>
          <a:xfrm>
            <a:off x="9160321" y="902931"/>
            <a:ext cx="245426" cy="172003"/>
          </a:xfrm>
          <a:custGeom>
            <a:rect b="b" l="l" r="r" t="t"/>
            <a:pathLst>
              <a:path extrusionOk="0" h="5292" w="7551">
                <a:moveTo>
                  <a:pt x="414" y="1"/>
                </a:moveTo>
                <a:cubicBezTo>
                  <a:pt x="155" y="1"/>
                  <a:pt x="0" y="403"/>
                  <a:pt x="261" y="598"/>
                </a:cubicBezTo>
                <a:cubicBezTo>
                  <a:pt x="2335" y="2150"/>
                  <a:pt x="4410" y="3696"/>
                  <a:pt x="6524" y="5194"/>
                </a:cubicBezTo>
                <a:cubicBezTo>
                  <a:pt x="6620" y="5262"/>
                  <a:pt x="6715" y="5291"/>
                  <a:pt x="6805" y="5291"/>
                </a:cubicBezTo>
                <a:cubicBezTo>
                  <a:pt x="7248" y="5291"/>
                  <a:pt x="7551" y="4580"/>
                  <a:pt x="7072" y="4258"/>
                </a:cubicBezTo>
                <a:cubicBezTo>
                  <a:pt x="4931" y="2819"/>
                  <a:pt x="2764" y="1428"/>
                  <a:pt x="583" y="56"/>
                </a:cubicBezTo>
                <a:cubicBezTo>
                  <a:pt x="524" y="17"/>
                  <a:pt x="467" y="1"/>
                  <a:pt x="4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 name="Google Shape;138;p4"/>
          <p:cNvGrpSpPr/>
          <p:nvPr/>
        </p:nvGrpSpPr>
        <p:grpSpPr>
          <a:xfrm>
            <a:off x="6082097" y="4568315"/>
            <a:ext cx="1482049" cy="842172"/>
            <a:chOff x="6082097" y="4568315"/>
            <a:chExt cx="1482049" cy="842172"/>
          </a:xfrm>
        </p:grpSpPr>
        <p:sp>
          <p:nvSpPr>
            <p:cNvPr id="139" name="Google Shape;139;p4"/>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4"/>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4"/>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4"/>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4"/>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 name="Google Shape;150;p4"/>
          <p:cNvGrpSpPr/>
          <p:nvPr/>
        </p:nvGrpSpPr>
        <p:grpSpPr>
          <a:xfrm flipH="1" rot="8100000">
            <a:off x="-635684" y="2885274"/>
            <a:ext cx="1482035" cy="842164"/>
            <a:chOff x="6082097" y="4568315"/>
            <a:chExt cx="1482049" cy="842172"/>
          </a:xfrm>
        </p:grpSpPr>
        <p:sp>
          <p:nvSpPr>
            <p:cNvPr id="151" name="Google Shape;151;p4"/>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4"/>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4"/>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4"/>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4"/>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4"/>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4"/>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4"/>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2" name="Google Shape;162;p4"/>
          <p:cNvSpPr/>
          <p:nvPr/>
        </p:nvSpPr>
        <p:spPr>
          <a:xfrm flipH="1" rot="2700000">
            <a:off x="-189058" y="-1214669"/>
            <a:ext cx="8910408" cy="8150514"/>
          </a:xfrm>
          <a:custGeom>
            <a:rect b="b" l="l" r="r" t="t"/>
            <a:pathLst>
              <a:path extrusionOk="0" h="177441" w="187170">
                <a:moveTo>
                  <a:pt x="51940" y="1"/>
                </a:moveTo>
                <a:cubicBezTo>
                  <a:pt x="44064" y="1"/>
                  <a:pt x="36222" y="1847"/>
                  <a:pt x="29600" y="5723"/>
                </a:cubicBezTo>
                <a:cubicBezTo>
                  <a:pt x="11906" y="16149"/>
                  <a:pt x="5339" y="37552"/>
                  <a:pt x="3134" y="55949"/>
                </a:cubicBezTo>
                <a:cubicBezTo>
                  <a:pt x="1" y="82239"/>
                  <a:pt x="8071" y="108455"/>
                  <a:pt x="21956" y="131363"/>
                </a:cubicBezTo>
                <a:cubicBezTo>
                  <a:pt x="31805" y="147578"/>
                  <a:pt x="45264" y="161688"/>
                  <a:pt x="62608" y="170586"/>
                </a:cubicBezTo>
                <a:cubicBezTo>
                  <a:pt x="72130" y="175462"/>
                  <a:pt x="82008" y="177441"/>
                  <a:pt x="92074" y="177441"/>
                </a:cubicBezTo>
                <a:cubicBezTo>
                  <a:pt x="99547" y="177441"/>
                  <a:pt x="107125" y="176350"/>
                  <a:pt x="114738" y="174546"/>
                </a:cubicBezTo>
                <a:cubicBezTo>
                  <a:pt x="132057" y="170435"/>
                  <a:pt x="148673" y="163067"/>
                  <a:pt x="161706" y="151739"/>
                </a:cubicBezTo>
                <a:cubicBezTo>
                  <a:pt x="174739" y="140385"/>
                  <a:pt x="183987" y="124896"/>
                  <a:pt x="185591" y="108280"/>
                </a:cubicBezTo>
                <a:cubicBezTo>
                  <a:pt x="187170" y="91663"/>
                  <a:pt x="180553" y="74069"/>
                  <a:pt x="166894" y="63142"/>
                </a:cubicBezTo>
                <a:cubicBezTo>
                  <a:pt x="151681" y="50961"/>
                  <a:pt x="130077" y="48054"/>
                  <a:pt x="114112" y="36750"/>
                </a:cubicBezTo>
                <a:cubicBezTo>
                  <a:pt x="105214" y="30485"/>
                  <a:pt x="98523" y="21913"/>
                  <a:pt x="90202" y="14971"/>
                </a:cubicBezTo>
                <a:cubicBezTo>
                  <a:pt x="81981" y="8104"/>
                  <a:pt x="72031" y="2866"/>
                  <a:pt x="61254" y="861"/>
                </a:cubicBezTo>
                <a:cubicBezTo>
                  <a:pt x="58193" y="291"/>
                  <a:pt x="55064" y="1"/>
                  <a:pt x="519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
          <p:cNvSpPr txBox="1"/>
          <p:nvPr>
            <p:ph idx="1" type="body"/>
          </p:nvPr>
        </p:nvSpPr>
        <p:spPr>
          <a:xfrm>
            <a:off x="947550" y="1389450"/>
            <a:ext cx="7248900" cy="3326100"/>
          </a:xfrm>
          <a:prstGeom prst="rect">
            <a:avLst/>
          </a:prstGeom>
        </p:spPr>
        <p:txBody>
          <a:bodyPr anchorCtr="0" anchor="ctr" bIns="91425" lIns="91425" spcFirstLastPara="1" rIns="91425" wrap="square" tIns="91425">
            <a:noAutofit/>
          </a:bodyPr>
          <a:lstStyle>
            <a:lvl1pPr indent="-342900" lvl="0" marL="457200" rtl="0">
              <a:lnSpc>
                <a:spcPct val="100000"/>
              </a:lnSpc>
              <a:spcBef>
                <a:spcPts val="0"/>
              </a:spcBef>
              <a:spcAft>
                <a:spcPts val="0"/>
              </a:spcAft>
              <a:buClr>
                <a:schemeClr val="accent1"/>
              </a:buClr>
              <a:buSzPts val="1800"/>
              <a:buFont typeface="Darker Grotesque SemiBold"/>
              <a:buChar char="●"/>
              <a:defRPr sz="1300">
                <a:solidFill>
                  <a:srgbClr val="434343"/>
                </a:solidFill>
              </a:defRPr>
            </a:lvl1pPr>
            <a:lvl2pPr indent="-317500" lvl="1" marL="914400" rtl="0">
              <a:lnSpc>
                <a:spcPct val="115000"/>
              </a:lnSpc>
              <a:spcBef>
                <a:spcPts val="0"/>
              </a:spcBef>
              <a:spcAft>
                <a:spcPts val="0"/>
              </a:spcAft>
              <a:buClr>
                <a:srgbClr val="15325B"/>
              </a:buClr>
              <a:buSzPts val="1400"/>
              <a:buFont typeface="Darker Grotesque SemiBold"/>
              <a:buChar char="○"/>
              <a:defRPr>
                <a:solidFill>
                  <a:srgbClr val="434343"/>
                </a:solidFill>
              </a:defRPr>
            </a:lvl2pPr>
            <a:lvl3pPr indent="-317500" lvl="2" marL="1371600" rtl="0">
              <a:lnSpc>
                <a:spcPct val="115000"/>
              </a:lnSpc>
              <a:spcBef>
                <a:spcPts val="0"/>
              </a:spcBef>
              <a:spcAft>
                <a:spcPts val="0"/>
              </a:spcAft>
              <a:buClr>
                <a:srgbClr val="15325B"/>
              </a:buClr>
              <a:buSzPts val="1400"/>
              <a:buFont typeface="Darker Grotesque SemiBold"/>
              <a:buChar char="■"/>
              <a:defRPr>
                <a:solidFill>
                  <a:srgbClr val="434343"/>
                </a:solidFill>
              </a:defRPr>
            </a:lvl3pPr>
            <a:lvl4pPr indent="-317500" lvl="3" marL="1828800" rtl="0">
              <a:lnSpc>
                <a:spcPct val="115000"/>
              </a:lnSpc>
              <a:spcBef>
                <a:spcPts val="0"/>
              </a:spcBef>
              <a:spcAft>
                <a:spcPts val="0"/>
              </a:spcAft>
              <a:buClr>
                <a:srgbClr val="15325B"/>
              </a:buClr>
              <a:buSzPts val="1400"/>
              <a:buFont typeface="Darker Grotesque SemiBold"/>
              <a:buChar char="●"/>
              <a:defRPr>
                <a:solidFill>
                  <a:srgbClr val="434343"/>
                </a:solidFill>
              </a:defRPr>
            </a:lvl4pPr>
            <a:lvl5pPr indent="-317500" lvl="4" marL="2286000" rtl="0">
              <a:lnSpc>
                <a:spcPct val="115000"/>
              </a:lnSpc>
              <a:spcBef>
                <a:spcPts val="0"/>
              </a:spcBef>
              <a:spcAft>
                <a:spcPts val="0"/>
              </a:spcAft>
              <a:buClr>
                <a:srgbClr val="15325B"/>
              </a:buClr>
              <a:buSzPts val="1400"/>
              <a:buFont typeface="Darker Grotesque SemiBold"/>
              <a:buChar char="○"/>
              <a:defRPr>
                <a:solidFill>
                  <a:srgbClr val="434343"/>
                </a:solidFill>
              </a:defRPr>
            </a:lvl5pPr>
            <a:lvl6pPr indent="-317500" lvl="5" marL="2743200" rtl="0">
              <a:lnSpc>
                <a:spcPct val="115000"/>
              </a:lnSpc>
              <a:spcBef>
                <a:spcPts val="0"/>
              </a:spcBef>
              <a:spcAft>
                <a:spcPts val="0"/>
              </a:spcAft>
              <a:buClr>
                <a:srgbClr val="15325B"/>
              </a:buClr>
              <a:buSzPts val="1400"/>
              <a:buFont typeface="Darker Grotesque SemiBold"/>
              <a:buChar char="■"/>
              <a:defRPr>
                <a:solidFill>
                  <a:srgbClr val="434343"/>
                </a:solidFill>
              </a:defRPr>
            </a:lvl6pPr>
            <a:lvl7pPr indent="-317500" lvl="6" marL="3200400" rtl="0">
              <a:lnSpc>
                <a:spcPct val="115000"/>
              </a:lnSpc>
              <a:spcBef>
                <a:spcPts val="0"/>
              </a:spcBef>
              <a:spcAft>
                <a:spcPts val="0"/>
              </a:spcAft>
              <a:buClr>
                <a:srgbClr val="15325B"/>
              </a:buClr>
              <a:buSzPts val="1400"/>
              <a:buFont typeface="Darker Grotesque SemiBold"/>
              <a:buChar char="●"/>
              <a:defRPr>
                <a:solidFill>
                  <a:srgbClr val="434343"/>
                </a:solidFill>
              </a:defRPr>
            </a:lvl7pPr>
            <a:lvl8pPr indent="-317500" lvl="7" marL="3657600" rtl="0">
              <a:lnSpc>
                <a:spcPct val="115000"/>
              </a:lnSpc>
              <a:spcBef>
                <a:spcPts val="0"/>
              </a:spcBef>
              <a:spcAft>
                <a:spcPts val="0"/>
              </a:spcAft>
              <a:buClr>
                <a:srgbClr val="15325B"/>
              </a:buClr>
              <a:buSzPts val="1400"/>
              <a:buFont typeface="Darker Grotesque SemiBold"/>
              <a:buChar char="○"/>
              <a:defRPr>
                <a:solidFill>
                  <a:srgbClr val="434343"/>
                </a:solidFill>
              </a:defRPr>
            </a:lvl8pPr>
            <a:lvl9pPr indent="-317500" lvl="8" marL="4114800" rtl="0">
              <a:lnSpc>
                <a:spcPct val="115000"/>
              </a:lnSpc>
              <a:spcBef>
                <a:spcPts val="0"/>
              </a:spcBef>
              <a:spcAft>
                <a:spcPts val="0"/>
              </a:spcAft>
              <a:buClr>
                <a:srgbClr val="15325B"/>
              </a:buClr>
              <a:buSzPts val="1400"/>
              <a:buFont typeface="Darker Grotesque SemiBold"/>
              <a:buChar char="■"/>
              <a:defRPr>
                <a:solidFill>
                  <a:srgbClr val="434343"/>
                </a:solidFill>
              </a:defRPr>
            </a:lvl9pPr>
          </a:lstStyle>
          <a:p/>
        </p:txBody>
      </p:sp>
      <p:sp>
        <p:nvSpPr>
          <p:cNvPr id="164" name="Google Shape;164;p4"/>
          <p:cNvSpPr txBox="1"/>
          <p:nvPr>
            <p:ph type="title"/>
          </p:nvPr>
        </p:nvSpPr>
        <p:spPr>
          <a:xfrm>
            <a:off x="713225" y="432949"/>
            <a:ext cx="7704000" cy="5778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600"/>
              <a:buNone/>
              <a:defRPr b="1" sz="4000">
                <a:latin typeface="Rakkas"/>
                <a:ea typeface="Rakkas"/>
                <a:cs typeface="Rakkas"/>
                <a:sym typeface="Rakkas"/>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lt1"/>
        </a:solidFill>
      </p:bgPr>
    </p:bg>
    <p:spTree>
      <p:nvGrpSpPr>
        <p:cNvPr id="165" name="Shape 165"/>
        <p:cNvGrpSpPr/>
        <p:nvPr/>
      </p:nvGrpSpPr>
      <p:grpSpPr>
        <a:xfrm>
          <a:off x="0" y="0"/>
          <a:ext cx="0" cy="0"/>
          <a:chOff x="0" y="0"/>
          <a:chExt cx="0" cy="0"/>
        </a:xfrm>
      </p:grpSpPr>
      <p:sp>
        <p:nvSpPr>
          <p:cNvPr id="166" name="Google Shape;166;p5"/>
          <p:cNvSpPr/>
          <p:nvPr/>
        </p:nvSpPr>
        <p:spPr>
          <a:xfrm>
            <a:off x="2721041" y="2585470"/>
            <a:ext cx="8026590" cy="4667196"/>
          </a:xfrm>
          <a:custGeom>
            <a:rect b="b" l="l" r="r" t="t"/>
            <a:pathLst>
              <a:path extrusionOk="0" h="143595" w="246953">
                <a:moveTo>
                  <a:pt x="171522" y="1"/>
                </a:moveTo>
                <a:cubicBezTo>
                  <a:pt x="167307" y="1"/>
                  <a:pt x="162993" y="418"/>
                  <a:pt x="158613" y="1295"/>
                </a:cubicBezTo>
                <a:cubicBezTo>
                  <a:pt x="149293" y="3162"/>
                  <a:pt x="141097" y="6935"/>
                  <a:pt x="135885" y="13720"/>
                </a:cubicBezTo>
                <a:cubicBezTo>
                  <a:pt x="115761" y="39914"/>
                  <a:pt x="132373" y="70908"/>
                  <a:pt x="105712" y="70908"/>
                </a:cubicBezTo>
                <a:cubicBezTo>
                  <a:pt x="105427" y="70908"/>
                  <a:pt x="105136" y="70905"/>
                  <a:pt x="104840" y="70898"/>
                </a:cubicBezTo>
                <a:cubicBezTo>
                  <a:pt x="104189" y="70882"/>
                  <a:pt x="103511" y="70874"/>
                  <a:pt x="102808" y="70874"/>
                </a:cubicBezTo>
                <a:cubicBezTo>
                  <a:pt x="73379" y="70874"/>
                  <a:pt x="1" y="84819"/>
                  <a:pt x="33431" y="112747"/>
                </a:cubicBezTo>
                <a:cubicBezTo>
                  <a:pt x="52693" y="128838"/>
                  <a:pt x="100269" y="143594"/>
                  <a:pt x="143460" y="143594"/>
                </a:cubicBezTo>
                <a:cubicBezTo>
                  <a:pt x="177007" y="143594"/>
                  <a:pt x="207908" y="134692"/>
                  <a:pt x="220842" y="110600"/>
                </a:cubicBezTo>
                <a:cubicBezTo>
                  <a:pt x="225572" y="101788"/>
                  <a:pt x="229159" y="93699"/>
                  <a:pt x="231795" y="86239"/>
                </a:cubicBezTo>
                <a:cubicBezTo>
                  <a:pt x="246953" y="43342"/>
                  <a:pt x="214449" y="1"/>
                  <a:pt x="1715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67" name="Google Shape;167;p5"/>
          <p:cNvSpPr/>
          <p:nvPr/>
        </p:nvSpPr>
        <p:spPr>
          <a:xfrm>
            <a:off x="6442132" y="-709420"/>
            <a:ext cx="3423976" cy="2759852"/>
          </a:xfrm>
          <a:custGeom>
            <a:rect b="b" l="l" r="r" t="t"/>
            <a:pathLst>
              <a:path extrusionOk="0" h="84912" w="105345">
                <a:moveTo>
                  <a:pt x="53586" y="65098"/>
                </a:moveTo>
                <a:cubicBezTo>
                  <a:pt x="53747" y="65138"/>
                  <a:pt x="53981" y="65212"/>
                  <a:pt x="54295" y="65346"/>
                </a:cubicBezTo>
                <a:cubicBezTo>
                  <a:pt x="54275" y="65346"/>
                  <a:pt x="54248" y="65346"/>
                  <a:pt x="54228" y="65339"/>
                </a:cubicBezTo>
                <a:cubicBezTo>
                  <a:pt x="54028" y="65292"/>
                  <a:pt x="53787" y="65272"/>
                  <a:pt x="53573" y="65252"/>
                </a:cubicBezTo>
                <a:cubicBezTo>
                  <a:pt x="53486" y="65232"/>
                  <a:pt x="53412" y="65205"/>
                  <a:pt x="53365" y="65178"/>
                </a:cubicBezTo>
                <a:cubicBezTo>
                  <a:pt x="53439" y="65152"/>
                  <a:pt x="53512" y="65125"/>
                  <a:pt x="53586" y="65098"/>
                </a:cubicBezTo>
                <a:close/>
                <a:moveTo>
                  <a:pt x="33349" y="1"/>
                </a:moveTo>
                <a:cubicBezTo>
                  <a:pt x="29419" y="1"/>
                  <a:pt x="25465" y="1076"/>
                  <a:pt x="22013" y="3237"/>
                </a:cubicBezTo>
                <a:cubicBezTo>
                  <a:pt x="19972" y="4508"/>
                  <a:pt x="18152" y="6080"/>
                  <a:pt x="16553" y="7860"/>
                </a:cubicBezTo>
                <a:cubicBezTo>
                  <a:pt x="16393" y="7914"/>
                  <a:pt x="16226" y="7967"/>
                  <a:pt x="16065" y="8021"/>
                </a:cubicBezTo>
                <a:cubicBezTo>
                  <a:pt x="14560" y="8549"/>
                  <a:pt x="12974" y="9205"/>
                  <a:pt x="11656" y="10128"/>
                </a:cubicBezTo>
                <a:cubicBezTo>
                  <a:pt x="10692" y="10797"/>
                  <a:pt x="9722" y="11520"/>
                  <a:pt x="8846" y="12289"/>
                </a:cubicBezTo>
                <a:cubicBezTo>
                  <a:pt x="8709" y="12408"/>
                  <a:pt x="8375" y="12623"/>
                  <a:pt x="8383" y="12623"/>
                </a:cubicBezTo>
                <a:cubicBezTo>
                  <a:pt x="8388" y="12623"/>
                  <a:pt x="8504" y="12553"/>
                  <a:pt x="8832" y="12356"/>
                </a:cubicBezTo>
                <a:cubicBezTo>
                  <a:pt x="9161" y="12113"/>
                  <a:pt x="9328" y="11991"/>
                  <a:pt x="9333" y="11991"/>
                </a:cubicBezTo>
                <a:lnTo>
                  <a:pt x="9333" y="11991"/>
                </a:lnTo>
                <a:cubicBezTo>
                  <a:pt x="9342" y="11991"/>
                  <a:pt x="8759" y="12437"/>
                  <a:pt x="7581" y="13333"/>
                </a:cubicBezTo>
                <a:cubicBezTo>
                  <a:pt x="7153" y="13888"/>
                  <a:pt x="6732" y="14437"/>
                  <a:pt x="6303" y="14986"/>
                </a:cubicBezTo>
                <a:cubicBezTo>
                  <a:pt x="2108" y="20626"/>
                  <a:pt x="188" y="27584"/>
                  <a:pt x="94" y="34556"/>
                </a:cubicBezTo>
                <a:cubicBezTo>
                  <a:pt x="1" y="41875"/>
                  <a:pt x="1934" y="49335"/>
                  <a:pt x="5306" y="55818"/>
                </a:cubicBezTo>
                <a:cubicBezTo>
                  <a:pt x="8712" y="62355"/>
                  <a:pt x="14165" y="67681"/>
                  <a:pt x="19972" y="72077"/>
                </a:cubicBezTo>
                <a:cubicBezTo>
                  <a:pt x="30764" y="80251"/>
                  <a:pt x="44908" y="84911"/>
                  <a:pt x="58739" y="84911"/>
                </a:cubicBezTo>
                <a:cubicBezTo>
                  <a:pt x="73729" y="84911"/>
                  <a:pt x="88351" y="79437"/>
                  <a:pt x="97938" y="67032"/>
                </a:cubicBezTo>
                <a:cubicBezTo>
                  <a:pt x="102869" y="60642"/>
                  <a:pt x="105345" y="52888"/>
                  <a:pt x="103980" y="44839"/>
                </a:cubicBezTo>
                <a:cubicBezTo>
                  <a:pt x="102555" y="36422"/>
                  <a:pt x="95155" y="30668"/>
                  <a:pt x="87247" y="28708"/>
                </a:cubicBezTo>
                <a:cubicBezTo>
                  <a:pt x="83466" y="27778"/>
                  <a:pt x="79512" y="27470"/>
                  <a:pt x="75638" y="27089"/>
                </a:cubicBezTo>
                <a:cubicBezTo>
                  <a:pt x="73979" y="26928"/>
                  <a:pt x="72320" y="26774"/>
                  <a:pt x="70660" y="26587"/>
                </a:cubicBezTo>
                <a:cubicBezTo>
                  <a:pt x="70560" y="26574"/>
                  <a:pt x="70420" y="26567"/>
                  <a:pt x="70266" y="26560"/>
                </a:cubicBezTo>
                <a:cubicBezTo>
                  <a:pt x="70159" y="26540"/>
                  <a:pt x="70018" y="26513"/>
                  <a:pt x="69844" y="26487"/>
                </a:cubicBezTo>
                <a:cubicBezTo>
                  <a:pt x="68908" y="26326"/>
                  <a:pt x="67971" y="26172"/>
                  <a:pt x="67041" y="25985"/>
                </a:cubicBezTo>
                <a:cubicBezTo>
                  <a:pt x="65596" y="25704"/>
                  <a:pt x="64164" y="25356"/>
                  <a:pt x="62766" y="24901"/>
                </a:cubicBezTo>
                <a:cubicBezTo>
                  <a:pt x="62250" y="24740"/>
                  <a:pt x="61749" y="24533"/>
                  <a:pt x="61247" y="24339"/>
                </a:cubicBezTo>
                <a:cubicBezTo>
                  <a:pt x="60912" y="24178"/>
                  <a:pt x="60578" y="24018"/>
                  <a:pt x="60250" y="23844"/>
                </a:cubicBezTo>
                <a:cubicBezTo>
                  <a:pt x="59641" y="23509"/>
                  <a:pt x="59046" y="23155"/>
                  <a:pt x="58470" y="22773"/>
                </a:cubicBezTo>
                <a:cubicBezTo>
                  <a:pt x="58417" y="22740"/>
                  <a:pt x="58336" y="22680"/>
                  <a:pt x="58256" y="22626"/>
                </a:cubicBezTo>
                <a:cubicBezTo>
                  <a:pt x="57734" y="22144"/>
                  <a:pt x="57239" y="21656"/>
                  <a:pt x="56744" y="21148"/>
                </a:cubicBezTo>
                <a:cubicBezTo>
                  <a:pt x="56737" y="21148"/>
                  <a:pt x="56737" y="21141"/>
                  <a:pt x="56731" y="21141"/>
                </a:cubicBezTo>
                <a:cubicBezTo>
                  <a:pt x="56677" y="21054"/>
                  <a:pt x="56630" y="20987"/>
                  <a:pt x="56597" y="20933"/>
                </a:cubicBezTo>
                <a:cubicBezTo>
                  <a:pt x="53338" y="15862"/>
                  <a:pt x="52141" y="9994"/>
                  <a:pt x="47631" y="5652"/>
                </a:cubicBezTo>
                <a:cubicBezTo>
                  <a:pt x="43730" y="1892"/>
                  <a:pt x="38560" y="1"/>
                  <a:pt x="333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68" name="Google Shape;168;p5"/>
          <p:cNvSpPr/>
          <p:nvPr/>
        </p:nvSpPr>
        <p:spPr>
          <a:xfrm>
            <a:off x="398877" y="-1516289"/>
            <a:ext cx="4580415" cy="3319188"/>
          </a:xfrm>
          <a:custGeom>
            <a:rect b="b" l="l" r="r" t="t"/>
            <a:pathLst>
              <a:path extrusionOk="0" h="102121" w="140925">
                <a:moveTo>
                  <a:pt x="129923" y="0"/>
                </a:moveTo>
                <a:cubicBezTo>
                  <a:pt x="129780" y="0"/>
                  <a:pt x="129636" y="4"/>
                  <a:pt x="129491" y="10"/>
                </a:cubicBezTo>
                <a:cubicBezTo>
                  <a:pt x="124285" y="244"/>
                  <a:pt x="118712" y="4560"/>
                  <a:pt x="119187" y="10314"/>
                </a:cubicBezTo>
                <a:cubicBezTo>
                  <a:pt x="119655" y="16008"/>
                  <a:pt x="119696" y="21741"/>
                  <a:pt x="119194" y="27442"/>
                </a:cubicBezTo>
                <a:cubicBezTo>
                  <a:pt x="119140" y="28064"/>
                  <a:pt x="119073" y="28680"/>
                  <a:pt x="119006" y="29302"/>
                </a:cubicBezTo>
                <a:cubicBezTo>
                  <a:pt x="118993" y="29456"/>
                  <a:pt x="118973" y="29610"/>
                  <a:pt x="118960" y="29763"/>
                </a:cubicBezTo>
                <a:cubicBezTo>
                  <a:pt x="118725" y="31055"/>
                  <a:pt x="118558" y="32359"/>
                  <a:pt x="118311" y="33651"/>
                </a:cubicBezTo>
                <a:cubicBezTo>
                  <a:pt x="117775" y="36387"/>
                  <a:pt x="117106" y="39090"/>
                  <a:pt x="116277" y="41753"/>
                </a:cubicBezTo>
                <a:cubicBezTo>
                  <a:pt x="115882" y="43031"/>
                  <a:pt x="115454" y="44295"/>
                  <a:pt x="114992" y="45547"/>
                </a:cubicBezTo>
                <a:cubicBezTo>
                  <a:pt x="114818" y="46015"/>
                  <a:pt x="114631" y="46477"/>
                  <a:pt x="114450" y="46945"/>
                </a:cubicBezTo>
                <a:cubicBezTo>
                  <a:pt x="114350" y="47172"/>
                  <a:pt x="114249" y="47407"/>
                  <a:pt x="114149" y="47634"/>
                </a:cubicBezTo>
                <a:cubicBezTo>
                  <a:pt x="112951" y="50237"/>
                  <a:pt x="111586" y="52766"/>
                  <a:pt x="110048" y="55181"/>
                </a:cubicBezTo>
                <a:cubicBezTo>
                  <a:pt x="109365" y="56252"/>
                  <a:pt x="108616" y="57269"/>
                  <a:pt x="107893" y="58312"/>
                </a:cubicBezTo>
                <a:cubicBezTo>
                  <a:pt x="107826" y="58406"/>
                  <a:pt x="107759" y="58493"/>
                  <a:pt x="107693" y="58573"/>
                </a:cubicBezTo>
                <a:cubicBezTo>
                  <a:pt x="107258" y="59102"/>
                  <a:pt x="106816" y="59624"/>
                  <a:pt x="106361" y="60139"/>
                </a:cubicBezTo>
                <a:cubicBezTo>
                  <a:pt x="104635" y="62113"/>
                  <a:pt x="102768" y="63959"/>
                  <a:pt x="100788" y="65685"/>
                </a:cubicBezTo>
                <a:cubicBezTo>
                  <a:pt x="100279" y="66127"/>
                  <a:pt x="99757" y="66562"/>
                  <a:pt x="99229" y="66990"/>
                </a:cubicBezTo>
                <a:cubicBezTo>
                  <a:pt x="99169" y="67044"/>
                  <a:pt x="99115" y="67090"/>
                  <a:pt x="99062" y="67131"/>
                </a:cubicBezTo>
                <a:cubicBezTo>
                  <a:pt x="98031" y="67887"/>
                  <a:pt x="96988" y="68629"/>
                  <a:pt x="95917" y="69332"/>
                </a:cubicBezTo>
                <a:cubicBezTo>
                  <a:pt x="93723" y="70770"/>
                  <a:pt x="91441" y="72088"/>
                  <a:pt x="89099" y="73279"/>
                </a:cubicBezTo>
                <a:cubicBezTo>
                  <a:pt x="87969" y="73855"/>
                  <a:pt x="86818" y="74403"/>
                  <a:pt x="85660" y="74918"/>
                </a:cubicBezTo>
                <a:cubicBezTo>
                  <a:pt x="85533" y="74979"/>
                  <a:pt x="85413" y="75032"/>
                  <a:pt x="85286" y="75086"/>
                </a:cubicBezTo>
                <a:cubicBezTo>
                  <a:pt x="84777" y="75286"/>
                  <a:pt x="84269" y="75494"/>
                  <a:pt x="83753" y="75695"/>
                </a:cubicBezTo>
                <a:cubicBezTo>
                  <a:pt x="81171" y="76678"/>
                  <a:pt x="78535" y="77534"/>
                  <a:pt x="75872" y="78277"/>
                </a:cubicBezTo>
                <a:cubicBezTo>
                  <a:pt x="73289" y="79000"/>
                  <a:pt x="70680" y="79609"/>
                  <a:pt x="68044" y="80117"/>
                </a:cubicBezTo>
                <a:cubicBezTo>
                  <a:pt x="66779" y="80365"/>
                  <a:pt x="65508" y="80585"/>
                  <a:pt x="64230" y="80786"/>
                </a:cubicBezTo>
                <a:cubicBezTo>
                  <a:pt x="63683" y="80867"/>
                  <a:pt x="63135" y="80936"/>
                  <a:pt x="62588" y="81021"/>
                </a:cubicBezTo>
                <a:lnTo>
                  <a:pt x="62588" y="81021"/>
                </a:lnTo>
                <a:cubicBezTo>
                  <a:pt x="63673" y="80851"/>
                  <a:pt x="64049" y="80793"/>
                  <a:pt x="64046" y="80793"/>
                </a:cubicBezTo>
                <a:lnTo>
                  <a:pt x="64046" y="80793"/>
                </a:lnTo>
                <a:cubicBezTo>
                  <a:pt x="64042" y="80793"/>
                  <a:pt x="62742" y="80991"/>
                  <a:pt x="62236" y="81047"/>
                </a:cubicBezTo>
                <a:cubicBezTo>
                  <a:pt x="57597" y="81562"/>
                  <a:pt x="52899" y="81821"/>
                  <a:pt x="48220" y="81821"/>
                </a:cubicBezTo>
                <a:cubicBezTo>
                  <a:pt x="47184" y="81821"/>
                  <a:pt x="46149" y="81808"/>
                  <a:pt x="45115" y="81783"/>
                </a:cubicBezTo>
                <a:cubicBezTo>
                  <a:pt x="43503" y="81743"/>
                  <a:pt x="41890" y="81663"/>
                  <a:pt x="40278" y="81549"/>
                </a:cubicBezTo>
                <a:cubicBezTo>
                  <a:pt x="39421" y="81482"/>
                  <a:pt x="38565" y="81408"/>
                  <a:pt x="37709" y="81321"/>
                </a:cubicBezTo>
                <a:cubicBezTo>
                  <a:pt x="37441" y="81295"/>
                  <a:pt x="36411" y="81161"/>
                  <a:pt x="36049" y="81121"/>
                </a:cubicBezTo>
                <a:cubicBezTo>
                  <a:pt x="35668" y="81067"/>
                  <a:pt x="35293" y="81007"/>
                  <a:pt x="34912" y="80940"/>
                </a:cubicBezTo>
                <a:cubicBezTo>
                  <a:pt x="34069" y="80799"/>
                  <a:pt x="33226" y="80639"/>
                  <a:pt x="32383" y="80478"/>
                </a:cubicBezTo>
                <a:cubicBezTo>
                  <a:pt x="30811" y="80177"/>
                  <a:pt x="29245" y="79856"/>
                  <a:pt x="27686" y="79468"/>
                </a:cubicBezTo>
                <a:cubicBezTo>
                  <a:pt x="24608" y="78705"/>
                  <a:pt x="21631" y="77615"/>
                  <a:pt x="18573" y="76758"/>
                </a:cubicBezTo>
                <a:cubicBezTo>
                  <a:pt x="16981" y="76310"/>
                  <a:pt x="15435" y="75608"/>
                  <a:pt x="13850" y="75173"/>
                </a:cubicBezTo>
                <a:cubicBezTo>
                  <a:pt x="12264" y="74744"/>
                  <a:pt x="10705" y="74376"/>
                  <a:pt x="9153" y="73808"/>
                </a:cubicBezTo>
                <a:cubicBezTo>
                  <a:pt x="8609" y="73610"/>
                  <a:pt x="8026" y="73519"/>
                  <a:pt x="7430" y="73519"/>
                </a:cubicBezTo>
                <a:cubicBezTo>
                  <a:pt x="5079" y="73519"/>
                  <a:pt x="2537" y="74946"/>
                  <a:pt x="1486" y="76932"/>
                </a:cubicBezTo>
                <a:cubicBezTo>
                  <a:pt x="0" y="79742"/>
                  <a:pt x="495" y="82780"/>
                  <a:pt x="2549" y="85155"/>
                </a:cubicBezTo>
                <a:cubicBezTo>
                  <a:pt x="3499" y="86259"/>
                  <a:pt x="4476" y="87343"/>
                  <a:pt x="5487" y="88393"/>
                </a:cubicBezTo>
                <a:cubicBezTo>
                  <a:pt x="6878" y="89845"/>
                  <a:pt x="8691" y="91076"/>
                  <a:pt x="10357" y="92247"/>
                </a:cubicBezTo>
                <a:cubicBezTo>
                  <a:pt x="13402" y="94381"/>
                  <a:pt x="16700" y="95793"/>
                  <a:pt x="20179" y="97098"/>
                </a:cubicBezTo>
                <a:cubicBezTo>
                  <a:pt x="26676" y="99540"/>
                  <a:pt x="33407" y="100731"/>
                  <a:pt x="40278" y="101507"/>
                </a:cubicBezTo>
                <a:cubicBezTo>
                  <a:pt x="43943" y="101922"/>
                  <a:pt x="47639" y="102121"/>
                  <a:pt x="51340" y="102121"/>
                </a:cubicBezTo>
                <a:cubicBezTo>
                  <a:pt x="60164" y="102121"/>
                  <a:pt x="69019" y="100993"/>
                  <a:pt x="77565" y="98985"/>
                </a:cubicBezTo>
                <a:cubicBezTo>
                  <a:pt x="89099" y="96275"/>
                  <a:pt x="100580" y="91538"/>
                  <a:pt x="110068" y="84359"/>
                </a:cubicBezTo>
                <a:cubicBezTo>
                  <a:pt x="115788" y="80030"/>
                  <a:pt x="120605" y="75293"/>
                  <a:pt x="124954" y="69586"/>
                </a:cubicBezTo>
                <a:cubicBezTo>
                  <a:pt x="129002" y="64267"/>
                  <a:pt x="131933" y="58366"/>
                  <a:pt x="134375" y="52164"/>
                </a:cubicBezTo>
                <a:cubicBezTo>
                  <a:pt x="139533" y="39043"/>
                  <a:pt x="140925" y="24284"/>
                  <a:pt x="139787" y="10314"/>
                </a:cubicBezTo>
                <a:cubicBezTo>
                  <a:pt x="139370" y="5087"/>
                  <a:pt x="135560" y="0"/>
                  <a:pt x="1299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69" name="Google Shape;169;p5"/>
          <p:cNvSpPr/>
          <p:nvPr/>
        </p:nvSpPr>
        <p:spPr>
          <a:xfrm>
            <a:off x="909036" y="2569302"/>
            <a:ext cx="3828242" cy="2672746"/>
          </a:xfrm>
          <a:custGeom>
            <a:rect b="b" l="l" r="r" t="t"/>
            <a:pathLst>
              <a:path extrusionOk="0" h="82232" w="117783">
                <a:moveTo>
                  <a:pt x="92985" y="33817"/>
                </a:moveTo>
                <a:cubicBezTo>
                  <a:pt x="92992" y="33817"/>
                  <a:pt x="93000" y="33822"/>
                  <a:pt x="93007" y="33831"/>
                </a:cubicBezTo>
                <a:cubicBezTo>
                  <a:pt x="93007" y="33845"/>
                  <a:pt x="93007" y="33858"/>
                  <a:pt x="93007" y="33878"/>
                </a:cubicBezTo>
                <a:cubicBezTo>
                  <a:pt x="93014" y="34179"/>
                  <a:pt x="92973" y="34500"/>
                  <a:pt x="92953" y="34822"/>
                </a:cubicBezTo>
                <a:cubicBezTo>
                  <a:pt x="92947" y="34828"/>
                  <a:pt x="92947" y="34828"/>
                  <a:pt x="92947" y="34835"/>
                </a:cubicBezTo>
                <a:cubicBezTo>
                  <a:pt x="92933" y="34882"/>
                  <a:pt x="92913" y="34929"/>
                  <a:pt x="92900" y="34982"/>
                </a:cubicBezTo>
                <a:cubicBezTo>
                  <a:pt x="92846" y="34156"/>
                  <a:pt x="92921" y="33817"/>
                  <a:pt x="92985" y="33817"/>
                </a:cubicBezTo>
                <a:close/>
                <a:moveTo>
                  <a:pt x="92893" y="35016"/>
                </a:moveTo>
                <a:lnTo>
                  <a:pt x="92893" y="35016"/>
                </a:lnTo>
                <a:cubicBezTo>
                  <a:pt x="92880" y="35056"/>
                  <a:pt x="92866" y="35103"/>
                  <a:pt x="92853" y="35143"/>
                </a:cubicBezTo>
                <a:cubicBezTo>
                  <a:pt x="92786" y="35236"/>
                  <a:pt x="92719" y="35337"/>
                  <a:pt x="92652" y="35437"/>
                </a:cubicBezTo>
                <a:cubicBezTo>
                  <a:pt x="92675" y="35428"/>
                  <a:pt x="92692" y="35424"/>
                  <a:pt x="92704" y="35424"/>
                </a:cubicBezTo>
                <a:cubicBezTo>
                  <a:pt x="92728" y="35424"/>
                  <a:pt x="92733" y="35442"/>
                  <a:pt x="92719" y="35477"/>
                </a:cubicBezTo>
                <a:cubicBezTo>
                  <a:pt x="92686" y="35517"/>
                  <a:pt x="92652" y="35551"/>
                  <a:pt x="92612" y="35598"/>
                </a:cubicBezTo>
                <a:cubicBezTo>
                  <a:pt x="92565" y="35644"/>
                  <a:pt x="92505" y="35698"/>
                  <a:pt x="92452" y="35745"/>
                </a:cubicBezTo>
                <a:cubicBezTo>
                  <a:pt x="92431" y="35778"/>
                  <a:pt x="92411" y="35805"/>
                  <a:pt x="92398" y="35839"/>
                </a:cubicBezTo>
                <a:cubicBezTo>
                  <a:pt x="92378" y="35852"/>
                  <a:pt x="92358" y="35865"/>
                  <a:pt x="92338" y="35885"/>
                </a:cubicBezTo>
                <a:cubicBezTo>
                  <a:pt x="92344" y="35865"/>
                  <a:pt x="92351" y="35845"/>
                  <a:pt x="92358" y="35825"/>
                </a:cubicBezTo>
                <a:lnTo>
                  <a:pt x="92358" y="35825"/>
                </a:lnTo>
                <a:cubicBezTo>
                  <a:pt x="92271" y="35899"/>
                  <a:pt x="92184" y="35972"/>
                  <a:pt x="92097" y="36046"/>
                </a:cubicBezTo>
                <a:cubicBezTo>
                  <a:pt x="92070" y="36066"/>
                  <a:pt x="92043" y="36086"/>
                  <a:pt x="92010" y="36106"/>
                </a:cubicBezTo>
                <a:cubicBezTo>
                  <a:pt x="91983" y="36120"/>
                  <a:pt x="91943" y="36140"/>
                  <a:pt x="91910" y="36153"/>
                </a:cubicBezTo>
                <a:cubicBezTo>
                  <a:pt x="92164" y="35845"/>
                  <a:pt x="92365" y="35644"/>
                  <a:pt x="92498" y="35531"/>
                </a:cubicBezTo>
                <a:cubicBezTo>
                  <a:pt x="92652" y="35263"/>
                  <a:pt x="92793" y="35089"/>
                  <a:pt x="92893" y="35016"/>
                </a:cubicBezTo>
                <a:close/>
                <a:moveTo>
                  <a:pt x="58053" y="1"/>
                </a:moveTo>
                <a:cubicBezTo>
                  <a:pt x="45841" y="1"/>
                  <a:pt x="33230" y="2931"/>
                  <a:pt x="23003" y="9665"/>
                </a:cubicBezTo>
                <a:cubicBezTo>
                  <a:pt x="10940" y="17613"/>
                  <a:pt x="2951" y="29857"/>
                  <a:pt x="1399" y="44282"/>
                </a:cubicBezTo>
                <a:cubicBezTo>
                  <a:pt x="0" y="57289"/>
                  <a:pt x="6363" y="70523"/>
                  <a:pt x="17356" y="77548"/>
                </a:cubicBezTo>
                <a:cubicBezTo>
                  <a:pt x="18681" y="78391"/>
                  <a:pt x="20066" y="78993"/>
                  <a:pt x="21497" y="79388"/>
                </a:cubicBezTo>
                <a:cubicBezTo>
                  <a:pt x="24187" y="81141"/>
                  <a:pt x="27332" y="82225"/>
                  <a:pt x="30523" y="82231"/>
                </a:cubicBezTo>
                <a:cubicBezTo>
                  <a:pt x="30538" y="82231"/>
                  <a:pt x="30553" y="82231"/>
                  <a:pt x="30568" y="82231"/>
                </a:cubicBezTo>
                <a:cubicBezTo>
                  <a:pt x="35307" y="82231"/>
                  <a:pt x="39573" y="80120"/>
                  <a:pt x="43008" y="76972"/>
                </a:cubicBezTo>
                <a:cubicBezTo>
                  <a:pt x="47925" y="72476"/>
                  <a:pt x="49973" y="65766"/>
                  <a:pt x="51967" y="59630"/>
                </a:cubicBezTo>
                <a:cubicBezTo>
                  <a:pt x="52314" y="58580"/>
                  <a:pt x="52682" y="57536"/>
                  <a:pt x="53057" y="56492"/>
                </a:cubicBezTo>
                <a:cubicBezTo>
                  <a:pt x="53338" y="55930"/>
                  <a:pt x="53612" y="55375"/>
                  <a:pt x="53927" y="54833"/>
                </a:cubicBezTo>
                <a:cubicBezTo>
                  <a:pt x="54014" y="54686"/>
                  <a:pt x="54215" y="54392"/>
                  <a:pt x="54395" y="54117"/>
                </a:cubicBezTo>
                <a:cubicBezTo>
                  <a:pt x="54556" y="53943"/>
                  <a:pt x="54710" y="53769"/>
                  <a:pt x="54817" y="53656"/>
                </a:cubicBezTo>
                <a:cubicBezTo>
                  <a:pt x="55205" y="53502"/>
                  <a:pt x="55881" y="53074"/>
                  <a:pt x="56295" y="52786"/>
                </a:cubicBezTo>
                <a:cubicBezTo>
                  <a:pt x="56382" y="52752"/>
                  <a:pt x="56469" y="52719"/>
                  <a:pt x="56556" y="52699"/>
                </a:cubicBezTo>
                <a:cubicBezTo>
                  <a:pt x="57065" y="52552"/>
                  <a:pt x="57587" y="52451"/>
                  <a:pt x="58102" y="52331"/>
                </a:cubicBezTo>
                <a:cubicBezTo>
                  <a:pt x="58122" y="52331"/>
                  <a:pt x="58142" y="52324"/>
                  <a:pt x="58162" y="52324"/>
                </a:cubicBezTo>
                <a:cubicBezTo>
                  <a:pt x="58721" y="52286"/>
                  <a:pt x="59284" y="52268"/>
                  <a:pt x="59848" y="52268"/>
                </a:cubicBezTo>
                <a:cubicBezTo>
                  <a:pt x="60080" y="52268"/>
                  <a:pt x="60312" y="52271"/>
                  <a:pt x="60544" y="52277"/>
                </a:cubicBezTo>
                <a:cubicBezTo>
                  <a:pt x="61146" y="52297"/>
                  <a:pt x="61735" y="52344"/>
                  <a:pt x="62337" y="52384"/>
                </a:cubicBezTo>
                <a:lnTo>
                  <a:pt x="62370" y="52384"/>
                </a:lnTo>
                <a:cubicBezTo>
                  <a:pt x="63889" y="52645"/>
                  <a:pt x="65381" y="53013"/>
                  <a:pt x="66867" y="53408"/>
                </a:cubicBezTo>
                <a:cubicBezTo>
                  <a:pt x="73517" y="55194"/>
                  <a:pt x="80081" y="57563"/>
                  <a:pt x="87066" y="57583"/>
                </a:cubicBezTo>
                <a:cubicBezTo>
                  <a:pt x="87097" y="57583"/>
                  <a:pt x="87128" y="57583"/>
                  <a:pt x="87160" y="57583"/>
                </a:cubicBezTo>
                <a:cubicBezTo>
                  <a:pt x="94220" y="57583"/>
                  <a:pt x="101179" y="55340"/>
                  <a:pt x="106448" y="50544"/>
                </a:cubicBezTo>
                <a:cubicBezTo>
                  <a:pt x="117782" y="40228"/>
                  <a:pt x="113975" y="21434"/>
                  <a:pt x="102869" y="12629"/>
                </a:cubicBezTo>
                <a:cubicBezTo>
                  <a:pt x="97282" y="8193"/>
                  <a:pt x="90893" y="5396"/>
                  <a:pt x="84008" y="3590"/>
                </a:cubicBezTo>
                <a:cubicBezTo>
                  <a:pt x="76856" y="1710"/>
                  <a:pt x="69409" y="485"/>
                  <a:pt x="62023" y="104"/>
                </a:cubicBezTo>
                <a:cubicBezTo>
                  <a:pt x="60706" y="36"/>
                  <a:pt x="59382" y="1"/>
                  <a:pt x="580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70" name="Google Shape;170;p5"/>
          <p:cNvSpPr/>
          <p:nvPr/>
        </p:nvSpPr>
        <p:spPr>
          <a:xfrm>
            <a:off x="4" y="893080"/>
            <a:ext cx="3046004" cy="1021391"/>
          </a:xfrm>
          <a:custGeom>
            <a:rect b="b" l="l" r="r" t="t"/>
            <a:pathLst>
              <a:path extrusionOk="0" h="31425" w="93716">
                <a:moveTo>
                  <a:pt x="14239" y="0"/>
                </a:moveTo>
                <a:cubicBezTo>
                  <a:pt x="13193" y="0"/>
                  <a:pt x="12204" y="150"/>
                  <a:pt x="11368" y="545"/>
                </a:cubicBezTo>
                <a:cubicBezTo>
                  <a:pt x="6939" y="2599"/>
                  <a:pt x="15643" y="8459"/>
                  <a:pt x="17068" y="10206"/>
                </a:cubicBezTo>
                <a:cubicBezTo>
                  <a:pt x="20314" y="14487"/>
                  <a:pt x="16116" y="16321"/>
                  <a:pt x="12315" y="16321"/>
                </a:cubicBezTo>
                <a:cubicBezTo>
                  <a:pt x="11477" y="16321"/>
                  <a:pt x="10658" y="16232"/>
                  <a:pt x="9943" y="16060"/>
                </a:cubicBezTo>
                <a:cubicBezTo>
                  <a:pt x="6617" y="15431"/>
                  <a:pt x="3928" y="13370"/>
                  <a:pt x="1238" y="11785"/>
                </a:cubicBezTo>
                <a:cubicBezTo>
                  <a:pt x="823" y="11544"/>
                  <a:pt x="415" y="11316"/>
                  <a:pt x="0" y="11089"/>
                </a:cubicBezTo>
                <a:lnTo>
                  <a:pt x="0" y="27360"/>
                </a:lnTo>
                <a:cubicBezTo>
                  <a:pt x="1982" y="28015"/>
                  <a:pt x="3986" y="28464"/>
                  <a:pt x="6042" y="28464"/>
                </a:cubicBezTo>
                <a:cubicBezTo>
                  <a:pt x="6444" y="28464"/>
                  <a:pt x="6847" y="28447"/>
                  <a:pt x="7253" y="28411"/>
                </a:cubicBezTo>
                <a:cubicBezTo>
                  <a:pt x="13114" y="27782"/>
                  <a:pt x="17543" y="23821"/>
                  <a:pt x="22615" y="21285"/>
                </a:cubicBezTo>
                <a:cubicBezTo>
                  <a:pt x="26230" y="19480"/>
                  <a:pt x="30128" y="18672"/>
                  <a:pt x="34074" y="18672"/>
                </a:cubicBezTo>
                <a:cubicBezTo>
                  <a:pt x="36006" y="18672"/>
                  <a:pt x="37950" y="18866"/>
                  <a:pt x="39877" y="19231"/>
                </a:cubicBezTo>
                <a:cubicBezTo>
                  <a:pt x="46841" y="20656"/>
                  <a:pt x="53017" y="24457"/>
                  <a:pt x="59514" y="27307"/>
                </a:cubicBezTo>
                <a:cubicBezTo>
                  <a:pt x="62475" y="28610"/>
                  <a:pt x="68103" y="31424"/>
                  <a:pt x="72471" y="31424"/>
                </a:cubicBezTo>
                <a:cubicBezTo>
                  <a:pt x="73937" y="31424"/>
                  <a:pt x="75260" y="31108"/>
                  <a:pt x="76294" y="30311"/>
                </a:cubicBezTo>
                <a:cubicBezTo>
                  <a:pt x="80254" y="27307"/>
                  <a:pt x="73129" y="22396"/>
                  <a:pt x="71229" y="20496"/>
                </a:cubicBezTo>
                <a:cubicBezTo>
                  <a:pt x="65689" y="15110"/>
                  <a:pt x="75344" y="13685"/>
                  <a:pt x="79465" y="12895"/>
                </a:cubicBezTo>
                <a:cubicBezTo>
                  <a:pt x="84148" y="12126"/>
                  <a:pt x="88919" y="11684"/>
                  <a:pt x="93716" y="11551"/>
                </a:cubicBezTo>
                <a:cubicBezTo>
                  <a:pt x="93669" y="10166"/>
                  <a:pt x="93649" y="8781"/>
                  <a:pt x="93649" y="7396"/>
                </a:cubicBezTo>
                <a:cubicBezTo>
                  <a:pt x="93341" y="6352"/>
                  <a:pt x="92993" y="5328"/>
                  <a:pt x="92632" y="4305"/>
                </a:cubicBezTo>
                <a:cubicBezTo>
                  <a:pt x="92485" y="3896"/>
                  <a:pt x="92324" y="3462"/>
                  <a:pt x="92184" y="3013"/>
                </a:cubicBezTo>
                <a:cubicBezTo>
                  <a:pt x="91903" y="2987"/>
                  <a:pt x="91622" y="2953"/>
                  <a:pt x="91341" y="2920"/>
                </a:cubicBezTo>
                <a:cubicBezTo>
                  <a:pt x="86968" y="2349"/>
                  <a:pt x="80827" y="866"/>
                  <a:pt x="75179" y="866"/>
                </a:cubicBezTo>
                <a:cubicBezTo>
                  <a:pt x="71417" y="866"/>
                  <a:pt x="67873" y="1524"/>
                  <a:pt x="65214" y="3549"/>
                </a:cubicBezTo>
                <a:cubicBezTo>
                  <a:pt x="60939" y="6720"/>
                  <a:pt x="66478" y="10045"/>
                  <a:pt x="67589" y="13370"/>
                </a:cubicBezTo>
                <a:cubicBezTo>
                  <a:pt x="68716" y="16758"/>
                  <a:pt x="65985" y="17667"/>
                  <a:pt x="62792" y="17667"/>
                </a:cubicBezTo>
                <a:cubicBezTo>
                  <a:pt x="60165" y="17667"/>
                  <a:pt x="57226" y="17052"/>
                  <a:pt x="55867" y="16696"/>
                </a:cubicBezTo>
                <a:cubicBezTo>
                  <a:pt x="47952" y="14481"/>
                  <a:pt x="41141" y="9570"/>
                  <a:pt x="33701" y="5924"/>
                </a:cubicBezTo>
                <a:cubicBezTo>
                  <a:pt x="29740" y="4024"/>
                  <a:pt x="25465" y="2284"/>
                  <a:pt x="21029" y="1173"/>
                </a:cubicBezTo>
                <a:cubicBezTo>
                  <a:pt x="19174" y="740"/>
                  <a:pt x="16565" y="0"/>
                  <a:pt x="1423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grpSp>
        <p:nvGrpSpPr>
          <p:cNvPr id="171" name="Google Shape;171;p5"/>
          <p:cNvGrpSpPr/>
          <p:nvPr/>
        </p:nvGrpSpPr>
        <p:grpSpPr>
          <a:xfrm>
            <a:off x="6939864" y="4568315"/>
            <a:ext cx="1482049" cy="842172"/>
            <a:chOff x="6082097" y="4568315"/>
            <a:chExt cx="1482049" cy="842172"/>
          </a:xfrm>
        </p:grpSpPr>
        <p:sp>
          <p:nvSpPr>
            <p:cNvPr id="172" name="Google Shape;172;p5"/>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73" name="Google Shape;173;p5"/>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74" name="Google Shape;174;p5"/>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75" name="Google Shape;175;p5"/>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76" name="Google Shape;176;p5"/>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77" name="Google Shape;177;p5"/>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78" name="Google Shape;178;p5"/>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79" name="Google Shape;179;p5"/>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80" name="Google Shape;180;p5"/>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81" name="Google Shape;181;p5"/>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82" name="Google Shape;182;p5"/>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grpSp>
      <p:grpSp>
        <p:nvGrpSpPr>
          <p:cNvPr id="183" name="Google Shape;183;p5"/>
          <p:cNvGrpSpPr/>
          <p:nvPr/>
        </p:nvGrpSpPr>
        <p:grpSpPr>
          <a:xfrm flipH="1" rot="8100000">
            <a:off x="222084" y="2885274"/>
            <a:ext cx="1482035" cy="842164"/>
            <a:chOff x="6082097" y="4568315"/>
            <a:chExt cx="1482049" cy="842172"/>
          </a:xfrm>
        </p:grpSpPr>
        <p:sp>
          <p:nvSpPr>
            <p:cNvPr id="184" name="Google Shape;184;p5"/>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85" name="Google Shape;185;p5"/>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86" name="Google Shape;186;p5"/>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87" name="Google Shape;187;p5"/>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88" name="Google Shape;188;p5"/>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89" name="Google Shape;189;p5"/>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90" name="Google Shape;190;p5"/>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91" name="Google Shape;191;p5"/>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92" name="Google Shape;192;p5"/>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93" name="Google Shape;193;p5"/>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94" name="Google Shape;194;p5"/>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grpSp>
      <p:grpSp>
        <p:nvGrpSpPr>
          <p:cNvPr id="195" name="Google Shape;195;p5"/>
          <p:cNvGrpSpPr/>
          <p:nvPr/>
        </p:nvGrpSpPr>
        <p:grpSpPr>
          <a:xfrm flipH="1">
            <a:off x="-101269" y="1875864"/>
            <a:ext cx="3442093" cy="1835101"/>
            <a:chOff x="5727781" y="1875864"/>
            <a:chExt cx="3442093" cy="1835101"/>
          </a:xfrm>
        </p:grpSpPr>
        <p:sp>
          <p:nvSpPr>
            <p:cNvPr id="196" name="Google Shape;196;p5"/>
            <p:cNvSpPr/>
            <p:nvPr/>
          </p:nvSpPr>
          <p:spPr>
            <a:xfrm>
              <a:off x="5727781" y="1875864"/>
              <a:ext cx="3442092" cy="1835096"/>
            </a:xfrm>
            <a:custGeom>
              <a:rect b="b" l="l" r="r" t="t"/>
              <a:pathLst>
                <a:path extrusionOk="0" h="15334" w="28762">
                  <a:moveTo>
                    <a:pt x="23938" y="1"/>
                  </a:moveTo>
                  <a:cubicBezTo>
                    <a:pt x="23713" y="1"/>
                    <a:pt x="23446" y="59"/>
                    <a:pt x="23239" y="173"/>
                  </a:cubicBezTo>
                  <a:cubicBezTo>
                    <a:pt x="22910" y="338"/>
                    <a:pt x="22449" y="744"/>
                    <a:pt x="22449" y="744"/>
                  </a:cubicBezTo>
                  <a:cubicBezTo>
                    <a:pt x="22449" y="744"/>
                    <a:pt x="22383" y="371"/>
                    <a:pt x="22032" y="272"/>
                  </a:cubicBezTo>
                  <a:cubicBezTo>
                    <a:pt x="21881" y="230"/>
                    <a:pt x="21755" y="218"/>
                    <a:pt x="21660" y="218"/>
                  </a:cubicBezTo>
                  <a:cubicBezTo>
                    <a:pt x="21533" y="218"/>
                    <a:pt x="21461" y="239"/>
                    <a:pt x="21461" y="239"/>
                  </a:cubicBezTo>
                  <a:cubicBezTo>
                    <a:pt x="21461" y="239"/>
                    <a:pt x="21365" y="54"/>
                    <a:pt x="21178" y="54"/>
                  </a:cubicBezTo>
                  <a:cubicBezTo>
                    <a:pt x="21120" y="54"/>
                    <a:pt x="21054" y="72"/>
                    <a:pt x="20978" y="119"/>
                  </a:cubicBezTo>
                  <a:cubicBezTo>
                    <a:pt x="20660" y="327"/>
                    <a:pt x="20506" y="1370"/>
                    <a:pt x="20506" y="1370"/>
                  </a:cubicBezTo>
                  <a:cubicBezTo>
                    <a:pt x="20506" y="1370"/>
                    <a:pt x="19858" y="1491"/>
                    <a:pt x="19573" y="2226"/>
                  </a:cubicBezTo>
                  <a:cubicBezTo>
                    <a:pt x="19299" y="2962"/>
                    <a:pt x="19397" y="3565"/>
                    <a:pt x="19397" y="3565"/>
                  </a:cubicBezTo>
                  <a:cubicBezTo>
                    <a:pt x="19397" y="3565"/>
                    <a:pt x="18958" y="3752"/>
                    <a:pt x="18816" y="4147"/>
                  </a:cubicBezTo>
                  <a:cubicBezTo>
                    <a:pt x="18662" y="4542"/>
                    <a:pt x="18695" y="5168"/>
                    <a:pt x="18816" y="5486"/>
                  </a:cubicBezTo>
                  <a:cubicBezTo>
                    <a:pt x="18925" y="5805"/>
                    <a:pt x="19068" y="5860"/>
                    <a:pt x="19068" y="5860"/>
                  </a:cubicBezTo>
                  <a:cubicBezTo>
                    <a:pt x="19068" y="5860"/>
                    <a:pt x="19112" y="6310"/>
                    <a:pt x="19013" y="6496"/>
                  </a:cubicBezTo>
                  <a:cubicBezTo>
                    <a:pt x="18914" y="6683"/>
                    <a:pt x="18871" y="6727"/>
                    <a:pt x="18871" y="6727"/>
                  </a:cubicBezTo>
                  <a:cubicBezTo>
                    <a:pt x="18871" y="6727"/>
                    <a:pt x="18719" y="6495"/>
                    <a:pt x="18427" y="6495"/>
                  </a:cubicBezTo>
                  <a:cubicBezTo>
                    <a:pt x="18414" y="6495"/>
                    <a:pt x="18401" y="6495"/>
                    <a:pt x="18388" y="6496"/>
                  </a:cubicBezTo>
                  <a:cubicBezTo>
                    <a:pt x="18069" y="6518"/>
                    <a:pt x="17839" y="6584"/>
                    <a:pt x="17839" y="6584"/>
                  </a:cubicBezTo>
                  <a:cubicBezTo>
                    <a:pt x="17839" y="6584"/>
                    <a:pt x="18453" y="6057"/>
                    <a:pt x="18014" y="5355"/>
                  </a:cubicBezTo>
                  <a:cubicBezTo>
                    <a:pt x="17575" y="4663"/>
                    <a:pt x="16774" y="4531"/>
                    <a:pt x="16774" y="4531"/>
                  </a:cubicBezTo>
                  <a:cubicBezTo>
                    <a:pt x="16774" y="4531"/>
                    <a:pt x="17125" y="4213"/>
                    <a:pt x="17026" y="3818"/>
                  </a:cubicBezTo>
                  <a:cubicBezTo>
                    <a:pt x="16928" y="3423"/>
                    <a:pt x="16774" y="3368"/>
                    <a:pt x="16774" y="3368"/>
                  </a:cubicBezTo>
                  <a:cubicBezTo>
                    <a:pt x="16774" y="3368"/>
                    <a:pt x="16895" y="2962"/>
                    <a:pt x="16686" y="2797"/>
                  </a:cubicBezTo>
                  <a:cubicBezTo>
                    <a:pt x="16559" y="2697"/>
                    <a:pt x="16261" y="2617"/>
                    <a:pt x="15990" y="2617"/>
                  </a:cubicBezTo>
                  <a:cubicBezTo>
                    <a:pt x="15816" y="2617"/>
                    <a:pt x="15654" y="2650"/>
                    <a:pt x="15555" y="2731"/>
                  </a:cubicBezTo>
                  <a:cubicBezTo>
                    <a:pt x="15303" y="2929"/>
                    <a:pt x="15138" y="3258"/>
                    <a:pt x="15138" y="3258"/>
                  </a:cubicBezTo>
                  <a:cubicBezTo>
                    <a:pt x="15138" y="3258"/>
                    <a:pt x="14862" y="3180"/>
                    <a:pt x="14557" y="3180"/>
                  </a:cubicBezTo>
                  <a:cubicBezTo>
                    <a:pt x="14365" y="3180"/>
                    <a:pt x="14161" y="3211"/>
                    <a:pt x="14008" y="3313"/>
                  </a:cubicBezTo>
                  <a:cubicBezTo>
                    <a:pt x="13612" y="3576"/>
                    <a:pt x="13568" y="3785"/>
                    <a:pt x="13568" y="3785"/>
                  </a:cubicBezTo>
                  <a:cubicBezTo>
                    <a:pt x="13568" y="3785"/>
                    <a:pt x="13514" y="3532"/>
                    <a:pt x="13261" y="3532"/>
                  </a:cubicBezTo>
                  <a:cubicBezTo>
                    <a:pt x="13009" y="3532"/>
                    <a:pt x="12954" y="3763"/>
                    <a:pt x="12954" y="3763"/>
                  </a:cubicBezTo>
                  <a:cubicBezTo>
                    <a:pt x="12954" y="3763"/>
                    <a:pt x="12803" y="3631"/>
                    <a:pt x="12555" y="3631"/>
                  </a:cubicBezTo>
                  <a:cubicBezTo>
                    <a:pt x="12432" y="3631"/>
                    <a:pt x="12284" y="3664"/>
                    <a:pt x="12119" y="3763"/>
                  </a:cubicBezTo>
                  <a:cubicBezTo>
                    <a:pt x="11626" y="4070"/>
                    <a:pt x="11450" y="4509"/>
                    <a:pt x="11417" y="4806"/>
                  </a:cubicBezTo>
                  <a:cubicBezTo>
                    <a:pt x="11389" y="5059"/>
                    <a:pt x="11409" y="5248"/>
                    <a:pt x="11415" y="5298"/>
                  </a:cubicBezTo>
                  <a:lnTo>
                    <a:pt x="11415" y="5298"/>
                  </a:lnTo>
                  <a:cubicBezTo>
                    <a:pt x="11402" y="5211"/>
                    <a:pt x="11309" y="4708"/>
                    <a:pt x="10879" y="4378"/>
                  </a:cubicBezTo>
                  <a:cubicBezTo>
                    <a:pt x="10418" y="4015"/>
                    <a:pt x="10319" y="3972"/>
                    <a:pt x="10319" y="3972"/>
                  </a:cubicBezTo>
                  <a:cubicBezTo>
                    <a:pt x="10319" y="3972"/>
                    <a:pt x="10220" y="3434"/>
                    <a:pt x="10001" y="3368"/>
                  </a:cubicBezTo>
                  <a:cubicBezTo>
                    <a:pt x="9970" y="3357"/>
                    <a:pt x="9937" y="3353"/>
                    <a:pt x="9903" y="3353"/>
                  </a:cubicBezTo>
                  <a:cubicBezTo>
                    <a:pt x="9577" y="3353"/>
                    <a:pt x="9145" y="3785"/>
                    <a:pt x="9145" y="3785"/>
                  </a:cubicBezTo>
                  <a:cubicBezTo>
                    <a:pt x="9145" y="3785"/>
                    <a:pt x="9121" y="3780"/>
                    <a:pt x="9082" y="3780"/>
                  </a:cubicBezTo>
                  <a:cubicBezTo>
                    <a:pt x="9010" y="3780"/>
                    <a:pt x="8886" y="3798"/>
                    <a:pt x="8771" y="3906"/>
                  </a:cubicBezTo>
                  <a:cubicBezTo>
                    <a:pt x="8585" y="4070"/>
                    <a:pt x="8530" y="4356"/>
                    <a:pt x="8530" y="4356"/>
                  </a:cubicBezTo>
                  <a:cubicBezTo>
                    <a:pt x="8530" y="4356"/>
                    <a:pt x="8212" y="4152"/>
                    <a:pt x="7906" y="4152"/>
                  </a:cubicBezTo>
                  <a:cubicBezTo>
                    <a:pt x="7857" y="4152"/>
                    <a:pt x="7808" y="4157"/>
                    <a:pt x="7762" y="4169"/>
                  </a:cubicBezTo>
                  <a:cubicBezTo>
                    <a:pt x="7421" y="4257"/>
                    <a:pt x="7169" y="4597"/>
                    <a:pt x="7169" y="4597"/>
                  </a:cubicBezTo>
                  <a:cubicBezTo>
                    <a:pt x="7169" y="4597"/>
                    <a:pt x="7108" y="4480"/>
                    <a:pt x="6969" y="4480"/>
                  </a:cubicBezTo>
                  <a:cubicBezTo>
                    <a:pt x="6913" y="4480"/>
                    <a:pt x="6845" y="4500"/>
                    <a:pt x="6763" y="4553"/>
                  </a:cubicBezTo>
                  <a:cubicBezTo>
                    <a:pt x="6466" y="4740"/>
                    <a:pt x="6609" y="4960"/>
                    <a:pt x="6488" y="5190"/>
                  </a:cubicBezTo>
                  <a:cubicBezTo>
                    <a:pt x="6356" y="5410"/>
                    <a:pt x="6170" y="5607"/>
                    <a:pt x="6170" y="5607"/>
                  </a:cubicBezTo>
                  <a:cubicBezTo>
                    <a:pt x="6170" y="5607"/>
                    <a:pt x="5915" y="5457"/>
                    <a:pt x="5668" y="5457"/>
                  </a:cubicBezTo>
                  <a:cubicBezTo>
                    <a:pt x="5493" y="5457"/>
                    <a:pt x="5321" y="5533"/>
                    <a:pt x="5248" y="5794"/>
                  </a:cubicBezTo>
                  <a:cubicBezTo>
                    <a:pt x="5072" y="6430"/>
                    <a:pt x="5566" y="6946"/>
                    <a:pt x="5566" y="6946"/>
                  </a:cubicBezTo>
                  <a:cubicBezTo>
                    <a:pt x="5566" y="6946"/>
                    <a:pt x="4765" y="7276"/>
                    <a:pt x="4765" y="8187"/>
                  </a:cubicBezTo>
                  <a:cubicBezTo>
                    <a:pt x="4765" y="9087"/>
                    <a:pt x="5610" y="9888"/>
                    <a:pt x="5610" y="9888"/>
                  </a:cubicBezTo>
                  <a:cubicBezTo>
                    <a:pt x="5610" y="9888"/>
                    <a:pt x="5590" y="9886"/>
                    <a:pt x="5554" y="9886"/>
                  </a:cubicBezTo>
                  <a:cubicBezTo>
                    <a:pt x="5482" y="9886"/>
                    <a:pt x="5343" y="9896"/>
                    <a:pt x="5160" y="9954"/>
                  </a:cubicBezTo>
                  <a:cubicBezTo>
                    <a:pt x="4874" y="10042"/>
                    <a:pt x="4809" y="10163"/>
                    <a:pt x="4809" y="10163"/>
                  </a:cubicBezTo>
                  <a:cubicBezTo>
                    <a:pt x="4809" y="10163"/>
                    <a:pt x="4754" y="9449"/>
                    <a:pt x="4380" y="9405"/>
                  </a:cubicBezTo>
                  <a:cubicBezTo>
                    <a:pt x="4348" y="9401"/>
                    <a:pt x="4316" y="9399"/>
                    <a:pt x="4286" y="9399"/>
                  </a:cubicBezTo>
                  <a:cubicBezTo>
                    <a:pt x="3984" y="9399"/>
                    <a:pt x="3821" y="9581"/>
                    <a:pt x="3821" y="9581"/>
                  </a:cubicBezTo>
                  <a:cubicBezTo>
                    <a:pt x="3821" y="9581"/>
                    <a:pt x="3504" y="9273"/>
                    <a:pt x="3234" y="9273"/>
                  </a:cubicBezTo>
                  <a:cubicBezTo>
                    <a:pt x="3194" y="9273"/>
                    <a:pt x="3155" y="9280"/>
                    <a:pt x="3118" y="9296"/>
                  </a:cubicBezTo>
                  <a:cubicBezTo>
                    <a:pt x="2844" y="9427"/>
                    <a:pt x="2931" y="9680"/>
                    <a:pt x="2931" y="9680"/>
                  </a:cubicBezTo>
                  <a:cubicBezTo>
                    <a:pt x="2931" y="9680"/>
                    <a:pt x="2262" y="9954"/>
                    <a:pt x="1965" y="10624"/>
                  </a:cubicBezTo>
                  <a:cubicBezTo>
                    <a:pt x="1680" y="11282"/>
                    <a:pt x="1735" y="11535"/>
                    <a:pt x="1735" y="11535"/>
                  </a:cubicBezTo>
                  <a:cubicBezTo>
                    <a:pt x="1735" y="11535"/>
                    <a:pt x="1732" y="11534"/>
                    <a:pt x="1727" y="11534"/>
                  </a:cubicBezTo>
                  <a:cubicBezTo>
                    <a:pt x="1705" y="11534"/>
                    <a:pt x="1641" y="11548"/>
                    <a:pt x="1570" y="11700"/>
                  </a:cubicBezTo>
                  <a:cubicBezTo>
                    <a:pt x="1482" y="11875"/>
                    <a:pt x="1515" y="12270"/>
                    <a:pt x="1515" y="12270"/>
                  </a:cubicBezTo>
                  <a:cubicBezTo>
                    <a:pt x="1515" y="12270"/>
                    <a:pt x="1423" y="12148"/>
                    <a:pt x="1312" y="12148"/>
                  </a:cubicBezTo>
                  <a:cubicBezTo>
                    <a:pt x="1257" y="12148"/>
                    <a:pt x="1197" y="12179"/>
                    <a:pt x="1142" y="12270"/>
                  </a:cubicBezTo>
                  <a:cubicBezTo>
                    <a:pt x="978" y="12545"/>
                    <a:pt x="989" y="13138"/>
                    <a:pt x="989" y="13138"/>
                  </a:cubicBezTo>
                  <a:cubicBezTo>
                    <a:pt x="989" y="13138"/>
                    <a:pt x="912" y="12934"/>
                    <a:pt x="730" y="12934"/>
                  </a:cubicBezTo>
                  <a:cubicBezTo>
                    <a:pt x="673" y="12934"/>
                    <a:pt x="606" y="12954"/>
                    <a:pt x="527" y="13006"/>
                  </a:cubicBezTo>
                  <a:cubicBezTo>
                    <a:pt x="198" y="13225"/>
                    <a:pt x="77" y="13818"/>
                    <a:pt x="33" y="14301"/>
                  </a:cubicBezTo>
                  <a:cubicBezTo>
                    <a:pt x="1" y="14773"/>
                    <a:pt x="99" y="15333"/>
                    <a:pt x="99" y="15333"/>
                  </a:cubicBezTo>
                  <a:lnTo>
                    <a:pt x="28761" y="15333"/>
                  </a:lnTo>
                  <a:lnTo>
                    <a:pt x="28761" y="5552"/>
                  </a:lnTo>
                  <a:cubicBezTo>
                    <a:pt x="28761" y="5552"/>
                    <a:pt x="28267" y="5432"/>
                    <a:pt x="27751" y="5432"/>
                  </a:cubicBezTo>
                  <a:cubicBezTo>
                    <a:pt x="27235" y="5432"/>
                    <a:pt x="27104" y="5552"/>
                    <a:pt x="27104" y="5552"/>
                  </a:cubicBezTo>
                  <a:cubicBezTo>
                    <a:pt x="27104" y="5552"/>
                    <a:pt x="27674" y="4992"/>
                    <a:pt x="27202" y="4345"/>
                  </a:cubicBezTo>
                  <a:cubicBezTo>
                    <a:pt x="26866" y="3873"/>
                    <a:pt x="26059" y="3809"/>
                    <a:pt x="25645" y="3809"/>
                  </a:cubicBezTo>
                  <a:cubicBezTo>
                    <a:pt x="25491" y="3809"/>
                    <a:pt x="25391" y="3818"/>
                    <a:pt x="25391" y="3818"/>
                  </a:cubicBezTo>
                  <a:cubicBezTo>
                    <a:pt x="25391" y="3818"/>
                    <a:pt x="25644" y="2720"/>
                    <a:pt x="25281" y="2281"/>
                  </a:cubicBezTo>
                  <a:cubicBezTo>
                    <a:pt x="24919" y="1842"/>
                    <a:pt x="24634" y="1633"/>
                    <a:pt x="24634" y="1633"/>
                  </a:cubicBezTo>
                  <a:cubicBezTo>
                    <a:pt x="24634" y="1633"/>
                    <a:pt x="24908" y="898"/>
                    <a:pt x="24710" y="689"/>
                  </a:cubicBezTo>
                  <a:cubicBezTo>
                    <a:pt x="24513" y="492"/>
                    <a:pt x="24469" y="151"/>
                    <a:pt x="24249" y="53"/>
                  </a:cubicBezTo>
                  <a:cubicBezTo>
                    <a:pt x="24169" y="18"/>
                    <a:pt x="24059" y="1"/>
                    <a:pt x="2393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5"/>
            <p:cNvSpPr/>
            <p:nvPr/>
          </p:nvSpPr>
          <p:spPr>
            <a:xfrm>
              <a:off x="5920937" y="2410218"/>
              <a:ext cx="3248937" cy="1300748"/>
            </a:xfrm>
            <a:custGeom>
              <a:rect b="b" l="l" r="r" t="t"/>
              <a:pathLst>
                <a:path extrusionOk="0" h="10869" w="27148">
                  <a:moveTo>
                    <a:pt x="25665" y="1"/>
                  </a:moveTo>
                  <a:cubicBezTo>
                    <a:pt x="25588" y="451"/>
                    <a:pt x="25347" y="1054"/>
                    <a:pt x="24578" y="1219"/>
                  </a:cubicBezTo>
                  <a:cubicBezTo>
                    <a:pt x="24391" y="1262"/>
                    <a:pt x="24223" y="1280"/>
                    <a:pt x="24071" y="1280"/>
                  </a:cubicBezTo>
                  <a:cubicBezTo>
                    <a:pt x="23519" y="1280"/>
                    <a:pt x="23192" y="1040"/>
                    <a:pt x="23020" y="868"/>
                  </a:cubicBezTo>
                  <a:lnTo>
                    <a:pt x="23020" y="868"/>
                  </a:lnTo>
                  <a:cubicBezTo>
                    <a:pt x="23272" y="1219"/>
                    <a:pt x="23733" y="1998"/>
                    <a:pt x="23261" y="2470"/>
                  </a:cubicBezTo>
                  <a:cubicBezTo>
                    <a:pt x="22990" y="2746"/>
                    <a:pt x="22707" y="2824"/>
                    <a:pt x="22473" y="2824"/>
                  </a:cubicBezTo>
                  <a:cubicBezTo>
                    <a:pt x="22166" y="2824"/>
                    <a:pt x="21944" y="2690"/>
                    <a:pt x="21944" y="2690"/>
                  </a:cubicBezTo>
                  <a:lnTo>
                    <a:pt x="21944" y="2690"/>
                  </a:lnTo>
                  <a:cubicBezTo>
                    <a:pt x="21944" y="2690"/>
                    <a:pt x="22196" y="3700"/>
                    <a:pt x="21658" y="3810"/>
                  </a:cubicBezTo>
                  <a:cubicBezTo>
                    <a:pt x="21444" y="3848"/>
                    <a:pt x="21294" y="3860"/>
                    <a:pt x="21192" y="3860"/>
                  </a:cubicBezTo>
                  <a:cubicBezTo>
                    <a:pt x="21034" y="3860"/>
                    <a:pt x="20989" y="3832"/>
                    <a:pt x="20989" y="3832"/>
                  </a:cubicBezTo>
                  <a:cubicBezTo>
                    <a:pt x="20989" y="3832"/>
                    <a:pt x="20912" y="4490"/>
                    <a:pt x="20462" y="4567"/>
                  </a:cubicBezTo>
                  <a:cubicBezTo>
                    <a:pt x="20374" y="4580"/>
                    <a:pt x="20299" y="4586"/>
                    <a:pt x="20235" y="4586"/>
                  </a:cubicBezTo>
                  <a:cubicBezTo>
                    <a:pt x="19979" y="4586"/>
                    <a:pt x="19902" y="4501"/>
                    <a:pt x="19902" y="4501"/>
                  </a:cubicBezTo>
                  <a:lnTo>
                    <a:pt x="19902" y="4501"/>
                  </a:lnTo>
                  <a:cubicBezTo>
                    <a:pt x="19902" y="4501"/>
                    <a:pt x="19924" y="4885"/>
                    <a:pt x="19639" y="4896"/>
                  </a:cubicBezTo>
                  <a:cubicBezTo>
                    <a:pt x="19634" y="4897"/>
                    <a:pt x="19629" y="4897"/>
                    <a:pt x="19623" y="4897"/>
                  </a:cubicBezTo>
                  <a:cubicBezTo>
                    <a:pt x="19339" y="4897"/>
                    <a:pt x="18936" y="4304"/>
                    <a:pt x="18936" y="4304"/>
                  </a:cubicBezTo>
                  <a:cubicBezTo>
                    <a:pt x="18936" y="4304"/>
                    <a:pt x="18354" y="4879"/>
                    <a:pt x="17568" y="4879"/>
                  </a:cubicBezTo>
                  <a:cubicBezTo>
                    <a:pt x="17389" y="4879"/>
                    <a:pt x="17200" y="4849"/>
                    <a:pt x="17004" y="4776"/>
                  </a:cubicBezTo>
                  <a:cubicBezTo>
                    <a:pt x="15939" y="4380"/>
                    <a:pt x="15994" y="3426"/>
                    <a:pt x="15994" y="3425"/>
                  </a:cubicBezTo>
                  <a:lnTo>
                    <a:pt x="15994" y="3425"/>
                  </a:lnTo>
                  <a:cubicBezTo>
                    <a:pt x="15994" y="3425"/>
                    <a:pt x="15482" y="3764"/>
                    <a:pt x="15060" y="3764"/>
                  </a:cubicBezTo>
                  <a:cubicBezTo>
                    <a:pt x="14962" y="3764"/>
                    <a:pt x="14868" y="3746"/>
                    <a:pt x="14787" y="3700"/>
                  </a:cubicBezTo>
                  <a:cubicBezTo>
                    <a:pt x="14359" y="3469"/>
                    <a:pt x="14315" y="3140"/>
                    <a:pt x="14315" y="3140"/>
                  </a:cubicBezTo>
                  <a:cubicBezTo>
                    <a:pt x="14315" y="3140"/>
                    <a:pt x="14007" y="3601"/>
                    <a:pt x="13436" y="3601"/>
                  </a:cubicBezTo>
                  <a:lnTo>
                    <a:pt x="12295" y="3601"/>
                  </a:lnTo>
                  <a:cubicBezTo>
                    <a:pt x="12295" y="3601"/>
                    <a:pt x="12866" y="4117"/>
                    <a:pt x="12372" y="4556"/>
                  </a:cubicBezTo>
                  <a:cubicBezTo>
                    <a:pt x="12031" y="4859"/>
                    <a:pt x="10938" y="4906"/>
                    <a:pt x="10293" y="4906"/>
                  </a:cubicBezTo>
                  <a:cubicBezTo>
                    <a:pt x="10003" y="4906"/>
                    <a:pt x="9803" y="4896"/>
                    <a:pt x="9803" y="4896"/>
                  </a:cubicBezTo>
                  <a:lnTo>
                    <a:pt x="9803" y="4896"/>
                  </a:lnTo>
                  <a:cubicBezTo>
                    <a:pt x="9803" y="4896"/>
                    <a:pt x="9935" y="5808"/>
                    <a:pt x="9035" y="6192"/>
                  </a:cubicBezTo>
                  <a:cubicBezTo>
                    <a:pt x="8878" y="6259"/>
                    <a:pt x="8716" y="6287"/>
                    <a:pt x="8554" y="6287"/>
                  </a:cubicBezTo>
                  <a:cubicBezTo>
                    <a:pt x="7797" y="6287"/>
                    <a:pt x="7059" y="5676"/>
                    <a:pt x="7059" y="5676"/>
                  </a:cubicBezTo>
                  <a:lnTo>
                    <a:pt x="7059" y="5676"/>
                  </a:lnTo>
                  <a:cubicBezTo>
                    <a:pt x="7059" y="5676"/>
                    <a:pt x="7146" y="6060"/>
                    <a:pt x="6861" y="6389"/>
                  </a:cubicBezTo>
                  <a:cubicBezTo>
                    <a:pt x="6805" y="6452"/>
                    <a:pt x="6720" y="6477"/>
                    <a:pt x="6621" y="6477"/>
                  </a:cubicBezTo>
                  <a:cubicBezTo>
                    <a:pt x="6216" y="6477"/>
                    <a:pt x="5566" y="6060"/>
                    <a:pt x="5566" y="6060"/>
                  </a:cubicBezTo>
                  <a:lnTo>
                    <a:pt x="5566" y="6060"/>
                  </a:lnTo>
                  <a:cubicBezTo>
                    <a:pt x="5566" y="6060"/>
                    <a:pt x="5972" y="6587"/>
                    <a:pt x="5566" y="7191"/>
                  </a:cubicBezTo>
                  <a:cubicBezTo>
                    <a:pt x="5418" y="7405"/>
                    <a:pt x="5147" y="7474"/>
                    <a:pt x="4859" y="7474"/>
                  </a:cubicBezTo>
                  <a:cubicBezTo>
                    <a:pt x="4335" y="7474"/>
                    <a:pt x="3755" y="7246"/>
                    <a:pt x="3754" y="7246"/>
                  </a:cubicBezTo>
                  <a:lnTo>
                    <a:pt x="3754" y="7246"/>
                  </a:lnTo>
                  <a:cubicBezTo>
                    <a:pt x="3754" y="7246"/>
                    <a:pt x="3831" y="7663"/>
                    <a:pt x="3436" y="7871"/>
                  </a:cubicBezTo>
                  <a:cubicBezTo>
                    <a:pt x="3393" y="7894"/>
                    <a:pt x="3348" y="7905"/>
                    <a:pt x="3301" y="7905"/>
                  </a:cubicBezTo>
                  <a:cubicBezTo>
                    <a:pt x="2923" y="7905"/>
                    <a:pt x="2437" y="7246"/>
                    <a:pt x="2437" y="7246"/>
                  </a:cubicBezTo>
                  <a:lnTo>
                    <a:pt x="2437" y="7246"/>
                  </a:lnTo>
                  <a:cubicBezTo>
                    <a:pt x="2437" y="7246"/>
                    <a:pt x="2613" y="8003"/>
                    <a:pt x="2327" y="8299"/>
                  </a:cubicBezTo>
                  <a:cubicBezTo>
                    <a:pt x="2176" y="8456"/>
                    <a:pt x="2025" y="8493"/>
                    <a:pt x="1916" y="8493"/>
                  </a:cubicBezTo>
                  <a:cubicBezTo>
                    <a:pt x="1820" y="8493"/>
                    <a:pt x="1757" y="8464"/>
                    <a:pt x="1757" y="8464"/>
                  </a:cubicBezTo>
                  <a:lnTo>
                    <a:pt x="1757" y="8464"/>
                  </a:lnTo>
                  <a:cubicBezTo>
                    <a:pt x="1757" y="8464"/>
                    <a:pt x="2042" y="8695"/>
                    <a:pt x="1757" y="8892"/>
                  </a:cubicBezTo>
                  <a:cubicBezTo>
                    <a:pt x="1676" y="8948"/>
                    <a:pt x="1580" y="8968"/>
                    <a:pt x="1484" y="8968"/>
                  </a:cubicBezTo>
                  <a:cubicBezTo>
                    <a:pt x="1238" y="8968"/>
                    <a:pt x="988" y="8837"/>
                    <a:pt x="988" y="8837"/>
                  </a:cubicBezTo>
                  <a:lnTo>
                    <a:pt x="988" y="8837"/>
                  </a:lnTo>
                  <a:cubicBezTo>
                    <a:pt x="988" y="8837"/>
                    <a:pt x="1109" y="9342"/>
                    <a:pt x="703" y="9419"/>
                  </a:cubicBezTo>
                  <a:cubicBezTo>
                    <a:pt x="648" y="9429"/>
                    <a:pt x="595" y="9434"/>
                    <a:pt x="545" y="9434"/>
                  </a:cubicBezTo>
                  <a:cubicBezTo>
                    <a:pt x="215" y="9434"/>
                    <a:pt x="0" y="9243"/>
                    <a:pt x="0" y="9243"/>
                  </a:cubicBezTo>
                  <a:lnTo>
                    <a:pt x="0" y="9243"/>
                  </a:lnTo>
                  <a:lnTo>
                    <a:pt x="55" y="10868"/>
                  </a:lnTo>
                  <a:lnTo>
                    <a:pt x="27147" y="10868"/>
                  </a:lnTo>
                  <a:lnTo>
                    <a:pt x="27147" y="1087"/>
                  </a:lnTo>
                  <a:cubicBezTo>
                    <a:pt x="27147" y="1087"/>
                    <a:pt x="26653" y="967"/>
                    <a:pt x="26137" y="967"/>
                  </a:cubicBezTo>
                  <a:cubicBezTo>
                    <a:pt x="25621" y="967"/>
                    <a:pt x="25490" y="1087"/>
                    <a:pt x="25490" y="1087"/>
                  </a:cubicBezTo>
                  <a:cubicBezTo>
                    <a:pt x="25490" y="1087"/>
                    <a:pt x="25983" y="593"/>
                    <a:pt x="256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5"/>
            <p:cNvSpPr/>
            <p:nvPr/>
          </p:nvSpPr>
          <p:spPr>
            <a:xfrm>
              <a:off x="7268721" y="2392984"/>
              <a:ext cx="410007" cy="154022"/>
            </a:xfrm>
            <a:custGeom>
              <a:rect b="b" l="l" r="r" t="t"/>
              <a:pathLst>
                <a:path extrusionOk="0" h="1287" w="3426">
                  <a:moveTo>
                    <a:pt x="906" y="0"/>
                  </a:moveTo>
                  <a:cubicBezTo>
                    <a:pt x="825" y="0"/>
                    <a:pt x="732" y="17"/>
                    <a:pt x="627" y="57"/>
                  </a:cubicBezTo>
                  <a:cubicBezTo>
                    <a:pt x="45" y="276"/>
                    <a:pt x="1" y="1286"/>
                    <a:pt x="1" y="1286"/>
                  </a:cubicBezTo>
                  <a:cubicBezTo>
                    <a:pt x="1" y="1286"/>
                    <a:pt x="348" y="423"/>
                    <a:pt x="826" y="423"/>
                  </a:cubicBezTo>
                  <a:cubicBezTo>
                    <a:pt x="851" y="423"/>
                    <a:pt x="876" y="425"/>
                    <a:pt x="901" y="430"/>
                  </a:cubicBezTo>
                  <a:cubicBezTo>
                    <a:pt x="1417" y="540"/>
                    <a:pt x="1516" y="1012"/>
                    <a:pt x="1516" y="1012"/>
                  </a:cubicBezTo>
                  <a:cubicBezTo>
                    <a:pt x="1516" y="1012"/>
                    <a:pt x="1767" y="416"/>
                    <a:pt x="2090" y="416"/>
                  </a:cubicBezTo>
                  <a:cubicBezTo>
                    <a:pt x="2118" y="416"/>
                    <a:pt x="2146" y="420"/>
                    <a:pt x="2174" y="430"/>
                  </a:cubicBezTo>
                  <a:cubicBezTo>
                    <a:pt x="2526" y="540"/>
                    <a:pt x="2581" y="693"/>
                    <a:pt x="2581" y="693"/>
                  </a:cubicBezTo>
                  <a:cubicBezTo>
                    <a:pt x="2581" y="693"/>
                    <a:pt x="2795" y="408"/>
                    <a:pt x="2990" y="408"/>
                  </a:cubicBezTo>
                  <a:cubicBezTo>
                    <a:pt x="3011" y="408"/>
                    <a:pt x="3032" y="411"/>
                    <a:pt x="3053" y="419"/>
                  </a:cubicBezTo>
                  <a:cubicBezTo>
                    <a:pt x="3250" y="485"/>
                    <a:pt x="3426" y="671"/>
                    <a:pt x="3426" y="671"/>
                  </a:cubicBezTo>
                  <a:cubicBezTo>
                    <a:pt x="3426" y="671"/>
                    <a:pt x="3329" y="144"/>
                    <a:pt x="2954" y="144"/>
                  </a:cubicBezTo>
                  <a:cubicBezTo>
                    <a:pt x="2951" y="144"/>
                    <a:pt x="2947" y="144"/>
                    <a:pt x="2943" y="145"/>
                  </a:cubicBezTo>
                  <a:cubicBezTo>
                    <a:pt x="2559" y="145"/>
                    <a:pt x="2548" y="386"/>
                    <a:pt x="2548" y="386"/>
                  </a:cubicBezTo>
                  <a:cubicBezTo>
                    <a:pt x="2548" y="386"/>
                    <a:pt x="2200" y="97"/>
                    <a:pt x="1899" y="97"/>
                  </a:cubicBezTo>
                  <a:cubicBezTo>
                    <a:pt x="1834" y="97"/>
                    <a:pt x="1770" y="111"/>
                    <a:pt x="1713" y="145"/>
                  </a:cubicBezTo>
                  <a:lnTo>
                    <a:pt x="1395" y="331"/>
                  </a:lnTo>
                  <a:cubicBezTo>
                    <a:pt x="1395" y="331"/>
                    <a:pt x="1270" y="0"/>
                    <a:pt x="9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5"/>
            <p:cNvSpPr/>
            <p:nvPr/>
          </p:nvSpPr>
          <p:spPr>
            <a:xfrm>
              <a:off x="8113509" y="2286712"/>
              <a:ext cx="582099" cy="261729"/>
            </a:xfrm>
            <a:custGeom>
              <a:rect b="b" l="l" r="r" t="t"/>
              <a:pathLst>
                <a:path extrusionOk="0" h="2187" w="4864">
                  <a:moveTo>
                    <a:pt x="4117" y="1"/>
                  </a:moveTo>
                  <a:cubicBezTo>
                    <a:pt x="4117" y="1"/>
                    <a:pt x="3757" y="739"/>
                    <a:pt x="3354" y="739"/>
                  </a:cubicBezTo>
                  <a:cubicBezTo>
                    <a:pt x="3323" y="739"/>
                    <a:pt x="3292" y="735"/>
                    <a:pt x="3261" y="725"/>
                  </a:cubicBezTo>
                  <a:cubicBezTo>
                    <a:pt x="2821" y="593"/>
                    <a:pt x="2745" y="308"/>
                    <a:pt x="2745" y="308"/>
                  </a:cubicBezTo>
                  <a:cubicBezTo>
                    <a:pt x="2745" y="308"/>
                    <a:pt x="2712" y="550"/>
                    <a:pt x="2349" y="593"/>
                  </a:cubicBezTo>
                  <a:cubicBezTo>
                    <a:pt x="2331" y="596"/>
                    <a:pt x="2313" y="598"/>
                    <a:pt x="2295" y="598"/>
                  </a:cubicBezTo>
                  <a:cubicBezTo>
                    <a:pt x="1957" y="598"/>
                    <a:pt x="1680" y="133"/>
                    <a:pt x="1680" y="132"/>
                  </a:cubicBezTo>
                  <a:lnTo>
                    <a:pt x="1680" y="132"/>
                  </a:lnTo>
                  <a:cubicBezTo>
                    <a:pt x="1680" y="133"/>
                    <a:pt x="2064" y="1636"/>
                    <a:pt x="1186" y="1900"/>
                  </a:cubicBezTo>
                  <a:cubicBezTo>
                    <a:pt x="1094" y="1927"/>
                    <a:pt x="1009" y="1940"/>
                    <a:pt x="929" y="1940"/>
                  </a:cubicBezTo>
                  <a:cubicBezTo>
                    <a:pt x="247" y="1940"/>
                    <a:pt x="0" y="1033"/>
                    <a:pt x="0" y="1033"/>
                  </a:cubicBezTo>
                  <a:lnTo>
                    <a:pt x="0" y="1033"/>
                  </a:lnTo>
                  <a:cubicBezTo>
                    <a:pt x="0" y="1033"/>
                    <a:pt x="274" y="2187"/>
                    <a:pt x="1201" y="2187"/>
                  </a:cubicBezTo>
                  <a:cubicBezTo>
                    <a:pt x="1256" y="2187"/>
                    <a:pt x="1313" y="2183"/>
                    <a:pt x="1372" y="2174"/>
                  </a:cubicBezTo>
                  <a:cubicBezTo>
                    <a:pt x="2426" y="2020"/>
                    <a:pt x="1943" y="912"/>
                    <a:pt x="1943" y="912"/>
                  </a:cubicBezTo>
                  <a:lnTo>
                    <a:pt x="1943" y="912"/>
                  </a:lnTo>
                  <a:lnTo>
                    <a:pt x="2119" y="967"/>
                  </a:lnTo>
                  <a:cubicBezTo>
                    <a:pt x="2137" y="973"/>
                    <a:pt x="2156" y="976"/>
                    <a:pt x="2177" y="976"/>
                  </a:cubicBezTo>
                  <a:cubicBezTo>
                    <a:pt x="2366" y="976"/>
                    <a:pt x="2635" y="725"/>
                    <a:pt x="2635" y="725"/>
                  </a:cubicBezTo>
                  <a:cubicBezTo>
                    <a:pt x="2635" y="725"/>
                    <a:pt x="2735" y="1035"/>
                    <a:pt x="3096" y="1035"/>
                  </a:cubicBezTo>
                  <a:cubicBezTo>
                    <a:pt x="3114" y="1035"/>
                    <a:pt x="3132" y="1034"/>
                    <a:pt x="3151" y="1033"/>
                  </a:cubicBezTo>
                  <a:cubicBezTo>
                    <a:pt x="3568" y="1000"/>
                    <a:pt x="4216" y="440"/>
                    <a:pt x="4216" y="440"/>
                  </a:cubicBezTo>
                  <a:cubicBezTo>
                    <a:pt x="4216" y="440"/>
                    <a:pt x="4314" y="509"/>
                    <a:pt x="4453" y="509"/>
                  </a:cubicBezTo>
                  <a:cubicBezTo>
                    <a:pt x="4504" y="509"/>
                    <a:pt x="4562" y="500"/>
                    <a:pt x="4622" y="473"/>
                  </a:cubicBezTo>
                  <a:cubicBezTo>
                    <a:pt x="4852" y="363"/>
                    <a:pt x="4863" y="1"/>
                    <a:pt x="4863" y="1"/>
                  </a:cubicBezTo>
                  <a:lnTo>
                    <a:pt x="4863" y="1"/>
                  </a:lnTo>
                  <a:cubicBezTo>
                    <a:pt x="4863" y="1"/>
                    <a:pt x="4808" y="110"/>
                    <a:pt x="4556" y="209"/>
                  </a:cubicBezTo>
                  <a:cubicBezTo>
                    <a:pt x="4519" y="223"/>
                    <a:pt x="4485" y="229"/>
                    <a:pt x="4452" y="229"/>
                  </a:cubicBezTo>
                  <a:cubicBezTo>
                    <a:pt x="4247" y="229"/>
                    <a:pt x="4117" y="1"/>
                    <a:pt x="41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 name="Google Shape;200;p5"/>
          <p:cNvGrpSpPr/>
          <p:nvPr/>
        </p:nvGrpSpPr>
        <p:grpSpPr>
          <a:xfrm flipH="1">
            <a:off x="3526869" y="2770950"/>
            <a:ext cx="5750495" cy="2932201"/>
            <a:chOff x="-208759" y="1932750"/>
            <a:chExt cx="5750495" cy="2932201"/>
          </a:xfrm>
        </p:grpSpPr>
        <p:sp>
          <p:nvSpPr>
            <p:cNvPr id="201" name="Google Shape;201;p5"/>
            <p:cNvSpPr/>
            <p:nvPr/>
          </p:nvSpPr>
          <p:spPr>
            <a:xfrm>
              <a:off x="-124835" y="1932750"/>
              <a:ext cx="4609655" cy="1526949"/>
            </a:xfrm>
            <a:custGeom>
              <a:rect b="b" l="l" r="r" t="t"/>
              <a:pathLst>
                <a:path extrusionOk="0" h="10389" w="31363">
                  <a:moveTo>
                    <a:pt x="4112" y="0"/>
                  </a:moveTo>
                  <a:cubicBezTo>
                    <a:pt x="4014" y="0"/>
                    <a:pt x="3832" y="14"/>
                    <a:pt x="3590" y="92"/>
                  </a:cubicBezTo>
                  <a:cubicBezTo>
                    <a:pt x="3217" y="202"/>
                    <a:pt x="3074" y="509"/>
                    <a:pt x="2910" y="542"/>
                  </a:cubicBezTo>
                  <a:cubicBezTo>
                    <a:pt x="2896" y="545"/>
                    <a:pt x="2883" y="546"/>
                    <a:pt x="2871" y="546"/>
                  </a:cubicBezTo>
                  <a:cubicBezTo>
                    <a:pt x="2750" y="546"/>
                    <a:pt x="2723" y="410"/>
                    <a:pt x="2723" y="410"/>
                  </a:cubicBezTo>
                  <a:lnTo>
                    <a:pt x="2471" y="366"/>
                  </a:lnTo>
                  <a:cubicBezTo>
                    <a:pt x="2471" y="366"/>
                    <a:pt x="2284" y="465"/>
                    <a:pt x="1878" y="882"/>
                  </a:cubicBezTo>
                  <a:cubicBezTo>
                    <a:pt x="1461" y="1299"/>
                    <a:pt x="1373" y="1969"/>
                    <a:pt x="1373" y="1969"/>
                  </a:cubicBezTo>
                  <a:cubicBezTo>
                    <a:pt x="1373" y="1969"/>
                    <a:pt x="1028" y="1792"/>
                    <a:pt x="656" y="1792"/>
                  </a:cubicBezTo>
                  <a:cubicBezTo>
                    <a:pt x="635" y="1792"/>
                    <a:pt x="614" y="1792"/>
                    <a:pt x="594" y="1793"/>
                  </a:cubicBezTo>
                  <a:cubicBezTo>
                    <a:pt x="209" y="1804"/>
                    <a:pt x="1" y="2134"/>
                    <a:pt x="1" y="2134"/>
                  </a:cubicBezTo>
                  <a:lnTo>
                    <a:pt x="1" y="10389"/>
                  </a:lnTo>
                  <a:lnTo>
                    <a:pt x="31363" y="10389"/>
                  </a:lnTo>
                  <a:lnTo>
                    <a:pt x="31363" y="8204"/>
                  </a:lnTo>
                  <a:cubicBezTo>
                    <a:pt x="31363" y="8204"/>
                    <a:pt x="30594" y="7535"/>
                    <a:pt x="30243" y="7271"/>
                  </a:cubicBezTo>
                  <a:cubicBezTo>
                    <a:pt x="29881" y="7019"/>
                    <a:pt x="30101" y="6920"/>
                    <a:pt x="29793" y="6777"/>
                  </a:cubicBezTo>
                  <a:cubicBezTo>
                    <a:pt x="29728" y="6747"/>
                    <a:pt x="29677" y="6735"/>
                    <a:pt x="29636" y="6735"/>
                  </a:cubicBezTo>
                  <a:cubicBezTo>
                    <a:pt x="29485" y="6735"/>
                    <a:pt x="29463" y="6898"/>
                    <a:pt x="29299" y="6898"/>
                  </a:cubicBezTo>
                  <a:cubicBezTo>
                    <a:pt x="29091" y="6898"/>
                    <a:pt x="29156" y="6525"/>
                    <a:pt x="28959" y="6437"/>
                  </a:cubicBezTo>
                  <a:cubicBezTo>
                    <a:pt x="28928" y="6423"/>
                    <a:pt x="28900" y="6417"/>
                    <a:pt x="28872" y="6417"/>
                  </a:cubicBezTo>
                  <a:cubicBezTo>
                    <a:pt x="28719" y="6417"/>
                    <a:pt x="28579" y="6596"/>
                    <a:pt x="28179" y="6689"/>
                  </a:cubicBezTo>
                  <a:cubicBezTo>
                    <a:pt x="28084" y="6712"/>
                    <a:pt x="27978" y="6722"/>
                    <a:pt x="27869" y="6722"/>
                  </a:cubicBezTo>
                  <a:cubicBezTo>
                    <a:pt x="27451" y="6722"/>
                    <a:pt x="26991" y="6581"/>
                    <a:pt x="26939" y="6503"/>
                  </a:cubicBezTo>
                  <a:cubicBezTo>
                    <a:pt x="26873" y="6393"/>
                    <a:pt x="26972" y="6349"/>
                    <a:pt x="26972" y="6349"/>
                  </a:cubicBezTo>
                  <a:cubicBezTo>
                    <a:pt x="26972" y="6349"/>
                    <a:pt x="26950" y="6294"/>
                    <a:pt x="26698" y="6129"/>
                  </a:cubicBezTo>
                  <a:cubicBezTo>
                    <a:pt x="26640" y="6091"/>
                    <a:pt x="26577" y="6076"/>
                    <a:pt x="26513" y="6076"/>
                  </a:cubicBezTo>
                  <a:cubicBezTo>
                    <a:pt x="26331" y="6076"/>
                    <a:pt x="26142" y="6192"/>
                    <a:pt x="26065" y="6192"/>
                  </a:cubicBezTo>
                  <a:cubicBezTo>
                    <a:pt x="26054" y="6192"/>
                    <a:pt x="26045" y="6189"/>
                    <a:pt x="26039" y="6184"/>
                  </a:cubicBezTo>
                  <a:cubicBezTo>
                    <a:pt x="25962" y="6118"/>
                    <a:pt x="26072" y="5943"/>
                    <a:pt x="26006" y="5646"/>
                  </a:cubicBezTo>
                  <a:cubicBezTo>
                    <a:pt x="25940" y="5350"/>
                    <a:pt x="25732" y="5306"/>
                    <a:pt x="25743" y="5076"/>
                  </a:cubicBezTo>
                  <a:cubicBezTo>
                    <a:pt x="25754" y="4845"/>
                    <a:pt x="25819" y="4812"/>
                    <a:pt x="25743" y="4669"/>
                  </a:cubicBezTo>
                  <a:cubicBezTo>
                    <a:pt x="25694" y="4557"/>
                    <a:pt x="25610" y="4509"/>
                    <a:pt x="25413" y="4509"/>
                  </a:cubicBezTo>
                  <a:cubicBezTo>
                    <a:pt x="25341" y="4509"/>
                    <a:pt x="25255" y="4515"/>
                    <a:pt x="25150" y="4527"/>
                  </a:cubicBezTo>
                  <a:cubicBezTo>
                    <a:pt x="24744" y="4571"/>
                    <a:pt x="24744" y="4615"/>
                    <a:pt x="24535" y="4713"/>
                  </a:cubicBezTo>
                  <a:cubicBezTo>
                    <a:pt x="24502" y="4730"/>
                    <a:pt x="24478" y="4737"/>
                    <a:pt x="24458" y="4737"/>
                  </a:cubicBezTo>
                  <a:cubicBezTo>
                    <a:pt x="24362" y="4737"/>
                    <a:pt x="24411" y="4549"/>
                    <a:pt x="24337" y="4384"/>
                  </a:cubicBezTo>
                  <a:cubicBezTo>
                    <a:pt x="24290" y="4277"/>
                    <a:pt x="24229" y="4241"/>
                    <a:pt x="24120" y="4241"/>
                  </a:cubicBezTo>
                  <a:cubicBezTo>
                    <a:pt x="24029" y="4241"/>
                    <a:pt x="23903" y="4266"/>
                    <a:pt x="23723" y="4296"/>
                  </a:cubicBezTo>
                  <a:cubicBezTo>
                    <a:pt x="23339" y="4362"/>
                    <a:pt x="22899" y="4867"/>
                    <a:pt x="22680" y="4878"/>
                  </a:cubicBezTo>
                  <a:cubicBezTo>
                    <a:pt x="22676" y="4878"/>
                    <a:pt x="22673" y="4878"/>
                    <a:pt x="22670" y="4878"/>
                  </a:cubicBezTo>
                  <a:cubicBezTo>
                    <a:pt x="22459" y="4878"/>
                    <a:pt x="22421" y="4537"/>
                    <a:pt x="22032" y="4516"/>
                  </a:cubicBezTo>
                  <a:cubicBezTo>
                    <a:pt x="21997" y="4513"/>
                    <a:pt x="21965" y="4512"/>
                    <a:pt x="21935" y="4512"/>
                  </a:cubicBezTo>
                  <a:cubicBezTo>
                    <a:pt x="21621" y="4512"/>
                    <a:pt x="21524" y="4658"/>
                    <a:pt x="21154" y="4768"/>
                  </a:cubicBezTo>
                  <a:cubicBezTo>
                    <a:pt x="21103" y="4785"/>
                    <a:pt x="21055" y="4792"/>
                    <a:pt x="21011" y="4792"/>
                  </a:cubicBezTo>
                  <a:cubicBezTo>
                    <a:pt x="20711" y="4792"/>
                    <a:pt x="20554" y="4469"/>
                    <a:pt x="20324" y="4469"/>
                  </a:cubicBezTo>
                  <a:cubicBezTo>
                    <a:pt x="20312" y="4469"/>
                    <a:pt x="20300" y="4470"/>
                    <a:pt x="20287" y="4472"/>
                  </a:cubicBezTo>
                  <a:cubicBezTo>
                    <a:pt x="20022" y="4513"/>
                    <a:pt x="19711" y="4986"/>
                    <a:pt x="19222" y="4986"/>
                  </a:cubicBezTo>
                  <a:cubicBezTo>
                    <a:pt x="19183" y="4986"/>
                    <a:pt x="19143" y="4983"/>
                    <a:pt x="19101" y="4977"/>
                  </a:cubicBezTo>
                  <a:cubicBezTo>
                    <a:pt x="18552" y="4878"/>
                    <a:pt x="18794" y="3978"/>
                    <a:pt x="18794" y="3978"/>
                  </a:cubicBezTo>
                  <a:lnTo>
                    <a:pt x="18629" y="3758"/>
                  </a:lnTo>
                  <a:cubicBezTo>
                    <a:pt x="18629" y="3758"/>
                    <a:pt x="18311" y="3671"/>
                    <a:pt x="17894" y="3429"/>
                  </a:cubicBezTo>
                  <a:cubicBezTo>
                    <a:pt x="17488" y="3177"/>
                    <a:pt x="17400" y="2858"/>
                    <a:pt x="17400" y="2858"/>
                  </a:cubicBezTo>
                  <a:lnTo>
                    <a:pt x="17136" y="2803"/>
                  </a:lnTo>
                  <a:cubicBezTo>
                    <a:pt x="17136" y="2803"/>
                    <a:pt x="16664" y="3067"/>
                    <a:pt x="16412" y="3067"/>
                  </a:cubicBezTo>
                  <a:cubicBezTo>
                    <a:pt x="16148" y="3067"/>
                    <a:pt x="16192" y="2858"/>
                    <a:pt x="16192" y="2858"/>
                  </a:cubicBezTo>
                  <a:lnTo>
                    <a:pt x="16137" y="2628"/>
                  </a:lnTo>
                  <a:cubicBezTo>
                    <a:pt x="16137" y="2628"/>
                    <a:pt x="15937" y="2486"/>
                    <a:pt x="15631" y="2486"/>
                  </a:cubicBezTo>
                  <a:cubicBezTo>
                    <a:pt x="15586" y="2486"/>
                    <a:pt x="15539" y="2489"/>
                    <a:pt x="15490" y="2496"/>
                  </a:cubicBezTo>
                  <a:cubicBezTo>
                    <a:pt x="15106" y="2551"/>
                    <a:pt x="15018" y="2836"/>
                    <a:pt x="14655" y="3177"/>
                  </a:cubicBezTo>
                  <a:cubicBezTo>
                    <a:pt x="14504" y="3323"/>
                    <a:pt x="14321" y="3376"/>
                    <a:pt x="14155" y="3376"/>
                  </a:cubicBezTo>
                  <a:cubicBezTo>
                    <a:pt x="13923" y="3376"/>
                    <a:pt x="13726" y="3273"/>
                    <a:pt x="13700" y="3177"/>
                  </a:cubicBezTo>
                  <a:cubicBezTo>
                    <a:pt x="13657" y="3023"/>
                    <a:pt x="13821" y="3012"/>
                    <a:pt x="13832" y="2880"/>
                  </a:cubicBezTo>
                  <a:cubicBezTo>
                    <a:pt x="13832" y="2748"/>
                    <a:pt x="13459" y="2331"/>
                    <a:pt x="13031" y="2222"/>
                  </a:cubicBezTo>
                  <a:cubicBezTo>
                    <a:pt x="12917" y="2193"/>
                    <a:pt x="12835" y="2182"/>
                    <a:pt x="12768" y="2182"/>
                  </a:cubicBezTo>
                  <a:cubicBezTo>
                    <a:pt x="12578" y="2182"/>
                    <a:pt x="12523" y="2271"/>
                    <a:pt x="12262" y="2287"/>
                  </a:cubicBezTo>
                  <a:cubicBezTo>
                    <a:pt x="12255" y="2288"/>
                    <a:pt x="12248" y="2288"/>
                    <a:pt x="12242" y="2288"/>
                  </a:cubicBezTo>
                  <a:cubicBezTo>
                    <a:pt x="11908" y="2288"/>
                    <a:pt x="11841" y="1770"/>
                    <a:pt x="11648" y="1706"/>
                  </a:cubicBezTo>
                  <a:cubicBezTo>
                    <a:pt x="11622" y="1697"/>
                    <a:pt x="11595" y="1693"/>
                    <a:pt x="11567" y="1693"/>
                  </a:cubicBezTo>
                  <a:cubicBezTo>
                    <a:pt x="11441" y="1693"/>
                    <a:pt x="11299" y="1766"/>
                    <a:pt x="11176" y="1766"/>
                  </a:cubicBezTo>
                  <a:cubicBezTo>
                    <a:pt x="11120" y="1766"/>
                    <a:pt x="11067" y="1751"/>
                    <a:pt x="11022" y="1706"/>
                  </a:cubicBezTo>
                  <a:cubicBezTo>
                    <a:pt x="10868" y="1541"/>
                    <a:pt x="10967" y="1343"/>
                    <a:pt x="10879" y="1299"/>
                  </a:cubicBezTo>
                  <a:cubicBezTo>
                    <a:pt x="10863" y="1293"/>
                    <a:pt x="10846" y="1290"/>
                    <a:pt x="10828" y="1290"/>
                  </a:cubicBezTo>
                  <a:cubicBezTo>
                    <a:pt x="10751" y="1290"/>
                    <a:pt x="10659" y="1346"/>
                    <a:pt x="10517" y="1453"/>
                  </a:cubicBezTo>
                  <a:cubicBezTo>
                    <a:pt x="10341" y="1585"/>
                    <a:pt x="10210" y="1848"/>
                    <a:pt x="10210" y="1848"/>
                  </a:cubicBezTo>
                  <a:cubicBezTo>
                    <a:pt x="10210" y="1848"/>
                    <a:pt x="10089" y="1826"/>
                    <a:pt x="9946" y="1651"/>
                  </a:cubicBezTo>
                  <a:cubicBezTo>
                    <a:pt x="9803" y="1475"/>
                    <a:pt x="9705" y="1267"/>
                    <a:pt x="9705" y="1267"/>
                  </a:cubicBezTo>
                  <a:lnTo>
                    <a:pt x="9595" y="1146"/>
                  </a:lnTo>
                  <a:cubicBezTo>
                    <a:pt x="9595" y="1146"/>
                    <a:pt x="9540" y="1113"/>
                    <a:pt x="9255" y="1113"/>
                  </a:cubicBezTo>
                  <a:cubicBezTo>
                    <a:pt x="9248" y="1113"/>
                    <a:pt x="9241" y="1112"/>
                    <a:pt x="9234" y="1112"/>
                  </a:cubicBezTo>
                  <a:cubicBezTo>
                    <a:pt x="8944" y="1112"/>
                    <a:pt x="8640" y="1332"/>
                    <a:pt x="8640" y="1332"/>
                  </a:cubicBezTo>
                  <a:cubicBezTo>
                    <a:pt x="8640" y="1332"/>
                    <a:pt x="8508" y="1256"/>
                    <a:pt x="8376" y="1069"/>
                  </a:cubicBezTo>
                  <a:cubicBezTo>
                    <a:pt x="8256" y="882"/>
                    <a:pt x="8212" y="476"/>
                    <a:pt x="8212" y="476"/>
                  </a:cubicBezTo>
                  <a:lnTo>
                    <a:pt x="8102" y="388"/>
                  </a:lnTo>
                  <a:cubicBezTo>
                    <a:pt x="8102" y="388"/>
                    <a:pt x="7980" y="432"/>
                    <a:pt x="7895" y="432"/>
                  </a:cubicBezTo>
                  <a:cubicBezTo>
                    <a:pt x="7853" y="432"/>
                    <a:pt x="7820" y="421"/>
                    <a:pt x="7817" y="388"/>
                  </a:cubicBezTo>
                  <a:cubicBezTo>
                    <a:pt x="7795" y="290"/>
                    <a:pt x="7817" y="103"/>
                    <a:pt x="7817" y="103"/>
                  </a:cubicBezTo>
                  <a:cubicBezTo>
                    <a:pt x="7817" y="103"/>
                    <a:pt x="7718" y="4"/>
                    <a:pt x="7641" y="4"/>
                  </a:cubicBezTo>
                  <a:cubicBezTo>
                    <a:pt x="7626" y="4"/>
                    <a:pt x="7608" y="3"/>
                    <a:pt x="7584" y="3"/>
                  </a:cubicBezTo>
                  <a:cubicBezTo>
                    <a:pt x="7499" y="3"/>
                    <a:pt x="7336" y="22"/>
                    <a:pt x="6960" y="202"/>
                  </a:cubicBezTo>
                  <a:cubicBezTo>
                    <a:pt x="6477" y="432"/>
                    <a:pt x="6071" y="1036"/>
                    <a:pt x="6071" y="1036"/>
                  </a:cubicBezTo>
                  <a:cubicBezTo>
                    <a:pt x="6071" y="1036"/>
                    <a:pt x="5872" y="846"/>
                    <a:pt x="5552" y="846"/>
                  </a:cubicBezTo>
                  <a:cubicBezTo>
                    <a:pt x="5528" y="846"/>
                    <a:pt x="5504" y="847"/>
                    <a:pt x="5478" y="849"/>
                  </a:cubicBezTo>
                  <a:cubicBezTo>
                    <a:pt x="5116" y="893"/>
                    <a:pt x="4809" y="1299"/>
                    <a:pt x="4809" y="1299"/>
                  </a:cubicBezTo>
                  <a:cubicBezTo>
                    <a:pt x="4809" y="1299"/>
                    <a:pt x="4556" y="1091"/>
                    <a:pt x="4403" y="849"/>
                  </a:cubicBezTo>
                  <a:cubicBezTo>
                    <a:pt x="4238" y="597"/>
                    <a:pt x="4348" y="169"/>
                    <a:pt x="4348" y="169"/>
                  </a:cubicBezTo>
                  <a:lnTo>
                    <a:pt x="4194" y="4"/>
                  </a:lnTo>
                  <a:cubicBezTo>
                    <a:pt x="4194" y="4"/>
                    <a:pt x="4165" y="0"/>
                    <a:pt x="41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5"/>
            <p:cNvSpPr/>
            <p:nvPr/>
          </p:nvSpPr>
          <p:spPr>
            <a:xfrm>
              <a:off x="-208759" y="2557110"/>
              <a:ext cx="5750495" cy="2307841"/>
            </a:xfrm>
            <a:custGeom>
              <a:rect b="b" l="l" r="r" t="t"/>
              <a:pathLst>
                <a:path extrusionOk="0" h="15702" w="39125">
                  <a:moveTo>
                    <a:pt x="8224" y="0"/>
                  </a:moveTo>
                  <a:cubicBezTo>
                    <a:pt x="4990" y="0"/>
                    <a:pt x="1861" y="565"/>
                    <a:pt x="594" y="817"/>
                  </a:cubicBezTo>
                  <a:cubicBezTo>
                    <a:pt x="220" y="894"/>
                    <a:pt x="1" y="948"/>
                    <a:pt x="1" y="948"/>
                  </a:cubicBezTo>
                  <a:lnTo>
                    <a:pt x="1" y="15702"/>
                  </a:lnTo>
                  <a:lnTo>
                    <a:pt x="39124" y="15702"/>
                  </a:lnTo>
                  <a:lnTo>
                    <a:pt x="39124" y="4417"/>
                  </a:lnTo>
                  <a:cubicBezTo>
                    <a:pt x="39124" y="4417"/>
                    <a:pt x="36336" y="4220"/>
                    <a:pt x="33668" y="3857"/>
                  </a:cubicBezTo>
                  <a:cubicBezTo>
                    <a:pt x="33613" y="3846"/>
                    <a:pt x="33559" y="3846"/>
                    <a:pt x="33493" y="3835"/>
                  </a:cubicBezTo>
                  <a:cubicBezTo>
                    <a:pt x="33383" y="3824"/>
                    <a:pt x="33273" y="3802"/>
                    <a:pt x="33152" y="3792"/>
                  </a:cubicBezTo>
                  <a:cubicBezTo>
                    <a:pt x="32373" y="3671"/>
                    <a:pt x="31605" y="3539"/>
                    <a:pt x="30957" y="3396"/>
                  </a:cubicBezTo>
                  <a:cubicBezTo>
                    <a:pt x="30913" y="3385"/>
                    <a:pt x="30869" y="3385"/>
                    <a:pt x="30814" y="3374"/>
                  </a:cubicBezTo>
                  <a:cubicBezTo>
                    <a:pt x="30803" y="3363"/>
                    <a:pt x="30792" y="3363"/>
                    <a:pt x="30770" y="3363"/>
                  </a:cubicBezTo>
                  <a:cubicBezTo>
                    <a:pt x="30737" y="3352"/>
                    <a:pt x="30704" y="3341"/>
                    <a:pt x="30672" y="3341"/>
                  </a:cubicBezTo>
                  <a:cubicBezTo>
                    <a:pt x="30650" y="3330"/>
                    <a:pt x="30639" y="3330"/>
                    <a:pt x="30617" y="3330"/>
                  </a:cubicBezTo>
                  <a:cubicBezTo>
                    <a:pt x="30573" y="3319"/>
                    <a:pt x="30529" y="3309"/>
                    <a:pt x="30474" y="3298"/>
                  </a:cubicBezTo>
                  <a:lnTo>
                    <a:pt x="30452" y="3298"/>
                  </a:lnTo>
                  <a:cubicBezTo>
                    <a:pt x="30397" y="3287"/>
                    <a:pt x="30342" y="3276"/>
                    <a:pt x="30287" y="3254"/>
                  </a:cubicBezTo>
                  <a:cubicBezTo>
                    <a:pt x="30265" y="3254"/>
                    <a:pt x="30243" y="3254"/>
                    <a:pt x="30221" y="3243"/>
                  </a:cubicBezTo>
                  <a:cubicBezTo>
                    <a:pt x="30178" y="3243"/>
                    <a:pt x="30134" y="3232"/>
                    <a:pt x="30090" y="3221"/>
                  </a:cubicBezTo>
                  <a:cubicBezTo>
                    <a:pt x="30068" y="3221"/>
                    <a:pt x="30046" y="3210"/>
                    <a:pt x="30024" y="3210"/>
                  </a:cubicBezTo>
                  <a:cubicBezTo>
                    <a:pt x="29969" y="3199"/>
                    <a:pt x="29914" y="3188"/>
                    <a:pt x="29859" y="3177"/>
                  </a:cubicBezTo>
                  <a:cubicBezTo>
                    <a:pt x="29848" y="3177"/>
                    <a:pt x="29837" y="3166"/>
                    <a:pt x="29826" y="3166"/>
                  </a:cubicBezTo>
                  <a:lnTo>
                    <a:pt x="29815" y="3166"/>
                  </a:lnTo>
                  <a:cubicBezTo>
                    <a:pt x="25337" y="2277"/>
                    <a:pt x="13196" y="158"/>
                    <a:pt x="9112" y="15"/>
                  </a:cubicBezTo>
                  <a:cubicBezTo>
                    <a:pt x="8816" y="5"/>
                    <a:pt x="8519" y="0"/>
                    <a:pt x="82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5"/>
            <p:cNvSpPr/>
            <p:nvPr/>
          </p:nvSpPr>
          <p:spPr>
            <a:xfrm>
              <a:off x="-208759" y="2691595"/>
              <a:ext cx="2601061" cy="1766817"/>
            </a:xfrm>
            <a:custGeom>
              <a:rect b="b" l="l" r="r" t="t"/>
              <a:pathLst>
                <a:path extrusionOk="0" h="12021" w="17697">
                  <a:moveTo>
                    <a:pt x="16796" y="0"/>
                  </a:moveTo>
                  <a:cubicBezTo>
                    <a:pt x="16280" y="1504"/>
                    <a:pt x="14612" y="5127"/>
                    <a:pt x="9749" y="7904"/>
                  </a:cubicBezTo>
                  <a:cubicBezTo>
                    <a:pt x="5061" y="10572"/>
                    <a:pt x="1" y="12021"/>
                    <a:pt x="1" y="12021"/>
                  </a:cubicBezTo>
                  <a:lnTo>
                    <a:pt x="7191" y="12021"/>
                  </a:lnTo>
                  <a:cubicBezTo>
                    <a:pt x="7191" y="12021"/>
                    <a:pt x="13075" y="8069"/>
                    <a:pt x="15556" y="4699"/>
                  </a:cubicBezTo>
                  <a:cubicBezTo>
                    <a:pt x="16961" y="2789"/>
                    <a:pt x="17488" y="1153"/>
                    <a:pt x="17696" y="143"/>
                  </a:cubicBezTo>
                  <a:cubicBezTo>
                    <a:pt x="17389" y="99"/>
                    <a:pt x="17093" y="55"/>
                    <a:pt x="167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 name="Google Shape;204;p5"/>
          <p:cNvSpPr/>
          <p:nvPr/>
        </p:nvSpPr>
        <p:spPr>
          <a:xfrm flipH="1">
            <a:off x="-231219" y="3255849"/>
            <a:ext cx="9299825" cy="3793219"/>
          </a:xfrm>
          <a:custGeom>
            <a:rect b="b" l="l" r="r" t="t"/>
            <a:pathLst>
              <a:path extrusionOk="0" h="31696" w="77709">
                <a:moveTo>
                  <a:pt x="70456" y="0"/>
                </a:moveTo>
                <a:cubicBezTo>
                  <a:pt x="69316" y="0"/>
                  <a:pt x="68011" y="30"/>
                  <a:pt x="66523" y="103"/>
                </a:cubicBezTo>
                <a:cubicBezTo>
                  <a:pt x="57719" y="531"/>
                  <a:pt x="47082" y="3198"/>
                  <a:pt x="41341" y="4812"/>
                </a:cubicBezTo>
                <a:cubicBezTo>
                  <a:pt x="35611" y="6426"/>
                  <a:pt x="27169" y="9148"/>
                  <a:pt x="15094" y="11629"/>
                </a:cubicBezTo>
                <a:cubicBezTo>
                  <a:pt x="8331" y="13025"/>
                  <a:pt x="4407" y="13331"/>
                  <a:pt x="2266" y="13331"/>
                </a:cubicBezTo>
                <a:cubicBezTo>
                  <a:pt x="1460" y="13331"/>
                  <a:pt x="907" y="13288"/>
                  <a:pt x="549" y="13242"/>
                </a:cubicBezTo>
                <a:cubicBezTo>
                  <a:pt x="154" y="13199"/>
                  <a:pt x="1" y="13144"/>
                  <a:pt x="1" y="13144"/>
                </a:cubicBezTo>
                <a:lnTo>
                  <a:pt x="1" y="31695"/>
                </a:lnTo>
                <a:lnTo>
                  <a:pt x="77709" y="31695"/>
                </a:lnTo>
                <a:lnTo>
                  <a:pt x="77709" y="7534"/>
                </a:lnTo>
                <a:lnTo>
                  <a:pt x="77709" y="728"/>
                </a:lnTo>
                <a:cubicBezTo>
                  <a:pt x="77709" y="728"/>
                  <a:pt x="76071" y="0"/>
                  <a:pt x="7045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5"/>
          <p:cNvSpPr/>
          <p:nvPr/>
        </p:nvSpPr>
        <p:spPr>
          <a:xfrm flipH="1">
            <a:off x="2075617" y="4762689"/>
            <a:ext cx="142533" cy="62351"/>
          </a:xfrm>
          <a:custGeom>
            <a:rect b="b" l="l" r="r" t="t"/>
            <a:pathLst>
              <a:path extrusionOk="0" h="521" w="1191">
                <a:moveTo>
                  <a:pt x="627" y="0"/>
                </a:moveTo>
                <a:cubicBezTo>
                  <a:pt x="488" y="0"/>
                  <a:pt x="422" y="168"/>
                  <a:pt x="422" y="168"/>
                </a:cubicBezTo>
                <a:cubicBezTo>
                  <a:pt x="422" y="168"/>
                  <a:pt x="361" y="68"/>
                  <a:pt x="282" y="68"/>
                </a:cubicBezTo>
                <a:cubicBezTo>
                  <a:pt x="267" y="68"/>
                  <a:pt x="252" y="72"/>
                  <a:pt x="236" y="81"/>
                </a:cubicBezTo>
                <a:cubicBezTo>
                  <a:pt x="148" y="125"/>
                  <a:pt x="323" y="223"/>
                  <a:pt x="323" y="223"/>
                </a:cubicBezTo>
                <a:cubicBezTo>
                  <a:pt x="323" y="223"/>
                  <a:pt x="227" y="202"/>
                  <a:pt x="142" y="202"/>
                </a:cubicBezTo>
                <a:cubicBezTo>
                  <a:pt x="78" y="202"/>
                  <a:pt x="21" y="214"/>
                  <a:pt x="16" y="256"/>
                </a:cubicBezTo>
                <a:cubicBezTo>
                  <a:pt x="1" y="325"/>
                  <a:pt x="138" y="335"/>
                  <a:pt x="224" y="335"/>
                </a:cubicBezTo>
                <a:cubicBezTo>
                  <a:pt x="262" y="335"/>
                  <a:pt x="291" y="333"/>
                  <a:pt x="291" y="333"/>
                </a:cubicBezTo>
                <a:lnTo>
                  <a:pt x="291" y="333"/>
                </a:lnTo>
                <a:cubicBezTo>
                  <a:pt x="291" y="333"/>
                  <a:pt x="159" y="498"/>
                  <a:pt x="291" y="520"/>
                </a:cubicBezTo>
                <a:cubicBezTo>
                  <a:pt x="295" y="520"/>
                  <a:pt x="299" y="520"/>
                  <a:pt x="303" y="520"/>
                </a:cubicBezTo>
                <a:cubicBezTo>
                  <a:pt x="422" y="520"/>
                  <a:pt x="422" y="366"/>
                  <a:pt x="422" y="366"/>
                </a:cubicBezTo>
                <a:cubicBezTo>
                  <a:pt x="422" y="366"/>
                  <a:pt x="519" y="511"/>
                  <a:pt x="630" y="511"/>
                </a:cubicBezTo>
                <a:cubicBezTo>
                  <a:pt x="648" y="511"/>
                  <a:pt x="667" y="507"/>
                  <a:pt x="686" y="498"/>
                </a:cubicBezTo>
                <a:cubicBezTo>
                  <a:pt x="828" y="443"/>
                  <a:pt x="565" y="333"/>
                  <a:pt x="565" y="333"/>
                </a:cubicBezTo>
                <a:cubicBezTo>
                  <a:pt x="565" y="333"/>
                  <a:pt x="1191" y="322"/>
                  <a:pt x="1037" y="223"/>
                </a:cubicBezTo>
                <a:cubicBezTo>
                  <a:pt x="986" y="190"/>
                  <a:pt x="917" y="179"/>
                  <a:pt x="849" y="179"/>
                </a:cubicBezTo>
                <a:cubicBezTo>
                  <a:pt x="713" y="179"/>
                  <a:pt x="576" y="223"/>
                  <a:pt x="576" y="223"/>
                </a:cubicBezTo>
                <a:cubicBezTo>
                  <a:pt x="576" y="223"/>
                  <a:pt x="828" y="26"/>
                  <a:pt x="664" y="4"/>
                </a:cubicBezTo>
                <a:cubicBezTo>
                  <a:pt x="651" y="1"/>
                  <a:pt x="639" y="0"/>
                  <a:pt x="6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5"/>
          <p:cNvSpPr/>
          <p:nvPr/>
        </p:nvSpPr>
        <p:spPr>
          <a:xfrm flipH="1">
            <a:off x="2154363" y="4789377"/>
            <a:ext cx="25132" cy="11968"/>
          </a:xfrm>
          <a:custGeom>
            <a:rect b="b" l="l" r="r" t="t"/>
            <a:pathLst>
              <a:path extrusionOk="0" h="100" w="210">
                <a:moveTo>
                  <a:pt x="110" y="0"/>
                </a:moveTo>
                <a:cubicBezTo>
                  <a:pt x="55" y="0"/>
                  <a:pt x="0" y="22"/>
                  <a:pt x="0" y="55"/>
                </a:cubicBezTo>
                <a:cubicBezTo>
                  <a:pt x="0" y="77"/>
                  <a:pt x="55" y="99"/>
                  <a:pt x="110" y="99"/>
                </a:cubicBezTo>
                <a:cubicBezTo>
                  <a:pt x="165" y="99"/>
                  <a:pt x="209" y="77"/>
                  <a:pt x="209" y="55"/>
                </a:cubicBezTo>
                <a:cubicBezTo>
                  <a:pt x="209" y="22"/>
                  <a:pt x="165" y="0"/>
                  <a:pt x="11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5"/>
          <p:cNvSpPr/>
          <p:nvPr/>
        </p:nvSpPr>
        <p:spPr>
          <a:xfrm flipH="1">
            <a:off x="2503815" y="4703091"/>
            <a:ext cx="244376" cy="110221"/>
          </a:xfrm>
          <a:custGeom>
            <a:rect b="b" l="l" r="r" t="t"/>
            <a:pathLst>
              <a:path extrusionOk="0" h="921" w="2042">
                <a:moveTo>
                  <a:pt x="1749" y="1"/>
                </a:moveTo>
                <a:cubicBezTo>
                  <a:pt x="1657" y="1"/>
                  <a:pt x="1550" y="29"/>
                  <a:pt x="1448" y="63"/>
                </a:cubicBezTo>
                <a:cubicBezTo>
                  <a:pt x="1251" y="118"/>
                  <a:pt x="888" y="337"/>
                  <a:pt x="888" y="337"/>
                </a:cubicBezTo>
                <a:cubicBezTo>
                  <a:pt x="888" y="337"/>
                  <a:pt x="869" y="71"/>
                  <a:pt x="736" y="71"/>
                </a:cubicBezTo>
                <a:cubicBezTo>
                  <a:pt x="729" y="71"/>
                  <a:pt x="721" y="72"/>
                  <a:pt x="713" y="74"/>
                </a:cubicBezTo>
                <a:cubicBezTo>
                  <a:pt x="570" y="107"/>
                  <a:pt x="724" y="348"/>
                  <a:pt x="724" y="348"/>
                </a:cubicBezTo>
                <a:cubicBezTo>
                  <a:pt x="724" y="348"/>
                  <a:pt x="509" y="280"/>
                  <a:pt x="324" y="280"/>
                </a:cubicBezTo>
                <a:cubicBezTo>
                  <a:pt x="231" y="280"/>
                  <a:pt x="146" y="297"/>
                  <a:pt x="98" y="348"/>
                </a:cubicBezTo>
                <a:cubicBezTo>
                  <a:pt x="0" y="446"/>
                  <a:pt x="247" y="461"/>
                  <a:pt x="413" y="461"/>
                </a:cubicBezTo>
                <a:cubicBezTo>
                  <a:pt x="489" y="461"/>
                  <a:pt x="548" y="458"/>
                  <a:pt x="548" y="458"/>
                </a:cubicBezTo>
                <a:lnTo>
                  <a:pt x="548" y="458"/>
                </a:lnTo>
                <a:cubicBezTo>
                  <a:pt x="548" y="458"/>
                  <a:pt x="329" y="535"/>
                  <a:pt x="208" y="590"/>
                </a:cubicBezTo>
                <a:cubicBezTo>
                  <a:pt x="98" y="645"/>
                  <a:pt x="10" y="787"/>
                  <a:pt x="76" y="875"/>
                </a:cubicBezTo>
                <a:cubicBezTo>
                  <a:pt x="105" y="908"/>
                  <a:pt x="144" y="921"/>
                  <a:pt x="189" y="921"/>
                </a:cubicBezTo>
                <a:cubicBezTo>
                  <a:pt x="266" y="921"/>
                  <a:pt x="360" y="884"/>
                  <a:pt x="449" y="842"/>
                </a:cubicBezTo>
                <a:cubicBezTo>
                  <a:pt x="603" y="776"/>
                  <a:pt x="779" y="568"/>
                  <a:pt x="779" y="568"/>
                </a:cubicBezTo>
                <a:lnTo>
                  <a:pt x="779" y="568"/>
                </a:lnTo>
                <a:cubicBezTo>
                  <a:pt x="779" y="568"/>
                  <a:pt x="735" y="908"/>
                  <a:pt x="888" y="908"/>
                </a:cubicBezTo>
                <a:cubicBezTo>
                  <a:pt x="1042" y="897"/>
                  <a:pt x="976" y="601"/>
                  <a:pt x="976" y="601"/>
                </a:cubicBezTo>
                <a:lnTo>
                  <a:pt x="976" y="601"/>
                </a:lnTo>
                <a:cubicBezTo>
                  <a:pt x="976" y="601"/>
                  <a:pt x="1354" y="764"/>
                  <a:pt x="1525" y="764"/>
                </a:cubicBezTo>
                <a:cubicBezTo>
                  <a:pt x="1547" y="764"/>
                  <a:pt x="1566" y="761"/>
                  <a:pt x="1580" y="754"/>
                </a:cubicBezTo>
                <a:cubicBezTo>
                  <a:pt x="1701" y="710"/>
                  <a:pt x="1690" y="590"/>
                  <a:pt x="1536" y="546"/>
                </a:cubicBezTo>
                <a:cubicBezTo>
                  <a:pt x="1382" y="513"/>
                  <a:pt x="1042" y="480"/>
                  <a:pt x="1042" y="480"/>
                </a:cubicBezTo>
                <a:cubicBezTo>
                  <a:pt x="1042" y="480"/>
                  <a:pt x="1251" y="447"/>
                  <a:pt x="1492" y="425"/>
                </a:cubicBezTo>
                <a:cubicBezTo>
                  <a:pt x="1723" y="392"/>
                  <a:pt x="2041" y="238"/>
                  <a:pt x="1953" y="96"/>
                </a:cubicBezTo>
                <a:cubicBezTo>
                  <a:pt x="1911" y="26"/>
                  <a:pt x="1837" y="1"/>
                  <a:pt x="174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5"/>
          <p:cNvSpPr/>
          <p:nvPr/>
        </p:nvSpPr>
        <p:spPr>
          <a:xfrm flipH="1">
            <a:off x="2633902" y="4747012"/>
            <a:ext cx="31714" cy="17832"/>
          </a:xfrm>
          <a:custGeom>
            <a:rect b="b" l="l" r="r" t="t"/>
            <a:pathLst>
              <a:path extrusionOk="0" h="149" w="265">
                <a:moveTo>
                  <a:pt x="149" y="0"/>
                </a:moveTo>
                <a:cubicBezTo>
                  <a:pt x="137" y="0"/>
                  <a:pt x="124" y="1"/>
                  <a:pt x="111" y="3"/>
                </a:cubicBezTo>
                <a:cubicBezTo>
                  <a:pt x="45" y="25"/>
                  <a:pt x="1" y="58"/>
                  <a:pt x="1" y="102"/>
                </a:cubicBezTo>
                <a:cubicBezTo>
                  <a:pt x="10" y="129"/>
                  <a:pt x="56" y="149"/>
                  <a:pt x="109" y="149"/>
                </a:cubicBezTo>
                <a:cubicBezTo>
                  <a:pt x="120" y="149"/>
                  <a:pt x="132" y="148"/>
                  <a:pt x="144" y="146"/>
                </a:cubicBezTo>
                <a:cubicBezTo>
                  <a:pt x="209" y="124"/>
                  <a:pt x="264" y="91"/>
                  <a:pt x="253" y="47"/>
                </a:cubicBezTo>
                <a:cubicBezTo>
                  <a:pt x="244" y="20"/>
                  <a:pt x="206" y="0"/>
                  <a:pt x="14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5"/>
          <p:cNvSpPr/>
          <p:nvPr/>
        </p:nvSpPr>
        <p:spPr>
          <a:xfrm flipH="1">
            <a:off x="2922918" y="4608068"/>
            <a:ext cx="144687" cy="78986"/>
          </a:xfrm>
          <a:custGeom>
            <a:rect b="b" l="l" r="r" t="t"/>
            <a:pathLst>
              <a:path extrusionOk="0" h="660" w="1209">
                <a:moveTo>
                  <a:pt x="637" y="0"/>
                </a:moveTo>
                <a:cubicBezTo>
                  <a:pt x="485" y="0"/>
                  <a:pt x="506" y="209"/>
                  <a:pt x="506" y="209"/>
                </a:cubicBezTo>
                <a:cubicBezTo>
                  <a:pt x="506" y="209"/>
                  <a:pt x="403" y="74"/>
                  <a:pt x="291" y="74"/>
                </a:cubicBezTo>
                <a:cubicBezTo>
                  <a:pt x="271" y="74"/>
                  <a:pt x="251" y="78"/>
                  <a:pt x="231" y="88"/>
                </a:cubicBezTo>
                <a:cubicBezTo>
                  <a:pt x="89" y="154"/>
                  <a:pt x="374" y="264"/>
                  <a:pt x="374" y="264"/>
                </a:cubicBezTo>
                <a:cubicBezTo>
                  <a:pt x="374" y="264"/>
                  <a:pt x="1" y="341"/>
                  <a:pt x="56" y="440"/>
                </a:cubicBezTo>
                <a:cubicBezTo>
                  <a:pt x="68" y="468"/>
                  <a:pt x="104" y="478"/>
                  <a:pt x="149" y="478"/>
                </a:cubicBezTo>
                <a:cubicBezTo>
                  <a:pt x="258" y="478"/>
                  <a:pt x="418" y="418"/>
                  <a:pt x="418" y="418"/>
                </a:cubicBezTo>
                <a:lnTo>
                  <a:pt x="418" y="418"/>
                </a:lnTo>
                <a:cubicBezTo>
                  <a:pt x="418" y="418"/>
                  <a:pt x="374" y="648"/>
                  <a:pt x="495" y="659"/>
                </a:cubicBezTo>
                <a:cubicBezTo>
                  <a:pt x="498" y="659"/>
                  <a:pt x="501" y="660"/>
                  <a:pt x="504" y="660"/>
                </a:cubicBezTo>
                <a:cubicBezTo>
                  <a:pt x="625" y="660"/>
                  <a:pt x="594" y="440"/>
                  <a:pt x="594" y="440"/>
                </a:cubicBezTo>
                <a:lnTo>
                  <a:pt x="594" y="440"/>
                </a:lnTo>
                <a:cubicBezTo>
                  <a:pt x="594" y="440"/>
                  <a:pt x="766" y="588"/>
                  <a:pt x="872" y="588"/>
                </a:cubicBezTo>
                <a:cubicBezTo>
                  <a:pt x="892" y="588"/>
                  <a:pt x="909" y="583"/>
                  <a:pt x="923" y="571"/>
                </a:cubicBezTo>
                <a:cubicBezTo>
                  <a:pt x="1011" y="484"/>
                  <a:pt x="747" y="374"/>
                  <a:pt x="747" y="374"/>
                </a:cubicBezTo>
                <a:cubicBezTo>
                  <a:pt x="747" y="374"/>
                  <a:pt x="1208" y="319"/>
                  <a:pt x="1131" y="187"/>
                </a:cubicBezTo>
                <a:cubicBezTo>
                  <a:pt x="1110" y="148"/>
                  <a:pt x="1067" y="133"/>
                  <a:pt x="1016" y="133"/>
                </a:cubicBezTo>
                <a:cubicBezTo>
                  <a:pt x="882" y="133"/>
                  <a:pt x="692" y="231"/>
                  <a:pt x="692" y="231"/>
                </a:cubicBezTo>
                <a:cubicBezTo>
                  <a:pt x="692" y="231"/>
                  <a:pt x="802" y="11"/>
                  <a:pt x="648" y="1"/>
                </a:cubicBezTo>
                <a:cubicBezTo>
                  <a:pt x="644" y="0"/>
                  <a:pt x="641" y="0"/>
                  <a:pt x="63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5"/>
          <p:cNvSpPr/>
          <p:nvPr/>
        </p:nvSpPr>
        <p:spPr>
          <a:xfrm flipH="1">
            <a:off x="2987303" y="4639543"/>
            <a:ext cx="26448" cy="11968"/>
          </a:xfrm>
          <a:custGeom>
            <a:rect b="b" l="l" r="r" t="t"/>
            <a:pathLst>
              <a:path extrusionOk="0" h="100" w="221">
                <a:moveTo>
                  <a:pt x="111" y="1"/>
                </a:moveTo>
                <a:cubicBezTo>
                  <a:pt x="45" y="1"/>
                  <a:pt x="1" y="34"/>
                  <a:pt x="1" y="56"/>
                </a:cubicBezTo>
                <a:cubicBezTo>
                  <a:pt x="1" y="78"/>
                  <a:pt x="56" y="100"/>
                  <a:pt x="111" y="100"/>
                </a:cubicBezTo>
                <a:cubicBezTo>
                  <a:pt x="177" y="89"/>
                  <a:pt x="220" y="67"/>
                  <a:pt x="220" y="45"/>
                </a:cubicBezTo>
                <a:cubicBezTo>
                  <a:pt x="220" y="23"/>
                  <a:pt x="166" y="1"/>
                  <a:pt x="11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5"/>
          <p:cNvSpPr/>
          <p:nvPr/>
        </p:nvSpPr>
        <p:spPr>
          <a:xfrm flipH="1">
            <a:off x="3074068" y="4515917"/>
            <a:ext cx="317976" cy="153782"/>
          </a:xfrm>
          <a:custGeom>
            <a:rect b="b" l="l" r="r" t="t"/>
            <a:pathLst>
              <a:path extrusionOk="0" h="1285" w="2657">
                <a:moveTo>
                  <a:pt x="1569" y="0"/>
                </a:moveTo>
                <a:cubicBezTo>
                  <a:pt x="1282" y="0"/>
                  <a:pt x="1241" y="397"/>
                  <a:pt x="1241" y="397"/>
                </a:cubicBezTo>
                <a:cubicBezTo>
                  <a:pt x="1241" y="397"/>
                  <a:pt x="1190" y="221"/>
                  <a:pt x="1053" y="221"/>
                </a:cubicBezTo>
                <a:cubicBezTo>
                  <a:pt x="1033" y="221"/>
                  <a:pt x="1012" y="224"/>
                  <a:pt x="988" y="233"/>
                </a:cubicBezTo>
                <a:cubicBezTo>
                  <a:pt x="879" y="277"/>
                  <a:pt x="999" y="474"/>
                  <a:pt x="999" y="474"/>
                </a:cubicBezTo>
                <a:cubicBezTo>
                  <a:pt x="999" y="474"/>
                  <a:pt x="912" y="419"/>
                  <a:pt x="868" y="386"/>
                </a:cubicBezTo>
                <a:cubicBezTo>
                  <a:pt x="845" y="373"/>
                  <a:pt x="791" y="363"/>
                  <a:pt x="732" y="363"/>
                </a:cubicBezTo>
                <a:cubicBezTo>
                  <a:pt x="647" y="363"/>
                  <a:pt x="553" y="383"/>
                  <a:pt x="527" y="441"/>
                </a:cubicBezTo>
                <a:cubicBezTo>
                  <a:pt x="472" y="551"/>
                  <a:pt x="879" y="584"/>
                  <a:pt x="879" y="584"/>
                </a:cubicBezTo>
                <a:cubicBezTo>
                  <a:pt x="879" y="584"/>
                  <a:pt x="863" y="583"/>
                  <a:pt x="836" y="583"/>
                </a:cubicBezTo>
                <a:cubicBezTo>
                  <a:pt x="757" y="583"/>
                  <a:pt x="579" y="589"/>
                  <a:pt x="440" y="639"/>
                </a:cubicBezTo>
                <a:cubicBezTo>
                  <a:pt x="253" y="705"/>
                  <a:pt x="0" y="869"/>
                  <a:pt x="165" y="1023"/>
                </a:cubicBezTo>
                <a:cubicBezTo>
                  <a:pt x="191" y="1045"/>
                  <a:pt x="230" y="1055"/>
                  <a:pt x="277" y="1055"/>
                </a:cubicBezTo>
                <a:cubicBezTo>
                  <a:pt x="529" y="1055"/>
                  <a:pt x="1021" y="782"/>
                  <a:pt x="1021" y="781"/>
                </a:cubicBezTo>
                <a:lnTo>
                  <a:pt x="1021" y="781"/>
                </a:lnTo>
                <a:cubicBezTo>
                  <a:pt x="1021" y="782"/>
                  <a:pt x="363" y="1210"/>
                  <a:pt x="659" y="1275"/>
                </a:cubicBezTo>
                <a:cubicBezTo>
                  <a:pt x="685" y="1282"/>
                  <a:pt x="711" y="1285"/>
                  <a:pt x="736" y="1285"/>
                </a:cubicBezTo>
                <a:cubicBezTo>
                  <a:pt x="1011" y="1285"/>
                  <a:pt x="1241" y="935"/>
                  <a:pt x="1241" y="935"/>
                </a:cubicBezTo>
                <a:cubicBezTo>
                  <a:pt x="1241" y="935"/>
                  <a:pt x="1459" y="1079"/>
                  <a:pt x="1675" y="1079"/>
                </a:cubicBezTo>
                <a:cubicBezTo>
                  <a:pt x="1745" y="1079"/>
                  <a:pt x="1815" y="1063"/>
                  <a:pt x="1878" y="1023"/>
                </a:cubicBezTo>
                <a:cubicBezTo>
                  <a:pt x="2141" y="858"/>
                  <a:pt x="1636" y="749"/>
                  <a:pt x="1636" y="749"/>
                </a:cubicBezTo>
                <a:cubicBezTo>
                  <a:pt x="1636" y="749"/>
                  <a:pt x="2657" y="485"/>
                  <a:pt x="2372" y="277"/>
                </a:cubicBezTo>
                <a:cubicBezTo>
                  <a:pt x="2312" y="231"/>
                  <a:pt x="2239" y="213"/>
                  <a:pt x="2161" y="213"/>
                </a:cubicBezTo>
                <a:cubicBezTo>
                  <a:pt x="1884" y="213"/>
                  <a:pt x="1548" y="441"/>
                  <a:pt x="1548" y="441"/>
                </a:cubicBezTo>
                <a:cubicBezTo>
                  <a:pt x="1548" y="441"/>
                  <a:pt x="1932" y="35"/>
                  <a:pt x="1603" y="2"/>
                </a:cubicBezTo>
                <a:cubicBezTo>
                  <a:pt x="1591" y="1"/>
                  <a:pt x="1580" y="0"/>
                  <a:pt x="156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5"/>
          <p:cNvSpPr/>
          <p:nvPr/>
        </p:nvSpPr>
        <p:spPr>
          <a:xfrm flipH="1">
            <a:off x="3219832" y="4575037"/>
            <a:ext cx="51341" cy="28124"/>
          </a:xfrm>
          <a:custGeom>
            <a:rect b="b" l="l" r="r" t="t"/>
            <a:pathLst>
              <a:path extrusionOk="0" h="235" w="429">
                <a:moveTo>
                  <a:pt x="232" y="0"/>
                </a:moveTo>
                <a:cubicBezTo>
                  <a:pt x="221" y="0"/>
                  <a:pt x="209" y="1"/>
                  <a:pt x="198" y="2"/>
                </a:cubicBezTo>
                <a:cubicBezTo>
                  <a:pt x="77" y="24"/>
                  <a:pt x="0" y="101"/>
                  <a:pt x="11" y="156"/>
                </a:cubicBezTo>
                <a:cubicBezTo>
                  <a:pt x="21" y="204"/>
                  <a:pt x="97" y="235"/>
                  <a:pt x="189" y="235"/>
                </a:cubicBezTo>
                <a:cubicBezTo>
                  <a:pt x="203" y="235"/>
                  <a:pt x="217" y="234"/>
                  <a:pt x="231" y="233"/>
                </a:cubicBezTo>
                <a:cubicBezTo>
                  <a:pt x="341" y="211"/>
                  <a:pt x="428" y="145"/>
                  <a:pt x="417" y="90"/>
                </a:cubicBezTo>
                <a:cubicBezTo>
                  <a:pt x="408" y="41"/>
                  <a:pt x="327" y="0"/>
                  <a:pt x="2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5"/>
          <p:cNvSpPr/>
          <p:nvPr/>
        </p:nvSpPr>
        <p:spPr>
          <a:xfrm flipH="1">
            <a:off x="3466842" y="4923414"/>
            <a:ext cx="153782" cy="77669"/>
          </a:xfrm>
          <a:custGeom>
            <a:rect b="b" l="l" r="r" t="t"/>
            <a:pathLst>
              <a:path extrusionOk="0" h="649" w="1285">
                <a:moveTo>
                  <a:pt x="747" y="0"/>
                </a:moveTo>
                <a:cubicBezTo>
                  <a:pt x="626" y="0"/>
                  <a:pt x="549" y="209"/>
                  <a:pt x="549" y="209"/>
                </a:cubicBezTo>
                <a:cubicBezTo>
                  <a:pt x="549" y="209"/>
                  <a:pt x="455" y="144"/>
                  <a:pt x="370" y="144"/>
                </a:cubicBezTo>
                <a:cubicBezTo>
                  <a:pt x="339" y="144"/>
                  <a:pt x="309" y="152"/>
                  <a:pt x="286" y="176"/>
                </a:cubicBezTo>
                <a:cubicBezTo>
                  <a:pt x="209" y="264"/>
                  <a:pt x="407" y="285"/>
                  <a:pt x="407" y="285"/>
                </a:cubicBezTo>
                <a:cubicBezTo>
                  <a:pt x="407" y="285"/>
                  <a:pt x="0" y="373"/>
                  <a:pt x="55" y="494"/>
                </a:cubicBezTo>
                <a:cubicBezTo>
                  <a:pt x="69" y="525"/>
                  <a:pt x="100" y="536"/>
                  <a:pt x="138" y="536"/>
                </a:cubicBezTo>
                <a:cubicBezTo>
                  <a:pt x="247" y="536"/>
                  <a:pt x="417" y="439"/>
                  <a:pt x="418" y="439"/>
                </a:cubicBezTo>
                <a:lnTo>
                  <a:pt x="418" y="439"/>
                </a:lnTo>
                <a:cubicBezTo>
                  <a:pt x="417" y="439"/>
                  <a:pt x="286" y="626"/>
                  <a:pt x="418" y="648"/>
                </a:cubicBezTo>
                <a:cubicBezTo>
                  <a:pt x="422" y="648"/>
                  <a:pt x="426" y="648"/>
                  <a:pt x="430" y="648"/>
                </a:cubicBezTo>
                <a:cubicBezTo>
                  <a:pt x="551" y="648"/>
                  <a:pt x="571" y="494"/>
                  <a:pt x="571" y="494"/>
                </a:cubicBezTo>
                <a:cubicBezTo>
                  <a:pt x="571" y="494"/>
                  <a:pt x="719" y="578"/>
                  <a:pt x="834" y="578"/>
                </a:cubicBezTo>
                <a:cubicBezTo>
                  <a:pt x="863" y="578"/>
                  <a:pt x="890" y="573"/>
                  <a:pt x="912" y="560"/>
                </a:cubicBezTo>
                <a:cubicBezTo>
                  <a:pt x="1021" y="494"/>
                  <a:pt x="747" y="384"/>
                  <a:pt x="747" y="384"/>
                </a:cubicBezTo>
                <a:cubicBezTo>
                  <a:pt x="747" y="384"/>
                  <a:pt x="1285" y="373"/>
                  <a:pt x="1164" y="176"/>
                </a:cubicBezTo>
                <a:cubicBezTo>
                  <a:pt x="1130" y="127"/>
                  <a:pt x="1081" y="109"/>
                  <a:pt x="1028" y="109"/>
                </a:cubicBezTo>
                <a:cubicBezTo>
                  <a:pt x="878" y="109"/>
                  <a:pt x="692" y="253"/>
                  <a:pt x="692" y="253"/>
                </a:cubicBezTo>
                <a:cubicBezTo>
                  <a:pt x="692" y="253"/>
                  <a:pt x="868" y="0"/>
                  <a:pt x="74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5"/>
          <p:cNvSpPr/>
          <p:nvPr/>
        </p:nvSpPr>
        <p:spPr>
          <a:xfrm flipH="1">
            <a:off x="3539126" y="4958479"/>
            <a:ext cx="26329" cy="12327"/>
          </a:xfrm>
          <a:custGeom>
            <a:rect b="b" l="l" r="r" t="t"/>
            <a:pathLst>
              <a:path extrusionOk="0" h="103" w="220">
                <a:moveTo>
                  <a:pt x="129" y="1"/>
                </a:moveTo>
                <a:cubicBezTo>
                  <a:pt x="119" y="1"/>
                  <a:pt x="109" y="1"/>
                  <a:pt x="99" y="3"/>
                </a:cubicBezTo>
                <a:cubicBezTo>
                  <a:pt x="44" y="14"/>
                  <a:pt x="0" y="36"/>
                  <a:pt x="0" y="69"/>
                </a:cubicBezTo>
                <a:cubicBezTo>
                  <a:pt x="0" y="91"/>
                  <a:pt x="55" y="102"/>
                  <a:pt x="110" y="102"/>
                </a:cubicBezTo>
                <a:cubicBezTo>
                  <a:pt x="176" y="91"/>
                  <a:pt x="220" y="58"/>
                  <a:pt x="209" y="36"/>
                </a:cubicBezTo>
                <a:cubicBezTo>
                  <a:pt x="209" y="18"/>
                  <a:pt x="172" y="1"/>
                  <a:pt x="12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5"/>
          <p:cNvSpPr/>
          <p:nvPr/>
        </p:nvSpPr>
        <p:spPr>
          <a:xfrm flipH="1">
            <a:off x="3557437" y="4666948"/>
            <a:ext cx="157732" cy="73959"/>
          </a:xfrm>
          <a:custGeom>
            <a:rect b="b" l="l" r="r" t="t"/>
            <a:pathLst>
              <a:path extrusionOk="0" h="618" w="1318">
                <a:moveTo>
                  <a:pt x="695" y="1"/>
                </a:moveTo>
                <a:cubicBezTo>
                  <a:pt x="582" y="1"/>
                  <a:pt x="582" y="189"/>
                  <a:pt x="582" y="189"/>
                </a:cubicBezTo>
                <a:cubicBezTo>
                  <a:pt x="582" y="189"/>
                  <a:pt x="501" y="68"/>
                  <a:pt x="361" y="68"/>
                </a:cubicBezTo>
                <a:cubicBezTo>
                  <a:pt x="337" y="68"/>
                  <a:pt x="312" y="71"/>
                  <a:pt x="285" y="79"/>
                </a:cubicBezTo>
                <a:cubicBezTo>
                  <a:pt x="110" y="134"/>
                  <a:pt x="384" y="266"/>
                  <a:pt x="384" y="266"/>
                </a:cubicBezTo>
                <a:cubicBezTo>
                  <a:pt x="384" y="266"/>
                  <a:pt x="0" y="387"/>
                  <a:pt x="88" y="518"/>
                </a:cubicBezTo>
                <a:cubicBezTo>
                  <a:pt x="105" y="547"/>
                  <a:pt x="133" y="558"/>
                  <a:pt x="166" y="558"/>
                </a:cubicBezTo>
                <a:cubicBezTo>
                  <a:pt x="298" y="558"/>
                  <a:pt x="516" y="376"/>
                  <a:pt x="516" y="376"/>
                </a:cubicBezTo>
                <a:lnTo>
                  <a:pt x="516" y="376"/>
                </a:lnTo>
                <a:cubicBezTo>
                  <a:pt x="516" y="376"/>
                  <a:pt x="421" y="618"/>
                  <a:pt x="572" y="618"/>
                </a:cubicBezTo>
                <a:cubicBezTo>
                  <a:pt x="575" y="618"/>
                  <a:pt x="578" y="617"/>
                  <a:pt x="582" y="617"/>
                </a:cubicBezTo>
                <a:cubicBezTo>
                  <a:pt x="757" y="606"/>
                  <a:pt x="692" y="409"/>
                  <a:pt x="692" y="409"/>
                </a:cubicBezTo>
                <a:lnTo>
                  <a:pt x="692" y="409"/>
                </a:lnTo>
                <a:cubicBezTo>
                  <a:pt x="692" y="409"/>
                  <a:pt x="886" y="531"/>
                  <a:pt x="1030" y="531"/>
                </a:cubicBezTo>
                <a:cubicBezTo>
                  <a:pt x="1064" y="531"/>
                  <a:pt x="1095" y="524"/>
                  <a:pt x="1120" y="507"/>
                </a:cubicBezTo>
                <a:cubicBezTo>
                  <a:pt x="1240" y="409"/>
                  <a:pt x="889" y="310"/>
                  <a:pt x="889" y="310"/>
                </a:cubicBezTo>
                <a:cubicBezTo>
                  <a:pt x="889" y="310"/>
                  <a:pt x="1317" y="277"/>
                  <a:pt x="1262" y="112"/>
                </a:cubicBezTo>
                <a:cubicBezTo>
                  <a:pt x="1250" y="64"/>
                  <a:pt x="1212" y="46"/>
                  <a:pt x="1164" y="46"/>
                </a:cubicBezTo>
                <a:cubicBezTo>
                  <a:pt x="1036" y="46"/>
                  <a:pt x="834" y="167"/>
                  <a:pt x="834" y="167"/>
                </a:cubicBezTo>
                <a:cubicBezTo>
                  <a:pt x="834" y="167"/>
                  <a:pt x="856" y="13"/>
                  <a:pt x="714" y="2"/>
                </a:cubicBezTo>
                <a:cubicBezTo>
                  <a:pt x="707" y="1"/>
                  <a:pt x="701" y="1"/>
                  <a:pt x="69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5"/>
          <p:cNvSpPr/>
          <p:nvPr/>
        </p:nvSpPr>
        <p:spPr>
          <a:xfrm flipH="1">
            <a:off x="3621822" y="4694474"/>
            <a:ext cx="27765" cy="11249"/>
          </a:xfrm>
          <a:custGeom>
            <a:rect b="b" l="l" r="r" t="t"/>
            <a:pathLst>
              <a:path extrusionOk="0" h="94" w="232">
                <a:moveTo>
                  <a:pt x="142" y="0"/>
                </a:moveTo>
                <a:cubicBezTo>
                  <a:pt x="131" y="0"/>
                  <a:pt x="121" y="1"/>
                  <a:pt x="111" y="3"/>
                </a:cubicBezTo>
                <a:cubicBezTo>
                  <a:pt x="45" y="3"/>
                  <a:pt x="1" y="36"/>
                  <a:pt x="1" y="58"/>
                </a:cubicBezTo>
                <a:cubicBezTo>
                  <a:pt x="1" y="76"/>
                  <a:pt x="37" y="94"/>
                  <a:pt x="87" y="94"/>
                </a:cubicBezTo>
                <a:cubicBezTo>
                  <a:pt x="98" y="94"/>
                  <a:pt x="110" y="93"/>
                  <a:pt x="122" y="91"/>
                </a:cubicBezTo>
                <a:cubicBezTo>
                  <a:pt x="177" y="91"/>
                  <a:pt x="231" y="69"/>
                  <a:pt x="231" y="36"/>
                </a:cubicBezTo>
                <a:cubicBezTo>
                  <a:pt x="231" y="18"/>
                  <a:pt x="188" y="0"/>
                  <a:pt x="14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
          <p:cNvSpPr/>
          <p:nvPr/>
        </p:nvSpPr>
        <p:spPr>
          <a:xfrm flipH="1">
            <a:off x="3838554" y="4829947"/>
            <a:ext cx="169579" cy="77908"/>
          </a:xfrm>
          <a:custGeom>
            <a:rect b="b" l="l" r="r" t="t"/>
            <a:pathLst>
              <a:path extrusionOk="0" h="651" w="1417">
                <a:moveTo>
                  <a:pt x="955" y="0"/>
                </a:moveTo>
                <a:cubicBezTo>
                  <a:pt x="808" y="0"/>
                  <a:pt x="758" y="210"/>
                  <a:pt x="758" y="210"/>
                </a:cubicBezTo>
                <a:cubicBezTo>
                  <a:pt x="758" y="210"/>
                  <a:pt x="687" y="26"/>
                  <a:pt x="563" y="26"/>
                </a:cubicBezTo>
                <a:cubicBezTo>
                  <a:pt x="548" y="26"/>
                  <a:pt x="532" y="29"/>
                  <a:pt x="516" y="35"/>
                </a:cubicBezTo>
                <a:cubicBezTo>
                  <a:pt x="351" y="100"/>
                  <a:pt x="538" y="232"/>
                  <a:pt x="538" y="232"/>
                </a:cubicBezTo>
                <a:cubicBezTo>
                  <a:pt x="538" y="232"/>
                  <a:pt x="307" y="265"/>
                  <a:pt x="209" y="287"/>
                </a:cubicBezTo>
                <a:cubicBezTo>
                  <a:pt x="121" y="309"/>
                  <a:pt x="11" y="364"/>
                  <a:pt x="0" y="441"/>
                </a:cubicBezTo>
                <a:cubicBezTo>
                  <a:pt x="0" y="505"/>
                  <a:pt x="59" y="546"/>
                  <a:pt x="134" y="546"/>
                </a:cubicBezTo>
                <a:cubicBezTo>
                  <a:pt x="161" y="546"/>
                  <a:pt x="190" y="540"/>
                  <a:pt x="220" y="529"/>
                </a:cubicBezTo>
                <a:cubicBezTo>
                  <a:pt x="329" y="485"/>
                  <a:pt x="505" y="386"/>
                  <a:pt x="505" y="386"/>
                </a:cubicBezTo>
                <a:lnTo>
                  <a:pt x="505" y="386"/>
                </a:lnTo>
                <a:cubicBezTo>
                  <a:pt x="505" y="386"/>
                  <a:pt x="318" y="627"/>
                  <a:pt x="472" y="649"/>
                </a:cubicBezTo>
                <a:cubicBezTo>
                  <a:pt x="479" y="650"/>
                  <a:pt x="486" y="651"/>
                  <a:pt x="492" y="651"/>
                </a:cubicBezTo>
                <a:cubicBezTo>
                  <a:pt x="628" y="651"/>
                  <a:pt x="648" y="441"/>
                  <a:pt x="648" y="441"/>
                </a:cubicBezTo>
                <a:cubicBezTo>
                  <a:pt x="648" y="441"/>
                  <a:pt x="802" y="604"/>
                  <a:pt x="929" y="604"/>
                </a:cubicBezTo>
                <a:cubicBezTo>
                  <a:pt x="946" y="604"/>
                  <a:pt x="962" y="601"/>
                  <a:pt x="977" y="594"/>
                </a:cubicBezTo>
                <a:cubicBezTo>
                  <a:pt x="1120" y="540"/>
                  <a:pt x="900" y="408"/>
                  <a:pt x="900" y="408"/>
                </a:cubicBezTo>
                <a:cubicBezTo>
                  <a:pt x="900" y="408"/>
                  <a:pt x="1416" y="364"/>
                  <a:pt x="1350" y="210"/>
                </a:cubicBezTo>
                <a:cubicBezTo>
                  <a:pt x="1334" y="174"/>
                  <a:pt x="1294" y="160"/>
                  <a:pt x="1244" y="160"/>
                </a:cubicBezTo>
                <a:cubicBezTo>
                  <a:pt x="1099" y="160"/>
                  <a:pt x="867" y="276"/>
                  <a:pt x="867" y="276"/>
                </a:cubicBezTo>
                <a:cubicBezTo>
                  <a:pt x="867" y="276"/>
                  <a:pt x="1153" y="24"/>
                  <a:pt x="977" y="2"/>
                </a:cubicBezTo>
                <a:cubicBezTo>
                  <a:pt x="970" y="1"/>
                  <a:pt x="962" y="0"/>
                  <a:pt x="95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5"/>
          <p:cNvSpPr/>
          <p:nvPr/>
        </p:nvSpPr>
        <p:spPr>
          <a:xfrm flipH="1">
            <a:off x="3908205" y="4860345"/>
            <a:ext cx="26448" cy="13164"/>
          </a:xfrm>
          <a:custGeom>
            <a:rect b="b" l="l" r="r" t="t"/>
            <a:pathLst>
              <a:path extrusionOk="0" h="110" w="221">
                <a:moveTo>
                  <a:pt x="111" y="0"/>
                </a:moveTo>
                <a:cubicBezTo>
                  <a:pt x="56" y="0"/>
                  <a:pt x="1" y="33"/>
                  <a:pt x="1" y="55"/>
                </a:cubicBezTo>
                <a:cubicBezTo>
                  <a:pt x="1" y="88"/>
                  <a:pt x="56" y="110"/>
                  <a:pt x="111" y="110"/>
                </a:cubicBezTo>
                <a:cubicBezTo>
                  <a:pt x="165" y="110"/>
                  <a:pt x="220" y="88"/>
                  <a:pt x="220" y="55"/>
                </a:cubicBezTo>
                <a:cubicBezTo>
                  <a:pt x="220" y="33"/>
                  <a:pt x="165" y="0"/>
                  <a:pt x="11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5"/>
          <p:cNvSpPr/>
          <p:nvPr/>
        </p:nvSpPr>
        <p:spPr>
          <a:xfrm flipH="1">
            <a:off x="3909522" y="4576473"/>
            <a:ext cx="293084" cy="119795"/>
          </a:xfrm>
          <a:custGeom>
            <a:rect b="b" l="l" r="r" t="t"/>
            <a:pathLst>
              <a:path extrusionOk="0" h="1001" w="2449">
                <a:moveTo>
                  <a:pt x="1395" y="0"/>
                </a:moveTo>
                <a:cubicBezTo>
                  <a:pt x="1082" y="0"/>
                  <a:pt x="1010" y="308"/>
                  <a:pt x="1010" y="308"/>
                </a:cubicBezTo>
                <a:cubicBezTo>
                  <a:pt x="1010" y="308"/>
                  <a:pt x="904" y="297"/>
                  <a:pt x="786" y="297"/>
                </a:cubicBezTo>
                <a:cubicBezTo>
                  <a:pt x="646" y="297"/>
                  <a:pt x="489" y="313"/>
                  <a:pt x="483" y="385"/>
                </a:cubicBezTo>
                <a:cubicBezTo>
                  <a:pt x="475" y="484"/>
                  <a:pt x="646" y="496"/>
                  <a:pt x="732" y="496"/>
                </a:cubicBezTo>
                <a:cubicBezTo>
                  <a:pt x="761" y="496"/>
                  <a:pt x="780" y="495"/>
                  <a:pt x="780" y="495"/>
                </a:cubicBezTo>
                <a:lnTo>
                  <a:pt x="780" y="495"/>
                </a:lnTo>
                <a:cubicBezTo>
                  <a:pt x="780" y="495"/>
                  <a:pt x="571" y="561"/>
                  <a:pt x="418" y="627"/>
                </a:cubicBezTo>
                <a:cubicBezTo>
                  <a:pt x="264" y="693"/>
                  <a:pt x="0" y="846"/>
                  <a:pt x="66" y="934"/>
                </a:cubicBezTo>
                <a:cubicBezTo>
                  <a:pt x="95" y="967"/>
                  <a:pt x="155" y="982"/>
                  <a:pt x="229" y="982"/>
                </a:cubicBezTo>
                <a:cubicBezTo>
                  <a:pt x="328" y="982"/>
                  <a:pt x="449" y="956"/>
                  <a:pt x="549" y="912"/>
                </a:cubicBezTo>
                <a:cubicBezTo>
                  <a:pt x="725" y="835"/>
                  <a:pt x="933" y="660"/>
                  <a:pt x="934" y="660"/>
                </a:cubicBezTo>
                <a:lnTo>
                  <a:pt x="934" y="660"/>
                </a:lnTo>
                <a:cubicBezTo>
                  <a:pt x="934" y="660"/>
                  <a:pt x="861" y="1001"/>
                  <a:pt x="1058" y="1001"/>
                </a:cubicBezTo>
                <a:cubicBezTo>
                  <a:pt x="1064" y="1001"/>
                  <a:pt x="1070" y="1001"/>
                  <a:pt x="1076" y="1000"/>
                </a:cubicBezTo>
                <a:cubicBezTo>
                  <a:pt x="1285" y="967"/>
                  <a:pt x="1252" y="616"/>
                  <a:pt x="1252" y="616"/>
                </a:cubicBezTo>
                <a:lnTo>
                  <a:pt x="1252" y="616"/>
                </a:lnTo>
                <a:cubicBezTo>
                  <a:pt x="1252" y="616"/>
                  <a:pt x="1642" y="679"/>
                  <a:pt x="1915" y="679"/>
                </a:cubicBezTo>
                <a:cubicBezTo>
                  <a:pt x="2052" y="679"/>
                  <a:pt x="2159" y="663"/>
                  <a:pt x="2174" y="616"/>
                </a:cubicBezTo>
                <a:cubicBezTo>
                  <a:pt x="2207" y="473"/>
                  <a:pt x="1482" y="462"/>
                  <a:pt x="1482" y="462"/>
                </a:cubicBezTo>
                <a:cubicBezTo>
                  <a:pt x="1482" y="462"/>
                  <a:pt x="1691" y="440"/>
                  <a:pt x="1943" y="385"/>
                </a:cubicBezTo>
                <a:cubicBezTo>
                  <a:pt x="2185" y="319"/>
                  <a:pt x="2448" y="221"/>
                  <a:pt x="2361" y="133"/>
                </a:cubicBezTo>
                <a:cubicBezTo>
                  <a:pt x="2322" y="99"/>
                  <a:pt x="2257" y="87"/>
                  <a:pt x="2180" y="87"/>
                </a:cubicBezTo>
                <a:cubicBezTo>
                  <a:pt x="2080" y="87"/>
                  <a:pt x="1961" y="108"/>
                  <a:pt x="1856" y="133"/>
                </a:cubicBezTo>
                <a:cubicBezTo>
                  <a:pt x="1680" y="177"/>
                  <a:pt x="1329" y="385"/>
                  <a:pt x="1329" y="385"/>
                </a:cubicBezTo>
                <a:cubicBezTo>
                  <a:pt x="1329" y="385"/>
                  <a:pt x="1768" y="12"/>
                  <a:pt x="1427" y="1"/>
                </a:cubicBezTo>
                <a:cubicBezTo>
                  <a:pt x="1417" y="0"/>
                  <a:pt x="1406" y="0"/>
                  <a:pt x="139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5"/>
          <p:cNvSpPr/>
          <p:nvPr/>
        </p:nvSpPr>
        <p:spPr>
          <a:xfrm flipH="1">
            <a:off x="4047507" y="4621950"/>
            <a:ext cx="47391" cy="22140"/>
          </a:xfrm>
          <a:custGeom>
            <a:rect b="b" l="l" r="r" t="t"/>
            <a:pathLst>
              <a:path extrusionOk="0" h="185" w="396">
                <a:moveTo>
                  <a:pt x="282" y="0"/>
                </a:moveTo>
                <a:cubicBezTo>
                  <a:pt x="253" y="0"/>
                  <a:pt x="220" y="5"/>
                  <a:pt x="187" y="16"/>
                </a:cubicBezTo>
                <a:cubicBezTo>
                  <a:pt x="77" y="38"/>
                  <a:pt x="1" y="104"/>
                  <a:pt x="12" y="148"/>
                </a:cubicBezTo>
                <a:cubicBezTo>
                  <a:pt x="18" y="174"/>
                  <a:pt x="51" y="184"/>
                  <a:pt x="99" y="184"/>
                </a:cubicBezTo>
                <a:cubicBezTo>
                  <a:pt x="133" y="184"/>
                  <a:pt x="175" y="179"/>
                  <a:pt x="220" y="170"/>
                </a:cubicBezTo>
                <a:cubicBezTo>
                  <a:pt x="319" y="137"/>
                  <a:pt x="396" y="93"/>
                  <a:pt x="385" y="49"/>
                </a:cubicBezTo>
                <a:cubicBezTo>
                  <a:pt x="385" y="20"/>
                  <a:pt x="341" y="0"/>
                  <a:pt x="28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5"/>
          <p:cNvSpPr/>
          <p:nvPr/>
        </p:nvSpPr>
        <p:spPr>
          <a:xfrm flipH="1">
            <a:off x="4333891" y="4899718"/>
            <a:ext cx="232648" cy="115965"/>
          </a:xfrm>
          <a:custGeom>
            <a:rect b="b" l="l" r="r" t="t"/>
            <a:pathLst>
              <a:path extrusionOk="0" h="969" w="1944">
                <a:moveTo>
                  <a:pt x="1036" y="0"/>
                </a:moveTo>
                <a:cubicBezTo>
                  <a:pt x="900" y="0"/>
                  <a:pt x="868" y="297"/>
                  <a:pt x="868" y="297"/>
                </a:cubicBezTo>
                <a:cubicBezTo>
                  <a:pt x="868" y="297"/>
                  <a:pt x="713" y="162"/>
                  <a:pt x="545" y="162"/>
                </a:cubicBezTo>
                <a:cubicBezTo>
                  <a:pt x="499" y="162"/>
                  <a:pt x="452" y="172"/>
                  <a:pt x="407" y="198"/>
                </a:cubicBezTo>
                <a:cubicBezTo>
                  <a:pt x="198" y="308"/>
                  <a:pt x="692" y="407"/>
                  <a:pt x="692" y="407"/>
                </a:cubicBezTo>
                <a:cubicBezTo>
                  <a:pt x="692" y="407"/>
                  <a:pt x="1" y="582"/>
                  <a:pt x="154" y="758"/>
                </a:cubicBezTo>
                <a:cubicBezTo>
                  <a:pt x="185" y="791"/>
                  <a:pt x="223" y="804"/>
                  <a:pt x="264" y="804"/>
                </a:cubicBezTo>
                <a:cubicBezTo>
                  <a:pt x="445" y="804"/>
                  <a:pt x="692" y="549"/>
                  <a:pt x="692" y="549"/>
                </a:cubicBezTo>
                <a:lnTo>
                  <a:pt x="692" y="549"/>
                </a:lnTo>
                <a:cubicBezTo>
                  <a:pt x="692" y="549"/>
                  <a:pt x="517" y="923"/>
                  <a:pt x="747" y="966"/>
                </a:cubicBezTo>
                <a:cubicBezTo>
                  <a:pt x="757" y="968"/>
                  <a:pt x="766" y="969"/>
                  <a:pt x="775" y="969"/>
                </a:cubicBezTo>
                <a:cubicBezTo>
                  <a:pt x="972" y="969"/>
                  <a:pt x="912" y="626"/>
                  <a:pt x="912" y="626"/>
                </a:cubicBezTo>
                <a:lnTo>
                  <a:pt x="912" y="626"/>
                </a:lnTo>
                <a:cubicBezTo>
                  <a:pt x="912" y="626"/>
                  <a:pt x="1162" y="761"/>
                  <a:pt x="1370" y="761"/>
                </a:cubicBezTo>
                <a:cubicBezTo>
                  <a:pt x="1427" y="761"/>
                  <a:pt x="1482" y="751"/>
                  <a:pt x="1527" y="725"/>
                </a:cubicBezTo>
                <a:cubicBezTo>
                  <a:pt x="1735" y="604"/>
                  <a:pt x="1131" y="494"/>
                  <a:pt x="1131" y="494"/>
                </a:cubicBezTo>
                <a:cubicBezTo>
                  <a:pt x="1131" y="494"/>
                  <a:pt x="1944" y="352"/>
                  <a:pt x="1779" y="143"/>
                </a:cubicBezTo>
                <a:cubicBezTo>
                  <a:pt x="1747" y="97"/>
                  <a:pt x="1696" y="79"/>
                  <a:pt x="1635" y="79"/>
                </a:cubicBezTo>
                <a:cubicBezTo>
                  <a:pt x="1404" y="79"/>
                  <a:pt x="1033" y="341"/>
                  <a:pt x="1033" y="341"/>
                </a:cubicBezTo>
                <a:cubicBezTo>
                  <a:pt x="1033" y="341"/>
                  <a:pt x="1186" y="11"/>
                  <a:pt x="1044" y="0"/>
                </a:cubicBezTo>
                <a:cubicBezTo>
                  <a:pt x="1041" y="0"/>
                  <a:pt x="1039" y="0"/>
                  <a:pt x="103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5"/>
          <p:cNvSpPr/>
          <p:nvPr/>
        </p:nvSpPr>
        <p:spPr>
          <a:xfrm flipH="1">
            <a:off x="4444231" y="4945435"/>
            <a:ext cx="31594" cy="17712"/>
          </a:xfrm>
          <a:custGeom>
            <a:rect b="b" l="l" r="r" t="t"/>
            <a:pathLst>
              <a:path extrusionOk="0" h="148" w="264">
                <a:moveTo>
                  <a:pt x="151" y="1"/>
                </a:moveTo>
                <a:cubicBezTo>
                  <a:pt x="141" y="1"/>
                  <a:pt x="131" y="1"/>
                  <a:pt x="121" y="3"/>
                </a:cubicBezTo>
                <a:cubicBezTo>
                  <a:pt x="55" y="14"/>
                  <a:pt x="0" y="47"/>
                  <a:pt x="11" y="90"/>
                </a:cubicBezTo>
                <a:cubicBezTo>
                  <a:pt x="11" y="119"/>
                  <a:pt x="61" y="148"/>
                  <a:pt x="117" y="148"/>
                </a:cubicBezTo>
                <a:cubicBezTo>
                  <a:pt x="125" y="148"/>
                  <a:pt x="134" y="147"/>
                  <a:pt x="143" y="145"/>
                </a:cubicBezTo>
                <a:cubicBezTo>
                  <a:pt x="209" y="145"/>
                  <a:pt x="264" y="101"/>
                  <a:pt x="264" y="58"/>
                </a:cubicBezTo>
                <a:cubicBezTo>
                  <a:pt x="254" y="29"/>
                  <a:pt x="212" y="1"/>
                  <a:pt x="1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5"/>
          <p:cNvSpPr/>
          <p:nvPr/>
        </p:nvSpPr>
        <p:spPr>
          <a:xfrm flipH="1">
            <a:off x="4750361" y="4707878"/>
            <a:ext cx="155099" cy="82935"/>
          </a:xfrm>
          <a:custGeom>
            <a:rect b="b" l="l" r="r" t="t"/>
            <a:pathLst>
              <a:path extrusionOk="0" h="693" w="1296">
                <a:moveTo>
                  <a:pt x="506" y="1"/>
                </a:moveTo>
                <a:cubicBezTo>
                  <a:pt x="286" y="1"/>
                  <a:pt x="473" y="242"/>
                  <a:pt x="473" y="242"/>
                </a:cubicBezTo>
                <a:cubicBezTo>
                  <a:pt x="473" y="242"/>
                  <a:pt x="1" y="242"/>
                  <a:pt x="23" y="418"/>
                </a:cubicBezTo>
                <a:cubicBezTo>
                  <a:pt x="30" y="473"/>
                  <a:pt x="73" y="491"/>
                  <a:pt x="126" y="491"/>
                </a:cubicBezTo>
                <a:cubicBezTo>
                  <a:pt x="234" y="491"/>
                  <a:pt x="385" y="418"/>
                  <a:pt x="385" y="418"/>
                </a:cubicBezTo>
                <a:lnTo>
                  <a:pt x="385" y="418"/>
                </a:lnTo>
                <a:cubicBezTo>
                  <a:pt x="385" y="418"/>
                  <a:pt x="353" y="693"/>
                  <a:pt x="487" y="693"/>
                </a:cubicBezTo>
                <a:cubicBezTo>
                  <a:pt x="489" y="693"/>
                  <a:pt x="492" y="693"/>
                  <a:pt x="495" y="692"/>
                </a:cubicBezTo>
                <a:cubicBezTo>
                  <a:pt x="626" y="681"/>
                  <a:pt x="582" y="462"/>
                  <a:pt x="582" y="462"/>
                </a:cubicBezTo>
                <a:lnTo>
                  <a:pt x="582" y="462"/>
                </a:lnTo>
                <a:cubicBezTo>
                  <a:pt x="582" y="462"/>
                  <a:pt x="782" y="593"/>
                  <a:pt x="941" y="593"/>
                </a:cubicBezTo>
                <a:cubicBezTo>
                  <a:pt x="983" y="593"/>
                  <a:pt x="1022" y="584"/>
                  <a:pt x="1054" y="561"/>
                </a:cubicBezTo>
                <a:cubicBezTo>
                  <a:pt x="1208" y="462"/>
                  <a:pt x="791" y="341"/>
                  <a:pt x="791" y="341"/>
                </a:cubicBezTo>
                <a:cubicBezTo>
                  <a:pt x="791" y="341"/>
                  <a:pt x="1296" y="231"/>
                  <a:pt x="1186" y="100"/>
                </a:cubicBezTo>
                <a:cubicBezTo>
                  <a:pt x="1166" y="72"/>
                  <a:pt x="1132" y="62"/>
                  <a:pt x="1090" y="62"/>
                </a:cubicBezTo>
                <a:cubicBezTo>
                  <a:pt x="933" y="62"/>
                  <a:pt x="670" y="220"/>
                  <a:pt x="670" y="220"/>
                </a:cubicBezTo>
                <a:cubicBezTo>
                  <a:pt x="670" y="220"/>
                  <a:pt x="659" y="1"/>
                  <a:pt x="50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5"/>
          <p:cNvSpPr/>
          <p:nvPr/>
        </p:nvSpPr>
        <p:spPr>
          <a:xfrm flipH="1">
            <a:off x="4818575" y="4739233"/>
            <a:ext cx="31714" cy="16036"/>
          </a:xfrm>
          <a:custGeom>
            <a:rect b="b" l="l" r="r" t="t"/>
            <a:pathLst>
              <a:path extrusionOk="0" h="134" w="265">
                <a:moveTo>
                  <a:pt x="159" y="0"/>
                </a:moveTo>
                <a:cubicBezTo>
                  <a:pt x="150" y="0"/>
                  <a:pt x="141" y="1"/>
                  <a:pt x="132" y="2"/>
                </a:cubicBezTo>
                <a:cubicBezTo>
                  <a:pt x="56" y="2"/>
                  <a:pt x="1" y="35"/>
                  <a:pt x="1" y="79"/>
                </a:cubicBezTo>
                <a:cubicBezTo>
                  <a:pt x="1" y="112"/>
                  <a:pt x="67" y="134"/>
                  <a:pt x="132" y="134"/>
                </a:cubicBezTo>
                <a:cubicBezTo>
                  <a:pt x="209" y="123"/>
                  <a:pt x="264" y="90"/>
                  <a:pt x="264" y="57"/>
                </a:cubicBezTo>
                <a:cubicBezTo>
                  <a:pt x="264" y="29"/>
                  <a:pt x="215" y="0"/>
                  <a:pt x="1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5"/>
          <p:cNvSpPr/>
          <p:nvPr/>
        </p:nvSpPr>
        <p:spPr>
          <a:xfrm flipH="1">
            <a:off x="5045839" y="4638585"/>
            <a:ext cx="101365" cy="48468"/>
          </a:xfrm>
          <a:custGeom>
            <a:rect b="b" l="l" r="r" t="t"/>
            <a:pathLst>
              <a:path extrusionOk="0" h="405" w="847">
                <a:moveTo>
                  <a:pt x="553" y="0"/>
                </a:moveTo>
                <a:cubicBezTo>
                  <a:pt x="458" y="0"/>
                  <a:pt x="418" y="97"/>
                  <a:pt x="418" y="97"/>
                </a:cubicBezTo>
                <a:cubicBezTo>
                  <a:pt x="418" y="97"/>
                  <a:pt x="263" y="12"/>
                  <a:pt x="157" y="12"/>
                </a:cubicBezTo>
                <a:cubicBezTo>
                  <a:pt x="130" y="12"/>
                  <a:pt x="106" y="18"/>
                  <a:pt x="89" y="31"/>
                </a:cubicBezTo>
                <a:cubicBezTo>
                  <a:pt x="12" y="108"/>
                  <a:pt x="275" y="141"/>
                  <a:pt x="275" y="141"/>
                </a:cubicBezTo>
                <a:cubicBezTo>
                  <a:pt x="275" y="141"/>
                  <a:pt x="1" y="229"/>
                  <a:pt x="78" y="316"/>
                </a:cubicBezTo>
                <a:cubicBezTo>
                  <a:pt x="95" y="334"/>
                  <a:pt x="116" y="341"/>
                  <a:pt x="139" y="341"/>
                </a:cubicBezTo>
                <a:cubicBezTo>
                  <a:pt x="229" y="341"/>
                  <a:pt x="341" y="229"/>
                  <a:pt x="341" y="229"/>
                </a:cubicBezTo>
                <a:lnTo>
                  <a:pt x="341" y="229"/>
                </a:lnTo>
                <a:cubicBezTo>
                  <a:pt x="341" y="229"/>
                  <a:pt x="310" y="405"/>
                  <a:pt x="439" y="405"/>
                </a:cubicBezTo>
                <a:cubicBezTo>
                  <a:pt x="443" y="405"/>
                  <a:pt x="447" y="404"/>
                  <a:pt x="451" y="404"/>
                </a:cubicBezTo>
                <a:cubicBezTo>
                  <a:pt x="583" y="393"/>
                  <a:pt x="495" y="240"/>
                  <a:pt x="495" y="239"/>
                </a:cubicBezTo>
                <a:lnTo>
                  <a:pt x="495" y="239"/>
                </a:lnTo>
                <a:cubicBezTo>
                  <a:pt x="495" y="240"/>
                  <a:pt x="598" y="275"/>
                  <a:pt x="689" y="275"/>
                </a:cubicBezTo>
                <a:cubicBezTo>
                  <a:pt x="750" y="275"/>
                  <a:pt x="807" y="259"/>
                  <a:pt x="824" y="207"/>
                </a:cubicBezTo>
                <a:cubicBezTo>
                  <a:pt x="846" y="154"/>
                  <a:pt x="798" y="138"/>
                  <a:pt x="732" y="138"/>
                </a:cubicBezTo>
                <a:cubicBezTo>
                  <a:pt x="633" y="138"/>
                  <a:pt x="495" y="174"/>
                  <a:pt x="495" y="174"/>
                </a:cubicBezTo>
                <a:cubicBezTo>
                  <a:pt x="495" y="174"/>
                  <a:pt x="736" y="64"/>
                  <a:pt x="605" y="9"/>
                </a:cubicBezTo>
                <a:cubicBezTo>
                  <a:pt x="586" y="3"/>
                  <a:pt x="568" y="0"/>
                  <a:pt x="55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5"/>
          <p:cNvSpPr/>
          <p:nvPr/>
        </p:nvSpPr>
        <p:spPr>
          <a:xfrm flipH="1">
            <a:off x="5091914" y="4654023"/>
            <a:ext cx="14481" cy="9335"/>
          </a:xfrm>
          <a:custGeom>
            <a:rect b="b" l="l" r="r" t="t"/>
            <a:pathLst>
              <a:path extrusionOk="0" h="78" w="121">
                <a:moveTo>
                  <a:pt x="66" y="1"/>
                </a:moveTo>
                <a:cubicBezTo>
                  <a:pt x="33" y="1"/>
                  <a:pt x="0" y="12"/>
                  <a:pt x="0" y="34"/>
                </a:cubicBezTo>
                <a:cubicBezTo>
                  <a:pt x="0" y="67"/>
                  <a:pt x="33" y="78"/>
                  <a:pt x="66" y="78"/>
                </a:cubicBezTo>
                <a:cubicBezTo>
                  <a:pt x="99" y="78"/>
                  <a:pt x="121" y="67"/>
                  <a:pt x="121" y="34"/>
                </a:cubicBezTo>
                <a:cubicBezTo>
                  <a:pt x="121" y="12"/>
                  <a:pt x="99" y="1"/>
                  <a:pt x="6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5"/>
          <p:cNvSpPr/>
          <p:nvPr/>
        </p:nvSpPr>
        <p:spPr>
          <a:xfrm flipH="1">
            <a:off x="4600527" y="4545717"/>
            <a:ext cx="223433" cy="75635"/>
          </a:xfrm>
          <a:custGeom>
            <a:rect b="b" l="l" r="r" t="t"/>
            <a:pathLst>
              <a:path extrusionOk="0" h="632" w="1867">
                <a:moveTo>
                  <a:pt x="885" y="0"/>
                </a:moveTo>
                <a:cubicBezTo>
                  <a:pt x="792" y="0"/>
                  <a:pt x="802" y="214"/>
                  <a:pt x="802" y="214"/>
                </a:cubicBezTo>
                <a:cubicBezTo>
                  <a:pt x="802" y="214"/>
                  <a:pt x="672" y="100"/>
                  <a:pt x="553" y="100"/>
                </a:cubicBezTo>
                <a:cubicBezTo>
                  <a:pt x="529" y="100"/>
                  <a:pt x="505" y="104"/>
                  <a:pt x="483" y="115"/>
                </a:cubicBezTo>
                <a:cubicBezTo>
                  <a:pt x="340" y="181"/>
                  <a:pt x="582" y="258"/>
                  <a:pt x="582" y="258"/>
                </a:cubicBezTo>
                <a:cubicBezTo>
                  <a:pt x="582" y="258"/>
                  <a:pt x="384" y="291"/>
                  <a:pt x="264" y="313"/>
                </a:cubicBezTo>
                <a:cubicBezTo>
                  <a:pt x="132" y="346"/>
                  <a:pt x="0" y="445"/>
                  <a:pt x="44" y="522"/>
                </a:cubicBezTo>
                <a:cubicBezTo>
                  <a:pt x="60" y="554"/>
                  <a:pt x="88" y="565"/>
                  <a:pt x="123" y="565"/>
                </a:cubicBezTo>
                <a:cubicBezTo>
                  <a:pt x="183" y="565"/>
                  <a:pt x="264" y="531"/>
                  <a:pt x="340" y="511"/>
                </a:cubicBezTo>
                <a:cubicBezTo>
                  <a:pt x="472" y="467"/>
                  <a:pt x="659" y="346"/>
                  <a:pt x="659" y="346"/>
                </a:cubicBezTo>
                <a:lnTo>
                  <a:pt x="659" y="346"/>
                </a:lnTo>
                <a:cubicBezTo>
                  <a:pt x="659" y="346"/>
                  <a:pt x="516" y="631"/>
                  <a:pt x="725" y="631"/>
                </a:cubicBezTo>
                <a:cubicBezTo>
                  <a:pt x="729" y="632"/>
                  <a:pt x="734" y="632"/>
                  <a:pt x="738" y="632"/>
                </a:cubicBezTo>
                <a:cubicBezTo>
                  <a:pt x="920" y="632"/>
                  <a:pt x="878" y="412"/>
                  <a:pt x="878" y="412"/>
                </a:cubicBezTo>
                <a:lnTo>
                  <a:pt x="878" y="412"/>
                </a:lnTo>
                <a:cubicBezTo>
                  <a:pt x="878" y="412"/>
                  <a:pt x="1129" y="560"/>
                  <a:pt x="1313" y="560"/>
                </a:cubicBezTo>
                <a:cubicBezTo>
                  <a:pt x="1346" y="560"/>
                  <a:pt x="1378" y="555"/>
                  <a:pt x="1405" y="543"/>
                </a:cubicBezTo>
                <a:cubicBezTo>
                  <a:pt x="1592" y="467"/>
                  <a:pt x="1142" y="346"/>
                  <a:pt x="1142" y="346"/>
                </a:cubicBezTo>
                <a:cubicBezTo>
                  <a:pt x="1142" y="346"/>
                  <a:pt x="1866" y="291"/>
                  <a:pt x="1779" y="71"/>
                </a:cubicBezTo>
                <a:cubicBezTo>
                  <a:pt x="1756" y="24"/>
                  <a:pt x="1702" y="5"/>
                  <a:pt x="1631" y="5"/>
                </a:cubicBezTo>
                <a:cubicBezTo>
                  <a:pt x="1395" y="5"/>
                  <a:pt x="977" y="214"/>
                  <a:pt x="977" y="214"/>
                </a:cubicBezTo>
                <a:cubicBezTo>
                  <a:pt x="977" y="214"/>
                  <a:pt x="1032" y="39"/>
                  <a:pt x="911" y="6"/>
                </a:cubicBezTo>
                <a:cubicBezTo>
                  <a:pt x="902" y="2"/>
                  <a:pt x="893" y="0"/>
                  <a:pt x="88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5"/>
          <p:cNvSpPr/>
          <p:nvPr/>
        </p:nvSpPr>
        <p:spPr>
          <a:xfrm flipH="1">
            <a:off x="4706918" y="4572644"/>
            <a:ext cx="35663" cy="14481"/>
          </a:xfrm>
          <a:custGeom>
            <a:rect b="b" l="l" r="r" t="t"/>
            <a:pathLst>
              <a:path extrusionOk="0" h="121" w="298">
                <a:moveTo>
                  <a:pt x="143" y="0"/>
                </a:moveTo>
                <a:cubicBezTo>
                  <a:pt x="67" y="0"/>
                  <a:pt x="1" y="44"/>
                  <a:pt x="1" y="77"/>
                </a:cubicBezTo>
                <a:cubicBezTo>
                  <a:pt x="1" y="99"/>
                  <a:pt x="67" y="121"/>
                  <a:pt x="143" y="121"/>
                </a:cubicBezTo>
                <a:cubicBezTo>
                  <a:pt x="231" y="121"/>
                  <a:pt x="297" y="99"/>
                  <a:pt x="297" y="77"/>
                </a:cubicBezTo>
                <a:cubicBezTo>
                  <a:pt x="297" y="44"/>
                  <a:pt x="231" y="0"/>
                  <a:pt x="1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5"/>
          <p:cNvSpPr/>
          <p:nvPr/>
        </p:nvSpPr>
        <p:spPr>
          <a:xfrm flipH="1">
            <a:off x="-231226" y="4345379"/>
            <a:ext cx="6949647" cy="2204413"/>
          </a:xfrm>
          <a:custGeom>
            <a:rect b="b" l="l" r="r" t="t"/>
            <a:pathLst>
              <a:path extrusionOk="0" h="18420" w="58071">
                <a:moveTo>
                  <a:pt x="6401" y="0"/>
                </a:moveTo>
                <a:cubicBezTo>
                  <a:pt x="5193" y="307"/>
                  <a:pt x="3953" y="626"/>
                  <a:pt x="2646" y="933"/>
                </a:cubicBezTo>
                <a:cubicBezTo>
                  <a:pt x="1637" y="1471"/>
                  <a:pt x="341" y="2349"/>
                  <a:pt x="56" y="3326"/>
                </a:cubicBezTo>
                <a:cubicBezTo>
                  <a:pt x="56" y="3337"/>
                  <a:pt x="56" y="3337"/>
                  <a:pt x="56" y="3348"/>
                </a:cubicBezTo>
                <a:cubicBezTo>
                  <a:pt x="45" y="3381"/>
                  <a:pt x="34" y="3414"/>
                  <a:pt x="34" y="3447"/>
                </a:cubicBezTo>
                <a:cubicBezTo>
                  <a:pt x="23" y="3447"/>
                  <a:pt x="23" y="3458"/>
                  <a:pt x="23" y="3469"/>
                </a:cubicBezTo>
                <a:cubicBezTo>
                  <a:pt x="23" y="3502"/>
                  <a:pt x="12" y="3535"/>
                  <a:pt x="12" y="3557"/>
                </a:cubicBezTo>
                <a:cubicBezTo>
                  <a:pt x="12" y="3568"/>
                  <a:pt x="12" y="3579"/>
                  <a:pt x="12" y="3590"/>
                </a:cubicBezTo>
                <a:cubicBezTo>
                  <a:pt x="1" y="3634"/>
                  <a:pt x="1" y="3666"/>
                  <a:pt x="1" y="3710"/>
                </a:cubicBezTo>
                <a:cubicBezTo>
                  <a:pt x="1" y="6038"/>
                  <a:pt x="4480" y="9539"/>
                  <a:pt x="14074" y="11779"/>
                </a:cubicBezTo>
                <a:cubicBezTo>
                  <a:pt x="25150" y="14369"/>
                  <a:pt x="46995" y="17476"/>
                  <a:pt x="50299" y="17684"/>
                </a:cubicBezTo>
                <a:cubicBezTo>
                  <a:pt x="52857" y="17838"/>
                  <a:pt x="56523" y="18244"/>
                  <a:pt x="58071" y="18420"/>
                </a:cubicBezTo>
                <a:lnTo>
                  <a:pt x="58071" y="2766"/>
                </a:lnTo>
                <a:cubicBezTo>
                  <a:pt x="58027" y="2777"/>
                  <a:pt x="57983" y="2777"/>
                  <a:pt x="57939" y="2788"/>
                </a:cubicBezTo>
                <a:cubicBezTo>
                  <a:pt x="57928" y="2788"/>
                  <a:pt x="57917" y="2788"/>
                  <a:pt x="57906" y="2799"/>
                </a:cubicBezTo>
                <a:cubicBezTo>
                  <a:pt x="57862" y="2799"/>
                  <a:pt x="57829" y="2810"/>
                  <a:pt x="57785" y="2821"/>
                </a:cubicBezTo>
                <a:cubicBezTo>
                  <a:pt x="57774" y="2821"/>
                  <a:pt x="57763" y="2821"/>
                  <a:pt x="57752" y="2832"/>
                </a:cubicBezTo>
                <a:cubicBezTo>
                  <a:pt x="57709" y="2832"/>
                  <a:pt x="57654" y="2843"/>
                  <a:pt x="57610" y="2854"/>
                </a:cubicBezTo>
                <a:cubicBezTo>
                  <a:pt x="57599" y="2854"/>
                  <a:pt x="57588" y="2854"/>
                  <a:pt x="57577" y="2865"/>
                </a:cubicBezTo>
                <a:cubicBezTo>
                  <a:pt x="57533" y="2865"/>
                  <a:pt x="57500" y="2876"/>
                  <a:pt x="57456" y="2887"/>
                </a:cubicBezTo>
                <a:cubicBezTo>
                  <a:pt x="57434" y="2887"/>
                  <a:pt x="57412" y="2898"/>
                  <a:pt x="57390" y="2898"/>
                </a:cubicBezTo>
                <a:cubicBezTo>
                  <a:pt x="57335" y="2909"/>
                  <a:pt x="57280" y="2920"/>
                  <a:pt x="57237" y="2931"/>
                </a:cubicBezTo>
                <a:lnTo>
                  <a:pt x="57204" y="2931"/>
                </a:lnTo>
                <a:cubicBezTo>
                  <a:pt x="57160" y="2942"/>
                  <a:pt x="57105" y="2953"/>
                  <a:pt x="57050" y="2964"/>
                </a:cubicBezTo>
                <a:cubicBezTo>
                  <a:pt x="57039" y="2964"/>
                  <a:pt x="57017" y="2964"/>
                  <a:pt x="57006" y="2975"/>
                </a:cubicBezTo>
                <a:cubicBezTo>
                  <a:pt x="56951" y="2986"/>
                  <a:pt x="56896" y="2997"/>
                  <a:pt x="56830" y="3008"/>
                </a:cubicBezTo>
                <a:cubicBezTo>
                  <a:pt x="56808" y="3008"/>
                  <a:pt x="56786" y="3019"/>
                  <a:pt x="56754" y="3019"/>
                </a:cubicBezTo>
                <a:cubicBezTo>
                  <a:pt x="56721" y="3030"/>
                  <a:pt x="56688" y="3030"/>
                  <a:pt x="56655" y="3041"/>
                </a:cubicBezTo>
                <a:cubicBezTo>
                  <a:pt x="56611" y="3052"/>
                  <a:pt x="56567" y="3052"/>
                  <a:pt x="56534" y="3063"/>
                </a:cubicBezTo>
                <a:cubicBezTo>
                  <a:pt x="56479" y="3074"/>
                  <a:pt x="56435" y="3085"/>
                  <a:pt x="56380" y="3096"/>
                </a:cubicBezTo>
                <a:cubicBezTo>
                  <a:pt x="56347" y="3096"/>
                  <a:pt x="56303" y="3107"/>
                  <a:pt x="56271" y="3118"/>
                </a:cubicBezTo>
                <a:cubicBezTo>
                  <a:pt x="56249" y="3118"/>
                  <a:pt x="56216" y="3129"/>
                  <a:pt x="56194" y="3129"/>
                </a:cubicBezTo>
                <a:cubicBezTo>
                  <a:pt x="56150" y="3140"/>
                  <a:pt x="56117" y="3140"/>
                  <a:pt x="56073" y="3151"/>
                </a:cubicBezTo>
                <a:cubicBezTo>
                  <a:pt x="56018" y="3162"/>
                  <a:pt x="55952" y="3172"/>
                  <a:pt x="55897" y="3183"/>
                </a:cubicBezTo>
                <a:cubicBezTo>
                  <a:pt x="55853" y="3194"/>
                  <a:pt x="55820" y="3205"/>
                  <a:pt x="55777" y="3205"/>
                </a:cubicBezTo>
                <a:cubicBezTo>
                  <a:pt x="55744" y="3216"/>
                  <a:pt x="55711" y="3227"/>
                  <a:pt x="55678" y="3227"/>
                </a:cubicBezTo>
                <a:cubicBezTo>
                  <a:pt x="55634" y="3238"/>
                  <a:pt x="55590" y="3249"/>
                  <a:pt x="55546" y="3249"/>
                </a:cubicBezTo>
                <a:cubicBezTo>
                  <a:pt x="55546" y="3249"/>
                  <a:pt x="55535" y="3260"/>
                  <a:pt x="55535" y="3260"/>
                </a:cubicBezTo>
                <a:cubicBezTo>
                  <a:pt x="55425" y="3271"/>
                  <a:pt x="55327" y="3293"/>
                  <a:pt x="55217" y="3315"/>
                </a:cubicBezTo>
                <a:cubicBezTo>
                  <a:pt x="55195" y="3326"/>
                  <a:pt x="55173" y="3326"/>
                  <a:pt x="55140" y="3326"/>
                </a:cubicBezTo>
                <a:cubicBezTo>
                  <a:pt x="54975" y="3359"/>
                  <a:pt x="54811" y="3392"/>
                  <a:pt x="54635" y="3425"/>
                </a:cubicBezTo>
                <a:cubicBezTo>
                  <a:pt x="54613" y="3425"/>
                  <a:pt x="54591" y="3436"/>
                  <a:pt x="54569" y="3436"/>
                </a:cubicBezTo>
                <a:cubicBezTo>
                  <a:pt x="54382" y="3480"/>
                  <a:pt x="54185" y="3513"/>
                  <a:pt x="53987" y="3546"/>
                </a:cubicBezTo>
                <a:cubicBezTo>
                  <a:pt x="53779" y="3590"/>
                  <a:pt x="53570" y="3623"/>
                  <a:pt x="53362" y="3666"/>
                </a:cubicBezTo>
                <a:lnTo>
                  <a:pt x="53340" y="3666"/>
                </a:lnTo>
                <a:cubicBezTo>
                  <a:pt x="53131" y="3710"/>
                  <a:pt x="52922" y="3754"/>
                  <a:pt x="52703" y="3787"/>
                </a:cubicBezTo>
                <a:lnTo>
                  <a:pt x="52681" y="3798"/>
                </a:lnTo>
                <a:cubicBezTo>
                  <a:pt x="50277" y="4237"/>
                  <a:pt x="47434" y="4742"/>
                  <a:pt x="44700" y="5192"/>
                </a:cubicBezTo>
                <a:cubicBezTo>
                  <a:pt x="42077" y="5620"/>
                  <a:pt x="39541" y="5994"/>
                  <a:pt x="37576" y="6191"/>
                </a:cubicBezTo>
                <a:cubicBezTo>
                  <a:pt x="34979" y="6459"/>
                  <a:pt x="31352" y="6588"/>
                  <a:pt x="27535" y="6588"/>
                </a:cubicBezTo>
                <a:cubicBezTo>
                  <a:pt x="21009" y="6588"/>
                  <a:pt x="13926" y="6209"/>
                  <a:pt x="10484" y="5489"/>
                </a:cubicBezTo>
                <a:cubicBezTo>
                  <a:pt x="4304" y="4204"/>
                  <a:pt x="2899" y="3293"/>
                  <a:pt x="2899" y="2569"/>
                </a:cubicBezTo>
                <a:cubicBezTo>
                  <a:pt x="2899" y="1844"/>
                  <a:pt x="6401" y="0"/>
                  <a:pt x="640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0" name="Google Shape;230;p5"/>
          <p:cNvGrpSpPr/>
          <p:nvPr/>
        </p:nvGrpSpPr>
        <p:grpSpPr>
          <a:xfrm flipH="1">
            <a:off x="560837" y="1700131"/>
            <a:ext cx="2784480" cy="2672866"/>
            <a:chOff x="5639820" y="1424925"/>
            <a:chExt cx="3113586" cy="2988780"/>
          </a:xfrm>
        </p:grpSpPr>
        <p:sp>
          <p:nvSpPr>
            <p:cNvPr id="231" name="Google Shape;231;p5"/>
            <p:cNvSpPr/>
            <p:nvPr/>
          </p:nvSpPr>
          <p:spPr>
            <a:xfrm>
              <a:off x="8658631" y="2491717"/>
              <a:ext cx="17233" cy="22379"/>
            </a:xfrm>
            <a:custGeom>
              <a:rect b="b" l="l" r="r" t="t"/>
              <a:pathLst>
                <a:path extrusionOk="0" h="187" w="144">
                  <a:moveTo>
                    <a:pt x="1" y="0"/>
                  </a:moveTo>
                  <a:cubicBezTo>
                    <a:pt x="1" y="0"/>
                    <a:pt x="45" y="77"/>
                    <a:pt x="144" y="187"/>
                  </a:cubicBezTo>
                  <a:cubicBezTo>
                    <a:pt x="56" y="66"/>
                    <a:pt x="1" y="0"/>
                    <a:pt x="1" y="0"/>
                  </a:cubicBezTo>
                  <a:close/>
                </a:path>
              </a:pathLst>
            </a:custGeom>
            <a:solidFill>
              <a:srgbClr val="5757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5"/>
            <p:cNvSpPr/>
            <p:nvPr/>
          </p:nvSpPr>
          <p:spPr>
            <a:xfrm>
              <a:off x="6422736" y="2587578"/>
              <a:ext cx="547992" cy="376378"/>
            </a:xfrm>
            <a:custGeom>
              <a:rect b="b" l="l" r="r" t="t"/>
              <a:pathLst>
                <a:path extrusionOk="0" h="3145" w="4579">
                  <a:moveTo>
                    <a:pt x="3689" y="0"/>
                  </a:moveTo>
                  <a:cubicBezTo>
                    <a:pt x="3689" y="0"/>
                    <a:pt x="3678" y="286"/>
                    <a:pt x="3502" y="494"/>
                  </a:cubicBezTo>
                  <a:cubicBezTo>
                    <a:pt x="3447" y="560"/>
                    <a:pt x="3353" y="582"/>
                    <a:pt x="3253" y="582"/>
                  </a:cubicBezTo>
                  <a:cubicBezTo>
                    <a:pt x="3051" y="582"/>
                    <a:pt x="2822" y="494"/>
                    <a:pt x="2822" y="494"/>
                  </a:cubicBezTo>
                  <a:lnTo>
                    <a:pt x="2822" y="494"/>
                  </a:lnTo>
                  <a:cubicBezTo>
                    <a:pt x="2822" y="494"/>
                    <a:pt x="2844" y="879"/>
                    <a:pt x="2503" y="1153"/>
                  </a:cubicBezTo>
                  <a:cubicBezTo>
                    <a:pt x="2394" y="1241"/>
                    <a:pt x="2259" y="1270"/>
                    <a:pt x="2129" y="1270"/>
                  </a:cubicBezTo>
                  <a:cubicBezTo>
                    <a:pt x="1869" y="1270"/>
                    <a:pt x="1625" y="1153"/>
                    <a:pt x="1625" y="1153"/>
                  </a:cubicBezTo>
                  <a:lnTo>
                    <a:pt x="1625" y="1153"/>
                  </a:lnTo>
                  <a:cubicBezTo>
                    <a:pt x="1625" y="1153"/>
                    <a:pt x="1987" y="2635"/>
                    <a:pt x="1241" y="2800"/>
                  </a:cubicBezTo>
                  <a:cubicBezTo>
                    <a:pt x="1178" y="2813"/>
                    <a:pt x="1117" y="2819"/>
                    <a:pt x="1058" y="2819"/>
                  </a:cubicBezTo>
                  <a:cubicBezTo>
                    <a:pt x="415" y="2819"/>
                    <a:pt x="1" y="2119"/>
                    <a:pt x="1" y="2119"/>
                  </a:cubicBezTo>
                  <a:lnTo>
                    <a:pt x="1" y="2119"/>
                  </a:lnTo>
                  <a:cubicBezTo>
                    <a:pt x="1" y="2119"/>
                    <a:pt x="458" y="3145"/>
                    <a:pt x="1362" y="3145"/>
                  </a:cubicBezTo>
                  <a:cubicBezTo>
                    <a:pt x="1398" y="3145"/>
                    <a:pt x="1434" y="3143"/>
                    <a:pt x="1472" y="3140"/>
                  </a:cubicBezTo>
                  <a:cubicBezTo>
                    <a:pt x="2459" y="3052"/>
                    <a:pt x="2064" y="1834"/>
                    <a:pt x="2064" y="1834"/>
                  </a:cubicBezTo>
                  <a:lnTo>
                    <a:pt x="2405" y="1812"/>
                  </a:lnTo>
                  <a:cubicBezTo>
                    <a:pt x="2745" y="1790"/>
                    <a:pt x="2910" y="780"/>
                    <a:pt x="2910" y="780"/>
                  </a:cubicBezTo>
                  <a:cubicBezTo>
                    <a:pt x="2910" y="780"/>
                    <a:pt x="3008" y="1031"/>
                    <a:pt x="3165" y="1031"/>
                  </a:cubicBezTo>
                  <a:cubicBezTo>
                    <a:pt x="3181" y="1031"/>
                    <a:pt x="3199" y="1028"/>
                    <a:pt x="3217" y="1021"/>
                  </a:cubicBezTo>
                  <a:cubicBezTo>
                    <a:pt x="3436" y="955"/>
                    <a:pt x="3678" y="527"/>
                    <a:pt x="3678" y="527"/>
                  </a:cubicBezTo>
                  <a:cubicBezTo>
                    <a:pt x="3678" y="527"/>
                    <a:pt x="3771" y="739"/>
                    <a:pt x="4001" y="739"/>
                  </a:cubicBezTo>
                  <a:cubicBezTo>
                    <a:pt x="4033" y="739"/>
                    <a:pt x="4068" y="734"/>
                    <a:pt x="4106" y="725"/>
                  </a:cubicBezTo>
                  <a:cubicBezTo>
                    <a:pt x="4413" y="648"/>
                    <a:pt x="4578" y="209"/>
                    <a:pt x="4578" y="209"/>
                  </a:cubicBezTo>
                  <a:lnTo>
                    <a:pt x="4578" y="209"/>
                  </a:lnTo>
                  <a:cubicBezTo>
                    <a:pt x="4578" y="209"/>
                    <a:pt x="4446" y="363"/>
                    <a:pt x="4106" y="407"/>
                  </a:cubicBezTo>
                  <a:cubicBezTo>
                    <a:pt x="4087" y="410"/>
                    <a:pt x="4069" y="411"/>
                    <a:pt x="4051" y="411"/>
                  </a:cubicBezTo>
                  <a:cubicBezTo>
                    <a:pt x="3757" y="411"/>
                    <a:pt x="3689" y="0"/>
                    <a:pt x="3689" y="0"/>
                  </a:cubicBezTo>
                  <a:close/>
                </a:path>
              </a:pathLst>
            </a:custGeom>
            <a:solidFill>
              <a:srgbClr val="4963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5"/>
            <p:cNvSpPr/>
            <p:nvPr/>
          </p:nvSpPr>
          <p:spPr>
            <a:xfrm>
              <a:off x="6129771" y="3411308"/>
              <a:ext cx="2623635" cy="1002398"/>
            </a:xfrm>
            <a:custGeom>
              <a:rect b="b" l="l" r="r" t="t"/>
              <a:pathLst>
                <a:path extrusionOk="0" h="8376" w="21923">
                  <a:moveTo>
                    <a:pt x="11988" y="0"/>
                  </a:moveTo>
                  <a:lnTo>
                    <a:pt x="253" y="1449"/>
                  </a:lnTo>
                  <a:lnTo>
                    <a:pt x="1362" y="2086"/>
                  </a:lnTo>
                  <a:lnTo>
                    <a:pt x="1" y="2305"/>
                  </a:lnTo>
                  <a:lnTo>
                    <a:pt x="11516" y="8014"/>
                  </a:lnTo>
                  <a:lnTo>
                    <a:pt x="15775" y="8376"/>
                  </a:lnTo>
                  <a:lnTo>
                    <a:pt x="21922" y="5577"/>
                  </a:lnTo>
                  <a:lnTo>
                    <a:pt x="20429" y="4215"/>
                  </a:lnTo>
                  <a:lnTo>
                    <a:pt x="13250" y="88"/>
                  </a:lnTo>
                  <a:lnTo>
                    <a:pt x="12284" y="275"/>
                  </a:lnTo>
                  <a:lnTo>
                    <a:pt x="1198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
            <p:cNvSpPr/>
            <p:nvPr/>
          </p:nvSpPr>
          <p:spPr>
            <a:xfrm>
              <a:off x="5835489" y="1474830"/>
              <a:ext cx="806729" cy="781837"/>
            </a:xfrm>
            <a:custGeom>
              <a:rect b="b" l="l" r="r" t="t"/>
              <a:pathLst>
                <a:path extrusionOk="0" h="6533" w="6741">
                  <a:moveTo>
                    <a:pt x="6741" y="1"/>
                  </a:moveTo>
                  <a:lnTo>
                    <a:pt x="2910" y="308"/>
                  </a:lnTo>
                  <a:lnTo>
                    <a:pt x="1" y="6389"/>
                  </a:lnTo>
                  <a:lnTo>
                    <a:pt x="3480" y="6532"/>
                  </a:lnTo>
                  <a:lnTo>
                    <a:pt x="674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5"/>
            <p:cNvSpPr/>
            <p:nvPr/>
          </p:nvSpPr>
          <p:spPr>
            <a:xfrm>
              <a:off x="6129771" y="3014582"/>
              <a:ext cx="1434664" cy="570251"/>
            </a:xfrm>
            <a:custGeom>
              <a:rect b="b" l="l" r="r" t="t"/>
              <a:pathLst>
                <a:path extrusionOk="0" h="4765" w="11988">
                  <a:moveTo>
                    <a:pt x="11241" y="0"/>
                  </a:moveTo>
                  <a:lnTo>
                    <a:pt x="1" y="977"/>
                  </a:lnTo>
                  <a:lnTo>
                    <a:pt x="253" y="4764"/>
                  </a:lnTo>
                  <a:lnTo>
                    <a:pt x="11988" y="3315"/>
                  </a:lnTo>
                  <a:lnTo>
                    <a:pt x="11241" y="0"/>
                  </a:lnTo>
                  <a:close/>
                </a:path>
              </a:pathLst>
            </a:custGeom>
            <a:solidFill>
              <a:srgbClr val="5B3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5"/>
            <p:cNvSpPr/>
            <p:nvPr/>
          </p:nvSpPr>
          <p:spPr>
            <a:xfrm>
              <a:off x="6693322" y="3014582"/>
              <a:ext cx="871114" cy="492702"/>
            </a:xfrm>
            <a:custGeom>
              <a:rect b="b" l="l" r="r" t="t"/>
              <a:pathLst>
                <a:path extrusionOk="0" h="4117" w="7279">
                  <a:moveTo>
                    <a:pt x="6532" y="0"/>
                  </a:moveTo>
                  <a:lnTo>
                    <a:pt x="1" y="571"/>
                  </a:lnTo>
                  <a:lnTo>
                    <a:pt x="747" y="4117"/>
                  </a:lnTo>
                  <a:lnTo>
                    <a:pt x="7279" y="3315"/>
                  </a:lnTo>
                  <a:lnTo>
                    <a:pt x="6532" y="0"/>
                  </a:lnTo>
                  <a:close/>
                </a:path>
              </a:pathLst>
            </a:custGeom>
            <a:solidFill>
              <a:srgbClr val="5133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5"/>
            <p:cNvSpPr/>
            <p:nvPr/>
          </p:nvSpPr>
          <p:spPr>
            <a:xfrm>
              <a:off x="5927520" y="1466931"/>
              <a:ext cx="1710515" cy="1747375"/>
            </a:xfrm>
            <a:custGeom>
              <a:rect b="b" l="l" r="r" t="t"/>
              <a:pathLst>
                <a:path extrusionOk="0" h="14601" w="14293">
                  <a:moveTo>
                    <a:pt x="8562" y="1"/>
                  </a:moveTo>
                  <a:lnTo>
                    <a:pt x="2580" y="528"/>
                  </a:lnTo>
                  <a:lnTo>
                    <a:pt x="0" y="5874"/>
                  </a:lnTo>
                  <a:lnTo>
                    <a:pt x="329" y="14601"/>
                  </a:lnTo>
                  <a:lnTo>
                    <a:pt x="14293" y="13854"/>
                  </a:lnTo>
                  <a:lnTo>
                    <a:pt x="12734" y="5347"/>
                  </a:lnTo>
                  <a:lnTo>
                    <a:pt x="8562" y="1"/>
                  </a:lnTo>
                  <a:close/>
                </a:path>
              </a:pathLst>
            </a:custGeom>
            <a:solidFill>
              <a:srgbClr val="6B47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5"/>
            <p:cNvSpPr/>
            <p:nvPr/>
          </p:nvSpPr>
          <p:spPr>
            <a:xfrm>
              <a:off x="5931469" y="2193485"/>
              <a:ext cx="827672" cy="113093"/>
            </a:xfrm>
            <a:custGeom>
              <a:rect b="b" l="l" r="r" t="t"/>
              <a:pathLst>
                <a:path extrusionOk="0" h="945" w="6916">
                  <a:moveTo>
                    <a:pt x="6894" y="0"/>
                  </a:moveTo>
                  <a:lnTo>
                    <a:pt x="0" y="725"/>
                  </a:lnTo>
                  <a:lnTo>
                    <a:pt x="11" y="944"/>
                  </a:lnTo>
                  <a:lnTo>
                    <a:pt x="6916" y="220"/>
                  </a:lnTo>
                  <a:lnTo>
                    <a:pt x="6894" y="0"/>
                  </a:lnTo>
                  <a:close/>
                </a:path>
              </a:pathLst>
            </a:custGeom>
            <a:solidFill>
              <a:srgbClr val="5B3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
            <p:cNvSpPr/>
            <p:nvPr/>
          </p:nvSpPr>
          <p:spPr>
            <a:xfrm>
              <a:off x="5927520" y="2029289"/>
              <a:ext cx="810678" cy="140618"/>
            </a:xfrm>
            <a:custGeom>
              <a:rect b="b" l="l" r="r" t="t"/>
              <a:pathLst>
                <a:path extrusionOk="0" h="1175" w="6774">
                  <a:moveTo>
                    <a:pt x="6740" y="0"/>
                  </a:moveTo>
                  <a:lnTo>
                    <a:pt x="110" y="944"/>
                  </a:lnTo>
                  <a:lnTo>
                    <a:pt x="0" y="1175"/>
                  </a:lnTo>
                  <a:lnTo>
                    <a:pt x="6773" y="209"/>
                  </a:lnTo>
                  <a:lnTo>
                    <a:pt x="6740" y="0"/>
                  </a:lnTo>
                  <a:close/>
                </a:path>
              </a:pathLst>
            </a:custGeom>
            <a:solidFill>
              <a:srgbClr val="5B3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a:off x="6075917" y="1780961"/>
              <a:ext cx="417905" cy="81499"/>
            </a:xfrm>
            <a:custGeom>
              <a:rect b="b" l="l" r="r" t="t"/>
              <a:pathLst>
                <a:path extrusionOk="0" h="681" w="3492">
                  <a:moveTo>
                    <a:pt x="3458" y="0"/>
                  </a:moveTo>
                  <a:lnTo>
                    <a:pt x="110" y="450"/>
                  </a:lnTo>
                  <a:lnTo>
                    <a:pt x="1" y="681"/>
                  </a:lnTo>
                  <a:lnTo>
                    <a:pt x="3491" y="209"/>
                  </a:lnTo>
                  <a:lnTo>
                    <a:pt x="3458" y="0"/>
                  </a:lnTo>
                  <a:close/>
                </a:path>
              </a:pathLst>
            </a:custGeom>
            <a:solidFill>
              <a:srgbClr val="5B3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a:off x="6003633" y="1897885"/>
              <a:ext cx="511132" cy="111776"/>
            </a:xfrm>
            <a:custGeom>
              <a:rect b="b" l="l" r="r" t="t"/>
              <a:pathLst>
                <a:path extrusionOk="0" h="934" w="4271">
                  <a:moveTo>
                    <a:pt x="4238" y="0"/>
                  </a:moveTo>
                  <a:lnTo>
                    <a:pt x="122" y="703"/>
                  </a:lnTo>
                  <a:lnTo>
                    <a:pt x="1" y="933"/>
                  </a:lnTo>
                  <a:lnTo>
                    <a:pt x="4271" y="209"/>
                  </a:lnTo>
                  <a:lnTo>
                    <a:pt x="4238" y="0"/>
                  </a:lnTo>
                  <a:close/>
                </a:path>
              </a:pathLst>
            </a:custGeom>
            <a:solidFill>
              <a:srgbClr val="5B3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5"/>
            <p:cNvSpPr/>
            <p:nvPr/>
          </p:nvSpPr>
          <p:spPr>
            <a:xfrm>
              <a:off x="5951096" y="2747824"/>
              <a:ext cx="823843" cy="85568"/>
            </a:xfrm>
            <a:custGeom>
              <a:rect b="b" l="l" r="r" t="t"/>
              <a:pathLst>
                <a:path extrusionOk="0" h="715" w="6884">
                  <a:moveTo>
                    <a:pt x="6872" y="1"/>
                  </a:moveTo>
                  <a:lnTo>
                    <a:pt x="1" y="506"/>
                  </a:lnTo>
                  <a:lnTo>
                    <a:pt x="12" y="714"/>
                  </a:lnTo>
                  <a:lnTo>
                    <a:pt x="6883" y="209"/>
                  </a:lnTo>
                  <a:lnTo>
                    <a:pt x="6872" y="1"/>
                  </a:lnTo>
                  <a:close/>
                </a:path>
              </a:pathLst>
            </a:custGeom>
            <a:solidFill>
              <a:srgbClr val="5B3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5"/>
            <p:cNvSpPr/>
            <p:nvPr/>
          </p:nvSpPr>
          <p:spPr>
            <a:xfrm>
              <a:off x="5956361" y="2883177"/>
              <a:ext cx="837007" cy="84132"/>
            </a:xfrm>
            <a:custGeom>
              <a:rect b="b" l="l" r="r" t="t"/>
              <a:pathLst>
                <a:path extrusionOk="0" h="703" w="6994">
                  <a:moveTo>
                    <a:pt x="6982" y="0"/>
                  </a:moveTo>
                  <a:lnTo>
                    <a:pt x="1" y="494"/>
                  </a:lnTo>
                  <a:lnTo>
                    <a:pt x="12" y="703"/>
                  </a:lnTo>
                  <a:lnTo>
                    <a:pt x="6993" y="209"/>
                  </a:lnTo>
                  <a:lnTo>
                    <a:pt x="6982" y="0"/>
                  </a:lnTo>
                  <a:close/>
                </a:path>
              </a:pathLst>
            </a:custGeom>
            <a:solidFill>
              <a:srgbClr val="5B3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5"/>
            <p:cNvSpPr/>
            <p:nvPr/>
          </p:nvSpPr>
          <p:spPr>
            <a:xfrm>
              <a:off x="5935298" y="2337934"/>
              <a:ext cx="771305" cy="89517"/>
            </a:xfrm>
            <a:custGeom>
              <a:rect b="b" l="l" r="r" t="t"/>
              <a:pathLst>
                <a:path extrusionOk="0" h="748" w="6445">
                  <a:moveTo>
                    <a:pt x="6434" y="1"/>
                  </a:moveTo>
                  <a:lnTo>
                    <a:pt x="1" y="528"/>
                  </a:lnTo>
                  <a:lnTo>
                    <a:pt x="12" y="747"/>
                  </a:lnTo>
                  <a:lnTo>
                    <a:pt x="6445" y="209"/>
                  </a:lnTo>
                  <a:lnTo>
                    <a:pt x="6434" y="1"/>
                  </a:lnTo>
                  <a:close/>
                </a:path>
              </a:pathLst>
            </a:custGeom>
            <a:solidFill>
              <a:srgbClr val="5B3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5"/>
            <p:cNvSpPr/>
            <p:nvPr/>
          </p:nvSpPr>
          <p:spPr>
            <a:xfrm>
              <a:off x="5961627" y="3040791"/>
              <a:ext cx="856634" cy="72403"/>
            </a:xfrm>
            <a:custGeom>
              <a:rect b="b" l="l" r="r" t="t"/>
              <a:pathLst>
                <a:path extrusionOk="0" h="605" w="7158">
                  <a:moveTo>
                    <a:pt x="7147" y="1"/>
                  </a:moveTo>
                  <a:lnTo>
                    <a:pt x="1" y="396"/>
                  </a:lnTo>
                  <a:lnTo>
                    <a:pt x="11" y="604"/>
                  </a:lnTo>
                  <a:lnTo>
                    <a:pt x="7158" y="209"/>
                  </a:lnTo>
                  <a:lnTo>
                    <a:pt x="7147" y="1"/>
                  </a:lnTo>
                  <a:close/>
                </a:path>
              </a:pathLst>
            </a:custGeom>
            <a:solidFill>
              <a:srgbClr val="5B3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5"/>
            <p:cNvSpPr/>
            <p:nvPr/>
          </p:nvSpPr>
          <p:spPr>
            <a:xfrm>
              <a:off x="5940564" y="2449591"/>
              <a:ext cx="784470" cy="96099"/>
            </a:xfrm>
            <a:custGeom>
              <a:rect b="b" l="l" r="r" t="t"/>
              <a:pathLst>
                <a:path extrusionOk="0" h="803" w="6555">
                  <a:moveTo>
                    <a:pt x="6532" y="1"/>
                  </a:moveTo>
                  <a:lnTo>
                    <a:pt x="1" y="583"/>
                  </a:lnTo>
                  <a:lnTo>
                    <a:pt x="12" y="802"/>
                  </a:lnTo>
                  <a:lnTo>
                    <a:pt x="6554" y="220"/>
                  </a:lnTo>
                  <a:lnTo>
                    <a:pt x="6532" y="1"/>
                  </a:lnTo>
                  <a:close/>
                </a:path>
              </a:pathLst>
            </a:custGeom>
            <a:solidFill>
              <a:srgbClr val="5B3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5"/>
            <p:cNvSpPr/>
            <p:nvPr/>
          </p:nvSpPr>
          <p:spPr>
            <a:xfrm>
              <a:off x="5945830" y="2612590"/>
              <a:ext cx="805413" cy="82815"/>
            </a:xfrm>
            <a:custGeom>
              <a:rect b="b" l="l" r="r" t="t"/>
              <a:pathLst>
                <a:path extrusionOk="0" h="692" w="6730">
                  <a:moveTo>
                    <a:pt x="6708" y="0"/>
                  </a:moveTo>
                  <a:lnTo>
                    <a:pt x="1" y="472"/>
                  </a:lnTo>
                  <a:lnTo>
                    <a:pt x="12" y="692"/>
                  </a:lnTo>
                  <a:lnTo>
                    <a:pt x="6730" y="209"/>
                  </a:lnTo>
                  <a:lnTo>
                    <a:pt x="6708" y="0"/>
                  </a:lnTo>
                  <a:close/>
                </a:path>
              </a:pathLst>
            </a:custGeom>
            <a:solidFill>
              <a:srgbClr val="5B3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5"/>
            <p:cNvSpPr/>
            <p:nvPr/>
          </p:nvSpPr>
          <p:spPr>
            <a:xfrm>
              <a:off x="5939248" y="1528684"/>
              <a:ext cx="1003834" cy="1355918"/>
            </a:xfrm>
            <a:custGeom>
              <a:rect b="b" l="l" r="r" t="t"/>
              <a:pathLst>
                <a:path extrusionOk="0" h="11330" w="8388">
                  <a:moveTo>
                    <a:pt x="6401" y="1186"/>
                  </a:moveTo>
                  <a:lnTo>
                    <a:pt x="7125" y="2328"/>
                  </a:lnTo>
                  <a:lnTo>
                    <a:pt x="6532" y="2954"/>
                  </a:lnTo>
                  <a:lnTo>
                    <a:pt x="5940" y="2032"/>
                  </a:lnTo>
                  <a:lnTo>
                    <a:pt x="6401" y="1186"/>
                  </a:lnTo>
                  <a:close/>
                  <a:moveTo>
                    <a:pt x="2976" y="2383"/>
                  </a:moveTo>
                  <a:lnTo>
                    <a:pt x="3162" y="3173"/>
                  </a:lnTo>
                  <a:lnTo>
                    <a:pt x="2646" y="3338"/>
                  </a:lnTo>
                  <a:lnTo>
                    <a:pt x="2251" y="2569"/>
                  </a:lnTo>
                  <a:lnTo>
                    <a:pt x="2976" y="2383"/>
                  </a:lnTo>
                  <a:close/>
                  <a:moveTo>
                    <a:pt x="5797" y="2284"/>
                  </a:moveTo>
                  <a:lnTo>
                    <a:pt x="6346" y="3140"/>
                  </a:lnTo>
                  <a:lnTo>
                    <a:pt x="5753" y="3777"/>
                  </a:lnTo>
                  <a:lnTo>
                    <a:pt x="5303" y="3173"/>
                  </a:lnTo>
                  <a:lnTo>
                    <a:pt x="5797" y="2284"/>
                  </a:lnTo>
                  <a:close/>
                  <a:moveTo>
                    <a:pt x="3217" y="3426"/>
                  </a:moveTo>
                  <a:lnTo>
                    <a:pt x="3349" y="3964"/>
                  </a:lnTo>
                  <a:lnTo>
                    <a:pt x="3020" y="4084"/>
                  </a:lnTo>
                  <a:lnTo>
                    <a:pt x="2767" y="3568"/>
                  </a:lnTo>
                  <a:lnTo>
                    <a:pt x="3217" y="3426"/>
                  </a:lnTo>
                  <a:close/>
                  <a:moveTo>
                    <a:pt x="7345" y="2679"/>
                  </a:moveTo>
                  <a:lnTo>
                    <a:pt x="7937" y="3623"/>
                  </a:lnTo>
                  <a:lnTo>
                    <a:pt x="7268" y="4095"/>
                  </a:lnTo>
                  <a:lnTo>
                    <a:pt x="6763" y="3305"/>
                  </a:lnTo>
                  <a:lnTo>
                    <a:pt x="7345" y="2679"/>
                  </a:lnTo>
                  <a:close/>
                  <a:moveTo>
                    <a:pt x="2383" y="3689"/>
                  </a:moveTo>
                  <a:lnTo>
                    <a:pt x="2646" y="4227"/>
                  </a:lnTo>
                  <a:lnTo>
                    <a:pt x="2372" y="4326"/>
                  </a:lnTo>
                  <a:lnTo>
                    <a:pt x="1944" y="3832"/>
                  </a:lnTo>
                  <a:lnTo>
                    <a:pt x="2383" y="3689"/>
                  </a:lnTo>
                  <a:close/>
                  <a:moveTo>
                    <a:pt x="5160" y="3426"/>
                  </a:moveTo>
                  <a:lnTo>
                    <a:pt x="5566" y="3964"/>
                  </a:lnTo>
                  <a:lnTo>
                    <a:pt x="4996" y="4556"/>
                  </a:lnTo>
                  <a:lnTo>
                    <a:pt x="4732" y="4216"/>
                  </a:lnTo>
                  <a:lnTo>
                    <a:pt x="5160" y="3426"/>
                  </a:lnTo>
                  <a:close/>
                  <a:moveTo>
                    <a:pt x="6576" y="3492"/>
                  </a:moveTo>
                  <a:lnTo>
                    <a:pt x="7059" y="4249"/>
                  </a:lnTo>
                  <a:lnTo>
                    <a:pt x="6434" y="4688"/>
                  </a:lnTo>
                  <a:lnTo>
                    <a:pt x="5995" y="4095"/>
                  </a:lnTo>
                  <a:lnTo>
                    <a:pt x="6576" y="3492"/>
                  </a:lnTo>
                  <a:close/>
                  <a:moveTo>
                    <a:pt x="5819" y="4293"/>
                  </a:moveTo>
                  <a:lnTo>
                    <a:pt x="6225" y="4831"/>
                  </a:lnTo>
                  <a:lnTo>
                    <a:pt x="5588" y="5292"/>
                  </a:lnTo>
                  <a:lnTo>
                    <a:pt x="5259" y="4875"/>
                  </a:lnTo>
                  <a:lnTo>
                    <a:pt x="5819" y="4293"/>
                  </a:lnTo>
                  <a:close/>
                  <a:moveTo>
                    <a:pt x="2361" y="6873"/>
                  </a:moveTo>
                  <a:lnTo>
                    <a:pt x="2438" y="6960"/>
                  </a:lnTo>
                  <a:lnTo>
                    <a:pt x="1823" y="7487"/>
                  </a:lnTo>
                  <a:lnTo>
                    <a:pt x="1669" y="7323"/>
                  </a:lnTo>
                  <a:lnTo>
                    <a:pt x="2361" y="6873"/>
                  </a:lnTo>
                  <a:close/>
                  <a:moveTo>
                    <a:pt x="2712" y="7257"/>
                  </a:moveTo>
                  <a:lnTo>
                    <a:pt x="2866" y="7410"/>
                  </a:lnTo>
                  <a:lnTo>
                    <a:pt x="2306" y="8025"/>
                  </a:lnTo>
                  <a:lnTo>
                    <a:pt x="2098" y="7795"/>
                  </a:lnTo>
                  <a:lnTo>
                    <a:pt x="2712" y="7257"/>
                  </a:lnTo>
                  <a:close/>
                  <a:moveTo>
                    <a:pt x="1450" y="7465"/>
                  </a:moveTo>
                  <a:lnTo>
                    <a:pt x="1626" y="7663"/>
                  </a:lnTo>
                  <a:lnTo>
                    <a:pt x="1055" y="8146"/>
                  </a:lnTo>
                  <a:lnTo>
                    <a:pt x="824" y="7882"/>
                  </a:lnTo>
                  <a:lnTo>
                    <a:pt x="1450" y="7465"/>
                  </a:lnTo>
                  <a:close/>
                  <a:moveTo>
                    <a:pt x="4820" y="7553"/>
                  </a:moveTo>
                  <a:lnTo>
                    <a:pt x="5303" y="8420"/>
                  </a:lnTo>
                  <a:lnTo>
                    <a:pt x="5018" y="8497"/>
                  </a:lnTo>
                  <a:lnTo>
                    <a:pt x="4710" y="7597"/>
                  </a:lnTo>
                  <a:lnTo>
                    <a:pt x="4820" y="7553"/>
                  </a:lnTo>
                  <a:close/>
                  <a:moveTo>
                    <a:pt x="4337" y="7762"/>
                  </a:moveTo>
                  <a:lnTo>
                    <a:pt x="4622" y="8607"/>
                  </a:lnTo>
                  <a:lnTo>
                    <a:pt x="4249" y="8706"/>
                  </a:lnTo>
                  <a:lnTo>
                    <a:pt x="4139" y="7850"/>
                  </a:lnTo>
                  <a:lnTo>
                    <a:pt x="4337" y="7762"/>
                  </a:lnTo>
                  <a:close/>
                  <a:moveTo>
                    <a:pt x="1900" y="7959"/>
                  </a:moveTo>
                  <a:lnTo>
                    <a:pt x="2130" y="8223"/>
                  </a:lnTo>
                  <a:lnTo>
                    <a:pt x="1615" y="8783"/>
                  </a:lnTo>
                  <a:lnTo>
                    <a:pt x="1329" y="8453"/>
                  </a:lnTo>
                  <a:lnTo>
                    <a:pt x="1900" y="7959"/>
                  </a:lnTo>
                  <a:close/>
                  <a:moveTo>
                    <a:pt x="5435" y="8651"/>
                  </a:moveTo>
                  <a:lnTo>
                    <a:pt x="5797" y="9310"/>
                  </a:lnTo>
                  <a:lnTo>
                    <a:pt x="5325" y="9441"/>
                  </a:lnTo>
                  <a:lnTo>
                    <a:pt x="5094" y="8750"/>
                  </a:lnTo>
                  <a:lnTo>
                    <a:pt x="5435" y="8651"/>
                  </a:lnTo>
                  <a:close/>
                  <a:moveTo>
                    <a:pt x="1121" y="8629"/>
                  </a:moveTo>
                  <a:lnTo>
                    <a:pt x="1439" y="8980"/>
                  </a:lnTo>
                  <a:lnTo>
                    <a:pt x="791" y="9683"/>
                  </a:lnTo>
                  <a:lnTo>
                    <a:pt x="407" y="9244"/>
                  </a:lnTo>
                  <a:lnTo>
                    <a:pt x="1121" y="8629"/>
                  </a:lnTo>
                  <a:close/>
                  <a:moveTo>
                    <a:pt x="4699" y="8859"/>
                  </a:moveTo>
                  <a:lnTo>
                    <a:pt x="4941" y="9551"/>
                  </a:lnTo>
                  <a:lnTo>
                    <a:pt x="4370" y="9716"/>
                  </a:lnTo>
                  <a:lnTo>
                    <a:pt x="4282" y="8980"/>
                  </a:lnTo>
                  <a:lnTo>
                    <a:pt x="4699" y="8859"/>
                  </a:lnTo>
                  <a:close/>
                  <a:moveTo>
                    <a:pt x="5929" y="9551"/>
                  </a:moveTo>
                  <a:lnTo>
                    <a:pt x="6434" y="10462"/>
                  </a:lnTo>
                  <a:cubicBezTo>
                    <a:pt x="6225" y="10517"/>
                    <a:pt x="5973" y="10583"/>
                    <a:pt x="5731" y="10638"/>
                  </a:cubicBezTo>
                  <a:lnTo>
                    <a:pt x="5413" y="9694"/>
                  </a:lnTo>
                  <a:lnTo>
                    <a:pt x="5929" y="9551"/>
                  </a:lnTo>
                  <a:close/>
                  <a:moveTo>
                    <a:pt x="5018" y="9814"/>
                  </a:moveTo>
                  <a:lnTo>
                    <a:pt x="5325" y="10737"/>
                  </a:lnTo>
                  <a:cubicBezTo>
                    <a:pt x="4996" y="10813"/>
                    <a:pt x="4699" y="10890"/>
                    <a:pt x="4524" y="10934"/>
                  </a:cubicBezTo>
                  <a:lnTo>
                    <a:pt x="4414" y="9979"/>
                  </a:lnTo>
                  <a:lnTo>
                    <a:pt x="5018" y="9814"/>
                  </a:lnTo>
                  <a:close/>
                  <a:moveTo>
                    <a:pt x="2701" y="1"/>
                  </a:moveTo>
                  <a:lnTo>
                    <a:pt x="2482" y="12"/>
                  </a:lnTo>
                  <a:lnTo>
                    <a:pt x="2449" y="89"/>
                  </a:lnTo>
                  <a:lnTo>
                    <a:pt x="2668" y="1033"/>
                  </a:lnTo>
                  <a:lnTo>
                    <a:pt x="1900" y="1219"/>
                  </a:lnTo>
                  <a:lnTo>
                    <a:pt x="1757" y="1516"/>
                  </a:lnTo>
                  <a:lnTo>
                    <a:pt x="2723" y="1285"/>
                  </a:lnTo>
                  <a:lnTo>
                    <a:pt x="2921" y="2130"/>
                  </a:lnTo>
                  <a:lnTo>
                    <a:pt x="2130" y="2339"/>
                  </a:lnTo>
                  <a:lnTo>
                    <a:pt x="1735" y="1560"/>
                  </a:lnTo>
                  <a:lnTo>
                    <a:pt x="1527" y="1999"/>
                  </a:lnTo>
                  <a:lnTo>
                    <a:pt x="1746" y="2438"/>
                  </a:lnTo>
                  <a:lnTo>
                    <a:pt x="1241" y="2569"/>
                  </a:lnTo>
                  <a:lnTo>
                    <a:pt x="1099" y="2877"/>
                  </a:lnTo>
                  <a:lnTo>
                    <a:pt x="1867" y="2668"/>
                  </a:lnTo>
                  <a:lnTo>
                    <a:pt x="2262" y="3459"/>
                  </a:lnTo>
                  <a:lnTo>
                    <a:pt x="1757" y="3623"/>
                  </a:lnTo>
                  <a:lnTo>
                    <a:pt x="1099" y="2877"/>
                  </a:lnTo>
                  <a:lnTo>
                    <a:pt x="978" y="3129"/>
                  </a:lnTo>
                  <a:lnTo>
                    <a:pt x="2877" y="5292"/>
                  </a:lnTo>
                  <a:lnTo>
                    <a:pt x="3184" y="5270"/>
                  </a:lnTo>
                  <a:lnTo>
                    <a:pt x="3294" y="5489"/>
                  </a:lnTo>
                  <a:lnTo>
                    <a:pt x="2899" y="5753"/>
                  </a:lnTo>
                  <a:lnTo>
                    <a:pt x="3239" y="6269"/>
                  </a:lnTo>
                  <a:lnTo>
                    <a:pt x="3096" y="6390"/>
                  </a:lnTo>
                  <a:lnTo>
                    <a:pt x="2855" y="6236"/>
                  </a:lnTo>
                  <a:lnTo>
                    <a:pt x="1" y="8091"/>
                  </a:lnTo>
                  <a:lnTo>
                    <a:pt x="12" y="8409"/>
                  </a:lnTo>
                  <a:lnTo>
                    <a:pt x="605" y="8025"/>
                  </a:lnTo>
                  <a:lnTo>
                    <a:pt x="857" y="8322"/>
                  </a:lnTo>
                  <a:lnTo>
                    <a:pt x="133" y="8936"/>
                  </a:lnTo>
                  <a:lnTo>
                    <a:pt x="34" y="8827"/>
                  </a:lnTo>
                  <a:lnTo>
                    <a:pt x="56" y="9540"/>
                  </a:lnTo>
                  <a:lnTo>
                    <a:pt x="198" y="9419"/>
                  </a:lnTo>
                  <a:lnTo>
                    <a:pt x="616" y="9880"/>
                  </a:lnTo>
                  <a:lnTo>
                    <a:pt x="89" y="10451"/>
                  </a:lnTo>
                  <a:lnTo>
                    <a:pt x="111" y="10846"/>
                  </a:lnTo>
                  <a:lnTo>
                    <a:pt x="3579" y="7037"/>
                  </a:lnTo>
                  <a:lnTo>
                    <a:pt x="3382" y="6686"/>
                  </a:lnTo>
                  <a:lnTo>
                    <a:pt x="3470" y="6609"/>
                  </a:lnTo>
                  <a:lnTo>
                    <a:pt x="3623" y="6840"/>
                  </a:lnTo>
                  <a:lnTo>
                    <a:pt x="3986" y="6675"/>
                  </a:lnTo>
                  <a:lnTo>
                    <a:pt x="4062" y="6905"/>
                  </a:lnTo>
                  <a:lnTo>
                    <a:pt x="3766" y="7136"/>
                  </a:lnTo>
                  <a:lnTo>
                    <a:pt x="4304" y="11329"/>
                  </a:lnTo>
                  <a:lnTo>
                    <a:pt x="4578" y="11318"/>
                  </a:lnTo>
                  <a:lnTo>
                    <a:pt x="4556" y="11187"/>
                  </a:lnTo>
                  <a:cubicBezTo>
                    <a:pt x="4710" y="11165"/>
                    <a:pt x="4963" y="11099"/>
                    <a:pt x="5413" y="10989"/>
                  </a:cubicBezTo>
                  <a:lnTo>
                    <a:pt x="5522" y="11329"/>
                  </a:lnTo>
                  <a:lnTo>
                    <a:pt x="5918" y="11220"/>
                  </a:lnTo>
                  <a:lnTo>
                    <a:pt x="5808" y="10890"/>
                  </a:lnTo>
                  <a:cubicBezTo>
                    <a:pt x="6027" y="10846"/>
                    <a:pt x="6280" y="10780"/>
                    <a:pt x="6576" y="10715"/>
                  </a:cubicBezTo>
                  <a:lnTo>
                    <a:pt x="6598" y="10748"/>
                  </a:lnTo>
                  <a:lnTo>
                    <a:pt x="6840" y="10638"/>
                  </a:lnTo>
                  <a:lnTo>
                    <a:pt x="4622" y="6642"/>
                  </a:lnTo>
                  <a:lnTo>
                    <a:pt x="4425" y="6719"/>
                  </a:lnTo>
                  <a:lnTo>
                    <a:pt x="4348" y="6510"/>
                  </a:lnTo>
                  <a:lnTo>
                    <a:pt x="4952" y="6236"/>
                  </a:lnTo>
                  <a:lnTo>
                    <a:pt x="4513" y="5654"/>
                  </a:lnTo>
                  <a:lnTo>
                    <a:pt x="4600" y="5566"/>
                  </a:lnTo>
                  <a:lnTo>
                    <a:pt x="5094" y="5961"/>
                  </a:lnTo>
                  <a:lnTo>
                    <a:pt x="8388" y="3634"/>
                  </a:lnTo>
                  <a:lnTo>
                    <a:pt x="8212" y="3426"/>
                  </a:lnTo>
                  <a:lnTo>
                    <a:pt x="8146" y="3470"/>
                  </a:lnTo>
                  <a:lnTo>
                    <a:pt x="7531" y="2493"/>
                  </a:lnTo>
                  <a:lnTo>
                    <a:pt x="7927" y="2075"/>
                  </a:lnTo>
                  <a:lnTo>
                    <a:pt x="7608" y="1823"/>
                  </a:lnTo>
                  <a:lnTo>
                    <a:pt x="7312" y="2141"/>
                  </a:lnTo>
                  <a:lnTo>
                    <a:pt x="6543" y="923"/>
                  </a:lnTo>
                  <a:lnTo>
                    <a:pt x="6697" y="648"/>
                  </a:lnTo>
                  <a:lnTo>
                    <a:pt x="6456" y="528"/>
                  </a:lnTo>
                  <a:lnTo>
                    <a:pt x="4205" y="4600"/>
                  </a:lnTo>
                  <a:lnTo>
                    <a:pt x="4359" y="5226"/>
                  </a:lnTo>
                  <a:lnTo>
                    <a:pt x="4271" y="5314"/>
                  </a:lnTo>
                  <a:lnTo>
                    <a:pt x="4030" y="4984"/>
                  </a:lnTo>
                  <a:lnTo>
                    <a:pt x="3623" y="5259"/>
                  </a:lnTo>
                  <a:lnTo>
                    <a:pt x="3547" y="5116"/>
                  </a:lnTo>
                  <a:lnTo>
                    <a:pt x="3821" y="4831"/>
                  </a:lnTo>
                  <a:lnTo>
                    <a:pt x="2701" y="1"/>
                  </a:lnTo>
                  <a:close/>
                </a:path>
              </a:pathLst>
            </a:custGeom>
            <a:solidFill>
              <a:srgbClr val="5B3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5"/>
            <p:cNvSpPr/>
            <p:nvPr/>
          </p:nvSpPr>
          <p:spPr>
            <a:xfrm>
              <a:off x="6656582" y="1964903"/>
              <a:ext cx="981455" cy="1203452"/>
            </a:xfrm>
            <a:custGeom>
              <a:rect b="b" l="l" r="r" t="t"/>
              <a:pathLst>
                <a:path extrusionOk="0" h="10056" w="8201">
                  <a:moveTo>
                    <a:pt x="5720" y="0"/>
                  </a:moveTo>
                  <a:lnTo>
                    <a:pt x="1" y="593"/>
                  </a:lnTo>
                  <a:lnTo>
                    <a:pt x="1504" y="10055"/>
                  </a:lnTo>
                  <a:lnTo>
                    <a:pt x="8201" y="9693"/>
                  </a:lnTo>
                  <a:lnTo>
                    <a:pt x="6642" y="1186"/>
                  </a:lnTo>
                  <a:lnTo>
                    <a:pt x="5720" y="0"/>
                  </a:lnTo>
                  <a:close/>
                </a:path>
              </a:pathLst>
            </a:custGeom>
            <a:solidFill>
              <a:srgbClr val="5B3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5"/>
            <p:cNvSpPr/>
            <p:nvPr/>
          </p:nvSpPr>
          <p:spPr>
            <a:xfrm>
              <a:off x="6720967" y="2389155"/>
              <a:ext cx="786983" cy="82935"/>
            </a:xfrm>
            <a:custGeom>
              <a:rect b="b" l="l" r="r" t="t"/>
              <a:pathLst>
                <a:path extrusionOk="0" h="693" w="6576">
                  <a:moveTo>
                    <a:pt x="6543" y="1"/>
                  </a:moveTo>
                  <a:lnTo>
                    <a:pt x="0" y="484"/>
                  </a:lnTo>
                  <a:lnTo>
                    <a:pt x="33" y="692"/>
                  </a:lnTo>
                  <a:lnTo>
                    <a:pt x="6576" y="220"/>
                  </a:lnTo>
                  <a:lnTo>
                    <a:pt x="6543" y="1"/>
                  </a:lnTo>
                  <a:close/>
                </a:path>
              </a:pathLst>
            </a:custGeom>
            <a:solidFill>
              <a:srgbClr val="6B47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5"/>
            <p:cNvSpPr/>
            <p:nvPr/>
          </p:nvSpPr>
          <p:spPr>
            <a:xfrm>
              <a:off x="6747176" y="2557300"/>
              <a:ext cx="791052" cy="77669"/>
            </a:xfrm>
            <a:custGeom>
              <a:rect b="b" l="l" r="r" t="t"/>
              <a:pathLst>
                <a:path extrusionOk="0" h="649" w="6610">
                  <a:moveTo>
                    <a:pt x="6576" y="1"/>
                  </a:moveTo>
                  <a:lnTo>
                    <a:pt x="1" y="440"/>
                  </a:lnTo>
                  <a:lnTo>
                    <a:pt x="34" y="649"/>
                  </a:lnTo>
                  <a:lnTo>
                    <a:pt x="6609" y="210"/>
                  </a:lnTo>
                  <a:lnTo>
                    <a:pt x="6576" y="1"/>
                  </a:lnTo>
                  <a:close/>
                </a:path>
              </a:pathLst>
            </a:custGeom>
            <a:solidFill>
              <a:srgbClr val="6B47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5"/>
            <p:cNvSpPr/>
            <p:nvPr/>
          </p:nvSpPr>
          <p:spPr>
            <a:xfrm>
              <a:off x="6703853" y="2248655"/>
              <a:ext cx="777888" cy="111776"/>
            </a:xfrm>
            <a:custGeom>
              <a:rect b="b" l="l" r="r" t="t"/>
              <a:pathLst>
                <a:path extrusionOk="0" h="934" w="6500">
                  <a:moveTo>
                    <a:pt x="6466" y="0"/>
                  </a:moveTo>
                  <a:lnTo>
                    <a:pt x="1" y="725"/>
                  </a:lnTo>
                  <a:lnTo>
                    <a:pt x="34" y="933"/>
                  </a:lnTo>
                  <a:lnTo>
                    <a:pt x="6499" y="209"/>
                  </a:lnTo>
                  <a:lnTo>
                    <a:pt x="6466" y="0"/>
                  </a:lnTo>
                  <a:close/>
                </a:path>
              </a:pathLst>
            </a:custGeom>
            <a:solidFill>
              <a:srgbClr val="6B47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5"/>
            <p:cNvSpPr/>
            <p:nvPr/>
          </p:nvSpPr>
          <p:spPr>
            <a:xfrm>
              <a:off x="6815511" y="2988253"/>
              <a:ext cx="802780" cy="76353"/>
            </a:xfrm>
            <a:custGeom>
              <a:rect b="b" l="l" r="r" t="t"/>
              <a:pathLst>
                <a:path extrusionOk="0" h="638" w="6708">
                  <a:moveTo>
                    <a:pt x="6664" y="1"/>
                  </a:moveTo>
                  <a:lnTo>
                    <a:pt x="1" y="429"/>
                  </a:lnTo>
                  <a:lnTo>
                    <a:pt x="34" y="637"/>
                  </a:lnTo>
                  <a:lnTo>
                    <a:pt x="6708" y="209"/>
                  </a:lnTo>
                  <a:lnTo>
                    <a:pt x="6664" y="1"/>
                  </a:lnTo>
                  <a:close/>
                </a:path>
              </a:pathLst>
            </a:custGeom>
            <a:solidFill>
              <a:srgbClr val="6B47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5"/>
            <p:cNvSpPr/>
            <p:nvPr/>
          </p:nvSpPr>
          <p:spPr>
            <a:xfrm>
              <a:off x="6769555" y="2696603"/>
              <a:ext cx="794881" cy="76353"/>
            </a:xfrm>
            <a:custGeom>
              <a:rect b="b" l="l" r="r" t="t"/>
              <a:pathLst>
                <a:path extrusionOk="0" h="638" w="6642">
                  <a:moveTo>
                    <a:pt x="6598" y="1"/>
                  </a:moveTo>
                  <a:lnTo>
                    <a:pt x="1" y="429"/>
                  </a:lnTo>
                  <a:lnTo>
                    <a:pt x="33" y="637"/>
                  </a:lnTo>
                  <a:lnTo>
                    <a:pt x="6642" y="209"/>
                  </a:lnTo>
                  <a:lnTo>
                    <a:pt x="6598" y="1"/>
                  </a:lnTo>
                  <a:close/>
                </a:path>
              </a:pathLst>
            </a:custGeom>
            <a:solidFill>
              <a:srgbClr val="6B47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5"/>
            <p:cNvSpPr/>
            <p:nvPr/>
          </p:nvSpPr>
          <p:spPr>
            <a:xfrm>
              <a:off x="6791935" y="2842488"/>
              <a:ext cx="798831" cy="69651"/>
            </a:xfrm>
            <a:custGeom>
              <a:rect b="b" l="l" r="r" t="t"/>
              <a:pathLst>
                <a:path extrusionOk="0" h="582" w="6675">
                  <a:moveTo>
                    <a:pt x="6641" y="0"/>
                  </a:moveTo>
                  <a:lnTo>
                    <a:pt x="0" y="373"/>
                  </a:lnTo>
                  <a:lnTo>
                    <a:pt x="33" y="582"/>
                  </a:lnTo>
                  <a:lnTo>
                    <a:pt x="6674" y="209"/>
                  </a:lnTo>
                  <a:lnTo>
                    <a:pt x="6641" y="0"/>
                  </a:lnTo>
                  <a:close/>
                </a:path>
              </a:pathLst>
            </a:custGeom>
            <a:solidFill>
              <a:srgbClr val="6B47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5"/>
            <p:cNvSpPr/>
            <p:nvPr/>
          </p:nvSpPr>
          <p:spPr>
            <a:xfrm>
              <a:off x="6183625" y="1436773"/>
              <a:ext cx="1478106" cy="832938"/>
            </a:xfrm>
            <a:custGeom>
              <a:rect b="b" l="l" r="r" t="t"/>
              <a:pathLst>
                <a:path extrusionOk="0" h="6960" w="12351">
                  <a:moveTo>
                    <a:pt x="7663" y="0"/>
                  </a:moveTo>
                  <a:lnTo>
                    <a:pt x="1" y="626"/>
                  </a:lnTo>
                  <a:lnTo>
                    <a:pt x="4457" y="6960"/>
                  </a:lnTo>
                  <a:lnTo>
                    <a:pt x="12350" y="5785"/>
                  </a:lnTo>
                  <a:lnTo>
                    <a:pt x="766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5"/>
            <p:cNvSpPr/>
            <p:nvPr/>
          </p:nvSpPr>
          <p:spPr>
            <a:xfrm>
              <a:off x="6998135" y="2450908"/>
              <a:ext cx="148636" cy="235281"/>
            </a:xfrm>
            <a:custGeom>
              <a:rect b="b" l="l" r="r" t="t"/>
              <a:pathLst>
                <a:path extrusionOk="0" h="1966" w="1242">
                  <a:moveTo>
                    <a:pt x="901" y="1"/>
                  </a:moveTo>
                  <a:lnTo>
                    <a:pt x="1" y="67"/>
                  </a:lnTo>
                  <a:lnTo>
                    <a:pt x="77" y="1966"/>
                  </a:lnTo>
                  <a:lnTo>
                    <a:pt x="1241" y="1889"/>
                  </a:lnTo>
                  <a:lnTo>
                    <a:pt x="901" y="1"/>
                  </a:lnTo>
                  <a:close/>
                </a:path>
              </a:pathLst>
            </a:custGeom>
            <a:solidFill>
              <a:srgbClr val="5133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5"/>
            <p:cNvSpPr/>
            <p:nvPr/>
          </p:nvSpPr>
          <p:spPr>
            <a:xfrm>
              <a:off x="6999452" y="2450908"/>
              <a:ext cx="147320" cy="227383"/>
            </a:xfrm>
            <a:custGeom>
              <a:rect b="b" l="l" r="r" t="t"/>
              <a:pathLst>
                <a:path extrusionOk="0" h="1900" w="1231">
                  <a:moveTo>
                    <a:pt x="890" y="1"/>
                  </a:moveTo>
                  <a:lnTo>
                    <a:pt x="1" y="67"/>
                  </a:lnTo>
                  <a:lnTo>
                    <a:pt x="1" y="253"/>
                  </a:lnTo>
                  <a:lnTo>
                    <a:pt x="747" y="253"/>
                  </a:lnTo>
                  <a:lnTo>
                    <a:pt x="1054" y="1900"/>
                  </a:lnTo>
                  <a:lnTo>
                    <a:pt x="1230" y="1889"/>
                  </a:lnTo>
                  <a:lnTo>
                    <a:pt x="890" y="1"/>
                  </a:lnTo>
                  <a:close/>
                </a:path>
              </a:pathLst>
            </a:custGeom>
            <a:solidFill>
              <a:srgbClr val="7756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5"/>
            <p:cNvSpPr/>
            <p:nvPr/>
          </p:nvSpPr>
          <p:spPr>
            <a:xfrm>
              <a:off x="5740946" y="1424925"/>
              <a:ext cx="555771" cy="814628"/>
            </a:xfrm>
            <a:custGeom>
              <a:rect b="b" l="l" r="r" t="t"/>
              <a:pathLst>
                <a:path extrusionOk="0" h="6807" w="4644">
                  <a:moveTo>
                    <a:pt x="3755" y="648"/>
                  </a:moveTo>
                  <a:lnTo>
                    <a:pt x="3897" y="1757"/>
                  </a:lnTo>
                  <a:lnTo>
                    <a:pt x="2865" y="1976"/>
                  </a:lnTo>
                  <a:lnTo>
                    <a:pt x="2481" y="967"/>
                  </a:lnTo>
                  <a:lnTo>
                    <a:pt x="3755" y="648"/>
                  </a:lnTo>
                  <a:close/>
                  <a:moveTo>
                    <a:pt x="2097" y="1065"/>
                  </a:moveTo>
                  <a:lnTo>
                    <a:pt x="2481" y="2053"/>
                  </a:lnTo>
                  <a:lnTo>
                    <a:pt x="1351" y="2295"/>
                  </a:lnTo>
                  <a:lnTo>
                    <a:pt x="725" y="1406"/>
                  </a:lnTo>
                  <a:lnTo>
                    <a:pt x="2097" y="1065"/>
                  </a:lnTo>
                  <a:close/>
                  <a:moveTo>
                    <a:pt x="3930" y="2009"/>
                  </a:moveTo>
                  <a:lnTo>
                    <a:pt x="4040" y="2888"/>
                  </a:lnTo>
                  <a:lnTo>
                    <a:pt x="3272" y="3074"/>
                  </a:lnTo>
                  <a:lnTo>
                    <a:pt x="2953" y="2218"/>
                  </a:lnTo>
                  <a:lnTo>
                    <a:pt x="3930" y="2009"/>
                  </a:lnTo>
                  <a:close/>
                  <a:moveTo>
                    <a:pt x="2569" y="2306"/>
                  </a:moveTo>
                  <a:lnTo>
                    <a:pt x="2898" y="3162"/>
                  </a:lnTo>
                  <a:lnTo>
                    <a:pt x="2097" y="3349"/>
                  </a:lnTo>
                  <a:lnTo>
                    <a:pt x="1515" y="2525"/>
                  </a:lnTo>
                  <a:lnTo>
                    <a:pt x="2569" y="2306"/>
                  </a:lnTo>
                  <a:close/>
                  <a:moveTo>
                    <a:pt x="4073" y="3151"/>
                  </a:moveTo>
                  <a:lnTo>
                    <a:pt x="4172" y="3963"/>
                  </a:lnTo>
                  <a:lnTo>
                    <a:pt x="3667" y="4106"/>
                  </a:lnTo>
                  <a:lnTo>
                    <a:pt x="3370" y="3316"/>
                  </a:lnTo>
                  <a:lnTo>
                    <a:pt x="4073" y="3151"/>
                  </a:lnTo>
                  <a:close/>
                  <a:moveTo>
                    <a:pt x="2986" y="3404"/>
                  </a:moveTo>
                  <a:lnTo>
                    <a:pt x="3304" y="4216"/>
                  </a:lnTo>
                  <a:lnTo>
                    <a:pt x="2811" y="4359"/>
                  </a:lnTo>
                  <a:lnTo>
                    <a:pt x="2251" y="3579"/>
                  </a:lnTo>
                  <a:lnTo>
                    <a:pt x="2986" y="3404"/>
                  </a:lnTo>
                  <a:close/>
                  <a:moveTo>
                    <a:pt x="4205" y="4216"/>
                  </a:moveTo>
                  <a:lnTo>
                    <a:pt x="4369" y="5566"/>
                  </a:lnTo>
                  <a:lnTo>
                    <a:pt x="4260" y="5665"/>
                  </a:lnTo>
                  <a:lnTo>
                    <a:pt x="3766" y="4348"/>
                  </a:lnTo>
                  <a:lnTo>
                    <a:pt x="4205" y="4216"/>
                  </a:lnTo>
                  <a:close/>
                  <a:moveTo>
                    <a:pt x="3392" y="4457"/>
                  </a:moveTo>
                  <a:lnTo>
                    <a:pt x="3908" y="5830"/>
                  </a:lnTo>
                  <a:lnTo>
                    <a:pt x="3842" y="5830"/>
                  </a:lnTo>
                  <a:lnTo>
                    <a:pt x="2964" y="4578"/>
                  </a:lnTo>
                  <a:lnTo>
                    <a:pt x="3392" y="4457"/>
                  </a:lnTo>
                  <a:close/>
                  <a:moveTo>
                    <a:pt x="3930" y="1"/>
                  </a:moveTo>
                  <a:lnTo>
                    <a:pt x="3678" y="34"/>
                  </a:lnTo>
                  <a:lnTo>
                    <a:pt x="3722" y="396"/>
                  </a:lnTo>
                  <a:lnTo>
                    <a:pt x="2382" y="725"/>
                  </a:lnTo>
                  <a:lnTo>
                    <a:pt x="2119" y="34"/>
                  </a:lnTo>
                  <a:lnTo>
                    <a:pt x="1768" y="176"/>
                  </a:lnTo>
                  <a:lnTo>
                    <a:pt x="2009" y="824"/>
                  </a:lnTo>
                  <a:lnTo>
                    <a:pt x="560" y="1175"/>
                  </a:lnTo>
                  <a:lnTo>
                    <a:pt x="209" y="681"/>
                  </a:lnTo>
                  <a:lnTo>
                    <a:pt x="0" y="835"/>
                  </a:lnTo>
                  <a:lnTo>
                    <a:pt x="3711" y="6093"/>
                  </a:lnTo>
                  <a:lnTo>
                    <a:pt x="4007" y="6082"/>
                  </a:lnTo>
                  <a:lnTo>
                    <a:pt x="4281" y="6806"/>
                  </a:lnTo>
                  <a:lnTo>
                    <a:pt x="4644" y="6664"/>
                  </a:lnTo>
                  <a:lnTo>
                    <a:pt x="4358" y="5928"/>
                  </a:lnTo>
                  <a:lnTo>
                    <a:pt x="4644" y="5665"/>
                  </a:lnTo>
                  <a:lnTo>
                    <a:pt x="3930" y="1"/>
                  </a:lnTo>
                  <a:close/>
                </a:path>
              </a:pathLst>
            </a:custGeom>
            <a:solidFill>
              <a:srgbClr val="7756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5"/>
            <p:cNvSpPr/>
            <p:nvPr/>
          </p:nvSpPr>
          <p:spPr>
            <a:xfrm>
              <a:off x="6124505" y="1989796"/>
              <a:ext cx="156415" cy="148636"/>
            </a:xfrm>
            <a:custGeom>
              <a:rect b="b" l="l" r="r" t="t"/>
              <a:pathLst>
                <a:path extrusionOk="0" h="1242" w="1307">
                  <a:moveTo>
                    <a:pt x="1186" y="1"/>
                  </a:moveTo>
                  <a:lnTo>
                    <a:pt x="1" y="418"/>
                  </a:lnTo>
                  <a:lnTo>
                    <a:pt x="572" y="1241"/>
                  </a:lnTo>
                  <a:lnTo>
                    <a:pt x="956" y="1219"/>
                  </a:lnTo>
                  <a:lnTo>
                    <a:pt x="1307" y="890"/>
                  </a:lnTo>
                  <a:lnTo>
                    <a:pt x="1186" y="1"/>
                  </a:lnTo>
                  <a:close/>
                </a:path>
              </a:pathLst>
            </a:custGeom>
            <a:solidFill>
              <a:srgbClr val="7756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5"/>
            <p:cNvSpPr/>
            <p:nvPr/>
          </p:nvSpPr>
          <p:spPr>
            <a:xfrm>
              <a:off x="6279604" y="1589121"/>
              <a:ext cx="542606" cy="666231"/>
            </a:xfrm>
            <a:custGeom>
              <a:rect b="b" l="l" r="r" t="t"/>
              <a:pathLst>
                <a:path extrusionOk="0" h="5567" w="4534">
                  <a:moveTo>
                    <a:pt x="2920" y="670"/>
                  </a:moveTo>
                  <a:lnTo>
                    <a:pt x="3491" y="1878"/>
                  </a:lnTo>
                  <a:lnTo>
                    <a:pt x="2865" y="2482"/>
                  </a:lnTo>
                  <a:lnTo>
                    <a:pt x="2393" y="1516"/>
                  </a:lnTo>
                  <a:lnTo>
                    <a:pt x="2920" y="670"/>
                  </a:lnTo>
                  <a:close/>
                  <a:moveTo>
                    <a:pt x="2239" y="1779"/>
                  </a:moveTo>
                  <a:lnTo>
                    <a:pt x="2668" y="2679"/>
                  </a:lnTo>
                  <a:lnTo>
                    <a:pt x="2042" y="3294"/>
                  </a:lnTo>
                  <a:lnTo>
                    <a:pt x="1680" y="2668"/>
                  </a:lnTo>
                  <a:lnTo>
                    <a:pt x="2239" y="1779"/>
                  </a:lnTo>
                  <a:close/>
                  <a:moveTo>
                    <a:pt x="3655" y="2240"/>
                  </a:moveTo>
                  <a:lnTo>
                    <a:pt x="4117" y="3217"/>
                  </a:lnTo>
                  <a:lnTo>
                    <a:pt x="3436" y="3678"/>
                  </a:lnTo>
                  <a:lnTo>
                    <a:pt x="3041" y="2855"/>
                  </a:lnTo>
                  <a:lnTo>
                    <a:pt x="3655" y="2240"/>
                  </a:lnTo>
                  <a:close/>
                  <a:moveTo>
                    <a:pt x="2843" y="3041"/>
                  </a:moveTo>
                  <a:lnTo>
                    <a:pt x="3227" y="3821"/>
                  </a:lnTo>
                  <a:lnTo>
                    <a:pt x="2602" y="4238"/>
                  </a:lnTo>
                  <a:lnTo>
                    <a:pt x="2250" y="3634"/>
                  </a:lnTo>
                  <a:lnTo>
                    <a:pt x="2843" y="3041"/>
                  </a:lnTo>
                  <a:close/>
                  <a:moveTo>
                    <a:pt x="1526" y="2921"/>
                  </a:moveTo>
                  <a:lnTo>
                    <a:pt x="1855" y="3470"/>
                  </a:lnTo>
                  <a:lnTo>
                    <a:pt x="834" y="4479"/>
                  </a:lnTo>
                  <a:lnTo>
                    <a:pt x="779" y="4117"/>
                  </a:lnTo>
                  <a:lnTo>
                    <a:pt x="1526" y="2921"/>
                  </a:lnTo>
                  <a:close/>
                  <a:moveTo>
                    <a:pt x="2053" y="3810"/>
                  </a:moveTo>
                  <a:lnTo>
                    <a:pt x="2382" y="4381"/>
                  </a:lnTo>
                  <a:lnTo>
                    <a:pt x="1262" y="5138"/>
                  </a:lnTo>
                  <a:lnTo>
                    <a:pt x="977" y="4864"/>
                  </a:lnTo>
                  <a:lnTo>
                    <a:pt x="2053" y="3810"/>
                  </a:lnTo>
                  <a:close/>
                  <a:moveTo>
                    <a:pt x="3041" y="1"/>
                  </a:moveTo>
                  <a:lnTo>
                    <a:pt x="516" y="4062"/>
                  </a:lnTo>
                  <a:lnTo>
                    <a:pt x="604" y="4699"/>
                  </a:lnTo>
                  <a:lnTo>
                    <a:pt x="0" y="5292"/>
                  </a:lnTo>
                  <a:lnTo>
                    <a:pt x="263" y="5566"/>
                  </a:lnTo>
                  <a:lnTo>
                    <a:pt x="801" y="5050"/>
                  </a:lnTo>
                  <a:lnTo>
                    <a:pt x="1229" y="5467"/>
                  </a:lnTo>
                  <a:lnTo>
                    <a:pt x="4534" y="3239"/>
                  </a:lnTo>
                  <a:lnTo>
                    <a:pt x="4391" y="3030"/>
                  </a:lnTo>
                  <a:lnTo>
                    <a:pt x="4336" y="3074"/>
                  </a:lnTo>
                  <a:lnTo>
                    <a:pt x="3853" y="2053"/>
                  </a:lnTo>
                  <a:lnTo>
                    <a:pt x="4270" y="1647"/>
                  </a:lnTo>
                  <a:lnTo>
                    <a:pt x="3996" y="1373"/>
                  </a:lnTo>
                  <a:lnTo>
                    <a:pt x="3677" y="1680"/>
                  </a:lnTo>
                  <a:lnTo>
                    <a:pt x="3085" y="407"/>
                  </a:lnTo>
                  <a:lnTo>
                    <a:pt x="3249" y="132"/>
                  </a:lnTo>
                  <a:lnTo>
                    <a:pt x="3041" y="1"/>
                  </a:lnTo>
                  <a:close/>
                </a:path>
              </a:pathLst>
            </a:custGeom>
            <a:solidFill>
              <a:srgbClr val="7756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5"/>
            <p:cNvSpPr/>
            <p:nvPr/>
          </p:nvSpPr>
          <p:spPr>
            <a:xfrm>
              <a:off x="6357034" y="2017441"/>
              <a:ext cx="139421" cy="206320"/>
            </a:xfrm>
            <a:custGeom>
              <a:rect b="b" l="l" r="r" t="t"/>
              <a:pathLst>
                <a:path extrusionOk="0" h="1724" w="1165">
                  <a:moveTo>
                    <a:pt x="319" y="0"/>
                  </a:moveTo>
                  <a:lnTo>
                    <a:pt x="1" y="516"/>
                  </a:lnTo>
                  <a:lnTo>
                    <a:pt x="110" y="1241"/>
                  </a:lnTo>
                  <a:lnTo>
                    <a:pt x="593" y="1724"/>
                  </a:lnTo>
                  <a:lnTo>
                    <a:pt x="1164" y="1340"/>
                  </a:lnTo>
                  <a:lnTo>
                    <a:pt x="319" y="0"/>
                  </a:lnTo>
                  <a:close/>
                </a:path>
              </a:pathLst>
            </a:custGeom>
            <a:solidFill>
              <a:srgbClr val="7756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5"/>
            <p:cNvSpPr/>
            <p:nvPr/>
          </p:nvSpPr>
          <p:spPr>
            <a:xfrm>
              <a:off x="5639820" y="2230225"/>
              <a:ext cx="655580" cy="586048"/>
            </a:xfrm>
            <a:custGeom>
              <a:rect b="b" l="l" r="r" t="t"/>
              <a:pathLst>
                <a:path extrusionOk="0" h="4897" w="5478">
                  <a:moveTo>
                    <a:pt x="4446" y="604"/>
                  </a:moveTo>
                  <a:lnTo>
                    <a:pt x="4468" y="626"/>
                  </a:lnTo>
                  <a:lnTo>
                    <a:pt x="3392" y="1494"/>
                  </a:lnTo>
                  <a:lnTo>
                    <a:pt x="3271" y="1329"/>
                  </a:lnTo>
                  <a:lnTo>
                    <a:pt x="4446" y="604"/>
                  </a:lnTo>
                  <a:close/>
                  <a:moveTo>
                    <a:pt x="4698" y="934"/>
                  </a:moveTo>
                  <a:lnTo>
                    <a:pt x="4764" y="1065"/>
                  </a:lnTo>
                  <a:lnTo>
                    <a:pt x="3798" y="2042"/>
                  </a:lnTo>
                  <a:lnTo>
                    <a:pt x="3623" y="1801"/>
                  </a:lnTo>
                  <a:lnTo>
                    <a:pt x="4698" y="934"/>
                  </a:lnTo>
                  <a:close/>
                  <a:moveTo>
                    <a:pt x="3052" y="1461"/>
                  </a:moveTo>
                  <a:lnTo>
                    <a:pt x="3194" y="1658"/>
                  </a:lnTo>
                  <a:lnTo>
                    <a:pt x="2635" y="2108"/>
                  </a:lnTo>
                  <a:lnTo>
                    <a:pt x="2437" y="1845"/>
                  </a:lnTo>
                  <a:lnTo>
                    <a:pt x="3052" y="1461"/>
                  </a:lnTo>
                  <a:close/>
                  <a:moveTo>
                    <a:pt x="3425" y="1966"/>
                  </a:moveTo>
                  <a:lnTo>
                    <a:pt x="3623" y="2229"/>
                  </a:lnTo>
                  <a:lnTo>
                    <a:pt x="3096" y="2756"/>
                  </a:lnTo>
                  <a:lnTo>
                    <a:pt x="2854" y="2427"/>
                  </a:lnTo>
                  <a:lnTo>
                    <a:pt x="3425" y="1966"/>
                  </a:lnTo>
                  <a:close/>
                  <a:moveTo>
                    <a:pt x="2228" y="1977"/>
                  </a:moveTo>
                  <a:lnTo>
                    <a:pt x="2437" y="2273"/>
                  </a:lnTo>
                  <a:lnTo>
                    <a:pt x="1713" y="2855"/>
                  </a:lnTo>
                  <a:lnTo>
                    <a:pt x="1438" y="2471"/>
                  </a:lnTo>
                  <a:lnTo>
                    <a:pt x="2228" y="1977"/>
                  </a:lnTo>
                  <a:close/>
                  <a:moveTo>
                    <a:pt x="1219" y="2602"/>
                  </a:moveTo>
                  <a:lnTo>
                    <a:pt x="1515" y="3019"/>
                  </a:lnTo>
                  <a:lnTo>
                    <a:pt x="823" y="3590"/>
                  </a:lnTo>
                  <a:lnTo>
                    <a:pt x="461" y="3074"/>
                  </a:lnTo>
                  <a:lnTo>
                    <a:pt x="1219" y="2602"/>
                  </a:lnTo>
                  <a:close/>
                  <a:moveTo>
                    <a:pt x="2657" y="2591"/>
                  </a:moveTo>
                  <a:lnTo>
                    <a:pt x="2920" y="2943"/>
                  </a:lnTo>
                  <a:lnTo>
                    <a:pt x="2272" y="3612"/>
                  </a:lnTo>
                  <a:lnTo>
                    <a:pt x="1943" y="3162"/>
                  </a:lnTo>
                  <a:lnTo>
                    <a:pt x="2657" y="2591"/>
                  </a:lnTo>
                  <a:close/>
                  <a:moveTo>
                    <a:pt x="1745" y="3327"/>
                  </a:moveTo>
                  <a:lnTo>
                    <a:pt x="2086" y="3799"/>
                  </a:lnTo>
                  <a:lnTo>
                    <a:pt x="1427" y="4468"/>
                  </a:lnTo>
                  <a:lnTo>
                    <a:pt x="1043" y="3909"/>
                  </a:lnTo>
                  <a:lnTo>
                    <a:pt x="1745" y="3327"/>
                  </a:lnTo>
                  <a:close/>
                  <a:moveTo>
                    <a:pt x="5236" y="1"/>
                  </a:moveTo>
                  <a:lnTo>
                    <a:pt x="4676" y="462"/>
                  </a:lnTo>
                  <a:lnTo>
                    <a:pt x="4457" y="286"/>
                  </a:lnTo>
                  <a:lnTo>
                    <a:pt x="0" y="3063"/>
                  </a:lnTo>
                  <a:lnTo>
                    <a:pt x="143" y="3272"/>
                  </a:lnTo>
                  <a:lnTo>
                    <a:pt x="242" y="3206"/>
                  </a:lnTo>
                  <a:lnTo>
                    <a:pt x="615" y="3755"/>
                  </a:lnTo>
                  <a:lnTo>
                    <a:pt x="285" y="4018"/>
                  </a:lnTo>
                  <a:lnTo>
                    <a:pt x="527" y="4315"/>
                  </a:lnTo>
                  <a:lnTo>
                    <a:pt x="834" y="4062"/>
                  </a:lnTo>
                  <a:lnTo>
                    <a:pt x="1251" y="4655"/>
                  </a:lnTo>
                  <a:lnTo>
                    <a:pt x="1186" y="4721"/>
                  </a:lnTo>
                  <a:lnTo>
                    <a:pt x="1372" y="4897"/>
                  </a:lnTo>
                  <a:lnTo>
                    <a:pt x="5061" y="1120"/>
                  </a:lnTo>
                  <a:lnTo>
                    <a:pt x="4907" y="758"/>
                  </a:lnTo>
                  <a:lnTo>
                    <a:pt x="5478" y="297"/>
                  </a:lnTo>
                  <a:lnTo>
                    <a:pt x="5236" y="1"/>
                  </a:lnTo>
                  <a:close/>
                </a:path>
              </a:pathLst>
            </a:custGeom>
            <a:solidFill>
              <a:srgbClr val="7756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5"/>
            <p:cNvSpPr/>
            <p:nvPr/>
          </p:nvSpPr>
          <p:spPr>
            <a:xfrm>
              <a:off x="6102246" y="2284079"/>
              <a:ext cx="124821" cy="132839"/>
            </a:xfrm>
            <a:custGeom>
              <a:rect b="b" l="l" r="r" t="t"/>
              <a:pathLst>
                <a:path extrusionOk="0" h="1110" w="1043">
                  <a:moveTo>
                    <a:pt x="582" y="1"/>
                  </a:moveTo>
                  <a:lnTo>
                    <a:pt x="0" y="363"/>
                  </a:lnTo>
                  <a:lnTo>
                    <a:pt x="582" y="1109"/>
                  </a:lnTo>
                  <a:lnTo>
                    <a:pt x="1043" y="637"/>
                  </a:lnTo>
                  <a:lnTo>
                    <a:pt x="867" y="209"/>
                  </a:lnTo>
                  <a:lnTo>
                    <a:pt x="582" y="1"/>
                  </a:lnTo>
                  <a:close/>
                </a:path>
              </a:pathLst>
            </a:custGeom>
            <a:solidFill>
              <a:srgbClr val="7756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5"/>
            <p:cNvSpPr/>
            <p:nvPr/>
          </p:nvSpPr>
          <p:spPr>
            <a:xfrm>
              <a:off x="6266440" y="2251288"/>
              <a:ext cx="299666" cy="621472"/>
            </a:xfrm>
            <a:custGeom>
              <a:rect b="b" l="l" r="r" t="t"/>
              <a:pathLst>
                <a:path extrusionOk="0" h="5193" w="2504">
                  <a:moveTo>
                    <a:pt x="703" y="933"/>
                  </a:moveTo>
                  <a:lnTo>
                    <a:pt x="1296" y="2360"/>
                  </a:lnTo>
                  <a:lnTo>
                    <a:pt x="1021" y="2426"/>
                  </a:lnTo>
                  <a:lnTo>
                    <a:pt x="703" y="933"/>
                  </a:lnTo>
                  <a:close/>
                  <a:moveTo>
                    <a:pt x="341" y="1098"/>
                  </a:moveTo>
                  <a:lnTo>
                    <a:pt x="648" y="2525"/>
                  </a:lnTo>
                  <a:lnTo>
                    <a:pt x="297" y="2613"/>
                  </a:lnTo>
                  <a:lnTo>
                    <a:pt x="253" y="1164"/>
                  </a:lnTo>
                  <a:lnTo>
                    <a:pt x="341" y="1098"/>
                  </a:lnTo>
                  <a:close/>
                  <a:moveTo>
                    <a:pt x="1394" y="2602"/>
                  </a:moveTo>
                  <a:lnTo>
                    <a:pt x="1669" y="3261"/>
                  </a:lnTo>
                  <a:lnTo>
                    <a:pt x="1230" y="3370"/>
                  </a:lnTo>
                  <a:lnTo>
                    <a:pt x="1076" y="2679"/>
                  </a:lnTo>
                  <a:lnTo>
                    <a:pt x="1394" y="2602"/>
                  </a:lnTo>
                  <a:close/>
                  <a:moveTo>
                    <a:pt x="703" y="2767"/>
                  </a:moveTo>
                  <a:lnTo>
                    <a:pt x="856" y="3458"/>
                  </a:lnTo>
                  <a:lnTo>
                    <a:pt x="330" y="3590"/>
                  </a:lnTo>
                  <a:lnTo>
                    <a:pt x="308" y="2876"/>
                  </a:lnTo>
                  <a:lnTo>
                    <a:pt x="703" y="2767"/>
                  </a:lnTo>
                  <a:close/>
                  <a:moveTo>
                    <a:pt x="1768" y="3491"/>
                  </a:moveTo>
                  <a:lnTo>
                    <a:pt x="2152" y="4402"/>
                  </a:lnTo>
                  <a:cubicBezTo>
                    <a:pt x="1954" y="4446"/>
                    <a:pt x="1713" y="4490"/>
                    <a:pt x="1482" y="4545"/>
                  </a:cubicBezTo>
                  <a:lnTo>
                    <a:pt x="1285" y="3623"/>
                  </a:lnTo>
                  <a:lnTo>
                    <a:pt x="1768" y="3491"/>
                  </a:lnTo>
                  <a:close/>
                  <a:moveTo>
                    <a:pt x="911" y="3711"/>
                  </a:moveTo>
                  <a:lnTo>
                    <a:pt x="1109" y="4622"/>
                  </a:lnTo>
                  <a:cubicBezTo>
                    <a:pt x="802" y="4688"/>
                    <a:pt x="516" y="4742"/>
                    <a:pt x="362" y="4775"/>
                  </a:cubicBezTo>
                  <a:lnTo>
                    <a:pt x="330" y="3853"/>
                  </a:lnTo>
                  <a:lnTo>
                    <a:pt x="911" y="3711"/>
                  </a:lnTo>
                  <a:close/>
                  <a:moveTo>
                    <a:pt x="494" y="0"/>
                  </a:moveTo>
                  <a:lnTo>
                    <a:pt x="121" y="77"/>
                  </a:lnTo>
                  <a:lnTo>
                    <a:pt x="286" y="835"/>
                  </a:lnTo>
                  <a:lnTo>
                    <a:pt x="0" y="1043"/>
                  </a:lnTo>
                  <a:lnTo>
                    <a:pt x="110" y="5160"/>
                  </a:lnTo>
                  <a:lnTo>
                    <a:pt x="373" y="5149"/>
                  </a:lnTo>
                  <a:lnTo>
                    <a:pt x="362" y="5028"/>
                  </a:lnTo>
                  <a:cubicBezTo>
                    <a:pt x="505" y="5006"/>
                    <a:pt x="747" y="4951"/>
                    <a:pt x="1164" y="4863"/>
                  </a:cubicBezTo>
                  <a:lnTo>
                    <a:pt x="1230" y="5193"/>
                  </a:lnTo>
                  <a:lnTo>
                    <a:pt x="1603" y="5116"/>
                  </a:lnTo>
                  <a:lnTo>
                    <a:pt x="1537" y="4786"/>
                  </a:lnTo>
                  <a:cubicBezTo>
                    <a:pt x="1746" y="4742"/>
                    <a:pt x="1976" y="4699"/>
                    <a:pt x="2251" y="4644"/>
                  </a:cubicBezTo>
                  <a:lnTo>
                    <a:pt x="2273" y="4677"/>
                  </a:lnTo>
                  <a:lnTo>
                    <a:pt x="2503" y="4578"/>
                  </a:lnTo>
                  <a:lnTo>
                    <a:pt x="835" y="593"/>
                  </a:lnTo>
                  <a:lnTo>
                    <a:pt x="637" y="659"/>
                  </a:lnTo>
                  <a:lnTo>
                    <a:pt x="494" y="0"/>
                  </a:lnTo>
                  <a:close/>
                </a:path>
              </a:pathLst>
            </a:custGeom>
            <a:solidFill>
              <a:srgbClr val="7756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5"/>
            <p:cNvSpPr/>
            <p:nvPr/>
          </p:nvSpPr>
          <p:spPr>
            <a:xfrm>
              <a:off x="6280801" y="2340566"/>
              <a:ext cx="111896" cy="128890"/>
            </a:xfrm>
            <a:custGeom>
              <a:rect b="b" l="l" r="r" t="t"/>
              <a:pathLst>
                <a:path extrusionOk="0" h="1077" w="935">
                  <a:moveTo>
                    <a:pt x="638" y="1"/>
                  </a:moveTo>
                  <a:lnTo>
                    <a:pt x="363" y="89"/>
                  </a:lnTo>
                  <a:lnTo>
                    <a:pt x="1" y="363"/>
                  </a:lnTo>
                  <a:lnTo>
                    <a:pt x="1" y="1077"/>
                  </a:lnTo>
                  <a:lnTo>
                    <a:pt x="934" y="703"/>
                  </a:lnTo>
                  <a:lnTo>
                    <a:pt x="638" y="1"/>
                  </a:lnTo>
                  <a:close/>
                </a:path>
              </a:pathLst>
            </a:custGeom>
            <a:solidFill>
              <a:srgbClr val="7756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5"/>
            <p:cNvSpPr/>
            <p:nvPr/>
          </p:nvSpPr>
          <p:spPr>
            <a:xfrm>
              <a:off x="6183625" y="2121200"/>
              <a:ext cx="223433" cy="219484"/>
            </a:xfrm>
            <a:custGeom>
              <a:rect b="b" l="l" r="r" t="t"/>
              <a:pathLst>
                <a:path extrusionOk="0" h="1834" w="1867">
                  <a:moveTo>
                    <a:pt x="1120" y="1"/>
                  </a:moveTo>
                  <a:lnTo>
                    <a:pt x="1" y="736"/>
                  </a:lnTo>
                  <a:lnTo>
                    <a:pt x="571" y="1834"/>
                  </a:lnTo>
                  <a:lnTo>
                    <a:pt x="1867" y="1285"/>
                  </a:lnTo>
                  <a:lnTo>
                    <a:pt x="112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8" name="Google Shape;268;p5"/>
          <p:cNvSpPr txBox="1"/>
          <p:nvPr>
            <p:ph type="title"/>
          </p:nvPr>
        </p:nvSpPr>
        <p:spPr>
          <a:xfrm>
            <a:off x="4936225" y="1680725"/>
            <a:ext cx="2592600" cy="527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b="1" sz="3200">
                <a:latin typeface="Rakkas"/>
                <a:ea typeface="Rakkas"/>
                <a:cs typeface="Rakkas"/>
                <a:sym typeface="Rakkas"/>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69" name="Google Shape;269;p5"/>
          <p:cNvSpPr txBox="1"/>
          <p:nvPr>
            <p:ph idx="1" type="subTitle"/>
          </p:nvPr>
        </p:nvSpPr>
        <p:spPr>
          <a:xfrm>
            <a:off x="4936225" y="2211363"/>
            <a:ext cx="2592600" cy="87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0" name="Google Shape;270;p5"/>
          <p:cNvSpPr txBox="1"/>
          <p:nvPr>
            <p:ph idx="2" type="title"/>
          </p:nvPr>
        </p:nvSpPr>
        <p:spPr>
          <a:xfrm>
            <a:off x="4936225" y="3304925"/>
            <a:ext cx="2592600" cy="527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b="1" sz="3200">
                <a:latin typeface="Rakkas"/>
                <a:ea typeface="Rakkas"/>
                <a:cs typeface="Rakkas"/>
                <a:sym typeface="Rakkas"/>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71" name="Google Shape;271;p5"/>
          <p:cNvSpPr txBox="1"/>
          <p:nvPr>
            <p:ph idx="3" type="subTitle"/>
          </p:nvPr>
        </p:nvSpPr>
        <p:spPr>
          <a:xfrm>
            <a:off x="4936225" y="3838902"/>
            <a:ext cx="2592600" cy="87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2" name="Google Shape;272;p5"/>
          <p:cNvSpPr txBox="1"/>
          <p:nvPr>
            <p:ph idx="4" type="title"/>
          </p:nvPr>
        </p:nvSpPr>
        <p:spPr>
          <a:xfrm>
            <a:off x="713225" y="432949"/>
            <a:ext cx="7704000" cy="5778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600"/>
              <a:buNone/>
              <a:defRPr b="1" sz="4000">
                <a:latin typeface="Rakkas"/>
                <a:ea typeface="Rakkas"/>
                <a:cs typeface="Rakkas"/>
                <a:sym typeface="Rakkas"/>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lt1"/>
        </a:solidFill>
      </p:bgPr>
    </p:bg>
    <p:spTree>
      <p:nvGrpSpPr>
        <p:cNvPr id="273" name="Shape 273"/>
        <p:cNvGrpSpPr/>
        <p:nvPr/>
      </p:nvGrpSpPr>
      <p:grpSpPr>
        <a:xfrm>
          <a:off x="0" y="0"/>
          <a:ext cx="0" cy="0"/>
          <a:chOff x="0" y="0"/>
          <a:chExt cx="0" cy="0"/>
        </a:xfrm>
      </p:grpSpPr>
      <p:sp>
        <p:nvSpPr>
          <p:cNvPr id="274" name="Google Shape;274;p6"/>
          <p:cNvSpPr/>
          <p:nvPr/>
        </p:nvSpPr>
        <p:spPr>
          <a:xfrm>
            <a:off x="1863273" y="2585470"/>
            <a:ext cx="8026590" cy="4667196"/>
          </a:xfrm>
          <a:custGeom>
            <a:rect b="b" l="l" r="r" t="t"/>
            <a:pathLst>
              <a:path extrusionOk="0" h="143595" w="246953">
                <a:moveTo>
                  <a:pt x="171522" y="1"/>
                </a:moveTo>
                <a:cubicBezTo>
                  <a:pt x="167307" y="1"/>
                  <a:pt x="162993" y="418"/>
                  <a:pt x="158613" y="1295"/>
                </a:cubicBezTo>
                <a:cubicBezTo>
                  <a:pt x="149293" y="3162"/>
                  <a:pt x="141097" y="6935"/>
                  <a:pt x="135885" y="13720"/>
                </a:cubicBezTo>
                <a:cubicBezTo>
                  <a:pt x="115761" y="39914"/>
                  <a:pt x="132373" y="70908"/>
                  <a:pt x="105712" y="70908"/>
                </a:cubicBezTo>
                <a:cubicBezTo>
                  <a:pt x="105427" y="70908"/>
                  <a:pt x="105136" y="70905"/>
                  <a:pt x="104840" y="70898"/>
                </a:cubicBezTo>
                <a:cubicBezTo>
                  <a:pt x="104189" y="70882"/>
                  <a:pt x="103511" y="70874"/>
                  <a:pt x="102808" y="70874"/>
                </a:cubicBezTo>
                <a:cubicBezTo>
                  <a:pt x="73379" y="70874"/>
                  <a:pt x="1" y="84819"/>
                  <a:pt x="33431" y="112747"/>
                </a:cubicBezTo>
                <a:cubicBezTo>
                  <a:pt x="52693" y="128838"/>
                  <a:pt x="100269" y="143594"/>
                  <a:pt x="143460" y="143594"/>
                </a:cubicBezTo>
                <a:cubicBezTo>
                  <a:pt x="177007" y="143594"/>
                  <a:pt x="207908" y="134692"/>
                  <a:pt x="220842" y="110600"/>
                </a:cubicBezTo>
                <a:cubicBezTo>
                  <a:pt x="225572" y="101788"/>
                  <a:pt x="229159" y="93699"/>
                  <a:pt x="231795" y="86239"/>
                </a:cubicBezTo>
                <a:cubicBezTo>
                  <a:pt x="246953" y="43342"/>
                  <a:pt x="214449" y="1"/>
                  <a:pt x="1715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6"/>
          <p:cNvSpPr/>
          <p:nvPr/>
        </p:nvSpPr>
        <p:spPr>
          <a:xfrm>
            <a:off x="5584364" y="-709420"/>
            <a:ext cx="3423976" cy="2759852"/>
          </a:xfrm>
          <a:custGeom>
            <a:rect b="b" l="l" r="r" t="t"/>
            <a:pathLst>
              <a:path extrusionOk="0" h="84912" w="105345">
                <a:moveTo>
                  <a:pt x="53586" y="65098"/>
                </a:moveTo>
                <a:cubicBezTo>
                  <a:pt x="53747" y="65138"/>
                  <a:pt x="53981" y="65212"/>
                  <a:pt x="54295" y="65346"/>
                </a:cubicBezTo>
                <a:cubicBezTo>
                  <a:pt x="54275" y="65346"/>
                  <a:pt x="54248" y="65346"/>
                  <a:pt x="54228" y="65339"/>
                </a:cubicBezTo>
                <a:cubicBezTo>
                  <a:pt x="54028" y="65292"/>
                  <a:pt x="53787" y="65272"/>
                  <a:pt x="53573" y="65252"/>
                </a:cubicBezTo>
                <a:cubicBezTo>
                  <a:pt x="53486" y="65232"/>
                  <a:pt x="53412" y="65205"/>
                  <a:pt x="53365" y="65178"/>
                </a:cubicBezTo>
                <a:cubicBezTo>
                  <a:pt x="53439" y="65152"/>
                  <a:pt x="53512" y="65125"/>
                  <a:pt x="53586" y="65098"/>
                </a:cubicBezTo>
                <a:close/>
                <a:moveTo>
                  <a:pt x="33349" y="1"/>
                </a:moveTo>
                <a:cubicBezTo>
                  <a:pt x="29419" y="1"/>
                  <a:pt x="25465" y="1076"/>
                  <a:pt x="22013" y="3237"/>
                </a:cubicBezTo>
                <a:cubicBezTo>
                  <a:pt x="19972" y="4508"/>
                  <a:pt x="18152" y="6080"/>
                  <a:pt x="16553" y="7860"/>
                </a:cubicBezTo>
                <a:cubicBezTo>
                  <a:pt x="16393" y="7914"/>
                  <a:pt x="16226" y="7967"/>
                  <a:pt x="16065" y="8021"/>
                </a:cubicBezTo>
                <a:cubicBezTo>
                  <a:pt x="14560" y="8549"/>
                  <a:pt x="12974" y="9205"/>
                  <a:pt x="11656" y="10128"/>
                </a:cubicBezTo>
                <a:cubicBezTo>
                  <a:pt x="10692" y="10797"/>
                  <a:pt x="9722" y="11520"/>
                  <a:pt x="8846" y="12289"/>
                </a:cubicBezTo>
                <a:cubicBezTo>
                  <a:pt x="8709" y="12408"/>
                  <a:pt x="8375" y="12623"/>
                  <a:pt x="8383" y="12623"/>
                </a:cubicBezTo>
                <a:cubicBezTo>
                  <a:pt x="8388" y="12623"/>
                  <a:pt x="8504" y="12553"/>
                  <a:pt x="8832" y="12356"/>
                </a:cubicBezTo>
                <a:cubicBezTo>
                  <a:pt x="9161" y="12113"/>
                  <a:pt x="9328" y="11991"/>
                  <a:pt x="9333" y="11991"/>
                </a:cubicBezTo>
                <a:lnTo>
                  <a:pt x="9333" y="11991"/>
                </a:lnTo>
                <a:cubicBezTo>
                  <a:pt x="9342" y="11991"/>
                  <a:pt x="8759" y="12437"/>
                  <a:pt x="7581" y="13333"/>
                </a:cubicBezTo>
                <a:cubicBezTo>
                  <a:pt x="7153" y="13888"/>
                  <a:pt x="6732" y="14437"/>
                  <a:pt x="6303" y="14986"/>
                </a:cubicBezTo>
                <a:cubicBezTo>
                  <a:pt x="2108" y="20626"/>
                  <a:pt x="188" y="27584"/>
                  <a:pt x="94" y="34556"/>
                </a:cubicBezTo>
                <a:cubicBezTo>
                  <a:pt x="1" y="41875"/>
                  <a:pt x="1934" y="49335"/>
                  <a:pt x="5306" y="55818"/>
                </a:cubicBezTo>
                <a:cubicBezTo>
                  <a:pt x="8712" y="62355"/>
                  <a:pt x="14165" y="67681"/>
                  <a:pt x="19972" y="72077"/>
                </a:cubicBezTo>
                <a:cubicBezTo>
                  <a:pt x="30764" y="80251"/>
                  <a:pt x="44908" y="84911"/>
                  <a:pt x="58739" y="84911"/>
                </a:cubicBezTo>
                <a:cubicBezTo>
                  <a:pt x="73729" y="84911"/>
                  <a:pt x="88351" y="79437"/>
                  <a:pt x="97938" y="67032"/>
                </a:cubicBezTo>
                <a:cubicBezTo>
                  <a:pt x="102869" y="60642"/>
                  <a:pt x="105345" y="52888"/>
                  <a:pt x="103980" y="44839"/>
                </a:cubicBezTo>
                <a:cubicBezTo>
                  <a:pt x="102555" y="36422"/>
                  <a:pt x="95155" y="30668"/>
                  <a:pt x="87247" y="28708"/>
                </a:cubicBezTo>
                <a:cubicBezTo>
                  <a:pt x="83466" y="27778"/>
                  <a:pt x="79512" y="27470"/>
                  <a:pt x="75638" y="27089"/>
                </a:cubicBezTo>
                <a:cubicBezTo>
                  <a:pt x="73979" y="26928"/>
                  <a:pt x="72320" y="26774"/>
                  <a:pt x="70660" y="26587"/>
                </a:cubicBezTo>
                <a:cubicBezTo>
                  <a:pt x="70560" y="26574"/>
                  <a:pt x="70420" y="26567"/>
                  <a:pt x="70266" y="26560"/>
                </a:cubicBezTo>
                <a:cubicBezTo>
                  <a:pt x="70159" y="26540"/>
                  <a:pt x="70018" y="26513"/>
                  <a:pt x="69844" y="26487"/>
                </a:cubicBezTo>
                <a:cubicBezTo>
                  <a:pt x="68908" y="26326"/>
                  <a:pt x="67971" y="26172"/>
                  <a:pt x="67041" y="25985"/>
                </a:cubicBezTo>
                <a:cubicBezTo>
                  <a:pt x="65596" y="25704"/>
                  <a:pt x="64164" y="25356"/>
                  <a:pt x="62766" y="24901"/>
                </a:cubicBezTo>
                <a:cubicBezTo>
                  <a:pt x="62250" y="24740"/>
                  <a:pt x="61749" y="24533"/>
                  <a:pt x="61247" y="24339"/>
                </a:cubicBezTo>
                <a:cubicBezTo>
                  <a:pt x="60912" y="24178"/>
                  <a:pt x="60578" y="24018"/>
                  <a:pt x="60250" y="23844"/>
                </a:cubicBezTo>
                <a:cubicBezTo>
                  <a:pt x="59641" y="23509"/>
                  <a:pt x="59046" y="23155"/>
                  <a:pt x="58470" y="22773"/>
                </a:cubicBezTo>
                <a:cubicBezTo>
                  <a:pt x="58417" y="22740"/>
                  <a:pt x="58336" y="22680"/>
                  <a:pt x="58256" y="22626"/>
                </a:cubicBezTo>
                <a:cubicBezTo>
                  <a:pt x="57734" y="22144"/>
                  <a:pt x="57239" y="21656"/>
                  <a:pt x="56744" y="21148"/>
                </a:cubicBezTo>
                <a:cubicBezTo>
                  <a:pt x="56737" y="21148"/>
                  <a:pt x="56737" y="21141"/>
                  <a:pt x="56731" y="21141"/>
                </a:cubicBezTo>
                <a:cubicBezTo>
                  <a:pt x="56677" y="21054"/>
                  <a:pt x="56630" y="20987"/>
                  <a:pt x="56597" y="20933"/>
                </a:cubicBezTo>
                <a:cubicBezTo>
                  <a:pt x="53338" y="15862"/>
                  <a:pt x="52141" y="9994"/>
                  <a:pt x="47631" y="5652"/>
                </a:cubicBezTo>
                <a:cubicBezTo>
                  <a:pt x="43730" y="1892"/>
                  <a:pt x="38560" y="1"/>
                  <a:pt x="333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6"/>
          <p:cNvSpPr/>
          <p:nvPr/>
        </p:nvSpPr>
        <p:spPr>
          <a:xfrm>
            <a:off x="-458891" y="-1516289"/>
            <a:ext cx="4580415" cy="3319188"/>
          </a:xfrm>
          <a:custGeom>
            <a:rect b="b" l="l" r="r" t="t"/>
            <a:pathLst>
              <a:path extrusionOk="0" h="102121" w="140925">
                <a:moveTo>
                  <a:pt x="129923" y="0"/>
                </a:moveTo>
                <a:cubicBezTo>
                  <a:pt x="129780" y="0"/>
                  <a:pt x="129636" y="4"/>
                  <a:pt x="129491" y="10"/>
                </a:cubicBezTo>
                <a:cubicBezTo>
                  <a:pt x="124285" y="244"/>
                  <a:pt x="118712" y="4560"/>
                  <a:pt x="119187" y="10314"/>
                </a:cubicBezTo>
                <a:cubicBezTo>
                  <a:pt x="119655" y="16008"/>
                  <a:pt x="119696" y="21741"/>
                  <a:pt x="119194" y="27442"/>
                </a:cubicBezTo>
                <a:cubicBezTo>
                  <a:pt x="119140" y="28064"/>
                  <a:pt x="119073" y="28680"/>
                  <a:pt x="119006" y="29302"/>
                </a:cubicBezTo>
                <a:cubicBezTo>
                  <a:pt x="118993" y="29456"/>
                  <a:pt x="118973" y="29610"/>
                  <a:pt x="118960" y="29763"/>
                </a:cubicBezTo>
                <a:cubicBezTo>
                  <a:pt x="118725" y="31055"/>
                  <a:pt x="118558" y="32359"/>
                  <a:pt x="118311" y="33651"/>
                </a:cubicBezTo>
                <a:cubicBezTo>
                  <a:pt x="117775" y="36387"/>
                  <a:pt x="117106" y="39090"/>
                  <a:pt x="116277" y="41753"/>
                </a:cubicBezTo>
                <a:cubicBezTo>
                  <a:pt x="115882" y="43031"/>
                  <a:pt x="115454" y="44295"/>
                  <a:pt x="114992" y="45547"/>
                </a:cubicBezTo>
                <a:cubicBezTo>
                  <a:pt x="114818" y="46015"/>
                  <a:pt x="114631" y="46477"/>
                  <a:pt x="114450" y="46945"/>
                </a:cubicBezTo>
                <a:cubicBezTo>
                  <a:pt x="114350" y="47172"/>
                  <a:pt x="114249" y="47407"/>
                  <a:pt x="114149" y="47634"/>
                </a:cubicBezTo>
                <a:cubicBezTo>
                  <a:pt x="112951" y="50237"/>
                  <a:pt x="111586" y="52766"/>
                  <a:pt x="110048" y="55181"/>
                </a:cubicBezTo>
                <a:cubicBezTo>
                  <a:pt x="109365" y="56252"/>
                  <a:pt x="108616" y="57269"/>
                  <a:pt x="107893" y="58312"/>
                </a:cubicBezTo>
                <a:cubicBezTo>
                  <a:pt x="107826" y="58406"/>
                  <a:pt x="107759" y="58493"/>
                  <a:pt x="107693" y="58573"/>
                </a:cubicBezTo>
                <a:cubicBezTo>
                  <a:pt x="107258" y="59102"/>
                  <a:pt x="106816" y="59624"/>
                  <a:pt x="106361" y="60139"/>
                </a:cubicBezTo>
                <a:cubicBezTo>
                  <a:pt x="104635" y="62113"/>
                  <a:pt x="102768" y="63959"/>
                  <a:pt x="100788" y="65685"/>
                </a:cubicBezTo>
                <a:cubicBezTo>
                  <a:pt x="100279" y="66127"/>
                  <a:pt x="99757" y="66562"/>
                  <a:pt x="99229" y="66990"/>
                </a:cubicBezTo>
                <a:cubicBezTo>
                  <a:pt x="99169" y="67044"/>
                  <a:pt x="99115" y="67090"/>
                  <a:pt x="99062" y="67131"/>
                </a:cubicBezTo>
                <a:cubicBezTo>
                  <a:pt x="98031" y="67887"/>
                  <a:pt x="96988" y="68629"/>
                  <a:pt x="95917" y="69332"/>
                </a:cubicBezTo>
                <a:cubicBezTo>
                  <a:pt x="93723" y="70770"/>
                  <a:pt x="91441" y="72088"/>
                  <a:pt x="89099" y="73279"/>
                </a:cubicBezTo>
                <a:cubicBezTo>
                  <a:pt x="87969" y="73855"/>
                  <a:pt x="86818" y="74403"/>
                  <a:pt x="85660" y="74918"/>
                </a:cubicBezTo>
                <a:cubicBezTo>
                  <a:pt x="85533" y="74979"/>
                  <a:pt x="85413" y="75032"/>
                  <a:pt x="85286" y="75086"/>
                </a:cubicBezTo>
                <a:cubicBezTo>
                  <a:pt x="84777" y="75286"/>
                  <a:pt x="84269" y="75494"/>
                  <a:pt x="83753" y="75695"/>
                </a:cubicBezTo>
                <a:cubicBezTo>
                  <a:pt x="81171" y="76678"/>
                  <a:pt x="78535" y="77534"/>
                  <a:pt x="75872" y="78277"/>
                </a:cubicBezTo>
                <a:cubicBezTo>
                  <a:pt x="73289" y="79000"/>
                  <a:pt x="70680" y="79609"/>
                  <a:pt x="68044" y="80117"/>
                </a:cubicBezTo>
                <a:cubicBezTo>
                  <a:pt x="66779" y="80365"/>
                  <a:pt x="65508" y="80585"/>
                  <a:pt x="64230" y="80786"/>
                </a:cubicBezTo>
                <a:cubicBezTo>
                  <a:pt x="63683" y="80867"/>
                  <a:pt x="63135" y="80936"/>
                  <a:pt x="62588" y="81021"/>
                </a:cubicBezTo>
                <a:lnTo>
                  <a:pt x="62588" y="81021"/>
                </a:lnTo>
                <a:cubicBezTo>
                  <a:pt x="63673" y="80851"/>
                  <a:pt x="64049" y="80793"/>
                  <a:pt x="64046" y="80793"/>
                </a:cubicBezTo>
                <a:lnTo>
                  <a:pt x="64046" y="80793"/>
                </a:lnTo>
                <a:cubicBezTo>
                  <a:pt x="64042" y="80793"/>
                  <a:pt x="62742" y="80991"/>
                  <a:pt x="62236" y="81047"/>
                </a:cubicBezTo>
                <a:cubicBezTo>
                  <a:pt x="57597" y="81562"/>
                  <a:pt x="52899" y="81821"/>
                  <a:pt x="48220" y="81821"/>
                </a:cubicBezTo>
                <a:cubicBezTo>
                  <a:pt x="47184" y="81821"/>
                  <a:pt x="46149" y="81808"/>
                  <a:pt x="45115" y="81783"/>
                </a:cubicBezTo>
                <a:cubicBezTo>
                  <a:pt x="43503" y="81743"/>
                  <a:pt x="41890" y="81663"/>
                  <a:pt x="40278" y="81549"/>
                </a:cubicBezTo>
                <a:cubicBezTo>
                  <a:pt x="39421" y="81482"/>
                  <a:pt x="38565" y="81408"/>
                  <a:pt x="37709" y="81321"/>
                </a:cubicBezTo>
                <a:cubicBezTo>
                  <a:pt x="37441" y="81295"/>
                  <a:pt x="36411" y="81161"/>
                  <a:pt x="36049" y="81121"/>
                </a:cubicBezTo>
                <a:cubicBezTo>
                  <a:pt x="35668" y="81067"/>
                  <a:pt x="35293" y="81007"/>
                  <a:pt x="34912" y="80940"/>
                </a:cubicBezTo>
                <a:cubicBezTo>
                  <a:pt x="34069" y="80799"/>
                  <a:pt x="33226" y="80639"/>
                  <a:pt x="32383" y="80478"/>
                </a:cubicBezTo>
                <a:cubicBezTo>
                  <a:pt x="30811" y="80177"/>
                  <a:pt x="29245" y="79856"/>
                  <a:pt x="27686" y="79468"/>
                </a:cubicBezTo>
                <a:cubicBezTo>
                  <a:pt x="24608" y="78705"/>
                  <a:pt x="21631" y="77615"/>
                  <a:pt x="18573" y="76758"/>
                </a:cubicBezTo>
                <a:cubicBezTo>
                  <a:pt x="16981" y="76310"/>
                  <a:pt x="15435" y="75608"/>
                  <a:pt x="13850" y="75173"/>
                </a:cubicBezTo>
                <a:cubicBezTo>
                  <a:pt x="12264" y="74744"/>
                  <a:pt x="10705" y="74376"/>
                  <a:pt x="9153" y="73808"/>
                </a:cubicBezTo>
                <a:cubicBezTo>
                  <a:pt x="8609" y="73610"/>
                  <a:pt x="8026" y="73519"/>
                  <a:pt x="7430" y="73519"/>
                </a:cubicBezTo>
                <a:cubicBezTo>
                  <a:pt x="5079" y="73519"/>
                  <a:pt x="2537" y="74946"/>
                  <a:pt x="1486" y="76932"/>
                </a:cubicBezTo>
                <a:cubicBezTo>
                  <a:pt x="0" y="79742"/>
                  <a:pt x="495" y="82780"/>
                  <a:pt x="2549" y="85155"/>
                </a:cubicBezTo>
                <a:cubicBezTo>
                  <a:pt x="3499" y="86259"/>
                  <a:pt x="4476" y="87343"/>
                  <a:pt x="5487" y="88393"/>
                </a:cubicBezTo>
                <a:cubicBezTo>
                  <a:pt x="6878" y="89845"/>
                  <a:pt x="8691" y="91076"/>
                  <a:pt x="10357" y="92247"/>
                </a:cubicBezTo>
                <a:cubicBezTo>
                  <a:pt x="13402" y="94381"/>
                  <a:pt x="16700" y="95793"/>
                  <a:pt x="20179" y="97098"/>
                </a:cubicBezTo>
                <a:cubicBezTo>
                  <a:pt x="26676" y="99540"/>
                  <a:pt x="33407" y="100731"/>
                  <a:pt x="40278" y="101507"/>
                </a:cubicBezTo>
                <a:cubicBezTo>
                  <a:pt x="43943" y="101922"/>
                  <a:pt x="47639" y="102121"/>
                  <a:pt x="51340" y="102121"/>
                </a:cubicBezTo>
                <a:cubicBezTo>
                  <a:pt x="60164" y="102121"/>
                  <a:pt x="69019" y="100993"/>
                  <a:pt x="77565" y="98985"/>
                </a:cubicBezTo>
                <a:cubicBezTo>
                  <a:pt x="89099" y="96275"/>
                  <a:pt x="100580" y="91538"/>
                  <a:pt x="110068" y="84359"/>
                </a:cubicBezTo>
                <a:cubicBezTo>
                  <a:pt x="115788" y="80030"/>
                  <a:pt x="120605" y="75293"/>
                  <a:pt x="124954" y="69586"/>
                </a:cubicBezTo>
                <a:cubicBezTo>
                  <a:pt x="129002" y="64267"/>
                  <a:pt x="131933" y="58366"/>
                  <a:pt x="134375" y="52164"/>
                </a:cubicBezTo>
                <a:cubicBezTo>
                  <a:pt x="139533" y="39043"/>
                  <a:pt x="140925" y="24284"/>
                  <a:pt x="139787" y="10314"/>
                </a:cubicBezTo>
                <a:cubicBezTo>
                  <a:pt x="139370" y="5087"/>
                  <a:pt x="135560" y="0"/>
                  <a:pt x="1299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6"/>
          <p:cNvSpPr/>
          <p:nvPr/>
        </p:nvSpPr>
        <p:spPr>
          <a:xfrm>
            <a:off x="-101132" y="2569302"/>
            <a:ext cx="3828242" cy="2672746"/>
          </a:xfrm>
          <a:custGeom>
            <a:rect b="b" l="l" r="r" t="t"/>
            <a:pathLst>
              <a:path extrusionOk="0" h="82232" w="117783">
                <a:moveTo>
                  <a:pt x="92985" y="33817"/>
                </a:moveTo>
                <a:cubicBezTo>
                  <a:pt x="92992" y="33817"/>
                  <a:pt x="93000" y="33822"/>
                  <a:pt x="93007" y="33831"/>
                </a:cubicBezTo>
                <a:cubicBezTo>
                  <a:pt x="93007" y="33845"/>
                  <a:pt x="93007" y="33858"/>
                  <a:pt x="93007" y="33878"/>
                </a:cubicBezTo>
                <a:cubicBezTo>
                  <a:pt x="93014" y="34179"/>
                  <a:pt x="92973" y="34500"/>
                  <a:pt x="92953" y="34822"/>
                </a:cubicBezTo>
                <a:cubicBezTo>
                  <a:pt x="92947" y="34828"/>
                  <a:pt x="92947" y="34828"/>
                  <a:pt x="92947" y="34835"/>
                </a:cubicBezTo>
                <a:cubicBezTo>
                  <a:pt x="92933" y="34882"/>
                  <a:pt x="92913" y="34929"/>
                  <a:pt x="92900" y="34982"/>
                </a:cubicBezTo>
                <a:cubicBezTo>
                  <a:pt x="92846" y="34156"/>
                  <a:pt x="92921" y="33817"/>
                  <a:pt x="92985" y="33817"/>
                </a:cubicBezTo>
                <a:close/>
                <a:moveTo>
                  <a:pt x="92893" y="35016"/>
                </a:moveTo>
                <a:lnTo>
                  <a:pt x="92893" y="35016"/>
                </a:lnTo>
                <a:cubicBezTo>
                  <a:pt x="92880" y="35056"/>
                  <a:pt x="92866" y="35103"/>
                  <a:pt x="92853" y="35143"/>
                </a:cubicBezTo>
                <a:cubicBezTo>
                  <a:pt x="92786" y="35236"/>
                  <a:pt x="92719" y="35337"/>
                  <a:pt x="92652" y="35437"/>
                </a:cubicBezTo>
                <a:cubicBezTo>
                  <a:pt x="92675" y="35428"/>
                  <a:pt x="92692" y="35424"/>
                  <a:pt x="92704" y="35424"/>
                </a:cubicBezTo>
                <a:cubicBezTo>
                  <a:pt x="92728" y="35424"/>
                  <a:pt x="92733" y="35442"/>
                  <a:pt x="92719" y="35477"/>
                </a:cubicBezTo>
                <a:cubicBezTo>
                  <a:pt x="92686" y="35517"/>
                  <a:pt x="92652" y="35551"/>
                  <a:pt x="92612" y="35598"/>
                </a:cubicBezTo>
                <a:cubicBezTo>
                  <a:pt x="92565" y="35644"/>
                  <a:pt x="92505" y="35698"/>
                  <a:pt x="92452" y="35745"/>
                </a:cubicBezTo>
                <a:cubicBezTo>
                  <a:pt x="92431" y="35778"/>
                  <a:pt x="92411" y="35805"/>
                  <a:pt x="92398" y="35839"/>
                </a:cubicBezTo>
                <a:cubicBezTo>
                  <a:pt x="92378" y="35852"/>
                  <a:pt x="92358" y="35865"/>
                  <a:pt x="92338" y="35885"/>
                </a:cubicBezTo>
                <a:cubicBezTo>
                  <a:pt x="92344" y="35865"/>
                  <a:pt x="92351" y="35845"/>
                  <a:pt x="92358" y="35825"/>
                </a:cubicBezTo>
                <a:lnTo>
                  <a:pt x="92358" y="35825"/>
                </a:lnTo>
                <a:cubicBezTo>
                  <a:pt x="92271" y="35899"/>
                  <a:pt x="92184" y="35972"/>
                  <a:pt x="92097" y="36046"/>
                </a:cubicBezTo>
                <a:cubicBezTo>
                  <a:pt x="92070" y="36066"/>
                  <a:pt x="92043" y="36086"/>
                  <a:pt x="92010" y="36106"/>
                </a:cubicBezTo>
                <a:cubicBezTo>
                  <a:pt x="91983" y="36120"/>
                  <a:pt x="91943" y="36140"/>
                  <a:pt x="91910" y="36153"/>
                </a:cubicBezTo>
                <a:cubicBezTo>
                  <a:pt x="92164" y="35845"/>
                  <a:pt x="92365" y="35644"/>
                  <a:pt x="92498" y="35531"/>
                </a:cubicBezTo>
                <a:cubicBezTo>
                  <a:pt x="92652" y="35263"/>
                  <a:pt x="92793" y="35089"/>
                  <a:pt x="92893" y="35016"/>
                </a:cubicBezTo>
                <a:close/>
                <a:moveTo>
                  <a:pt x="58053" y="1"/>
                </a:moveTo>
                <a:cubicBezTo>
                  <a:pt x="45841" y="1"/>
                  <a:pt x="33230" y="2931"/>
                  <a:pt x="23003" y="9665"/>
                </a:cubicBezTo>
                <a:cubicBezTo>
                  <a:pt x="10940" y="17613"/>
                  <a:pt x="2951" y="29857"/>
                  <a:pt x="1399" y="44282"/>
                </a:cubicBezTo>
                <a:cubicBezTo>
                  <a:pt x="0" y="57289"/>
                  <a:pt x="6363" y="70523"/>
                  <a:pt x="17356" y="77548"/>
                </a:cubicBezTo>
                <a:cubicBezTo>
                  <a:pt x="18681" y="78391"/>
                  <a:pt x="20066" y="78993"/>
                  <a:pt x="21497" y="79388"/>
                </a:cubicBezTo>
                <a:cubicBezTo>
                  <a:pt x="24187" y="81141"/>
                  <a:pt x="27332" y="82225"/>
                  <a:pt x="30523" y="82231"/>
                </a:cubicBezTo>
                <a:cubicBezTo>
                  <a:pt x="30538" y="82231"/>
                  <a:pt x="30553" y="82231"/>
                  <a:pt x="30568" y="82231"/>
                </a:cubicBezTo>
                <a:cubicBezTo>
                  <a:pt x="35307" y="82231"/>
                  <a:pt x="39573" y="80120"/>
                  <a:pt x="43008" y="76972"/>
                </a:cubicBezTo>
                <a:cubicBezTo>
                  <a:pt x="47925" y="72476"/>
                  <a:pt x="49973" y="65766"/>
                  <a:pt x="51967" y="59630"/>
                </a:cubicBezTo>
                <a:cubicBezTo>
                  <a:pt x="52314" y="58580"/>
                  <a:pt x="52682" y="57536"/>
                  <a:pt x="53057" y="56492"/>
                </a:cubicBezTo>
                <a:cubicBezTo>
                  <a:pt x="53338" y="55930"/>
                  <a:pt x="53612" y="55375"/>
                  <a:pt x="53927" y="54833"/>
                </a:cubicBezTo>
                <a:cubicBezTo>
                  <a:pt x="54014" y="54686"/>
                  <a:pt x="54215" y="54392"/>
                  <a:pt x="54395" y="54117"/>
                </a:cubicBezTo>
                <a:cubicBezTo>
                  <a:pt x="54556" y="53943"/>
                  <a:pt x="54710" y="53769"/>
                  <a:pt x="54817" y="53656"/>
                </a:cubicBezTo>
                <a:cubicBezTo>
                  <a:pt x="55205" y="53502"/>
                  <a:pt x="55881" y="53074"/>
                  <a:pt x="56295" y="52786"/>
                </a:cubicBezTo>
                <a:cubicBezTo>
                  <a:pt x="56382" y="52752"/>
                  <a:pt x="56469" y="52719"/>
                  <a:pt x="56556" y="52699"/>
                </a:cubicBezTo>
                <a:cubicBezTo>
                  <a:pt x="57065" y="52552"/>
                  <a:pt x="57587" y="52451"/>
                  <a:pt x="58102" y="52331"/>
                </a:cubicBezTo>
                <a:cubicBezTo>
                  <a:pt x="58122" y="52331"/>
                  <a:pt x="58142" y="52324"/>
                  <a:pt x="58162" y="52324"/>
                </a:cubicBezTo>
                <a:cubicBezTo>
                  <a:pt x="58721" y="52286"/>
                  <a:pt x="59284" y="52268"/>
                  <a:pt x="59848" y="52268"/>
                </a:cubicBezTo>
                <a:cubicBezTo>
                  <a:pt x="60080" y="52268"/>
                  <a:pt x="60312" y="52271"/>
                  <a:pt x="60544" y="52277"/>
                </a:cubicBezTo>
                <a:cubicBezTo>
                  <a:pt x="61146" y="52297"/>
                  <a:pt x="61735" y="52344"/>
                  <a:pt x="62337" y="52384"/>
                </a:cubicBezTo>
                <a:lnTo>
                  <a:pt x="62370" y="52384"/>
                </a:lnTo>
                <a:cubicBezTo>
                  <a:pt x="63889" y="52645"/>
                  <a:pt x="65381" y="53013"/>
                  <a:pt x="66867" y="53408"/>
                </a:cubicBezTo>
                <a:cubicBezTo>
                  <a:pt x="73517" y="55194"/>
                  <a:pt x="80081" y="57563"/>
                  <a:pt x="87066" y="57583"/>
                </a:cubicBezTo>
                <a:cubicBezTo>
                  <a:pt x="87097" y="57583"/>
                  <a:pt x="87128" y="57583"/>
                  <a:pt x="87160" y="57583"/>
                </a:cubicBezTo>
                <a:cubicBezTo>
                  <a:pt x="94220" y="57583"/>
                  <a:pt x="101179" y="55340"/>
                  <a:pt x="106448" y="50544"/>
                </a:cubicBezTo>
                <a:cubicBezTo>
                  <a:pt x="117782" y="40228"/>
                  <a:pt x="113975" y="21434"/>
                  <a:pt x="102869" y="12629"/>
                </a:cubicBezTo>
                <a:cubicBezTo>
                  <a:pt x="97282" y="8193"/>
                  <a:pt x="90893" y="5396"/>
                  <a:pt x="84008" y="3590"/>
                </a:cubicBezTo>
                <a:cubicBezTo>
                  <a:pt x="76856" y="1710"/>
                  <a:pt x="69409" y="485"/>
                  <a:pt x="62023" y="104"/>
                </a:cubicBezTo>
                <a:cubicBezTo>
                  <a:pt x="60706" y="36"/>
                  <a:pt x="59382" y="1"/>
                  <a:pt x="580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6"/>
          <p:cNvSpPr/>
          <p:nvPr/>
        </p:nvSpPr>
        <p:spPr>
          <a:xfrm>
            <a:off x="8710389" y="-188893"/>
            <a:ext cx="145351" cy="165763"/>
          </a:xfrm>
          <a:custGeom>
            <a:rect b="b" l="l" r="r" t="t"/>
            <a:pathLst>
              <a:path extrusionOk="0" h="5100" w="4472">
                <a:moveTo>
                  <a:pt x="3851" y="0"/>
                </a:moveTo>
                <a:cubicBezTo>
                  <a:pt x="3750" y="0"/>
                  <a:pt x="3648" y="40"/>
                  <a:pt x="3567" y="135"/>
                </a:cubicBezTo>
                <a:cubicBezTo>
                  <a:pt x="2409" y="1486"/>
                  <a:pt x="1238" y="2858"/>
                  <a:pt x="241" y="4330"/>
                </a:cubicBezTo>
                <a:cubicBezTo>
                  <a:pt x="0" y="4686"/>
                  <a:pt x="355" y="5099"/>
                  <a:pt x="708" y="5099"/>
                </a:cubicBezTo>
                <a:cubicBezTo>
                  <a:pt x="825" y="5099"/>
                  <a:pt x="942" y="5054"/>
                  <a:pt x="1038" y="4945"/>
                </a:cubicBezTo>
                <a:cubicBezTo>
                  <a:pt x="2215" y="3614"/>
                  <a:pt x="3239" y="2128"/>
                  <a:pt x="4256" y="670"/>
                </a:cubicBezTo>
                <a:cubicBezTo>
                  <a:pt x="4472" y="363"/>
                  <a:pt x="4159" y="0"/>
                  <a:pt x="38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6"/>
          <p:cNvSpPr/>
          <p:nvPr/>
        </p:nvSpPr>
        <p:spPr>
          <a:xfrm>
            <a:off x="8837962" y="-117192"/>
            <a:ext cx="94712" cy="136250"/>
          </a:xfrm>
          <a:custGeom>
            <a:rect b="b" l="l" r="r" t="t"/>
            <a:pathLst>
              <a:path extrusionOk="0" h="4192" w="2914">
                <a:moveTo>
                  <a:pt x="2390" y="1"/>
                </a:moveTo>
                <a:cubicBezTo>
                  <a:pt x="2304" y="1"/>
                  <a:pt x="2217" y="28"/>
                  <a:pt x="2144" y="90"/>
                </a:cubicBezTo>
                <a:cubicBezTo>
                  <a:pt x="1120" y="939"/>
                  <a:pt x="358" y="2351"/>
                  <a:pt x="77" y="3636"/>
                </a:cubicBezTo>
                <a:cubicBezTo>
                  <a:pt x="1" y="3979"/>
                  <a:pt x="254" y="4192"/>
                  <a:pt x="513" y="4192"/>
                </a:cubicBezTo>
                <a:cubicBezTo>
                  <a:pt x="688" y="4192"/>
                  <a:pt x="865" y="4095"/>
                  <a:pt x="946" y="3877"/>
                </a:cubicBezTo>
                <a:cubicBezTo>
                  <a:pt x="1167" y="3261"/>
                  <a:pt x="1388" y="2652"/>
                  <a:pt x="1702" y="2077"/>
                </a:cubicBezTo>
                <a:cubicBezTo>
                  <a:pt x="2003" y="1535"/>
                  <a:pt x="2385" y="1053"/>
                  <a:pt x="2726" y="538"/>
                </a:cubicBezTo>
                <a:cubicBezTo>
                  <a:pt x="2913" y="260"/>
                  <a:pt x="2657" y="1"/>
                  <a:pt x="239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6"/>
          <p:cNvSpPr/>
          <p:nvPr/>
        </p:nvSpPr>
        <p:spPr>
          <a:xfrm>
            <a:off x="8629718" y="62644"/>
            <a:ext cx="70595" cy="161310"/>
          </a:xfrm>
          <a:custGeom>
            <a:rect b="b" l="l" r="r" t="t"/>
            <a:pathLst>
              <a:path extrusionOk="0" h="4963" w="2172">
                <a:moveTo>
                  <a:pt x="1750" y="0"/>
                </a:moveTo>
                <a:cubicBezTo>
                  <a:pt x="1676" y="0"/>
                  <a:pt x="1601" y="33"/>
                  <a:pt x="1539" y="110"/>
                </a:cubicBezTo>
                <a:cubicBezTo>
                  <a:pt x="515" y="1361"/>
                  <a:pt x="0" y="3040"/>
                  <a:pt x="301" y="4646"/>
                </a:cubicBezTo>
                <a:cubicBezTo>
                  <a:pt x="343" y="4864"/>
                  <a:pt x="520" y="4963"/>
                  <a:pt x="704" y="4963"/>
                </a:cubicBezTo>
                <a:cubicBezTo>
                  <a:pt x="939" y="4963"/>
                  <a:pt x="1185" y="4803"/>
                  <a:pt x="1178" y="4526"/>
                </a:cubicBezTo>
                <a:cubicBezTo>
                  <a:pt x="1151" y="3054"/>
                  <a:pt x="1352" y="1816"/>
                  <a:pt x="2048" y="505"/>
                </a:cubicBezTo>
                <a:cubicBezTo>
                  <a:pt x="2172" y="271"/>
                  <a:pt x="1964" y="0"/>
                  <a:pt x="17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6"/>
          <p:cNvSpPr/>
          <p:nvPr/>
        </p:nvSpPr>
        <p:spPr>
          <a:xfrm>
            <a:off x="8610347" y="336510"/>
            <a:ext cx="47779" cy="147626"/>
          </a:xfrm>
          <a:custGeom>
            <a:rect b="b" l="l" r="r" t="t"/>
            <a:pathLst>
              <a:path extrusionOk="0" h="4542" w="1470">
                <a:moveTo>
                  <a:pt x="941" y="0"/>
                </a:moveTo>
                <a:cubicBezTo>
                  <a:pt x="854" y="0"/>
                  <a:pt x="771" y="42"/>
                  <a:pt x="723" y="141"/>
                </a:cubicBezTo>
                <a:cubicBezTo>
                  <a:pt x="74" y="1459"/>
                  <a:pt x="1" y="2991"/>
                  <a:pt x="610" y="4336"/>
                </a:cubicBezTo>
                <a:cubicBezTo>
                  <a:pt x="675" y="4480"/>
                  <a:pt x="800" y="4541"/>
                  <a:pt x="931" y="4541"/>
                </a:cubicBezTo>
                <a:cubicBezTo>
                  <a:pt x="1189" y="4541"/>
                  <a:pt x="1470" y="4307"/>
                  <a:pt x="1372" y="4015"/>
                </a:cubicBezTo>
                <a:cubicBezTo>
                  <a:pt x="958" y="2770"/>
                  <a:pt x="864" y="1626"/>
                  <a:pt x="1239" y="362"/>
                </a:cubicBezTo>
                <a:cubicBezTo>
                  <a:pt x="1296" y="162"/>
                  <a:pt x="1112" y="0"/>
                  <a:pt x="94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6"/>
          <p:cNvSpPr/>
          <p:nvPr/>
        </p:nvSpPr>
        <p:spPr>
          <a:xfrm>
            <a:off x="8665146" y="564125"/>
            <a:ext cx="63152" cy="146489"/>
          </a:xfrm>
          <a:custGeom>
            <a:rect b="b" l="l" r="r" t="t"/>
            <a:pathLst>
              <a:path extrusionOk="0" h="4507" w="1943">
                <a:moveTo>
                  <a:pt x="288" y="1"/>
                </a:moveTo>
                <a:cubicBezTo>
                  <a:pt x="161" y="1"/>
                  <a:pt x="38" y="84"/>
                  <a:pt x="34" y="257"/>
                </a:cubicBezTo>
                <a:cubicBezTo>
                  <a:pt x="1" y="1688"/>
                  <a:pt x="275" y="3073"/>
                  <a:pt x="1025" y="4298"/>
                </a:cubicBezTo>
                <a:cubicBezTo>
                  <a:pt x="1114" y="4445"/>
                  <a:pt x="1243" y="4506"/>
                  <a:pt x="1372" y="4506"/>
                </a:cubicBezTo>
                <a:cubicBezTo>
                  <a:pt x="1659" y="4506"/>
                  <a:pt x="1943" y="4202"/>
                  <a:pt x="1767" y="3870"/>
                </a:cubicBezTo>
                <a:cubicBezTo>
                  <a:pt x="1158" y="2732"/>
                  <a:pt x="697" y="1548"/>
                  <a:pt x="570" y="257"/>
                </a:cubicBezTo>
                <a:cubicBezTo>
                  <a:pt x="553" y="88"/>
                  <a:pt x="418" y="1"/>
                  <a:pt x="2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6"/>
          <p:cNvSpPr/>
          <p:nvPr/>
        </p:nvSpPr>
        <p:spPr>
          <a:xfrm>
            <a:off x="8749912" y="767461"/>
            <a:ext cx="124192" cy="146359"/>
          </a:xfrm>
          <a:custGeom>
            <a:rect b="b" l="l" r="r" t="t"/>
            <a:pathLst>
              <a:path extrusionOk="0" h="4503" w="3821">
                <a:moveTo>
                  <a:pt x="280" y="0"/>
                </a:moveTo>
                <a:cubicBezTo>
                  <a:pt x="142" y="0"/>
                  <a:pt x="1" y="163"/>
                  <a:pt x="96" y="303"/>
                </a:cubicBezTo>
                <a:cubicBezTo>
                  <a:pt x="1006" y="1675"/>
                  <a:pt x="1936" y="3026"/>
                  <a:pt x="2939" y="4338"/>
                </a:cubicBezTo>
                <a:cubicBezTo>
                  <a:pt x="3026" y="4454"/>
                  <a:pt x="3147" y="4503"/>
                  <a:pt x="3265" y="4503"/>
                </a:cubicBezTo>
                <a:cubicBezTo>
                  <a:pt x="3548" y="4503"/>
                  <a:pt x="3821" y="4228"/>
                  <a:pt x="3608" y="3950"/>
                </a:cubicBezTo>
                <a:cubicBezTo>
                  <a:pt x="2585" y="2612"/>
                  <a:pt x="1508" y="1327"/>
                  <a:pt x="410" y="62"/>
                </a:cubicBezTo>
                <a:cubicBezTo>
                  <a:pt x="373" y="19"/>
                  <a:pt x="327" y="0"/>
                  <a:pt x="2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6"/>
          <p:cNvSpPr/>
          <p:nvPr/>
        </p:nvSpPr>
        <p:spPr>
          <a:xfrm>
            <a:off x="8923021" y="950027"/>
            <a:ext cx="167843" cy="143694"/>
          </a:xfrm>
          <a:custGeom>
            <a:rect b="b" l="l" r="r" t="t"/>
            <a:pathLst>
              <a:path extrusionOk="0" h="4421" w="5164">
                <a:moveTo>
                  <a:pt x="411" y="1"/>
                </a:moveTo>
                <a:cubicBezTo>
                  <a:pt x="191" y="1"/>
                  <a:pt x="1" y="267"/>
                  <a:pt x="209" y="460"/>
                </a:cubicBezTo>
                <a:cubicBezTo>
                  <a:pt x="1574" y="1752"/>
                  <a:pt x="2872" y="3170"/>
                  <a:pt x="4358" y="4327"/>
                </a:cubicBezTo>
                <a:cubicBezTo>
                  <a:pt x="4440" y="4392"/>
                  <a:pt x="4530" y="4420"/>
                  <a:pt x="4615" y="4420"/>
                </a:cubicBezTo>
                <a:cubicBezTo>
                  <a:pt x="4915" y="4420"/>
                  <a:pt x="5164" y="4074"/>
                  <a:pt x="4893" y="3792"/>
                </a:cubicBezTo>
                <a:cubicBezTo>
                  <a:pt x="3581" y="2441"/>
                  <a:pt x="2029" y="1290"/>
                  <a:pt x="597" y="72"/>
                </a:cubicBezTo>
                <a:cubicBezTo>
                  <a:pt x="539" y="22"/>
                  <a:pt x="474" y="1"/>
                  <a:pt x="4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6"/>
          <p:cNvSpPr/>
          <p:nvPr/>
        </p:nvSpPr>
        <p:spPr>
          <a:xfrm>
            <a:off x="9144785" y="1129799"/>
            <a:ext cx="119219" cy="127280"/>
          </a:xfrm>
          <a:custGeom>
            <a:rect b="b" l="l" r="r" t="t"/>
            <a:pathLst>
              <a:path extrusionOk="0" h="3916" w="3668">
                <a:moveTo>
                  <a:pt x="313" y="0"/>
                </a:moveTo>
                <a:cubicBezTo>
                  <a:pt x="146" y="0"/>
                  <a:pt x="0" y="207"/>
                  <a:pt x="157" y="349"/>
                </a:cubicBezTo>
                <a:cubicBezTo>
                  <a:pt x="746" y="884"/>
                  <a:pt x="1281" y="1453"/>
                  <a:pt x="1743" y="2108"/>
                </a:cubicBezTo>
                <a:cubicBezTo>
                  <a:pt x="2138" y="2670"/>
                  <a:pt x="2499" y="3279"/>
                  <a:pt x="2954" y="3794"/>
                </a:cubicBezTo>
                <a:cubicBezTo>
                  <a:pt x="3032" y="3879"/>
                  <a:pt x="3120" y="3915"/>
                  <a:pt x="3204" y="3915"/>
                </a:cubicBezTo>
                <a:cubicBezTo>
                  <a:pt x="3450" y="3915"/>
                  <a:pt x="3667" y="3609"/>
                  <a:pt x="3543" y="3339"/>
                </a:cubicBezTo>
                <a:cubicBezTo>
                  <a:pt x="2927" y="2015"/>
                  <a:pt x="1549" y="971"/>
                  <a:pt x="452" y="54"/>
                </a:cubicBezTo>
                <a:cubicBezTo>
                  <a:pt x="408" y="16"/>
                  <a:pt x="360" y="0"/>
                  <a:pt x="3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6"/>
          <p:cNvSpPr/>
          <p:nvPr/>
        </p:nvSpPr>
        <p:spPr>
          <a:xfrm>
            <a:off x="8763336" y="108895"/>
            <a:ext cx="79436" cy="146489"/>
          </a:xfrm>
          <a:custGeom>
            <a:rect b="b" l="l" r="r" t="t"/>
            <a:pathLst>
              <a:path extrusionOk="0" h="4507" w="2444">
                <a:moveTo>
                  <a:pt x="2102" y="0"/>
                </a:moveTo>
                <a:cubicBezTo>
                  <a:pt x="2022" y="0"/>
                  <a:pt x="1940" y="36"/>
                  <a:pt x="1877" y="119"/>
                </a:cubicBezTo>
                <a:cubicBezTo>
                  <a:pt x="1021" y="1276"/>
                  <a:pt x="365" y="2641"/>
                  <a:pt x="64" y="4046"/>
                </a:cubicBezTo>
                <a:cubicBezTo>
                  <a:pt x="0" y="4327"/>
                  <a:pt x="219" y="4506"/>
                  <a:pt x="435" y="4506"/>
                </a:cubicBezTo>
                <a:cubicBezTo>
                  <a:pt x="580" y="4506"/>
                  <a:pt x="724" y="4425"/>
                  <a:pt x="780" y="4240"/>
                </a:cubicBezTo>
                <a:cubicBezTo>
                  <a:pt x="1202" y="2902"/>
                  <a:pt x="1683" y="1638"/>
                  <a:pt x="2332" y="393"/>
                </a:cubicBezTo>
                <a:cubicBezTo>
                  <a:pt x="2443" y="176"/>
                  <a:pt x="2280" y="0"/>
                  <a:pt x="210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6"/>
          <p:cNvSpPr/>
          <p:nvPr/>
        </p:nvSpPr>
        <p:spPr>
          <a:xfrm>
            <a:off x="8732556" y="336315"/>
            <a:ext cx="53792" cy="170053"/>
          </a:xfrm>
          <a:custGeom>
            <a:rect b="b" l="l" r="r" t="t"/>
            <a:pathLst>
              <a:path extrusionOk="0" h="5232" w="1655">
                <a:moveTo>
                  <a:pt x="1316" y="0"/>
                </a:moveTo>
                <a:cubicBezTo>
                  <a:pt x="1230" y="0"/>
                  <a:pt x="1146" y="38"/>
                  <a:pt x="1098" y="127"/>
                </a:cubicBezTo>
                <a:cubicBezTo>
                  <a:pt x="295" y="1572"/>
                  <a:pt x="1" y="3372"/>
                  <a:pt x="617" y="4944"/>
                </a:cubicBezTo>
                <a:cubicBezTo>
                  <a:pt x="695" y="5142"/>
                  <a:pt x="861" y="5232"/>
                  <a:pt x="1023" y="5232"/>
                </a:cubicBezTo>
                <a:cubicBezTo>
                  <a:pt x="1260" y="5232"/>
                  <a:pt x="1487" y="5041"/>
                  <a:pt x="1419" y="4723"/>
                </a:cubicBezTo>
                <a:cubicBezTo>
                  <a:pt x="1071" y="3198"/>
                  <a:pt x="1018" y="1813"/>
                  <a:pt x="1580" y="328"/>
                </a:cubicBezTo>
                <a:cubicBezTo>
                  <a:pt x="1655" y="142"/>
                  <a:pt x="1482" y="0"/>
                  <a:pt x="13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6"/>
          <p:cNvSpPr/>
          <p:nvPr/>
        </p:nvSpPr>
        <p:spPr>
          <a:xfrm>
            <a:off x="8787388" y="564678"/>
            <a:ext cx="50996" cy="120909"/>
          </a:xfrm>
          <a:custGeom>
            <a:rect b="b" l="l" r="r" t="t"/>
            <a:pathLst>
              <a:path extrusionOk="0" h="3720" w="1569">
                <a:moveTo>
                  <a:pt x="384" y="1"/>
                </a:moveTo>
                <a:cubicBezTo>
                  <a:pt x="282" y="1"/>
                  <a:pt x="185" y="56"/>
                  <a:pt x="167" y="179"/>
                </a:cubicBezTo>
                <a:cubicBezTo>
                  <a:pt x="0" y="1344"/>
                  <a:pt x="161" y="2548"/>
                  <a:pt x="810" y="3552"/>
                </a:cubicBezTo>
                <a:cubicBezTo>
                  <a:pt x="886" y="3670"/>
                  <a:pt x="994" y="3719"/>
                  <a:pt x="1101" y="3719"/>
                </a:cubicBezTo>
                <a:cubicBezTo>
                  <a:pt x="1339" y="3719"/>
                  <a:pt x="1568" y="3474"/>
                  <a:pt x="1425" y="3197"/>
                </a:cubicBezTo>
                <a:cubicBezTo>
                  <a:pt x="923" y="2254"/>
                  <a:pt x="622" y="1317"/>
                  <a:pt x="649" y="240"/>
                </a:cubicBezTo>
                <a:cubicBezTo>
                  <a:pt x="653" y="90"/>
                  <a:pt x="514" y="1"/>
                  <a:pt x="3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6"/>
          <p:cNvSpPr/>
          <p:nvPr/>
        </p:nvSpPr>
        <p:spPr>
          <a:xfrm>
            <a:off x="8856195" y="766681"/>
            <a:ext cx="131830" cy="126402"/>
          </a:xfrm>
          <a:custGeom>
            <a:rect b="b" l="l" r="r" t="t"/>
            <a:pathLst>
              <a:path extrusionOk="0" h="3889" w="4056">
                <a:moveTo>
                  <a:pt x="404" y="1"/>
                </a:moveTo>
                <a:cubicBezTo>
                  <a:pt x="187" y="1"/>
                  <a:pt x="1" y="283"/>
                  <a:pt x="191" y="495"/>
                </a:cubicBezTo>
                <a:cubicBezTo>
                  <a:pt x="1181" y="1605"/>
                  <a:pt x="2145" y="2722"/>
                  <a:pt x="3202" y="3766"/>
                </a:cubicBezTo>
                <a:cubicBezTo>
                  <a:pt x="3288" y="3852"/>
                  <a:pt x="3384" y="3889"/>
                  <a:pt x="3477" y="3889"/>
                </a:cubicBezTo>
                <a:cubicBezTo>
                  <a:pt x="3787" y="3889"/>
                  <a:pt x="4056" y="3483"/>
                  <a:pt x="3777" y="3184"/>
                </a:cubicBezTo>
                <a:cubicBezTo>
                  <a:pt x="2767" y="2100"/>
                  <a:pt x="1683" y="1103"/>
                  <a:pt x="599" y="86"/>
                </a:cubicBezTo>
                <a:cubicBezTo>
                  <a:pt x="538" y="26"/>
                  <a:pt x="470" y="1"/>
                  <a:pt x="4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6"/>
          <p:cNvSpPr/>
          <p:nvPr/>
        </p:nvSpPr>
        <p:spPr>
          <a:xfrm>
            <a:off x="9027419" y="940732"/>
            <a:ext cx="140151" cy="122339"/>
          </a:xfrm>
          <a:custGeom>
            <a:rect b="b" l="l" r="r" t="t"/>
            <a:pathLst>
              <a:path extrusionOk="0" h="3764" w="4312">
                <a:moveTo>
                  <a:pt x="324" y="0"/>
                </a:moveTo>
                <a:cubicBezTo>
                  <a:pt x="147" y="0"/>
                  <a:pt x="1" y="210"/>
                  <a:pt x="162" y="372"/>
                </a:cubicBezTo>
                <a:cubicBezTo>
                  <a:pt x="1246" y="1489"/>
                  <a:pt x="2296" y="2673"/>
                  <a:pt x="3494" y="3663"/>
                </a:cubicBezTo>
                <a:cubicBezTo>
                  <a:pt x="3578" y="3734"/>
                  <a:pt x="3669" y="3763"/>
                  <a:pt x="3756" y="3763"/>
                </a:cubicBezTo>
                <a:cubicBezTo>
                  <a:pt x="4058" y="3763"/>
                  <a:pt x="4311" y="3402"/>
                  <a:pt x="4036" y="3121"/>
                </a:cubicBezTo>
                <a:cubicBezTo>
                  <a:pt x="2945" y="2004"/>
                  <a:pt x="1681" y="1047"/>
                  <a:pt x="476" y="57"/>
                </a:cubicBezTo>
                <a:cubicBezTo>
                  <a:pt x="428" y="17"/>
                  <a:pt x="375" y="0"/>
                  <a:pt x="3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6"/>
          <p:cNvSpPr/>
          <p:nvPr/>
        </p:nvSpPr>
        <p:spPr>
          <a:xfrm>
            <a:off x="9202997" y="1084588"/>
            <a:ext cx="234278" cy="217929"/>
          </a:xfrm>
          <a:custGeom>
            <a:rect b="b" l="l" r="r" t="t"/>
            <a:pathLst>
              <a:path extrusionOk="0" h="6705" w="7208">
                <a:moveTo>
                  <a:pt x="514" y="1"/>
                </a:moveTo>
                <a:cubicBezTo>
                  <a:pt x="204" y="1"/>
                  <a:pt x="0" y="445"/>
                  <a:pt x="333" y="629"/>
                </a:cubicBezTo>
                <a:cubicBezTo>
                  <a:pt x="2882" y="2021"/>
                  <a:pt x="4575" y="4001"/>
                  <a:pt x="6074" y="6450"/>
                </a:cubicBezTo>
                <a:cubicBezTo>
                  <a:pt x="6185" y="6630"/>
                  <a:pt x="6346" y="6705"/>
                  <a:pt x="6504" y="6705"/>
                </a:cubicBezTo>
                <a:cubicBezTo>
                  <a:pt x="6860" y="6705"/>
                  <a:pt x="7208" y="6329"/>
                  <a:pt x="6990" y="5908"/>
                </a:cubicBezTo>
                <a:cubicBezTo>
                  <a:pt x="5666" y="3345"/>
                  <a:pt x="3224" y="1318"/>
                  <a:pt x="675" y="40"/>
                </a:cubicBezTo>
                <a:cubicBezTo>
                  <a:pt x="619" y="13"/>
                  <a:pt x="565" y="1"/>
                  <a:pt x="5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6"/>
          <p:cNvSpPr/>
          <p:nvPr/>
        </p:nvSpPr>
        <p:spPr>
          <a:xfrm>
            <a:off x="8903292" y="-28883"/>
            <a:ext cx="87172" cy="161667"/>
          </a:xfrm>
          <a:custGeom>
            <a:rect b="b" l="l" r="r" t="t"/>
            <a:pathLst>
              <a:path extrusionOk="0" h="4974" w="2682">
                <a:moveTo>
                  <a:pt x="2182" y="0"/>
                </a:moveTo>
                <a:cubicBezTo>
                  <a:pt x="2011" y="0"/>
                  <a:pt x="1833" y="89"/>
                  <a:pt x="1753" y="290"/>
                </a:cubicBezTo>
                <a:cubicBezTo>
                  <a:pt x="1204" y="1655"/>
                  <a:pt x="669" y="3026"/>
                  <a:pt x="134" y="4391"/>
                </a:cubicBezTo>
                <a:cubicBezTo>
                  <a:pt x="0" y="4740"/>
                  <a:pt x="289" y="4973"/>
                  <a:pt x="585" y="4973"/>
                </a:cubicBezTo>
                <a:cubicBezTo>
                  <a:pt x="778" y="4973"/>
                  <a:pt x="973" y="4875"/>
                  <a:pt x="1057" y="4645"/>
                </a:cubicBezTo>
                <a:cubicBezTo>
                  <a:pt x="1566" y="3267"/>
                  <a:pt x="2074" y="1896"/>
                  <a:pt x="2569" y="511"/>
                </a:cubicBezTo>
                <a:cubicBezTo>
                  <a:pt x="2682" y="198"/>
                  <a:pt x="2438" y="0"/>
                  <a:pt x="21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6"/>
          <p:cNvSpPr/>
          <p:nvPr/>
        </p:nvSpPr>
        <p:spPr>
          <a:xfrm>
            <a:off x="8850865" y="222329"/>
            <a:ext cx="83174" cy="172361"/>
          </a:xfrm>
          <a:custGeom>
            <a:rect b="b" l="l" r="r" t="t"/>
            <a:pathLst>
              <a:path extrusionOk="0" h="5303" w="2559">
                <a:moveTo>
                  <a:pt x="2236" y="1"/>
                </a:moveTo>
                <a:cubicBezTo>
                  <a:pt x="2196" y="1"/>
                  <a:pt x="2154" y="13"/>
                  <a:pt x="2115" y="41"/>
                </a:cubicBezTo>
                <a:cubicBezTo>
                  <a:pt x="630" y="1098"/>
                  <a:pt x="1" y="3239"/>
                  <a:pt x="462" y="4965"/>
                </a:cubicBezTo>
                <a:cubicBezTo>
                  <a:pt x="526" y="5194"/>
                  <a:pt x="738" y="5302"/>
                  <a:pt x="946" y="5302"/>
                </a:cubicBezTo>
                <a:cubicBezTo>
                  <a:pt x="1200" y="5302"/>
                  <a:pt x="1449" y="5140"/>
                  <a:pt x="1412" y="4838"/>
                </a:cubicBezTo>
                <a:cubicBezTo>
                  <a:pt x="1192" y="3125"/>
                  <a:pt x="1560" y="1847"/>
                  <a:pt x="2456" y="389"/>
                </a:cubicBezTo>
                <a:cubicBezTo>
                  <a:pt x="2559" y="221"/>
                  <a:pt x="2408" y="1"/>
                  <a:pt x="22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6"/>
          <p:cNvSpPr/>
          <p:nvPr/>
        </p:nvSpPr>
        <p:spPr>
          <a:xfrm>
            <a:off x="8870432" y="483486"/>
            <a:ext cx="84669" cy="194365"/>
          </a:xfrm>
          <a:custGeom>
            <a:rect b="b" l="l" r="r" t="t"/>
            <a:pathLst>
              <a:path extrusionOk="0" h="5980" w="2605">
                <a:moveTo>
                  <a:pt x="595" y="0"/>
                </a:moveTo>
                <a:cubicBezTo>
                  <a:pt x="485" y="0"/>
                  <a:pt x="384" y="64"/>
                  <a:pt x="355" y="215"/>
                </a:cubicBezTo>
                <a:cubicBezTo>
                  <a:pt x="1" y="2049"/>
                  <a:pt x="536" y="4263"/>
                  <a:pt x="1627" y="5769"/>
                </a:cubicBezTo>
                <a:cubicBezTo>
                  <a:pt x="1733" y="5917"/>
                  <a:pt x="1877" y="5980"/>
                  <a:pt x="2016" y="5980"/>
                </a:cubicBezTo>
                <a:cubicBezTo>
                  <a:pt x="2322" y="5980"/>
                  <a:pt x="2605" y="5675"/>
                  <a:pt x="2416" y="5307"/>
                </a:cubicBezTo>
                <a:cubicBezTo>
                  <a:pt x="1566" y="3628"/>
                  <a:pt x="1178" y="2162"/>
                  <a:pt x="938" y="296"/>
                </a:cubicBezTo>
                <a:cubicBezTo>
                  <a:pt x="918" y="121"/>
                  <a:pt x="748" y="0"/>
                  <a:pt x="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6"/>
          <p:cNvSpPr/>
          <p:nvPr/>
        </p:nvSpPr>
        <p:spPr>
          <a:xfrm>
            <a:off x="8992966" y="744644"/>
            <a:ext cx="111061" cy="102123"/>
          </a:xfrm>
          <a:custGeom>
            <a:rect b="b" l="l" r="r" t="t"/>
            <a:pathLst>
              <a:path extrusionOk="0" h="3142" w="3417">
                <a:moveTo>
                  <a:pt x="374" y="1"/>
                </a:moveTo>
                <a:cubicBezTo>
                  <a:pt x="185" y="1"/>
                  <a:pt x="1" y="204"/>
                  <a:pt x="111" y="430"/>
                </a:cubicBezTo>
                <a:cubicBezTo>
                  <a:pt x="627" y="1520"/>
                  <a:pt x="1476" y="2571"/>
                  <a:pt x="2587" y="3093"/>
                </a:cubicBezTo>
                <a:cubicBezTo>
                  <a:pt x="2657" y="3126"/>
                  <a:pt x="2725" y="3141"/>
                  <a:pt x="2790" y="3141"/>
                </a:cubicBezTo>
                <a:cubicBezTo>
                  <a:pt x="3174" y="3141"/>
                  <a:pt x="3416" y="2610"/>
                  <a:pt x="3015" y="2363"/>
                </a:cubicBezTo>
                <a:cubicBezTo>
                  <a:pt x="2045" y="1768"/>
                  <a:pt x="1215" y="1119"/>
                  <a:pt x="606" y="142"/>
                </a:cubicBezTo>
                <a:cubicBezTo>
                  <a:pt x="546" y="42"/>
                  <a:pt x="460"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6"/>
          <p:cNvSpPr/>
          <p:nvPr/>
        </p:nvSpPr>
        <p:spPr>
          <a:xfrm>
            <a:off x="9160321" y="902931"/>
            <a:ext cx="245426" cy="172003"/>
          </a:xfrm>
          <a:custGeom>
            <a:rect b="b" l="l" r="r" t="t"/>
            <a:pathLst>
              <a:path extrusionOk="0" h="5292" w="7551">
                <a:moveTo>
                  <a:pt x="414" y="1"/>
                </a:moveTo>
                <a:cubicBezTo>
                  <a:pt x="155" y="1"/>
                  <a:pt x="0" y="403"/>
                  <a:pt x="261" y="598"/>
                </a:cubicBezTo>
                <a:cubicBezTo>
                  <a:pt x="2335" y="2150"/>
                  <a:pt x="4410" y="3696"/>
                  <a:pt x="6524" y="5194"/>
                </a:cubicBezTo>
                <a:cubicBezTo>
                  <a:pt x="6620" y="5262"/>
                  <a:pt x="6715" y="5291"/>
                  <a:pt x="6805" y="5291"/>
                </a:cubicBezTo>
                <a:cubicBezTo>
                  <a:pt x="7248" y="5291"/>
                  <a:pt x="7551" y="4580"/>
                  <a:pt x="7072" y="4258"/>
                </a:cubicBezTo>
                <a:cubicBezTo>
                  <a:pt x="4931" y="2819"/>
                  <a:pt x="2764" y="1428"/>
                  <a:pt x="583" y="56"/>
                </a:cubicBezTo>
                <a:cubicBezTo>
                  <a:pt x="524" y="17"/>
                  <a:pt x="467" y="1"/>
                  <a:pt x="4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7" name="Google Shape;297;p6"/>
          <p:cNvGrpSpPr/>
          <p:nvPr/>
        </p:nvGrpSpPr>
        <p:grpSpPr>
          <a:xfrm>
            <a:off x="6082097" y="4568315"/>
            <a:ext cx="1482049" cy="842172"/>
            <a:chOff x="6082097" y="4568315"/>
            <a:chExt cx="1482049" cy="842172"/>
          </a:xfrm>
        </p:grpSpPr>
        <p:sp>
          <p:nvSpPr>
            <p:cNvPr id="298" name="Google Shape;298;p6"/>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6"/>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6"/>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6"/>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6"/>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6"/>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6"/>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6"/>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6"/>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6"/>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6"/>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9" name="Google Shape;309;p6"/>
          <p:cNvGrpSpPr/>
          <p:nvPr/>
        </p:nvGrpSpPr>
        <p:grpSpPr>
          <a:xfrm flipH="1" rot="8100000">
            <a:off x="-635684" y="1361274"/>
            <a:ext cx="1482035" cy="842164"/>
            <a:chOff x="6082097" y="4568315"/>
            <a:chExt cx="1482049" cy="842172"/>
          </a:xfrm>
        </p:grpSpPr>
        <p:sp>
          <p:nvSpPr>
            <p:cNvPr id="310" name="Google Shape;310;p6"/>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6"/>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6"/>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6"/>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6"/>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6"/>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6"/>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6"/>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6"/>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6"/>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6"/>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1" name="Google Shape;321;p6"/>
          <p:cNvSpPr txBox="1"/>
          <p:nvPr>
            <p:ph type="title"/>
          </p:nvPr>
        </p:nvSpPr>
        <p:spPr>
          <a:xfrm>
            <a:off x="713225" y="432949"/>
            <a:ext cx="7704000" cy="5778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600"/>
              <a:buNone/>
              <a:defRPr b="1" sz="4000">
                <a:latin typeface="Rakkas"/>
                <a:ea typeface="Rakkas"/>
                <a:cs typeface="Rakkas"/>
                <a:sym typeface="Rakkas"/>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lt1"/>
        </a:solidFill>
      </p:bgPr>
    </p:bg>
    <p:spTree>
      <p:nvGrpSpPr>
        <p:cNvPr id="322" name="Shape 322"/>
        <p:cNvGrpSpPr/>
        <p:nvPr/>
      </p:nvGrpSpPr>
      <p:grpSpPr>
        <a:xfrm>
          <a:off x="0" y="0"/>
          <a:ext cx="0" cy="0"/>
          <a:chOff x="0" y="0"/>
          <a:chExt cx="0" cy="0"/>
        </a:xfrm>
      </p:grpSpPr>
      <p:sp>
        <p:nvSpPr>
          <p:cNvPr id="323" name="Google Shape;323;p7"/>
          <p:cNvSpPr/>
          <p:nvPr/>
        </p:nvSpPr>
        <p:spPr>
          <a:xfrm flipH="1">
            <a:off x="-716395" y="2585470"/>
            <a:ext cx="8026590" cy="4667196"/>
          </a:xfrm>
          <a:custGeom>
            <a:rect b="b" l="l" r="r" t="t"/>
            <a:pathLst>
              <a:path extrusionOk="0" h="143595" w="246953">
                <a:moveTo>
                  <a:pt x="171522" y="1"/>
                </a:moveTo>
                <a:cubicBezTo>
                  <a:pt x="167307" y="1"/>
                  <a:pt x="162993" y="418"/>
                  <a:pt x="158613" y="1295"/>
                </a:cubicBezTo>
                <a:cubicBezTo>
                  <a:pt x="149293" y="3162"/>
                  <a:pt x="141097" y="6935"/>
                  <a:pt x="135885" y="13720"/>
                </a:cubicBezTo>
                <a:cubicBezTo>
                  <a:pt x="115761" y="39914"/>
                  <a:pt x="132373" y="70908"/>
                  <a:pt x="105712" y="70908"/>
                </a:cubicBezTo>
                <a:cubicBezTo>
                  <a:pt x="105427" y="70908"/>
                  <a:pt x="105136" y="70905"/>
                  <a:pt x="104840" y="70898"/>
                </a:cubicBezTo>
                <a:cubicBezTo>
                  <a:pt x="104189" y="70882"/>
                  <a:pt x="103511" y="70874"/>
                  <a:pt x="102808" y="70874"/>
                </a:cubicBezTo>
                <a:cubicBezTo>
                  <a:pt x="73379" y="70874"/>
                  <a:pt x="1" y="84819"/>
                  <a:pt x="33431" y="112747"/>
                </a:cubicBezTo>
                <a:cubicBezTo>
                  <a:pt x="52693" y="128838"/>
                  <a:pt x="100269" y="143594"/>
                  <a:pt x="143460" y="143594"/>
                </a:cubicBezTo>
                <a:cubicBezTo>
                  <a:pt x="177007" y="143594"/>
                  <a:pt x="207908" y="134692"/>
                  <a:pt x="220842" y="110600"/>
                </a:cubicBezTo>
                <a:cubicBezTo>
                  <a:pt x="225572" y="101788"/>
                  <a:pt x="229159" y="93699"/>
                  <a:pt x="231795" y="86239"/>
                </a:cubicBezTo>
                <a:cubicBezTo>
                  <a:pt x="246953" y="43342"/>
                  <a:pt x="214449" y="1"/>
                  <a:pt x="1715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7"/>
          <p:cNvSpPr/>
          <p:nvPr/>
        </p:nvSpPr>
        <p:spPr>
          <a:xfrm flipH="1">
            <a:off x="165129" y="-709420"/>
            <a:ext cx="3423976" cy="2759852"/>
          </a:xfrm>
          <a:custGeom>
            <a:rect b="b" l="l" r="r" t="t"/>
            <a:pathLst>
              <a:path extrusionOk="0" h="84912" w="105345">
                <a:moveTo>
                  <a:pt x="53586" y="65098"/>
                </a:moveTo>
                <a:cubicBezTo>
                  <a:pt x="53747" y="65138"/>
                  <a:pt x="53981" y="65212"/>
                  <a:pt x="54295" y="65346"/>
                </a:cubicBezTo>
                <a:cubicBezTo>
                  <a:pt x="54275" y="65346"/>
                  <a:pt x="54248" y="65346"/>
                  <a:pt x="54228" y="65339"/>
                </a:cubicBezTo>
                <a:cubicBezTo>
                  <a:pt x="54028" y="65292"/>
                  <a:pt x="53787" y="65272"/>
                  <a:pt x="53573" y="65252"/>
                </a:cubicBezTo>
                <a:cubicBezTo>
                  <a:pt x="53486" y="65232"/>
                  <a:pt x="53412" y="65205"/>
                  <a:pt x="53365" y="65178"/>
                </a:cubicBezTo>
                <a:cubicBezTo>
                  <a:pt x="53439" y="65152"/>
                  <a:pt x="53512" y="65125"/>
                  <a:pt x="53586" y="65098"/>
                </a:cubicBezTo>
                <a:close/>
                <a:moveTo>
                  <a:pt x="33349" y="1"/>
                </a:moveTo>
                <a:cubicBezTo>
                  <a:pt x="29419" y="1"/>
                  <a:pt x="25465" y="1076"/>
                  <a:pt x="22013" y="3237"/>
                </a:cubicBezTo>
                <a:cubicBezTo>
                  <a:pt x="19972" y="4508"/>
                  <a:pt x="18152" y="6080"/>
                  <a:pt x="16553" y="7860"/>
                </a:cubicBezTo>
                <a:cubicBezTo>
                  <a:pt x="16393" y="7914"/>
                  <a:pt x="16226" y="7967"/>
                  <a:pt x="16065" y="8021"/>
                </a:cubicBezTo>
                <a:cubicBezTo>
                  <a:pt x="14560" y="8549"/>
                  <a:pt x="12974" y="9205"/>
                  <a:pt x="11656" y="10128"/>
                </a:cubicBezTo>
                <a:cubicBezTo>
                  <a:pt x="10692" y="10797"/>
                  <a:pt x="9722" y="11520"/>
                  <a:pt x="8846" y="12289"/>
                </a:cubicBezTo>
                <a:cubicBezTo>
                  <a:pt x="8709" y="12408"/>
                  <a:pt x="8375" y="12623"/>
                  <a:pt x="8383" y="12623"/>
                </a:cubicBezTo>
                <a:cubicBezTo>
                  <a:pt x="8388" y="12623"/>
                  <a:pt x="8504" y="12553"/>
                  <a:pt x="8832" y="12356"/>
                </a:cubicBezTo>
                <a:cubicBezTo>
                  <a:pt x="9161" y="12113"/>
                  <a:pt x="9328" y="11991"/>
                  <a:pt x="9333" y="11991"/>
                </a:cubicBezTo>
                <a:lnTo>
                  <a:pt x="9333" y="11991"/>
                </a:lnTo>
                <a:cubicBezTo>
                  <a:pt x="9342" y="11991"/>
                  <a:pt x="8759" y="12437"/>
                  <a:pt x="7581" y="13333"/>
                </a:cubicBezTo>
                <a:cubicBezTo>
                  <a:pt x="7153" y="13888"/>
                  <a:pt x="6732" y="14437"/>
                  <a:pt x="6303" y="14986"/>
                </a:cubicBezTo>
                <a:cubicBezTo>
                  <a:pt x="2108" y="20626"/>
                  <a:pt x="188" y="27584"/>
                  <a:pt x="94" y="34556"/>
                </a:cubicBezTo>
                <a:cubicBezTo>
                  <a:pt x="1" y="41875"/>
                  <a:pt x="1934" y="49335"/>
                  <a:pt x="5306" y="55818"/>
                </a:cubicBezTo>
                <a:cubicBezTo>
                  <a:pt x="8712" y="62355"/>
                  <a:pt x="14165" y="67681"/>
                  <a:pt x="19972" y="72077"/>
                </a:cubicBezTo>
                <a:cubicBezTo>
                  <a:pt x="30764" y="80251"/>
                  <a:pt x="44908" y="84911"/>
                  <a:pt x="58739" y="84911"/>
                </a:cubicBezTo>
                <a:cubicBezTo>
                  <a:pt x="73729" y="84911"/>
                  <a:pt x="88351" y="79437"/>
                  <a:pt x="97938" y="67032"/>
                </a:cubicBezTo>
                <a:cubicBezTo>
                  <a:pt x="102869" y="60642"/>
                  <a:pt x="105345" y="52888"/>
                  <a:pt x="103980" y="44839"/>
                </a:cubicBezTo>
                <a:cubicBezTo>
                  <a:pt x="102555" y="36422"/>
                  <a:pt x="95155" y="30668"/>
                  <a:pt x="87247" y="28708"/>
                </a:cubicBezTo>
                <a:cubicBezTo>
                  <a:pt x="83466" y="27778"/>
                  <a:pt x="79512" y="27470"/>
                  <a:pt x="75638" y="27089"/>
                </a:cubicBezTo>
                <a:cubicBezTo>
                  <a:pt x="73979" y="26928"/>
                  <a:pt x="72320" y="26774"/>
                  <a:pt x="70660" y="26587"/>
                </a:cubicBezTo>
                <a:cubicBezTo>
                  <a:pt x="70560" y="26574"/>
                  <a:pt x="70420" y="26567"/>
                  <a:pt x="70266" y="26560"/>
                </a:cubicBezTo>
                <a:cubicBezTo>
                  <a:pt x="70159" y="26540"/>
                  <a:pt x="70018" y="26513"/>
                  <a:pt x="69844" y="26487"/>
                </a:cubicBezTo>
                <a:cubicBezTo>
                  <a:pt x="68908" y="26326"/>
                  <a:pt x="67971" y="26172"/>
                  <a:pt x="67041" y="25985"/>
                </a:cubicBezTo>
                <a:cubicBezTo>
                  <a:pt x="65596" y="25704"/>
                  <a:pt x="64164" y="25356"/>
                  <a:pt x="62766" y="24901"/>
                </a:cubicBezTo>
                <a:cubicBezTo>
                  <a:pt x="62250" y="24740"/>
                  <a:pt x="61749" y="24533"/>
                  <a:pt x="61247" y="24339"/>
                </a:cubicBezTo>
                <a:cubicBezTo>
                  <a:pt x="60912" y="24178"/>
                  <a:pt x="60578" y="24018"/>
                  <a:pt x="60250" y="23844"/>
                </a:cubicBezTo>
                <a:cubicBezTo>
                  <a:pt x="59641" y="23509"/>
                  <a:pt x="59046" y="23155"/>
                  <a:pt x="58470" y="22773"/>
                </a:cubicBezTo>
                <a:cubicBezTo>
                  <a:pt x="58417" y="22740"/>
                  <a:pt x="58336" y="22680"/>
                  <a:pt x="58256" y="22626"/>
                </a:cubicBezTo>
                <a:cubicBezTo>
                  <a:pt x="57734" y="22144"/>
                  <a:pt x="57239" y="21656"/>
                  <a:pt x="56744" y="21148"/>
                </a:cubicBezTo>
                <a:cubicBezTo>
                  <a:pt x="56737" y="21148"/>
                  <a:pt x="56737" y="21141"/>
                  <a:pt x="56731" y="21141"/>
                </a:cubicBezTo>
                <a:cubicBezTo>
                  <a:pt x="56677" y="21054"/>
                  <a:pt x="56630" y="20987"/>
                  <a:pt x="56597" y="20933"/>
                </a:cubicBezTo>
                <a:cubicBezTo>
                  <a:pt x="53338" y="15862"/>
                  <a:pt x="52141" y="9994"/>
                  <a:pt x="47631" y="5652"/>
                </a:cubicBezTo>
                <a:cubicBezTo>
                  <a:pt x="43730" y="1892"/>
                  <a:pt x="38560" y="1"/>
                  <a:pt x="333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7"/>
          <p:cNvSpPr/>
          <p:nvPr/>
        </p:nvSpPr>
        <p:spPr>
          <a:xfrm flipH="1">
            <a:off x="5051945" y="-1516289"/>
            <a:ext cx="4580415" cy="3319188"/>
          </a:xfrm>
          <a:custGeom>
            <a:rect b="b" l="l" r="r" t="t"/>
            <a:pathLst>
              <a:path extrusionOk="0" h="102121" w="140925">
                <a:moveTo>
                  <a:pt x="129923" y="0"/>
                </a:moveTo>
                <a:cubicBezTo>
                  <a:pt x="129780" y="0"/>
                  <a:pt x="129636" y="4"/>
                  <a:pt x="129491" y="10"/>
                </a:cubicBezTo>
                <a:cubicBezTo>
                  <a:pt x="124285" y="244"/>
                  <a:pt x="118712" y="4560"/>
                  <a:pt x="119187" y="10314"/>
                </a:cubicBezTo>
                <a:cubicBezTo>
                  <a:pt x="119655" y="16008"/>
                  <a:pt x="119696" y="21741"/>
                  <a:pt x="119194" y="27442"/>
                </a:cubicBezTo>
                <a:cubicBezTo>
                  <a:pt x="119140" y="28064"/>
                  <a:pt x="119073" y="28680"/>
                  <a:pt x="119006" y="29302"/>
                </a:cubicBezTo>
                <a:cubicBezTo>
                  <a:pt x="118993" y="29456"/>
                  <a:pt x="118973" y="29610"/>
                  <a:pt x="118960" y="29763"/>
                </a:cubicBezTo>
                <a:cubicBezTo>
                  <a:pt x="118725" y="31055"/>
                  <a:pt x="118558" y="32359"/>
                  <a:pt x="118311" y="33651"/>
                </a:cubicBezTo>
                <a:cubicBezTo>
                  <a:pt x="117775" y="36387"/>
                  <a:pt x="117106" y="39090"/>
                  <a:pt x="116277" y="41753"/>
                </a:cubicBezTo>
                <a:cubicBezTo>
                  <a:pt x="115882" y="43031"/>
                  <a:pt x="115454" y="44295"/>
                  <a:pt x="114992" y="45547"/>
                </a:cubicBezTo>
                <a:cubicBezTo>
                  <a:pt x="114818" y="46015"/>
                  <a:pt x="114631" y="46477"/>
                  <a:pt x="114450" y="46945"/>
                </a:cubicBezTo>
                <a:cubicBezTo>
                  <a:pt x="114350" y="47172"/>
                  <a:pt x="114249" y="47407"/>
                  <a:pt x="114149" y="47634"/>
                </a:cubicBezTo>
                <a:cubicBezTo>
                  <a:pt x="112951" y="50237"/>
                  <a:pt x="111586" y="52766"/>
                  <a:pt x="110048" y="55181"/>
                </a:cubicBezTo>
                <a:cubicBezTo>
                  <a:pt x="109365" y="56252"/>
                  <a:pt x="108616" y="57269"/>
                  <a:pt x="107893" y="58312"/>
                </a:cubicBezTo>
                <a:cubicBezTo>
                  <a:pt x="107826" y="58406"/>
                  <a:pt x="107759" y="58493"/>
                  <a:pt x="107693" y="58573"/>
                </a:cubicBezTo>
                <a:cubicBezTo>
                  <a:pt x="107258" y="59102"/>
                  <a:pt x="106816" y="59624"/>
                  <a:pt x="106361" y="60139"/>
                </a:cubicBezTo>
                <a:cubicBezTo>
                  <a:pt x="104635" y="62113"/>
                  <a:pt x="102768" y="63959"/>
                  <a:pt x="100788" y="65685"/>
                </a:cubicBezTo>
                <a:cubicBezTo>
                  <a:pt x="100279" y="66127"/>
                  <a:pt x="99757" y="66562"/>
                  <a:pt x="99229" y="66990"/>
                </a:cubicBezTo>
                <a:cubicBezTo>
                  <a:pt x="99169" y="67044"/>
                  <a:pt x="99115" y="67090"/>
                  <a:pt x="99062" y="67131"/>
                </a:cubicBezTo>
                <a:cubicBezTo>
                  <a:pt x="98031" y="67887"/>
                  <a:pt x="96988" y="68629"/>
                  <a:pt x="95917" y="69332"/>
                </a:cubicBezTo>
                <a:cubicBezTo>
                  <a:pt x="93723" y="70770"/>
                  <a:pt x="91441" y="72088"/>
                  <a:pt x="89099" y="73279"/>
                </a:cubicBezTo>
                <a:cubicBezTo>
                  <a:pt x="87969" y="73855"/>
                  <a:pt x="86818" y="74403"/>
                  <a:pt x="85660" y="74918"/>
                </a:cubicBezTo>
                <a:cubicBezTo>
                  <a:pt x="85533" y="74979"/>
                  <a:pt x="85413" y="75032"/>
                  <a:pt x="85286" y="75086"/>
                </a:cubicBezTo>
                <a:cubicBezTo>
                  <a:pt x="84777" y="75286"/>
                  <a:pt x="84269" y="75494"/>
                  <a:pt x="83753" y="75695"/>
                </a:cubicBezTo>
                <a:cubicBezTo>
                  <a:pt x="81171" y="76678"/>
                  <a:pt x="78535" y="77534"/>
                  <a:pt x="75872" y="78277"/>
                </a:cubicBezTo>
                <a:cubicBezTo>
                  <a:pt x="73289" y="79000"/>
                  <a:pt x="70680" y="79609"/>
                  <a:pt x="68044" y="80117"/>
                </a:cubicBezTo>
                <a:cubicBezTo>
                  <a:pt x="66779" y="80365"/>
                  <a:pt x="65508" y="80585"/>
                  <a:pt x="64230" y="80786"/>
                </a:cubicBezTo>
                <a:cubicBezTo>
                  <a:pt x="63683" y="80867"/>
                  <a:pt x="63135" y="80936"/>
                  <a:pt x="62588" y="81021"/>
                </a:cubicBezTo>
                <a:lnTo>
                  <a:pt x="62588" y="81021"/>
                </a:lnTo>
                <a:cubicBezTo>
                  <a:pt x="63673" y="80851"/>
                  <a:pt x="64049" y="80793"/>
                  <a:pt x="64046" y="80793"/>
                </a:cubicBezTo>
                <a:lnTo>
                  <a:pt x="64046" y="80793"/>
                </a:lnTo>
                <a:cubicBezTo>
                  <a:pt x="64042" y="80793"/>
                  <a:pt x="62742" y="80991"/>
                  <a:pt x="62236" y="81047"/>
                </a:cubicBezTo>
                <a:cubicBezTo>
                  <a:pt x="57597" y="81562"/>
                  <a:pt x="52899" y="81821"/>
                  <a:pt x="48220" y="81821"/>
                </a:cubicBezTo>
                <a:cubicBezTo>
                  <a:pt x="47184" y="81821"/>
                  <a:pt x="46149" y="81808"/>
                  <a:pt x="45115" y="81783"/>
                </a:cubicBezTo>
                <a:cubicBezTo>
                  <a:pt x="43503" y="81743"/>
                  <a:pt x="41890" y="81663"/>
                  <a:pt x="40278" y="81549"/>
                </a:cubicBezTo>
                <a:cubicBezTo>
                  <a:pt x="39421" y="81482"/>
                  <a:pt x="38565" y="81408"/>
                  <a:pt x="37709" y="81321"/>
                </a:cubicBezTo>
                <a:cubicBezTo>
                  <a:pt x="37441" y="81295"/>
                  <a:pt x="36411" y="81161"/>
                  <a:pt x="36049" y="81121"/>
                </a:cubicBezTo>
                <a:cubicBezTo>
                  <a:pt x="35668" y="81067"/>
                  <a:pt x="35293" y="81007"/>
                  <a:pt x="34912" y="80940"/>
                </a:cubicBezTo>
                <a:cubicBezTo>
                  <a:pt x="34069" y="80799"/>
                  <a:pt x="33226" y="80639"/>
                  <a:pt x="32383" y="80478"/>
                </a:cubicBezTo>
                <a:cubicBezTo>
                  <a:pt x="30811" y="80177"/>
                  <a:pt x="29245" y="79856"/>
                  <a:pt x="27686" y="79468"/>
                </a:cubicBezTo>
                <a:cubicBezTo>
                  <a:pt x="24608" y="78705"/>
                  <a:pt x="21631" y="77615"/>
                  <a:pt x="18573" y="76758"/>
                </a:cubicBezTo>
                <a:cubicBezTo>
                  <a:pt x="16981" y="76310"/>
                  <a:pt x="15435" y="75608"/>
                  <a:pt x="13850" y="75173"/>
                </a:cubicBezTo>
                <a:cubicBezTo>
                  <a:pt x="12264" y="74744"/>
                  <a:pt x="10705" y="74376"/>
                  <a:pt x="9153" y="73808"/>
                </a:cubicBezTo>
                <a:cubicBezTo>
                  <a:pt x="8609" y="73610"/>
                  <a:pt x="8026" y="73519"/>
                  <a:pt x="7430" y="73519"/>
                </a:cubicBezTo>
                <a:cubicBezTo>
                  <a:pt x="5079" y="73519"/>
                  <a:pt x="2537" y="74946"/>
                  <a:pt x="1486" y="76932"/>
                </a:cubicBezTo>
                <a:cubicBezTo>
                  <a:pt x="0" y="79742"/>
                  <a:pt x="495" y="82780"/>
                  <a:pt x="2549" y="85155"/>
                </a:cubicBezTo>
                <a:cubicBezTo>
                  <a:pt x="3499" y="86259"/>
                  <a:pt x="4476" y="87343"/>
                  <a:pt x="5487" y="88393"/>
                </a:cubicBezTo>
                <a:cubicBezTo>
                  <a:pt x="6878" y="89845"/>
                  <a:pt x="8691" y="91076"/>
                  <a:pt x="10357" y="92247"/>
                </a:cubicBezTo>
                <a:cubicBezTo>
                  <a:pt x="13402" y="94381"/>
                  <a:pt x="16700" y="95793"/>
                  <a:pt x="20179" y="97098"/>
                </a:cubicBezTo>
                <a:cubicBezTo>
                  <a:pt x="26676" y="99540"/>
                  <a:pt x="33407" y="100731"/>
                  <a:pt x="40278" y="101507"/>
                </a:cubicBezTo>
                <a:cubicBezTo>
                  <a:pt x="43943" y="101922"/>
                  <a:pt x="47639" y="102121"/>
                  <a:pt x="51340" y="102121"/>
                </a:cubicBezTo>
                <a:cubicBezTo>
                  <a:pt x="60164" y="102121"/>
                  <a:pt x="69019" y="100993"/>
                  <a:pt x="77565" y="98985"/>
                </a:cubicBezTo>
                <a:cubicBezTo>
                  <a:pt x="89099" y="96275"/>
                  <a:pt x="100580" y="91538"/>
                  <a:pt x="110068" y="84359"/>
                </a:cubicBezTo>
                <a:cubicBezTo>
                  <a:pt x="115788" y="80030"/>
                  <a:pt x="120605" y="75293"/>
                  <a:pt x="124954" y="69586"/>
                </a:cubicBezTo>
                <a:cubicBezTo>
                  <a:pt x="129002" y="64267"/>
                  <a:pt x="131933" y="58366"/>
                  <a:pt x="134375" y="52164"/>
                </a:cubicBezTo>
                <a:cubicBezTo>
                  <a:pt x="139533" y="39043"/>
                  <a:pt x="140925" y="24284"/>
                  <a:pt x="139787" y="10314"/>
                </a:cubicBezTo>
                <a:cubicBezTo>
                  <a:pt x="139370" y="5087"/>
                  <a:pt x="135560" y="0"/>
                  <a:pt x="1299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7"/>
          <p:cNvSpPr/>
          <p:nvPr/>
        </p:nvSpPr>
        <p:spPr>
          <a:xfrm flipH="1">
            <a:off x="5293958" y="2569302"/>
            <a:ext cx="3828242" cy="2672746"/>
          </a:xfrm>
          <a:custGeom>
            <a:rect b="b" l="l" r="r" t="t"/>
            <a:pathLst>
              <a:path extrusionOk="0" h="82232" w="117783">
                <a:moveTo>
                  <a:pt x="92985" y="33817"/>
                </a:moveTo>
                <a:cubicBezTo>
                  <a:pt x="92992" y="33817"/>
                  <a:pt x="93000" y="33822"/>
                  <a:pt x="93007" y="33831"/>
                </a:cubicBezTo>
                <a:cubicBezTo>
                  <a:pt x="93007" y="33845"/>
                  <a:pt x="93007" y="33858"/>
                  <a:pt x="93007" y="33878"/>
                </a:cubicBezTo>
                <a:cubicBezTo>
                  <a:pt x="93014" y="34179"/>
                  <a:pt x="92973" y="34500"/>
                  <a:pt x="92953" y="34822"/>
                </a:cubicBezTo>
                <a:cubicBezTo>
                  <a:pt x="92947" y="34828"/>
                  <a:pt x="92947" y="34828"/>
                  <a:pt x="92947" y="34835"/>
                </a:cubicBezTo>
                <a:cubicBezTo>
                  <a:pt x="92933" y="34882"/>
                  <a:pt x="92913" y="34929"/>
                  <a:pt x="92900" y="34982"/>
                </a:cubicBezTo>
                <a:cubicBezTo>
                  <a:pt x="92846" y="34156"/>
                  <a:pt x="92921" y="33817"/>
                  <a:pt x="92985" y="33817"/>
                </a:cubicBezTo>
                <a:close/>
                <a:moveTo>
                  <a:pt x="92893" y="35016"/>
                </a:moveTo>
                <a:lnTo>
                  <a:pt x="92893" y="35016"/>
                </a:lnTo>
                <a:cubicBezTo>
                  <a:pt x="92880" y="35056"/>
                  <a:pt x="92866" y="35103"/>
                  <a:pt x="92853" y="35143"/>
                </a:cubicBezTo>
                <a:cubicBezTo>
                  <a:pt x="92786" y="35236"/>
                  <a:pt x="92719" y="35337"/>
                  <a:pt x="92652" y="35437"/>
                </a:cubicBezTo>
                <a:cubicBezTo>
                  <a:pt x="92675" y="35428"/>
                  <a:pt x="92692" y="35424"/>
                  <a:pt x="92704" y="35424"/>
                </a:cubicBezTo>
                <a:cubicBezTo>
                  <a:pt x="92728" y="35424"/>
                  <a:pt x="92733" y="35442"/>
                  <a:pt x="92719" y="35477"/>
                </a:cubicBezTo>
                <a:cubicBezTo>
                  <a:pt x="92686" y="35517"/>
                  <a:pt x="92652" y="35551"/>
                  <a:pt x="92612" y="35598"/>
                </a:cubicBezTo>
                <a:cubicBezTo>
                  <a:pt x="92565" y="35644"/>
                  <a:pt x="92505" y="35698"/>
                  <a:pt x="92452" y="35745"/>
                </a:cubicBezTo>
                <a:cubicBezTo>
                  <a:pt x="92431" y="35778"/>
                  <a:pt x="92411" y="35805"/>
                  <a:pt x="92398" y="35839"/>
                </a:cubicBezTo>
                <a:cubicBezTo>
                  <a:pt x="92378" y="35852"/>
                  <a:pt x="92358" y="35865"/>
                  <a:pt x="92338" y="35885"/>
                </a:cubicBezTo>
                <a:cubicBezTo>
                  <a:pt x="92344" y="35865"/>
                  <a:pt x="92351" y="35845"/>
                  <a:pt x="92358" y="35825"/>
                </a:cubicBezTo>
                <a:lnTo>
                  <a:pt x="92358" y="35825"/>
                </a:lnTo>
                <a:cubicBezTo>
                  <a:pt x="92271" y="35899"/>
                  <a:pt x="92184" y="35972"/>
                  <a:pt x="92097" y="36046"/>
                </a:cubicBezTo>
                <a:cubicBezTo>
                  <a:pt x="92070" y="36066"/>
                  <a:pt x="92043" y="36086"/>
                  <a:pt x="92010" y="36106"/>
                </a:cubicBezTo>
                <a:cubicBezTo>
                  <a:pt x="91983" y="36120"/>
                  <a:pt x="91943" y="36140"/>
                  <a:pt x="91910" y="36153"/>
                </a:cubicBezTo>
                <a:cubicBezTo>
                  <a:pt x="92164" y="35845"/>
                  <a:pt x="92365" y="35644"/>
                  <a:pt x="92498" y="35531"/>
                </a:cubicBezTo>
                <a:cubicBezTo>
                  <a:pt x="92652" y="35263"/>
                  <a:pt x="92793" y="35089"/>
                  <a:pt x="92893" y="35016"/>
                </a:cubicBezTo>
                <a:close/>
                <a:moveTo>
                  <a:pt x="58053" y="1"/>
                </a:moveTo>
                <a:cubicBezTo>
                  <a:pt x="45841" y="1"/>
                  <a:pt x="33230" y="2931"/>
                  <a:pt x="23003" y="9665"/>
                </a:cubicBezTo>
                <a:cubicBezTo>
                  <a:pt x="10940" y="17613"/>
                  <a:pt x="2951" y="29857"/>
                  <a:pt x="1399" y="44282"/>
                </a:cubicBezTo>
                <a:cubicBezTo>
                  <a:pt x="0" y="57289"/>
                  <a:pt x="6363" y="70523"/>
                  <a:pt x="17356" y="77548"/>
                </a:cubicBezTo>
                <a:cubicBezTo>
                  <a:pt x="18681" y="78391"/>
                  <a:pt x="20066" y="78993"/>
                  <a:pt x="21497" y="79388"/>
                </a:cubicBezTo>
                <a:cubicBezTo>
                  <a:pt x="24187" y="81141"/>
                  <a:pt x="27332" y="82225"/>
                  <a:pt x="30523" y="82231"/>
                </a:cubicBezTo>
                <a:cubicBezTo>
                  <a:pt x="30538" y="82231"/>
                  <a:pt x="30553" y="82231"/>
                  <a:pt x="30568" y="82231"/>
                </a:cubicBezTo>
                <a:cubicBezTo>
                  <a:pt x="35307" y="82231"/>
                  <a:pt x="39573" y="80120"/>
                  <a:pt x="43008" y="76972"/>
                </a:cubicBezTo>
                <a:cubicBezTo>
                  <a:pt x="47925" y="72476"/>
                  <a:pt x="49973" y="65766"/>
                  <a:pt x="51967" y="59630"/>
                </a:cubicBezTo>
                <a:cubicBezTo>
                  <a:pt x="52314" y="58580"/>
                  <a:pt x="52682" y="57536"/>
                  <a:pt x="53057" y="56492"/>
                </a:cubicBezTo>
                <a:cubicBezTo>
                  <a:pt x="53338" y="55930"/>
                  <a:pt x="53612" y="55375"/>
                  <a:pt x="53927" y="54833"/>
                </a:cubicBezTo>
                <a:cubicBezTo>
                  <a:pt x="54014" y="54686"/>
                  <a:pt x="54215" y="54392"/>
                  <a:pt x="54395" y="54117"/>
                </a:cubicBezTo>
                <a:cubicBezTo>
                  <a:pt x="54556" y="53943"/>
                  <a:pt x="54710" y="53769"/>
                  <a:pt x="54817" y="53656"/>
                </a:cubicBezTo>
                <a:cubicBezTo>
                  <a:pt x="55205" y="53502"/>
                  <a:pt x="55881" y="53074"/>
                  <a:pt x="56295" y="52786"/>
                </a:cubicBezTo>
                <a:cubicBezTo>
                  <a:pt x="56382" y="52752"/>
                  <a:pt x="56469" y="52719"/>
                  <a:pt x="56556" y="52699"/>
                </a:cubicBezTo>
                <a:cubicBezTo>
                  <a:pt x="57065" y="52552"/>
                  <a:pt x="57587" y="52451"/>
                  <a:pt x="58102" y="52331"/>
                </a:cubicBezTo>
                <a:cubicBezTo>
                  <a:pt x="58122" y="52331"/>
                  <a:pt x="58142" y="52324"/>
                  <a:pt x="58162" y="52324"/>
                </a:cubicBezTo>
                <a:cubicBezTo>
                  <a:pt x="58721" y="52286"/>
                  <a:pt x="59284" y="52268"/>
                  <a:pt x="59848" y="52268"/>
                </a:cubicBezTo>
                <a:cubicBezTo>
                  <a:pt x="60080" y="52268"/>
                  <a:pt x="60312" y="52271"/>
                  <a:pt x="60544" y="52277"/>
                </a:cubicBezTo>
                <a:cubicBezTo>
                  <a:pt x="61146" y="52297"/>
                  <a:pt x="61735" y="52344"/>
                  <a:pt x="62337" y="52384"/>
                </a:cubicBezTo>
                <a:lnTo>
                  <a:pt x="62370" y="52384"/>
                </a:lnTo>
                <a:cubicBezTo>
                  <a:pt x="63889" y="52645"/>
                  <a:pt x="65381" y="53013"/>
                  <a:pt x="66867" y="53408"/>
                </a:cubicBezTo>
                <a:cubicBezTo>
                  <a:pt x="73517" y="55194"/>
                  <a:pt x="80081" y="57563"/>
                  <a:pt x="87066" y="57583"/>
                </a:cubicBezTo>
                <a:cubicBezTo>
                  <a:pt x="87097" y="57583"/>
                  <a:pt x="87128" y="57583"/>
                  <a:pt x="87160" y="57583"/>
                </a:cubicBezTo>
                <a:cubicBezTo>
                  <a:pt x="94220" y="57583"/>
                  <a:pt x="101179" y="55340"/>
                  <a:pt x="106448" y="50544"/>
                </a:cubicBezTo>
                <a:cubicBezTo>
                  <a:pt x="117782" y="40228"/>
                  <a:pt x="113975" y="21434"/>
                  <a:pt x="102869" y="12629"/>
                </a:cubicBezTo>
                <a:cubicBezTo>
                  <a:pt x="97282" y="8193"/>
                  <a:pt x="90893" y="5396"/>
                  <a:pt x="84008" y="3590"/>
                </a:cubicBezTo>
                <a:cubicBezTo>
                  <a:pt x="76856" y="1710"/>
                  <a:pt x="69409" y="485"/>
                  <a:pt x="62023" y="104"/>
                </a:cubicBezTo>
                <a:cubicBezTo>
                  <a:pt x="60706" y="36"/>
                  <a:pt x="59382" y="1"/>
                  <a:pt x="580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7"/>
          <p:cNvSpPr/>
          <p:nvPr/>
        </p:nvSpPr>
        <p:spPr>
          <a:xfrm flipH="1">
            <a:off x="317728" y="-188893"/>
            <a:ext cx="145351" cy="165763"/>
          </a:xfrm>
          <a:custGeom>
            <a:rect b="b" l="l" r="r" t="t"/>
            <a:pathLst>
              <a:path extrusionOk="0" h="5100" w="4472">
                <a:moveTo>
                  <a:pt x="3851" y="0"/>
                </a:moveTo>
                <a:cubicBezTo>
                  <a:pt x="3750" y="0"/>
                  <a:pt x="3648" y="40"/>
                  <a:pt x="3567" y="135"/>
                </a:cubicBezTo>
                <a:cubicBezTo>
                  <a:pt x="2409" y="1486"/>
                  <a:pt x="1238" y="2858"/>
                  <a:pt x="241" y="4330"/>
                </a:cubicBezTo>
                <a:cubicBezTo>
                  <a:pt x="0" y="4686"/>
                  <a:pt x="355" y="5099"/>
                  <a:pt x="708" y="5099"/>
                </a:cubicBezTo>
                <a:cubicBezTo>
                  <a:pt x="825" y="5099"/>
                  <a:pt x="942" y="5054"/>
                  <a:pt x="1038" y="4945"/>
                </a:cubicBezTo>
                <a:cubicBezTo>
                  <a:pt x="2215" y="3614"/>
                  <a:pt x="3239" y="2128"/>
                  <a:pt x="4256" y="670"/>
                </a:cubicBezTo>
                <a:cubicBezTo>
                  <a:pt x="4472" y="363"/>
                  <a:pt x="4159" y="0"/>
                  <a:pt x="38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7"/>
          <p:cNvSpPr/>
          <p:nvPr/>
        </p:nvSpPr>
        <p:spPr>
          <a:xfrm flipH="1">
            <a:off x="240795" y="-117192"/>
            <a:ext cx="94712" cy="136250"/>
          </a:xfrm>
          <a:custGeom>
            <a:rect b="b" l="l" r="r" t="t"/>
            <a:pathLst>
              <a:path extrusionOk="0" h="4192" w="2914">
                <a:moveTo>
                  <a:pt x="2390" y="1"/>
                </a:moveTo>
                <a:cubicBezTo>
                  <a:pt x="2304" y="1"/>
                  <a:pt x="2217" y="28"/>
                  <a:pt x="2144" y="90"/>
                </a:cubicBezTo>
                <a:cubicBezTo>
                  <a:pt x="1120" y="939"/>
                  <a:pt x="358" y="2351"/>
                  <a:pt x="77" y="3636"/>
                </a:cubicBezTo>
                <a:cubicBezTo>
                  <a:pt x="1" y="3979"/>
                  <a:pt x="254" y="4192"/>
                  <a:pt x="513" y="4192"/>
                </a:cubicBezTo>
                <a:cubicBezTo>
                  <a:pt x="688" y="4192"/>
                  <a:pt x="865" y="4095"/>
                  <a:pt x="946" y="3877"/>
                </a:cubicBezTo>
                <a:cubicBezTo>
                  <a:pt x="1167" y="3261"/>
                  <a:pt x="1388" y="2652"/>
                  <a:pt x="1702" y="2077"/>
                </a:cubicBezTo>
                <a:cubicBezTo>
                  <a:pt x="2003" y="1535"/>
                  <a:pt x="2385" y="1053"/>
                  <a:pt x="2726" y="538"/>
                </a:cubicBezTo>
                <a:cubicBezTo>
                  <a:pt x="2913" y="260"/>
                  <a:pt x="2657" y="1"/>
                  <a:pt x="239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7"/>
          <p:cNvSpPr/>
          <p:nvPr/>
        </p:nvSpPr>
        <p:spPr>
          <a:xfrm flipH="1">
            <a:off x="473155" y="62644"/>
            <a:ext cx="70595" cy="161310"/>
          </a:xfrm>
          <a:custGeom>
            <a:rect b="b" l="l" r="r" t="t"/>
            <a:pathLst>
              <a:path extrusionOk="0" h="4963" w="2172">
                <a:moveTo>
                  <a:pt x="1750" y="0"/>
                </a:moveTo>
                <a:cubicBezTo>
                  <a:pt x="1676" y="0"/>
                  <a:pt x="1601" y="33"/>
                  <a:pt x="1539" y="110"/>
                </a:cubicBezTo>
                <a:cubicBezTo>
                  <a:pt x="515" y="1361"/>
                  <a:pt x="0" y="3040"/>
                  <a:pt x="301" y="4646"/>
                </a:cubicBezTo>
                <a:cubicBezTo>
                  <a:pt x="343" y="4864"/>
                  <a:pt x="520" y="4963"/>
                  <a:pt x="704" y="4963"/>
                </a:cubicBezTo>
                <a:cubicBezTo>
                  <a:pt x="939" y="4963"/>
                  <a:pt x="1185" y="4803"/>
                  <a:pt x="1178" y="4526"/>
                </a:cubicBezTo>
                <a:cubicBezTo>
                  <a:pt x="1151" y="3054"/>
                  <a:pt x="1352" y="1816"/>
                  <a:pt x="2048" y="505"/>
                </a:cubicBezTo>
                <a:cubicBezTo>
                  <a:pt x="2172" y="271"/>
                  <a:pt x="1964" y="0"/>
                  <a:pt x="17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7"/>
          <p:cNvSpPr/>
          <p:nvPr/>
        </p:nvSpPr>
        <p:spPr>
          <a:xfrm flipH="1">
            <a:off x="515343" y="336510"/>
            <a:ext cx="47779" cy="147626"/>
          </a:xfrm>
          <a:custGeom>
            <a:rect b="b" l="l" r="r" t="t"/>
            <a:pathLst>
              <a:path extrusionOk="0" h="4542" w="1470">
                <a:moveTo>
                  <a:pt x="941" y="0"/>
                </a:moveTo>
                <a:cubicBezTo>
                  <a:pt x="854" y="0"/>
                  <a:pt x="771" y="42"/>
                  <a:pt x="723" y="141"/>
                </a:cubicBezTo>
                <a:cubicBezTo>
                  <a:pt x="74" y="1459"/>
                  <a:pt x="1" y="2991"/>
                  <a:pt x="610" y="4336"/>
                </a:cubicBezTo>
                <a:cubicBezTo>
                  <a:pt x="675" y="4480"/>
                  <a:pt x="800" y="4541"/>
                  <a:pt x="931" y="4541"/>
                </a:cubicBezTo>
                <a:cubicBezTo>
                  <a:pt x="1189" y="4541"/>
                  <a:pt x="1470" y="4307"/>
                  <a:pt x="1372" y="4015"/>
                </a:cubicBezTo>
                <a:cubicBezTo>
                  <a:pt x="958" y="2770"/>
                  <a:pt x="864" y="1626"/>
                  <a:pt x="1239" y="362"/>
                </a:cubicBezTo>
                <a:cubicBezTo>
                  <a:pt x="1296" y="162"/>
                  <a:pt x="1112" y="0"/>
                  <a:pt x="94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7"/>
          <p:cNvSpPr/>
          <p:nvPr/>
        </p:nvSpPr>
        <p:spPr>
          <a:xfrm flipH="1">
            <a:off x="445170" y="564125"/>
            <a:ext cx="63152" cy="146489"/>
          </a:xfrm>
          <a:custGeom>
            <a:rect b="b" l="l" r="r" t="t"/>
            <a:pathLst>
              <a:path extrusionOk="0" h="4507" w="1943">
                <a:moveTo>
                  <a:pt x="288" y="1"/>
                </a:moveTo>
                <a:cubicBezTo>
                  <a:pt x="161" y="1"/>
                  <a:pt x="38" y="84"/>
                  <a:pt x="34" y="257"/>
                </a:cubicBezTo>
                <a:cubicBezTo>
                  <a:pt x="1" y="1688"/>
                  <a:pt x="275" y="3073"/>
                  <a:pt x="1025" y="4298"/>
                </a:cubicBezTo>
                <a:cubicBezTo>
                  <a:pt x="1114" y="4445"/>
                  <a:pt x="1243" y="4506"/>
                  <a:pt x="1372" y="4506"/>
                </a:cubicBezTo>
                <a:cubicBezTo>
                  <a:pt x="1659" y="4506"/>
                  <a:pt x="1943" y="4202"/>
                  <a:pt x="1767" y="3870"/>
                </a:cubicBezTo>
                <a:cubicBezTo>
                  <a:pt x="1158" y="2732"/>
                  <a:pt x="697" y="1548"/>
                  <a:pt x="570" y="257"/>
                </a:cubicBezTo>
                <a:cubicBezTo>
                  <a:pt x="553" y="88"/>
                  <a:pt x="418" y="1"/>
                  <a:pt x="2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7"/>
          <p:cNvSpPr/>
          <p:nvPr/>
        </p:nvSpPr>
        <p:spPr>
          <a:xfrm flipH="1">
            <a:off x="299364" y="767461"/>
            <a:ext cx="124192" cy="146359"/>
          </a:xfrm>
          <a:custGeom>
            <a:rect b="b" l="l" r="r" t="t"/>
            <a:pathLst>
              <a:path extrusionOk="0" h="4503" w="3821">
                <a:moveTo>
                  <a:pt x="280" y="0"/>
                </a:moveTo>
                <a:cubicBezTo>
                  <a:pt x="142" y="0"/>
                  <a:pt x="1" y="163"/>
                  <a:pt x="96" y="303"/>
                </a:cubicBezTo>
                <a:cubicBezTo>
                  <a:pt x="1006" y="1675"/>
                  <a:pt x="1936" y="3026"/>
                  <a:pt x="2939" y="4338"/>
                </a:cubicBezTo>
                <a:cubicBezTo>
                  <a:pt x="3026" y="4454"/>
                  <a:pt x="3147" y="4503"/>
                  <a:pt x="3265" y="4503"/>
                </a:cubicBezTo>
                <a:cubicBezTo>
                  <a:pt x="3548" y="4503"/>
                  <a:pt x="3821" y="4228"/>
                  <a:pt x="3608" y="3950"/>
                </a:cubicBezTo>
                <a:cubicBezTo>
                  <a:pt x="2585" y="2612"/>
                  <a:pt x="1508" y="1327"/>
                  <a:pt x="410" y="62"/>
                </a:cubicBezTo>
                <a:cubicBezTo>
                  <a:pt x="373" y="19"/>
                  <a:pt x="327" y="0"/>
                  <a:pt x="2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7"/>
          <p:cNvSpPr/>
          <p:nvPr/>
        </p:nvSpPr>
        <p:spPr>
          <a:xfrm flipH="1">
            <a:off x="82605" y="950027"/>
            <a:ext cx="167843" cy="143694"/>
          </a:xfrm>
          <a:custGeom>
            <a:rect b="b" l="l" r="r" t="t"/>
            <a:pathLst>
              <a:path extrusionOk="0" h="4421" w="5164">
                <a:moveTo>
                  <a:pt x="411" y="1"/>
                </a:moveTo>
                <a:cubicBezTo>
                  <a:pt x="191" y="1"/>
                  <a:pt x="1" y="267"/>
                  <a:pt x="209" y="460"/>
                </a:cubicBezTo>
                <a:cubicBezTo>
                  <a:pt x="1574" y="1752"/>
                  <a:pt x="2872" y="3170"/>
                  <a:pt x="4358" y="4327"/>
                </a:cubicBezTo>
                <a:cubicBezTo>
                  <a:pt x="4440" y="4392"/>
                  <a:pt x="4530" y="4420"/>
                  <a:pt x="4615" y="4420"/>
                </a:cubicBezTo>
                <a:cubicBezTo>
                  <a:pt x="4915" y="4420"/>
                  <a:pt x="5164" y="4074"/>
                  <a:pt x="4893" y="3792"/>
                </a:cubicBezTo>
                <a:cubicBezTo>
                  <a:pt x="3581" y="2441"/>
                  <a:pt x="2029" y="1290"/>
                  <a:pt x="597" y="72"/>
                </a:cubicBezTo>
                <a:cubicBezTo>
                  <a:pt x="539" y="22"/>
                  <a:pt x="474" y="1"/>
                  <a:pt x="4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7"/>
          <p:cNvSpPr/>
          <p:nvPr/>
        </p:nvSpPr>
        <p:spPr>
          <a:xfrm flipH="1">
            <a:off x="-90536" y="1129799"/>
            <a:ext cx="119219" cy="127280"/>
          </a:xfrm>
          <a:custGeom>
            <a:rect b="b" l="l" r="r" t="t"/>
            <a:pathLst>
              <a:path extrusionOk="0" h="3916" w="3668">
                <a:moveTo>
                  <a:pt x="313" y="0"/>
                </a:moveTo>
                <a:cubicBezTo>
                  <a:pt x="146" y="0"/>
                  <a:pt x="0" y="207"/>
                  <a:pt x="157" y="349"/>
                </a:cubicBezTo>
                <a:cubicBezTo>
                  <a:pt x="746" y="884"/>
                  <a:pt x="1281" y="1453"/>
                  <a:pt x="1743" y="2108"/>
                </a:cubicBezTo>
                <a:cubicBezTo>
                  <a:pt x="2138" y="2670"/>
                  <a:pt x="2499" y="3279"/>
                  <a:pt x="2954" y="3794"/>
                </a:cubicBezTo>
                <a:cubicBezTo>
                  <a:pt x="3032" y="3879"/>
                  <a:pt x="3120" y="3915"/>
                  <a:pt x="3204" y="3915"/>
                </a:cubicBezTo>
                <a:cubicBezTo>
                  <a:pt x="3450" y="3915"/>
                  <a:pt x="3667" y="3609"/>
                  <a:pt x="3543" y="3339"/>
                </a:cubicBezTo>
                <a:cubicBezTo>
                  <a:pt x="2927" y="2015"/>
                  <a:pt x="1549" y="971"/>
                  <a:pt x="452" y="54"/>
                </a:cubicBezTo>
                <a:cubicBezTo>
                  <a:pt x="408" y="16"/>
                  <a:pt x="360" y="0"/>
                  <a:pt x="3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7"/>
          <p:cNvSpPr/>
          <p:nvPr/>
        </p:nvSpPr>
        <p:spPr>
          <a:xfrm flipH="1">
            <a:off x="330697" y="108895"/>
            <a:ext cx="79436" cy="146489"/>
          </a:xfrm>
          <a:custGeom>
            <a:rect b="b" l="l" r="r" t="t"/>
            <a:pathLst>
              <a:path extrusionOk="0" h="4507" w="2444">
                <a:moveTo>
                  <a:pt x="2102" y="0"/>
                </a:moveTo>
                <a:cubicBezTo>
                  <a:pt x="2022" y="0"/>
                  <a:pt x="1940" y="36"/>
                  <a:pt x="1877" y="119"/>
                </a:cubicBezTo>
                <a:cubicBezTo>
                  <a:pt x="1021" y="1276"/>
                  <a:pt x="365" y="2641"/>
                  <a:pt x="64" y="4046"/>
                </a:cubicBezTo>
                <a:cubicBezTo>
                  <a:pt x="0" y="4327"/>
                  <a:pt x="219" y="4506"/>
                  <a:pt x="435" y="4506"/>
                </a:cubicBezTo>
                <a:cubicBezTo>
                  <a:pt x="580" y="4506"/>
                  <a:pt x="724" y="4425"/>
                  <a:pt x="780" y="4240"/>
                </a:cubicBezTo>
                <a:cubicBezTo>
                  <a:pt x="1202" y="2902"/>
                  <a:pt x="1683" y="1638"/>
                  <a:pt x="2332" y="393"/>
                </a:cubicBezTo>
                <a:cubicBezTo>
                  <a:pt x="2443" y="176"/>
                  <a:pt x="2280" y="0"/>
                  <a:pt x="210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7"/>
          <p:cNvSpPr/>
          <p:nvPr/>
        </p:nvSpPr>
        <p:spPr>
          <a:xfrm flipH="1">
            <a:off x="387121" y="336315"/>
            <a:ext cx="53792" cy="170053"/>
          </a:xfrm>
          <a:custGeom>
            <a:rect b="b" l="l" r="r" t="t"/>
            <a:pathLst>
              <a:path extrusionOk="0" h="5232" w="1655">
                <a:moveTo>
                  <a:pt x="1316" y="0"/>
                </a:moveTo>
                <a:cubicBezTo>
                  <a:pt x="1230" y="0"/>
                  <a:pt x="1146" y="38"/>
                  <a:pt x="1098" y="127"/>
                </a:cubicBezTo>
                <a:cubicBezTo>
                  <a:pt x="295" y="1572"/>
                  <a:pt x="1" y="3372"/>
                  <a:pt x="617" y="4944"/>
                </a:cubicBezTo>
                <a:cubicBezTo>
                  <a:pt x="695" y="5142"/>
                  <a:pt x="861" y="5232"/>
                  <a:pt x="1023" y="5232"/>
                </a:cubicBezTo>
                <a:cubicBezTo>
                  <a:pt x="1260" y="5232"/>
                  <a:pt x="1487" y="5041"/>
                  <a:pt x="1419" y="4723"/>
                </a:cubicBezTo>
                <a:cubicBezTo>
                  <a:pt x="1071" y="3198"/>
                  <a:pt x="1018" y="1813"/>
                  <a:pt x="1580" y="328"/>
                </a:cubicBezTo>
                <a:cubicBezTo>
                  <a:pt x="1655" y="142"/>
                  <a:pt x="1482" y="0"/>
                  <a:pt x="13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7"/>
          <p:cNvSpPr/>
          <p:nvPr/>
        </p:nvSpPr>
        <p:spPr>
          <a:xfrm flipH="1">
            <a:off x="335084" y="564678"/>
            <a:ext cx="50996" cy="120909"/>
          </a:xfrm>
          <a:custGeom>
            <a:rect b="b" l="l" r="r" t="t"/>
            <a:pathLst>
              <a:path extrusionOk="0" h="3720" w="1569">
                <a:moveTo>
                  <a:pt x="384" y="1"/>
                </a:moveTo>
                <a:cubicBezTo>
                  <a:pt x="282" y="1"/>
                  <a:pt x="185" y="56"/>
                  <a:pt x="167" y="179"/>
                </a:cubicBezTo>
                <a:cubicBezTo>
                  <a:pt x="0" y="1344"/>
                  <a:pt x="161" y="2548"/>
                  <a:pt x="810" y="3552"/>
                </a:cubicBezTo>
                <a:cubicBezTo>
                  <a:pt x="886" y="3670"/>
                  <a:pt x="994" y="3719"/>
                  <a:pt x="1101" y="3719"/>
                </a:cubicBezTo>
                <a:cubicBezTo>
                  <a:pt x="1339" y="3719"/>
                  <a:pt x="1568" y="3474"/>
                  <a:pt x="1425" y="3197"/>
                </a:cubicBezTo>
                <a:cubicBezTo>
                  <a:pt x="923" y="2254"/>
                  <a:pt x="622" y="1317"/>
                  <a:pt x="649" y="240"/>
                </a:cubicBezTo>
                <a:cubicBezTo>
                  <a:pt x="653" y="90"/>
                  <a:pt x="514" y="1"/>
                  <a:pt x="3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7"/>
          <p:cNvSpPr/>
          <p:nvPr/>
        </p:nvSpPr>
        <p:spPr>
          <a:xfrm flipH="1">
            <a:off x="185443" y="766681"/>
            <a:ext cx="131830" cy="126402"/>
          </a:xfrm>
          <a:custGeom>
            <a:rect b="b" l="l" r="r" t="t"/>
            <a:pathLst>
              <a:path extrusionOk="0" h="3889" w="4056">
                <a:moveTo>
                  <a:pt x="404" y="1"/>
                </a:moveTo>
                <a:cubicBezTo>
                  <a:pt x="187" y="1"/>
                  <a:pt x="1" y="283"/>
                  <a:pt x="191" y="495"/>
                </a:cubicBezTo>
                <a:cubicBezTo>
                  <a:pt x="1181" y="1605"/>
                  <a:pt x="2145" y="2722"/>
                  <a:pt x="3202" y="3766"/>
                </a:cubicBezTo>
                <a:cubicBezTo>
                  <a:pt x="3288" y="3852"/>
                  <a:pt x="3384" y="3889"/>
                  <a:pt x="3477" y="3889"/>
                </a:cubicBezTo>
                <a:cubicBezTo>
                  <a:pt x="3787" y="3889"/>
                  <a:pt x="4056" y="3483"/>
                  <a:pt x="3777" y="3184"/>
                </a:cubicBezTo>
                <a:cubicBezTo>
                  <a:pt x="2767" y="2100"/>
                  <a:pt x="1683" y="1103"/>
                  <a:pt x="599" y="86"/>
                </a:cubicBezTo>
                <a:cubicBezTo>
                  <a:pt x="538" y="26"/>
                  <a:pt x="470" y="1"/>
                  <a:pt x="4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7"/>
          <p:cNvSpPr/>
          <p:nvPr/>
        </p:nvSpPr>
        <p:spPr>
          <a:xfrm flipH="1">
            <a:off x="5899" y="940732"/>
            <a:ext cx="140151" cy="122339"/>
          </a:xfrm>
          <a:custGeom>
            <a:rect b="b" l="l" r="r" t="t"/>
            <a:pathLst>
              <a:path extrusionOk="0" h="3764" w="4312">
                <a:moveTo>
                  <a:pt x="324" y="0"/>
                </a:moveTo>
                <a:cubicBezTo>
                  <a:pt x="147" y="0"/>
                  <a:pt x="1" y="210"/>
                  <a:pt x="162" y="372"/>
                </a:cubicBezTo>
                <a:cubicBezTo>
                  <a:pt x="1246" y="1489"/>
                  <a:pt x="2296" y="2673"/>
                  <a:pt x="3494" y="3663"/>
                </a:cubicBezTo>
                <a:cubicBezTo>
                  <a:pt x="3578" y="3734"/>
                  <a:pt x="3669" y="3763"/>
                  <a:pt x="3756" y="3763"/>
                </a:cubicBezTo>
                <a:cubicBezTo>
                  <a:pt x="4058" y="3763"/>
                  <a:pt x="4311" y="3402"/>
                  <a:pt x="4036" y="3121"/>
                </a:cubicBezTo>
                <a:cubicBezTo>
                  <a:pt x="2945" y="2004"/>
                  <a:pt x="1681" y="1047"/>
                  <a:pt x="476" y="57"/>
                </a:cubicBezTo>
                <a:cubicBezTo>
                  <a:pt x="428" y="17"/>
                  <a:pt x="375" y="0"/>
                  <a:pt x="3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7"/>
          <p:cNvSpPr/>
          <p:nvPr/>
        </p:nvSpPr>
        <p:spPr>
          <a:xfrm flipH="1">
            <a:off x="183005" y="-28883"/>
            <a:ext cx="87172" cy="161667"/>
          </a:xfrm>
          <a:custGeom>
            <a:rect b="b" l="l" r="r" t="t"/>
            <a:pathLst>
              <a:path extrusionOk="0" h="4974" w="2682">
                <a:moveTo>
                  <a:pt x="2182" y="0"/>
                </a:moveTo>
                <a:cubicBezTo>
                  <a:pt x="2011" y="0"/>
                  <a:pt x="1833" y="89"/>
                  <a:pt x="1753" y="290"/>
                </a:cubicBezTo>
                <a:cubicBezTo>
                  <a:pt x="1204" y="1655"/>
                  <a:pt x="669" y="3026"/>
                  <a:pt x="134" y="4391"/>
                </a:cubicBezTo>
                <a:cubicBezTo>
                  <a:pt x="0" y="4740"/>
                  <a:pt x="289" y="4973"/>
                  <a:pt x="585" y="4973"/>
                </a:cubicBezTo>
                <a:cubicBezTo>
                  <a:pt x="778" y="4973"/>
                  <a:pt x="973" y="4875"/>
                  <a:pt x="1057" y="4645"/>
                </a:cubicBezTo>
                <a:cubicBezTo>
                  <a:pt x="1566" y="3267"/>
                  <a:pt x="2074" y="1896"/>
                  <a:pt x="2569" y="511"/>
                </a:cubicBezTo>
                <a:cubicBezTo>
                  <a:pt x="2682" y="198"/>
                  <a:pt x="2438" y="0"/>
                  <a:pt x="21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7"/>
          <p:cNvSpPr/>
          <p:nvPr/>
        </p:nvSpPr>
        <p:spPr>
          <a:xfrm flipH="1">
            <a:off x="239429" y="222329"/>
            <a:ext cx="83174" cy="172361"/>
          </a:xfrm>
          <a:custGeom>
            <a:rect b="b" l="l" r="r" t="t"/>
            <a:pathLst>
              <a:path extrusionOk="0" h="5303" w="2559">
                <a:moveTo>
                  <a:pt x="2236" y="1"/>
                </a:moveTo>
                <a:cubicBezTo>
                  <a:pt x="2196" y="1"/>
                  <a:pt x="2154" y="13"/>
                  <a:pt x="2115" y="41"/>
                </a:cubicBezTo>
                <a:cubicBezTo>
                  <a:pt x="630" y="1098"/>
                  <a:pt x="1" y="3239"/>
                  <a:pt x="462" y="4965"/>
                </a:cubicBezTo>
                <a:cubicBezTo>
                  <a:pt x="526" y="5194"/>
                  <a:pt x="738" y="5302"/>
                  <a:pt x="946" y="5302"/>
                </a:cubicBezTo>
                <a:cubicBezTo>
                  <a:pt x="1200" y="5302"/>
                  <a:pt x="1449" y="5140"/>
                  <a:pt x="1412" y="4838"/>
                </a:cubicBezTo>
                <a:cubicBezTo>
                  <a:pt x="1192" y="3125"/>
                  <a:pt x="1560" y="1847"/>
                  <a:pt x="2456" y="389"/>
                </a:cubicBezTo>
                <a:cubicBezTo>
                  <a:pt x="2559" y="221"/>
                  <a:pt x="2408" y="1"/>
                  <a:pt x="22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7"/>
          <p:cNvSpPr/>
          <p:nvPr/>
        </p:nvSpPr>
        <p:spPr>
          <a:xfrm flipH="1">
            <a:off x="218368" y="483486"/>
            <a:ext cx="84669" cy="194365"/>
          </a:xfrm>
          <a:custGeom>
            <a:rect b="b" l="l" r="r" t="t"/>
            <a:pathLst>
              <a:path extrusionOk="0" h="5980" w="2605">
                <a:moveTo>
                  <a:pt x="595" y="0"/>
                </a:moveTo>
                <a:cubicBezTo>
                  <a:pt x="485" y="0"/>
                  <a:pt x="384" y="64"/>
                  <a:pt x="355" y="215"/>
                </a:cubicBezTo>
                <a:cubicBezTo>
                  <a:pt x="1" y="2049"/>
                  <a:pt x="536" y="4263"/>
                  <a:pt x="1627" y="5769"/>
                </a:cubicBezTo>
                <a:cubicBezTo>
                  <a:pt x="1733" y="5917"/>
                  <a:pt x="1877" y="5980"/>
                  <a:pt x="2016" y="5980"/>
                </a:cubicBezTo>
                <a:cubicBezTo>
                  <a:pt x="2322" y="5980"/>
                  <a:pt x="2605" y="5675"/>
                  <a:pt x="2416" y="5307"/>
                </a:cubicBezTo>
                <a:cubicBezTo>
                  <a:pt x="1566" y="3628"/>
                  <a:pt x="1178" y="2162"/>
                  <a:pt x="938" y="296"/>
                </a:cubicBezTo>
                <a:cubicBezTo>
                  <a:pt x="918" y="121"/>
                  <a:pt x="748" y="0"/>
                  <a:pt x="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flipH="1">
            <a:off x="69441" y="744644"/>
            <a:ext cx="111061" cy="102123"/>
          </a:xfrm>
          <a:custGeom>
            <a:rect b="b" l="l" r="r" t="t"/>
            <a:pathLst>
              <a:path extrusionOk="0" h="3142" w="3417">
                <a:moveTo>
                  <a:pt x="374" y="1"/>
                </a:moveTo>
                <a:cubicBezTo>
                  <a:pt x="185" y="1"/>
                  <a:pt x="1" y="204"/>
                  <a:pt x="111" y="430"/>
                </a:cubicBezTo>
                <a:cubicBezTo>
                  <a:pt x="627" y="1520"/>
                  <a:pt x="1476" y="2571"/>
                  <a:pt x="2587" y="3093"/>
                </a:cubicBezTo>
                <a:cubicBezTo>
                  <a:pt x="2657" y="3126"/>
                  <a:pt x="2725" y="3141"/>
                  <a:pt x="2790" y="3141"/>
                </a:cubicBezTo>
                <a:cubicBezTo>
                  <a:pt x="3174" y="3141"/>
                  <a:pt x="3416" y="2610"/>
                  <a:pt x="3015" y="2363"/>
                </a:cubicBezTo>
                <a:cubicBezTo>
                  <a:pt x="2045" y="1768"/>
                  <a:pt x="1215" y="1119"/>
                  <a:pt x="606" y="142"/>
                </a:cubicBezTo>
                <a:cubicBezTo>
                  <a:pt x="546" y="42"/>
                  <a:pt x="460"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
          <p:cNvSpPr/>
          <p:nvPr/>
        </p:nvSpPr>
        <p:spPr>
          <a:xfrm flipH="1">
            <a:off x="-232279" y="902931"/>
            <a:ext cx="245426" cy="172003"/>
          </a:xfrm>
          <a:custGeom>
            <a:rect b="b" l="l" r="r" t="t"/>
            <a:pathLst>
              <a:path extrusionOk="0" h="5292" w="7551">
                <a:moveTo>
                  <a:pt x="414" y="1"/>
                </a:moveTo>
                <a:cubicBezTo>
                  <a:pt x="155" y="1"/>
                  <a:pt x="0" y="403"/>
                  <a:pt x="261" y="598"/>
                </a:cubicBezTo>
                <a:cubicBezTo>
                  <a:pt x="2335" y="2150"/>
                  <a:pt x="4410" y="3696"/>
                  <a:pt x="6524" y="5194"/>
                </a:cubicBezTo>
                <a:cubicBezTo>
                  <a:pt x="6620" y="5262"/>
                  <a:pt x="6715" y="5291"/>
                  <a:pt x="6805" y="5291"/>
                </a:cubicBezTo>
                <a:cubicBezTo>
                  <a:pt x="7248" y="5291"/>
                  <a:pt x="7551" y="4580"/>
                  <a:pt x="7072" y="4258"/>
                </a:cubicBezTo>
                <a:cubicBezTo>
                  <a:pt x="4931" y="2819"/>
                  <a:pt x="2764" y="1428"/>
                  <a:pt x="583" y="56"/>
                </a:cubicBezTo>
                <a:cubicBezTo>
                  <a:pt x="524" y="17"/>
                  <a:pt x="467" y="1"/>
                  <a:pt x="4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5" name="Google Shape;345;p7"/>
          <p:cNvGrpSpPr/>
          <p:nvPr/>
        </p:nvGrpSpPr>
        <p:grpSpPr>
          <a:xfrm flipH="1">
            <a:off x="1609323" y="4568315"/>
            <a:ext cx="1482049" cy="842172"/>
            <a:chOff x="6082097" y="4568315"/>
            <a:chExt cx="1482049" cy="842172"/>
          </a:xfrm>
        </p:grpSpPr>
        <p:sp>
          <p:nvSpPr>
            <p:cNvPr id="346" name="Google Shape;346;p7"/>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7"/>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7"/>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7"/>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7"/>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7"/>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7"/>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7"/>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7"/>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7"/>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7"/>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7" name="Google Shape;357;p7"/>
          <p:cNvGrpSpPr/>
          <p:nvPr/>
        </p:nvGrpSpPr>
        <p:grpSpPr>
          <a:xfrm rot="-8100000">
            <a:off x="8327117" y="2885274"/>
            <a:ext cx="1482035" cy="842164"/>
            <a:chOff x="6082097" y="4568315"/>
            <a:chExt cx="1482049" cy="842172"/>
          </a:xfrm>
        </p:grpSpPr>
        <p:sp>
          <p:nvSpPr>
            <p:cNvPr id="358" name="Google Shape;358;p7"/>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7"/>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7"/>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7"/>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7"/>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7"/>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7"/>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7"/>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7"/>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7"/>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9" name="Google Shape;369;p7"/>
          <p:cNvSpPr/>
          <p:nvPr/>
        </p:nvSpPr>
        <p:spPr>
          <a:xfrm rot="-2826996">
            <a:off x="109921" y="-89825"/>
            <a:ext cx="5930642" cy="5806443"/>
          </a:xfrm>
          <a:custGeom>
            <a:rect b="b" l="l" r="r" t="t"/>
            <a:pathLst>
              <a:path extrusionOk="0" h="177441" w="187170">
                <a:moveTo>
                  <a:pt x="51940" y="1"/>
                </a:moveTo>
                <a:cubicBezTo>
                  <a:pt x="44064" y="1"/>
                  <a:pt x="36222" y="1847"/>
                  <a:pt x="29600" y="5723"/>
                </a:cubicBezTo>
                <a:cubicBezTo>
                  <a:pt x="11906" y="16149"/>
                  <a:pt x="5339" y="37552"/>
                  <a:pt x="3134" y="55949"/>
                </a:cubicBezTo>
                <a:cubicBezTo>
                  <a:pt x="1" y="82239"/>
                  <a:pt x="8071" y="108455"/>
                  <a:pt x="21956" y="131363"/>
                </a:cubicBezTo>
                <a:cubicBezTo>
                  <a:pt x="31805" y="147578"/>
                  <a:pt x="45264" y="161688"/>
                  <a:pt x="62608" y="170586"/>
                </a:cubicBezTo>
                <a:cubicBezTo>
                  <a:pt x="72130" y="175462"/>
                  <a:pt x="82008" y="177441"/>
                  <a:pt x="92074" y="177441"/>
                </a:cubicBezTo>
                <a:cubicBezTo>
                  <a:pt x="99547" y="177441"/>
                  <a:pt x="107125" y="176350"/>
                  <a:pt x="114738" y="174546"/>
                </a:cubicBezTo>
                <a:cubicBezTo>
                  <a:pt x="132057" y="170435"/>
                  <a:pt x="148673" y="163067"/>
                  <a:pt x="161706" y="151739"/>
                </a:cubicBezTo>
                <a:cubicBezTo>
                  <a:pt x="174739" y="140385"/>
                  <a:pt x="183987" y="124896"/>
                  <a:pt x="185591" y="108280"/>
                </a:cubicBezTo>
                <a:cubicBezTo>
                  <a:pt x="187170" y="91663"/>
                  <a:pt x="180553" y="74069"/>
                  <a:pt x="166894" y="63142"/>
                </a:cubicBezTo>
                <a:cubicBezTo>
                  <a:pt x="151681" y="50961"/>
                  <a:pt x="130077" y="48054"/>
                  <a:pt x="114112" y="36750"/>
                </a:cubicBezTo>
                <a:cubicBezTo>
                  <a:pt x="105214" y="30485"/>
                  <a:pt x="98523" y="21913"/>
                  <a:pt x="90202" y="14971"/>
                </a:cubicBezTo>
                <a:cubicBezTo>
                  <a:pt x="81981" y="8104"/>
                  <a:pt x="72031" y="2866"/>
                  <a:pt x="61254" y="861"/>
                </a:cubicBezTo>
                <a:cubicBezTo>
                  <a:pt x="58193" y="291"/>
                  <a:pt x="55064" y="1"/>
                  <a:pt x="519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7"/>
          <p:cNvSpPr txBox="1"/>
          <p:nvPr>
            <p:ph idx="1" type="body"/>
          </p:nvPr>
        </p:nvSpPr>
        <p:spPr>
          <a:xfrm>
            <a:off x="713225" y="1801875"/>
            <a:ext cx="4706700" cy="2609700"/>
          </a:xfrm>
          <a:prstGeom prst="rect">
            <a:avLst/>
          </a:prstGeom>
        </p:spPr>
        <p:txBody>
          <a:bodyPr anchorCtr="0" anchor="t" bIns="91425" lIns="91425" spcFirstLastPara="1" rIns="91425" wrap="square" tIns="91425">
            <a:noAutofit/>
          </a:bodyPr>
          <a:lstStyle>
            <a:lvl1pPr indent="-317500" lvl="0" marL="457200" rtl="0" algn="ctr">
              <a:lnSpc>
                <a:spcPct val="115000"/>
              </a:lnSpc>
              <a:spcBef>
                <a:spcPts val="0"/>
              </a:spcBef>
              <a:spcAft>
                <a:spcPts val="0"/>
              </a:spcAft>
              <a:buClr>
                <a:srgbClr val="434343"/>
              </a:buClr>
              <a:buSzPts val="1400"/>
              <a:buChar char="●"/>
              <a:defRPr sz="1600">
                <a:solidFill>
                  <a:srgbClr val="434343"/>
                </a:solidFill>
              </a:defRPr>
            </a:lvl1pPr>
            <a:lvl2pPr indent="-317500" lvl="1" marL="914400" rtl="0">
              <a:lnSpc>
                <a:spcPct val="115000"/>
              </a:lnSpc>
              <a:spcBef>
                <a:spcPts val="0"/>
              </a:spcBef>
              <a:spcAft>
                <a:spcPts val="0"/>
              </a:spcAft>
              <a:buClr>
                <a:srgbClr val="434343"/>
              </a:buClr>
              <a:buSzPts val="1400"/>
              <a:buChar char="○"/>
              <a:defRPr>
                <a:solidFill>
                  <a:srgbClr val="434343"/>
                </a:solidFill>
              </a:defRPr>
            </a:lvl2pPr>
            <a:lvl3pPr indent="-317500" lvl="2" marL="1371600" rtl="0">
              <a:lnSpc>
                <a:spcPct val="115000"/>
              </a:lnSpc>
              <a:spcBef>
                <a:spcPts val="0"/>
              </a:spcBef>
              <a:spcAft>
                <a:spcPts val="0"/>
              </a:spcAft>
              <a:buClr>
                <a:srgbClr val="434343"/>
              </a:buClr>
              <a:buSzPts val="1400"/>
              <a:buChar char="■"/>
              <a:defRPr>
                <a:solidFill>
                  <a:srgbClr val="434343"/>
                </a:solidFill>
              </a:defRPr>
            </a:lvl3pPr>
            <a:lvl4pPr indent="-317500" lvl="3" marL="1828800" rtl="0">
              <a:lnSpc>
                <a:spcPct val="115000"/>
              </a:lnSpc>
              <a:spcBef>
                <a:spcPts val="0"/>
              </a:spcBef>
              <a:spcAft>
                <a:spcPts val="0"/>
              </a:spcAft>
              <a:buClr>
                <a:srgbClr val="434343"/>
              </a:buClr>
              <a:buSzPts val="1400"/>
              <a:buChar char="●"/>
              <a:defRPr>
                <a:solidFill>
                  <a:srgbClr val="434343"/>
                </a:solidFill>
              </a:defRPr>
            </a:lvl4pPr>
            <a:lvl5pPr indent="-317500" lvl="4" marL="2286000" rtl="0">
              <a:lnSpc>
                <a:spcPct val="115000"/>
              </a:lnSpc>
              <a:spcBef>
                <a:spcPts val="0"/>
              </a:spcBef>
              <a:spcAft>
                <a:spcPts val="0"/>
              </a:spcAft>
              <a:buClr>
                <a:srgbClr val="434343"/>
              </a:buClr>
              <a:buSzPts val="1400"/>
              <a:buChar char="○"/>
              <a:defRPr>
                <a:solidFill>
                  <a:srgbClr val="434343"/>
                </a:solidFill>
              </a:defRPr>
            </a:lvl5pPr>
            <a:lvl6pPr indent="-317500" lvl="5" marL="2743200" rtl="0">
              <a:lnSpc>
                <a:spcPct val="115000"/>
              </a:lnSpc>
              <a:spcBef>
                <a:spcPts val="0"/>
              </a:spcBef>
              <a:spcAft>
                <a:spcPts val="0"/>
              </a:spcAft>
              <a:buClr>
                <a:srgbClr val="434343"/>
              </a:buClr>
              <a:buSzPts val="1400"/>
              <a:buChar char="■"/>
              <a:defRPr>
                <a:solidFill>
                  <a:srgbClr val="434343"/>
                </a:solidFill>
              </a:defRPr>
            </a:lvl6pPr>
            <a:lvl7pPr indent="-317500" lvl="6" marL="3200400" rtl="0">
              <a:lnSpc>
                <a:spcPct val="115000"/>
              </a:lnSpc>
              <a:spcBef>
                <a:spcPts val="0"/>
              </a:spcBef>
              <a:spcAft>
                <a:spcPts val="0"/>
              </a:spcAft>
              <a:buClr>
                <a:srgbClr val="434343"/>
              </a:buClr>
              <a:buSzPts val="1400"/>
              <a:buChar char="●"/>
              <a:defRPr>
                <a:solidFill>
                  <a:srgbClr val="434343"/>
                </a:solidFill>
              </a:defRPr>
            </a:lvl7pPr>
            <a:lvl8pPr indent="-317500" lvl="7" marL="3657600" rtl="0">
              <a:lnSpc>
                <a:spcPct val="115000"/>
              </a:lnSpc>
              <a:spcBef>
                <a:spcPts val="0"/>
              </a:spcBef>
              <a:spcAft>
                <a:spcPts val="0"/>
              </a:spcAft>
              <a:buClr>
                <a:srgbClr val="434343"/>
              </a:buClr>
              <a:buSzPts val="1400"/>
              <a:buChar char="○"/>
              <a:defRPr>
                <a:solidFill>
                  <a:srgbClr val="434343"/>
                </a:solidFill>
              </a:defRPr>
            </a:lvl8pPr>
            <a:lvl9pPr indent="-317500" lvl="8" marL="4114800" rtl="0">
              <a:lnSpc>
                <a:spcPct val="115000"/>
              </a:lnSpc>
              <a:spcBef>
                <a:spcPts val="0"/>
              </a:spcBef>
              <a:spcAft>
                <a:spcPts val="0"/>
              </a:spcAft>
              <a:buClr>
                <a:srgbClr val="434343"/>
              </a:buClr>
              <a:buSzPts val="1400"/>
              <a:buChar char="■"/>
              <a:defRPr>
                <a:solidFill>
                  <a:srgbClr val="434343"/>
                </a:solidFill>
              </a:defRPr>
            </a:lvl9pPr>
          </a:lstStyle>
          <a:p/>
        </p:txBody>
      </p:sp>
      <p:sp>
        <p:nvSpPr>
          <p:cNvPr id="371" name="Google Shape;371;p7"/>
          <p:cNvSpPr/>
          <p:nvPr/>
        </p:nvSpPr>
        <p:spPr>
          <a:xfrm flipH="1">
            <a:off x="-263807" y="1084588"/>
            <a:ext cx="234278" cy="217929"/>
          </a:xfrm>
          <a:custGeom>
            <a:rect b="b" l="l" r="r" t="t"/>
            <a:pathLst>
              <a:path extrusionOk="0" h="6705" w="7208">
                <a:moveTo>
                  <a:pt x="514" y="1"/>
                </a:moveTo>
                <a:cubicBezTo>
                  <a:pt x="204" y="1"/>
                  <a:pt x="0" y="445"/>
                  <a:pt x="333" y="629"/>
                </a:cubicBezTo>
                <a:cubicBezTo>
                  <a:pt x="2882" y="2021"/>
                  <a:pt x="4575" y="4001"/>
                  <a:pt x="6074" y="6450"/>
                </a:cubicBezTo>
                <a:cubicBezTo>
                  <a:pt x="6185" y="6630"/>
                  <a:pt x="6346" y="6705"/>
                  <a:pt x="6504" y="6705"/>
                </a:cubicBezTo>
                <a:cubicBezTo>
                  <a:pt x="6860" y="6705"/>
                  <a:pt x="7208" y="6329"/>
                  <a:pt x="6990" y="5908"/>
                </a:cubicBezTo>
                <a:cubicBezTo>
                  <a:pt x="5666" y="3345"/>
                  <a:pt x="3224" y="1318"/>
                  <a:pt x="675" y="40"/>
                </a:cubicBezTo>
                <a:cubicBezTo>
                  <a:pt x="619" y="13"/>
                  <a:pt x="565" y="1"/>
                  <a:pt x="5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7"/>
          <p:cNvSpPr txBox="1"/>
          <p:nvPr>
            <p:ph type="title"/>
          </p:nvPr>
        </p:nvSpPr>
        <p:spPr>
          <a:xfrm>
            <a:off x="713225" y="432949"/>
            <a:ext cx="7704000" cy="5778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600"/>
              <a:buNone/>
              <a:defRPr b="1" sz="4000">
                <a:latin typeface="Rakkas"/>
                <a:ea typeface="Rakkas"/>
                <a:cs typeface="Rakkas"/>
                <a:sym typeface="Rakkas"/>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1"/>
        </a:solidFill>
      </p:bgPr>
    </p:bg>
    <p:spTree>
      <p:nvGrpSpPr>
        <p:cNvPr id="373" name="Shape 373"/>
        <p:cNvGrpSpPr/>
        <p:nvPr/>
      </p:nvGrpSpPr>
      <p:grpSpPr>
        <a:xfrm>
          <a:off x="0" y="0"/>
          <a:ext cx="0" cy="0"/>
          <a:chOff x="0" y="0"/>
          <a:chExt cx="0" cy="0"/>
        </a:xfrm>
      </p:grpSpPr>
      <p:sp>
        <p:nvSpPr>
          <p:cNvPr id="374" name="Google Shape;374;p8"/>
          <p:cNvSpPr/>
          <p:nvPr/>
        </p:nvSpPr>
        <p:spPr>
          <a:xfrm>
            <a:off x="1863273" y="2585470"/>
            <a:ext cx="8026590" cy="4667196"/>
          </a:xfrm>
          <a:custGeom>
            <a:rect b="b" l="l" r="r" t="t"/>
            <a:pathLst>
              <a:path extrusionOk="0" h="143595" w="246953">
                <a:moveTo>
                  <a:pt x="171522" y="1"/>
                </a:moveTo>
                <a:cubicBezTo>
                  <a:pt x="167307" y="1"/>
                  <a:pt x="162993" y="418"/>
                  <a:pt x="158613" y="1295"/>
                </a:cubicBezTo>
                <a:cubicBezTo>
                  <a:pt x="149293" y="3162"/>
                  <a:pt x="141097" y="6935"/>
                  <a:pt x="135885" y="13720"/>
                </a:cubicBezTo>
                <a:cubicBezTo>
                  <a:pt x="115761" y="39914"/>
                  <a:pt x="132373" y="70908"/>
                  <a:pt x="105712" y="70908"/>
                </a:cubicBezTo>
                <a:cubicBezTo>
                  <a:pt x="105427" y="70908"/>
                  <a:pt x="105136" y="70905"/>
                  <a:pt x="104840" y="70898"/>
                </a:cubicBezTo>
                <a:cubicBezTo>
                  <a:pt x="104189" y="70882"/>
                  <a:pt x="103511" y="70874"/>
                  <a:pt x="102808" y="70874"/>
                </a:cubicBezTo>
                <a:cubicBezTo>
                  <a:pt x="73379" y="70874"/>
                  <a:pt x="1" y="84819"/>
                  <a:pt x="33431" y="112747"/>
                </a:cubicBezTo>
                <a:cubicBezTo>
                  <a:pt x="52693" y="128838"/>
                  <a:pt x="100269" y="143594"/>
                  <a:pt x="143460" y="143594"/>
                </a:cubicBezTo>
                <a:cubicBezTo>
                  <a:pt x="177007" y="143594"/>
                  <a:pt x="207908" y="134692"/>
                  <a:pt x="220842" y="110600"/>
                </a:cubicBezTo>
                <a:cubicBezTo>
                  <a:pt x="225572" y="101788"/>
                  <a:pt x="229159" y="93699"/>
                  <a:pt x="231795" y="86239"/>
                </a:cubicBezTo>
                <a:cubicBezTo>
                  <a:pt x="246953" y="43342"/>
                  <a:pt x="214449" y="1"/>
                  <a:pt x="1715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8"/>
          <p:cNvSpPr/>
          <p:nvPr/>
        </p:nvSpPr>
        <p:spPr>
          <a:xfrm>
            <a:off x="5840014" y="-1071420"/>
            <a:ext cx="3423976" cy="2759852"/>
          </a:xfrm>
          <a:custGeom>
            <a:rect b="b" l="l" r="r" t="t"/>
            <a:pathLst>
              <a:path extrusionOk="0" h="84912" w="105345">
                <a:moveTo>
                  <a:pt x="53586" y="65098"/>
                </a:moveTo>
                <a:cubicBezTo>
                  <a:pt x="53747" y="65138"/>
                  <a:pt x="53981" y="65212"/>
                  <a:pt x="54295" y="65346"/>
                </a:cubicBezTo>
                <a:cubicBezTo>
                  <a:pt x="54275" y="65346"/>
                  <a:pt x="54248" y="65346"/>
                  <a:pt x="54228" y="65339"/>
                </a:cubicBezTo>
                <a:cubicBezTo>
                  <a:pt x="54028" y="65292"/>
                  <a:pt x="53787" y="65272"/>
                  <a:pt x="53573" y="65252"/>
                </a:cubicBezTo>
                <a:cubicBezTo>
                  <a:pt x="53486" y="65232"/>
                  <a:pt x="53412" y="65205"/>
                  <a:pt x="53365" y="65178"/>
                </a:cubicBezTo>
                <a:cubicBezTo>
                  <a:pt x="53439" y="65152"/>
                  <a:pt x="53512" y="65125"/>
                  <a:pt x="53586" y="65098"/>
                </a:cubicBezTo>
                <a:close/>
                <a:moveTo>
                  <a:pt x="33349" y="1"/>
                </a:moveTo>
                <a:cubicBezTo>
                  <a:pt x="29419" y="1"/>
                  <a:pt x="25465" y="1076"/>
                  <a:pt x="22013" y="3237"/>
                </a:cubicBezTo>
                <a:cubicBezTo>
                  <a:pt x="19972" y="4508"/>
                  <a:pt x="18152" y="6080"/>
                  <a:pt x="16553" y="7860"/>
                </a:cubicBezTo>
                <a:cubicBezTo>
                  <a:pt x="16393" y="7914"/>
                  <a:pt x="16226" y="7967"/>
                  <a:pt x="16065" y="8021"/>
                </a:cubicBezTo>
                <a:cubicBezTo>
                  <a:pt x="14560" y="8549"/>
                  <a:pt x="12974" y="9205"/>
                  <a:pt x="11656" y="10128"/>
                </a:cubicBezTo>
                <a:cubicBezTo>
                  <a:pt x="10692" y="10797"/>
                  <a:pt x="9722" y="11520"/>
                  <a:pt x="8846" y="12289"/>
                </a:cubicBezTo>
                <a:cubicBezTo>
                  <a:pt x="8709" y="12408"/>
                  <a:pt x="8375" y="12623"/>
                  <a:pt x="8383" y="12623"/>
                </a:cubicBezTo>
                <a:cubicBezTo>
                  <a:pt x="8388" y="12623"/>
                  <a:pt x="8504" y="12553"/>
                  <a:pt x="8832" y="12356"/>
                </a:cubicBezTo>
                <a:cubicBezTo>
                  <a:pt x="9161" y="12113"/>
                  <a:pt x="9328" y="11991"/>
                  <a:pt x="9333" y="11991"/>
                </a:cubicBezTo>
                <a:lnTo>
                  <a:pt x="9333" y="11991"/>
                </a:lnTo>
                <a:cubicBezTo>
                  <a:pt x="9342" y="11991"/>
                  <a:pt x="8759" y="12437"/>
                  <a:pt x="7581" y="13333"/>
                </a:cubicBezTo>
                <a:cubicBezTo>
                  <a:pt x="7153" y="13888"/>
                  <a:pt x="6732" y="14437"/>
                  <a:pt x="6303" y="14986"/>
                </a:cubicBezTo>
                <a:cubicBezTo>
                  <a:pt x="2108" y="20626"/>
                  <a:pt x="188" y="27584"/>
                  <a:pt x="94" y="34556"/>
                </a:cubicBezTo>
                <a:cubicBezTo>
                  <a:pt x="1" y="41875"/>
                  <a:pt x="1934" y="49335"/>
                  <a:pt x="5306" y="55818"/>
                </a:cubicBezTo>
                <a:cubicBezTo>
                  <a:pt x="8712" y="62355"/>
                  <a:pt x="14165" y="67681"/>
                  <a:pt x="19972" y="72077"/>
                </a:cubicBezTo>
                <a:cubicBezTo>
                  <a:pt x="30764" y="80251"/>
                  <a:pt x="44908" y="84911"/>
                  <a:pt x="58739" y="84911"/>
                </a:cubicBezTo>
                <a:cubicBezTo>
                  <a:pt x="73729" y="84911"/>
                  <a:pt x="88351" y="79437"/>
                  <a:pt x="97938" y="67032"/>
                </a:cubicBezTo>
                <a:cubicBezTo>
                  <a:pt x="102869" y="60642"/>
                  <a:pt x="105345" y="52888"/>
                  <a:pt x="103980" y="44839"/>
                </a:cubicBezTo>
                <a:cubicBezTo>
                  <a:pt x="102555" y="36422"/>
                  <a:pt x="95155" y="30668"/>
                  <a:pt x="87247" y="28708"/>
                </a:cubicBezTo>
                <a:cubicBezTo>
                  <a:pt x="83466" y="27778"/>
                  <a:pt x="79512" y="27470"/>
                  <a:pt x="75638" y="27089"/>
                </a:cubicBezTo>
                <a:cubicBezTo>
                  <a:pt x="73979" y="26928"/>
                  <a:pt x="72320" y="26774"/>
                  <a:pt x="70660" y="26587"/>
                </a:cubicBezTo>
                <a:cubicBezTo>
                  <a:pt x="70560" y="26574"/>
                  <a:pt x="70420" y="26567"/>
                  <a:pt x="70266" y="26560"/>
                </a:cubicBezTo>
                <a:cubicBezTo>
                  <a:pt x="70159" y="26540"/>
                  <a:pt x="70018" y="26513"/>
                  <a:pt x="69844" y="26487"/>
                </a:cubicBezTo>
                <a:cubicBezTo>
                  <a:pt x="68908" y="26326"/>
                  <a:pt x="67971" y="26172"/>
                  <a:pt x="67041" y="25985"/>
                </a:cubicBezTo>
                <a:cubicBezTo>
                  <a:pt x="65596" y="25704"/>
                  <a:pt x="64164" y="25356"/>
                  <a:pt x="62766" y="24901"/>
                </a:cubicBezTo>
                <a:cubicBezTo>
                  <a:pt x="62250" y="24740"/>
                  <a:pt x="61749" y="24533"/>
                  <a:pt x="61247" y="24339"/>
                </a:cubicBezTo>
                <a:cubicBezTo>
                  <a:pt x="60912" y="24178"/>
                  <a:pt x="60578" y="24018"/>
                  <a:pt x="60250" y="23844"/>
                </a:cubicBezTo>
                <a:cubicBezTo>
                  <a:pt x="59641" y="23509"/>
                  <a:pt x="59046" y="23155"/>
                  <a:pt x="58470" y="22773"/>
                </a:cubicBezTo>
                <a:cubicBezTo>
                  <a:pt x="58417" y="22740"/>
                  <a:pt x="58336" y="22680"/>
                  <a:pt x="58256" y="22626"/>
                </a:cubicBezTo>
                <a:cubicBezTo>
                  <a:pt x="57734" y="22144"/>
                  <a:pt x="57239" y="21656"/>
                  <a:pt x="56744" y="21148"/>
                </a:cubicBezTo>
                <a:cubicBezTo>
                  <a:pt x="56737" y="21148"/>
                  <a:pt x="56737" y="21141"/>
                  <a:pt x="56731" y="21141"/>
                </a:cubicBezTo>
                <a:cubicBezTo>
                  <a:pt x="56677" y="21054"/>
                  <a:pt x="56630" y="20987"/>
                  <a:pt x="56597" y="20933"/>
                </a:cubicBezTo>
                <a:cubicBezTo>
                  <a:pt x="53338" y="15862"/>
                  <a:pt x="52141" y="9994"/>
                  <a:pt x="47631" y="5652"/>
                </a:cubicBezTo>
                <a:cubicBezTo>
                  <a:pt x="43730" y="1892"/>
                  <a:pt x="38560" y="1"/>
                  <a:pt x="333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8"/>
          <p:cNvSpPr/>
          <p:nvPr/>
        </p:nvSpPr>
        <p:spPr>
          <a:xfrm>
            <a:off x="-458891" y="-1516289"/>
            <a:ext cx="4580415" cy="3319188"/>
          </a:xfrm>
          <a:custGeom>
            <a:rect b="b" l="l" r="r" t="t"/>
            <a:pathLst>
              <a:path extrusionOk="0" h="102121" w="140925">
                <a:moveTo>
                  <a:pt x="129923" y="0"/>
                </a:moveTo>
                <a:cubicBezTo>
                  <a:pt x="129780" y="0"/>
                  <a:pt x="129636" y="4"/>
                  <a:pt x="129491" y="10"/>
                </a:cubicBezTo>
                <a:cubicBezTo>
                  <a:pt x="124285" y="244"/>
                  <a:pt x="118712" y="4560"/>
                  <a:pt x="119187" y="10314"/>
                </a:cubicBezTo>
                <a:cubicBezTo>
                  <a:pt x="119655" y="16008"/>
                  <a:pt x="119696" y="21741"/>
                  <a:pt x="119194" y="27442"/>
                </a:cubicBezTo>
                <a:cubicBezTo>
                  <a:pt x="119140" y="28064"/>
                  <a:pt x="119073" y="28680"/>
                  <a:pt x="119006" y="29302"/>
                </a:cubicBezTo>
                <a:cubicBezTo>
                  <a:pt x="118993" y="29456"/>
                  <a:pt x="118973" y="29610"/>
                  <a:pt x="118960" y="29763"/>
                </a:cubicBezTo>
                <a:cubicBezTo>
                  <a:pt x="118725" y="31055"/>
                  <a:pt x="118558" y="32359"/>
                  <a:pt x="118311" y="33651"/>
                </a:cubicBezTo>
                <a:cubicBezTo>
                  <a:pt x="117775" y="36387"/>
                  <a:pt x="117106" y="39090"/>
                  <a:pt x="116277" y="41753"/>
                </a:cubicBezTo>
                <a:cubicBezTo>
                  <a:pt x="115882" y="43031"/>
                  <a:pt x="115454" y="44295"/>
                  <a:pt x="114992" y="45547"/>
                </a:cubicBezTo>
                <a:cubicBezTo>
                  <a:pt x="114818" y="46015"/>
                  <a:pt x="114631" y="46477"/>
                  <a:pt x="114450" y="46945"/>
                </a:cubicBezTo>
                <a:cubicBezTo>
                  <a:pt x="114350" y="47172"/>
                  <a:pt x="114249" y="47407"/>
                  <a:pt x="114149" y="47634"/>
                </a:cubicBezTo>
                <a:cubicBezTo>
                  <a:pt x="112951" y="50237"/>
                  <a:pt x="111586" y="52766"/>
                  <a:pt x="110048" y="55181"/>
                </a:cubicBezTo>
                <a:cubicBezTo>
                  <a:pt x="109365" y="56252"/>
                  <a:pt x="108616" y="57269"/>
                  <a:pt x="107893" y="58312"/>
                </a:cubicBezTo>
                <a:cubicBezTo>
                  <a:pt x="107826" y="58406"/>
                  <a:pt x="107759" y="58493"/>
                  <a:pt x="107693" y="58573"/>
                </a:cubicBezTo>
                <a:cubicBezTo>
                  <a:pt x="107258" y="59102"/>
                  <a:pt x="106816" y="59624"/>
                  <a:pt x="106361" y="60139"/>
                </a:cubicBezTo>
                <a:cubicBezTo>
                  <a:pt x="104635" y="62113"/>
                  <a:pt x="102768" y="63959"/>
                  <a:pt x="100788" y="65685"/>
                </a:cubicBezTo>
                <a:cubicBezTo>
                  <a:pt x="100279" y="66127"/>
                  <a:pt x="99757" y="66562"/>
                  <a:pt x="99229" y="66990"/>
                </a:cubicBezTo>
                <a:cubicBezTo>
                  <a:pt x="99169" y="67044"/>
                  <a:pt x="99115" y="67090"/>
                  <a:pt x="99062" y="67131"/>
                </a:cubicBezTo>
                <a:cubicBezTo>
                  <a:pt x="98031" y="67887"/>
                  <a:pt x="96988" y="68629"/>
                  <a:pt x="95917" y="69332"/>
                </a:cubicBezTo>
                <a:cubicBezTo>
                  <a:pt x="93723" y="70770"/>
                  <a:pt x="91441" y="72088"/>
                  <a:pt x="89099" y="73279"/>
                </a:cubicBezTo>
                <a:cubicBezTo>
                  <a:pt x="87969" y="73855"/>
                  <a:pt x="86818" y="74403"/>
                  <a:pt x="85660" y="74918"/>
                </a:cubicBezTo>
                <a:cubicBezTo>
                  <a:pt x="85533" y="74979"/>
                  <a:pt x="85413" y="75032"/>
                  <a:pt x="85286" y="75086"/>
                </a:cubicBezTo>
                <a:cubicBezTo>
                  <a:pt x="84777" y="75286"/>
                  <a:pt x="84269" y="75494"/>
                  <a:pt x="83753" y="75695"/>
                </a:cubicBezTo>
                <a:cubicBezTo>
                  <a:pt x="81171" y="76678"/>
                  <a:pt x="78535" y="77534"/>
                  <a:pt x="75872" y="78277"/>
                </a:cubicBezTo>
                <a:cubicBezTo>
                  <a:pt x="73289" y="79000"/>
                  <a:pt x="70680" y="79609"/>
                  <a:pt x="68044" y="80117"/>
                </a:cubicBezTo>
                <a:cubicBezTo>
                  <a:pt x="66779" y="80365"/>
                  <a:pt x="65508" y="80585"/>
                  <a:pt x="64230" y="80786"/>
                </a:cubicBezTo>
                <a:cubicBezTo>
                  <a:pt x="63683" y="80867"/>
                  <a:pt x="63135" y="80936"/>
                  <a:pt x="62588" y="81021"/>
                </a:cubicBezTo>
                <a:lnTo>
                  <a:pt x="62588" y="81021"/>
                </a:lnTo>
                <a:cubicBezTo>
                  <a:pt x="63673" y="80851"/>
                  <a:pt x="64049" y="80793"/>
                  <a:pt x="64046" y="80793"/>
                </a:cubicBezTo>
                <a:lnTo>
                  <a:pt x="64046" y="80793"/>
                </a:lnTo>
                <a:cubicBezTo>
                  <a:pt x="64042" y="80793"/>
                  <a:pt x="62742" y="80991"/>
                  <a:pt x="62236" y="81047"/>
                </a:cubicBezTo>
                <a:cubicBezTo>
                  <a:pt x="57597" y="81562"/>
                  <a:pt x="52899" y="81821"/>
                  <a:pt x="48220" y="81821"/>
                </a:cubicBezTo>
                <a:cubicBezTo>
                  <a:pt x="47184" y="81821"/>
                  <a:pt x="46149" y="81808"/>
                  <a:pt x="45115" y="81783"/>
                </a:cubicBezTo>
                <a:cubicBezTo>
                  <a:pt x="43503" y="81743"/>
                  <a:pt x="41890" y="81663"/>
                  <a:pt x="40278" y="81549"/>
                </a:cubicBezTo>
                <a:cubicBezTo>
                  <a:pt x="39421" y="81482"/>
                  <a:pt x="38565" y="81408"/>
                  <a:pt x="37709" y="81321"/>
                </a:cubicBezTo>
                <a:cubicBezTo>
                  <a:pt x="37441" y="81295"/>
                  <a:pt x="36411" y="81161"/>
                  <a:pt x="36049" y="81121"/>
                </a:cubicBezTo>
                <a:cubicBezTo>
                  <a:pt x="35668" y="81067"/>
                  <a:pt x="35293" y="81007"/>
                  <a:pt x="34912" y="80940"/>
                </a:cubicBezTo>
                <a:cubicBezTo>
                  <a:pt x="34069" y="80799"/>
                  <a:pt x="33226" y="80639"/>
                  <a:pt x="32383" y="80478"/>
                </a:cubicBezTo>
                <a:cubicBezTo>
                  <a:pt x="30811" y="80177"/>
                  <a:pt x="29245" y="79856"/>
                  <a:pt x="27686" y="79468"/>
                </a:cubicBezTo>
                <a:cubicBezTo>
                  <a:pt x="24608" y="78705"/>
                  <a:pt x="21631" y="77615"/>
                  <a:pt x="18573" y="76758"/>
                </a:cubicBezTo>
                <a:cubicBezTo>
                  <a:pt x="16981" y="76310"/>
                  <a:pt x="15435" y="75608"/>
                  <a:pt x="13850" y="75173"/>
                </a:cubicBezTo>
                <a:cubicBezTo>
                  <a:pt x="12264" y="74744"/>
                  <a:pt x="10705" y="74376"/>
                  <a:pt x="9153" y="73808"/>
                </a:cubicBezTo>
                <a:cubicBezTo>
                  <a:pt x="8609" y="73610"/>
                  <a:pt x="8026" y="73519"/>
                  <a:pt x="7430" y="73519"/>
                </a:cubicBezTo>
                <a:cubicBezTo>
                  <a:pt x="5079" y="73519"/>
                  <a:pt x="2537" y="74946"/>
                  <a:pt x="1486" y="76932"/>
                </a:cubicBezTo>
                <a:cubicBezTo>
                  <a:pt x="0" y="79742"/>
                  <a:pt x="495" y="82780"/>
                  <a:pt x="2549" y="85155"/>
                </a:cubicBezTo>
                <a:cubicBezTo>
                  <a:pt x="3499" y="86259"/>
                  <a:pt x="4476" y="87343"/>
                  <a:pt x="5487" y="88393"/>
                </a:cubicBezTo>
                <a:cubicBezTo>
                  <a:pt x="6878" y="89845"/>
                  <a:pt x="8691" y="91076"/>
                  <a:pt x="10357" y="92247"/>
                </a:cubicBezTo>
                <a:cubicBezTo>
                  <a:pt x="13402" y="94381"/>
                  <a:pt x="16700" y="95793"/>
                  <a:pt x="20179" y="97098"/>
                </a:cubicBezTo>
                <a:cubicBezTo>
                  <a:pt x="26676" y="99540"/>
                  <a:pt x="33407" y="100731"/>
                  <a:pt x="40278" y="101507"/>
                </a:cubicBezTo>
                <a:cubicBezTo>
                  <a:pt x="43943" y="101922"/>
                  <a:pt x="47639" y="102121"/>
                  <a:pt x="51340" y="102121"/>
                </a:cubicBezTo>
                <a:cubicBezTo>
                  <a:pt x="60164" y="102121"/>
                  <a:pt x="69019" y="100993"/>
                  <a:pt x="77565" y="98985"/>
                </a:cubicBezTo>
                <a:cubicBezTo>
                  <a:pt x="89099" y="96275"/>
                  <a:pt x="100580" y="91538"/>
                  <a:pt x="110068" y="84359"/>
                </a:cubicBezTo>
                <a:cubicBezTo>
                  <a:pt x="115788" y="80030"/>
                  <a:pt x="120605" y="75293"/>
                  <a:pt x="124954" y="69586"/>
                </a:cubicBezTo>
                <a:cubicBezTo>
                  <a:pt x="129002" y="64267"/>
                  <a:pt x="131933" y="58366"/>
                  <a:pt x="134375" y="52164"/>
                </a:cubicBezTo>
                <a:cubicBezTo>
                  <a:pt x="139533" y="39043"/>
                  <a:pt x="140925" y="24284"/>
                  <a:pt x="139787" y="10314"/>
                </a:cubicBezTo>
                <a:cubicBezTo>
                  <a:pt x="139370" y="5087"/>
                  <a:pt x="135560" y="0"/>
                  <a:pt x="1299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8"/>
          <p:cNvSpPr/>
          <p:nvPr/>
        </p:nvSpPr>
        <p:spPr>
          <a:xfrm>
            <a:off x="51268" y="2569302"/>
            <a:ext cx="3828242" cy="2672746"/>
          </a:xfrm>
          <a:custGeom>
            <a:rect b="b" l="l" r="r" t="t"/>
            <a:pathLst>
              <a:path extrusionOk="0" h="82232" w="117783">
                <a:moveTo>
                  <a:pt x="92985" y="33817"/>
                </a:moveTo>
                <a:cubicBezTo>
                  <a:pt x="92992" y="33817"/>
                  <a:pt x="93000" y="33822"/>
                  <a:pt x="93007" y="33831"/>
                </a:cubicBezTo>
                <a:cubicBezTo>
                  <a:pt x="93007" y="33845"/>
                  <a:pt x="93007" y="33858"/>
                  <a:pt x="93007" y="33878"/>
                </a:cubicBezTo>
                <a:cubicBezTo>
                  <a:pt x="93014" y="34179"/>
                  <a:pt x="92973" y="34500"/>
                  <a:pt x="92953" y="34822"/>
                </a:cubicBezTo>
                <a:cubicBezTo>
                  <a:pt x="92947" y="34828"/>
                  <a:pt x="92947" y="34828"/>
                  <a:pt x="92947" y="34835"/>
                </a:cubicBezTo>
                <a:cubicBezTo>
                  <a:pt x="92933" y="34882"/>
                  <a:pt x="92913" y="34929"/>
                  <a:pt x="92900" y="34982"/>
                </a:cubicBezTo>
                <a:cubicBezTo>
                  <a:pt x="92846" y="34156"/>
                  <a:pt x="92921" y="33817"/>
                  <a:pt x="92985" y="33817"/>
                </a:cubicBezTo>
                <a:close/>
                <a:moveTo>
                  <a:pt x="92893" y="35016"/>
                </a:moveTo>
                <a:lnTo>
                  <a:pt x="92893" y="35016"/>
                </a:lnTo>
                <a:cubicBezTo>
                  <a:pt x="92880" y="35056"/>
                  <a:pt x="92866" y="35103"/>
                  <a:pt x="92853" y="35143"/>
                </a:cubicBezTo>
                <a:cubicBezTo>
                  <a:pt x="92786" y="35236"/>
                  <a:pt x="92719" y="35337"/>
                  <a:pt x="92652" y="35437"/>
                </a:cubicBezTo>
                <a:cubicBezTo>
                  <a:pt x="92675" y="35428"/>
                  <a:pt x="92692" y="35424"/>
                  <a:pt x="92704" y="35424"/>
                </a:cubicBezTo>
                <a:cubicBezTo>
                  <a:pt x="92728" y="35424"/>
                  <a:pt x="92733" y="35442"/>
                  <a:pt x="92719" y="35477"/>
                </a:cubicBezTo>
                <a:cubicBezTo>
                  <a:pt x="92686" y="35517"/>
                  <a:pt x="92652" y="35551"/>
                  <a:pt x="92612" y="35598"/>
                </a:cubicBezTo>
                <a:cubicBezTo>
                  <a:pt x="92565" y="35644"/>
                  <a:pt x="92505" y="35698"/>
                  <a:pt x="92452" y="35745"/>
                </a:cubicBezTo>
                <a:cubicBezTo>
                  <a:pt x="92431" y="35778"/>
                  <a:pt x="92411" y="35805"/>
                  <a:pt x="92398" y="35839"/>
                </a:cubicBezTo>
                <a:cubicBezTo>
                  <a:pt x="92378" y="35852"/>
                  <a:pt x="92358" y="35865"/>
                  <a:pt x="92338" y="35885"/>
                </a:cubicBezTo>
                <a:cubicBezTo>
                  <a:pt x="92344" y="35865"/>
                  <a:pt x="92351" y="35845"/>
                  <a:pt x="92358" y="35825"/>
                </a:cubicBezTo>
                <a:lnTo>
                  <a:pt x="92358" y="35825"/>
                </a:lnTo>
                <a:cubicBezTo>
                  <a:pt x="92271" y="35899"/>
                  <a:pt x="92184" y="35972"/>
                  <a:pt x="92097" y="36046"/>
                </a:cubicBezTo>
                <a:cubicBezTo>
                  <a:pt x="92070" y="36066"/>
                  <a:pt x="92043" y="36086"/>
                  <a:pt x="92010" y="36106"/>
                </a:cubicBezTo>
                <a:cubicBezTo>
                  <a:pt x="91983" y="36120"/>
                  <a:pt x="91943" y="36140"/>
                  <a:pt x="91910" y="36153"/>
                </a:cubicBezTo>
                <a:cubicBezTo>
                  <a:pt x="92164" y="35845"/>
                  <a:pt x="92365" y="35644"/>
                  <a:pt x="92498" y="35531"/>
                </a:cubicBezTo>
                <a:cubicBezTo>
                  <a:pt x="92652" y="35263"/>
                  <a:pt x="92793" y="35089"/>
                  <a:pt x="92893" y="35016"/>
                </a:cubicBezTo>
                <a:close/>
                <a:moveTo>
                  <a:pt x="58053" y="1"/>
                </a:moveTo>
                <a:cubicBezTo>
                  <a:pt x="45841" y="1"/>
                  <a:pt x="33230" y="2931"/>
                  <a:pt x="23003" y="9665"/>
                </a:cubicBezTo>
                <a:cubicBezTo>
                  <a:pt x="10940" y="17613"/>
                  <a:pt x="2951" y="29857"/>
                  <a:pt x="1399" y="44282"/>
                </a:cubicBezTo>
                <a:cubicBezTo>
                  <a:pt x="0" y="57289"/>
                  <a:pt x="6363" y="70523"/>
                  <a:pt x="17356" y="77548"/>
                </a:cubicBezTo>
                <a:cubicBezTo>
                  <a:pt x="18681" y="78391"/>
                  <a:pt x="20066" y="78993"/>
                  <a:pt x="21497" y="79388"/>
                </a:cubicBezTo>
                <a:cubicBezTo>
                  <a:pt x="24187" y="81141"/>
                  <a:pt x="27332" y="82225"/>
                  <a:pt x="30523" y="82231"/>
                </a:cubicBezTo>
                <a:cubicBezTo>
                  <a:pt x="30538" y="82231"/>
                  <a:pt x="30553" y="82231"/>
                  <a:pt x="30568" y="82231"/>
                </a:cubicBezTo>
                <a:cubicBezTo>
                  <a:pt x="35307" y="82231"/>
                  <a:pt x="39573" y="80120"/>
                  <a:pt x="43008" y="76972"/>
                </a:cubicBezTo>
                <a:cubicBezTo>
                  <a:pt x="47925" y="72476"/>
                  <a:pt x="49973" y="65766"/>
                  <a:pt x="51967" y="59630"/>
                </a:cubicBezTo>
                <a:cubicBezTo>
                  <a:pt x="52314" y="58580"/>
                  <a:pt x="52682" y="57536"/>
                  <a:pt x="53057" y="56492"/>
                </a:cubicBezTo>
                <a:cubicBezTo>
                  <a:pt x="53338" y="55930"/>
                  <a:pt x="53612" y="55375"/>
                  <a:pt x="53927" y="54833"/>
                </a:cubicBezTo>
                <a:cubicBezTo>
                  <a:pt x="54014" y="54686"/>
                  <a:pt x="54215" y="54392"/>
                  <a:pt x="54395" y="54117"/>
                </a:cubicBezTo>
                <a:cubicBezTo>
                  <a:pt x="54556" y="53943"/>
                  <a:pt x="54710" y="53769"/>
                  <a:pt x="54817" y="53656"/>
                </a:cubicBezTo>
                <a:cubicBezTo>
                  <a:pt x="55205" y="53502"/>
                  <a:pt x="55881" y="53074"/>
                  <a:pt x="56295" y="52786"/>
                </a:cubicBezTo>
                <a:cubicBezTo>
                  <a:pt x="56382" y="52752"/>
                  <a:pt x="56469" y="52719"/>
                  <a:pt x="56556" y="52699"/>
                </a:cubicBezTo>
                <a:cubicBezTo>
                  <a:pt x="57065" y="52552"/>
                  <a:pt x="57587" y="52451"/>
                  <a:pt x="58102" y="52331"/>
                </a:cubicBezTo>
                <a:cubicBezTo>
                  <a:pt x="58122" y="52331"/>
                  <a:pt x="58142" y="52324"/>
                  <a:pt x="58162" y="52324"/>
                </a:cubicBezTo>
                <a:cubicBezTo>
                  <a:pt x="58721" y="52286"/>
                  <a:pt x="59284" y="52268"/>
                  <a:pt x="59848" y="52268"/>
                </a:cubicBezTo>
                <a:cubicBezTo>
                  <a:pt x="60080" y="52268"/>
                  <a:pt x="60312" y="52271"/>
                  <a:pt x="60544" y="52277"/>
                </a:cubicBezTo>
                <a:cubicBezTo>
                  <a:pt x="61146" y="52297"/>
                  <a:pt x="61735" y="52344"/>
                  <a:pt x="62337" y="52384"/>
                </a:cubicBezTo>
                <a:lnTo>
                  <a:pt x="62370" y="52384"/>
                </a:lnTo>
                <a:cubicBezTo>
                  <a:pt x="63889" y="52645"/>
                  <a:pt x="65381" y="53013"/>
                  <a:pt x="66867" y="53408"/>
                </a:cubicBezTo>
                <a:cubicBezTo>
                  <a:pt x="73517" y="55194"/>
                  <a:pt x="80081" y="57563"/>
                  <a:pt x="87066" y="57583"/>
                </a:cubicBezTo>
                <a:cubicBezTo>
                  <a:pt x="87097" y="57583"/>
                  <a:pt x="87128" y="57583"/>
                  <a:pt x="87160" y="57583"/>
                </a:cubicBezTo>
                <a:cubicBezTo>
                  <a:pt x="94220" y="57583"/>
                  <a:pt x="101179" y="55340"/>
                  <a:pt x="106448" y="50544"/>
                </a:cubicBezTo>
                <a:cubicBezTo>
                  <a:pt x="117782" y="40228"/>
                  <a:pt x="113975" y="21434"/>
                  <a:pt x="102869" y="12629"/>
                </a:cubicBezTo>
                <a:cubicBezTo>
                  <a:pt x="97282" y="8193"/>
                  <a:pt x="90893" y="5396"/>
                  <a:pt x="84008" y="3590"/>
                </a:cubicBezTo>
                <a:cubicBezTo>
                  <a:pt x="76856" y="1710"/>
                  <a:pt x="69409" y="485"/>
                  <a:pt x="62023" y="104"/>
                </a:cubicBezTo>
                <a:cubicBezTo>
                  <a:pt x="60706" y="36"/>
                  <a:pt x="59382" y="1"/>
                  <a:pt x="580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8"/>
          <p:cNvSpPr/>
          <p:nvPr/>
        </p:nvSpPr>
        <p:spPr>
          <a:xfrm>
            <a:off x="8710389" y="-188893"/>
            <a:ext cx="145351" cy="165763"/>
          </a:xfrm>
          <a:custGeom>
            <a:rect b="b" l="l" r="r" t="t"/>
            <a:pathLst>
              <a:path extrusionOk="0" h="5100" w="4472">
                <a:moveTo>
                  <a:pt x="3851" y="0"/>
                </a:moveTo>
                <a:cubicBezTo>
                  <a:pt x="3750" y="0"/>
                  <a:pt x="3648" y="40"/>
                  <a:pt x="3567" y="135"/>
                </a:cubicBezTo>
                <a:cubicBezTo>
                  <a:pt x="2409" y="1486"/>
                  <a:pt x="1238" y="2858"/>
                  <a:pt x="241" y="4330"/>
                </a:cubicBezTo>
                <a:cubicBezTo>
                  <a:pt x="0" y="4686"/>
                  <a:pt x="355" y="5099"/>
                  <a:pt x="708" y="5099"/>
                </a:cubicBezTo>
                <a:cubicBezTo>
                  <a:pt x="825" y="5099"/>
                  <a:pt x="942" y="5054"/>
                  <a:pt x="1038" y="4945"/>
                </a:cubicBezTo>
                <a:cubicBezTo>
                  <a:pt x="2215" y="3614"/>
                  <a:pt x="3239" y="2128"/>
                  <a:pt x="4256" y="670"/>
                </a:cubicBezTo>
                <a:cubicBezTo>
                  <a:pt x="4472" y="363"/>
                  <a:pt x="4159" y="0"/>
                  <a:pt x="38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8"/>
          <p:cNvSpPr/>
          <p:nvPr/>
        </p:nvSpPr>
        <p:spPr>
          <a:xfrm>
            <a:off x="8837962" y="-117192"/>
            <a:ext cx="94712" cy="136250"/>
          </a:xfrm>
          <a:custGeom>
            <a:rect b="b" l="l" r="r" t="t"/>
            <a:pathLst>
              <a:path extrusionOk="0" h="4192" w="2914">
                <a:moveTo>
                  <a:pt x="2390" y="1"/>
                </a:moveTo>
                <a:cubicBezTo>
                  <a:pt x="2304" y="1"/>
                  <a:pt x="2217" y="28"/>
                  <a:pt x="2144" y="90"/>
                </a:cubicBezTo>
                <a:cubicBezTo>
                  <a:pt x="1120" y="939"/>
                  <a:pt x="358" y="2351"/>
                  <a:pt x="77" y="3636"/>
                </a:cubicBezTo>
                <a:cubicBezTo>
                  <a:pt x="1" y="3979"/>
                  <a:pt x="254" y="4192"/>
                  <a:pt x="513" y="4192"/>
                </a:cubicBezTo>
                <a:cubicBezTo>
                  <a:pt x="688" y="4192"/>
                  <a:pt x="865" y="4095"/>
                  <a:pt x="946" y="3877"/>
                </a:cubicBezTo>
                <a:cubicBezTo>
                  <a:pt x="1167" y="3261"/>
                  <a:pt x="1388" y="2652"/>
                  <a:pt x="1702" y="2077"/>
                </a:cubicBezTo>
                <a:cubicBezTo>
                  <a:pt x="2003" y="1535"/>
                  <a:pt x="2385" y="1053"/>
                  <a:pt x="2726" y="538"/>
                </a:cubicBezTo>
                <a:cubicBezTo>
                  <a:pt x="2913" y="260"/>
                  <a:pt x="2657" y="1"/>
                  <a:pt x="239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8"/>
          <p:cNvSpPr/>
          <p:nvPr/>
        </p:nvSpPr>
        <p:spPr>
          <a:xfrm>
            <a:off x="8629718" y="62644"/>
            <a:ext cx="70595" cy="161310"/>
          </a:xfrm>
          <a:custGeom>
            <a:rect b="b" l="l" r="r" t="t"/>
            <a:pathLst>
              <a:path extrusionOk="0" h="4963" w="2172">
                <a:moveTo>
                  <a:pt x="1750" y="0"/>
                </a:moveTo>
                <a:cubicBezTo>
                  <a:pt x="1676" y="0"/>
                  <a:pt x="1601" y="33"/>
                  <a:pt x="1539" y="110"/>
                </a:cubicBezTo>
                <a:cubicBezTo>
                  <a:pt x="515" y="1361"/>
                  <a:pt x="0" y="3040"/>
                  <a:pt x="301" y="4646"/>
                </a:cubicBezTo>
                <a:cubicBezTo>
                  <a:pt x="343" y="4864"/>
                  <a:pt x="520" y="4963"/>
                  <a:pt x="704" y="4963"/>
                </a:cubicBezTo>
                <a:cubicBezTo>
                  <a:pt x="939" y="4963"/>
                  <a:pt x="1185" y="4803"/>
                  <a:pt x="1178" y="4526"/>
                </a:cubicBezTo>
                <a:cubicBezTo>
                  <a:pt x="1151" y="3054"/>
                  <a:pt x="1352" y="1816"/>
                  <a:pt x="2048" y="505"/>
                </a:cubicBezTo>
                <a:cubicBezTo>
                  <a:pt x="2172" y="271"/>
                  <a:pt x="1964" y="0"/>
                  <a:pt x="17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8"/>
          <p:cNvSpPr/>
          <p:nvPr/>
        </p:nvSpPr>
        <p:spPr>
          <a:xfrm>
            <a:off x="8610347" y="336510"/>
            <a:ext cx="47779" cy="147626"/>
          </a:xfrm>
          <a:custGeom>
            <a:rect b="b" l="l" r="r" t="t"/>
            <a:pathLst>
              <a:path extrusionOk="0" h="4542" w="1470">
                <a:moveTo>
                  <a:pt x="941" y="0"/>
                </a:moveTo>
                <a:cubicBezTo>
                  <a:pt x="854" y="0"/>
                  <a:pt x="771" y="42"/>
                  <a:pt x="723" y="141"/>
                </a:cubicBezTo>
                <a:cubicBezTo>
                  <a:pt x="74" y="1459"/>
                  <a:pt x="1" y="2991"/>
                  <a:pt x="610" y="4336"/>
                </a:cubicBezTo>
                <a:cubicBezTo>
                  <a:pt x="675" y="4480"/>
                  <a:pt x="800" y="4541"/>
                  <a:pt x="931" y="4541"/>
                </a:cubicBezTo>
                <a:cubicBezTo>
                  <a:pt x="1189" y="4541"/>
                  <a:pt x="1470" y="4307"/>
                  <a:pt x="1372" y="4015"/>
                </a:cubicBezTo>
                <a:cubicBezTo>
                  <a:pt x="958" y="2770"/>
                  <a:pt x="864" y="1626"/>
                  <a:pt x="1239" y="362"/>
                </a:cubicBezTo>
                <a:cubicBezTo>
                  <a:pt x="1296" y="162"/>
                  <a:pt x="1112" y="0"/>
                  <a:pt x="94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8"/>
          <p:cNvSpPr/>
          <p:nvPr/>
        </p:nvSpPr>
        <p:spPr>
          <a:xfrm>
            <a:off x="8665146" y="564125"/>
            <a:ext cx="63152" cy="146489"/>
          </a:xfrm>
          <a:custGeom>
            <a:rect b="b" l="l" r="r" t="t"/>
            <a:pathLst>
              <a:path extrusionOk="0" h="4507" w="1943">
                <a:moveTo>
                  <a:pt x="288" y="1"/>
                </a:moveTo>
                <a:cubicBezTo>
                  <a:pt x="161" y="1"/>
                  <a:pt x="38" y="84"/>
                  <a:pt x="34" y="257"/>
                </a:cubicBezTo>
                <a:cubicBezTo>
                  <a:pt x="1" y="1688"/>
                  <a:pt x="275" y="3073"/>
                  <a:pt x="1025" y="4298"/>
                </a:cubicBezTo>
                <a:cubicBezTo>
                  <a:pt x="1114" y="4445"/>
                  <a:pt x="1243" y="4506"/>
                  <a:pt x="1372" y="4506"/>
                </a:cubicBezTo>
                <a:cubicBezTo>
                  <a:pt x="1659" y="4506"/>
                  <a:pt x="1943" y="4202"/>
                  <a:pt x="1767" y="3870"/>
                </a:cubicBezTo>
                <a:cubicBezTo>
                  <a:pt x="1158" y="2732"/>
                  <a:pt x="697" y="1548"/>
                  <a:pt x="570" y="257"/>
                </a:cubicBezTo>
                <a:cubicBezTo>
                  <a:pt x="553" y="88"/>
                  <a:pt x="418" y="1"/>
                  <a:pt x="2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8"/>
          <p:cNvSpPr/>
          <p:nvPr/>
        </p:nvSpPr>
        <p:spPr>
          <a:xfrm>
            <a:off x="8749912" y="767461"/>
            <a:ext cx="124192" cy="146359"/>
          </a:xfrm>
          <a:custGeom>
            <a:rect b="b" l="l" r="r" t="t"/>
            <a:pathLst>
              <a:path extrusionOk="0" h="4503" w="3821">
                <a:moveTo>
                  <a:pt x="280" y="0"/>
                </a:moveTo>
                <a:cubicBezTo>
                  <a:pt x="142" y="0"/>
                  <a:pt x="1" y="163"/>
                  <a:pt x="96" y="303"/>
                </a:cubicBezTo>
                <a:cubicBezTo>
                  <a:pt x="1006" y="1675"/>
                  <a:pt x="1936" y="3026"/>
                  <a:pt x="2939" y="4338"/>
                </a:cubicBezTo>
                <a:cubicBezTo>
                  <a:pt x="3026" y="4454"/>
                  <a:pt x="3147" y="4503"/>
                  <a:pt x="3265" y="4503"/>
                </a:cubicBezTo>
                <a:cubicBezTo>
                  <a:pt x="3548" y="4503"/>
                  <a:pt x="3821" y="4228"/>
                  <a:pt x="3608" y="3950"/>
                </a:cubicBezTo>
                <a:cubicBezTo>
                  <a:pt x="2585" y="2612"/>
                  <a:pt x="1508" y="1327"/>
                  <a:pt x="410" y="62"/>
                </a:cubicBezTo>
                <a:cubicBezTo>
                  <a:pt x="373" y="19"/>
                  <a:pt x="327" y="0"/>
                  <a:pt x="2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8"/>
          <p:cNvSpPr/>
          <p:nvPr/>
        </p:nvSpPr>
        <p:spPr>
          <a:xfrm>
            <a:off x="8923021" y="950027"/>
            <a:ext cx="167843" cy="143694"/>
          </a:xfrm>
          <a:custGeom>
            <a:rect b="b" l="l" r="r" t="t"/>
            <a:pathLst>
              <a:path extrusionOk="0" h="4421" w="5164">
                <a:moveTo>
                  <a:pt x="411" y="1"/>
                </a:moveTo>
                <a:cubicBezTo>
                  <a:pt x="191" y="1"/>
                  <a:pt x="1" y="267"/>
                  <a:pt x="209" y="460"/>
                </a:cubicBezTo>
                <a:cubicBezTo>
                  <a:pt x="1574" y="1752"/>
                  <a:pt x="2872" y="3170"/>
                  <a:pt x="4358" y="4327"/>
                </a:cubicBezTo>
                <a:cubicBezTo>
                  <a:pt x="4440" y="4392"/>
                  <a:pt x="4530" y="4420"/>
                  <a:pt x="4615" y="4420"/>
                </a:cubicBezTo>
                <a:cubicBezTo>
                  <a:pt x="4915" y="4420"/>
                  <a:pt x="5164" y="4074"/>
                  <a:pt x="4893" y="3792"/>
                </a:cubicBezTo>
                <a:cubicBezTo>
                  <a:pt x="3581" y="2441"/>
                  <a:pt x="2029" y="1290"/>
                  <a:pt x="597" y="72"/>
                </a:cubicBezTo>
                <a:cubicBezTo>
                  <a:pt x="539" y="22"/>
                  <a:pt x="474" y="1"/>
                  <a:pt x="4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8"/>
          <p:cNvSpPr/>
          <p:nvPr/>
        </p:nvSpPr>
        <p:spPr>
          <a:xfrm>
            <a:off x="9144785" y="1129799"/>
            <a:ext cx="119219" cy="127280"/>
          </a:xfrm>
          <a:custGeom>
            <a:rect b="b" l="l" r="r" t="t"/>
            <a:pathLst>
              <a:path extrusionOk="0" h="3916" w="3668">
                <a:moveTo>
                  <a:pt x="313" y="0"/>
                </a:moveTo>
                <a:cubicBezTo>
                  <a:pt x="146" y="0"/>
                  <a:pt x="0" y="207"/>
                  <a:pt x="157" y="349"/>
                </a:cubicBezTo>
                <a:cubicBezTo>
                  <a:pt x="746" y="884"/>
                  <a:pt x="1281" y="1453"/>
                  <a:pt x="1743" y="2108"/>
                </a:cubicBezTo>
                <a:cubicBezTo>
                  <a:pt x="2138" y="2670"/>
                  <a:pt x="2499" y="3279"/>
                  <a:pt x="2954" y="3794"/>
                </a:cubicBezTo>
                <a:cubicBezTo>
                  <a:pt x="3032" y="3879"/>
                  <a:pt x="3120" y="3915"/>
                  <a:pt x="3204" y="3915"/>
                </a:cubicBezTo>
                <a:cubicBezTo>
                  <a:pt x="3450" y="3915"/>
                  <a:pt x="3667" y="3609"/>
                  <a:pt x="3543" y="3339"/>
                </a:cubicBezTo>
                <a:cubicBezTo>
                  <a:pt x="2927" y="2015"/>
                  <a:pt x="1549" y="971"/>
                  <a:pt x="452" y="54"/>
                </a:cubicBezTo>
                <a:cubicBezTo>
                  <a:pt x="408" y="16"/>
                  <a:pt x="360" y="0"/>
                  <a:pt x="3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8"/>
          <p:cNvSpPr/>
          <p:nvPr/>
        </p:nvSpPr>
        <p:spPr>
          <a:xfrm>
            <a:off x="8763336" y="108895"/>
            <a:ext cx="79436" cy="146489"/>
          </a:xfrm>
          <a:custGeom>
            <a:rect b="b" l="l" r="r" t="t"/>
            <a:pathLst>
              <a:path extrusionOk="0" h="4507" w="2444">
                <a:moveTo>
                  <a:pt x="2102" y="0"/>
                </a:moveTo>
                <a:cubicBezTo>
                  <a:pt x="2022" y="0"/>
                  <a:pt x="1940" y="36"/>
                  <a:pt x="1877" y="119"/>
                </a:cubicBezTo>
                <a:cubicBezTo>
                  <a:pt x="1021" y="1276"/>
                  <a:pt x="365" y="2641"/>
                  <a:pt x="64" y="4046"/>
                </a:cubicBezTo>
                <a:cubicBezTo>
                  <a:pt x="0" y="4327"/>
                  <a:pt x="219" y="4506"/>
                  <a:pt x="435" y="4506"/>
                </a:cubicBezTo>
                <a:cubicBezTo>
                  <a:pt x="580" y="4506"/>
                  <a:pt x="724" y="4425"/>
                  <a:pt x="780" y="4240"/>
                </a:cubicBezTo>
                <a:cubicBezTo>
                  <a:pt x="1202" y="2902"/>
                  <a:pt x="1683" y="1638"/>
                  <a:pt x="2332" y="393"/>
                </a:cubicBezTo>
                <a:cubicBezTo>
                  <a:pt x="2443" y="176"/>
                  <a:pt x="2280" y="0"/>
                  <a:pt x="210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8"/>
          <p:cNvSpPr/>
          <p:nvPr/>
        </p:nvSpPr>
        <p:spPr>
          <a:xfrm>
            <a:off x="8732556" y="336315"/>
            <a:ext cx="53792" cy="170053"/>
          </a:xfrm>
          <a:custGeom>
            <a:rect b="b" l="l" r="r" t="t"/>
            <a:pathLst>
              <a:path extrusionOk="0" h="5232" w="1655">
                <a:moveTo>
                  <a:pt x="1316" y="0"/>
                </a:moveTo>
                <a:cubicBezTo>
                  <a:pt x="1230" y="0"/>
                  <a:pt x="1146" y="38"/>
                  <a:pt x="1098" y="127"/>
                </a:cubicBezTo>
                <a:cubicBezTo>
                  <a:pt x="295" y="1572"/>
                  <a:pt x="1" y="3372"/>
                  <a:pt x="617" y="4944"/>
                </a:cubicBezTo>
                <a:cubicBezTo>
                  <a:pt x="695" y="5142"/>
                  <a:pt x="861" y="5232"/>
                  <a:pt x="1023" y="5232"/>
                </a:cubicBezTo>
                <a:cubicBezTo>
                  <a:pt x="1260" y="5232"/>
                  <a:pt x="1487" y="5041"/>
                  <a:pt x="1419" y="4723"/>
                </a:cubicBezTo>
                <a:cubicBezTo>
                  <a:pt x="1071" y="3198"/>
                  <a:pt x="1018" y="1813"/>
                  <a:pt x="1580" y="328"/>
                </a:cubicBezTo>
                <a:cubicBezTo>
                  <a:pt x="1655" y="142"/>
                  <a:pt x="1482" y="0"/>
                  <a:pt x="13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8"/>
          <p:cNvSpPr/>
          <p:nvPr/>
        </p:nvSpPr>
        <p:spPr>
          <a:xfrm>
            <a:off x="8787388" y="564678"/>
            <a:ext cx="50996" cy="120909"/>
          </a:xfrm>
          <a:custGeom>
            <a:rect b="b" l="l" r="r" t="t"/>
            <a:pathLst>
              <a:path extrusionOk="0" h="3720" w="1569">
                <a:moveTo>
                  <a:pt x="384" y="1"/>
                </a:moveTo>
                <a:cubicBezTo>
                  <a:pt x="282" y="1"/>
                  <a:pt x="185" y="56"/>
                  <a:pt x="167" y="179"/>
                </a:cubicBezTo>
                <a:cubicBezTo>
                  <a:pt x="0" y="1344"/>
                  <a:pt x="161" y="2548"/>
                  <a:pt x="810" y="3552"/>
                </a:cubicBezTo>
                <a:cubicBezTo>
                  <a:pt x="886" y="3670"/>
                  <a:pt x="994" y="3719"/>
                  <a:pt x="1101" y="3719"/>
                </a:cubicBezTo>
                <a:cubicBezTo>
                  <a:pt x="1339" y="3719"/>
                  <a:pt x="1568" y="3474"/>
                  <a:pt x="1425" y="3197"/>
                </a:cubicBezTo>
                <a:cubicBezTo>
                  <a:pt x="923" y="2254"/>
                  <a:pt x="622" y="1317"/>
                  <a:pt x="649" y="240"/>
                </a:cubicBezTo>
                <a:cubicBezTo>
                  <a:pt x="653" y="90"/>
                  <a:pt x="514" y="1"/>
                  <a:pt x="3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8"/>
          <p:cNvSpPr/>
          <p:nvPr/>
        </p:nvSpPr>
        <p:spPr>
          <a:xfrm>
            <a:off x="8856195" y="766681"/>
            <a:ext cx="131830" cy="126402"/>
          </a:xfrm>
          <a:custGeom>
            <a:rect b="b" l="l" r="r" t="t"/>
            <a:pathLst>
              <a:path extrusionOk="0" h="3889" w="4056">
                <a:moveTo>
                  <a:pt x="404" y="1"/>
                </a:moveTo>
                <a:cubicBezTo>
                  <a:pt x="187" y="1"/>
                  <a:pt x="1" y="283"/>
                  <a:pt x="191" y="495"/>
                </a:cubicBezTo>
                <a:cubicBezTo>
                  <a:pt x="1181" y="1605"/>
                  <a:pt x="2145" y="2722"/>
                  <a:pt x="3202" y="3766"/>
                </a:cubicBezTo>
                <a:cubicBezTo>
                  <a:pt x="3288" y="3852"/>
                  <a:pt x="3384" y="3889"/>
                  <a:pt x="3477" y="3889"/>
                </a:cubicBezTo>
                <a:cubicBezTo>
                  <a:pt x="3787" y="3889"/>
                  <a:pt x="4056" y="3483"/>
                  <a:pt x="3777" y="3184"/>
                </a:cubicBezTo>
                <a:cubicBezTo>
                  <a:pt x="2767" y="2100"/>
                  <a:pt x="1683" y="1103"/>
                  <a:pt x="599" y="86"/>
                </a:cubicBezTo>
                <a:cubicBezTo>
                  <a:pt x="538" y="26"/>
                  <a:pt x="470" y="1"/>
                  <a:pt x="4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8"/>
          <p:cNvSpPr/>
          <p:nvPr/>
        </p:nvSpPr>
        <p:spPr>
          <a:xfrm>
            <a:off x="9027419" y="940732"/>
            <a:ext cx="140151" cy="122339"/>
          </a:xfrm>
          <a:custGeom>
            <a:rect b="b" l="l" r="r" t="t"/>
            <a:pathLst>
              <a:path extrusionOk="0" h="3764" w="4312">
                <a:moveTo>
                  <a:pt x="324" y="0"/>
                </a:moveTo>
                <a:cubicBezTo>
                  <a:pt x="147" y="0"/>
                  <a:pt x="1" y="210"/>
                  <a:pt x="162" y="372"/>
                </a:cubicBezTo>
                <a:cubicBezTo>
                  <a:pt x="1246" y="1489"/>
                  <a:pt x="2296" y="2673"/>
                  <a:pt x="3494" y="3663"/>
                </a:cubicBezTo>
                <a:cubicBezTo>
                  <a:pt x="3578" y="3734"/>
                  <a:pt x="3669" y="3763"/>
                  <a:pt x="3756" y="3763"/>
                </a:cubicBezTo>
                <a:cubicBezTo>
                  <a:pt x="4058" y="3763"/>
                  <a:pt x="4311" y="3402"/>
                  <a:pt x="4036" y="3121"/>
                </a:cubicBezTo>
                <a:cubicBezTo>
                  <a:pt x="2945" y="2004"/>
                  <a:pt x="1681" y="1047"/>
                  <a:pt x="476" y="57"/>
                </a:cubicBezTo>
                <a:cubicBezTo>
                  <a:pt x="428" y="17"/>
                  <a:pt x="375" y="0"/>
                  <a:pt x="3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8"/>
          <p:cNvSpPr/>
          <p:nvPr/>
        </p:nvSpPr>
        <p:spPr>
          <a:xfrm>
            <a:off x="9202997" y="1084588"/>
            <a:ext cx="234278" cy="217929"/>
          </a:xfrm>
          <a:custGeom>
            <a:rect b="b" l="l" r="r" t="t"/>
            <a:pathLst>
              <a:path extrusionOk="0" h="6705" w="7208">
                <a:moveTo>
                  <a:pt x="514" y="1"/>
                </a:moveTo>
                <a:cubicBezTo>
                  <a:pt x="204" y="1"/>
                  <a:pt x="0" y="445"/>
                  <a:pt x="333" y="629"/>
                </a:cubicBezTo>
                <a:cubicBezTo>
                  <a:pt x="2882" y="2021"/>
                  <a:pt x="4575" y="4001"/>
                  <a:pt x="6074" y="6450"/>
                </a:cubicBezTo>
                <a:cubicBezTo>
                  <a:pt x="6185" y="6630"/>
                  <a:pt x="6346" y="6705"/>
                  <a:pt x="6504" y="6705"/>
                </a:cubicBezTo>
                <a:cubicBezTo>
                  <a:pt x="6860" y="6705"/>
                  <a:pt x="7208" y="6329"/>
                  <a:pt x="6990" y="5908"/>
                </a:cubicBezTo>
                <a:cubicBezTo>
                  <a:pt x="5666" y="3345"/>
                  <a:pt x="3224" y="1318"/>
                  <a:pt x="675" y="40"/>
                </a:cubicBezTo>
                <a:cubicBezTo>
                  <a:pt x="619" y="13"/>
                  <a:pt x="565" y="1"/>
                  <a:pt x="5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8"/>
          <p:cNvSpPr/>
          <p:nvPr/>
        </p:nvSpPr>
        <p:spPr>
          <a:xfrm>
            <a:off x="8903292" y="-28883"/>
            <a:ext cx="87172" cy="161667"/>
          </a:xfrm>
          <a:custGeom>
            <a:rect b="b" l="l" r="r" t="t"/>
            <a:pathLst>
              <a:path extrusionOk="0" h="4974" w="2682">
                <a:moveTo>
                  <a:pt x="2182" y="0"/>
                </a:moveTo>
                <a:cubicBezTo>
                  <a:pt x="2011" y="0"/>
                  <a:pt x="1833" y="89"/>
                  <a:pt x="1753" y="290"/>
                </a:cubicBezTo>
                <a:cubicBezTo>
                  <a:pt x="1204" y="1655"/>
                  <a:pt x="669" y="3026"/>
                  <a:pt x="134" y="4391"/>
                </a:cubicBezTo>
                <a:cubicBezTo>
                  <a:pt x="0" y="4740"/>
                  <a:pt x="289" y="4973"/>
                  <a:pt x="585" y="4973"/>
                </a:cubicBezTo>
                <a:cubicBezTo>
                  <a:pt x="778" y="4973"/>
                  <a:pt x="973" y="4875"/>
                  <a:pt x="1057" y="4645"/>
                </a:cubicBezTo>
                <a:cubicBezTo>
                  <a:pt x="1566" y="3267"/>
                  <a:pt x="2074" y="1896"/>
                  <a:pt x="2569" y="511"/>
                </a:cubicBezTo>
                <a:cubicBezTo>
                  <a:pt x="2682" y="198"/>
                  <a:pt x="2438" y="0"/>
                  <a:pt x="21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8"/>
          <p:cNvSpPr/>
          <p:nvPr/>
        </p:nvSpPr>
        <p:spPr>
          <a:xfrm>
            <a:off x="8850865" y="222329"/>
            <a:ext cx="83174" cy="172361"/>
          </a:xfrm>
          <a:custGeom>
            <a:rect b="b" l="l" r="r" t="t"/>
            <a:pathLst>
              <a:path extrusionOk="0" h="5303" w="2559">
                <a:moveTo>
                  <a:pt x="2236" y="1"/>
                </a:moveTo>
                <a:cubicBezTo>
                  <a:pt x="2196" y="1"/>
                  <a:pt x="2154" y="13"/>
                  <a:pt x="2115" y="41"/>
                </a:cubicBezTo>
                <a:cubicBezTo>
                  <a:pt x="630" y="1098"/>
                  <a:pt x="1" y="3239"/>
                  <a:pt x="462" y="4965"/>
                </a:cubicBezTo>
                <a:cubicBezTo>
                  <a:pt x="526" y="5194"/>
                  <a:pt x="738" y="5302"/>
                  <a:pt x="946" y="5302"/>
                </a:cubicBezTo>
                <a:cubicBezTo>
                  <a:pt x="1200" y="5302"/>
                  <a:pt x="1449" y="5140"/>
                  <a:pt x="1412" y="4838"/>
                </a:cubicBezTo>
                <a:cubicBezTo>
                  <a:pt x="1192" y="3125"/>
                  <a:pt x="1560" y="1847"/>
                  <a:pt x="2456" y="389"/>
                </a:cubicBezTo>
                <a:cubicBezTo>
                  <a:pt x="2559" y="221"/>
                  <a:pt x="2408" y="1"/>
                  <a:pt x="22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8"/>
          <p:cNvSpPr/>
          <p:nvPr/>
        </p:nvSpPr>
        <p:spPr>
          <a:xfrm>
            <a:off x="8870432" y="483486"/>
            <a:ext cx="84669" cy="194365"/>
          </a:xfrm>
          <a:custGeom>
            <a:rect b="b" l="l" r="r" t="t"/>
            <a:pathLst>
              <a:path extrusionOk="0" h="5980" w="2605">
                <a:moveTo>
                  <a:pt x="595" y="0"/>
                </a:moveTo>
                <a:cubicBezTo>
                  <a:pt x="485" y="0"/>
                  <a:pt x="384" y="64"/>
                  <a:pt x="355" y="215"/>
                </a:cubicBezTo>
                <a:cubicBezTo>
                  <a:pt x="1" y="2049"/>
                  <a:pt x="536" y="4263"/>
                  <a:pt x="1627" y="5769"/>
                </a:cubicBezTo>
                <a:cubicBezTo>
                  <a:pt x="1733" y="5917"/>
                  <a:pt x="1877" y="5980"/>
                  <a:pt x="2016" y="5980"/>
                </a:cubicBezTo>
                <a:cubicBezTo>
                  <a:pt x="2322" y="5980"/>
                  <a:pt x="2605" y="5675"/>
                  <a:pt x="2416" y="5307"/>
                </a:cubicBezTo>
                <a:cubicBezTo>
                  <a:pt x="1566" y="3628"/>
                  <a:pt x="1178" y="2162"/>
                  <a:pt x="938" y="296"/>
                </a:cubicBezTo>
                <a:cubicBezTo>
                  <a:pt x="918" y="121"/>
                  <a:pt x="748" y="0"/>
                  <a:pt x="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8"/>
          <p:cNvSpPr/>
          <p:nvPr/>
        </p:nvSpPr>
        <p:spPr>
          <a:xfrm>
            <a:off x="8992966" y="744644"/>
            <a:ext cx="111061" cy="102123"/>
          </a:xfrm>
          <a:custGeom>
            <a:rect b="b" l="l" r="r" t="t"/>
            <a:pathLst>
              <a:path extrusionOk="0" h="3142" w="3417">
                <a:moveTo>
                  <a:pt x="374" y="1"/>
                </a:moveTo>
                <a:cubicBezTo>
                  <a:pt x="185" y="1"/>
                  <a:pt x="1" y="204"/>
                  <a:pt x="111" y="430"/>
                </a:cubicBezTo>
                <a:cubicBezTo>
                  <a:pt x="627" y="1520"/>
                  <a:pt x="1476" y="2571"/>
                  <a:pt x="2587" y="3093"/>
                </a:cubicBezTo>
                <a:cubicBezTo>
                  <a:pt x="2657" y="3126"/>
                  <a:pt x="2725" y="3141"/>
                  <a:pt x="2790" y="3141"/>
                </a:cubicBezTo>
                <a:cubicBezTo>
                  <a:pt x="3174" y="3141"/>
                  <a:pt x="3416" y="2610"/>
                  <a:pt x="3015" y="2363"/>
                </a:cubicBezTo>
                <a:cubicBezTo>
                  <a:pt x="2045" y="1768"/>
                  <a:pt x="1215" y="1119"/>
                  <a:pt x="606" y="142"/>
                </a:cubicBezTo>
                <a:cubicBezTo>
                  <a:pt x="546" y="42"/>
                  <a:pt x="460"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8"/>
          <p:cNvSpPr/>
          <p:nvPr/>
        </p:nvSpPr>
        <p:spPr>
          <a:xfrm>
            <a:off x="9160321" y="902931"/>
            <a:ext cx="245426" cy="172003"/>
          </a:xfrm>
          <a:custGeom>
            <a:rect b="b" l="l" r="r" t="t"/>
            <a:pathLst>
              <a:path extrusionOk="0" h="5292" w="7551">
                <a:moveTo>
                  <a:pt x="414" y="1"/>
                </a:moveTo>
                <a:cubicBezTo>
                  <a:pt x="155" y="1"/>
                  <a:pt x="0" y="403"/>
                  <a:pt x="261" y="598"/>
                </a:cubicBezTo>
                <a:cubicBezTo>
                  <a:pt x="2335" y="2150"/>
                  <a:pt x="4410" y="3696"/>
                  <a:pt x="6524" y="5194"/>
                </a:cubicBezTo>
                <a:cubicBezTo>
                  <a:pt x="6620" y="5262"/>
                  <a:pt x="6715" y="5291"/>
                  <a:pt x="6805" y="5291"/>
                </a:cubicBezTo>
                <a:cubicBezTo>
                  <a:pt x="7248" y="5291"/>
                  <a:pt x="7551" y="4580"/>
                  <a:pt x="7072" y="4258"/>
                </a:cubicBezTo>
                <a:cubicBezTo>
                  <a:pt x="4931" y="2819"/>
                  <a:pt x="2764" y="1428"/>
                  <a:pt x="583" y="56"/>
                </a:cubicBezTo>
                <a:cubicBezTo>
                  <a:pt x="524" y="17"/>
                  <a:pt x="467" y="1"/>
                  <a:pt x="4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7" name="Google Shape;397;p8"/>
          <p:cNvGrpSpPr/>
          <p:nvPr/>
        </p:nvGrpSpPr>
        <p:grpSpPr>
          <a:xfrm>
            <a:off x="6082097" y="4568315"/>
            <a:ext cx="1482049" cy="842172"/>
            <a:chOff x="6082097" y="4568315"/>
            <a:chExt cx="1482049" cy="842172"/>
          </a:xfrm>
        </p:grpSpPr>
        <p:sp>
          <p:nvSpPr>
            <p:cNvPr id="398" name="Google Shape;398;p8"/>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8"/>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8"/>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8"/>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8"/>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8"/>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8"/>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8"/>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8"/>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8"/>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8"/>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9" name="Google Shape;409;p8"/>
          <p:cNvGrpSpPr/>
          <p:nvPr/>
        </p:nvGrpSpPr>
        <p:grpSpPr>
          <a:xfrm flipH="1" rot="8100000">
            <a:off x="-635684" y="2885274"/>
            <a:ext cx="1482035" cy="842164"/>
            <a:chOff x="6082097" y="4568315"/>
            <a:chExt cx="1482049" cy="842172"/>
          </a:xfrm>
        </p:grpSpPr>
        <p:sp>
          <p:nvSpPr>
            <p:cNvPr id="410" name="Google Shape;410;p8"/>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8"/>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8"/>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8"/>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8"/>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8"/>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8"/>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8"/>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8"/>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8"/>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8"/>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1" name="Google Shape;421;p8"/>
          <p:cNvSpPr/>
          <p:nvPr/>
        </p:nvSpPr>
        <p:spPr>
          <a:xfrm flipH="1" rot="-9744939">
            <a:off x="-422210" y="482117"/>
            <a:ext cx="6120525" cy="5318783"/>
          </a:xfrm>
          <a:custGeom>
            <a:rect b="b" l="l" r="r" t="t"/>
            <a:pathLst>
              <a:path extrusionOk="0" h="84912" w="105345">
                <a:moveTo>
                  <a:pt x="53586" y="65098"/>
                </a:moveTo>
                <a:cubicBezTo>
                  <a:pt x="53747" y="65138"/>
                  <a:pt x="53981" y="65212"/>
                  <a:pt x="54295" y="65346"/>
                </a:cubicBezTo>
                <a:cubicBezTo>
                  <a:pt x="54275" y="65346"/>
                  <a:pt x="54248" y="65346"/>
                  <a:pt x="54228" y="65339"/>
                </a:cubicBezTo>
                <a:cubicBezTo>
                  <a:pt x="54028" y="65292"/>
                  <a:pt x="53787" y="65272"/>
                  <a:pt x="53573" y="65252"/>
                </a:cubicBezTo>
                <a:cubicBezTo>
                  <a:pt x="53486" y="65232"/>
                  <a:pt x="53412" y="65205"/>
                  <a:pt x="53365" y="65178"/>
                </a:cubicBezTo>
                <a:cubicBezTo>
                  <a:pt x="53439" y="65152"/>
                  <a:pt x="53512" y="65125"/>
                  <a:pt x="53586" y="65098"/>
                </a:cubicBezTo>
                <a:close/>
                <a:moveTo>
                  <a:pt x="33349" y="1"/>
                </a:moveTo>
                <a:cubicBezTo>
                  <a:pt x="29419" y="1"/>
                  <a:pt x="25465" y="1076"/>
                  <a:pt x="22013" y="3237"/>
                </a:cubicBezTo>
                <a:cubicBezTo>
                  <a:pt x="19972" y="4508"/>
                  <a:pt x="18152" y="6080"/>
                  <a:pt x="16553" y="7860"/>
                </a:cubicBezTo>
                <a:cubicBezTo>
                  <a:pt x="16393" y="7914"/>
                  <a:pt x="16226" y="7967"/>
                  <a:pt x="16065" y="8021"/>
                </a:cubicBezTo>
                <a:cubicBezTo>
                  <a:pt x="14560" y="8549"/>
                  <a:pt x="12974" y="9205"/>
                  <a:pt x="11656" y="10128"/>
                </a:cubicBezTo>
                <a:cubicBezTo>
                  <a:pt x="10692" y="10797"/>
                  <a:pt x="9722" y="11520"/>
                  <a:pt x="8846" y="12289"/>
                </a:cubicBezTo>
                <a:cubicBezTo>
                  <a:pt x="8709" y="12408"/>
                  <a:pt x="8375" y="12623"/>
                  <a:pt x="8383" y="12623"/>
                </a:cubicBezTo>
                <a:cubicBezTo>
                  <a:pt x="8388" y="12623"/>
                  <a:pt x="8504" y="12553"/>
                  <a:pt x="8832" y="12356"/>
                </a:cubicBezTo>
                <a:cubicBezTo>
                  <a:pt x="9161" y="12113"/>
                  <a:pt x="9328" y="11991"/>
                  <a:pt x="9333" y="11991"/>
                </a:cubicBezTo>
                <a:lnTo>
                  <a:pt x="9333" y="11991"/>
                </a:lnTo>
                <a:cubicBezTo>
                  <a:pt x="9342" y="11991"/>
                  <a:pt x="8759" y="12437"/>
                  <a:pt x="7581" y="13333"/>
                </a:cubicBezTo>
                <a:cubicBezTo>
                  <a:pt x="7153" y="13888"/>
                  <a:pt x="6732" y="14437"/>
                  <a:pt x="6303" y="14986"/>
                </a:cubicBezTo>
                <a:cubicBezTo>
                  <a:pt x="2108" y="20626"/>
                  <a:pt x="188" y="27584"/>
                  <a:pt x="94" y="34556"/>
                </a:cubicBezTo>
                <a:cubicBezTo>
                  <a:pt x="1" y="41875"/>
                  <a:pt x="1934" y="49335"/>
                  <a:pt x="5306" y="55818"/>
                </a:cubicBezTo>
                <a:cubicBezTo>
                  <a:pt x="8712" y="62355"/>
                  <a:pt x="14165" y="67681"/>
                  <a:pt x="19972" y="72077"/>
                </a:cubicBezTo>
                <a:cubicBezTo>
                  <a:pt x="30764" y="80251"/>
                  <a:pt x="44908" y="84911"/>
                  <a:pt x="58739" y="84911"/>
                </a:cubicBezTo>
                <a:cubicBezTo>
                  <a:pt x="73729" y="84911"/>
                  <a:pt x="88351" y="79437"/>
                  <a:pt x="97938" y="67032"/>
                </a:cubicBezTo>
                <a:cubicBezTo>
                  <a:pt x="102869" y="60642"/>
                  <a:pt x="105345" y="52888"/>
                  <a:pt x="103980" y="44839"/>
                </a:cubicBezTo>
                <a:cubicBezTo>
                  <a:pt x="102555" y="36422"/>
                  <a:pt x="95155" y="30668"/>
                  <a:pt x="87247" y="28708"/>
                </a:cubicBezTo>
                <a:cubicBezTo>
                  <a:pt x="83466" y="27778"/>
                  <a:pt x="79512" y="27470"/>
                  <a:pt x="75638" y="27089"/>
                </a:cubicBezTo>
                <a:cubicBezTo>
                  <a:pt x="73979" y="26928"/>
                  <a:pt x="72320" y="26774"/>
                  <a:pt x="70660" y="26587"/>
                </a:cubicBezTo>
                <a:cubicBezTo>
                  <a:pt x="70560" y="26574"/>
                  <a:pt x="70420" y="26567"/>
                  <a:pt x="70266" y="26560"/>
                </a:cubicBezTo>
                <a:cubicBezTo>
                  <a:pt x="70159" y="26540"/>
                  <a:pt x="70018" y="26513"/>
                  <a:pt x="69844" y="26487"/>
                </a:cubicBezTo>
                <a:cubicBezTo>
                  <a:pt x="68908" y="26326"/>
                  <a:pt x="67971" y="26172"/>
                  <a:pt x="67041" y="25985"/>
                </a:cubicBezTo>
                <a:cubicBezTo>
                  <a:pt x="65596" y="25704"/>
                  <a:pt x="64164" y="25356"/>
                  <a:pt x="62766" y="24901"/>
                </a:cubicBezTo>
                <a:cubicBezTo>
                  <a:pt x="62250" y="24740"/>
                  <a:pt x="61749" y="24533"/>
                  <a:pt x="61247" y="24339"/>
                </a:cubicBezTo>
                <a:cubicBezTo>
                  <a:pt x="60912" y="24178"/>
                  <a:pt x="60578" y="24018"/>
                  <a:pt x="60250" y="23844"/>
                </a:cubicBezTo>
                <a:cubicBezTo>
                  <a:pt x="59641" y="23509"/>
                  <a:pt x="59046" y="23155"/>
                  <a:pt x="58470" y="22773"/>
                </a:cubicBezTo>
                <a:cubicBezTo>
                  <a:pt x="58417" y="22740"/>
                  <a:pt x="58336" y="22680"/>
                  <a:pt x="58256" y="22626"/>
                </a:cubicBezTo>
                <a:cubicBezTo>
                  <a:pt x="57734" y="22144"/>
                  <a:pt x="57239" y="21656"/>
                  <a:pt x="56744" y="21148"/>
                </a:cubicBezTo>
                <a:cubicBezTo>
                  <a:pt x="56737" y="21148"/>
                  <a:pt x="56737" y="21141"/>
                  <a:pt x="56731" y="21141"/>
                </a:cubicBezTo>
                <a:cubicBezTo>
                  <a:pt x="56677" y="21054"/>
                  <a:pt x="56630" y="20987"/>
                  <a:pt x="56597" y="20933"/>
                </a:cubicBezTo>
                <a:cubicBezTo>
                  <a:pt x="53338" y="15862"/>
                  <a:pt x="52141" y="9994"/>
                  <a:pt x="47631" y="5652"/>
                </a:cubicBezTo>
                <a:cubicBezTo>
                  <a:pt x="43730" y="1892"/>
                  <a:pt x="38560" y="1"/>
                  <a:pt x="3334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2" name="Google Shape;422;p8"/>
          <p:cNvGrpSpPr/>
          <p:nvPr/>
        </p:nvGrpSpPr>
        <p:grpSpPr>
          <a:xfrm>
            <a:off x="3245415" y="2567785"/>
            <a:ext cx="5509912" cy="2977207"/>
            <a:chOff x="2140475" y="-272000"/>
            <a:chExt cx="5509912" cy="2977207"/>
          </a:xfrm>
        </p:grpSpPr>
        <p:sp>
          <p:nvSpPr>
            <p:cNvPr id="423" name="Google Shape;423;p8"/>
            <p:cNvSpPr/>
            <p:nvPr/>
          </p:nvSpPr>
          <p:spPr>
            <a:xfrm>
              <a:off x="5147785" y="-272000"/>
              <a:ext cx="2502582" cy="2039590"/>
            </a:xfrm>
            <a:custGeom>
              <a:rect b="b" l="l" r="r" t="t"/>
              <a:pathLst>
                <a:path extrusionOk="0" h="28916" w="35480">
                  <a:moveTo>
                    <a:pt x="0" y="20847"/>
                  </a:moveTo>
                  <a:cubicBezTo>
                    <a:pt x="0" y="20847"/>
                    <a:pt x="21428" y="4085"/>
                    <a:pt x="24359" y="2043"/>
                  </a:cubicBezTo>
                  <a:cubicBezTo>
                    <a:pt x="27279" y="1"/>
                    <a:pt x="29815" y="2548"/>
                    <a:pt x="32252" y="4491"/>
                  </a:cubicBezTo>
                  <a:cubicBezTo>
                    <a:pt x="32888" y="4996"/>
                    <a:pt x="34074" y="5984"/>
                    <a:pt x="35479" y="7158"/>
                  </a:cubicBezTo>
                  <a:lnTo>
                    <a:pt x="35479" y="28915"/>
                  </a:lnTo>
                  <a:cubicBezTo>
                    <a:pt x="34590" y="28783"/>
                    <a:pt x="33646" y="28619"/>
                    <a:pt x="32636" y="28410"/>
                  </a:cubicBezTo>
                  <a:cubicBezTo>
                    <a:pt x="21428" y="26061"/>
                    <a:pt x="0" y="20847"/>
                    <a:pt x="0" y="20847"/>
                  </a:cubicBezTo>
                  <a:close/>
                </a:path>
              </a:pathLst>
            </a:custGeom>
            <a:solidFill>
              <a:srgbClr val="BCAF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8"/>
            <p:cNvSpPr/>
            <p:nvPr/>
          </p:nvSpPr>
          <p:spPr>
            <a:xfrm>
              <a:off x="2140475" y="1039664"/>
              <a:ext cx="5509912" cy="1665543"/>
            </a:xfrm>
            <a:custGeom>
              <a:rect b="b" l="l" r="r" t="t"/>
              <a:pathLst>
                <a:path extrusionOk="0" h="23613" w="78116">
                  <a:moveTo>
                    <a:pt x="78115" y="0"/>
                  </a:moveTo>
                  <a:lnTo>
                    <a:pt x="45304" y="0"/>
                  </a:lnTo>
                  <a:lnTo>
                    <a:pt x="34392" y="0"/>
                  </a:lnTo>
                  <a:cubicBezTo>
                    <a:pt x="30496" y="0"/>
                    <a:pt x="25424" y="2558"/>
                    <a:pt x="22405" y="4194"/>
                  </a:cubicBezTo>
                  <a:cubicBezTo>
                    <a:pt x="19387" y="5829"/>
                    <a:pt x="1" y="17882"/>
                    <a:pt x="1" y="17882"/>
                  </a:cubicBezTo>
                  <a:lnTo>
                    <a:pt x="15687" y="23613"/>
                  </a:lnTo>
                  <a:lnTo>
                    <a:pt x="53295" y="22592"/>
                  </a:lnTo>
                  <a:lnTo>
                    <a:pt x="78115" y="15643"/>
                  </a:lnTo>
                  <a:close/>
                </a:path>
              </a:pathLst>
            </a:custGeom>
            <a:solidFill>
              <a:srgbClr val="9586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8"/>
            <p:cNvSpPr/>
            <p:nvPr/>
          </p:nvSpPr>
          <p:spPr>
            <a:xfrm>
              <a:off x="3023920" y="1605634"/>
              <a:ext cx="1969831" cy="903694"/>
            </a:xfrm>
            <a:custGeom>
              <a:rect b="b" l="l" r="r" t="t"/>
              <a:pathLst>
                <a:path extrusionOk="0" h="12812" w="27927">
                  <a:moveTo>
                    <a:pt x="20462" y="594"/>
                  </a:moveTo>
                  <a:cubicBezTo>
                    <a:pt x="19727" y="155"/>
                    <a:pt x="12054" y="1"/>
                    <a:pt x="12054" y="1"/>
                  </a:cubicBezTo>
                  <a:lnTo>
                    <a:pt x="1" y="10572"/>
                  </a:lnTo>
                  <a:cubicBezTo>
                    <a:pt x="1" y="10572"/>
                    <a:pt x="27927" y="12811"/>
                    <a:pt x="27927" y="12076"/>
                  </a:cubicBezTo>
                  <a:lnTo>
                    <a:pt x="27927" y="8783"/>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8"/>
            <p:cNvSpPr/>
            <p:nvPr/>
          </p:nvSpPr>
          <p:spPr>
            <a:xfrm>
              <a:off x="3710715" y="1039664"/>
              <a:ext cx="3437876" cy="1088708"/>
            </a:xfrm>
            <a:custGeom>
              <a:rect b="b" l="l" r="r" t="t"/>
              <a:pathLst>
                <a:path extrusionOk="0" h="15435" w="48740">
                  <a:moveTo>
                    <a:pt x="44942" y="0"/>
                  </a:moveTo>
                  <a:cubicBezTo>
                    <a:pt x="45128" y="0"/>
                    <a:pt x="45315" y="11"/>
                    <a:pt x="45512" y="11"/>
                  </a:cubicBezTo>
                  <a:lnTo>
                    <a:pt x="48740" y="11"/>
                  </a:lnTo>
                  <a:cubicBezTo>
                    <a:pt x="48740" y="11"/>
                    <a:pt x="21143" y="5884"/>
                    <a:pt x="19365" y="6598"/>
                  </a:cubicBezTo>
                  <a:cubicBezTo>
                    <a:pt x="17586" y="7300"/>
                    <a:pt x="17817" y="8442"/>
                    <a:pt x="18453" y="8760"/>
                  </a:cubicBezTo>
                  <a:cubicBezTo>
                    <a:pt x="19079" y="9079"/>
                    <a:pt x="24831" y="11516"/>
                    <a:pt x="24831" y="11516"/>
                  </a:cubicBezTo>
                  <a:lnTo>
                    <a:pt x="20616" y="14150"/>
                  </a:lnTo>
                  <a:lnTo>
                    <a:pt x="13020" y="15435"/>
                  </a:lnTo>
                  <a:cubicBezTo>
                    <a:pt x="13020" y="15435"/>
                    <a:pt x="8003" y="13492"/>
                    <a:pt x="4007" y="11516"/>
                  </a:cubicBezTo>
                  <a:cubicBezTo>
                    <a:pt x="1" y="9540"/>
                    <a:pt x="2141" y="7070"/>
                    <a:pt x="5797" y="6279"/>
                  </a:cubicBezTo>
                  <a:cubicBezTo>
                    <a:pt x="9452" y="5489"/>
                    <a:pt x="44942" y="0"/>
                    <a:pt x="4494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8"/>
            <p:cNvSpPr/>
            <p:nvPr/>
          </p:nvSpPr>
          <p:spPr>
            <a:xfrm>
              <a:off x="4789258" y="406332"/>
              <a:ext cx="2151811" cy="633404"/>
            </a:xfrm>
            <a:custGeom>
              <a:rect b="b" l="l" r="r" t="t"/>
              <a:pathLst>
                <a:path extrusionOk="0" h="8980" w="30507">
                  <a:moveTo>
                    <a:pt x="1" y="8979"/>
                  </a:moveTo>
                  <a:cubicBezTo>
                    <a:pt x="1" y="8936"/>
                    <a:pt x="1" y="8892"/>
                    <a:pt x="12" y="8848"/>
                  </a:cubicBezTo>
                  <a:cubicBezTo>
                    <a:pt x="242" y="6554"/>
                    <a:pt x="2295" y="4896"/>
                    <a:pt x="4589" y="5137"/>
                  </a:cubicBezTo>
                  <a:cubicBezTo>
                    <a:pt x="6038" y="5280"/>
                    <a:pt x="7235" y="6158"/>
                    <a:pt x="7861" y="7377"/>
                  </a:cubicBezTo>
                  <a:cubicBezTo>
                    <a:pt x="8530" y="6652"/>
                    <a:pt x="9518" y="6257"/>
                    <a:pt x="10572" y="6356"/>
                  </a:cubicBezTo>
                  <a:cubicBezTo>
                    <a:pt x="10627" y="6367"/>
                    <a:pt x="10682" y="6378"/>
                    <a:pt x="10737" y="6378"/>
                  </a:cubicBezTo>
                  <a:cubicBezTo>
                    <a:pt x="10748" y="6290"/>
                    <a:pt x="10748" y="6191"/>
                    <a:pt x="10759" y="6092"/>
                  </a:cubicBezTo>
                  <a:cubicBezTo>
                    <a:pt x="11110" y="2766"/>
                    <a:pt x="14085" y="351"/>
                    <a:pt x="17411" y="703"/>
                  </a:cubicBezTo>
                  <a:cubicBezTo>
                    <a:pt x="19244" y="889"/>
                    <a:pt x="20792" y="1877"/>
                    <a:pt x="21769" y="3282"/>
                  </a:cubicBezTo>
                  <a:cubicBezTo>
                    <a:pt x="22834" y="2437"/>
                    <a:pt x="24217" y="1987"/>
                    <a:pt x="25688" y="2141"/>
                  </a:cubicBezTo>
                  <a:cubicBezTo>
                    <a:pt x="26456" y="2217"/>
                    <a:pt x="27181" y="2459"/>
                    <a:pt x="27806" y="2821"/>
                  </a:cubicBezTo>
                  <a:cubicBezTo>
                    <a:pt x="28465" y="1658"/>
                    <a:pt x="29398" y="692"/>
                    <a:pt x="30507" y="0"/>
                  </a:cubicBezTo>
                  <a:lnTo>
                    <a:pt x="30507" y="8979"/>
                  </a:lnTo>
                  <a:close/>
                </a:path>
              </a:pathLst>
            </a:custGeom>
            <a:solidFill>
              <a:srgbClr val="BCAF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8"/>
            <p:cNvSpPr/>
            <p:nvPr/>
          </p:nvSpPr>
          <p:spPr>
            <a:xfrm>
              <a:off x="6519823" y="-71399"/>
              <a:ext cx="215273" cy="18621"/>
            </a:xfrm>
            <a:custGeom>
              <a:rect b="b" l="l" r="r" t="t"/>
              <a:pathLst>
                <a:path extrusionOk="0" fill="none" h="264" w="3052">
                  <a:moveTo>
                    <a:pt x="0" y="0"/>
                  </a:moveTo>
                  <a:lnTo>
                    <a:pt x="3052" y="0"/>
                  </a:lnTo>
                  <a:lnTo>
                    <a:pt x="3052" y="264"/>
                  </a:lnTo>
                  <a:lnTo>
                    <a:pt x="0" y="264"/>
                  </a:lnTo>
                  <a:close/>
                </a:path>
              </a:pathLst>
            </a:custGeom>
            <a:noFill/>
            <a:ln cap="rnd" cmpd="sng" w="825">
              <a:solidFill>
                <a:srgbClr val="1D1F1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8"/>
            <p:cNvSpPr/>
            <p:nvPr/>
          </p:nvSpPr>
          <p:spPr>
            <a:xfrm>
              <a:off x="6234087" y="434194"/>
              <a:ext cx="856436" cy="605543"/>
            </a:xfrm>
            <a:custGeom>
              <a:rect b="b" l="l" r="r" t="t"/>
              <a:pathLst>
                <a:path extrusionOk="0" h="8585" w="12142">
                  <a:moveTo>
                    <a:pt x="1" y="8584"/>
                  </a:moveTo>
                  <a:lnTo>
                    <a:pt x="12141" y="8584"/>
                  </a:lnTo>
                  <a:lnTo>
                    <a:pt x="12141" y="0"/>
                  </a:lnTo>
                  <a:lnTo>
                    <a:pt x="1" y="0"/>
                  </a:lnTo>
                  <a:close/>
                </a:path>
              </a:pathLst>
            </a:custGeom>
            <a:solidFill>
              <a:srgbClr val="E3E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8"/>
            <p:cNvSpPr/>
            <p:nvPr/>
          </p:nvSpPr>
          <p:spPr>
            <a:xfrm>
              <a:off x="5874079" y="197267"/>
              <a:ext cx="512648" cy="842470"/>
            </a:xfrm>
            <a:custGeom>
              <a:rect b="b" l="l" r="r" t="t"/>
              <a:pathLst>
                <a:path extrusionOk="0" h="11944" w="7268">
                  <a:moveTo>
                    <a:pt x="3634" y="0"/>
                  </a:moveTo>
                  <a:lnTo>
                    <a:pt x="0" y="3447"/>
                  </a:lnTo>
                  <a:lnTo>
                    <a:pt x="0" y="11943"/>
                  </a:lnTo>
                  <a:lnTo>
                    <a:pt x="3634" y="11943"/>
                  </a:lnTo>
                  <a:lnTo>
                    <a:pt x="7267" y="11943"/>
                  </a:lnTo>
                  <a:lnTo>
                    <a:pt x="7267" y="3447"/>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8"/>
            <p:cNvSpPr/>
            <p:nvPr/>
          </p:nvSpPr>
          <p:spPr>
            <a:xfrm>
              <a:off x="6406756" y="419452"/>
              <a:ext cx="735610" cy="48881"/>
            </a:xfrm>
            <a:custGeom>
              <a:rect b="b" l="l" r="r" t="t"/>
              <a:pathLst>
                <a:path extrusionOk="0" h="693" w="10429">
                  <a:moveTo>
                    <a:pt x="33" y="1"/>
                  </a:moveTo>
                  <a:lnTo>
                    <a:pt x="10429" y="374"/>
                  </a:lnTo>
                  <a:lnTo>
                    <a:pt x="10429" y="692"/>
                  </a:lnTo>
                  <a:lnTo>
                    <a:pt x="1" y="692"/>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8"/>
            <p:cNvSpPr/>
            <p:nvPr/>
          </p:nvSpPr>
          <p:spPr>
            <a:xfrm>
              <a:off x="5853906" y="183302"/>
              <a:ext cx="572250" cy="285032"/>
            </a:xfrm>
            <a:custGeom>
              <a:rect b="b" l="l" r="r" t="t"/>
              <a:pathLst>
                <a:path extrusionOk="0" h="4041" w="8113">
                  <a:moveTo>
                    <a:pt x="3920" y="385"/>
                  </a:moveTo>
                  <a:lnTo>
                    <a:pt x="7839" y="4040"/>
                  </a:lnTo>
                  <a:lnTo>
                    <a:pt x="8113" y="3557"/>
                  </a:lnTo>
                  <a:lnTo>
                    <a:pt x="3920" y="1"/>
                  </a:lnTo>
                  <a:lnTo>
                    <a:pt x="1" y="3722"/>
                  </a:lnTo>
                  <a:lnTo>
                    <a:pt x="1" y="404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8"/>
            <p:cNvSpPr/>
            <p:nvPr/>
          </p:nvSpPr>
          <p:spPr>
            <a:xfrm>
              <a:off x="5858561" y="645586"/>
              <a:ext cx="543613" cy="19397"/>
            </a:xfrm>
            <a:custGeom>
              <a:rect b="b" l="l" r="r" t="t"/>
              <a:pathLst>
                <a:path extrusionOk="0" h="275" w="7707">
                  <a:moveTo>
                    <a:pt x="1" y="274"/>
                  </a:moveTo>
                  <a:lnTo>
                    <a:pt x="7707" y="274"/>
                  </a:lnTo>
                  <a:lnTo>
                    <a:pt x="7707" y="0"/>
                  </a:lnTo>
                  <a:lnTo>
                    <a:pt x="1" y="0"/>
                  </a:lnTo>
                  <a:close/>
                </a:path>
              </a:pathLst>
            </a:custGeom>
            <a:solidFill>
              <a:srgbClr val="D3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8"/>
            <p:cNvSpPr/>
            <p:nvPr/>
          </p:nvSpPr>
          <p:spPr>
            <a:xfrm>
              <a:off x="6018816" y="723739"/>
              <a:ext cx="223102" cy="315997"/>
            </a:xfrm>
            <a:custGeom>
              <a:rect b="b" l="l" r="r" t="t"/>
              <a:pathLst>
                <a:path extrusionOk="0" h="4480" w="3163">
                  <a:moveTo>
                    <a:pt x="1" y="4479"/>
                  </a:moveTo>
                  <a:lnTo>
                    <a:pt x="3162" y="4479"/>
                  </a:lnTo>
                  <a:lnTo>
                    <a:pt x="3162"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8"/>
            <p:cNvSpPr/>
            <p:nvPr/>
          </p:nvSpPr>
          <p:spPr>
            <a:xfrm>
              <a:off x="6012679" y="422555"/>
              <a:ext cx="20173" cy="186706"/>
            </a:xfrm>
            <a:custGeom>
              <a:rect b="b" l="l" r="r" t="t"/>
              <a:pathLst>
                <a:path extrusionOk="0" h="2647" w="286">
                  <a:moveTo>
                    <a:pt x="0" y="2646"/>
                  </a:moveTo>
                  <a:lnTo>
                    <a:pt x="285" y="2646"/>
                  </a:lnTo>
                  <a:lnTo>
                    <a:pt x="285" y="1"/>
                  </a:lnTo>
                  <a:lnTo>
                    <a:pt x="0" y="1"/>
                  </a:lnTo>
                  <a:close/>
                </a:path>
              </a:pathLst>
            </a:custGeom>
            <a:solidFill>
              <a:srgbClr val="D3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8"/>
            <p:cNvSpPr/>
            <p:nvPr/>
          </p:nvSpPr>
          <p:spPr>
            <a:xfrm>
              <a:off x="6120245" y="422555"/>
              <a:ext cx="20244" cy="186706"/>
            </a:xfrm>
            <a:custGeom>
              <a:rect b="b" l="l" r="r" t="t"/>
              <a:pathLst>
                <a:path extrusionOk="0" h="2647" w="287">
                  <a:moveTo>
                    <a:pt x="1" y="2646"/>
                  </a:moveTo>
                  <a:lnTo>
                    <a:pt x="286" y="2646"/>
                  </a:lnTo>
                  <a:lnTo>
                    <a:pt x="286" y="1"/>
                  </a:lnTo>
                  <a:lnTo>
                    <a:pt x="1" y="1"/>
                  </a:lnTo>
                  <a:close/>
                </a:path>
              </a:pathLst>
            </a:custGeom>
            <a:solidFill>
              <a:srgbClr val="D3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8"/>
            <p:cNvSpPr/>
            <p:nvPr/>
          </p:nvSpPr>
          <p:spPr>
            <a:xfrm>
              <a:off x="6227104" y="422555"/>
              <a:ext cx="20244" cy="186706"/>
            </a:xfrm>
            <a:custGeom>
              <a:rect b="b" l="l" r="r" t="t"/>
              <a:pathLst>
                <a:path extrusionOk="0" h="2647" w="287">
                  <a:moveTo>
                    <a:pt x="1" y="2646"/>
                  </a:moveTo>
                  <a:lnTo>
                    <a:pt x="286" y="2646"/>
                  </a:lnTo>
                  <a:lnTo>
                    <a:pt x="286" y="1"/>
                  </a:lnTo>
                  <a:lnTo>
                    <a:pt x="1" y="1"/>
                  </a:lnTo>
                  <a:close/>
                </a:path>
              </a:pathLst>
            </a:custGeom>
            <a:solidFill>
              <a:srgbClr val="D3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8"/>
            <p:cNvSpPr/>
            <p:nvPr/>
          </p:nvSpPr>
          <p:spPr>
            <a:xfrm>
              <a:off x="6133434" y="183302"/>
              <a:ext cx="1012036" cy="262531"/>
            </a:xfrm>
            <a:custGeom>
              <a:rect b="b" l="l" r="r" t="t"/>
              <a:pathLst>
                <a:path extrusionOk="0" h="3722" w="14348">
                  <a:moveTo>
                    <a:pt x="14348" y="3722"/>
                  </a:moveTo>
                  <a:lnTo>
                    <a:pt x="10429" y="1"/>
                  </a:lnTo>
                  <a:lnTo>
                    <a:pt x="1" y="1"/>
                  </a:lnTo>
                  <a:lnTo>
                    <a:pt x="3919" y="372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8"/>
            <p:cNvSpPr/>
            <p:nvPr/>
          </p:nvSpPr>
          <p:spPr>
            <a:xfrm>
              <a:off x="6385878" y="645586"/>
              <a:ext cx="715507" cy="19397"/>
            </a:xfrm>
            <a:custGeom>
              <a:rect b="b" l="l" r="r" t="t"/>
              <a:pathLst>
                <a:path extrusionOk="0" h="275" w="10144">
                  <a:moveTo>
                    <a:pt x="0" y="274"/>
                  </a:moveTo>
                  <a:lnTo>
                    <a:pt x="10143" y="274"/>
                  </a:lnTo>
                  <a:lnTo>
                    <a:pt x="10143"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8"/>
            <p:cNvSpPr/>
            <p:nvPr/>
          </p:nvSpPr>
          <p:spPr>
            <a:xfrm>
              <a:off x="6485754" y="499227"/>
              <a:ext cx="20173" cy="110035"/>
            </a:xfrm>
            <a:custGeom>
              <a:rect b="b" l="l" r="r" t="t"/>
              <a:pathLst>
                <a:path extrusionOk="0" h="1560" w="286">
                  <a:moveTo>
                    <a:pt x="0" y="1559"/>
                  </a:moveTo>
                  <a:lnTo>
                    <a:pt x="286" y="1559"/>
                  </a:lnTo>
                  <a:lnTo>
                    <a:pt x="286"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8"/>
            <p:cNvSpPr/>
            <p:nvPr/>
          </p:nvSpPr>
          <p:spPr>
            <a:xfrm>
              <a:off x="6593390" y="499227"/>
              <a:ext cx="20173" cy="110035"/>
            </a:xfrm>
            <a:custGeom>
              <a:rect b="b" l="l" r="r" t="t"/>
              <a:pathLst>
                <a:path extrusionOk="0" h="1560" w="286">
                  <a:moveTo>
                    <a:pt x="0" y="1559"/>
                  </a:moveTo>
                  <a:lnTo>
                    <a:pt x="285" y="1559"/>
                  </a:lnTo>
                  <a:lnTo>
                    <a:pt x="285"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8"/>
            <p:cNvSpPr/>
            <p:nvPr/>
          </p:nvSpPr>
          <p:spPr>
            <a:xfrm>
              <a:off x="6700179" y="499227"/>
              <a:ext cx="21019" cy="110035"/>
            </a:xfrm>
            <a:custGeom>
              <a:rect b="b" l="l" r="r" t="t"/>
              <a:pathLst>
                <a:path extrusionOk="0" h="1560" w="298">
                  <a:moveTo>
                    <a:pt x="1" y="1559"/>
                  </a:moveTo>
                  <a:lnTo>
                    <a:pt x="297" y="1559"/>
                  </a:lnTo>
                  <a:lnTo>
                    <a:pt x="297" y="0"/>
                  </a:lnTo>
                  <a:lnTo>
                    <a:pt x="1"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8"/>
            <p:cNvSpPr/>
            <p:nvPr/>
          </p:nvSpPr>
          <p:spPr>
            <a:xfrm>
              <a:off x="6815574" y="499227"/>
              <a:ext cx="20173" cy="110035"/>
            </a:xfrm>
            <a:custGeom>
              <a:rect b="b" l="l" r="r" t="t"/>
              <a:pathLst>
                <a:path extrusionOk="0" h="1560" w="286">
                  <a:moveTo>
                    <a:pt x="1" y="1559"/>
                  </a:moveTo>
                  <a:lnTo>
                    <a:pt x="286" y="1559"/>
                  </a:lnTo>
                  <a:lnTo>
                    <a:pt x="286" y="0"/>
                  </a:lnTo>
                  <a:lnTo>
                    <a:pt x="1"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8"/>
            <p:cNvSpPr/>
            <p:nvPr/>
          </p:nvSpPr>
          <p:spPr>
            <a:xfrm>
              <a:off x="6922434" y="499227"/>
              <a:ext cx="20173" cy="110035"/>
            </a:xfrm>
            <a:custGeom>
              <a:rect b="b" l="l" r="r" t="t"/>
              <a:pathLst>
                <a:path extrusionOk="0" h="1560" w="286">
                  <a:moveTo>
                    <a:pt x="0" y="1559"/>
                  </a:moveTo>
                  <a:lnTo>
                    <a:pt x="286" y="1559"/>
                  </a:lnTo>
                  <a:lnTo>
                    <a:pt x="286"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8"/>
            <p:cNvSpPr/>
            <p:nvPr/>
          </p:nvSpPr>
          <p:spPr>
            <a:xfrm>
              <a:off x="7030069" y="499227"/>
              <a:ext cx="20173" cy="110035"/>
            </a:xfrm>
            <a:custGeom>
              <a:rect b="b" l="l" r="r" t="t"/>
              <a:pathLst>
                <a:path extrusionOk="0" h="1560" w="286">
                  <a:moveTo>
                    <a:pt x="0" y="1559"/>
                  </a:moveTo>
                  <a:lnTo>
                    <a:pt x="286" y="1559"/>
                  </a:lnTo>
                  <a:lnTo>
                    <a:pt x="286"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8"/>
            <p:cNvSpPr/>
            <p:nvPr/>
          </p:nvSpPr>
          <p:spPr>
            <a:xfrm>
              <a:off x="6485754" y="700533"/>
              <a:ext cx="20173" cy="339203"/>
            </a:xfrm>
            <a:custGeom>
              <a:rect b="b" l="l" r="r" t="t"/>
              <a:pathLst>
                <a:path extrusionOk="0" h="4809" w="286">
                  <a:moveTo>
                    <a:pt x="0" y="4808"/>
                  </a:moveTo>
                  <a:lnTo>
                    <a:pt x="286" y="4808"/>
                  </a:lnTo>
                  <a:lnTo>
                    <a:pt x="286"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8"/>
            <p:cNvSpPr/>
            <p:nvPr/>
          </p:nvSpPr>
          <p:spPr>
            <a:xfrm>
              <a:off x="6593390" y="700533"/>
              <a:ext cx="20173" cy="339203"/>
            </a:xfrm>
            <a:custGeom>
              <a:rect b="b" l="l" r="r" t="t"/>
              <a:pathLst>
                <a:path extrusionOk="0" h="4809" w="286">
                  <a:moveTo>
                    <a:pt x="0" y="4808"/>
                  </a:moveTo>
                  <a:lnTo>
                    <a:pt x="285" y="4808"/>
                  </a:lnTo>
                  <a:lnTo>
                    <a:pt x="285"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8"/>
            <p:cNvSpPr/>
            <p:nvPr/>
          </p:nvSpPr>
          <p:spPr>
            <a:xfrm>
              <a:off x="6700179" y="700533"/>
              <a:ext cx="21019" cy="339203"/>
            </a:xfrm>
            <a:custGeom>
              <a:rect b="b" l="l" r="r" t="t"/>
              <a:pathLst>
                <a:path extrusionOk="0" h="4809" w="298">
                  <a:moveTo>
                    <a:pt x="1" y="4808"/>
                  </a:moveTo>
                  <a:lnTo>
                    <a:pt x="297" y="4808"/>
                  </a:lnTo>
                  <a:lnTo>
                    <a:pt x="297" y="0"/>
                  </a:lnTo>
                  <a:lnTo>
                    <a:pt x="1"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8"/>
            <p:cNvSpPr/>
            <p:nvPr/>
          </p:nvSpPr>
          <p:spPr>
            <a:xfrm>
              <a:off x="6815574" y="700533"/>
              <a:ext cx="20173" cy="339203"/>
            </a:xfrm>
            <a:custGeom>
              <a:rect b="b" l="l" r="r" t="t"/>
              <a:pathLst>
                <a:path extrusionOk="0" h="4809" w="286">
                  <a:moveTo>
                    <a:pt x="1" y="4808"/>
                  </a:moveTo>
                  <a:lnTo>
                    <a:pt x="286" y="4808"/>
                  </a:lnTo>
                  <a:lnTo>
                    <a:pt x="286" y="0"/>
                  </a:lnTo>
                  <a:lnTo>
                    <a:pt x="1"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8"/>
            <p:cNvSpPr/>
            <p:nvPr/>
          </p:nvSpPr>
          <p:spPr>
            <a:xfrm>
              <a:off x="6922434" y="700533"/>
              <a:ext cx="20173" cy="339203"/>
            </a:xfrm>
            <a:custGeom>
              <a:rect b="b" l="l" r="r" t="t"/>
              <a:pathLst>
                <a:path extrusionOk="0" h="4809" w="286">
                  <a:moveTo>
                    <a:pt x="0" y="4808"/>
                  </a:moveTo>
                  <a:lnTo>
                    <a:pt x="286" y="4808"/>
                  </a:lnTo>
                  <a:lnTo>
                    <a:pt x="286"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8"/>
            <p:cNvSpPr/>
            <p:nvPr/>
          </p:nvSpPr>
          <p:spPr>
            <a:xfrm>
              <a:off x="7030069" y="700533"/>
              <a:ext cx="20173" cy="339203"/>
            </a:xfrm>
            <a:custGeom>
              <a:rect b="b" l="l" r="r" t="t"/>
              <a:pathLst>
                <a:path extrusionOk="0" h="4809" w="286">
                  <a:moveTo>
                    <a:pt x="0" y="4808"/>
                  </a:moveTo>
                  <a:lnTo>
                    <a:pt x="286" y="4808"/>
                  </a:lnTo>
                  <a:lnTo>
                    <a:pt x="286"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8"/>
            <p:cNvSpPr/>
            <p:nvPr/>
          </p:nvSpPr>
          <p:spPr>
            <a:xfrm>
              <a:off x="6362601" y="-104692"/>
              <a:ext cx="439080" cy="310495"/>
            </a:xfrm>
            <a:custGeom>
              <a:rect b="b" l="l" r="r" t="t"/>
              <a:pathLst>
                <a:path extrusionOk="0" h="4402" w="6225">
                  <a:moveTo>
                    <a:pt x="725" y="4402"/>
                  </a:moveTo>
                  <a:lnTo>
                    <a:pt x="6225" y="4402"/>
                  </a:lnTo>
                  <a:lnTo>
                    <a:pt x="6225" y="0"/>
                  </a:lnTo>
                  <a:lnTo>
                    <a:pt x="1" y="0"/>
                  </a:lnTo>
                  <a:lnTo>
                    <a:pt x="1" y="4084"/>
                  </a:lnTo>
                  <a:lnTo>
                    <a:pt x="385" y="4084"/>
                  </a:lnTo>
                  <a:close/>
                </a:path>
              </a:pathLst>
            </a:custGeom>
            <a:solidFill>
              <a:srgbClr val="DDDD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8"/>
            <p:cNvSpPr/>
            <p:nvPr/>
          </p:nvSpPr>
          <p:spPr>
            <a:xfrm>
              <a:off x="6178365" y="-225518"/>
              <a:ext cx="262531" cy="431322"/>
            </a:xfrm>
            <a:custGeom>
              <a:rect b="b" l="l" r="r" t="t"/>
              <a:pathLst>
                <a:path extrusionOk="0" h="6115" w="3722">
                  <a:moveTo>
                    <a:pt x="1855" y="1"/>
                  </a:moveTo>
                  <a:lnTo>
                    <a:pt x="0" y="1768"/>
                  </a:lnTo>
                  <a:lnTo>
                    <a:pt x="0" y="5797"/>
                  </a:lnTo>
                  <a:lnTo>
                    <a:pt x="2997" y="5797"/>
                  </a:lnTo>
                  <a:lnTo>
                    <a:pt x="3337" y="6115"/>
                  </a:lnTo>
                  <a:lnTo>
                    <a:pt x="3722" y="6115"/>
                  </a:lnTo>
                  <a:lnTo>
                    <a:pt x="3722" y="176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8"/>
            <p:cNvSpPr/>
            <p:nvPr/>
          </p:nvSpPr>
          <p:spPr>
            <a:xfrm>
              <a:off x="6450910" y="-111675"/>
              <a:ext cx="377151" cy="24828"/>
            </a:xfrm>
            <a:custGeom>
              <a:rect b="b" l="l" r="r" t="t"/>
              <a:pathLst>
                <a:path extrusionOk="0" h="352" w="5347">
                  <a:moveTo>
                    <a:pt x="22" y="0"/>
                  </a:moveTo>
                  <a:lnTo>
                    <a:pt x="5346" y="187"/>
                  </a:lnTo>
                  <a:lnTo>
                    <a:pt x="5346" y="352"/>
                  </a:lnTo>
                  <a:lnTo>
                    <a:pt x="0" y="352"/>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8"/>
            <p:cNvSpPr/>
            <p:nvPr/>
          </p:nvSpPr>
          <p:spPr>
            <a:xfrm>
              <a:off x="6167503" y="-233276"/>
              <a:ext cx="293496" cy="146431"/>
            </a:xfrm>
            <a:custGeom>
              <a:rect b="b" l="l" r="r" t="t"/>
              <a:pathLst>
                <a:path extrusionOk="0" h="2076" w="4161">
                  <a:moveTo>
                    <a:pt x="2009" y="209"/>
                  </a:moveTo>
                  <a:lnTo>
                    <a:pt x="4018" y="2076"/>
                  </a:lnTo>
                  <a:lnTo>
                    <a:pt x="4161" y="1834"/>
                  </a:lnTo>
                  <a:lnTo>
                    <a:pt x="2009" y="1"/>
                  </a:lnTo>
                  <a:lnTo>
                    <a:pt x="1" y="1911"/>
                  </a:lnTo>
                  <a:lnTo>
                    <a:pt x="1" y="2076"/>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8"/>
            <p:cNvSpPr/>
            <p:nvPr/>
          </p:nvSpPr>
          <p:spPr>
            <a:xfrm>
              <a:off x="6309207" y="-233276"/>
              <a:ext cx="518855" cy="134792"/>
            </a:xfrm>
            <a:custGeom>
              <a:rect b="b" l="l" r="r" t="t"/>
              <a:pathLst>
                <a:path extrusionOk="0" h="1911" w="7356">
                  <a:moveTo>
                    <a:pt x="7355" y="1911"/>
                  </a:moveTo>
                  <a:lnTo>
                    <a:pt x="5346" y="1"/>
                  </a:lnTo>
                  <a:lnTo>
                    <a:pt x="0" y="1"/>
                  </a:lnTo>
                  <a:lnTo>
                    <a:pt x="2009" y="191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8"/>
            <p:cNvSpPr/>
            <p:nvPr/>
          </p:nvSpPr>
          <p:spPr>
            <a:xfrm>
              <a:off x="6262724" y="-35779"/>
              <a:ext cx="87604" cy="123154"/>
            </a:xfrm>
            <a:custGeom>
              <a:rect b="b" l="l" r="r" t="t"/>
              <a:pathLst>
                <a:path extrusionOk="0" h="1746" w="1242">
                  <a:moveTo>
                    <a:pt x="1" y="0"/>
                  </a:moveTo>
                  <a:lnTo>
                    <a:pt x="1" y="1745"/>
                  </a:lnTo>
                  <a:lnTo>
                    <a:pt x="1241" y="1745"/>
                  </a:lnTo>
                  <a:lnTo>
                    <a:pt x="12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8"/>
            <p:cNvSpPr/>
            <p:nvPr/>
          </p:nvSpPr>
          <p:spPr>
            <a:xfrm>
              <a:off x="6529839" y="-12573"/>
              <a:ext cx="54312" cy="77518"/>
            </a:xfrm>
            <a:custGeom>
              <a:rect b="b" l="l" r="r" t="t"/>
              <a:pathLst>
                <a:path extrusionOk="0" h="1099" w="770">
                  <a:moveTo>
                    <a:pt x="1" y="0"/>
                  </a:moveTo>
                  <a:lnTo>
                    <a:pt x="1" y="1098"/>
                  </a:lnTo>
                  <a:lnTo>
                    <a:pt x="769" y="1098"/>
                  </a:lnTo>
                  <a:lnTo>
                    <a:pt x="76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8"/>
            <p:cNvSpPr/>
            <p:nvPr/>
          </p:nvSpPr>
          <p:spPr>
            <a:xfrm>
              <a:off x="6663078" y="-12573"/>
              <a:ext cx="55017" cy="77518"/>
            </a:xfrm>
            <a:custGeom>
              <a:rect b="b" l="l" r="r" t="t"/>
              <a:pathLst>
                <a:path extrusionOk="0" h="1099" w="780">
                  <a:moveTo>
                    <a:pt x="0" y="0"/>
                  </a:moveTo>
                  <a:lnTo>
                    <a:pt x="0" y="1098"/>
                  </a:lnTo>
                  <a:lnTo>
                    <a:pt x="779" y="1098"/>
                  </a:lnTo>
                  <a:lnTo>
                    <a:pt x="7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0" name="Google Shape;460;p8"/>
          <p:cNvGrpSpPr/>
          <p:nvPr/>
        </p:nvGrpSpPr>
        <p:grpSpPr>
          <a:xfrm>
            <a:off x="4571988" y="1796039"/>
            <a:ext cx="4572015" cy="3882346"/>
            <a:chOff x="7755900" y="1964191"/>
            <a:chExt cx="3161399" cy="2684516"/>
          </a:xfrm>
        </p:grpSpPr>
        <p:sp>
          <p:nvSpPr>
            <p:cNvPr id="461" name="Google Shape;461;p8"/>
            <p:cNvSpPr/>
            <p:nvPr/>
          </p:nvSpPr>
          <p:spPr>
            <a:xfrm>
              <a:off x="7755900" y="3633713"/>
              <a:ext cx="3161358" cy="1002399"/>
            </a:xfrm>
            <a:custGeom>
              <a:rect b="b" l="l" r="r" t="t"/>
              <a:pathLst>
                <a:path extrusionOk="0" h="16906" w="53318">
                  <a:moveTo>
                    <a:pt x="53317" y="0"/>
                  </a:moveTo>
                  <a:lnTo>
                    <a:pt x="33701" y="0"/>
                  </a:lnTo>
                  <a:cubicBezTo>
                    <a:pt x="29650" y="0"/>
                    <a:pt x="18256" y="3272"/>
                    <a:pt x="10484" y="9090"/>
                  </a:cubicBezTo>
                  <a:cubicBezTo>
                    <a:pt x="7168" y="11581"/>
                    <a:pt x="3315" y="14436"/>
                    <a:pt x="0" y="16905"/>
                  </a:cubicBezTo>
                  <a:lnTo>
                    <a:pt x="53317" y="16905"/>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8"/>
            <p:cNvSpPr/>
            <p:nvPr/>
          </p:nvSpPr>
          <p:spPr>
            <a:xfrm>
              <a:off x="8615712" y="3646308"/>
              <a:ext cx="2145321" cy="1002399"/>
            </a:xfrm>
            <a:custGeom>
              <a:rect b="b" l="l" r="r" t="t"/>
              <a:pathLst>
                <a:path extrusionOk="0" h="16906" w="36182">
                  <a:moveTo>
                    <a:pt x="19200" y="0"/>
                  </a:moveTo>
                  <a:lnTo>
                    <a:pt x="27652" y="0"/>
                  </a:lnTo>
                  <a:cubicBezTo>
                    <a:pt x="30166" y="571"/>
                    <a:pt x="32965" y="1252"/>
                    <a:pt x="33920" y="1647"/>
                  </a:cubicBezTo>
                  <a:cubicBezTo>
                    <a:pt x="35808" y="2426"/>
                    <a:pt x="36181" y="3645"/>
                    <a:pt x="35764" y="4106"/>
                  </a:cubicBezTo>
                  <a:cubicBezTo>
                    <a:pt x="35468" y="4446"/>
                    <a:pt x="30737" y="12339"/>
                    <a:pt x="27948" y="16905"/>
                  </a:cubicBezTo>
                  <a:lnTo>
                    <a:pt x="0" y="16905"/>
                  </a:lnTo>
                  <a:cubicBezTo>
                    <a:pt x="0" y="16905"/>
                    <a:pt x="21154" y="4951"/>
                    <a:pt x="22581" y="4194"/>
                  </a:cubicBezTo>
                  <a:cubicBezTo>
                    <a:pt x="23997" y="3447"/>
                    <a:pt x="24095" y="2756"/>
                    <a:pt x="23360" y="2306"/>
                  </a:cubicBezTo>
                  <a:cubicBezTo>
                    <a:pt x="22646" y="1878"/>
                    <a:pt x="19134" y="99"/>
                    <a:pt x="18958" y="0"/>
                  </a:cubicBezTo>
                  <a:cubicBezTo>
                    <a:pt x="19035" y="0"/>
                    <a:pt x="19123" y="0"/>
                    <a:pt x="192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8"/>
            <p:cNvSpPr/>
            <p:nvPr/>
          </p:nvSpPr>
          <p:spPr>
            <a:xfrm>
              <a:off x="10650362" y="1964191"/>
              <a:ext cx="266935" cy="1135866"/>
            </a:xfrm>
            <a:custGeom>
              <a:rect b="b" l="l" r="r" t="t"/>
              <a:pathLst>
                <a:path extrusionOk="0" h="19157" w="4502">
                  <a:moveTo>
                    <a:pt x="2778" y="1"/>
                  </a:moveTo>
                  <a:cubicBezTo>
                    <a:pt x="2218" y="1"/>
                    <a:pt x="1768" y="462"/>
                    <a:pt x="1768" y="1022"/>
                  </a:cubicBezTo>
                  <a:lnTo>
                    <a:pt x="1768" y="1790"/>
                  </a:lnTo>
                  <a:lnTo>
                    <a:pt x="1768" y="1823"/>
                  </a:lnTo>
                  <a:cubicBezTo>
                    <a:pt x="1757" y="1977"/>
                    <a:pt x="1702" y="2624"/>
                    <a:pt x="1076" y="2987"/>
                  </a:cubicBezTo>
                  <a:cubicBezTo>
                    <a:pt x="352" y="3404"/>
                    <a:pt x="0" y="3502"/>
                    <a:pt x="0" y="5050"/>
                  </a:cubicBezTo>
                  <a:lnTo>
                    <a:pt x="0" y="17850"/>
                  </a:lnTo>
                  <a:cubicBezTo>
                    <a:pt x="0" y="18574"/>
                    <a:pt x="593" y="19156"/>
                    <a:pt x="1307" y="19156"/>
                  </a:cubicBezTo>
                  <a:lnTo>
                    <a:pt x="4249" y="19156"/>
                  </a:lnTo>
                  <a:cubicBezTo>
                    <a:pt x="4336" y="19156"/>
                    <a:pt x="4413" y="19156"/>
                    <a:pt x="4501" y="19134"/>
                  </a:cubicBezTo>
                  <a:lnTo>
                    <a:pt x="4501" y="6938"/>
                  </a:lnTo>
                  <a:cubicBezTo>
                    <a:pt x="4139" y="6477"/>
                    <a:pt x="3820" y="6071"/>
                    <a:pt x="3798" y="5380"/>
                  </a:cubicBezTo>
                  <a:lnTo>
                    <a:pt x="3798" y="5182"/>
                  </a:lnTo>
                  <a:lnTo>
                    <a:pt x="3798" y="1022"/>
                  </a:lnTo>
                  <a:cubicBezTo>
                    <a:pt x="3798" y="462"/>
                    <a:pt x="3337" y="1"/>
                    <a:pt x="27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8"/>
            <p:cNvSpPr/>
            <p:nvPr/>
          </p:nvSpPr>
          <p:spPr>
            <a:xfrm>
              <a:off x="10708943" y="2138632"/>
              <a:ext cx="208354" cy="1116952"/>
            </a:xfrm>
            <a:custGeom>
              <a:rect b="b" l="l" r="r" t="t"/>
              <a:pathLst>
                <a:path extrusionOk="0" h="18838" w="3514">
                  <a:moveTo>
                    <a:pt x="1647" y="1"/>
                  </a:moveTo>
                  <a:cubicBezTo>
                    <a:pt x="1570" y="1"/>
                    <a:pt x="1515" y="55"/>
                    <a:pt x="1515" y="132"/>
                  </a:cubicBezTo>
                  <a:lnTo>
                    <a:pt x="1515" y="2009"/>
                  </a:lnTo>
                  <a:lnTo>
                    <a:pt x="121" y="1197"/>
                  </a:lnTo>
                  <a:cubicBezTo>
                    <a:pt x="110" y="1194"/>
                    <a:pt x="99" y="1193"/>
                    <a:pt x="88" y="1193"/>
                  </a:cubicBezTo>
                  <a:cubicBezTo>
                    <a:pt x="57" y="1193"/>
                    <a:pt x="28" y="1205"/>
                    <a:pt x="11" y="1230"/>
                  </a:cubicBezTo>
                  <a:cubicBezTo>
                    <a:pt x="0" y="1263"/>
                    <a:pt x="11" y="1307"/>
                    <a:pt x="44" y="1329"/>
                  </a:cubicBezTo>
                  <a:lnTo>
                    <a:pt x="1515" y="2185"/>
                  </a:lnTo>
                  <a:lnTo>
                    <a:pt x="1515" y="5412"/>
                  </a:lnTo>
                  <a:lnTo>
                    <a:pt x="121" y="4611"/>
                  </a:lnTo>
                  <a:cubicBezTo>
                    <a:pt x="105" y="4603"/>
                    <a:pt x="90" y="4600"/>
                    <a:pt x="75" y="4600"/>
                  </a:cubicBezTo>
                  <a:cubicBezTo>
                    <a:pt x="49" y="4600"/>
                    <a:pt x="25" y="4612"/>
                    <a:pt x="11" y="4633"/>
                  </a:cubicBezTo>
                  <a:cubicBezTo>
                    <a:pt x="0" y="4677"/>
                    <a:pt x="11" y="4721"/>
                    <a:pt x="44" y="4732"/>
                  </a:cubicBezTo>
                  <a:lnTo>
                    <a:pt x="1515" y="5588"/>
                  </a:lnTo>
                  <a:lnTo>
                    <a:pt x="1515" y="8826"/>
                  </a:lnTo>
                  <a:lnTo>
                    <a:pt x="121" y="8014"/>
                  </a:lnTo>
                  <a:cubicBezTo>
                    <a:pt x="106" y="8007"/>
                    <a:pt x="92" y="8003"/>
                    <a:pt x="78" y="8003"/>
                  </a:cubicBezTo>
                  <a:cubicBezTo>
                    <a:pt x="50" y="8003"/>
                    <a:pt x="26" y="8018"/>
                    <a:pt x="11" y="8047"/>
                  </a:cubicBezTo>
                  <a:cubicBezTo>
                    <a:pt x="0" y="8080"/>
                    <a:pt x="11" y="8124"/>
                    <a:pt x="44" y="8146"/>
                  </a:cubicBezTo>
                  <a:lnTo>
                    <a:pt x="1515" y="8991"/>
                  </a:lnTo>
                  <a:lnTo>
                    <a:pt x="1515" y="12229"/>
                  </a:lnTo>
                  <a:lnTo>
                    <a:pt x="121" y="11428"/>
                  </a:lnTo>
                  <a:cubicBezTo>
                    <a:pt x="105" y="11420"/>
                    <a:pt x="90" y="11417"/>
                    <a:pt x="75" y="11417"/>
                  </a:cubicBezTo>
                  <a:cubicBezTo>
                    <a:pt x="49" y="11417"/>
                    <a:pt x="25" y="11429"/>
                    <a:pt x="11" y="11450"/>
                  </a:cubicBezTo>
                  <a:cubicBezTo>
                    <a:pt x="0" y="11483"/>
                    <a:pt x="11" y="11527"/>
                    <a:pt x="44" y="11549"/>
                  </a:cubicBezTo>
                  <a:lnTo>
                    <a:pt x="1515" y="12405"/>
                  </a:lnTo>
                  <a:lnTo>
                    <a:pt x="1515" y="18717"/>
                  </a:lnTo>
                  <a:cubicBezTo>
                    <a:pt x="1515" y="18783"/>
                    <a:pt x="1570" y="18838"/>
                    <a:pt x="1647" y="18838"/>
                  </a:cubicBezTo>
                  <a:cubicBezTo>
                    <a:pt x="1713" y="18838"/>
                    <a:pt x="1768" y="18783"/>
                    <a:pt x="1768" y="18717"/>
                  </a:cubicBezTo>
                  <a:lnTo>
                    <a:pt x="1768" y="11373"/>
                  </a:lnTo>
                  <a:lnTo>
                    <a:pt x="3513" y="10363"/>
                  </a:lnTo>
                  <a:lnTo>
                    <a:pt x="3513" y="10198"/>
                  </a:lnTo>
                  <a:cubicBezTo>
                    <a:pt x="3502" y="10198"/>
                    <a:pt x="3491" y="10198"/>
                    <a:pt x="3491" y="10209"/>
                  </a:cubicBezTo>
                  <a:lnTo>
                    <a:pt x="1768" y="11197"/>
                  </a:lnTo>
                  <a:lnTo>
                    <a:pt x="1768" y="7333"/>
                  </a:lnTo>
                  <a:lnTo>
                    <a:pt x="3513" y="6324"/>
                  </a:lnTo>
                  <a:lnTo>
                    <a:pt x="3513" y="6159"/>
                  </a:lnTo>
                  <a:cubicBezTo>
                    <a:pt x="3502" y="6159"/>
                    <a:pt x="3491" y="6159"/>
                    <a:pt x="3491" y="6170"/>
                  </a:cubicBezTo>
                  <a:lnTo>
                    <a:pt x="1768" y="7158"/>
                  </a:lnTo>
                  <a:lnTo>
                    <a:pt x="1768" y="3118"/>
                  </a:lnTo>
                  <a:lnTo>
                    <a:pt x="2415" y="2745"/>
                  </a:lnTo>
                  <a:cubicBezTo>
                    <a:pt x="2459" y="2723"/>
                    <a:pt x="2470" y="2679"/>
                    <a:pt x="2448" y="2646"/>
                  </a:cubicBezTo>
                  <a:cubicBezTo>
                    <a:pt x="2434" y="2617"/>
                    <a:pt x="2409" y="2602"/>
                    <a:pt x="2385" y="2602"/>
                  </a:cubicBezTo>
                  <a:cubicBezTo>
                    <a:pt x="2373" y="2602"/>
                    <a:pt x="2360" y="2606"/>
                    <a:pt x="2349" y="2613"/>
                  </a:cubicBezTo>
                  <a:lnTo>
                    <a:pt x="1768" y="2953"/>
                  </a:lnTo>
                  <a:lnTo>
                    <a:pt x="1768" y="132"/>
                  </a:lnTo>
                  <a:cubicBezTo>
                    <a:pt x="1768" y="55"/>
                    <a:pt x="1713" y="1"/>
                    <a:pt x="16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8"/>
            <p:cNvSpPr/>
            <p:nvPr/>
          </p:nvSpPr>
          <p:spPr>
            <a:xfrm>
              <a:off x="10366584" y="2292735"/>
              <a:ext cx="331979" cy="994750"/>
            </a:xfrm>
            <a:custGeom>
              <a:rect b="b" l="l" r="r" t="t"/>
              <a:pathLst>
                <a:path extrusionOk="0" h="16777" w="5599">
                  <a:moveTo>
                    <a:pt x="2799" y="0"/>
                  </a:moveTo>
                  <a:cubicBezTo>
                    <a:pt x="1998" y="0"/>
                    <a:pt x="1197" y="558"/>
                    <a:pt x="1197" y="1672"/>
                  </a:cubicBezTo>
                  <a:lnTo>
                    <a:pt x="1197" y="3340"/>
                  </a:lnTo>
                  <a:cubicBezTo>
                    <a:pt x="1197" y="3999"/>
                    <a:pt x="714" y="4438"/>
                    <a:pt x="439" y="4723"/>
                  </a:cubicBezTo>
                  <a:cubicBezTo>
                    <a:pt x="165" y="5009"/>
                    <a:pt x="0" y="5415"/>
                    <a:pt x="0" y="6677"/>
                  </a:cubicBezTo>
                  <a:cubicBezTo>
                    <a:pt x="0" y="7962"/>
                    <a:pt x="33" y="13527"/>
                    <a:pt x="33" y="14603"/>
                  </a:cubicBezTo>
                  <a:cubicBezTo>
                    <a:pt x="33" y="16052"/>
                    <a:pt x="1416" y="16776"/>
                    <a:pt x="2799" y="16776"/>
                  </a:cubicBezTo>
                  <a:cubicBezTo>
                    <a:pt x="4183" y="16776"/>
                    <a:pt x="5566" y="16052"/>
                    <a:pt x="5566" y="14603"/>
                  </a:cubicBezTo>
                  <a:cubicBezTo>
                    <a:pt x="5566" y="13527"/>
                    <a:pt x="5599" y="7962"/>
                    <a:pt x="5599" y="6677"/>
                  </a:cubicBezTo>
                  <a:cubicBezTo>
                    <a:pt x="5599" y="5415"/>
                    <a:pt x="5434" y="5009"/>
                    <a:pt x="5160" y="4723"/>
                  </a:cubicBezTo>
                  <a:cubicBezTo>
                    <a:pt x="4885" y="4438"/>
                    <a:pt x="4402" y="3999"/>
                    <a:pt x="4402" y="3340"/>
                  </a:cubicBezTo>
                  <a:lnTo>
                    <a:pt x="4402" y="1672"/>
                  </a:lnTo>
                  <a:cubicBezTo>
                    <a:pt x="4402" y="558"/>
                    <a:pt x="3601" y="0"/>
                    <a:pt x="27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8"/>
            <p:cNvSpPr/>
            <p:nvPr/>
          </p:nvSpPr>
          <p:spPr>
            <a:xfrm>
              <a:off x="10435542" y="2411381"/>
              <a:ext cx="179716" cy="939905"/>
            </a:xfrm>
            <a:custGeom>
              <a:rect b="b" l="l" r="r" t="t"/>
              <a:pathLst>
                <a:path extrusionOk="0" h="15852" w="3031">
                  <a:moveTo>
                    <a:pt x="1647" y="0"/>
                  </a:moveTo>
                  <a:cubicBezTo>
                    <a:pt x="1593" y="0"/>
                    <a:pt x="1549" y="44"/>
                    <a:pt x="1549" y="99"/>
                  </a:cubicBezTo>
                  <a:lnTo>
                    <a:pt x="1549" y="2470"/>
                  </a:lnTo>
                  <a:lnTo>
                    <a:pt x="1055" y="2196"/>
                  </a:lnTo>
                  <a:cubicBezTo>
                    <a:pt x="1047" y="2188"/>
                    <a:pt x="1036" y="2184"/>
                    <a:pt x="1025" y="2184"/>
                  </a:cubicBezTo>
                  <a:cubicBezTo>
                    <a:pt x="1006" y="2184"/>
                    <a:pt x="985" y="2196"/>
                    <a:pt x="978" y="2217"/>
                  </a:cubicBezTo>
                  <a:cubicBezTo>
                    <a:pt x="956" y="2250"/>
                    <a:pt x="967" y="2283"/>
                    <a:pt x="1000" y="2305"/>
                  </a:cubicBezTo>
                  <a:lnTo>
                    <a:pt x="1549" y="2613"/>
                  </a:lnTo>
                  <a:lnTo>
                    <a:pt x="1549" y="6005"/>
                  </a:lnTo>
                  <a:lnTo>
                    <a:pt x="100" y="5170"/>
                  </a:lnTo>
                  <a:cubicBezTo>
                    <a:pt x="91" y="5167"/>
                    <a:pt x="82" y="5166"/>
                    <a:pt x="73" y="5166"/>
                  </a:cubicBezTo>
                  <a:cubicBezTo>
                    <a:pt x="50" y="5166"/>
                    <a:pt x="28" y="5176"/>
                    <a:pt x="12" y="5192"/>
                  </a:cubicBezTo>
                  <a:cubicBezTo>
                    <a:pt x="1" y="5225"/>
                    <a:pt x="12" y="5269"/>
                    <a:pt x="34" y="5280"/>
                  </a:cubicBezTo>
                  <a:lnTo>
                    <a:pt x="1549" y="6147"/>
                  </a:lnTo>
                  <a:lnTo>
                    <a:pt x="1549" y="9408"/>
                  </a:lnTo>
                  <a:lnTo>
                    <a:pt x="100" y="8573"/>
                  </a:lnTo>
                  <a:cubicBezTo>
                    <a:pt x="88" y="8566"/>
                    <a:pt x="76" y="8562"/>
                    <a:pt x="65" y="8562"/>
                  </a:cubicBezTo>
                  <a:cubicBezTo>
                    <a:pt x="45" y="8562"/>
                    <a:pt x="26" y="8574"/>
                    <a:pt x="12" y="8595"/>
                  </a:cubicBezTo>
                  <a:cubicBezTo>
                    <a:pt x="1" y="8617"/>
                    <a:pt x="12" y="8661"/>
                    <a:pt x="34" y="8672"/>
                  </a:cubicBezTo>
                  <a:lnTo>
                    <a:pt x="1549" y="9550"/>
                  </a:lnTo>
                  <a:lnTo>
                    <a:pt x="1549" y="15752"/>
                  </a:lnTo>
                  <a:cubicBezTo>
                    <a:pt x="1549" y="15807"/>
                    <a:pt x="1593" y="15851"/>
                    <a:pt x="1647" y="15851"/>
                  </a:cubicBezTo>
                  <a:cubicBezTo>
                    <a:pt x="1702" y="15851"/>
                    <a:pt x="1757" y="15807"/>
                    <a:pt x="1757" y="15752"/>
                  </a:cubicBezTo>
                  <a:lnTo>
                    <a:pt x="1757" y="10418"/>
                  </a:lnTo>
                  <a:lnTo>
                    <a:pt x="2987" y="9704"/>
                  </a:lnTo>
                  <a:cubicBezTo>
                    <a:pt x="3020" y="9682"/>
                    <a:pt x="3031" y="9649"/>
                    <a:pt x="3020" y="9616"/>
                  </a:cubicBezTo>
                  <a:cubicBezTo>
                    <a:pt x="3005" y="9595"/>
                    <a:pt x="2987" y="9583"/>
                    <a:pt x="2966" y="9583"/>
                  </a:cubicBezTo>
                  <a:cubicBezTo>
                    <a:pt x="2955" y="9583"/>
                    <a:pt x="2943" y="9586"/>
                    <a:pt x="2932" y="9594"/>
                  </a:cubicBezTo>
                  <a:lnTo>
                    <a:pt x="1757" y="10275"/>
                  </a:lnTo>
                  <a:lnTo>
                    <a:pt x="1757" y="7552"/>
                  </a:lnTo>
                  <a:lnTo>
                    <a:pt x="2987" y="6839"/>
                  </a:lnTo>
                  <a:cubicBezTo>
                    <a:pt x="3020" y="6817"/>
                    <a:pt x="3031" y="6784"/>
                    <a:pt x="3020" y="6751"/>
                  </a:cubicBezTo>
                  <a:cubicBezTo>
                    <a:pt x="3005" y="6730"/>
                    <a:pt x="2987" y="6718"/>
                    <a:pt x="2966" y="6718"/>
                  </a:cubicBezTo>
                  <a:cubicBezTo>
                    <a:pt x="2955" y="6718"/>
                    <a:pt x="2943" y="6721"/>
                    <a:pt x="2932" y="6729"/>
                  </a:cubicBezTo>
                  <a:lnTo>
                    <a:pt x="1757" y="7410"/>
                  </a:lnTo>
                  <a:lnTo>
                    <a:pt x="1757" y="4687"/>
                  </a:lnTo>
                  <a:lnTo>
                    <a:pt x="2987" y="3974"/>
                  </a:lnTo>
                  <a:cubicBezTo>
                    <a:pt x="3020" y="3963"/>
                    <a:pt x="3031" y="3919"/>
                    <a:pt x="3020" y="3886"/>
                  </a:cubicBezTo>
                  <a:cubicBezTo>
                    <a:pt x="3004" y="3870"/>
                    <a:pt x="2982" y="3860"/>
                    <a:pt x="2958" y="3860"/>
                  </a:cubicBezTo>
                  <a:cubicBezTo>
                    <a:pt x="2949" y="3860"/>
                    <a:pt x="2941" y="3861"/>
                    <a:pt x="2932" y="3864"/>
                  </a:cubicBezTo>
                  <a:lnTo>
                    <a:pt x="1757" y="4545"/>
                  </a:lnTo>
                  <a:lnTo>
                    <a:pt x="1757" y="1833"/>
                  </a:lnTo>
                  <a:lnTo>
                    <a:pt x="2559" y="1361"/>
                  </a:lnTo>
                  <a:cubicBezTo>
                    <a:pt x="2591" y="1350"/>
                    <a:pt x="2602" y="1306"/>
                    <a:pt x="2580" y="1273"/>
                  </a:cubicBezTo>
                  <a:cubicBezTo>
                    <a:pt x="2572" y="1257"/>
                    <a:pt x="2547" y="1247"/>
                    <a:pt x="2521" y="1247"/>
                  </a:cubicBezTo>
                  <a:cubicBezTo>
                    <a:pt x="2511" y="1247"/>
                    <a:pt x="2501" y="1249"/>
                    <a:pt x="2493" y="1251"/>
                  </a:cubicBezTo>
                  <a:lnTo>
                    <a:pt x="1757" y="1691"/>
                  </a:lnTo>
                  <a:lnTo>
                    <a:pt x="1757" y="99"/>
                  </a:lnTo>
                  <a:cubicBezTo>
                    <a:pt x="1757" y="44"/>
                    <a:pt x="1702" y="0"/>
                    <a:pt x="16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8"/>
            <p:cNvSpPr/>
            <p:nvPr/>
          </p:nvSpPr>
          <p:spPr>
            <a:xfrm>
              <a:off x="10104685" y="3014038"/>
              <a:ext cx="526814" cy="606681"/>
            </a:xfrm>
            <a:custGeom>
              <a:rect b="b" l="l" r="r" t="t"/>
              <a:pathLst>
                <a:path extrusionOk="0" h="10232" w="8885">
                  <a:moveTo>
                    <a:pt x="1945" y="1"/>
                  </a:moveTo>
                  <a:cubicBezTo>
                    <a:pt x="530" y="1"/>
                    <a:pt x="1" y="1805"/>
                    <a:pt x="1651" y="4030"/>
                  </a:cubicBezTo>
                  <a:cubicBezTo>
                    <a:pt x="2343" y="4963"/>
                    <a:pt x="4242" y="6906"/>
                    <a:pt x="6053" y="8937"/>
                  </a:cubicBezTo>
                  <a:lnTo>
                    <a:pt x="8193" y="10232"/>
                  </a:lnTo>
                  <a:lnTo>
                    <a:pt x="8885" y="8904"/>
                  </a:lnTo>
                  <a:cubicBezTo>
                    <a:pt x="7721" y="6039"/>
                    <a:pt x="6031" y="3020"/>
                    <a:pt x="4395" y="1340"/>
                  </a:cubicBezTo>
                  <a:cubicBezTo>
                    <a:pt x="3472" y="400"/>
                    <a:pt x="2611" y="1"/>
                    <a:pt x="19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8"/>
            <p:cNvSpPr/>
            <p:nvPr/>
          </p:nvSpPr>
          <p:spPr>
            <a:xfrm>
              <a:off x="10208389" y="3083174"/>
              <a:ext cx="384097" cy="537546"/>
            </a:xfrm>
            <a:custGeom>
              <a:rect b="b" l="l" r="r" t="t"/>
              <a:pathLst>
                <a:path extrusionOk="0" h="9066" w="6478">
                  <a:moveTo>
                    <a:pt x="95" y="1"/>
                  </a:moveTo>
                  <a:cubicBezTo>
                    <a:pt x="70" y="1"/>
                    <a:pt x="46" y="12"/>
                    <a:pt x="34" y="32"/>
                  </a:cubicBezTo>
                  <a:cubicBezTo>
                    <a:pt x="1" y="64"/>
                    <a:pt x="1" y="108"/>
                    <a:pt x="34" y="141"/>
                  </a:cubicBezTo>
                  <a:cubicBezTo>
                    <a:pt x="56" y="163"/>
                    <a:pt x="4392" y="4379"/>
                    <a:pt x="6313" y="8978"/>
                  </a:cubicBezTo>
                  <a:lnTo>
                    <a:pt x="6444" y="9066"/>
                  </a:lnTo>
                  <a:lnTo>
                    <a:pt x="6477" y="9000"/>
                  </a:lnTo>
                  <a:cubicBezTo>
                    <a:pt x="4567" y="4324"/>
                    <a:pt x="154" y="43"/>
                    <a:pt x="143" y="21"/>
                  </a:cubicBezTo>
                  <a:cubicBezTo>
                    <a:pt x="130" y="7"/>
                    <a:pt x="112" y="1"/>
                    <a:pt x="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8"/>
            <p:cNvSpPr/>
            <p:nvPr/>
          </p:nvSpPr>
          <p:spPr>
            <a:xfrm>
              <a:off x="10850180" y="2889107"/>
              <a:ext cx="67119" cy="442619"/>
            </a:xfrm>
            <a:custGeom>
              <a:rect b="b" l="l" r="r" t="t"/>
              <a:pathLst>
                <a:path extrusionOk="0" h="7465" w="1132">
                  <a:moveTo>
                    <a:pt x="1131" y="0"/>
                  </a:moveTo>
                  <a:cubicBezTo>
                    <a:pt x="538" y="791"/>
                    <a:pt x="0" y="1878"/>
                    <a:pt x="55" y="3184"/>
                  </a:cubicBezTo>
                  <a:cubicBezTo>
                    <a:pt x="121" y="4743"/>
                    <a:pt x="637" y="6268"/>
                    <a:pt x="1131" y="7465"/>
                  </a:cubicBezTo>
                  <a:lnTo>
                    <a:pt x="113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8"/>
            <p:cNvSpPr/>
            <p:nvPr/>
          </p:nvSpPr>
          <p:spPr>
            <a:xfrm>
              <a:off x="10092767" y="3325802"/>
              <a:ext cx="417063" cy="307965"/>
            </a:xfrm>
            <a:custGeom>
              <a:rect b="b" l="l" r="r" t="t"/>
              <a:pathLst>
                <a:path extrusionOk="0" h="5194" w="7034">
                  <a:moveTo>
                    <a:pt x="445" y="1"/>
                  </a:moveTo>
                  <a:cubicBezTo>
                    <a:pt x="57" y="1"/>
                    <a:pt x="1" y="341"/>
                    <a:pt x="447" y="1143"/>
                  </a:cubicBezTo>
                  <a:cubicBezTo>
                    <a:pt x="1534" y="3108"/>
                    <a:pt x="2983" y="4403"/>
                    <a:pt x="4102" y="5193"/>
                  </a:cubicBezTo>
                  <a:lnTo>
                    <a:pt x="4991" y="5193"/>
                  </a:lnTo>
                  <a:lnTo>
                    <a:pt x="7033" y="4590"/>
                  </a:lnTo>
                  <a:cubicBezTo>
                    <a:pt x="4567" y="2202"/>
                    <a:pt x="1433" y="1"/>
                    <a:pt x="4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8"/>
            <p:cNvSpPr/>
            <p:nvPr/>
          </p:nvSpPr>
          <p:spPr>
            <a:xfrm>
              <a:off x="10427063" y="3108315"/>
              <a:ext cx="482404" cy="525450"/>
            </a:xfrm>
            <a:custGeom>
              <a:rect b="b" l="l" r="r" t="t"/>
              <a:pathLst>
                <a:path extrusionOk="0" h="8862" w="8136">
                  <a:moveTo>
                    <a:pt x="431" y="0"/>
                  </a:moveTo>
                  <a:cubicBezTo>
                    <a:pt x="137" y="0"/>
                    <a:pt x="1" y="63"/>
                    <a:pt x="89" y="145"/>
                  </a:cubicBezTo>
                  <a:cubicBezTo>
                    <a:pt x="627" y="639"/>
                    <a:pt x="682" y="1583"/>
                    <a:pt x="868" y="4613"/>
                  </a:cubicBezTo>
                  <a:cubicBezTo>
                    <a:pt x="967" y="6249"/>
                    <a:pt x="1692" y="7786"/>
                    <a:pt x="2328" y="8861"/>
                  </a:cubicBezTo>
                  <a:lnTo>
                    <a:pt x="8135" y="8861"/>
                  </a:lnTo>
                  <a:cubicBezTo>
                    <a:pt x="6749" y="1411"/>
                    <a:pt x="1823" y="0"/>
                    <a:pt x="4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8"/>
            <p:cNvSpPr/>
            <p:nvPr/>
          </p:nvSpPr>
          <p:spPr>
            <a:xfrm>
              <a:off x="10459615" y="3108433"/>
              <a:ext cx="335951" cy="525332"/>
            </a:xfrm>
            <a:custGeom>
              <a:rect b="b" l="l" r="r" t="t"/>
              <a:pathLst>
                <a:path extrusionOk="0" h="8860" w="5666">
                  <a:moveTo>
                    <a:pt x="1" y="1"/>
                  </a:moveTo>
                  <a:cubicBezTo>
                    <a:pt x="2372" y="2218"/>
                    <a:pt x="4194" y="5742"/>
                    <a:pt x="5446" y="8859"/>
                  </a:cubicBezTo>
                  <a:lnTo>
                    <a:pt x="5665" y="8859"/>
                  </a:lnTo>
                  <a:cubicBezTo>
                    <a:pt x="4436" y="5786"/>
                    <a:pt x="2657" y="2306"/>
                    <a:pt x="341" y="34"/>
                  </a:cubicBezTo>
                  <a:cubicBezTo>
                    <a:pt x="210" y="23"/>
                    <a:pt x="100" y="12"/>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8"/>
            <p:cNvSpPr/>
            <p:nvPr/>
          </p:nvSpPr>
          <p:spPr>
            <a:xfrm>
              <a:off x="10504856" y="2729015"/>
              <a:ext cx="412439" cy="904744"/>
            </a:xfrm>
            <a:custGeom>
              <a:rect b="b" l="l" r="r" t="t"/>
              <a:pathLst>
                <a:path extrusionOk="0" h="15259" w="6956">
                  <a:moveTo>
                    <a:pt x="2304" y="1"/>
                  </a:moveTo>
                  <a:cubicBezTo>
                    <a:pt x="975" y="1"/>
                    <a:pt x="0" y="1755"/>
                    <a:pt x="731" y="4852"/>
                  </a:cubicBezTo>
                  <a:cubicBezTo>
                    <a:pt x="1455" y="7948"/>
                    <a:pt x="3596" y="11976"/>
                    <a:pt x="5901" y="15258"/>
                  </a:cubicBezTo>
                  <a:lnTo>
                    <a:pt x="6955" y="15258"/>
                  </a:lnTo>
                  <a:lnTo>
                    <a:pt x="6955" y="8837"/>
                  </a:lnTo>
                  <a:cubicBezTo>
                    <a:pt x="6296" y="6400"/>
                    <a:pt x="5748" y="4248"/>
                    <a:pt x="5352" y="3205"/>
                  </a:cubicBezTo>
                  <a:cubicBezTo>
                    <a:pt x="4524" y="1009"/>
                    <a:pt x="3312" y="1"/>
                    <a:pt x="23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8"/>
            <p:cNvSpPr/>
            <p:nvPr/>
          </p:nvSpPr>
          <p:spPr>
            <a:xfrm>
              <a:off x="10633404" y="2819971"/>
              <a:ext cx="283892" cy="748686"/>
            </a:xfrm>
            <a:custGeom>
              <a:rect b="b" l="l" r="r" t="t"/>
              <a:pathLst>
                <a:path extrusionOk="0" h="12627" w="4788">
                  <a:moveTo>
                    <a:pt x="110" y="1"/>
                  </a:moveTo>
                  <a:cubicBezTo>
                    <a:pt x="103" y="1"/>
                    <a:pt x="96" y="1"/>
                    <a:pt x="89" y="3"/>
                  </a:cubicBezTo>
                  <a:cubicBezTo>
                    <a:pt x="34" y="14"/>
                    <a:pt x="1" y="69"/>
                    <a:pt x="12" y="135"/>
                  </a:cubicBezTo>
                  <a:cubicBezTo>
                    <a:pt x="12" y="156"/>
                    <a:pt x="1527" y="7303"/>
                    <a:pt x="4787" y="12627"/>
                  </a:cubicBezTo>
                  <a:lnTo>
                    <a:pt x="4787" y="12231"/>
                  </a:lnTo>
                  <a:cubicBezTo>
                    <a:pt x="1658" y="6984"/>
                    <a:pt x="209" y="113"/>
                    <a:pt x="209" y="80"/>
                  </a:cubicBezTo>
                  <a:cubicBezTo>
                    <a:pt x="200" y="32"/>
                    <a:pt x="157" y="1"/>
                    <a:pt x="1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8"/>
            <p:cNvSpPr/>
            <p:nvPr/>
          </p:nvSpPr>
          <p:spPr>
            <a:xfrm>
              <a:off x="10290392" y="3330249"/>
              <a:ext cx="381488" cy="303518"/>
            </a:xfrm>
            <a:custGeom>
              <a:rect b="b" l="l" r="r" t="t"/>
              <a:pathLst>
                <a:path extrusionOk="0" h="5119" w="6434">
                  <a:moveTo>
                    <a:pt x="1920" y="0"/>
                  </a:moveTo>
                  <a:cubicBezTo>
                    <a:pt x="1450" y="0"/>
                    <a:pt x="1077" y="135"/>
                    <a:pt x="901" y="354"/>
                  </a:cubicBezTo>
                  <a:cubicBezTo>
                    <a:pt x="517" y="837"/>
                    <a:pt x="1" y="2802"/>
                    <a:pt x="780" y="5118"/>
                  </a:cubicBezTo>
                  <a:lnTo>
                    <a:pt x="6434" y="5118"/>
                  </a:lnTo>
                  <a:cubicBezTo>
                    <a:pt x="6192" y="4218"/>
                    <a:pt x="5797" y="3132"/>
                    <a:pt x="5193" y="2122"/>
                  </a:cubicBezTo>
                  <a:cubicBezTo>
                    <a:pt x="4256" y="565"/>
                    <a:pt x="2883" y="0"/>
                    <a:pt x="19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8"/>
            <p:cNvSpPr/>
            <p:nvPr/>
          </p:nvSpPr>
          <p:spPr>
            <a:xfrm>
              <a:off x="10348974" y="3362149"/>
              <a:ext cx="242862" cy="271619"/>
            </a:xfrm>
            <a:custGeom>
              <a:rect b="b" l="l" r="r" t="t"/>
              <a:pathLst>
                <a:path extrusionOk="0" h="4581" w="4096">
                  <a:moveTo>
                    <a:pt x="2081" y="0"/>
                  </a:moveTo>
                  <a:cubicBezTo>
                    <a:pt x="2076" y="0"/>
                    <a:pt x="2070" y="1"/>
                    <a:pt x="2065" y="3"/>
                  </a:cubicBezTo>
                  <a:cubicBezTo>
                    <a:pt x="2032" y="25"/>
                    <a:pt x="2021" y="69"/>
                    <a:pt x="2032" y="113"/>
                  </a:cubicBezTo>
                  <a:cubicBezTo>
                    <a:pt x="2032" y="113"/>
                    <a:pt x="2196" y="859"/>
                    <a:pt x="2229" y="1968"/>
                  </a:cubicBezTo>
                  <a:cubicBezTo>
                    <a:pt x="1636" y="1287"/>
                    <a:pt x="956" y="629"/>
                    <a:pt x="187" y="47"/>
                  </a:cubicBezTo>
                  <a:cubicBezTo>
                    <a:pt x="171" y="34"/>
                    <a:pt x="153" y="27"/>
                    <a:pt x="134" y="27"/>
                  </a:cubicBezTo>
                  <a:cubicBezTo>
                    <a:pt x="92" y="27"/>
                    <a:pt x="49" y="62"/>
                    <a:pt x="34" y="124"/>
                  </a:cubicBezTo>
                  <a:cubicBezTo>
                    <a:pt x="1" y="200"/>
                    <a:pt x="23" y="310"/>
                    <a:pt x="78" y="354"/>
                  </a:cubicBezTo>
                  <a:cubicBezTo>
                    <a:pt x="451" y="640"/>
                    <a:pt x="813" y="936"/>
                    <a:pt x="1142" y="1254"/>
                  </a:cubicBezTo>
                  <a:cubicBezTo>
                    <a:pt x="901" y="1287"/>
                    <a:pt x="550" y="1364"/>
                    <a:pt x="220" y="1562"/>
                  </a:cubicBezTo>
                  <a:cubicBezTo>
                    <a:pt x="187" y="1584"/>
                    <a:pt x="176" y="1628"/>
                    <a:pt x="187" y="1671"/>
                  </a:cubicBezTo>
                  <a:cubicBezTo>
                    <a:pt x="197" y="1708"/>
                    <a:pt x="221" y="1729"/>
                    <a:pt x="247" y="1729"/>
                  </a:cubicBezTo>
                  <a:cubicBezTo>
                    <a:pt x="253" y="1729"/>
                    <a:pt x="259" y="1728"/>
                    <a:pt x="264" y="1726"/>
                  </a:cubicBezTo>
                  <a:cubicBezTo>
                    <a:pt x="659" y="1485"/>
                    <a:pt x="1099" y="1419"/>
                    <a:pt x="1296" y="1397"/>
                  </a:cubicBezTo>
                  <a:cubicBezTo>
                    <a:pt x="1812" y="1902"/>
                    <a:pt x="2273" y="2429"/>
                    <a:pt x="2690" y="2967"/>
                  </a:cubicBezTo>
                  <a:cubicBezTo>
                    <a:pt x="2284" y="3077"/>
                    <a:pt x="1296" y="3406"/>
                    <a:pt x="396" y="4064"/>
                  </a:cubicBezTo>
                  <a:cubicBezTo>
                    <a:pt x="374" y="4086"/>
                    <a:pt x="363" y="4130"/>
                    <a:pt x="374" y="4174"/>
                  </a:cubicBezTo>
                  <a:cubicBezTo>
                    <a:pt x="382" y="4206"/>
                    <a:pt x="402" y="4227"/>
                    <a:pt x="425" y="4227"/>
                  </a:cubicBezTo>
                  <a:cubicBezTo>
                    <a:pt x="433" y="4227"/>
                    <a:pt x="442" y="4224"/>
                    <a:pt x="451" y="4218"/>
                  </a:cubicBezTo>
                  <a:cubicBezTo>
                    <a:pt x="1406" y="3505"/>
                    <a:pt x="2471" y="3197"/>
                    <a:pt x="2800" y="3109"/>
                  </a:cubicBezTo>
                  <a:cubicBezTo>
                    <a:pt x="3162" y="3603"/>
                    <a:pt x="3492" y="4097"/>
                    <a:pt x="3788" y="4580"/>
                  </a:cubicBezTo>
                  <a:lnTo>
                    <a:pt x="4095" y="4580"/>
                  </a:lnTo>
                  <a:cubicBezTo>
                    <a:pt x="4008" y="4449"/>
                    <a:pt x="3931" y="4306"/>
                    <a:pt x="3843" y="4163"/>
                  </a:cubicBezTo>
                  <a:cubicBezTo>
                    <a:pt x="3865" y="3746"/>
                    <a:pt x="3920" y="2561"/>
                    <a:pt x="3821" y="1913"/>
                  </a:cubicBezTo>
                  <a:cubicBezTo>
                    <a:pt x="3821" y="1875"/>
                    <a:pt x="3796" y="1845"/>
                    <a:pt x="3768" y="1845"/>
                  </a:cubicBezTo>
                  <a:cubicBezTo>
                    <a:pt x="3764" y="1845"/>
                    <a:pt x="3759" y="1846"/>
                    <a:pt x="3755" y="1847"/>
                  </a:cubicBezTo>
                  <a:cubicBezTo>
                    <a:pt x="3722" y="1858"/>
                    <a:pt x="3711" y="1902"/>
                    <a:pt x="3711" y="1946"/>
                  </a:cubicBezTo>
                  <a:cubicBezTo>
                    <a:pt x="3788" y="2506"/>
                    <a:pt x="3755" y="3494"/>
                    <a:pt x="3733" y="3999"/>
                  </a:cubicBezTo>
                  <a:cubicBezTo>
                    <a:pt x="3338" y="3373"/>
                    <a:pt x="2877" y="2725"/>
                    <a:pt x="2350" y="2111"/>
                  </a:cubicBezTo>
                  <a:cubicBezTo>
                    <a:pt x="2328" y="892"/>
                    <a:pt x="2141" y="69"/>
                    <a:pt x="2141" y="58"/>
                  </a:cubicBezTo>
                  <a:cubicBezTo>
                    <a:pt x="2132" y="21"/>
                    <a:pt x="2108" y="0"/>
                    <a:pt x="20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7" name="Google Shape;477;p8"/>
          <p:cNvSpPr txBox="1"/>
          <p:nvPr>
            <p:ph type="title"/>
          </p:nvPr>
        </p:nvSpPr>
        <p:spPr>
          <a:xfrm>
            <a:off x="713225" y="1307100"/>
            <a:ext cx="4724100" cy="2529300"/>
          </a:xfrm>
          <a:prstGeom prst="rect">
            <a:avLst/>
          </a:prstGeom>
          <a:ln>
            <a:noFill/>
          </a:ln>
        </p:spPr>
        <p:txBody>
          <a:bodyPr anchorCtr="0" anchor="ctr" bIns="91425" lIns="91425" spcFirstLastPara="1" rIns="91425" wrap="square" tIns="91425">
            <a:noAutofit/>
          </a:bodyPr>
          <a:lstStyle>
            <a:lvl1pPr lvl="0" rtl="0">
              <a:lnSpc>
                <a:spcPct val="80000"/>
              </a:lnSpc>
              <a:spcBef>
                <a:spcPts val="0"/>
              </a:spcBef>
              <a:spcAft>
                <a:spcPts val="0"/>
              </a:spcAft>
              <a:buSzPts val="6000"/>
              <a:buNone/>
              <a:defRPr b="1" sz="8000">
                <a:latin typeface="Rakkas"/>
                <a:ea typeface="Rakkas"/>
                <a:cs typeface="Rakkas"/>
                <a:sym typeface="Rakkas"/>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lt1"/>
        </a:solidFill>
      </p:bgPr>
    </p:bg>
    <p:spTree>
      <p:nvGrpSpPr>
        <p:cNvPr id="478" name="Shape 478"/>
        <p:cNvGrpSpPr/>
        <p:nvPr/>
      </p:nvGrpSpPr>
      <p:grpSpPr>
        <a:xfrm>
          <a:off x="0" y="0"/>
          <a:ext cx="0" cy="0"/>
          <a:chOff x="0" y="0"/>
          <a:chExt cx="0" cy="0"/>
        </a:xfrm>
      </p:grpSpPr>
      <p:sp>
        <p:nvSpPr>
          <p:cNvPr id="479" name="Google Shape;479;p9"/>
          <p:cNvSpPr/>
          <p:nvPr/>
        </p:nvSpPr>
        <p:spPr>
          <a:xfrm flipH="1">
            <a:off x="4748925" y="-1516289"/>
            <a:ext cx="4580415" cy="3319188"/>
          </a:xfrm>
          <a:custGeom>
            <a:rect b="b" l="l" r="r" t="t"/>
            <a:pathLst>
              <a:path extrusionOk="0" h="102121" w="140925">
                <a:moveTo>
                  <a:pt x="129923" y="0"/>
                </a:moveTo>
                <a:cubicBezTo>
                  <a:pt x="129780" y="0"/>
                  <a:pt x="129636" y="4"/>
                  <a:pt x="129491" y="10"/>
                </a:cubicBezTo>
                <a:cubicBezTo>
                  <a:pt x="124285" y="244"/>
                  <a:pt x="118712" y="4560"/>
                  <a:pt x="119187" y="10314"/>
                </a:cubicBezTo>
                <a:cubicBezTo>
                  <a:pt x="119655" y="16008"/>
                  <a:pt x="119696" y="21741"/>
                  <a:pt x="119194" y="27442"/>
                </a:cubicBezTo>
                <a:cubicBezTo>
                  <a:pt x="119140" y="28064"/>
                  <a:pt x="119073" y="28680"/>
                  <a:pt x="119006" y="29302"/>
                </a:cubicBezTo>
                <a:cubicBezTo>
                  <a:pt x="118993" y="29456"/>
                  <a:pt x="118973" y="29610"/>
                  <a:pt x="118960" y="29763"/>
                </a:cubicBezTo>
                <a:cubicBezTo>
                  <a:pt x="118725" y="31055"/>
                  <a:pt x="118558" y="32359"/>
                  <a:pt x="118311" y="33651"/>
                </a:cubicBezTo>
                <a:cubicBezTo>
                  <a:pt x="117775" y="36387"/>
                  <a:pt x="117106" y="39090"/>
                  <a:pt x="116277" y="41753"/>
                </a:cubicBezTo>
                <a:cubicBezTo>
                  <a:pt x="115882" y="43031"/>
                  <a:pt x="115454" y="44295"/>
                  <a:pt x="114992" y="45547"/>
                </a:cubicBezTo>
                <a:cubicBezTo>
                  <a:pt x="114818" y="46015"/>
                  <a:pt x="114631" y="46477"/>
                  <a:pt x="114450" y="46945"/>
                </a:cubicBezTo>
                <a:cubicBezTo>
                  <a:pt x="114350" y="47172"/>
                  <a:pt x="114249" y="47407"/>
                  <a:pt x="114149" y="47634"/>
                </a:cubicBezTo>
                <a:cubicBezTo>
                  <a:pt x="112951" y="50237"/>
                  <a:pt x="111586" y="52766"/>
                  <a:pt x="110048" y="55181"/>
                </a:cubicBezTo>
                <a:cubicBezTo>
                  <a:pt x="109365" y="56252"/>
                  <a:pt x="108616" y="57269"/>
                  <a:pt x="107893" y="58312"/>
                </a:cubicBezTo>
                <a:cubicBezTo>
                  <a:pt x="107826" y="58406"/>
                  <a:pt x="107759" y="58493"/>
                  <a:pt x="107693" y="58573"/>
                </a:cubicBezTo>
                <a:cubicBezTo>
                  <a:pt x="107258" y="59102"/>
                  <a:pt x="106816" y="59624"/>
                  <a:pt x="106361" y="60139"/>
                </a:cubicBezTo>
                <a:cubicBezTo>
                  <a:pt x="104635" y="62113"/>
                  <a:pt x="102768" y="63959"/>
                  <a:pt x="100788" y="65685"/>
                </a:cubicBezTo>
                <a:cubicBezTo>
                  <a:pt x="100279" y="66127"/>
                  <a:pt x="99757" y="66562"/>
                  <a:pt x="99229" y="66990"/>
                </a:cubicBezTo>
                <a:cubicBezTo>
                  <a:pt x="99169" y="67044"/>
                  <a:pt x="99115" y="67090"/>
                  <a:pt x="99062" y="67131"/>
                </a:cubicBezTo>
                <a:cubicBezTo>
                  <a:pt x="98031" y="67887"/>
                  <a:pt x="96988" y="68629"/>
                  <a:pt x="95917" y="69332"/>
                </a:cubicBezTo>
                <a:cubicBezTo>
                  <a:pt x="93723" y="70770"/>
                  <a:pt x="91441" y="72088"/>
                  <a:pt x="89099" y="73279"/>
                </a:cubicBezTo>
                <a:cubicBezTo>
                  <a:pt x="87969" y="73855"/>
                  <a:pt x="86818" y="74403"/>
                  <a:pt x="85660" y="74918"/>
                </a:cubicBezTo>
                <a:cubicBezTo>
                  <a:pt x="85533" y="74979"/>
                  <a:pt x="85413" y="75032"/>
                  <a:pt x="85286" y="75086"/>
                </a:cubicBezTo>
                <a:cubicBezTo>
                  <a:pt x="84777" y="75286"/>
                  <a:pt x="84269" y="75494"/>
                  <a:pt x="83753" y="75695"/>
                </a:cubicBezTo>
                <a:cubicBezTo>
                  <a:pt x="81171" y="76678"/>
                  <a:pt x="78535" y="77534"/>
                  <a:pt x="75872" y="78277"/>
                </a:cubicBezTo>
                <a:cubicBezTo>
                  <a:pt x="73289" y="79000"/>
                  <a:pt x="70680" y="79609"/>
                  <a:pt x="68044" y="80117"/>
                </a:cubicBezTo>
                <a:cubicBezTo>
                  <a:pt x="66779" y="80365"/>
                  <a:pt x="65508" y="80585"/>
                  <a:pt x="64230" y="80786"/>
                </a:cubicBezTo>
                <a:cubicBezTo>
                  <a:pt x="63683" y="80867"/>
                  <a:pt x="63135" y="80936"/>
                  <a:pt x="62588" y="81021"/>
                </a:cubicBezTo>
                <a:lnTo>
                  <a:pt x="62588" y="81021"/>
                </a:lnTo>
                <a:cubicBezTo>
                  <a:pt x="63673" y="80851"/>
                  <a:pt x="64049" y="80793"/>
                  <a:pt x="64046" y="80793"/>
                </a:cubicBezTo>
                <a:lnTo>
                  <a:pt x="64046" y="80793"/>
                </a:lnTo>
                <a:cubicBezTo>
                  <a:pt x="64042" y="80793"/>
                  <a:pt x="62742" y="80991"/>
                  <a:pt x="62236" y="81047"/>
                </a:cubicBezTo>
                <a:cubicBezTo>
                  <a:pt x="57597" y="81562"/>
                  <a:pt x="52899" y="81821"/>
                  <a:pt x="48220" y="81821"/>
                </a:cubicBezTo>
                <a:cubicBezTo>
                  <a:pt x="47184" y="81821"/>
                  <a:pt x="46149" y="81808"/>
                  <a:pt x="45115" y="81783"/>
                </a:cubicBezTo>
                <a:cubicBezTo>
                  <a:pt x="43503" y="81743"/>
                  <a:pt x="41890" y="81663"/>
                  <a:pt x="40278" y="81549"/>
                </a:cubicBezTo>
                <a:cubicBezTo>
                  <a:pt x="39421" y="81482"/>
                  <a:pt x="38565" y="81408"/>
                  <a:pt x="37709" y="81321"/>
                </a:cubicBezTo>
                <a:cubicBezTo>
                  <a:pt x="37441" y="81295"/>
                  <a:pt x="36411" y="81161"/>
                  <a:pt x="36049" y="81121"/>
                </a:cubicBezTo>
                <a:cubicBezTo>
                  <a:pt x="35668" y="81067"/>
                  <a:pt x="35293" y="81007"/>
                  <a:pt x="34912" y="80940"/>
                </a:cubicBezTo>
                <a:cubicBezTo>
                  <a:pt x="34069" y="80799"/>
                  <a:pt x="33226" y="80639"/>
                  <a:pt x="32383" y="80478"/>
                </a:cubicBezTo>
                <a:cubicBezTo>
                  <a:pt x="30811" y="80177"/>
                  <a:pt x="29245" y="79856"/>
                  <a:pt x="27686" y="79468"/>
                </a:cubicBezTo>
                <a:cubicBezTo>
                  <a:pt x="24608" y="78705"/>
                  <a:pt x="21631" y="77615"/>
                  <a:pt x="18573" y="76758"/>
                </a:cubicBezTo>
                <a:cubicBezTo>
                  <a:pt x="16981" y="76310"/>
                  <a:pt x="15435" y="75608"/>
                  <a:pt x="13850" y="75173"/>
                </a:cubicBezTo>
                <a:cubicBezTo>
                  <a:pt x="12264" y="74744"/>
                  <a:pt x="10705" y="74376"/>
                  <a:pt x="9153" y="73808"/>
                </a:cubicBezTo>
                <a:cubicBezTo>
                  <a:pt x="8609" y="73610"/>
                  <a:pt x="8026" y="73519"/>
                  <a:pt x="7430" y="73519"/>
                </a:cubicBezTo>
                <a:cubicBezTo>
                  <a:pt x="5079" y="73519"/>
                  <a:pt x="2537" y="74946"/>
                  <a:pt x="1486" y="76932"/>
                </a:cubicBezTo>
                <a:cubicBezTo>
                  <a:pt x="0" y="79742"/>
                  <a:pt x="495" y="82780"/>
                  <a:pt x="2549" y="85155"/>
                </a:cubicBezTo>
                <a:cubicBezTo>
                  <a:pt x="3499" y="86259"/>
                  <a:pt x="4476" y="87343"/>
                  <a:pt x="5487" y="88393"/>
                </a:cubicBezTo>
                <a:cubicBezTo>
                  <a:pt x="6878" y="89845"/>
                  <a:pt x="8691" y="91076"/>
                  <a:pt x="10357" y="92247"/>
                </a:cubicBezTo>
                <a:cubicBezTo>
                  <a:pt x="13402" y="94381"/>
                  <a:pt x="16700" y="95793"/>
                  <a:pt x="20179" y="97098"/>
                </a:cubicBezTo>
                <a:cubicBezTo>
                  <a:pt x="26676" y="99540"/>
                  <a:pt x="33407" y="100731"/>
                  <a:pt x="40278" y="101507"/>
                </a:cubicBezTo>
                <a:cubicBezTo>
                  <a:pt x="43943" y="101922"/>
                  <a:pt x="47639" y="102121"/>
                  <a:pt x="51340" y="102121"/>
                </a:cubicBezTo>
                <a:cubicBezTo>
                  <a:pt x="60164" y="102121"/>
                  <a:pt x="69019" y="100993"/>
                  <a:pt x="77565" y="98985"/>
                </a:cubicBezTo>
                <a:cubicBezTo>
                  <a:pt x="89099" y="96275"/>
                  <a:pt x="100580" y="91538"/>
                  <a:pt x="110068" y="84359"/>
                </a:cubicBezTo>
                <a:cubicBezTo>
                  <a:pt x="115788" y="80030"/>
                  <a:pt x="120605" y="75293"/>
                  <a:pt x="124954" y="69586"/>
                </a:cubicBezTo>
                <a:cubicBezTo>
                  <a:pt x="129002" y="64267"/>
                  <a:pt x="131933" y="58366"/>
                  <a:pt x="134375" y="52164"/>
                </a:cubicBezTo>
                <a:cubicBezTo>
                  <a:pt x="139533" y="39043"/>
                  <a:pt x="140925" y="24284"/>
                  <a:pt x="139787" y="10314"/>
                </a:cubicBezTo>
                <a:cubicBezTo>
                  <a:pt x="139370" y="5087"/>
                  <a:pt x="135560" y="0"/>
                  <a:pt x="1299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480" name="Google Shape;480;p9"/>
          <p:cNvSpPr/>
          <p:nvPr/>
        </p:nvSpPr>
        <p:spPr>
          <a:xfrm>
            <a:off x="2807638" y="2585470"/>
            <a:ext cx="8026590" cy="4667196"/>
          </a:xfrm>
          <a:custGeom>
            <a:rect b="b" l="l" r="r" t="t"/>
            <a:pathLst>
              <a:path extrusionOk="0" h="143595" w="246953">
                <a:moveTo>
                  <a:pt x="171522" y="1"/>
                </a:moveTo>
                <a:cubicBezTo>
                  <a:pt x="167307" y="1"/>
                  <a:pt x="162993" y="418"/>
                  <a:pt x="158613" y="1295"/>
                </a:cubicBezTo>
                <a:cubicBezTo>
                  <a:pt x="149293" y="3162"/>
                  <a:pt x="141097" y="6935"/>
                  <a:pt x="135885" y="13720"/>
                </a:cubicBezTo>
                <a:cubicBezTo>
                  <a:pt x="115761" y="39914"/>
                  <a:pt x="132373" y="70908"/>
                  <a:pt x="105712" y="70908"/>
                </a:cubicBezTo>
                <a:cubicBezTo>
                  <a:pt x="105427" y="70908"/>
                  <a:pt x="105136" y="70905"/>
                  <a:pt x="104840" y="70898"/>
                </a:cubicBezTo>
                <a:cubicBezTo>
                  <a:pt x="104189" y="70882"/>
                  <a:pt x="103511" y="70874"/>
                  <a:pt x="102808" y="70874"/>
                </a:cubicBezTo>
                <a:cubicBezTo>
                  <a:pt x="73379" y="70874"/>
                  <a:pt x="1" y="84819"/>
                  <a:pt x="33431" y="112747"/>
                </a:cubicBezTo>
                <a:cubicBezTo>
                  <a:pt x="52693" y="128838"/>
                  <a:pt x="100269" y="143594"/>
                  <a:pt x="143460" y="143594"/>
                </a:cubicBezTo>
                <a:cubicBezTo>
                  <a:pt x="177007" y="143594"/>
                  <a:pt x="207908" y="134692"/>
                  <a:pt x="220842" y="110600"/>
                </a:cubicBezTo>
                <a:cubicBezTo>
                  <a:pt x="225572" y="101788"/>
                  <a:pt x="229159" y="93699"/>
                  <a:pt x="231795" y="86239"/>
                </a:cubicBezTo>
                <a:cubicBezTo>
                  <a:pt x="246953" y="43342"/>
                  <a:pt x="214449" y="1"/>
                  <a:pt x="1715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481" name="Google Shape;481;p9"/>
          <p:cNvSpPr/>
          <p:nvPr/>
        </p:nvSpPr>
        <p:spPr>
          <a:xfrm flipH="1">
            <a:off x="-806441" y="-938020"/>
            <a:ext cx="3423976" cy="2759852"/>
          </a:xfrm>
          <a:custGeom>
            <a:rect b="b" l="l" r="r" t="t"/>
            <a:pathLst>
              <a:path extrusionOk="0" h="84912" w="105345">
                <a:moveTo>
                  <a:pt x="53586" y="65098"/>
                </a:moveTo>
                <a:cubicBezTo>
                  <a:pt x="53747" y="65138"/>
                  <a:pt x="53981" y="65212"/>
                  <a:pt x="54295" y="65346"/>
                </a:cubicBezTo>
                <a:cubicBezTo>
                  <a:pt x="54275" y="65346"/>
                  <a:pt x="54248" y="65346"/>
                  <a:pt x="54228" y="65339"/>
                </a:cubicBezTo>
                <a:cubicBezTo>
                  <a:pt x="54028" y="65292"/>
                  <a:pt x="53787" y="65272"/>
                  <a:pt x="53573" y="65252"/>
                </a:cubicBezTo>
                <a:cubicBezTo>
                  <a:pt x="53486" y="65232"/>
                  <a:pt x="53412" y="65205"/>
                  <a:pt x="53365" y="65178"/>
                </a:cubicBezTo>
                <a:cubicBezTo>
                  <a:pt x="53439" y="65152"/>
                  <a:pt x="53512" y="65125"/>
                  <a:pt x="53586" y="65098"/>
                </a:cubicBezTo>
                <a:close/>
                <a:moveTo>
                  <a:pt x="33349" y="1"/>
                </a:moveTo>
                <a:cubicBezTo>
                  <a:pt x="29419" y="1"/>
                  <a:pt x="25465" y="1076"/>
                  <a:pt x="22013" y="3237"/>
                </a:cubicBezTo>
                <a:cubicBezTo>
                  <a:pt x="19972" y="4508"/>
                  <a:pt x="18152" y="6080"/>
                  <a:pt x="16553" y="7860"/>
                </a:cubicBezTo>
                <a:cubicBezTo>
                  <a:pt x="16393" y="7914"/>
                  <a:pt x="16226" y="7967"/>
                  <a:pt x="16065" y="8021"/>
                </a:cubicBezTo>
                <a:cubicBezTo>
                  <a:pt x="14560" y="8549"/>
                  <a:pt x="12974" y="9205"/>
                  <a:pt x="11656" y="10128"/>
                </a:cubicBezTo>
                <a:cubicBezTo>
                  <a:pt x="10692" y="10797"/>
                  <a:pt x="9722" y="11520"/>
                  <a:pt x="8846" y="12289"/>
                </a:cubicBezTo>
                <a:cubicBezTo>
                  <a:pt x="8709" y="12408"/>
                  <a:pt x="8375" y="12623"/>
                  <a:pt x="8383" y="12623"/>
                </a:cubicBezTo>
                <a:cubicBezTo>
                  <a:pt x="8388" y="12623"/>
                  <a:pt x="8504" y="12553"/>
                  <a:pt x="8832" y="12356"/>
                </a:cubicBezTo>
                <a:cubicBezTo>
                  <a:pt x="9161" y="12113"/>
                  <a:pt x="9328" y="11991"/>
                  <a:pt x="9333" y="11991"/>
                </a:cubicBezTo>
                <a:lnTo>
                  <a:pt x="9333" y="11991"/>
                </a:lnTo>
                <a:cubicBezTo>
                  <a:pt x="9342" y="11991"/>
                  <a:pt x="8759" y="12437"/>
                  <a:pt x="7581" y="13333"/>
                </a:cubicBezTo>
                <a:cubicBezTo>
                  <a:pt x="7153" y="13888"/>
                  <a:pt x="6732" y="14437"/>
                  <a:pt x="6303" y="14986"/>
                </a:cubicBezTo>
                <a:cubicBezTo>
                  <a:pt x="2108" y="20626"/>
                  <a:pt x="188" y="27584"/>
                  <a:pt x="94" y="34556"/>
                </a:cubicBezTo>
                <a:cubicBezTo>
                  <a:pt x="1" y="41875"/>
                  <a:pt x="1934" y="49335"/>
                  <a:pt x="5306" y="55818"/>
                </a:cubicBezTo>
                <a:cubicBezTo>
                  <a:pt x="8712" y="62355"/>
                  <a:pt x="14165" y="67681"/>
                  <a:pt x="19972" y="72077"/>
                </a:cubicBezTo>
                <a:cubicBezTo>
                  <a:pt x="30764" y="80251"/>
                  <a:pt x="44908" y="84911"/>
                  <a:pt x="58739" y="84911"/>
                </a:cubicBezTo>
                <a:cubicBezTo>
                  <a:pt x="73729" y="84911"/>
                  <a:pt x="88351" y="79437"/>
                  <a:pt x="97938" y="67032"/>
                </a:cubicBezTo>
                <a:cubicBezTo>
                  <a:pt x="102869" y="60642"/>
                  <a:pt x="105345" y="52888"/>
                  <a:pt x="103980" y="44839"/>
                </a:cubicBezTo>
                <a:cubicBezTo>
                  <a:pt x="102555" y="36422"/>
                  <a:pt x="95155" y="30668"/>
                  <a:pt x="87247" y="28708"/>
                </a:cubicBezTo>
                <a:cubicBezTo>
                  <a:pt x="83466" y="27778"/>
                  <a:pt x="79512" y="27470"/>
                  <a:pt x="75638" y="27089"/>
                </a:cubicBezTo>
                <a:cubicBezTo>
                  <a:pt x="73979" y="26928"/>
                  <a:pt x="72320" y="26774"/>
                  <a:pt x="70660" y="26587"/>
                </a:cubicBezTo>
                <a:cubicBezTo>
                  <a:pt x="70560" y="26574"/>
                  <a:pt x="70420" y="26567"/>
                  <a:pt x="70266" y="26560"/>
                </a:cubicBezTo>
                <a:cubicBezTo>
                  <a:pt x="70159" y="26540"/>
                  <a:pt x="70018" y="26513"/>
                  <a:pt x="69844" y="26487"/>
                </a:cubicBezTo>
                <a:cubicBezTo>
                  <a:pt x="68908" y="26326"/>
                  <a:pt x="67971" y="26172"/>
                  <a:pt x="67041" y="25985"/>
                </a:cubicBezTo>
                <a:cubicBezTo>
                  <a:pt x="65596" y="25704"/>
                  <a:pt x="64164" y="25356"/>
                  <a:pt x="62766" y="24901"/>
                </a:cubicBezTo>
                <a:cubicBezTo>
                  <a:pt x="62250" y="24740"/>
                  <a:pt x="61749" y="24533"/>
                  <a:pt x="61247" y="24339"/>
                </a:cubicBezTo>
                <a:cubicBezTo>
                  <a:pt x="60912" y="24178"/>
                  <a:pt x="60578" y="24018"/>
                  <a:pt x="60250" y="23844"/>
                </a:cubicBezTo>
                <a:cubicBezTo>
                  <a:pt x="59641" y="23509"/>
                  <a:pt x="59046" y="23155"/>
                  <a:pt x="58470" y="22773"/>
                </a:cubicBezTo>
                <a:cubicBezTo>
                  <a:pt x="58417" y="22740"/>
                  <a:pt x="58336" y="22680"/>
                  <a:pt x="58256" y="22626"/>
                </a:cubicBezTo>
                <a:cubicBezTo>
                  <a:pt x="57734" y="22144"/>
                  <a:pt x="57239" y="21656"/>
                  <a:pt x="56744" y="21148"/>
                </a:cubicBezTo>
                <a:cubicBezTo>
                  <a:pt x="56737" y="21148"/>
                  <a:pt x="56737" y="21141"/>
                  <a:pt x="56731" y="21141"/>
                </a:cubicBezTo>
                <a:cubicBezTo>
                  <a:pt x="56677" y="21054"/>
                  <a:pt x="56630" y="20987"/>
                  <a:pt x="56597" y="20933"/>
                </a:cubicBezTo>
                <a:cubicBezTo>
                  <a:pt x="53338" y="15862"/>
                  <a:pt x="52141" y="9994"/>
                  <a:pt x="47631" y="5652"/>
                </a:cubicBezTo>
                <a:cubicBezTo>
                  <a:pt x="43730" y="1892"/>
                  <a:pt x="38560" y="1"/>
                  <a:pt x="333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482" name="Google Shape;482;p9"/>
          <p:cNvSpPr/>
          <p:nvPr/>
        </p:nvSpPr>
        <p:spPr>
          <a:xfrm>
            <a:off x="995633" y="2569302"/>
            <a:ext cx="3828242" cy="2672746"/>
          </a:xfrm>
          <a:custGeom>
            <a:rect b="b" l="l" r="r" t="t"/>
            <a:pathLst>
              <a:path extrusionOk="0" h="82232" w="117783">
                <a:moveTo>
                  <a:pt x="92985" y="33817"/>
                </a:moveTo>
                <a:cubicBezTo>
                  <a:pt x="92992" y="33817"/>
                  <a:pt x="93000" y="33822"/>
                  <a:pt x="93007" y="33831"/>
                </a:cubicBezTo>
                <a:cubicBezTo>
                  <a:pt x="93007" y="33845"/>
                  <a:pt x="93007" y="33858"/>
                  <a:pt x="93007" y="33878"/>
                </a:cubicBezTo>
                <a:cubicBezTo>
                  <a:pt x="93014" y="34179"/>
                  <a:pt x="92973" y="34500"/>
                  <a:pt x="92953" y="34822"/>
                </a:cubicBezTo>
                <a:cubicBezTo>
                  <a:pt x="92947" y="34828"/>
                  <a:pt x="92947" y="34828"/>
                  <a:pt x="92947" y="34835"/>
                </a:cubicBezTo>
                <a:cubicBezTo>
                  <a:pt x="92933" y="34882"/>
                  <a:pt x="92913" y="34929"/>
                  <a:pt x="92900" y="34982"/>
                </a:cubicBezTo>
                <a:cubicBezTo>
                  <a:pt x="92846" y="34156"/>
                  <a:pt x="92921" y="33817"/>
                  <a:pt x="92985" y="33817"/>
                </a:cubicBezTo>
                <a:close/>
                <a:moveTo>
                  <a:pt x="92893" y="35016"/>
                </a:moveTo>
                <a:lnTo>
                  <a:pt x="92893" y="35016"/>
                </a:lnTo>
                <a:cubicBezTo>
                  <a:pt x="92880" y="35056"/>
                  <a:pt x="92866" y="35103"/>
                  <a:pt x="92853" y="35143"/>
                </a:cubicBezTo>
                <a:cubicBezTo>
                  <a:pt x="92786" y="35236"/>
                  <a:pt x="92719" y="35337"/>
                  <a:pt x="92652" y="35437"/>
                </a:cubicBezTo>
                <a:cubicBezTo>
                  <a:pt x="92675" y="35428"/>
                  <a:pt x="92692" y="35424"/>
                  <a:pt x="92704" y="35424"/>
                </a:cubicBezTo>
                <a:cubicBezTo>
                  <a:pt x="92728" y="35424"/>
                  <a:pt x="92733" y="35442"/>
                  <a:pt x="92719" y="35477"/>
                </a:cubicBezTo>
                <a:cubicBezTo>
                  <a:pt x="92686" y="35517"/>
                  <a:pt x="92652" y="35551"/>
                  <a:pt x="92612" y="35598"/>
                </a:cubicBezTo>
                <a:cubicBezTo>
                  <a:pt x="92565" y="35644"/>
                  <a:pt x="92505" y="35698"/>
                  <a:pt x="92452" y="35745"/>
                </a:cubicBezTo>
                <a:cubicBezTo>
                  <a:pt x="92431" y="35778"/>
                  <a:pt x="92411" y="35805"/>
                  <a:pt x="92398" y="35839"/>
                </a:cubicBezTo>
                <a:cubicBezTo>
                  <a:pt x="92378" y="35852"/>
                  <a:pt x="92358" y="35865"/>
                  <a:pt x="92338" y="35885"/>
                </a:cubicBezTo>
                <a:cubicBezTo>
                  <a:pt x="92344" y="35865"/>
                  <a:pt x="92351" y="35845"/>
                  <a:pt x="92358" y="35825"/>
                </a:cubicBezTo>
                <a:lnTo>
                  <a:pt x="92358" y="35825"/>
                </a:lnTo>
                <a:cubicBezTo>
                  <a:pt x="92271" y="35899"/>
                  <a:pt x="92184" y="35972"/>
                  <a:pt x="92097" y="36046"/>
                </a:cubicBezTo>
                <a:cubicBezTo>
                  <a:pt x="92070" y="36066"/>
                  <a:pt x="92043" y="36086"/>
                  <a:pt x="92010" y="36106"/>
                </a:cubicBezTo>
                <a:cubicBezTo>
                  <a:pt x="91983" y="36120"/>
                  <a:pt x="91943" y="36140"/>
                  <a:pt x="91910" y="36153"/>
                </a:cubicBezTo>
                <a:cubicBezTo>
                  <a:pt x="92164" y="35845"/>
                  <a:pt x="92365" y="35644"/>
                  <a:pt x="92498" y="35531"/>
                </a:cubicBezTo>
                <a:cubicBezTo>
                  <a:pt x="92652" y="35263"/>
                  <a:pt x="92793" y="35089"/>
                  <a:pt x="92893" y="35016"/>
                </a:cubicBezTo>
                <a:close/>
                <a:moveTo>
                  <a:pt x="58053" y="1"/>
                </a:moveTo>
                <a:cubicBezTo>
                  <a:pt x="45841" y="1"/>
                  <a:pt x="33230" y="2931"/>
                  <a:pt x="23003" y="9665"/>
                </a:cubicBezTo>
                <a:cubicBezTo>
                  <a:pt x="10940" y="17613"/>
                  <a:pt x="2951" y="29857"/>
                  <a:pt x="1399" y="44282"/>
                </a:cubicBezTo>
                <a:cubicBezTo>
                  <a:pt x="0" y="57289"/>
                  <a:pt x="6363" y="70523"/>
                  <a:pt x="17356" y="77548"/>
                </a:cubicBezTo>
                <a:cubicBezTo>
                  <a:pt x="18681" y="78391"/>
                  <a:pt x="20066" y="78993"/>
                  <a:pt x="21497" y="79388"/>
                </a:cubicBezTo>
                <a:cubicBezTo>
                  <a:pt x="24187" y="81141"/>
                  <a:pt x="27332" y="82225"/>
                  <a:pt x="30523" y="82231"/>
                </a:cubicBezTo>
                <a:cubicBezTo>
                  <a:pt x="30538" y="82231"/>
                  <a:pt x="30553" y="82231"/>
                  <a:pt x="30568" y="82231"/>
                </a:cubicBezTo>
                <a:cubicBezTo>
                  <a:pt x="35307" y="82231"/>
                  <a:pt x="39573" y="80120"/>
                  <a:pt x="43008" y="76972"/>
                </a:cubicBezTo>
                <a:cubicBezTo>
                  <a:pt x="47925" y="72476"/>
                  <a:pt x="49973" y="65766"/>
                  <a:pt x="51967" y="59630"/>
                </a:cubicBezTo>
                <a:cubicBezTo>
                  <a:pt x="52314" y="58580"/>
                  <a:pt x="52682" y="57536"/>
                  <a:pt x="53057" y="56492"/>
                </a:cubicBezTo>
                <a:cubicBezTo>
                  <a:pt x="53338" y="55930"/>
                  <a:pt x="53612" y="55375"/>
                  <a:pt x="53927" y="54833"/>
                </a:cubicBezTo>
                <a:cubicBezTo>
                  <a:pt x="54014" y="54686"/>
                  <a:pt x="54215" y="54392"/>
                  <a:pt x="54395" y="54117"/>
                </a:cubicBezTo>
                <a:cubicBezTo>
                  <a:pt x="54556" y="53943"/>
                  <a:pt x="54710" y="53769"/>
                  <a:pt x="54817" y="53656"/>
                </a:cubicBezTo>
                <a:cubicBezTo>
                  <a:pt x="55205" y="53502"/>
                  <a:pt x="55881" y="53074"/>
                  <a:pt x="56295" y="52786"/>
                </a:cubicBezTo>
                <a:cubicBezTo>
                  <a:pt x="56382" y="52752"/>
                  <a:pt x="56469" y="52719"/>
                  <a:pt x="56556" y="52699"/>
                </a:cubicBezTo>
                <a:cubicBezTo>
                  <a:pt x="57065" y="52552"/>
                  <a:pt x="57587" y="52451"/>
                  <a:pt x="58102" y="52331"/>
                </a:cubicBezTo>
                <a:cubicBezTo>
                  <a:pt x="58122" y="52331"/>
                  <a:pt x="58142" y="52324"/>
                  <a:pt x="58162" y="52324"/>
                </a:cubicBezTo>
                <a:cubicBezTo>
                  <a:pt x="58721" y="52286"/>
                  <a:pt x="59284" y="52268"/>
                  <a:pt x="59848" y="52268"/>
                </a:cubicBezTo>
                <a:cubicBezTo>
                  <a:pt x="60080" y="52268"/>
                  <a:pt x="60312" y="52271"/>
                  <a:pt x="60544" y="52277"/>
                </a:cubicBezTo>
                <a:cubicBezTo>
                  <a:pt x="61146" y="52297"/>
                  <a:pt x="61735" y="52344"/>
                  <a:pt x="62337" y="52384"/>
                </a:cubicBezTo>
                <a:lnTo>
                  <a:pt x="62370" y="52384"/>
                </a:lnTo>
                <a:cubicBezTo>
                  <a:pt x="63889" y="52645"/>
                  <a:pt x="65381" y="53013"/>
                  <a:pt x="66867" y="53408"/>
                </a:cubicBezTo>
                <a:cubicBezTo>
                  <a:pt x="73517" y="55194"/>
                  <a:pt x="80081" y="57563"/>
                  <a:pt x="87066" y="57583"/>
                </a:cubicBezTo>
                <a:cubicBezTo>
                  <a:pt x="87097" y="57583"/>
                  <a:pt x="87128" y="57583"/>
                  <a:pt x="87160" y="57583"/>
                </a:cubicBezTo>
                <a:cubicBezTo>
                  <a:pt x="94220" y="57583"/>
                  <a:pt x="101179" y="55340"/>
                  <a:pt x="106448" y="50544"/>
                </a:cubicBezTo>
                <a:cubicBezTo>
                  <a:pt x="117782" y="40228"/>
                  <a:pt x="113975" y="21434"/>
                  <a:pt x="102869" y="12629"/>
                </a:cubicBezTo>
                <a:cubicBezTo>
                  <a:pt x="97282" y="8193"/>
                  <a:pt x="90893" y="5396"/>
                  <a:pt x="84008" y="3590"/>
                </a:cubicBezTo>
                <a:cubicBezTo>
                  <a:pt x="76856" y="1710"/>
                  <a:pt x="69409" y="485"/>
                  <a:pt x="62023" y="104"/>
                </a:cubicBezTo>
                <a:cubicBezTo>
                  <a:pt x="60706" y="36"/>
                  <a:pt x="59382" y="1"/>
                  <a:pt x="580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483" name="Google Shape;483;p9"/>
          <p:cNvSpPr/>
          <p:nvPr/>
        </p:nvSpPr>
        <p:spPr>
          <a:xfrm flipH="1">
            <a:off x="-1053167" y="1129799"/>
            <a:ext cx="119219" cy="127280"/>
          </a:xfrm>
          <a:custGeom>
            <a:rect b="b" l="l" r="r" t="t"/>
            <a:pathLst>
              <a:path extrusionOk="0" h="3916" w="3668">
                <a:moveTo>
                  <a:pt x="313" y="0"/>
                </a:moveTo>
                <a:cubicBezTo>
                  <a:pt x="146" y="0"/>
                  <a:pt x="0" y="207"/>
                  <a:pt x="157" y="349"/>
                </a:cubicBezTo>
                <a:cubicBezTo>
                  <a:pt x="746" y="884"/>
                  <a:pt x="1281" y="1453"/>
                  <a:pt x="1743" y="2108"/>
                </a:cubicBezTo>
                <a:cubicBezTo>
                  <a:pt x="2138" y="2670"/>
                  <a:pt x="2499" y="3279"/>
                  <a:pt x="2954" y="3794"/>
                </a:cubicBezTo>
                <a:cubicBezTo>
                  <a:pt x="3032" y="3879"/>
                  <a:pt x="3120" y="3915"/>
                  <a:pt x="3204" y="3915"/>
                </a:cubicBezTo>
                <a:cubicBezTo>
                  <a:pt x="3450" y="3915"/>
                  <a:pt x="3667" y="3609"/>
                  <a:pt x="3543" y="3339"/>
                </a:cubicBezTo>
                <a:cubicBezTo>
                  <a:pt x="2927" y="2015"/>
                  <a:pt x="1549" y="971"/>
                  <a:pt x="452" y="54"/>
                </a:cubicBezTo>
                <a:cubicBezTo>
                  <a:pt x="408" y="16"/>
                  <a:pt x="360" y="0"/>
                  <a:pt x="313"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484" name="Google Shape;484;p9"/>
          <p:cNvSpPr/>
          <p:nvPr/>
        </p:nvSpPr>
        <p:spPr>
          <a:xfrm>
            <a:off x="-41375" y="460600"/>
            <a:ext cx="5218107" cy="1749744"/>
          </a:xfrm>
          <a:custGeom>
            <a:rect b="b" l="l" r="r" t="t"/>
            <a:pathLst>
              <a:path extrusionOk="0" h="31425" w="93716">
                <a:moveTo>
                  <a:pt x="14239" y="0"/>
                </a:moveTo>
                <a:cubicBezTo>
                  <a:pt x="13193" y="0"/>
                  <a:pt x="12204" y="150"/>
                  <a:pt x="11368" y="545"/>
                </a:cubicBezTo>
                <a:cubicBezTo>
                  <a:pt x="6939" y="2599"/>
                  <a:pt x="15643" y="8459"/>
                  <a:pt x="17068" y="10206"/>
                </a:cubicBezTo>
                <a:cubicBezTo>
                  <a:pt x="20314" y="14487"/>
                  <a:pt x="16116" y="16321"/>
                  <a:pt x="12315" y="16321"/>
                </a:cubicBezTo>
                <a:cubicBezTo>
                  <a:pt x="11477" y="16321"/>
                  <a:pt x="10658" y="16232"/>
                  <a:pt x="9943" y="16060"/>
                </a:cubicBezTo>
                <a:cubicBezTo>
                  <a:pt x="6617" y="15431"/>
                  <a:pt x="3928" y="13370"/>
                  <a:pt x="1238" y="11785"/>
                </a:cubicBezTo>
                <a:cubicBezTo>
                  <a:pt x="823" y="11544"/>
                  <a:pt x="415" y="11316"/>
                  <a:pt x="0" y="11089"/>
                </a:cubicBezTo>
                <a:lnTo>
                  <a:pt x="0" y="27360"/>
                </a:lnTo>
                <a:cubicBezTo>
                  <a:pt x="1982" y="28015"/>
                  <a:pt x="3986" y="28464"/>
                  <a:pt x="6042" y="28464"/>
                </a:cubicBezTo>
                <a:cubicBezTo>
                  <a:pt x="6444" y="28464"/>
                  <a:pt x="6847" y="28447"/>
                  <a:pt x="7253" y="28411"/>
                </a:cubicBezTo>
                <a:cubicBezTo>
                  <a:pt x="13114" y="27782"/>
                  <a:pt x="17543" y="23821"/>
                  <a:pt x="22615" y="21285"/>
                </a:cubicBezTo>
                <a:cubicBezTo>
                  <a:pt x="26230" y="19480"/>
                  <a:pt x="30128" y="18672"/>
                  <a:pt x="34074" y="18672"/>
                </a:cubicBezTo>
                <a:cubicBezTo>
                  <a:pt x="36006" y="18672"/>
                  <a:pt x="37950" y="18866"/>
                  <a:pt x="39877" y="19231"/>
                </a:cubicBezTo>
                <a:cubicBezTo>
                  <a:pt x="46841" y="20656"/>
                  <a:pt x="53017" y="24457"/>
                  <a:pt x="59514" y="27307"/>
                </a:cubicBezTo>
                <a:cubicBezTo>
                  <a:pt x="62475" y="28610"/>
                  <a:pt x="68103" y="31424"/>
                  <a:pt x="72471" y="31424"/>
                </a:cubicBezTo>
                <a:cubicBezTo>
                  <a:pt x="73937" y="31424"/>
                  <a:pt x="75260" y="31108"/>
                  <a:pt x="76294" y="30311"/>
                </a:cubicBezTo>
                <a:cubicBezTo>
                  <a:pt x="80254" y="27307"/>
                  <a:pt x="73129" y="22396"/>
                  <a:pt x="71229" y="20496"/>
                </a:cubicBezTo>
                <a:cubicBezTo>
                  <a:pt x="65689" y="15110"/>
                  <a:pt x="75344" y="13685"/>
                  <a:pt x="79465" y="12895"/>
                </a:cubicBezTo>
                <a:cubicBezTo>
                  <a:pt x="84148" y="12126"/>
                  <a:pt x="88919" y="11684"/>
                  <a:pt x="93716" y="11551"/>
                </a:cubicBezTo>
                <a:cubicBezTo>
                  <a:pt x="93669" y="10166"/>
                  <a:pt x="93649" y="8781"/>
                  <a:pt x="93649" y="7396"/>
                </a:cubicBezTo>
                <a:cubicBezTo>
                  <a:pt x="93341" y="6352"/>
                  <a:pt x="92993" y="5328"/>
                  <a:pt x="92632" y="4305"/>
                </a:cubicBezTo>
                <a:cubicBezTo>
                  <a:pt x="92485" y="3896"/>
                  <a:pt x="92324" y="3462"/>
                  <a:pt x="92184" y="3013"/>
                </a:cubicBezTo>
                <a:cubicBezTo>
                  <a:pt x="91903" y="2987"/>
                  <a:pt x="91622" y="2953"/>
                  <a:pt x="91341" y="2920"/>
                </a:cubicBezTo>
                <a:cubicBezTo>
                  <a:pt x="86968" y="2349"/>
                  <a:pt x="80827" y="866"/>
                  <a:pt x="75179" y="866"/>
                </a:cubicBezTo>
                <a:cubicBezTo>
                  <a:pt x="71417" y="866"/>
                  <a:pt x="67873" y="1524"/>
                  <a:pt x="65214" y="3549"/>
                </a:cubicBezTo>
                <a:cubicBezTo>
                  <a:pt x="60939" y="6720"/>
                  <a:pt x="66478" y="10045"/>
                  <a:pt x="67589" y="13370"/>
                </a:cubicBezTo>
                <a:cubicBezTo>
                  <a:pt x="68716" y="16758"/>
                  <a:pt x="65985" y="17667"/>
                  <a:pt x="62792" y="17667"/>
                </a:cubicBezTo>
                <a:cubicBezTo>
                  <a:pt x="60165" y="17667"/>
                  <a:pt x="57226" y="17052"/>
                  <a:pt x="55867" y="16696"/>
                </a:cubicBezTo>
                <a:cubicBezTo>
                  <a:pt x="47952" y="14481"/>
                  <a:pt x="41141" y="9570"/>
                  <a:pt x="33701" y="5924"/>
                </a:cubicBezTo>
                <a:cubicBezTo>
                  <a:pt x="29740" y="4024"/>
                  <a:pt x="25465" y="2284"/>
                  <a:pt x="21029" y="1173"/>
                </a:cubicBezTo>
                <a:cubicBezTo>
                  <a:pt x="19174" y="740"/>
                  <a:pt x="16565" y="0"/>
                  <a:pt x="142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grpSp>
        <p:nvGrpSpPr>
          <p:cNvPr id="485" name="Google Shape;485;p9"/>
          <p:cNvGrpSpPr/>
          <p:nvPr/>
        </p:nvGrpSpPr>
        <p:grpSpPr>
          <a:xfrm>
            <a:off x="7026461" y="4568315"/>
            <a:ext cx="1482049" cy="842172"/>
            <a:chOff x="6082097" y="4568315"/>
            <a:chExt cx="1482049" cy="842172"/>
          </a:xfrm>
        </p:grpSpPr>
        <p:sp>
          <p:nvSpPr>
            <p:cNvPr id="486" name="Google Shape;486;p9"/>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487" name="Google Shape;487;p9"/>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488" name="Google Shape;488;p9"/>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489" name="Google Shape;489;p9"/>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490" name="Google Shape;490;p9"/>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491" name="Google Shape;491;p9"/>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492" name="Google Shape;492;p9"/>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493" name="Google Shape;493;p9"/>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494" name="Google Shape;494;p9"/>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495" name="Google Shape;495;p9"/>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496" name="Google Shape;496;p9"/>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grpSp>
      <p:grpSp>
        <p:nvGrpSpPr>
          <p:cNvPr id="497" name="Google Shape;497;p9"/>
          <p:cNvGrpSpPr/>
          <p:nvPr/>
        </p:nvGrpSpPr>
        <p:grpSpPr>
          <a:xfrm flipH="1" rot="8100000">
            <a:off x="308681" y="2885274"/>
            <a:ext cx="1482035" cy="842164"/>
            <a:chOff x="6082097" y="4568315"/>
            <a:chExt cx="1482049" cy="842172"/>
          </a:xfrm>
        </p:grpSpPr>
        <p:sp>
          <p:nvSpPr>
            <p:cNvPr id="498" name="Google Shape;498;p9"/>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499" name="Google Shape;499;p9"/>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500" name="Google Shape;500;p9"/>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501" name="Google Shape;501;p9"/>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502" name="Google Shape;502;p9"/>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503" name="Google Shape;503;p9"/>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504" name="Google Shape;504;p9"/>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505" name="Google Shape;505;p9"/>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506" name="Google Shape;506;p9"/>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507" name="Google Shape;507;p9"/>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508" name="Google Shape;508;p9"/>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grpSp>
      <p:sp>
        <p:nvSpPr>
          <p:cNvPr id="509" name="Google Shape;509;p9"/>
          <p:cNvSpPr/>
          <p:nvPr/>
        </p:nvSpPr>
        <p:spPr>
          <a:xfrm rot="10269790">
            <a:off x="3604588" y="267182"/>
            <a:ext cx="6326000" cy="6238450"/>
          </a:xfrm>
          <a:custGeom>
            <a:rect b="b" l="l" r="r" t="t"/>
            <a:pathLst>
              <a:path extrusionOk="0" h="84912" w="105345">
                <a:moveTo>
                  <a:pt x="53586" y="65098"/>
                </a:moveTo>
                <a:cubicBezTo>
                  <a:pt x="53747" y="65138"/>
                  <a:pt x="53981" y="65212"/>
                  <a:pt x="54295" y="65346"/>
                </a:cubicBezTo>
                <a:cubicBezTo>
                  <a:pt x="54275" y="65346"/>
                  <a:pt x="54248" y="65346"/>
                  <a:pt x="54228" y="65339"/>
                </a:cubicBezTo>
                <a:cubicBezTo>
                  <a:pt x="54028" y="65292"/>
                  <a:pt x="53787" y="65272"/>
                  <a:pt x="53573" y="65252"/>
                </a:cubicBezTo>
                <a:cubicBezTo>
                  <a:pt x="53486" y="65232"/>
                  <a:pt x="53412" y="65205"/>
                  <a:pt x="53365" y="65178"/>
                </a:cubicBezTo>
                <a:cubicBezTo>
                  <a:pt x="53439" y="65152"/>
                  <a:pt x="53512" y="65125"/>
                  <a:pt x="53586" y="65098"/>
                </a:cubicBezTo>
                <a:close/>
                <a:moveTo>
                  <a:pt x="33349" y="1"/>
                </a:moveTo>
                <a:cubicBezTo>
                  <a:pt x="29419" y="1"/>
                  <a:pt x="25465" y="1076"/>
                  <a:pt x="22013" y="3237"/>
                </a:cubicBezTo>
                <a:cubicBezTo>
                  <a:pt x="19972" y="4508"/>
                  <a:pt x="18152" y="6080"/>
                  <a:pt x="16553" y="7860"/>
                </a:cubicBezTo>
                <a:cubicBezTo>
                  <a:pt x="16393" y="7914"/>
                  <a:pt x="16226" y="7967"/>
                  <a:pt x="16065" y="8021"/>
                </a:cubicBezTo>
                <a:cubicBezTo>
                  <a:pt x="14560" y="8549"/>
                  <a:pt x="12974" y="9205"/>
                  <a:pt x="11656" y="10128"/>
                </a:cubicBezTo>
                <a:cubicBezTo>
                  <a:pt x="10692" y="10797"/>
                  <a:pt x="9722" y="11520"/>
                  <a:pt x="8846" y="12289"/>
                </a:cubicBezTo>
                <a:cubicBezTo>
                  <a:pt x="8709" y="12408"/>
                  <a:pt x="8375" y="12623"/>
                  <a:pt x="8383" y="12623"/>
                </a:cubicBezTo>
                <a:cubicBezTo>
                  <a:pt x="8388" y="12623"/>
                  <a:pt x="8504" y="12553"/>
                  <a:pt x="8832" y="12356"/>
                </a:cubicBezTo>
                <a:cubicBezTo>
                  <a:pt x="9161" y="12113"/>
                  <a:pt x="9328" y="11991"/>
                  <a:pt x="9333" y="11991"/>
                </a:cubicBezTo>
                <a:lnTo>
                  <a:pt x="9333" y="11991"/>
                </a:lnTo>
                <a:cubicBezTo>
                  <a:pt x="9342" y="11991"/>
                  <a:pt x="8759" y="12437"/>
                  <a:pt x="7581" y="13333"/>
                </a:cubicBezTo>
                <a:cubicBezTo>
                  <a:pt x="7153" y="13888"/>
                  <a:pt x="6732" y="14437"/>
                  <a:pt x="6303" y="14986"/>
                </a:cubicBezTo>
                <a:cubicBezTo>
                  <a:pt x="2108" y="20626"/>
                  <a:pt x="188" y="27584"/>
                  <a:pt x="94" y="34556"/>
                </a:cubicBezTo>
                <a:cubicBezTo>
                  <a:pt x="1" y="41875"/>
                  <a:pt x="1934" y="49335"/>
                  <a:pt x="5306" y="55818"/>
                </a:cubicBezTo>
                <a:cubicBezTo>
                  <a:pt x="8712" y="62355"/>
                  <a:pt x="14165" y="67681"/>
                  <a:pt x="19972" y="72077"/>
                </a:cubicBezTo>
                <a:cubicBezTo>
                  <a:pt x="30764" y="80251"/>
                  <a:pt x="44908" y="84911"/>
                  <a:pt x="58739" y="84911"/>
                </a:cubicBezTo>
                <a:cubicBezTo>
                  <a:pt x="73729" y="84911"/>
                  <a:pt x="88351" y="79437"/>
                  <a:pt x="97938" y="67032"/>
                </a:cubicBezTo>
                <a:cubicBezTo>
                  <a:pt x="102869" y="60642"/>
                  <a:pt x="105345" y="52888"/>
                  <a:pt x="103980" y="44839"/>
                </a:cubicBezTo>
                <a:cubicBezTo>
                  <a:pt x="102555" y="36422"/>
                  <a:pt x="95155" y="30668"/>
                  <a:pt x="87247" y="28708"/>
                </a:cubicBezTo>
                <a:cubicBezTo>
                  <a:pt x="83466" y="27778"/>
                  <a:pt x="79512" y="27470"/>
                  <a:pt x="75638" y="27089"/>
                </a:cubicBezTo>
                <a:cubicBezTo>
                  <a:pt x="73979" y="26928"/>
                  <a:pt x="72320" y="26774"/>
                  <a:pt x="70660" y="26587"/>
                </a:cubicBezTo>
                <a:cubicBezTo>
                  <a:pt x="70560" y="26574"/>
                  <a:pt x="70420" y="26567"/>
                  <a:pt x="70266" y="26560"/>
                </a:cubicBezTo>
                <a:cubicBezTo>
                  <a:pt x="70159" y="26540"/>
                  <a:pt x="70018" y="26513"/>
                  <a:pt x="69844" y="26487"/>
                </a:cubicBezTo>
                <a:cubicBezTo>
                  <a:pt x="68908" y="26326"/>
                  <a:pt x="67971" y="26172"/>
                  <a:pt x="67041" y="25985"/>
                </a:cubicBezTo>
                <a:cubicBezTo>
                  <a:pt x="65596" y="25704"/>
                  <a:pt x="64164" y="25356"/>
                  <a:pt x="62766" y="24901"/>
                </a:cubicBezTo>
                <a:cubicBezTo>
                  <a:pt x="62250" y="24740"/>
                  <a:pt x="61749" y="24533"/>
                  <a:pt x="61247" y="24339"/>
                </a:cubicBezTo>
                <a:cubicBezTo>
                  <a:pt x="60912" y="24178"/>
                  <a:pt x="60578" y="24018"/>
                  <a:pt x="60250" y="23844"/>
                </a:cubicBezTo>
                <a:cubicBezTo>
                  <a:pt x="59641" y="23509"/>
                  <a:pt x="59046" y="23155"/>
                  <a:pt x="58470" y="22773"/>
                </a:cubicBezTo>
                <a:cubicBezTo>
                  <a:pt x="58417" y="22740"/>
                  <a:pt x="58336" y="22680"/>
                  <a:pt x="58256" y="22626"/>
                </a:cubicBezTo>
                <a:cubicBezTo>
                  <a:pt x="57734" y="22144"/>
                  <a:pt x="57239" y="21656"/>
                  <a:pt x="56744" y="21148"/>
                </a:cubicBezTo>
                <a:cubicBezTo>
                  <a:pt x="56737" y="21148"/>
                  <a:pt x="56737" y="21141"/>
                  <a:pt x="56731" y="21141"/>
                </a:cubicBezTo>
                <a:cubicBezTo>
                  <a:pt x="56677" y="21054"/>
                  <a:pt x="56630" y="20987"/>
                  <a:pt x="56597" y="20933"/>
                </a:cubicBezTo>
                <a:cubicBezTo>
                  <a:pt x="53338" y="15862"/>
                  <a:pt x="52141" y="9994"/>
                  <a:pt x="47631" y="5652"/>
                </a:cubicBezTo>
                <a:cubicBezTo>
                  <a:pt x="43730" y="1892"/>
                  <a:pt x="38560" y="1"/>
                  <a:pt x="3334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9"/>
          <p:cNvSpPr txBox="1"/>
          <p:nvPr>
            <p:ph type="title"/>
          </p:nvPr>
        </p:nvSpPr>
        <p:spPr>
          <a:xfrm>
            <a:off x="4572000" y="1293251"/>
            <a:ext cx="3858900" cy="6951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600"/>
              <a:buNone/>
              <a:defRPr b="1" sz="4000">
                <a:latin typeface="Rakkas"/>
                <a:ea typeface="Rakkas"/>
                <a:cs typeface="Rakkas"/>
                <a:sym typeface="Rakkas"/>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11" name="Google Shape;511;p9"/>
          <p:cNvSpPr txBox="1"/>
          <p:nvPr>
            <p:ph idx="1" type="subTitle"/>
          </p:nvPr>
        </p:nvSpPr>
        <p:spPr>
          <a:xfrm>
            <a:off x="4797325" y="2091038"/>
            <a:ext cx="3408300" cy="206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512" name="Google Shape;512;p9"/>
          <p:cNvGrpSpPr/>
          <p:nvPr/>
        </p:nvGrpSpPr>
        <p:grpSpPr>
          <a:xfrm flipH="1">
            <a:off x="-5376" y="2087637"/>
            <a:ext cx="8637338" cy="4667069"/>
            <a:chOff x="2140475" y="-272000"/>
            <a:chExt cx="5509912" cy="2977207"/>
          </a:xfrm>
        </p:grpSpPr>
        <p:sp>
          <p:nvSpPr>
            <p:cNvPr id="513" name="Google Shape;513;p9"/>
            <p:cNvSpPr/>
            <p:nvPr/>
          </p:nvSpPr>
          <p:spPr>
            <a:xfrm>
              <a:off x="5147785" y="-272000"/>
              <a:ext cx="2502582" cy="2039590"/>
            </a:xfrm>
            <a:custGeom>
              <a:rect b="b" l="l" r="r" t="t"/>
              <a:pathLst>
                <a:path extrusionOk="0" h="28916" w="35480">
                  <a:moveTo>
                    <a:pt x="0" y="20847"/>
                  </a:moveTo>
                  <a:cubicBezTo>
                    <a:pt x="0" y="20847"/>
                    <a:pt x="21428" y="4085"/>
                    <a:pt x="24359" y="2043"/>
                  </a:cubicBezTo>
                  <a:cubicBezTo>
                    <a:pt x="27279" y="1"/>
                    <a:pt x="29815" y="2548"/>
                    <a:pt x="32252" y="4491"/>
                  </a:cubicBezTo>
                  <a:cubicBezTo>
                    <a:pt x="32888" y="4996"/>
                    <a:pt x="34074" y="5984"/>
                    <a:pt x="35479" y="7158"/>
                  </a:cubicBezTo>
                  <a:lnTo>
                    <a:pt x="35479" y="28915"/>
                  </a:lnTo>
                  <a:cubicBezTo>
                    <a:pt x="34590" y="28783"/>
                    <a:pt x="33646" y="28619"/>
                    <a:pt x="32636" y="28410"/>
                  </a:cubicBezTo>
                  <a:cubicBezTo>
                    <a:pt x="21428" y="26061"/>
                    <a:pt x="0" y="20847"/>
                    <a:pt x="0" y="20847"/>
                  </a:cubicBezTo>
                  <a:close/>
                </a:path>
              </a:pathLst>
            </a:custGeom>
            <a:solidFill>
              <a:srgbClr val="BCAF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9"/>
            <p:cNvSpPr/>
            <p:nvPr/>
          </p:nvSpPr>
          <p:spPr>
            <a:xfrm>
              <a:off x="2140475" y="1039664"/>
              <a:ext cx="5509912" cy="1665543"/>
            </a:xfrm>
            <a:custGeom>
              <a:rect b="b" l="l" r="r" t="t"/>
              <a:pathLst>
                <a:path extrusionOk="0" h="23613" w="78116">
                  <a:moveTo>
                    <a:pt x="78115" y="0"/>
                  </a:moveTo>
                  <a:lnTo>
                    <a:pt x="45304" y="0"/>
                  </a:lnTo>
                  <a:lnTo>
                    <a:pt x="34392" y="0"/>
                  </a:lnTo>
                  <a:cubicBezTo>
                    <a:pt x="30496" y="0"/>
                    <a:pt x="25424" y="2558"/>
                    <a:pt x="22405" y="4194"/>
                  </a:cubicBezTo>
                  <a:cubicBezTo>
                    <a:pt x="19387" y="5829"/>
                    <a:pt x="1" y="17882"/>
                    <a:pt x="1" y="17882"/>
                  </a:cubicBezTo>
                  <a:lnTo>
                    <a:pt x="15687" y="23613"/>
                  </a:lnTo>
                  <a:lnTo>
                    <a:pt x="53295" y="22592"/>
                  </a:lnTo>
                  <a:lnTo>
                    <a:pt x="78115" y="15643"/>
                  </a:lnTo>
                  <a:close/>
                </a:path>
              </a:pathLst>
            </a:custGeom>
            <a:solidFill>
              <a:srgbClr val="9586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9"/>
            <p:cNvSpPr/>
            <p:nvPr/>
          </p:nvSpPr>
          <p:spPr>
            <a:xfrm>
              <a:off x="3023920" y="1605634"/>
              <a:ext cx="1969831" cy="903694"/>
            </a:xfrm>
            <a:custGeom>
              <a:rect b="b" l="l" r="r" t="t"/>
              <a:pathLst>
                <a:path extrusionOk="0" h="12812" w="27927">
                  <a:moveTo>
                    <a:pt x="20462" y="594"/>
                  </a:moveTo>
                  <a:cubicBezTo>
                    <a:pt x="19727" y="155"/>
                    <a:pt x="12054" y="1"/>
                    <a:pt x="12054" y="1"/>
                  </a:cubicBezTo>
                  <a:lnTo>
                    <a:pt x="1" y="10572"/>
                  </a:lnTo>
                  <a:cubicBezTo>
                    <a:pt x="1" y="10572"/>
                    <a:pt x="27927" y="12811"/>
                    <a:pt x="27927" y="12076"/>
                  </a:cubicBezTo>
                  <a:lnTo>
                    <a:pt x="27927" y="8783"/>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9"/>
            <p:cNvSpPr/>
            <p:nvPr/>
          </p:nvSpPr>
          <p:spPr>
            <a:xfrm>
              <a:off x="3710715" y="1039664"/>
              <a:ext cx="3437876" cy="1088708"/>
            </a:xfrm>
            <a:custGeom>
              <a:rect b="b" l="l" r="r" t="t"/>
              <a:pathLst>
                <a:path extrusionOk="0" h="15435" w="48740">
                  <a:moveTo>
                    <a:pt x="44942" y="0"/>
                  </a:moveTo>
                  <a:cubicBezTo>
                    <a:pt x="45128" y="0"/>
                    <a:pt x="45315" y="11"/>
                    <a:pt x="45512" y="11"/>
                  </a:cubicBezTo>
                  <a:lnTo>
                    <a:pt x="48740" y="11"/>
                  </a:lnTo>
                  <a:cubicBezTo>
                    <a:pt x="48740" y="11"/>
                    <a:pt x="21143" y="5884"/>
                    <a:pt x="19365" y="6598"/>
                  </a:cubicBezTo>
                  <a:cubicBezTo>
                    <a:pt x="17586" y="7300"/>
                    <a:pt x="17817" y="8442"/>
                    <a:pt x="18453" y="8760"/>
                  </a:cubicBezTo>
                  <a:cubicBezTo>
                    <a:pt x="19079" y="9079"/>
                    <a:pt x="24831" y="11516"/>
                    <a:pt x="24831" y="11516"/>
                  </a:cubicBezTo>
                  <a:lnTo>
                    <a:pt x="20616" y="14150"/>
                  </a:lnTo>
                  <a:lnTo>
                    <a:pt x="13020" y="15435"/>
                  </a:lnTo>
                  <a:cubicBezTo>
                    <a:pt x="13020" y="15435"/>
                    <a:pt x="8003" y="13492"/>
                    <a:pt x="4007" y="11516"/>
                  </a:cubicBezTo>
                  <a:cubicBezTo>
                    <a:pt x="1" y="9540"/>
                    <a:pt x="2141" y="7070"/>
                    <a:pt x="5797" y="6279"/>
                  </a:cubicBezTo>
                  <a:cubicBezTo>
                    <a:pt x="9452" y="5489"/>
                    <a:pt x="44942" y="0"/>
                    <a:pt x="4494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9"/>
            <p:cNvSpPr/>
            <p:nvPr/>
          </p:nvSpPr>
          <p:spPr>
            <a:xfrm>
              <a:off x="4789258" y="406332"/>
              <a:ext cx="2151811" cy="633404"/>
            </a:xfrm>
            <a:custGeom>
              <a:rect b="b" l="l" r="r" t="t"/>
              <a:pathLst>
                <a:path extrusionOk="0" h="8980" w="30507">
                  <a:moveTo>
                    <a:pt x="1" y="8979"/>
                  </a:moveTo>
                  <a:cubicBezTo>
                    <a:pt x="1" y="8936"/>
                    <a:pt x="1" y="8892"/>
                    <a:pt x="12" y="8848"/>
                  </a:cubicBezTo>
                  <a:cubicBezTo>
                    <a:pt x="242" y="6554"/>
                    <a:pt x="2295" y="4896"/>
                    <a:pt x="4589" y="5137"/>
                  </a:cubicBezTo>
                  <a:cubicBezTo>
                    <a:pt x="6038" y="5280"/>
                    <a:pt x="7235" y="6158"/>
                    <a:pt x="7861" y="7377"/>
                  </a:cubicBezTo>
                  <a:cubicBezTo>
                    <a:pt x="8530" y="6652"/>
                    <a:pt x="9518" y="6257"/>
                    <a:pt x="10572" y="6356"/>
                  </a:cubicBezTo>
                  <a:cubicBezTo>
                    <a:pt x="10627" y="6367"/>
                    <a:pt x="10682" y="6378"/>
                    <a:pt x="10737" y="6378"/>
                  </a:cubicBezTo>
                  <a:cubicBezTo>
                    <a:pt x="10748" y="6290"/>
                    <a:pt x="10748" y="6191"/>
                    <a:pt x="10759" y="6092"/>
                  </a:cubicBezTo>
                  <a:cubicBezTo>
                    <a:pt x="11110" y="2766"/>
                    <a:pt x="14085" y="351"/>
                    <a:pt x="17411" y="703"/>
                  </a:cubicBezTo>
                  <a:cubicBezTo>
                    <a:pt x="19244" y="889"/>
                    <a:pt x="20792" y="1877"/>
                    <a:pt x="21769" y="3282"/>
                  </a:cubicBezTo>
                  <a:cubicBezTo>
                    <a:pt x="22834" y="2437"/>
                    <a:pt x="24217" y="1987"/>
                    <a:pt x="25688" y="2141"/>
                  </a:cubicBezTo>
                  <a:cubicBezTo>
                    <a:pt x="26456" y="2217"/>
                    <a:pt x="27181" y="2459"/>
                    <a:pt x="27806" y="2821"/>
                  </a:cubicBezTo>
                  <a:cubicBezTo>
                    <a:pt x="28465" y="1658"/>
                    <a:pt x="29398" y="692"/>
                    <a:pt x="30507" y="0"/>
                  </a:cubicBezTo>
                  <a:lnTo>
                    <a:pt x="30507" y="8979"/>
                  </a:lnTo>
                  <a:close/>
                </a:path>
              </a:pathLst>
            </a:custGeom>
            <a:solidFill>
              <a:srgbClr val="BCAF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9"/>
            <p:cNvSpPr/>
            <p:nvPr/>
          </p:nvSpPr>
          <p:spPr>
            <a:xfrm>
              <a:off x="6519823" y="-71399"/>
              <a:ext cx="215273" cy="18621"/>
            </a:xfrm>
            <a:custGeom>
              <a:rect b="b" l="l" r="r" t="t"/>
              <a:pathLst>
                <a:path extrusionOk="0" fill="none" h="264" w="3052">
                  <a:moveTo>
                    <a:pt x="0" y="0"/>
                  </a:moveTo>
                  <a:lnTo>
                    <a:pt x="3052" y="0"/>
                  </a:lnTo>
                  <a:lnTo>
                    <a:pt x="3052" y="264"/>
                  </a:lnTo>
                  <a:lnTo>
                    <a:pt x="0" y="264"/>
                  </a:lnTo>
                  <a:close/>
                </a:path>
              </a:pathLst>
            </a:custGeom>
            <a:noFill/>
            <a:ln cap="rnd" cmpd="sng" w="825">
              <a:solidFill>
                <a:srgbClr val="1D1F1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9"/>
            <p:cNvSpPr/>
            <p:nvPr/>
          </p:nvSpPr>
          <p:spPr>
            <a:xfrm>
              <a:off x="6234087" y="434194"/>
              <a:ext cx="856436" cy="605543"/>
            </a:xfrm>
            <a:custGeom>
              <a:rect b="b" l="l" r="r" t="t"/>
              <a:pathLst>
                <a:path extrusionOk="0" h="8585" w="12142">
                  <a:moveTo>
                    <a:pt x="1" y="8584"/>
                  </a:moveTo>
                  <a:lnTo>
                    <a:pt x="12141" y="8584"/>
                  </a:lnTo>
                  <a:lnTo>
                    <a:pt x="12141" y="0"/>
                  </a:lnTo>
                  <a:lnTo>
                    <a:pt x="1" y="0"/>
                  </a:lnTo>
                  <a:close/>
                </a:path>
              </a:pathLst>
            </a:custGeom>
            <a:solidFill>
              <a:srgbClr val="E3E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9"/>
            <p:cNvSpPr/>
            <p:nvPr/>
          </p:nvSpPr>
          <p:spPr>
            <a:xfrm>
              <a:off x="5874079" y="197267"/>
              <a:ext cx="512648" cy="842470"/>
            </a:xfrm>
            <a:custGeom>
              <a:rect b="b" l="l" r="r" t="t"/>
              <a:pathLst>
                <a:path extrusionOk="0" h="11944" w="7268">
                  <a:moveTo>
                    <a:pt x="3634" y="0"/>
                  </a:moveTo>
                  <a:lnTo>
                    <a:pt x="0" y="3447"/>
                  </a:lnTo>
                  <a:lnTo>
                    <a:pt x="0" y="11943"/>
                  </a:lnTo>
                  <a:lnTo>
                    <a:pt x="3634" y="11943"/>
                  </a:lnTo>
                  <a:lnTo>
                    <a:pt x="7267" y="11943"/>
                  </a:lnTo>
                  <a:lnTo>
                    <a:pt x="7267" y="3447"/>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9"/>
            <p:cNvSpPr/>
            <p:nvPr/>
          </p:nvSpPr>
          <p:spPr>
            <a:xfrm>
              <a:off x="6406756" y="419452"/>
              <a:ext cx="735610" cy="48881"/>
            </a:xfrm>
            <a:custGeom>
              <a:rect b="b" l="l" r="r" t="t"/>
              <a:pathLst>
                <a:path extrusionOk="0" h="693" w="10429">
                  <a:moveTo>
                    <a:pt x="33" y="1"/>
                  </a:moveTo>
                  <a:lnTo>
                    <a:pt x="10429" y="374"/>
                  </a:lnTo>
                  <a:lnTo>
                    <a:pt x="10429" y="692"/>
                  </a:lnTo>
                  <a:lnTo>
                    <a:pt x="1" y="692"/>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9"/>
            <p:cNvSpPr/>
            <p:nvPr/>
          </p:nvSpPr>
          <p:spPr>
            <a:xfrm>
              <a:off x="5853906" y="183302"/>
              <a:ext cx="572250" cy="285032"/>
            </a:xfrm>
            <a:custGeom>
              <a:rect b="b" l="l" r="r" t="t"/>
              <a:pathLst>
                <a:path extrusionOk="0" h="4041" w="8113">
                  <a:moveTo>
                    <a:pt x="3920" y="385"/>
                  </a:moveTo>
                  <a:lnTo>
                    <a:pt x="7839" y="4040"/>
                  </a:lnTo>
                  <a:lnTo>
                    <a:pt x="8113" y="3557"/>
                  </a:lnTo>
                  <a:lnTo>
                    <a:pt x="3920" y="1"/>
                  </a:lnTo>
                  <a:lnTo>
                    <a:pt x="1" y="3722"/>
                  </a:lnTo>
                  <a:lnTo>
                    <a:pt x="1" y="404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9"/>
            <p:cNvSpPr/>
            <p:nvPr/>
          </p:nvSpPr>
          <p:spPr>
            <a:xfrm>
              <a:off x="5858561" y="645586"/>
              <a:ext cx="543613" cy="19397"/>
            </a:xfrm>
            <a:custGeom>
              <a:rect b="b" l="l" r="r" t="t"/>
              <a:pathLst>
                <a:path extrusionOk="0" h="275" w="7707">
                  <a:moveTo>
                    <a:pt x="1" y="274"/>
                  </a:moveTo>
                  <a:lnTo>
                    <a:pt x="7707" y="274"/>
                  </a:lnTo>
                  <a:lnTo>
                    <a:pt x="7707" y="0"/>
                  </a:lnTo>
                  <a:lnTo>
                    <a:pt x="1" y="0"/>
                  </a:lnTo>
                  <a:close/>
                </a:path>
              </a:pathLst>
            </a:custGeom>
            <a:solidFill>
              <a:srgbClr val="D3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9"/>
            <p:cNvSpPr/>
            <p:nvPr/>
          </p:nvSpPr>
          <p:spPr>
            <a:xfrm>
              <a:off x="6018816" y="723739"/>
              <a:ext cx="223102" cy="315997"/>
            </a:xfrm>
            <a:custGeom>
              <a:rect b="b" l="l" r="r" t="t"/>
              <a:pathLst>
                <a:path extrusionOk="0" h="4480" w="3163">
                  <a:moveTo>
                    <a:pt x="1" y="4479"/>
                  </a:moveTo>
                  <a:lnTo>
                    <a:pt x="3162" y="4479"/>
                  </a:lnTo>
                  <a:lnTo>
                    <a:pt x="3162"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9"/>
            <p:cNvSpPr/>
            <p:nvPr/>
          </p:nvSpPr>
          <p:spPr>
            <a:xfrm>
              <a:off x="6012679" y="422555"/>
              <a:ext cx="20173" cy="186706"/>
            </a:xfrm>
            <a:custGeom>
              <a:rect b="b" l="l" r="r" t="t"/>
              <a:pathLst>
                <a:path extrusionOk="0" h="2647" w="286">
                  <a:moveTo>
                    <a:pt x="0" y="2646"/>
                  </a:moveTo>
                  <a:lnTo>
                    <a:pt x="285" y="2646"/>
                  </a:lnTo>
                  <a:lnTo>
                    <a:pt x="285" y="1"/>
                  </a:lnTo>
                  <a:lnTo>
                    <a:pt x="0" y="1"/>
                  </a:lnTo>
                  <a:close/>
                </a:path>
              </a:pathLst>
            </a:custGeom>
            <a:solidFill>
              <a:srgbClr val="D3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9"/>
            <p:cNvSpPr/>
            <p:nvPr/>
          </p:nvSpPr>
          <p:spPr>
            <a:xfrm>
              <a:off x="6120245" y="422555"/>
              <a:ext cx="20244" cy="186706"/>
            </a:xfrm>
            <a:custGeom>
              <a:rect b="b" l="l" r="r" t="t"/>
              <a:pathLst>
                <a:path extrusionOk="0" h="2647" w="287">
                  <a:moveTo>
                    <a:pt x="1" y="2646"/>
                  </a:moveTo>
                  <a:lnTo>
                    <a:pt x="286" y="2646"/>
                  </a:lnTo>
                  <a:lnTo>
                    <a:pt x="286" y="1"/>
                  </a:lnTo>
                  <a:lnTo>
                    <a:pt x="1" y="1"/>
                  </a:lnTo>
                  <a:close/>
                </a:path>
              </a:pathLst>
            </a:custGeom>
            <a:solidFill>
              <a:srgbClr val="D3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9"/>
            <p:cNvSpPr/>
            <p:nvPr/>
          </p:nvSpPr>
          <p:spPr>
            <a:xfrm>
              <a:off x="6227104" y="422555"/>
              <a:ext cx="20244" cy="186706"/>
            </a:xfrm>
            <a:custGeom>
              <a:rect b="b" l="l" r="r" t="t"/>
              <a:pathLst>
                <a:path extrusionOk="0" h="2647" w="287">
                  <a:moveTo>
                    <a:pt x="1" y="2646"/>
                  </a:moveTo>
                  <a:lnTo>
                    <a:pt x="286" y="2646"/>
                  </a:lnTo>
                  <a:lnTo>
                    <a:pt x="286" y="1"/>
                  </a:lnTo>
                  <a:lnTo>
                    <a:pt x="1" y="1"/>
                  </a:lnTo>
                  <a:close/>
                </a:path>
              </a:pathLst>
            </a:custGeom>
            <a:solidFill>
              <a:srgbClr val="D3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9"/>
            <p:cNvSpPr/>
            <p:nvPr/>
          </p:nvSpPr>
          <p:spPr>
            <a:xfrm>
              <a:off x="6133434" y="183302"/>
              <a:ext cx="1012036" cy="262531"/>
            </a:xfrm>
            <a:custGeom>
              <a:rect b="b" l="l" r="r" t="t"/>
              <a:pathLst>
                <a:path extrusionOk="0" h="3722" w="14348">
                  <a:moveTo>
                    <a:pt x="14348" y="3722"/>
                  </a:moveTo>
                  <a:lnTo>
                    <a:pt x="10429" y="1"/>
                  </a:lnTo>
                  <a:lnTo>
                    <a:pt x="1" y="1"/>
                  </a:lnTo>
                  <a:lnTo>
                    <a:pt x="3919" y="372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9"/>
            <p:cNvSpPr/>
            <p:nvPr/>
          </p:nvSpPr>
          <p:spPr>
            <a:xfrm>
              <a:off x="6385878" y="645586"/>
              <a:ext cx="715507" cy="19397"/>
            </a:xfrm>
            <a:custGeom>
              <a:rect b="b" l="l" r="r" t="t"/>
              <a:pathLst>
                <a:path extrusionOk="0" h="275" w="10144">
                  <a:moveTo>
                    <a:pt x="0" y="274"/>
                  </a:moveTo>
                  <a:lnTo>
                    <a:pt x="10143" y="274"/>
                  </a:lnTo>
                  <a:lnTo>
                    <a:pt x="10143"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9"/>
            <p:cNvSpPr/>
            <p:nvPr/>
          </p:nvSpPr>
          <p:spPr>
            <a:xfrm>
              <a:off x="6485754" y="499227"/>
              <a:ext cx="20173" cy="110035"/>
            </a:xfrm>
            <a:custGeom>
              <a:rect b="b" l="l" r="r" t="t"/>
              <a:pathLst>
                <a:path extrusionOk="0" h="1560" w="286">
                  <a:moveTo>
                    <a:pt x="0" y="1559"/>
                  </a:moveTo>
                  <a:lnTo>
                    <a:pt x="286" y="1559"/>
                  </a:lnTo>
                  <a:lnTo>
                    <a:pt x="286"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9"/>
            <p:cNvSpPr/>
            <p:nvPr/>
          </p:nvSpPr>
          <p:spPr>
            <a:xfrm>
              <a:off x="6593390" y="499227"/>
              <a:ext cx="20173" cy="110035"/>
            </a:xfrm>
            <a:custGeom>
              <a:rect b="b" l="l" r="r" t="t"/>
              <a:pathLst>
                <a:path extrusionOk="0" h="1560" w="286">
                  <a:moveTo>
                    <a:pt x="0" y="1559"/>
                  </a:moveTo>
                  <a:lnTo>
                    <a:pt x="285" y="1559"/>
                  </a:lnTo>
                  <a:lnTo>
                    <a:pt x="285"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9"/>
            <p:cNvSpPr/>
            <p:nvPr/>
          </p:nvSpPr>
          <p:spPr>
            <a:xfrm>
              <a:off x="6700179" y="499227"/>
              <a:ext cx="21019" cy="110035"/>
            </a:xfrm>
            <a:custGeom>
              <a:rect b="b" l="l" r="r" t="t"/>
              <a:pathLst>
                <a:path extrusionOk="0" h="1560" w="298">
                  <a:moveTo>
                    <a:pt x="1" y="1559"/>
                  </a:moveTo>
                  <a:lnTo>
                    <a:pt x="297" y="1559"/>
                  </a:lnTo>
                  <a:lnTo>
                    <a:pt x="297" y="0"/>
                  </a:lnTo>
                  <a:lnTo>
                    <a:pt x="1"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9"/>
            <p:cNvSpPr/>
            <p:nvPr/>
          </p:nvSpPr>
          <p:spPr>
            <a:xfrm>
              <a:off x="6815574" y="499227"/>
              <a:ext cx="20173" cy="110035"/>
            </a:xfrm>
            <a:custGeom>
              <a:rect b="b" l="l" r="r" t="t"/>
              <a:pathLst>
                <a:path extrusionOk="0" h="1560" w="286">
                  <a:moveTo>
                    <a:pt x="1" y="1559"/>
                  </a:moveTo>
                  <a:lnTo>
                    <a:pt x="286" y="1559"/>
                  </a:lnTo>
                  <a:lnTo>
                    <a:pt x="286" y="0"/>
                  </a:lnTo>
                  <a:lnTo>
                    <a:pt x="1"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9"/>
            <p:cNvSpPr/>
            <p:nvPr/>
          </p:nvSpPr>
          <p:spPr>
            <a:xfrm>
              <a:off x="6922434" y="499227"/>
              <a:ext cx="20173" cy="110035"/>
            </a:xfrm>
            <a:custGeom>
              <a:rect b="b" l="l" r="r" t="t"/>
              <a:pathLst>
                <a:path extrusionOk="0" h="1560" w="286">
                  <a:moveTo>
                    <a:pt x="0" y="1559"/>
                  </a:moveTo>
                  <a:lnTo>
                    <a:pt x="286" y="1559"/>
                  </a:lnTo>
                  <a:lnTo>
                    <a:pt x="286"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9"/>
            <p:cNvSpPr/>
            <p:nvPr/>
          </p:nvSpPr>
          <p:spPr>
            <a:xfrm>
              <a:off x="7030069" y="499227"/>
              <a:ext cx="20173" cy="110035"/>
            </a:xfrm>
            <a:custGeom>
              <a:rect b="b" l="l" r="r" t="t"/>
              <a:pathLst>
                <a:path extrusionOk="0" h="1560" w="286">
                  <a:moveTo>
                    <a:pt x="0" y="1559"/>
                  </a:moveTo>
                  <a:lnTo>
                    <a:pt x="286" y="1559"/>
                  </a:lnTo>
                  <a:lnTo>
                    <a:pt x="286"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9"/>
            <p:cNvSpPr/>
            <p:nvPr/>
          </p:nvSpPr>
          <p:spPr>
            <a:xfrm>
              <a:off x="6485754" y="700533"/>
              <a:ext cx="20173" cy="339203"/>
            </a:xfrm>
            <a:custGeom>
              <a:rect b="b" l="l" r="r" t="t"/>
              <a:pathLst>
                <a:path extrusionOk="0" h="4809" w="286">
                  <a:moveTo>
                    <a:pt x="0" y="4808"/>
                  </a:moveTo>
                  <a:lnTo>
                    <a:pt x="286" y="4808"/>
                  </a:lnTo>
                  <a:lnTo>
                    <a:pt x="286"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9"/>
            <p:cNvSpPr/>
            <p:nvPr/>
          </p:nvSpPr>
          <p:spPr>
            <a:xfrm>
              <a:off x="6593390" y="700533"/>
              <a:ext cx="20173" cy="339203"/>
            </a:xfrm>
            <a:custGeom>
              <a:rect b="b" l="l" r="r" t="t"/>
              <a:pathLst>
                <a:path extrusionOk="0" h="4809" w="286">
                  <a:moveTo>
                    <a:pt x="0" y="4808"/>
                  </a:moveTo>
                  <a:lnTo>
                    <a:pt x="285" y="4808"/>
                  </a:lnTo>
                  <a:lnTo>
                    <a:pt x="285"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9"/>
            <p:cNvSpPr/>
            <p:nvPr/>
          </p:nvSpPr>
          <p:spPr>
            <a:xfrm>
              <a:off x="6700179" y="700533"/>
              <a:ext cx="21019" cy="339203"/>
            </a:xfrm>
            <a:custGeom>
              <a:rect b="b" l="l" r="r" t="t"/>
              <a:pathLst>
                <a:path extrusionOk="0" h="4809" w="298">
                  <a:moveTo>
                    <a:pt x="1" y="4808"/>
                  </a:moveTo>
                  <a:lnTo>
                    <a:pt x="297" y="4808"/>
                  </a:lnTo>
                  <a:lnTo>
                    <a:pt x="297" y="0"/>
                  </a:lnTo>
                  <a:lnTo>
                    <a:pt x="1"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9"/>
            <p:cNvSpPr/>
            <p:nvPr/>
          </p:nvSpPr>
          <p:spPr>
            <a:xfrm>
              <a:off x="6815574" y="700533"/>
              <a:ext cx="20173" cy="339203"/>
            </a:xfrm>
            <a:custGeom>
              <a:rect b="b" l="l" r="r" t="t"/>
              <a:pathLst>
                <a:path extrusionOk="0" h="4809" w="286">
                  <a:moveTo>
                    <a:pt x="1" y="4808"/>
                  </a:moveTo>
                  <a:lnTo>
                    <a:pt x="286" y="4808"/>
                  </a:lnTo>
                  <a:lnTo>
                    <a:pt x="286" y="0"/>
                  </a:lnTo>
                  <a:lnTo>
                    <a:pt x="1"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9"/>
            <p:cNvSpPr/>
            <p:nvPr/>
          </p:nvSpPr>
          <p:spPr>
            <a:xfrm>
              <a:off x="6922434" y="700533"/>
              <a:ext cx="20173" cy="339203"/>
            </a:xfrm>
            <a:custGeom>
              <a:rect b="b" l="l" r="r" t="t"/>
              <a:pathLst>
                <a:path extrusionOk="0" h="4809" w="286">
                  <a:moveTo>
                    <a:pt x="0" y="4808"/>
                  </a:moveTo>
                  <a:lnTo>
                    <a:pt x="286" y="4808"/>
                  </a:lnTo>
                  <a:lnTo>
                    <a:pt x="286"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9"/>
            <p:cNvSpPr/>
            <p:nvPr/>
          </p:nvSpPr>
          <p:spPr>
            <a:xfrm>
              <a:off x="7030069" y="700533"/>
              <a:ext cx="20173" cy="339203"/>
            </a:xfrm>
            <a:custGeom>
              <a:rect b="b" l="l" r="r" t="t"/>
              <a:pathLst>
                <a:path extrusionOk="0" h="4809" w="286">
                  <a:moveTo>
                    <a:pt x="0" y="4808"/>
                  </a:moveTo>
                  <a:lnTo>
                    <a:pt x="286" y="4808"/>
                  </a:lnTo>
                  <a:lnTo>
                    <a:pt x="286"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9"/>
            <p:cNvSpPr/>
            <p:nvPr/>
          </p:nvSpPr>
          <p:spPr>
            <a:xfrm>
              <a:off x="6362601" y="-104692"/>
              <a:ext cx="439080" cy="310495"/>
            </a:xfrm>
            <a:custGeom>
              <a:rect b="b" l="l" r="r" t="t"/>
              <a:pathLst>
                <a:path extrusionOk="0" h="4402" w="6225">
                  <a:moveTo>
                    <a:pt x="725" y="4402"/>
                  </a:moveTo>
                  <a:lnTo>
                    <a:pt x="6225" y="4402"/>
                  </a:lnTo>
                  <a:lnTo>
                    <a:pt x="6225" y="0"/>
                  </a:lnTo>
                  <a:lnTo>
                    <a:pt x="1" y="0"/>
                  </a:lnTo>
                  <a:lnTo>
                    <a:pt x="1" y="4084"/>
                  </a:lnTo>
                  <a:lnTo>
                    <a:pt x="385" y="4084"/>
                  </a:lnTo>
                  <a:close/>
                </a:path>
              </a:pathLst>
            </a:custGeom>
            <a:solidFill>
              <a:srgbClr val="DDDD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9"/>
            <p:cNvSpPr/>
            <p:nvPr/>
          </p:nvSpPr>
          <p:spPr>
            <a:xfrm>
              <a:off x="6178365" y="-225518"/>
              <a:ext cx="262531" cy="431322"/>
            </a:xfrm>
            <a:custGeom>
              <a:rect b="b" l="l" r="r" t="t"/>
              <a:pathLst>
                <a:path extrusionOk="0" h="6115" w="3722">
                  <a:moveTo>
                    <a:pt x="1855" y="1"/>
                  </a:moveTo>
                  <a:lnTo>
                    <a:pt x="0" y="1768"/>
                  </a:lnTo>
                  <a:lnTo>
                    <a:pt x="0" y="5797"/>
                  </a:lnTo>
                  <a:lnTo>
                    <a:pt x="2997" y="5797"/>
                  </a:lnTo>
                  <a:lnTo>
                    <a:pt x="3337" y="6115"/>
                  </a:lnTo>
                  <a:lnTo>
                    <a:pt x="3722" y="6115"/>
                  </a:lnTo>
                  <a:lnTo>
                    <a:pt x="3722" y="176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9"/>
            <p:cNvSpPr/>
            <p:nvPr/>
          </p:nvSpPr>
          <p:spPr>
            <a:xfrm>
              <a:off x="6450910" y="-111675"/>
              <a:ext cx="377151" cy="24828"/>
            </a:xfrm>
            <a:custGeom>
              <a:rect b="b" l="l" r="r" t="t"/>
              <a:pathLst>
                <a:path extrusionOk="0" h="352" w="5347">
                  <a:moveTo>
                    <a:pt x="22" y="0"/>
                  </a:moveTo>
                  <a:lnTo>
                    <a:pt x="5346" y="187"/>
                  </a:lnTo>
                  <a:lnTo>
                    <a:pt x="5346" y="352"/>
                  </a:lnTo>
                  <a:lnTo>
                    <a:pt x="0" y="352"/>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9"/>
            <p:cNvSpPr/>
            <p:nvPr/>
          </p:nvSpPr>
          <p:spPr>
            <a:xfrm>
              <a:off x="6167503" y="-233276"/>
              <a:ext cx="293496" cy="146431"/>
            </a:xfrm>
            <a:custGeom>
              <a:rect b="b" l="l" r="r" t="t"/>
              <a:pathLst>
                <a:path extrusionOk="0" h="2076" w="4161">
                  <a:moveTo>
                    <a:pt x="2009" y="209"/>
                  </a:moveTo>
                  <a:lnTo>
                    <a:pt x="4018" y="2076"/>
                  </a:lnTo>
                  <a:lnTo>
                    <a:pt x="4161" y="1834"/>
                  </a:lnTo>
                  <a:lnTo>
                    <a:pt x="2009" y="1"/>
                  </a:lnTo>
                  <a:lnTo>
                    <a:pt x="1" y="1911"/>
                  </a:lnTo>
                  <a:lnTo>
                    <a:pt x="1" y="2076"/>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9"/>
            <p:cNvSpPr/>
            <p:nvPr/>
          </p:nvSpPr>
          <p:spPr>
            <a:xfrm>
              <a:off x="6309207" y="-233276"/>
              <a:ext cx="518855" cy="134792"/>
            </a:xfrm>
            <a:custGeom>
              <a:rect b="b" l="l" r="r" t="t"/>
              <a:pathLst>
                <a:path extrusionOk="0" h="1911" w="7356">
                  <a:moveTo>
                    <a:pt x="7355" y="1911"/>
                  </a:moveTo>
                  <a:lnTo>
                    <a:pt x="5346" y="1"/>
                  </a:lnTo>
                  <a:lnTo>
                    <a:pt x="0" y="1"/>
                  </a:lnTo>
                  <a:lnTo>
                    <a:pt x="2009" y="191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9"/>
            <p:cNvSpPr/>
            <p:nvPr/>
          </p:nvSpPr>
          <p:spPr>
            <a:xfrm>
              <a:off x="6262724" y="-35779"/>
              <a:ext cx="87604" cy="123154"/>
            </a:xfrm>
            <a:custGeom>
              <a:rect b="b" l="l" r="r" t="t"/>
              <a:pathLst>
                <a:path extrusionOk="0" h="1746" w="1242">
                  <a:moveTo>
                    <a:pt x="1" y="0"/>
                  </a:moveTo>
                  <a:lnTo>
                    <a:pt x="1" y="1745"/>
                  </a:lnTo>
                  <a:lnTo>
                    <a:pt x="1241" y="1745"/>
                  </a:lnTo>
                  <a:lnTo>
                    <a:pt x="12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9"/>
            <p:cNvSpPr/>
            <p:nvPr/>
          </p:nvSpPr>
          <p:spPr>
            <a:xfrm>
              <a:off x="6529839" y="-12573"/>
              <a:ext cx="54312" cy="77518"/>
            </a:xfrm>
            <a:custGeom>
              <a:rect b="b" l="l" r="r" t="t"/>
              <a:pathLst>
                <a:path extrusionOk="0" h="1099" w="770">
                  <a:moveTo>
                    <a:pt x="1" y="0"/>
                  </a:moveTo>
                  <a:lnTo>
                    <a:pt x="1" y="1098"/>
                  </a:lnTo>
                  <a:lnTo>
                    <a:pt x="769" y="1098"/>
                  </a:lnTo>
                  <a:lnTo>
                    <a:pt x="76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9"/>
            <p:cNvSpPr/>
            <p:nvPr/>
          </p:nvSpPr>
          <p:spPr>
            <a:xfrm>
              <a:off x="6663078" y="-12573"/>
              <a:ext cx="55017" cy="77518"/>
            </a:xfrm>
            <a:custGeom>
              <a:rect b="b" l="l" r="r" t="t"/>
              <a:pathLst>
                <a:path extrusionOk="0" h="1099" w="780">
                  <a:moveTo>
                    <a:pt x="0" y="0"/>
                  </a:moveTo>
                  <a:lnTo>
                    <a:pt x="0" y="1098"/>
                  </a:lnTo>
                  <a:lnTo>
                    <a:pt x="779" y="1098"/>
                  </a:lnTo>
                  <a:lnTo>
                    <a:pt x="7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lt1"/>
        </a:solidFill>
      </p:bgPr>
    </p:bg>
    <p:spTree>
      <p:nvGrpSpPr>
        <p:cNvPr id="550" name="Shape 550"/>
        <p:cNvGrpSpPr/>
        <p:nvPr/>
      </p:nvGrpSpPr>
      <p:grpSpPr>
        <a:xfrm>
          <a:off x="0" y="0"/>
          <a:ext cx="0" cy="0"/>
          <a:chOff x="0" y="0"/>
          <a:chExt cx="0" cy="0"/>
        </a:xfrm>
      </p:grpSpPr>
      <p:sp>
        <p:nvSpPr>
          <p:cNvPr id="551" name="Google Shape;551;p10"/>
          <p:cNvSpPr/>
          <p:nvPr/>
        </p:nvSpPr>
        <p:spPr>
          <a:xfrm flipH="1">
            <a:off x="-2347351" y="3176520"/>
            <a:ext cx="8026590" cy="4667196"/>
          </a:xfrm>
          <a:custGeom>
            <a:rect b="b" l="l" r="r" t="t"/>
            <a:pathLst>
              <a:path extrusionOk="0" h="143595" w="246953">
                <a:moveTo>
                  <a:pt x="171522" y="1"/>
                </a:moveTo>
                <a:cubicBezTo>
                  <a:pt x="167307" y="1"/>
                  <a:pt x="162993" y="418"/>
                  <a:pt x="158613" y="1295"/>
                </a:cubicBezTo>
                <a:cubicBezTo>
                  <a:pt x="149293" y="3162"/>
                  <a:pt x="141097" y="6935"/>
                  <a:pt x="135885" y="13720"/>
                </a:cubicBezTo>
                <a:cubicBezTo>
                  <a:pt x="115761" y="39914"/>
                  <a:pt x="132373" y="70908"/>
                  <a:pt x="105712" y="70908"/>
                </a:cubicBezTo>
                <a:cubicBezTo>
                  <a:pt x="105427" y="70908"/>
                  <a:pt x="105136" y="70905"/>
                  <a:pt x="104840" y="70898"/>
                </a:cubicBezTo>
                <a:cubicBezTo>
                  <a:pt x="104189" y="70882"/>
                  <a:pt x="103511" y="70874"/>
                  <a:pt x="102808" y="70874"/>
                </a:cubicBezTo>
                <a:cubicBezTo>
                  <a:pt x="73379" y="70874"/>
                  <a:pt x="1" y="84819"/>
                  <a:pt x="33431" y="112747"/>
                </a:cubicBezTo>
                <a:cubicBezTo>
                  <a:pt x="52693" y="128838"/>
                  <a:pt x="100269" y="143594"/>
                  <a:pt x="143460" y="143594"/>
                </a:cubicBezTo>
                <a:cubicBezTo>
                  <a:pt x="177007" y="143594"/>
                  <a:pt x="207908" y="134692"/>
                  <a:pt x="220842" y="110600"/>
                </a:cubicBezTo>
                <a:cubicBezTo>
                  <a:pt x="225572" y="101788"/>
                  <a:pt x="229159" y="93699"/>
                  <a:pt x="231795" y="86239"/>
                </a:cubicBezTo>
                <a:cubicBezTo>
                  <a:pt x="246953" y="43342"/>
                  <a:pt x="214449" y="1"/>
                  <a:pt x="1715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552" name="Google Shape;552;p10"/>
          <p:cNvSpPr/>
          <p:nvPr/>
        </p:nvSpPr>
        <p:spPr>
          <a:xfrm flipH="1">
            <a:off x="5000064" y="-1151639"/>
            <a:ext cx="4580415" cy="3319188"/>
          </a:xfrm>
          <a:custGeom>
            <a:rect b="b" l="l" r="r" t="t"/>
            <a:pathLst>
              <a:path extrusionOk="0" h="102121" w="140925">
                <a:moveTo>
                  <a:pt x="129923" y="0"/>
                </a:moveTo>
                <a:cubicBezTo>
                  <a:pt x="129780" y="0"/>
                  <a:pt x="129636" y="4"/>
                  <a:pt x="129491" y="10"/>
                </a:cubicBezTo>
                <a:cubicBezTo>
                  <a:pt x="124285" y="244"/>
                  <a:pt x="118712" y="4560"/>
                  <a:pt x="119187" y="10314"/>
                </a:cubicBezTo>
                <a:cubicBezTo>
                  <a:pt x="119655" y="16008"/>
                  <a:pt x="119696" y="21741"/>
                  <a:pt x="119194" y="27442"/>
                </a:cubicBezTo>
                <a:cubicBezTo>
                  <a:pt x="119140" y="28064"/>
                  <a:pt x="119073" y="28680"/>
                  <a:pt x="119006" y="29302"/>
                </a:cubicBezTo>
                <a:cubicBezTo>
                  <a:pt x="118993" y="29456"/>
                  <a:pt x="118973" y="29610"/>
                  <a:pt x="118960" y="29763"/>
                </a:cubicBezTo>
                <a:cubicBezTo>
                  <a:pt x="118725" y="31055"/>
                  <a:pt x="118558" y="32359"/>
                  <a:pt x="118311" y="33651"/>
                </a:cubicBezTo>
                <a:cubicBezTo>
                  <a:pt x="117775" y="36387"/>
                  <a:pt x="117106" y="39090"/>
                  <a:pt x="116277" y="41753"/>
                </a:cubicBezTo>
                <a:cubicBezTo>
                  <a:pt x="115882" y="43031"/>
                  <a:pt x="115454" y="44295"/>
                  <a:pt x="114992" y="45547"/>
                </a:cubicBezTo>
                <a:cubicBezTo>
                  <a:pt x="114818" y="46015"/>
                  <a:pt x="114631" y="46477"/>
                  <a:pt x="114450" y="46945"/>
                </a:cubicBezTo>
                <a:cubicBezTo>
                  <a:pt x="114350" y="47172"/>
                  <a:pt x="114249" y="47407"/>
                  <a:pt x="114149" y="47634"/>
                </a:cubicBezTo>
                <a:cubicBezTo>
                  <a:pt x="112951" y="50237"/>
                  <a:pt x="111586" y="52766"/>
                  <a:pt x="110048" y="55181"/>
                </a:cubicBezTo>
                <a:cubicBezTo>
                  <a:pt x="109365" y="56252"/>
                  <a:pt x="108616" y="57269"/>
                  <a:pt x="107893" y="58312"/>
                </a:cubicBezTo>
                <a:cubicBezTo>
                  <a:pt x="107826" y="58406"/>
                  <a:pt x="107759" y="58493"/>
                  <a:pt x="107693" y="58573"/>
                </a:cubicBezTo>
                <a:cubicBezTo>
                  <a:pt x="107258" y="59102"/>
                  <a:pt x="106816" y="59624"/>
                  <a:pt x="106361" y="60139"/>
                </a:cubicBezTo>
                <a:cubicBezTo>
                  <a:pt x="104635" y="62113"/>
                  <a:pt x="102768" y="63959"/>
                  <a:pt x="100788" y="65685"/>
                </a:cubicBezTo>
                <a:cubicBezTo>
                  <a:pt x="100279" y="66127"/>
                  <a:pt x="99757" y="66562"/>
                  <a:pt x="99229" y="66990"/>
                </a:cubicBezTo>
                <a:cubicBezTo>
                  <a:pt x="99169" y="67044"/>
                  <a:pt x="99115" y="67090"/>
                  <a:pt x="99062" y="67131"/>
                </a:cubicBezTo>
                <a:cubicBezTo>
                  <a:pt x="98031" y="67887"/>
                  <a:pt x="96988" y="68629"/>
                  <a:pt x="95917" y="69332"/>
                </a:cubicBezTo>
                <a:cubicBezTo>
                  <a:pt x="93723" y="70770"/>
                  <a:pt x="91441" y="72088"/>
                  <a:pt x="89099" y="73279"/>
                </a:cubicBezTo>
                <a:cubicBezTo>
                  <a:pt x="87969" y="73855"/>
                  <a:pt x="86818" y="74403"/>
                  <a:pt x="85660" y="74918"/>
                </a:cubicBezTo>
                <a:cubicBezTo>
                  <a:pt x="85533" y="74979"/>
                  <a:pt x="85413" y="75032"/>
                  <a:pt x="85286" y="75086"/>
                </a:cubicBezTo>
                <a:cubicBezTo>
                  <a:pt x="84777" y="75286"/>
                  <a:pt x="84269" y="75494"/>
                  <a:pt x="83753" y="75695"/>
                </a:cubicBezTo>
                <a:cubicBezTo>
                  <a:pt x="81171" y="76678"/>
                  <a:pt x="78535" y="77534"/>
                  <a:pt x="75872" y="78277"/>
                </a:cubicBezTo>
                <a:cubicBezTo>
                  <a:pt x="73289" y="79000"/>
                  <a:pt x="70680" y="79609"/>
                  <a:pt x="68044" y="80117"/>
                </a:cubicBezTo>
                <a:cubicBezTo>
                  <a:pt x="66779" y="80365"/>
                  <a:pt x="65508" y="80585"/>
                  <a:pt x="64230" y="80786"/>
                </a:cubicBezTo>
                <a:cubicBezTo>
                  <a:pt x="63683" y="80867"/>
                  <a:pt x="63135" y="80936"/>
                  <a:pt x="62588" y="81021"/>
                </a:cubicBezTo>
                <a:lnTo>
                  <a:pt x="62588" y="81021"/>
                </a:lnTo>
                <a:cubicBezTo>
                  <a:pt x="63673" y="80851"/>
                  <a:pt x="64049" y="80793"/>
                  <a:pt x="64046" y="80793"/>
                </a:cubicBezTo>
                <a:lnTo>
                  <a:pt x="64046" y="80793"/>
                </a:lnTo>
                <a:cubicBezTo>
                  <a:pt x="64042" y="80793"/>
                  <a:pt x="62742" y="80991"/>
                  <a:pt x="62236" y="81047"/>
                </a:cubicBezTo>
                <a:cubicBezTo>
                  <a:pt x="57597" y="81562"/>
                  <a:pt x="52899" y="81821"/>
                  <a:pt x="48220" y="81821"/>
                </a:cubicBezTo>
                <a:cubicBezTo>
                  <a:pt x="47184" y="81821"/>
                  <a:pt x="46149" y="81808"/>
                  <a:pt x="45115" y="81783"/>
                </a:cubicBezTo>
                <a:cubicBezTo>
                  <a:pt x="43503" y="81743"/>
                  <a:pt x="41890" y="81663"/>
                  <a:pt x="40278" y="81549"/>
                </a:cubicBezTo>
                <a:cubicBezTo>
                  <a:pt x="39421" y="81482"/>
                  <a:pt x="38565" y="81408"/>
                  <a:pt x="37709" y="81321"/>
                </a:cubicBezTo>
                <a:cubicBezTo>
                  <a:pt x="37441" y="81295"/>
                  <a:pt x="36411" y="81161"/>
                  <a:pt x="36049" y="81121"/>
                </a:cubicBezTo>
                <a:cubicBezTo>
                  <a:pt x="35668" y="81067"/>
                  <a:pt x="35293" y="81007"/>
                  <a:pt x="34912" y="80940"/>
                </a:cubicBezTo>
                <a:cubicBezTo>
                  <a:pt x="34069" y="80799"/>
                  <a:pt x="33226" y="80639"/>
                  <a:pt x="32383" y="80478"/>
                </a:cubicBezTo>
                <a:cubicBezTo>
                  <a:pt x="30811" y="80177"/>
                  <a:pt x="29245" y="79856"/>
                  <a:pt x="27686" y="79468"/>
                </a:cubicBezTo>
                <a:cubicBezTo>
                  <a:pt x="24608" y="78705"/>
                  <a:pt x="21631" y="77615"/>
                  <a:pt x="18573" y="76758"/>
                </a:cubicBezTo>
                <a:cubicBezTo>
                  <a:pt x="16981" y="76310"/>
                  <a:pt x="15435" y="75608"/>
                  <a:pt x="13850" y="75173"/>
                </a:cubicBezTo>
                <a:cubicBezTo>
                  <a:pt x="12264" y="74744"/>
                  <a:pt x="10705" y="74376"/>
                  <a:pt x="9153" y="73808"/>
                </a:cubicBezTo>
                <a:cubicBezTo>
                  <a:pt x="8609" y="73610"/>
                  <a:pt x="8026" y="73519"/>
                  <a:pt x="7430" y="73519"/>
                </a:cubicBezTo>
                <a:cubicBezTo>
                  <a:pt x="5079" y="73519"/>
                  <a:pt x="2537" y="74946"/>
                  <a:pt x="1486" y="76932"/>
                </a:cubicBezTo>
                <a:cubicBezTo>
                  <a:pt x="0" y="79742"/>
                  <a:pt x="495" y="82780"/>
                  <a:pt x="2549" y="85155"/>
                </a:cubicBezTo>
                <a:cubicBezTo>
                  <a:pt x="3499" y="86259"/>
                  <a:pt x="4476" y="87343"/>
                  <a:pt x="5487" y="88393"/>
                </a:cubicBezTo>
                <a:cubicBezTo>
                  <a:pt x="6878" y="89845"/>
                  <a:pt x="8691" y="91076"/>
                  <a:pt x="10357" y="92247"/>
                </a:cubicBezTo>
                <a:cubicBezTo>
                  <a:pt x="13402" y="94381"/>
                  <a:pt x="16700" y="95793"/>
                  <a:pt x="20179" y="97098"/>
                </a:cubicBezTo>
                <a:cubicBezTo>
                  <a:pt x="26676" y="99540"/>
                  <a:pt x="33407" y="100731"/>
                  <a:pt x="40278" y="101507"/>
                </a:cubicBezTo>
                <a:cubicBezTo>
                  <a:pt x="43943" y="101922"/>
                  <a:pt x="47639" y="102121"/>
                  <a:pt x="51340" y="102121"/>
                </a:cubicBezTo>
                <a:cubicBezTo>
                  <a:pt x="60164" y="102121"/>
                  <a:pt x="69019" y="100993"/>
                  <a:pt x="77565" y="98985"/>
                </a:cubicBezTo>
                <a:cubicBezTo>
                  <a:pt x="89099" y="96275"/>
                  <a:pt x="100580" y="91538"/>
                  <a:pt x="110068" y="84359"/>
                </a:cubicBezTo>
                <a:cubicBezTo>
                  <a:pt x="115788" y="80030"/>
                  <a:pt x="120605" y="75293"/>
                  <a:pt x="124954" y="69586"/>
                </a:cubicBezTo>
                <a:cubicBezTo>
                  <a:pt x="129002" y="64267"/>
                  <a:pt x="131933" y="58366"/>
                  <a:pt x="134375" y="52164"/>
                </a:cubicBezTo>
                <a:cubicBezTo>
                  <a:pt x="139533" y="39043"/>
                  <a:pt x="140925" y="24284"/>
                  <a:pt x="139787" y="10314"/>
                </a:cubicBezTo>
                <a:cubicBezTo>
                  <a:pt x="139370" y="5087"/>
                  <a:pt x="135560" y="0"/>
                  <a:pt x="1299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553" name="Google Shape;553;p10"/>
          <p:cNvSpPr txBox="1"/>
          <p:nvPr>
            <p:ph type="title"/>
          </p:nvPr>
        </p:nvSpPr>
        <p:spPr>
          <a:xfrm>
            <a:off x="1985500" y="1657575"/>
            <a:ext cx="5173200" cy="1828200"/>
          </a:xfrm>
          <a:prstGeom prst="rect">
            <a:avLst/>
          </a:prstGeom>
          <a:ln>
            <a:noFill/>
          </a:ln>
          <a:effectLst>
            <a:outerShdw blurRad="257175" rotWithShape="0" algn="bl" dir="5400000" dist="38100">
              <a:schemeClr val="accent5">
                <a:alpha val="38000"/>
              </a:schemeClr>
            </a:outerShdw>
          </a:effectLst>
        </p:spPr>
        <p:txBody>
          <a:bodyPr anchorCtr="0" anchor="ctr" bIns="91425" lIns="91425" spcFirstLastPara="1" rIns="91425" wrap="square" tIns="91425">
            <a:noAutofit/>
          </a:bodyPr>
          <a:lstStyle>
            <a:lvl1pPr lvl="0" rtl="0" algn="ctr">
              <a:lnSpc>
                <a:spcPct val="75000"/>
              </a:lnSpc>
              <a:spcBef>
                <a:spcPts val="0"/>
              </a:spcBef>
              <a:spcAft>
                <a:spcPts val="0"/>
              </a:spcAft>
              <a:buSzPts val="3000"/>
              <a:buNone/>
              <a:defRPr b="1" sz="4000">
                <a:latin typeface="Rakkas"/>
                <a:ea typeface="Rakkas"/>
                <a:cs typeface="Rakkas"/>
                <a:sym typeface="Rakkas"/>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554" name="Google Shape;554;p10"/>
          <p:cNvGrpSpPr/>
          <p:nvPr/>
        </p:nvGrpSpPr>
        <p:grpSpPr>
          <a:xfrm rot="-8100000">
            <a:off x="8327117" y="2885274"/>
            <a:ext cx="1482035" cy="842164"/>
            <a:chOff x="6082097" y="4568315"/>
            <a:chExt cx="1482049" cy="842172"/>
          </a:xfrm>
        </p:grpSpPr>
        <p:sp>
          <p:nvSpPr>
            <p:cNvPr id="555" name="Google Shape;555;p10"/>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0"/>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0"/>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0"/>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0"/>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0"/>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0"/>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0"/>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0"/>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0"/>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0"/>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Rakkas"/>
              <a:buNone/>
              <a:defRPr b="1" sz="3000">
                <a:solidFill>
                  <a:schemeClr val="dk1"/>
                </a:solidFill>
                <a:latin typeface="Rakkas"/>
                <a:ea typeface="Rakkas"/>
                <a:cs typeface="Rakkas"/>
                <a:sym typeface="Rakkas"/>
              </a:defRPr>
            </a:lvl1pPr>
            <a:lvl2pPr lvl="1" rtl="0">
              <a:spcBef>
                <a:spcPts val="0"/>
              </a:spcBef>
              <a:spcAft>
                <a:spcPts val="0"/>
              </a:spcAft>
              <a:buClr>
                <a:schemeClr val="dk1"/>
              </a:buClr>
              <a:buSzPts val="3000"/>
              <a:buFont typeface="Lexend Mega"/>
              <a:buNone/>
              <a:defRPr sz="3000">
                <a:solidFill>
                  <a:schemeClr val="dk1"/>
                </a:solidFill>
                <a:latin typeface="Lexend Mega"/>
                <a:ea typeface="Lexend Mega"/>
                <a:cs typeface="Lexend Mega"/>
                <a:sym typeface="Lexend Mega"/>
              </a:defRPr>
            </a:lvl2pPr>
            <a:lvl3pPr lvl="2" rtl="0">
              <a:spcBef>
                <a:spcPts val="0"/>
              </a:spcBef>
              <a:spcAft>
                <a:spcPts val="0"/>
              </a:spcAft>
              <a:buClr>
                <a:schemeClr val="dk1"/>
              </a:buClr>
              <a:buSzPts val="3000"/>
              <a:buFont typeface="Lexend Mega"/>
              <a:buNone/>
              <a:defRPr sz="3000">
                <a:solidFill>
                  <a:schemeClr val="dk1"/>
                </a:solidFill>
                <a:latin typeface="Lexend Mega"/>
                <a:ea typeface="Lexend Mega"/>
                <a:cs typeface="Lexend Mega"/>
                <a:sym typeface="Lexend Mega"/>
              </a:defRPr>
            </a:lvl3pPr>
            <a:lvl4pPr lvl="3" rtl="0">
              <a:spcBef>
                <a:spcPts val="0"/>
              </a:spcBef>
              <a:spcAft>
                <a:spcPts val="0"/>
              </a:spcAft>
              <a:buClr>
                <a:schemeClr val="dk1"/>
              </a:buClr>
              <a:buSzPts val="3000"/>
              <a:buFont typeface="Lexend Mega"/>
              <a:buNone/>
              <a:defRPr sz="3000">
                <a:solidFill>
                  <a:schemeClr val="dk1"/>
                </a:solidFill>
                <a:latin typeface="Lexend Mega"/>
                <a:ea typeface="Lexend Mega"/>
                <a:cs typeface="Lexend Mega"/>
                <a:sym typeface="Lexend Mega"/>
              </a:defRPr>
            </a:lvl4pPr>
            <a:lvl5pPr lvl="4" rtl="0">
              <a:spcBef>
                <a:spcPts val="0"/>
              </a:spcBef>
              <a:spcAft>
                <a:spcPts val="0"/>
              </a:spcAft>
              <a:buClr>
                <a:schemeClr val="dk1"/>
              </a:buClr>
              <a:buSzPts val="3000"/>
              <a:buFont typeface="Lexend Mega"/>
              <a:buNone/>
              <a:defRPr sz="3000">
                <a:solidFill>
                  <a:schemeClr val="dk1"/>
                </a:solidFill>
                <a:latin typeface="Lexend Mega"/>
                <a:ea typeface="Lexend Mega"/>
                <a:cs typeface="Lexend Mega"/>
                <a:sym typeface="Lexend Mega"/>
              </a:defRPr>
            </a:lvl5pPr>
            <a:lvl6pPr lvl="5" rtl="0">
              <a:spcBef>
                <a:spcPts val="0"/>
              </a:spcBef>
              <a:spcAft>
                <a:spcPts val="0"/>
              </a:spcAft>
              <a:buClr>
                <a:schemeClr val="dk1"/>
              </a:buClr>
              <a:buSzPts val="3000"/>
              <a:buFont typeface="Lexend Mega"/>
              <a:buNone/>
              <a:defRPr sz="3000">
                <a:solidFill>
                  <a:schemeClr val="dk1"/>
                </a:solidFill>
                <a:latin typeface="Lexend Mega"/>
                <a:ea typeface="Lexend Mega"/>
                <a:cs typeface="Lexend Mega"/>
                <a:sym typeface="Lexend Mega"/>
              </a:defRPr>
            </a:lvl6pPr>
            <a:lvl7pPr lvl="6" rtl="0">
              <a:spcBef>
                <a:spcPts val="0"/>
              </a:spcBef>
              <a:spcAft>
                <a:spcPts val="0"/>
              </a:spcAft>
              <a:buClr>
                <a:schemeClr val="dk1"/>
              </a:buClr>
              <a:buSzPts val="3000"/>
              <a:buFont typeface="Lexend Mega"/>
              <a:buNone/>
              <a:defRPr sz="3000">
                <a:solidFill>
                  <a:schemeClr val="dk1"/>
                </a:solidFill>
                <a:latin typeface="Lexend Mega"/>
                <a:ea typeface="Lexend Mega"/>
                <a:cs typeface="Lexend Mega"/>
                <a:sym typeface="Lexend Mega"/>
              </a:defRPr>
            </a:lvl7pPr>
            <a:lvl8pPr lvl="7" rtl="0">
              <a:spcBef>
                <a:spcPts val="0"/>
              </a:spcBef>
              <a:spcAft>
                <a:spcPts val="0"/>
              </a:spcAft>
              <a:buClr>
                <a:schemeClr val="dk1"/>
              </a:buClr>
              <a:buSzPts val="3000"/>
              <a:buFont typeface="Lexend Mega"/>
              <a:buNone/>
              <a:defRPr sz="3000">
                <a:solidFill>
                  <a:schemeClr val="dk1"/>
                </a:solidFill>
                <a:latin typeface="Lexend Mega"/>
                <a:ea typeface="Lexend Mega"/>
                <a:cs typeface="Lexend Mega"/>
                <a:sym typeface="Lexend Mega"/>
              </a:defRPr>
            </a:lvl8pPr>
            <a:lvl9pPr lvl="8" rtl="0">
              <a:spcBef>
                <a:spcPts val="0"/>
              </a:spcBef>
              <a:spcAft>
                <a:spcPts val="0"/>
              </a:spcAft>
              <a:buClr>
                <a:schemeClr val="dk1"/>
              </a:buClr>
              <a:buSzPts val="3000"/>
              <a:buFont typeface="Lexend Mega"/>
              <a:buNone/>
              <a:defRPr sz="3000">
                <a:solidFill>
                  <a:schemeClr val="dk1"/>
                </a:solidFill>
                <a:latin typeface="Lexend Mega"/>
                <a:ea typeface="Lexend Mega"/>
                <a:cs typeface="Lexend Mega"/>
                <a:sym typeface="Lexend Meg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1pPr>
            <a:lvl2pPr indent="-317500" lvl="1" marL="914400">
              <a:lnSpc>
                <a:spcPct val="115000"/>
              </a:lnSpc>
              <a:spcBef>
                <a:spcPts val="1600"/>
              </a:spcBef>
              <a:spcAft>
                <a:spcPts val="0"/>
              </a:spcAft>
              <a:buClr>
                <a:schemeClr val="dk1"/>
              </a:buClr>
              <a:buSzPts val="1400"/>
              <a:buFont typeface="Anaheim"/>
              <a:buChar char="○"/>
              <a:defRPr>
                <a:solidFill>
                  <a:schemeClr val="dk1"/>
                </a:solidFill>
                <a:latin typeface="Anaheim"/>
                <a:ea typeface="Anaheim"/>
                <a:cs typeface="Anaheim"/>
                <a:sym typeface="Anaheim"/>
              </a:defRPr>
            </a:lvl2pPr>
            <a:lvl3pPr indent="-317500" lvl="2" marL="1371600">
              <a:lnSpc>
                <a:spcPct val="115000"/>
              </a:lnSpc>
              <a:spcBef>
                <a:spcPts val="1600"/>
              </a:spcBef>
              <a:spcAft>
                <a:spcPts val="0"/>
              </a:spcAft>
              <a:buClr>
                <a:schemeClr val="dk1"/>
              </a:buClr>
              <a:buSzPts val="1400"/>
              <a:buFont typeface="Anaheim"/>
              <a:buChar char="■"/>
              <a:defRPr>
                <a:solidFill>
                  <a:schemeClr val="dk1"/>
                </a:solidFill>
                <a:latin typeface="Anaheim"/>
                <a:ea typeface="Anaheim"/>
                <a:cs typeface="Anaheim"/>
                <a:sym typeface="Anaheim"/>
              </a:defRPr>
            </a:lvl3pPr>
            <a:lvl4pPr indent="-317500" lvl="3" marL="1828800">
              <a:lnSpc>
                <a:spcPct val="115000"/>
              </a:lnSpc>
              <a:spcBef>
                <a:spcPts val="1600"/>
              </a:spcBef>
              <a:spcAft>
                <a:spcPts val="0"/>
              </a:spcAft>
              <a:buClr>
                <a:schemeClr val="dk1"/>
              </a:buClr>
              <a:buSzPts val="1400"/>
              <a:buFont typeface="Anaheim"/>
              <a:buChar char="●"/>
              <a:defRPr>
                <a:solidFill>
                  <a:schemeClr val="dk1"/>
                </a:solidFill>
                <a:latin typeface="Anaheim"/>
                <a:ea typeface="Anaheim"/>
                <a:cs typeface="Anaheim"/>
                <a:sym typeface="Anaheim"/>
              </a:defRPr>
            </a:lvl4pPr>
            <a:lvl5pPr indent="-317500" lvl="4" marL="2286000">
              <a:lnSpc>
                <a:spcPct val="115000"/>
              </a:lnSpc>
              <a:spcBef>
                <a:spcPts val="1600"/>
              </a:spcBef>
              <a:spcAft>
                <a:spcPts val="0"/>
              </a:spcAft>
              <a:buClr>
                <a:schemeClr val="dk1"/>
              </a:buClr>
              <a:buSzPts val="1400"/>
              <a:buFont typeface="Anaheim"/>
              <a:buChar char="○"/>
              <a:defRPr>
                <a:solidFill>
                  <a:schemeClr val="dk1"/>
                </a:solidFill>
                <a:latin typeface="Anaheim"/>
                <a:ea typeface="Anaheim"/>
                <a:cs typeface="Anaheim"/>
                <a:sym typeface="Anaheim"/>
              </a:defRPr>
            </a:lvl5pPr>
            <a:lvl6pPr indent="-317500" lvl="5" marL="2743200">
              <a:lnSpc>
                <a:spcPct val="115000"/>
              </a:lnSpc>
              <a:spcBef>
                <a:spcPts val="1600"/>
              </a:spcBef>
              <a:spcAft>
                <a:spcPts val="0"/>
              </a:spcAft>
              <a:buClr>
                <a:schemeClr val="dk1"/>
              </a:buClr>
              <a:buSzPts val="1400"/>
              <a:buFont typeface="Anaheim"/>
              <a:buChar char="■"/>
              <a:defRPr>
                <a:solidFill>
                  <a:schemeClr val="dk1"/>
                </a:solidFill>
                <a:latin typeface="Anaheim"/>
                <a:ea typeface="Anaheim"/>
                <a:cs typeface="Anaheim"/>
                <a:sym typeface="Anaheim"/>
              </a:defRPr>
            </a:lvl6pPr>
            <a:lvl7pPr indent="-317500" lvl="6" marL="3200400">
              <a:lnSpc>
                <a:spcPct val="115000"/>
              </a:lnSpc>
              <a:spcBef>
                <a:spcPts val="1600"/>
              </a:spcBef>
              <a:spcAft>
                <a:spcPts val="0"/>
              </a:spcAft>
              <a:buClr>
                <a:schemeClr val="dk1"/>
              </a:buClr>
              <a:buSzPts val="1400"/>
              <a:buFont typeface="Anaheim"/>
              <a:buChar char="●"/>
              <a:defRPr>
                <a:solidFill>
                  <a:schemeClr val="dk1"/>
                </a:solidFill>
                <a:latin typeface="Anaheim"/>
                <a:ea typeface="Anaheim"/>
                <a:cs typeface="Anaheim"/>
                <a:sym typeface="Anaheim"/>
              </a:defRPr>
            </a:lvl7pPr>
            <a:lvl8pPr indent="-317500" lvl="7" marL="3657600">
              <a:lnSpc>
                <a:spcPct val="115000"/>
              </a:lnSpc>
              <a:spcBef>
                <a:spcPts val="1600"/>
              </a:spcBef>
              <a:spcAft>
                <a:spcPts val="0"/>
              </a:spcAft>
              <a:buClr>
                <a:schemeClr val="dk1"/>
              </a:buClr>
              <a:buSzPts val="1400"/>
              <a:buFont typeface="Anaheim"/>
              <a:buChar char="○"/>
              <a:defRPr>
                <a:solidFill>
                  <a:schemeClr val="dk1"/>
                </a:solidFill>
                <a:latin typeface="Anaheim"/>
                <a:ea typeface="Anaheim"/>
                <a:cs typeface="Anaheim"/>
                <a:sym typeface="Anaheim"/>
              </a:defRPr>
            </a:lvl8pPr>
            <a:lvl9pPr indent="-317500" lvl="8" marL="4114800">
              <a:lnSpc>
                <a:spcPct val="115000"/>
              </a:lnSpc>
              <a:spcBef>
                <a:spcPts val="1600"/>
              </a:spcBef>
              <a:spcAft>
                <a:spcPts val="1600"/>
              </a:spcAft>
              <a:buClr>
                <a:schemeClr val="dk1"/>
              </a:buClr>
              <a:buSzPts val="1400"/>
              <a:buFont typeface="Anaheim"/>
              <a:buChar char="■"/>
              <a:defRPr>
                <a:solidFill>
                  <a:schemeClr val="dk1"/>
                </a:solidFill>
                <a:latin typeface="Anaheim"/>
                <a:ea typeface="Anaheim"/>
                <a:cs typeface="Anaheim"/>
                <a:sym typeface="Anahei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971">
          <p15:clr>
            <a:srgbClr val="EA4335"/>
          </p15:clr>
        </p15:guide>
        <p15:guide id="2" pos="449">
          <p15:clr>
            <a:srgbClr val="EA4335"/>
          </p15:clr>
        </p15:guide>
        <p15:guide id="3" pos="5311">
          <p15:clr>
            <a:srgbClr val="EA4335"/>
          </p15:clr>
        </p15:guide>
        <p15:guide id="4" orient="horz" pos="269">
          <p15:clr>
            <a:srgbClr val="EA4335"/>
          </p15:clr>
        </p15:guide>
        <p15:guide id="5" pos="2880">
          <p15:clr>
            <a:srgbClr val="EA4335"/>
          </p15:clr>
        </p15:guide>
        <p15:guide id="6" orient="horz" pos="162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ADFC7"/>
        </a:solidFill>
      </p:bgPr>
    </p:bg>
    <p:spTree>
      <p:nvGrpSpPr>
        <p:cNvPr id="1265" name="Shape 1265"/>
        <p:cNvGrpSpPr/>
        <p:nvPr/>
      </p:nvGrpSpPr>
      <p:grpSpPr>
        <a:xfrm>
          <a:off x="0" y="0"/>
          <a:ext cx="0" cy="0"/>
          <a:chOff x="0" y="0"/>
          <a:chExt cx="0" cy="0"/>
        </a:xfrm>
      </p:grpSpPr>
      <p:sp>
        <p:nvSpPr>
          <p:cNvPr id="1266" name="Google Shape;1266;p21"/>
          <p:cNvSpPr/>
          <p:nvPr/>
        </p:nvSpPr>
        <p:spPr>
          <a:xfrm rot="386092">
            <a:off x="2571691" y="3669128"/>
            <a:ext cx="3975191" cy="2311709"/>
          </a:xfrm>
          <a:custGeom>
            <a:rect b="b" l="l" r="r" t="t"/>
            <a:pathLst>
              <a:path extrusionOk="0" h="82232" w="117783">
                <a:moveTo>
                  <a:pt x="92985" y="33817"/>
                </a:moveTo>
                <a:cubicBezTo>
                  <a:pt x="92992" y="33817"/>
                  <a:pt x="93000" y="33822"/>
                  <a:pt x="93007" y="33831"/>
                </a:cubicBezTo>
                <a:cubicBezTo>
                  <a:pt x="93007" y="33845"/>
                  <a:pt x="93007" y="33858"/>
                  <a:pt x="93007" y="33878"/>
                </a:cubicBezTo>
                <a:cubicBezTo>
                  <a:pt x="93014" y="34179"/>
                  <a:pt x="92973" y="34500"/>
                  <a:pt x="92953" y="34822"/>
                </a:cubicBezTo>
                <a:cubicBezTo>
                  <a:pt x="92947" y="34828"/>
                  <a:pt x="92947" y="34828"/>
                  <a:pt x="92947" y="34835"/>
                </a:cubicBezTo>
                <a:cubicBezTo>
                  <a:pt x="92933" y="34882"/>
                  <a:pt x="92913" y="34929"/>
                  <a:pt x="92900" y="34982"/>
                </a:cubicBezTo>
                <a:cubicBezTo>
                  <a:pt x="92846" y="34156"/>
                  <a:pt x="92921" y="33817"/>
                  <a:pt x="92985" y="33817"/>
                </a:cubicBezTo>
                <a:close/>
                <a:moveTo>
                  <a:pt x="92893" y="35016"/>
                </a:moveTo>
                <a:lnTo>
                  <a:pt x="92893" y="35016"/>
                </a:lnTo>
                <a:cubicBezTo>
                  <a:pt x="92880" y="35056"/>
                  <a:pt x="92866" y="35103"/>
                  <a:pt x="92853" y="35143"/>
                </a:cubicBezTo>
                <a:cubicBezTo>
                  <a:pt x="92786" y="35236"/>
                  <a:pt x="92719" y="35337"/>
                  <a:pt x="92652" y="35437"/>
                </a:cubicBezTo>
                <a:cubicBezTo>
                  <a:pt x="92675" y="35428"/>
                  <a:pt x="92692" y="35424"/>
                  <a:pt x="92704" y="35424"/>
                </a:cubicBezTo>
                <a:cubicBezTo>
                  <a:pt x="92728" y="35424"/>
                  <a:pt x="92733" y="35442"/>
                  <a:pt x="92719" y="35477"/>
                </a:cubicBezTo>
                <a:cubicBezTo>
                  <a:pt x="92686" y="35517"/>
                  <a:pt x="92652" y="35551"/>
                  <a:pt x="92612" y="35598"/>
                </a:cubicBezTo>
                <a:cubicBezTo>
                  <a:pt x="92565" y="35644"/>
                  <a:pt x="92505" y="35698"/>
                  <a:pt x="92452" y="35745"/>
                </a:cubicBezTo>
                <a:cubicBezTo>
                  <a:pt x="92431" y="35778"/>
                  <a:pt x="92411" y="35805"/>
                  <a:pt x="92398" y="35839"/>
                </a:cubicBezTo>
                <a:cubicBezTo>
                  <a:pt x="92378" y="35852"/>
                  <a:pt x="92358" y="35865"/>
                  <a:pt x="92338" y="35885"/>
                </a:cubicBezTo>
                <a:cubicBezTo>
                  <a:pt x="92344" y="35865"/>
                  <a:pt x="92351" y="35845"/>
                  <a:pt x="92358" y="35825"/>
                </a:cubicBezTo>
                <a:lnTo>
                  <a:pt x="92358" y="35825"/>
                </a:lnTo>
                <a:cubicBezTo>
                  <a:pt x="92271" y="35899"/>
                  <a:pt x="92184" y="35972"/>
                  <a:pt x="92097" y="36046"/>
                </a:cubicBezTo>
                <a:cubicBezTo>
                  <a:pt x="92070" y="36066"/>
                  <a:pt x="92043" y="36086"/>
                  <a:pt x="92010" y="36106"/>
                </a:cubicBezTo>
                <a:cubicBezTo>
                  <a:pt x="91983" y="36120"/>
                  <a:pt x="91943" y="36140"/>
                  <a:pt x="91910" y="36153"/>
                </a:cubicBezTo>
                <a:cubicBezTo>
                  <a:pt x="92164" y="35845"/>
                  <a:pt x="92365" y="35644"/>
                  <a:pt x="92498" y="35531"/>
                </a:cubicBezTo>
                <a:cubicBezTo>
                  <a:pt x="92652" y="35263"/>
                  <a:pt x="92793" y="35089"/>
                  <a:pt x="92893" y="35016"/>
                </a:cubicBezTo>
                <a:close/>
                <a:moveTo>
                  <a:pt x="58053" y="1"/>
                </a:moveTo>
                <a:cubicBezTo>
                  <a:pt x="45841" y="1"/>
                  <a:pt x="33230" y="2931"/>
                  <a:pt x="23003" y="9665"/>
                </a:cubicBezTo>
                <a:cubicBezTo>
                  <a:pt x="10940" y="17613"/>
                  <a:pt x="2951" y="29857"/>
                  <a:pt x="1399" y="44282"/>
                </a:cubicBezTo>
                <a:cubicBezTo>
                  <a:pt x="0" y="57289"/>
                  <a:pt x="6363" y="70523"/>
                  <a:pt x="17356" y="77548"/>
                </a:cubicBezTo>
                <a:cubicBezTo>
                  <a:pt x="18681" y="78391"/>
                  <a:pt x="20066" y="78993"/>
                  <a:pt x="21497" y="79388"/>
                </a:cubicBezTo>
                <a:cubicBezTo>
                  <a:pt x="24187" y="81141"/>
                  <a:pt x="27332" y="82225"/>
                  <a:pt x="30523" y="82231"/>
                </a:cubicBezTo>
                <a:cubicBezTo>
                  <a:pt x="30538" y="82231"/>
                  <a:pt x="30553" y="82231"/>
                  <a:pt x="30568" y="82231"/>
                </a:cubicBezTo>
                <a:cubicBezTo>
                  <a:pt x="35307" y="82231"/>
                  <a:pt x="39573" y="80120"/>
                  <a:pt x="43008" y="76972"/>
                </a:cubicBezTo>
                <a:cubicBezTo>
                  <a:pt x="47925" y="72476"/>
                  <a:pt x="49973" y="65766"/>
                  <a:pt x="51967" y="59630"/>
                </a:cubicBezTo>
                <a:cubicBezTo>
                  <a:pt x="52314" y="58580"/>
                  <a:pt x="52682" y="57536"/>
                  <a:pt x="53057" y="56492"/>
                </a:cubicBezTo>
                <a:cubicBezTo>
                  <a:pt x="53338" y="55930"/>
                  <a:pt x="53612" y="55375"/>
                  <a:pt x="53927" y="54833"/>
                </a:cubicBezTo>
                <a:cubicBezTo>
                  <a:pt x="54014" y="54686"/>
                  <a:pt x="54215" y="54392"/>
                  <a:pt x="54395" y="54117"/>
                </a:cubicBezTo>
                <a:cubicBezTo>
                  <a:pt x="54556" y="53943"/>
                  <a:pt x="54710" y="53769"/>
                  <a:pt x="54817" y="53656"/>
                </a:cubicBezTo>
                <a:cubicBezTo>
                  <a:pt x="55205" y="53502"/>
                  <a:pt x="55881" y="53074"/>
                  <a:pt x="56295" y="52786"/>
                </a:cubicBezTo>
                <a:cubicBezTo>
                  <a:pt x="56382" y="52752"/>
                  <a:pt x="56469" y="52719"/>
                  <a:pt x="56556" y="52699"/>
                </a:cubicBezTo>
                <a:cubicBezTo>
                  <a:pt x="57065" y="52552"/>
                  <a:pt x="57587" y="52451"/>
                  <a:pt x="58102" y="52331"/>
                </a:cubicBezTo>
                <a:cubicBezTo>
                  <a:pt x="58122" y="52331"/>
                  <a:pt x="58142" y="52324"/>
                  <a:pt x="58162" y="52324"/>
                </a:cubicBezTo>
                <a:cubicBezTo>
                  <a:pt x="58721" y="52286"/>
                  <a:pt x="59284" y="52268"/>
                  <a:pt x="59848" y="52268"/>
                </a:cubicBezTo>
                <a:cubicBezTo>
                  <a:pt x="60080" y="52268"/>
                  <a:pt x="60312" y="52271"/>
                  <a:pt x="60544" y="52277"/>
                </a:cubicBezTo>
                <a:cubicBezTo>
                  <a:pt x="61146" y="52297"/>
                  <a:pt x="61735" y="52344"/>
                  <a:pt x="62337" y="52384"/>
                </a:cubicBezTo>
                <a:lnTo>
                  <a:pt x="62370" y="52384"/>
                </a:lnTo>
                <a:cubicBezTo>
                  <a:pt x="63889" y="52645"/>
                  <a:pt x="65381" y="53013"/>
                  <a:pt x="66867" y="53408"/>
                </a:cubicBezTo>
                <a:cubicBezTo>
                  <a:pt x="73517" y="55194"/>
                  <a:pt x="80081" y="57563"/>
                  <a:pt x="87066" y="57583"/>
                </a:cubicBezTo>
                <a:cubicBezTo>
                  <a:pt x="87097" y="57583"/>
                  <a:pt x="87128" y="57583"/>
                  <a:pt x="87160" y="57583"/>
                </a:cubicBezTo>
                <a:cubicBezTo>
                  <a:pt x="94220" y="57583"/>
                  <a:pt x="101179" y="55340"/>
                  <a:pt x="106448" y="50544"/>
                </a:cubicBezTo>
                <a:cubicBezTo>
                  <a:pt x="117782" y="40228"/>
                  <a:pt x="113975" y="21434"/>
                  <a:pt x="102869" y="12629"/>
                </a:cubicBezTo>
                <a:cubicBezTo>
                  <a:pt x="97282" y="8193"/>
                  <a:pt x="90893" y="5396"/>
                  <a:pt x="84008" y="3590"/>
                </a:cubicBezTo>
                <a:cubicBezTo>
                  <a:pt x="76856" y="1710"/>
                  <a:pt x="69409" y="485"/>
                  <a:pt x="62023" y="104"/>
                </a:cubicBezTo>
                <a:cubicBezTo>
                  <a:pt x="60706" y="36"/>
                  <a:pt x="59382" y="1"/>
                  <a:pt x="5805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1"/>
          <p:cNvSpPr/>
          <p:nvPr/>
        </p:nvSpPr>
        <p:spPr>
          <a:xfrm rot="10241269">
            <a:off x="1757549" y="505351"/>
            <a:ext cx="5452351" cy="3910159"/>
          </a:xfrm>
          <a:custGeom>
            <a:rect b="b" l="l" r="r" t="t"/>
            <a:pathLst>
              <a:path extrusionOk="0" h="84912" w="105345">
                <a:moveTo>
                  <a:pt x="53586" y="65098"/>
                </a:moveTo>
                <a:cubicBezTo>
                  <a:pt x="53747" y="65138"/>
                  <a:pt x="53981" y="65212"/>
                  <a:pt x="54295" y="65346"/>
                </a:cubicBezTo>
                <a:cubicBezTo>
                  <a:pt x="54275" y="65346"/>
                  <a:pt x="54248" y="65346"/>
                  <a:pt x="54228" y="65339"/>
                </a:cubicBezTo>
                <a:cubicBezTo>
                  <a:pt x="54028" y="65292"/>
                  <a:pt x="53787" y="65272"/>
                  <a:pt x="53573" y="65252"/>
                </a:cubicBezTo>
                <a:cubicBezTo>
                  <a:pt x="53486" y="65232"/>
                  <a:pt x="53412" y="65205"/>
                  <a:pt x="53365" y="65178"/>
                </a:cubicBezTo>
                <a:cubicBezTo>
                  <a:pt x="53439" y="65152"/>
                  <a:pt x="53512" y="65125"/>
                  <a:pt x="53586" y="65098"/>
                </a:cubicBezTo>
                <a:close/>
                <a:moveTo>
                  <a:pt x="33349" y="1"/>
                </a:moveTo>
                <a:cubicBezTo>
                  <a:pt x="29419" y="1"/>
                  <a:pt x="25465" y="1076"/>
                  <a:pt x="22013" y="3237"/>
                </a:cubicBezTo>
                <a:cubicBezTo>
                  <a:pt x="19972" y="4508"/>
                  <a:pt x="18152" y="6080"/>
                  <a:pt x="16553" y="7860"/>
                </a:cubicBezTo>
                <a:cubicBezTo>
                  <a:pt x="16393" y="7914"/>
                  <a:pt x="16226" y="7967"/>
                  <a:pt x="16065" y="8021"/>
                </a:cubicBezTo>
                <a:cubicBezTo>
                  <a:pt x="14560" y="8549"/>
                  <a:pt x="12974" y="9205"/>
                  <a:pt x="11656" y="10128"/>
                </a:cubicBezTo>
                <a:cubicBezTo>
                  <a:pt x="10692" y="10797"/>
                  <a:pt x="9722" y="11520"/>
                  <a:pt x="8846" y="12289"/>
                </a:cubicBezTo>
                <a:cubicBezTo>
                  <a:pt x="8709" y="12408"/>
                  <a:pt x="8375" y="12623"/>
                  <a:pt x="8383" y="12623"/>
                </a:cubicBezTo>
                <a:cubicBezTo>
                  <a:pt x="8388" y="12623"/>
                  <a:pt x="8504" y="12553"/>
                  <a:pt x="8832" y="12356"/>
                </a:cubicBezTo>
                <a:cubicBezTo>
                  <a:pt x="9161" y="12113"/>
                  <a:pt x="9328" y="11991"/>
                  <a:pt x="9333" y="11991"/>
                </a:cubicBezTo>
                <a:lnTo>
                  <a:pt x="9333" y="11991"/>
                </a:lnTo>
                <a:cubicBezTo>
                  <a:pt x="9342" y="11991"/>
                  <a:pt x="8759" y="12437"/>
                  <a:pt x="7581" y="13333"/>
                </a:cubicBezTo>
                <a:cubicBezTo>
                  <a:pt x="7153" y="13888"/>
                  <a:pt x="6732" y="14437"/>
                  <a:pt x="6303" y="14986"/>
                </a:cubicBezTo>
                <a:cubicBezTo>
                  <a:pt x="2108" y="20626"/>
                  <a:pt x="188" y="27584"/>
                  <a:pt x="94" y="34556"/>
                </a:cubicBezTo>
                <a:cubicBezTo>
                  <a:pt x="1" y="41875"/>
                  <a:pt x="1934" y="49335"/>
                  <a:pt x="5306" y="55818"/>
                </a:cubicBezTo>
                <a:cubicBezTo>
                  <a:pt x="8712" y="62355"/>
                  <a:pt x="14165" y="67681"/>
                  <a:pt x="19972" y="72077"/>
                </a:cubicBezTo>
                <a:cubicBezTo>
                  <a:pt x="30764" y="80251"/>
                  <a:pt x="44908" y="84911"/>
                  <a:pt x="58739" y="84911"/>
                </a:cubicBezTo>
                <a:cubicBezTo>
                  <a:pt x="73729" y="84911"/>
                  <a:pt x="88351" y="79437"/>
                  <a:pt x="97938" y="67032"/>
                </a:cubicBezTo>
                <a:cubicBezTo>
                  <a:pt x="102869" y="60642"/>
                  <a:pt x="105345" y="52888"/>
                  <a:pt x="103980" y="44839"/>
                </a:cubicBezTo>
                <a:cubicBezTo>
                  <a:pt x="102555" y="36422"/>
                  <a:pt x="95155" y="30668"/>
                  <a:pt x="87247" y="28708"/>
                </a:cubicBezTo>
                <a:cubicBezTo>
                  <a:pt x="83466" y="27778"/>
                  <a:pt x="79512" y="27470"/>
                  <a:pt x="75638" y="27089"/>
                </a:cubicBezTo>
                <a:cubicBezTo>
                  <a:pt x="73979" y="26928"/>
                  <a:pt x="72320" y="26774"/>
                  <a:pt x="70660" y="26587"/>
                </a:cubicBezTo>
                <a:cubicBezTo>
                  <a:pt x="70560" y="26574"/>
                  <a:pt x="70420" y="26567"/>
                  <a:pt x="70266" y="26560"/>
                </a:cubicBezTo>
                <a:cubicBezTo>
                  <a:pt x="70159" y="26540"/>
                  <a:pt x="70018" y="26513"/>
                  <a:pt x="69844" y="26487"/>
                </a:cubicBezTo>
                <a:cubicBezTo>
                  <a:pt x="68908" y="26326"/>
                  <a:pt x="67971" y="26172"/>
                  <a:pt x="67041" y="25985"/>
                </a:cubicBezTo>
                <a:cubicBezTo>
                  <a:pt x="65596" y="25704"/>
                  <a:pt x="64164" y="25356"/>
                  <a:pt x="62766" y="24901"/>
                </a:cubicBezTo>
                <a:cubicBezTo>
                  <a:pt x="62250" y="24740"/>
                  <a:pt x="61749" y="24533"/>
                  <a:pt x="61247" y="24339"/>
                </a:cubicBezTo>
                <a:cubicBezTo>
                  <a:pt x="60912" y="24178"/>
                  <a:pt x="60578" y="24018"/>
                  <a:pt x="60250" y="23844"/>
                </a:cubicBezTo>
                <a:cubicBezTo>
                  <a:pt x="59641" y="23509"/>
                  <a:pt x="59046" y="23155"/>
                  <a:pt x="58470" y="22773"/>
                </a:cubicBezTo>
                <a:cubicBezTo>
                  <a:pt x="58417" y="22740"/>
                  <a:pt x="58336" y="22680"/>
                  <a:pt x="58256" y="22626"/>
                </a:cubicBezTo>
                <a:cubicBezTo>
                  <a:pt x="57734" y="22144"/>
                  <a:pt x="57239" y="21656"/>
                  <a:pt x="56744" y="21148"/>
                </a:cubicBezTo>
                <a:cubicBezTo>
                  <a:pt x="56737" y="21148"/>
                  <a:pt x="56737" y="21141"/>
                  <a:pt x="56731" y="21141"/>
                </a:cubicBezTo>
                <a:cubicBezTo>
                  <a:pt x="56677" y="21054"/>
                  <a:pt x="56630" y="20987"/>
                  <a:pt x="56597" y="20933"/>
                </a:cubicBezTo>
                <a:cubicBezTo>
                  <a:pt x="53338" y="15862"/>
                  <a:pt x="52141" y="9994"/>
                  <a:pt x="47631" y="5652"/>
                </a:cubicBezTo>
                <a:cubicBezTo>
                  <a:pt x="43730" y="1892"/>
                  <a:pt x="38560" y="1"/>
                  <a:pt x="3334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1"/>
          <p:cNvSpPr txBox="1"/>
          <p:nvPr>
            <p:ph idx="3" type="title"/>
          </p:nvPr>
        </p:nvSpPr>
        <p:spPr>
          <a:xfrm>
            <a:off x="2044800" y="1024914"/>
            <a:ext cx="5040900" cy="156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sz="2800"/>
              <a:t>Once Upon A</a:t>
            </a:r>
            <a:endParaRPr sz="2800"/>
          </a:p>
          <a:p>
            <a:pPr indent="0" lvl="0" marL="0" rtl="0" algn="ctr">
              <a:spcBef>
                <a:spcPts val="1000"/>
              </a:spcBef>
              <a:spcAft>
                <a:spcPts val="1000"/>
              </a:spcAft>
              <a:buNone/>
            </a:pPr>
            <a:r>
              <a:rPr b="0" lang="en" sz="7900"/>
              <a:t>Game</a:t>
            </a:r>
            <a:endParaRPr b="0" sz="7900"/>
          </a:p>
        </p:txBody>
      </p:sp>
      <p:sp>
        <p:nvSpPr>
          <p:cNvPr id="1269" name="Google Shape;1269;p21"/>
          <p:cNvSpPr txBox="1"/>
          <p:nvPr>
            <p:ph idx="2" type="title"/>
          </p:nvPr>
        </p:nvSpPr>
        <p:spPr>
          <a:xfrm>
            <a:off x="2715725" y="2556098"/>
            <a:ext cx="3713700" cy="38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in game production</a:t>
            </a:r>
            <a:endParaRPr/>
          </a:p>
        </p:txBody>
      </p:sp>
      <p:grpSp>
        <p:nvGrpSpPr>
          <p:cNvPr id="1270" name="Google Shape;1270;p21"/>
          <p:cNvGrpSpPr/>
          <p:nvPr/>
        </p:nvGrpSpPr>
        <p:grpSpPr>
          <a:xfrm flipH="1" rot="-2700000">
            <a:off x="6051729" y="343050"/>
            <a:ext cx="771855" cy="1181244"/>
            <a:chOff x="-12557028" y="-5649702"/>
            <a:chExt cx="825445" cy="1263258"/>
          </a:xfrm>
        </p:grpSpPr>
        <p:sp>
          <p:nvSpPr>
            <p:cNvPr id="1271" name="Google Shape;1271;p21"/>
            <p:cNvSpPr/>
            <p:nvPr/>
          </p:nvSpPr>
          <p:spPr>
            <a:xfrm>
              <a:off x="-12557028" y="-5649702"/>
              <a:ext cx="825445" cy="1263258"/>
            </a:xfrm>
            <a:custGeom>
              <a:rect b="b" l="l" r="r" t="t"/>
              <a:pathLst>
                <a:path extrusionOk="0" h="26961" w="17617">
                  <a:moveTo>
                    <a:pt x="17580" y="20236"/>
                  </a:moveTo>
                  <a:cubicBezTo>
                    <a:pt x="17568" y="19535"/>
                    <a:pt x="17359" y="18896"/>
                    <a:pt x="16978" y="18367"/>
                  </a:cubicBezTo>
                  <a:lnTo>
                    <a:pt x="16928" y="18121"/>
                  </a:lnTo>
                  <a:cubicBezTo>
                    <a:pt x="16855" y="17777"/>
                    <a:pt x="16769" y="17445"/>
                    <a:pt x="16695" y="17101"/>
                  </a:cubicBezTo>
                  <a:cubicBezTo>
                    <a:pt x="16633" y="16867"/>
                    <a:pt x="16560" y="16548"/>
                    <a:pt x="16437" y="16216"/>
                  </a:cubicBezTo>
                  <a:cubicBezTo>
                    <a:pt x="16277" y="15761"/>
                    <a:pt x="16142" y="15281"/>
                    <a:pt x="16056" y="14900"/>
                  </a:cubicBezTo>
                  <a:cubicBezTo>
                    <a:pt x="15982" y="14618"/>
                    <a:pt x="15908" y="14372"/>
                    <a:pt x="15822" y="14150"/>
                  </a:cubicBezTo>
                  <a:cubicBezTo>
                    <a:pt x="15699" y="13855"/>
                    <a:pt x="15588" y="13573"/>
                    <a:pt x="15466" y="13278"/>
                  </a:cubicBezTo>
                  <a:cubicBezTo>
                    <a:pt x="15355" y="13019"/>
                    <a:pt x="15257" y="12761"/>
                    <a:pt x="15146" y="12491"/>
                  </a:cubicBezTo>
                  <a:cubicBezTo>
                    <a:pt x="14888" y="11839"/>
                    <a:pt x="14568" y="11249"/>
                    <a:pt x="14273" y="10684"/>
                  </a:cubicBezTo>
                  <a:lnTo>
                    <a:pt x="14187" y="10524"/>
                  </a:lnTo>
                  <a:cubicBezTo>
                    <a:pt x="13843" y="9860"/>
                    <a:pt x="13314" y="9331"/>
                    <a:pt x="12675" y="8975"/>
                  </a:cubicBezTo>
                  <a:cubicBezTo>
                    <a:pt x="12392" y="8815"/>
                    <a:pt x="12097" y="8668"/>
                    <a:pt x="11827" y="8532"/>
                  </a:cubicBezTo>
                  <a:cubicBezTo>
                    <a:pt x="11519" y="8373"/>
                    <a:pt x="11224" y="8274"/>
                    <a:pt x="10917" y="8237"/>
                  </a:cubicBezTo>
                  <a:cubicBezTo>
                    <a:pt x="10843" y="8237"/>
                    <a:pt x="10696" y="8188"/>
                    <a:pt x="10560" y="8151"/>
                  </a:cubicBezTo>
                  <a:cubicBezTo>
                    <a:pt x="10388" y="8102"/>
                    <a:pt x="10192" y="8041"/>
                    <a:pt x="9970" y="7991"/>
                  </a:cubicBezTo>
                  <a:cubicBezTo>
                    <a:pt x="9872" y="7967"/>
                    <a:pt x="9823" y="7942"/>
                    <a:pt x="9786" y="7881"/>
                  </a:cubicBezTo>
                  <a:cubicBezTo>
                    <a:pt x="9675" y="7758"/>
                    <a:pt x="9565" y="7623"/>
                    <a:pt x="9454" y="7487"/>
                  </a:cubicBezTo>
                  <a:cubicBezTo>
                    <a:pt x="9442" y="7426"/>
                    <a:pt x="9429" y="7389"/>
                    <a:pt x="9417" y="7352"/>
                  </a:cubicBezTo>
                  <a:cubicBezTo>
                    <a:pt x="9343" y="7045"/>
                    <a:pt x="9220" y="6811"/>
                    <a:pt x="9147" y="6664"/>
                  </a:cubicBezTo>
                  <a:cubicBezTo>
                    <a:pt x="9061" y="6270"/>
                    <a:pt x="8975" y="5889"/>
                    <a:pt x="8876" y="5520"/>
                  </a:cubicBezTo>
                  <a:cubicBezTo>
                    <a:pt x="9159" y="5152"/>
                    <a:pt x="9319" y="4685"/>
                    <a:pt x="9331" y="4217"/>
                  </a:cubicBezTo>
                  <a:cubicBezTo>
                    <a:pt x="9356" y="3861"/>
                    <a:pt x="9294" y="3517"/>
                    <a:pt x="9171" y="3185"/>
                  </a:cubicBezTo>
                  <a:cubicBezTo>
                    <a:pt x="9061" y="2877"/>
                    <a:pt x="8962" y="2619"/>
                    <a:pt x="8864" y="2386"/>
                  </a:cubicBezTo>
                  <a:cubicBezTo>
                    <a:pt x="8507" y="1599"/>
                    <a:pt x="7745" y="1021"/>
                    <a:pt x="6872" y="861"/>
                  </a:cubicBezTo>
                  <a:cubicBezTo>
                    <a:pt x="6479" y="443"/>
                    <a:pt x="5963" y="173"/>
                    <a:pt x="5385" y="62"/>
                  </a:cubicBezTo>
                  <a:cubicBezTo>
                    <a:pt x="5176" y="13"/>
                    <a:pt x="4955" y="1"/>
                    <a:pt x="4733" y="1"/>
                  </a:cubicBezTo>
                  <a:cubicBezTo>
                    <a:pt x="4524" y="1"/>
                    <a:pt x="4315" y="13"/>
                    <a:pt x="4094" y="50"/>
                  </a:cubicBezTo>
                  <a:cubicBezTo>
                    <a:pt x="3172" y="210"/>
                    <a:pt x="2373" y="492"/>
                    <a:pt x="1685" y="910"/>
                  </a:cubicBezTo>
                  <a:cubicBezTo>
                    <a:pt x="1119" y="1242"/>
                    <a:pt x="726" y="1759"/>
                    <a:pt x="578" y="2373"/>
                  </a:cubicBezTo>
                  <a:cubicBezTo>
                    <a:pt x="504" y="2668"/>
                    <a:pt x="492" y="2976"/>
                    <a:pt x="554" y="3283"/>
                  </a:cubicBezTo>
                  <a:lnTo>
                    <a:pt x="357" y="3947"/>
                  </a:lnTo>
                  <a:cubicBezTo>
                    <a:pt x="320" y="4045"/>
                    <a:pt x="308" y="4119"/>
                    <a:pt x="283" y="4205"/>
                  </a:cubicBezTo>
                  <a:cubicBezTo>
                    <a:pt x="0" y="5508"/>
                    <a:pt x="517" y="6750"/>
                    <a:pt x="1623" y="7463"/>
                  </a:cubicBezTo>
                  <a:cubicBezTo>
                    <a:pt x="1906" y="7635"/>
                    <a:pt x="2189" y="7770"/>
                    <a:pt x="2496" y="7844"/>
                  </a:cubicBezTo>
                  <a:cubicBezTo>
                    <a:pt x="2582" y="8274"/>
                    <a:pt x="2680" y="8704"/>
                    <a:pt x="2791" y="9135"/>
                  </a:cubicBezTo>
                  <a:cubicBezTo>
                    <a:pt x="2803" y="9196"/>
                    <a:pt x="2816" y="9282"/>
                    <a:pt x="2803" y="9417"/>
                  </a:cubicBezTo>
                  <a:cubicBezTo>
                    <a:pt x="2779" y="9614"/>
                    <a:pt x="2717" y="9860"/>
                    <a:pt x="2656" y="10143"/>
                  </a:cubicBezTo>
                  <a:cubicBezTo>
                    <a:pt x="2607" y="10192"/>
                    <a:pt x="2570" y="10241"/>
                    <a:pt x="2533" y="10278"/>
                  </a:cubicBezTo>
                  <a:cubicBezTo>
                    <a:pt x="2361" y="10462"/>
                    <a:pt x="2115" y="10733"/>
                    <a:pt x="1893" y="11089"/>
                  </a:cubicBezTo>
                  <a:cubicBezTo>
                    <a:pt x="1623" y="11397"/>
                    <a:pt x="1463" y="11692"/>
                    <a:pt x="1353" y="11888"/>
                  </a:cubicBezTo>
                  <a:lnTo>
                    <a:pt x="1340" y="11913"/>
                  </a:lnTo>
                  <a:cubicBezTo>
                    <a:pt x="1107" y="12356"/>
                    <a:pt x="984" y="12761"/>
                    <a:pt x="873" y="13093"/>
                  </a:cubicBezTo>
                  <a:cubicBezTo>
                    <a:pt x="861" y="13155"/>
                    <a:pt x="836" y="13216"/>
                    <a:pt x="824" y="13278"/>
                  </a:cubicBezTo>
                  <a:cubicBezTo>
                    <a:pt x="566" y="14089"/>
                    <a:pt x="480" y="14839"/>
                    <a:pt x="541" y="15576"/>
                  </a:cubicBezTo>
                  <a:lnTo>
                    <a:pt x="554" y="15650"/>
                  </a:lnTo>
                  <a:cubicBezTo>
                    <a:pt x="566" y="15810"/>
                    <a:pt x="590" y="16031"/>
                    <a:pt x="640" y="16289"/>
                  </a:cubicBezTo>
                  <a:cubicBezTo>
                    <a:pt x="738" y="16744"/>
                    <a:pt x="836" y="17150"/>
                    <a:pt x="947" y="17556"/>
                  </a:cubicBezTo>
                  <a:cubicBezTo>
                    <a:pt x="1021" y="17826"/>
                    <a:pt x="1119" y="18109"/>
                    <a:pt x="1242" y="18379"/>
                  </a:cubicBezTo>
                  <a:cubicBezTo>
                    <a:pt x="1832" y="19633"/>
                    <a:pt x="2484" y="20850"/>
                    <a:pt x="3111" y="22030"/>
                  </a:cubicBezTo>
                  <a:lnTo>
                    <a:pt x="3295" y="22362"/>
                  </a:lnTo>
                  <a:cubicBezTo>
                    <a:pt x="3393" y="22559"/>
                    <a:pt x="3504" y="22719"/>
                    <a:pt x="3590" y="22854"/>
                  </a:cubicBezTo>
                  <a:cubicBezTo>
                    <a:pt x="3615" y="22891"/>
                    <a:pt x="3639" y="22940"/>
                    <a:pt x="3676" y="22989"/>
                  </a:cubicBezTo>
                  <a:lnTo>
                    <a:pt x="3774" y="23149"/>
                  </a:lnTo>
                  <a:cubicBezTo>
                    <a:pt x="3873" y="23321"/>
                    <a:pt x="3971" y="23481"/>
                    <a:pt x="4045" y="23616"/>
                  </a:cubicBezTo>
                  <a:cubicBezTo>
                    <a:pt x="4119" y="23752"/>
                    <a:pt x="4205" y="23899"/>
                    <a:pt x="4278" y="24034"/>
                  </a:cubicBezTo>
                  <a:cubicBezTo>
                    <a:pt x="4352" y="24170"/>
                    <a:pt x="4426" y="24292"/>
                    <a:pt x="4475" y="24391"/>
                  </a:cubicBezTo>
                  <a:cubicBezTo>
                    <a:pt x="4610" y="24661"/>
                    <a:pt x="4758" y="24846"/>
                    <a:pt x="4832" y="24944"/>
                  </a:cubicBezTo>
                  <a:lnTo>
                    <a:pt x="4844" y="24969"/>
                  </a:lnTo>
                  <a:cubicBezTo>
                    <a:pt x="4979" y="25141"/>
                    <a:pt x="5114" y="25325"/>
                    <a:pt x="5250" y="25510"/>
                  </a:cubicBezTo>
                  <a:cubicBezTo>
                    <a:pt x="5704" y="26124"/>
                    <a:pt x="6319" y="26554"/>
                    <a:pt x="7032" y="26739"/>
                  </a:cubicBezTo>
                  <a:cubicBezTo>
                    <a:pt x="7290" y="26800"/>
                    <a:pt x="7684" y="26911"/>
                    <a:pt x="8163" y="26911"/>
                  </a:cubicBezTo>
                  <a:cubicBezTo>
                    <a:pt x="8323" y="26911"/>
                    <a:pt x="8471" y="26899"/>
                    <a:pt x="8618" y="26874"/>
                  </a:cubicBezTo>
                  <a:cubicBezTo>
                    <a:pt x="8618" y="26874"/>
                    <a:pt x="8618" y="26874"/>
                    <a:pt x="8618" y="26874"/>
                  </a:cubicBezTo>
                  <a:cubicBezTo>
                    <a:pt x="8913" y="26936"/>
                    <a:pt x="9208" y="26960"/>
                    <a:pt x="9515" y="26960"/>
                  </a:cubicBezTo>
                  <a:cubicBezTo>
                    <a:pt x="9933" y="26960"/>
                    <a:pt x="10364" y="26911"/>
                    <a:pt x="10794" y="26813"/>
                  </a:cubicBezTo>
                  <a:lnTo>
                    <a:pt x="10892" y="26788"/>
                  </a:lnTo>
                  <a:cubicBezTo>
                    <a:pt x="11728" y="26579"/>
                    <a:pt x="12552" y="26382"/>
                    <a:pt x="13376" y="26173"/>
                  </a:cubicBezTo>
                  <a:cubicBezTo>
                    <a:pt x="13671" y="26112"/>
                    <a:pt x="13953" y="26001"/>
                    <a:pt x="14236" y="25878"/>
                  </a:cubicBezTo>
                  <a:lnTo>
                    <a:pt x="14273" y="25854"/>
                  </a:lnTo>
                  <a:cubicBezTo>
                    <a:pt x="14839" y="25596"/>
                    <a:pt x="15588" y="25239"/>
                    <a:pt x="16228" y="24551"/>
                  </a:cubicBezTo>
                  <a:cubicBezTo>
                    <a:pt x="16670" y="24182"/>
                    <a:pt x="17002" y="23702"/>
                    <a:pt x="17211" y="23100"/>
                  </a:cubicBezTo>
                  <a:cubicBezTo>
                    <a:pt x="17494" y="22239"/>
                    <a:pt x="17617" y="21330"/>
                    <a:pt x="17580" y="20236"/>
                  </a:cubicBezTo>
                  <a:close/>
                </a:path>
              </a:pathLst>
            </a:custGeom>
            <a:solidFill>
              <a:srgbClr val="FFFFFF"/>
            </a:solidFill>
            <a:ln>
              <a:noFill/>
            </a:ln>
            <a:effectLst>
              <a:outerShdw blurRad="57150" rotWithShape="0" algn="bl" dir="8100000" dist="47625">
                <a:srgbClr val="000000">
                  <a:alpha val="2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1"/>
            <p:cNvSpPr/>
            <p:nvPr/>
          </p:nvSpPr>
          <p:spPr>
            <a:xfrm>
              <a:off x="-12416510" y="-5416411"/>
              <a:ext cx="568023" cy="914188"/>
            </a:xfrm>
            <a:custGeom>
              <a:rect b="b" l="l" r="r" t="t"/>
              <a:pathLst>
                <a:path extrusionOk="0" h="19511" w="12123">
                  <a:moveTo>
                    <a:pt x="10500" y="16830"/>
                  </a:moveTo>
                  <a:cubicBezTo>
                    <a:pt x="10364" y="16879"/>
                    <a:pt x="10217" y="16941"/>
                    <a:pt x="10118" y="17051"/>
                  </a:cubicBezTo>
                  <a:cubicBezTo>
                    <a:pt x="10094" y="17076"/>
                    <a:pt x="10082" y="17113"/>
                    <a:pt x="10082" y="17138"/>
                  </a:cubicBezTo>
                  <a:cubicBezTo>
                    <a:pt x="10082" y="17162"/>
                    <a:pt x="10118" y="17211"/>
                    <a:pt x="10131" y="17211"/>
                  </a:cubicBezTo>
                  <a:cubicBezTo>
                    <a:pt x="10315" y="17199"/>
                    <a:pt x="10463" y="17088"/>
                    <a:pt x="10586" y="16953"/>
                  </a:cubicBezTo>
                  <a:cubicBezTo>
                    <a:pt x="10610" y="16941"/>
                    <a:pt x="10598" y="16892"/>
                    <a:pt x="10586" y="16867"/>
                  </a:cubicBezTo>
                  <a:cubicBezTo>
                    <a:pt x="10573" y="16843"/>
                    <a:pt x="10536" y="16843"/>
                    <a:pt x="10500" y="16830"/>
                  </a:cubicBezTo>
                  <a:close/>
                  <a:moveTo>
                    <a:pt x="2005" y="12601"/>
                  </a:moveTo>
                  <a:cubicBezTo>
                    <a:pt x="1992" y="12712"/>
                    <a:pt x="1980" y="12823"/>
                    <a:pt x="1968" y="12946"/>
                  </a:cubicBezTo>
                  <a:cubicBezTo>
                    <a:pt x="1943" y="13056"/>
                    <a:pt x="1919" y="13167"/>
                    <a:pt x="1882" y="13277"/>
                  </a:cubicBezTo>
                  <a:cubicBezTo>
                    <a:pt x="1845" y="13450"/>
                    <a:pt x="1870" y="13609"/>
                    <a:pt x="1919" y="13781"/>
                  </a:cubicBezTo>
                  <a:cubicBezTo>
                    <a:pt x="1919" y="13794"/>
                    <a:pt x="1968" y="13794"/>
                    <a:pt x="1992" y="13806"/>
                  </a:cubicBezTo>
                  <a:cubicBezTo>
                    <a:pt x="2005" y="13806"/>
                    <a:pt x="2029" y="13781"/>
                    <a:pt x="2029" y="13769"/>
                  </a:cubicBezTo>
                  <a:cubicBezTo>
                    <a:pt x="2042" y="13745"/>
                    <a:pt x="2066" y="13708"/>
                    <a:pt x="2066" y="13683"/>
                  </a:cubicBezTo>
                  <a:cubicBezTo>
                    <a:pt x="2054" y="13425"/>
                    <a:pt x="2103" y="13179"/>
                    <a:pt x="2152" y="12933"/>
                  </a:cubicBezTo>
                  <a:cubicBezTo>
                    <a:pt x="2177" y="12859"/>
                    <a:pt x="2177" y="12773"/>
                    <a:pt x="2165" y="12687"/>
                  </a:cubicBezTo>
                  <a:cubicBezTo>
                    <a:pt x="2152" y="12626"/>
                    <a:pt x="2103" y="12577"/>
                    <a:pt x="2005" y="12601"/>
                  </a:cubicBezTo>
                  <a:close/>
                  <a:moveTo>
                    <a:pt x="2275" y="7204"/>
                  </a:moveTo>
                  <a:cubicBezTo>
                    <a:pt x="2238" y="7204"/>
                    <a:pt x="2189" y="7180"/>
                    <a:pt x="2177" y="7192"/>
                  </a:cubicBezTo>
                  <a:cubicBezTo>
                    <a:pt x="1808" y="7536"/>
                    <a:pt x="1488" y="7930"/>
                    <a:pt x="1279" y="8397"/>
                  </a:cubicBezTo>
                  <a:cubicBezTo>
                    <a:pt x="1230" y="8483"/>
                    <a:pt x="1243" y="8594"/>
                    <a:pt x="1230" y="8692"/>
                  </a:cubicBezTo>
                  <a:cubicBezTo>
                    <a:pt x="1230" y="8717"/>
                    <a:pt x="1267" y="8753"/>
                    <a:pt x="1292" y="8753"/>
                  </a:cubicBezTo>
                  <a:cubicBezTo>
                    <a:pt x="1316" y="8766"/>
                    <a:pt x="1353" y="8741"/>
                    <a:pt x="1378" y="8729"/>
                  </a:cubicBezTo>
                  <a:cubicBezTo>
                    <a:pt x="1390" y="8717"/>
                    <a:pt x="1402" y="8704"/>
                    <a:pt x="1415" y="8692"/>
                  </a:cubicBezTo>
                  <a:cubicBezTo>
                    <a:pt x="1587" y="8348"/>
                    <a:pt x="1808" y="8028"/>
                    <a:pt x="2079" y="7745"/>
                  </a:cubicBezTo>
                  <a:cubicBezTo>
                    <a:pt x="2226" y="7610"/>
                    <a:pt x="2251" y="7426"/>
                    <a:pt x="2288" y="7241"/>
                  </a:cubicBezTo>
                  <a:cubicBezTo>
                    <a:pt x="2288" y="7229"/>
                    <a:pt x="2275" y="7217"/>
                    <a:pt x="2275" y="7204"/>
                  </a:cubicBezTo>
                  <a:moveTo>
                    <a:pt x="6037" y="6258"/>
                  </a:moveTo>
                  <a:cubicBezTo>
                    <a:pt x="6037" y="6282"/>
                    <a:pt x="6037" y="6319"/>
                    <a:pt x="6049" y="6344"/>
                  </a:cubicBezTo>
                  <a:cubicBezTo>
                    <a:pt x="6443" y="6762"/>
                    <a:pt x="6947" y="7045"/>
                    <a:pt x="7377" y="7426"/>
                  </a:cubicBezTo>
                  <a:cubicBezTo>
                    <a:pt x="7402" y="7450"/>
                    <a:pt x="7438" y="7463"/>
                    <a:pt x="7475" y="7463"/>
                  </a:cubicBezTo>
                  <a:cubicBezTo>
                    <a:pt x="7500" y="7463"/>
                    <a:pt x="7537" y="7450"/>
                    <a:pt x="7561" y="7426"/>
                  </a:cubicBezTo>
                  <a:cubicBezTo>
                    <a:pt x="7586" y="7413"/>
                    <a:pt x="7598" y="7364"/>
                    <a:pt x="7598" y="7340"/>
                  </a:cubicBezTo>
                  <a:cubicBezTo>
                    <a:pt x="7586" y="7291"/>
                    <a:pt x="7574" y="7241"/>
                    <a:pt x="7537" y="7204"/>
                  </a:cubicBezTo>
                  <a:cubicBezTo>
                    <a:pt x="7156" y="6774"/>
                    <a:pt x="6664" y="6479"/>
                    <a:pt x="6135" y="6246"/>
                  </a:cubicBezTo>
                  <a:cubicBezTo>
                    <a:pt x="6123" y="6233"/>
                    <a:pt x="6098" y="6233"/>
                    <a:pt x="6086" y="6233"/>
                  </a:cubicBezTo>
                  <a:cubicBezTo>
                    <a:pt x="6074" y="6233"/>
                    <a:pt x="6049" y="6246"/>
                    <a:pt x="6037" y="6258"/>
                  </a:cubicBezTo>
                  <a:moveTo>
                    <a:pt x="8951" y="8495"/>
                  </a:moveTo>
                  <a:cubicBezTo>
                    <a:pt x="8926" y="8409"/>
                    <a:pt x="8901" y="8335"/>
                    <a:pt x="8877" y="8249"/>
                  </a:cubicBezTo>
                  <a:cubicBezTo>
                    <a:pt x="8692" y="7807"/>
                    <a:pt x="8471" y="7364"/>
                    <a:pt x="8201" y="6959"/>
                  </a:cubicBezTo>
                  <a:cubicBezTo>
                    <a:pt x="8188" y="6946"/>
                    <a:pt x="8139" y="6934"/>
                    <a:pt x="8115" y="6946"/>
                  </a:cubicBezTo>
                  <a:cubicBezTo>
                    <a:pt x="8090" y="6946"/>
                    <a:pt x="8053" y="6983"/>
                    <a:pt x="8053" y="6996"/>
                  </a:cubicBezTo>
                  <a:cubicBezTo>
                    <a:pt x="8065" y="7082"/>
                    <a:pt x="8065" y="7168"/>
                    <a:pt x="8102" y="7241"/>
                  </a:cubicBezTo>
                  <a:cubicBezTo>
                    <a:pt x="8373" y="7782"/>
                    <a:pt x="8594" y="8348"/>
                    <a:pt x="8815" y="8901"/>
                  </a:cubicBezTo>
                  <a:cubicBezTo>
                    <a:pt x="8828" y="8950"/>
                    <a:pt x="8877" y="8975"/>
                    <a:pt x="8914" y="8999"/>
                  </a:cubicBezTo>
                  <a:cubicBezTo>
                    <a:pt x="8951" y="9024"/>
                    <a:pt x="9000" y="8926"/>
                    <a:pt x="9000" y="8840"/>
                  </a:cubicBezTo>
                  <a:cubicBezTo>
                    <a:pt x="8975" y="8729"/>
                    <a:pt x="8963" y="8606"/>
                    <a:pt x="8951" y="8495"/>
                  </a:cubicBezTo>
                  <a:close/>
                  <a:moveTo>
                    <a:pt x="9860" y="15429"/>
                  </a:moveTo>
                  <a:cubicBezTo>
                    <a:pt x="9897" y="15441"/>
                    <a:pt x="9922" y="15466"/>
                    <a:pt x="9946" y="15466"/>
                  </a:cubicBezTo>
                  <a:cubicBezTo>
                    <a:pt x="10327" y="15441"/>
                    <a:pt x="10684" y="15564"/>
                    <a:pt x="11040" y="15687"/>
                  </a:cubicBezTo>
                  <a:cubicBezTo>
                    <a:pt x="11385" y="15810"/>
                    <a:pt x="11434" y="15933"/>
                    <a:pt x="11311" y="16302"/>
                  </a:cubicBezTo>
                  <a:cubicBezTo>
                    <a:pt x="11299" y="16338"/>
                    <a:pt x="11299" y="16388"/>
                    <a:pt x="11286" y="16449"/>
                  </a:cubicBezTo>
                  <a:cubicBezTo>
                    <a:pt x="11348" y="16461"/>
                    <a:pt x="11397" y="16486"/>
                    <a:pt x="11434" y="16474"/>
                  </a:cubicBezTo>
                  <a:cubicBezTo>
                    <a:pt x="11495" y="16449"/>
                    <a:pt x="11569" y="16412"/>
                    <a:pt x="11594" y="16363"/>
                  </a:cubicBezTo>
                  <a:cubicBezTo>
                    <a:pt x="11790" y="16080"/>
                    <a:pt x="11704" y="15699"/>
                    <a:pt x="11409" y="15539"/>
                  </a:cubicBezTo>
                  <a:cubicBezTo>
                    <a:pt x="11053" y="15355"/>
                    <a:pt x="10672" y="15269"/>
                    <a:pt x="10291" y="15220"/>
                  </a:cubicBezTo>
                  <a:cubicBezTo>
                    <a:pt x="10131" y="15207"/>
                    <a:pt x="10045" y="15257"/>
                    <a:pt x="9860" y="15429"/>
                  </a:cubicBezTo>
                  <a:close/>
                  <a:moveTo>
                    <a:pt x="5730" y="17285"/>
                  </a:moveTo>
                  <a:cubicBezTo>
                    <a:pt x="5730" y="17285"/>
                    <a:pt x="5730" y="17297"/>
                    <a:pt x="5730" y="17297"/>
                  </a:cubicBezTo>
                  <a:cubicBezTo>
                    <a:pt x="5619" y="17322"/>
                    <a:pt x="5496" y="17347"/>
                    <a:pt x="5385" y="17383"/>
                  </a:cubicBezTo>
                  <a:cubicBezTo>
                    <a:pt x="5299" y="17408"/>
                    <a:pt x="5226" y="17445"/>
                    <a:pt x="5164" y="17494"/>
                  </a:cubicBezTo>
                  <a:cubicBezTo>
                    <a:pt x="4967" y="17666"/>
                    <a:pt x="4771" y="17826"/>
                    <a:pt x="4586" y="17998"/>
                  </a:cubicBezTo>
                  <a:cubicBezTo>
                    <a:pt x="4463" y="18109"/>
                    <a:pt x="4402" y="18244"/>
                    <a:pt x="4414" y="18404"/>
                  </a:cubicBezTo>
                  <a:cubicBezTo>
                    <a:pt x="4427" y="18514"/>
                    <a:pt x="4414" y="18613"/>
                    <a:pt x="4427" y="18711"/>
                  </a:cubicBezTo>
                  <a:cubicBezTo>
                    <a:pt x="4451" y="18809"/>
                    <a:pt x="4500" y="18896"/>
                    <a:pt x="4550" y="18994"/>
                  </a:cubicBezTo>
                  <a:cubicBezTo>
                    <a:pt x="4562" y="19018"/>
                    <a:pt x="4648" y="19043"/>
                    <a:pt x="4685" y="19018"/>
                  </a:cubicBezTo>
                  <a:cubicBezTo>
                    <a:pt x="4709" y="18994"/>
                    <a:pt x="4734" y="18969"/>
                    <a:pt x="4734" y="18945"/>
                  </a:cubicBezTo>
                  <a:cubicBezTo>
                    <a:pt x="4746" y="18773"/>
                    <a:pt x="4758" y="18600"/>
                    <a:pt x="4771" y="18428"/>
                  </a:cubicBezTo>
                  <a:cubicBezTo>
                    <a:pt x="4771" y="18330"/>
                    <a:pt x="4820" y="18232"/>
                    <a:pt x="4894" y="18170"/>
                  </a:cubicBezTo>
                  <a:cubicBezTo>
                    <a:pt x="5127" y="17949"/>
                    <a:pt x="5349" y="17715"/>
                    <a:pt x="5681" y="17629"/>
                  </a:cubicBezTo>
                  <a:cubicBezTo>
                    <a:pt x="5840" y="17592"/>
                    <a:pt x="5988" y="17494"/>
                    <a:pt x="6074" y="17334"/>
                  </a:cubicBezTo>
                  <a:cubicBezTo>
                    <a:pt x="6086" y="17310"/>
                    <a:pt x="6074" y="17273"/>
                    <a:pt x="6062" y="17248"/>
                  </a:cubicBezTo>
                  <a:cubicBezTo>
                    <a:pt x="6062" y="17236"/>
                    <a:pt x="6037" y="17224"/>
                    <a:pt x="6025" y="17224"/>
                  </a:cubicBezTo>
                  <a:cubicBezTo>
                    <a:pt x="5926" y="17236"/>
                    <a:pt x="5828" y="17260"/>
                    <a:pt x="5730" y="17285"/>
                  </a:cubicBezTo>
                  <a:close/>
                  <a:moveTo>
                    <a:pt x="1488" y="12048"/>
                  </a:moveTo>
                  <a:cubicBezTo>
                    <a:pt x="1476" y="11950"/>
                    <a:pt x="1488" y="11888"/>
                    <a:pt x="1476" y="11827"/>
                  </a:cubicBezTo>
                  <a:cubicBezTo>
                    <a:pt x="1267" y="11052"/>
                    <a:pt x="1132" y="10278"/>
                    <a:pt x="1070" y="9479"/>
                  </a:cubicBezTo>
                  <a:cubicBezTo>
                    <a:pt x="1058" y="9368"/>
                    <a:pt x="1034" y="9245"/>
                    <a:pt x="997" y="9135"/>
                  </a:cubicBezTo>
                  <a:cubicBezTo>
                    <a:pt x="984" y="9110"/>
                    <a:pt x="911" y="9085"/>
                    <a:pt x="861" y="9085"/>
                  </a:cubicBezTo>
                  <a:cubicBezTo>
                    <a:pt x="751" y="9085"/>
                    <a:pt x="665" y="9171"/>
                    <a:pt x="665" y="9270"/>
                  </a:cubicBezTo>
                  <a:cubicBezTo>
                    <a:pt x="677" y="9577"/>
                    <a:pt x="652" y="9872"/>
                    <a:pt x="726" y="10179"/>
                  </a:cubicBezTo>
                  <a:cubicBezTo>
                    <a:pt x="812" y="10487"/>
                    <a:pt x="886" y="10794"/>
                    <a:pt x="960" y="11114"/>
                  </a:cubicBezTo>
                  <a:cubicBezTo>
                    <a:pt x="1058" y="11483"/>
                    <a:pt x="1107" y="11581"/>
                    <a:pt x="1488" y="12048"/>
                  </a:cubicBezTo>
                  <a:close/>
                  <a:moveTo>
                    <a:pt x="4193" y="4770"/>
                  </a:moveTo>
                  <a:cubicBezTo>
                    <a:pt x="4328" y="5004"/>
                    <a:pt x="4451" y="5188"/>
                    <a:pt x="4574" y="5373"/>
                  </a:cubicBezTo>
                  <a:cubicBezTo>
                    <a:pt x="4623" y="5434"/>
                    <a:pt x="4697" y="5483"/>
                    <a:pt x="4758" y="5533"/>
                  </a:cubicBezTo>
                  <a:cubicBezTo>
                    <a:pt x="4771" y="5545"/>
                    <a:pt x="4795" y="5545"/>
                    <a:pt x="4808" y="5533"/>
                  </a:cubicBezTo>
                  <a:cubicBezTo>
                    <a:pt x="4832" y="5520"/>
                    <a:pt x="4857" y="5483"/>
                    <a:pt x="4857" y="5459"/>
                  </a:cubicBezTo>
                  <a:cubicBezTo>
                    <a:pt x="4832" y="5385"/>
                    <a:pt x="4808" y="5299"/>
                    <a:pt x="4771" y="5225"/>
                  </a:cubicBezTo>
                  <a:cubicBezTo>
                    <a:pt x="4599" y="4918"/>
                    <a:pt x="4414" y="4611"/>
                    <a:pt x="4242" y="4303"/>
                  </a:cubicBezTo>
                  <a:cubicBezTo>
                    <a:pt x="4193" y="4217"/>
                    <a:pt x="4119" y="4131"/>
                    <a:pt x="4095" y="4033"/>
                  </a:cubicBezTo>
                  <a:cubicBezTo>
                    <a:pt x="4033" y="3762"/>
                    <a:pt x="3898" y="3529"/>
                    <a:pt x="3726" y="3320"/>
                  </a:cubicBezTo>
                  <a:cubicBezTo>
                    <a:pt x="3603" y="3148"/>
                    <a:pt x="3541" y="2963"/>
                    <a:pt x="3492" y="2767"/>
                  </a:cubicBezTo>
                  <a:cubicBezTo>
                    <a:pt x="3382" y="2312"/>
                    <a:pt x="3271" y="1869"/>
                    <a:pt x="3148" y="1427"/>
                  </a:cubicBezTo>
                  <a:cubicBezTo>
                    <a:pt x="3111" y="1304"/>
                    <a:pt x="3062" y="1181"/>
                    <a:pt x="3013" y="1033"/>
                  </a:cubicBezTo>
                  <a:cubicBezTo>
                    <a:pt x="2951" y="1082"/>
                    <a:pt x="2902" y="1119"/>
                    <a:pt x="2890" y="1156"/>
                  </a:cubicBezTo>
                  <a:cubicBezTo>
                    <a:pt x="2890" y="1254"/>
                    <a:pt x="2890" y="1353"/>
                    <a:pt x="2914" y="1451"/>
                  </a:cubicBezTo>
                  <a:cubicBezTo>
                    <a:pt x="3050" y="2066"/>
                    <a:pt x="3185" y="2681"/>
                    <a:pt x="3332" y="3283"/>
                  </a:cubicBezTo>
                  <a:cubicBezTo>
                    <a:pt x="3357" y="3406"/>
                    <a:pt x="3406" y="3516"/>
                    <a:pt x="3443" y="3627"/>
                  </a:cubicBezTo>
                  <a:cubicBezTo>
                    <a:pt x="3517" y="3848"/>
                    <a:pt x="3603" y="4070"/>
                    <a:pt x="3677" y="4291"/>
                  </a:cubicBezTo>
                  <a:cubicBezTo>
                    <a:pt x="3701" y="4377"/>
                    <a:pt x="3738" y="4451"/>
                    <a:pt x="3775" y="4537"/>
                  </a:cubicBezTo>
                  <a:cubicBezTo>
                    <a:pt x="3849" y="4697"/>
                    <a:pt x="3984" y="4795"/>
                    <a:pt x="4193" y="4770"/>
                  </a:cubicBezTo>
                  <a:moveTo>
                    <a:pt x="5594" y="18441"/>
                  </a:moveTo>
                  <a:cubicBezTo>
                    <a:pt x="5644" y="18367"/>
                    <a:pt x="5668" y="18305"/>
                    <a:pt x="5717" y="18269"/>
                  </a:cubicBezTo>
                  <a:cubicBezTo>
                    <a:pt x="5840" y="18158"/>
                    <a:pt x="5988" y="18060"/>
                    <a:pt x="6111" y="17961"/>
                  </a:cubicBezTo>
                  <a:cubicBezTo>
                    <a:pt x="6135" y="17949"/>
                    <a:pt x="6135" y="17900"/>
                    <a:pt x="6123" y="17875"/>
                  </a:cubicBezTo>
                  <a:cubicBezTo>
                    <a:pt x="6111" y="17851"/>
                    <a:pt x="6074" y="17826"/>
                    <a:pt x="6049" y="17826"/>
                  </a:cubicBezTo>
                  <a:cubicBezTo>
                    <a:pt x="6000" y="17814"/>
                    <a:pt x="5939" y="17814"/>
                    <a:pt x="5902" y="17826"/>
                  </a:cubicBezTo>
                  <a:cubicBezTo>
                    <a:pt x="5803" y="17863"/>
                    <a:pt x="5717" y="17912"/>
                    <a:pt x="5619" y="17961"/>
                  </a:cubicBezTo>
                  <a:cubicBezTo>
                    <a:pt x="5410" y="18060"/>
                    <a:pt x="5312" y="18256"/>
                    <a:pt x="5238" y="18465"/>
                  </a:cubicBezTo>
                  <a:cubicBezTo>
                    <a:pt x="5213" y="18551"/>
                    <a:pt x="5299" y="18687"/>
                    <a:pt x="5385" y="18699"/>
                  </a:cubicBezTo>
                  <a:cubicBezTo>
                    <a:pt x="5435" y="18711"/>
                    <a:pt x="5484" y="18736"/>
                    <a:pt x="5533" y="18736"/>
                  </a:cubicBezTo>
                  <a:cubicBezTo>
                    <a:pt x="5730" y="18711"/>
                    <a:pt x="5902" y="18760"/>
                    <a:pt x="6086" y="18797"/>
                  </a:cubicBezTo>
                  <a:cubicBezTo>
                    <a:pt x="6652" y="18908"/>
                    <a:pt x="7217" y="18969"/>
                    <a:pt x="7783" y="18809"/>
                  </a:cubicBezTo>
                  <a:cubicBezTo>
                    <a:pt x="7979" y="18748"/>
                    <a:pt x="8176" y="18699"/>
                    <a:pt x="8385" y="18662"/>
                  </a:cubicBezTo>
                  <a:cubicBezTo>
                    <a:pt x="8938" y="18539"/>
                    <a:pt x="9405" y="18244"/>
                    <a:pt x="9885" y="17949"/>
                  </a:cubicBezTo>
                  <a:cubicBezTo>
                    <a:pt x="9897" y="17949"/>
                    <a:pt x="9909" y="17937"/>
                    <a:pt x="9922" y="17912"/>
                  </a:cubicBezTo>
                  <a:cubicBezTo>
                    <a:pt x="9934" y="17900"/>
                    <a:pt x="9934" y="17887"/>
                    <a:pt x="9946" y="17875"/>
                  </a:cubicBezTo>
                  <a:cubicBezTo>
                    <a:pt x="9946" y="17863"/>
                    <a:pt x="9959" y="17838"/>
                    <a:pt x="9946" y="17826"/>
                  </a:cubicBezTo>
                  <a:cubicBezTo>
                    <a:pt x="9934" y="17814"/>
                    <a:pt x="9897" y="17777"/>
                    <a:pt x="9885" y="17789"/>
                  </a:cubicBezTo>
                  <a:cubicBezTo>
                    <a:pt x="9602" y="17814"/>
                    <a:pt x="9369" y="17974"/>
                    <a:pt x="9135" y="18084"/>
                  </a:cubicBezTo>
                  <a:cubicBezTo>
                    <a:pt x="8520" y="18367"/>
                    <a:pt x="7869" y="18441"/>
                    <a:pt x="7229" y="18600"/>
                  </a:cubicBezTo>
                  <a:cubicBezTo>
                    <a:pt x="7217" y="18613"/>
                    <a:pt x="7193" y="18613"/>
                    <a:pt x="7180" y="18613"/>
                  </a:cubicBezTo>
                  <a:cubicBezTo>
                    <a:pt x="6652" y="18600"/>
                    <a:pt x="6135" y="18551"/>
                    <a:pt x="5594" y="18441"/>
                  </a:cubicBezTo>
                  <a:close/>
                  <a:moveTo>
                    <a:pt x="4918" y="13265"/>
                  </a:moveTo>
                  <a:cubicBezTo>
                    <a:pt x="5041" y="13523"/>
                    <a:pt x="5164" y="13769"/>
                    <a:pt x="5275" y="14015"/>
                  </a:cubicBezTo>
                  <a:cubicBezTo>
                    <a:pt x="5521" y="14494"/>
                    <a:pt x="5767" y="14986"/>
                    <a:pt x="5988" y="15478"/>
                  </a:cubicBezTo>
                  <a:cubicBezTo>
                    <a:pt x="6111" y="15736"/>
                    <a:pt x="6246" y="15994"/>
                    <a:pt x="6357" y="16252"/>
                  </a:cubicBezTo>
                  <a:cubicBezTo>
                    <a:pt x="6467" y="16535"/>
                    <a:pt x="6615" y="16806"/>
                    <a:pt x="6762" y="17064"/>
                  </a:cubicBezTo>
                  <a:cubicBezTo>
                    <a:pt x="6799" y="17125"/>
                    <a:pt x="6824" y="17187"/>
                    <a:pt x="6836" y="17248"/>
                  </a:cubicBezTo>
                  <a:cubicBezTo>
                    <a:pt x="6885" y="17445"/>
                    <a:pt x="7020" y="17519"/>
                    <a:pt x="7217" y="17531"/>
                  </a:cubicBezTo>
                  <a:cubicBezTo>
                    <a:pt x="7365" y="17531"/>
                    <a:pt x="7512" y="17531"/>
                    <a:pt x="7660" y="17494"/>
                  </a:cubicBezTo>
                  <a:cubicBezTo>
                    <a:pt x="7967" y="17420"/>
                    <a:pt x="8262" y="17347"/>
                    <a:pt x="8557" y="17285"/>
                  </a:cubicBezTo>
                  <a:cubicBezTo>
                    <a:pt x="8791" y="17236"/>
                    <a:pt x="8963" y="17138"/>
                    <a:pt x="9074" y="16929"/>
                  </a:cubicBezTo>
                  <a:cubicBezTo>
                    <a:pt x="9123" y="16843"/>
                    <a:pt x="9209" y="16769"/>
                    <a:pt x="9270" y="16683"/>
                  </a:cubicBezTo>
                  <a:cubicBezTo>
                    <a:pt x="9307" y="16634"/>
                    <a:pt x="9356" y="16572"/>
                    <a:pt x="9369" y="16511"/>
                  </a:cubicBezTo>
                  <a:cubicBezTo>
                    <a:pt x="9418" y="16314"/>
                    <a:pt x="9479" y="16117"/>
                    <a:pt x="9479" y="15921"/>
                  </a:cubicBezTo>
                  <a:cubicBezTo>
                    <a:pt x="9491" y="15724"/>
                    <a:pt x="9295" y="15613"/>
                    <a:pt x="9221" y="15429"/>
                  </a:cubicBezTo>
                  <a:cubicBezTo>
                    <a:pt x="9196" y="15367"/>
                    <a:pt x="9110" y="15306"/>
                    <a:pt x="9049" y="15257"/>
                  </a:cubicBezTo>
                  <a:cubicBezTo>
                    <a:pt x="8914" y="15109"/>
                    <a:pt x="8754" y="14974"/>
                    <a:pt x="8631" y="14814"/>
                  </a:cubicBezTo>
                  <a:cubicBezTo>
                    <a:pt x="8336" y="14408"/>
                    <a:pt x="7979" y="14040"/>
                    <a:pt x="7684" y="13622"/>
                  </a:cubicBezTo>
                  <a:cubicBezTo>
                    <a:pt x="7561" y="13450"/>
                    <a:pt x="7451" y="13290"/>
                    <a:pt x="7365" y="13105"/>
                  </a:cubicBezTo>
                  <a:cubicBezTo>
                    <a:pt x="7254" y="12909"/>
                    <a:pt x="7205" y="12700"/>
                    <a:pt x="7303" y="12466"/>
                  </a:cubicBezTo>
                  <a:cubicBezTo>
                    <a:pt x="7316" y="12405"/>
                    <a:pt x="7316" y="12343"/>
                    <a:pt x="7328" y="12282"/>
                  </a:cubicBezTo>
                  <a:cubicBezTo>
                    <a:pt x="7279" y="12196"/>
                    <a:pt x="7217" y="12134"/>
                    <a:pt x="7180" y="12060"/>
                  </a:cubicBezTo>
                  <a:cubicBezTo>
                    <a:pt x="7156" y="11962"/>
                    <a:pt x="7094" y="11913"/>
                    <a:pt x="7008" y="11888"/>
                  </a:cubicBezTo>
                  <a:cubicBezTo>
                    <a:pt x="6885" y="11851"/>
                    <a:pt x="6812" y="11778"/>
                    <a:pt x="6775" y="11655"/>
                  </a:cubicBezTo>
                  <a:cubicBezTo>
                    <a:pt x="6664" y="11347"/>
                    <a:pt x="6541" y="11052"/>
                    <a:pt x="6455" y="10745"/>
                  </a:cubicBezTo>
                  <a:cubicBezTo>
                    <a:pt x="6283" y="10143"/>
                    <a:pt x="6135" y="9528"/>
                    <a:pt x="5976" y="8926"/>
                  </a:cubicBezTo>
                  <a:cubicBezTo>
                    <a:pt x="5877" y="8557"/>
                    <a:pt x="5791" y="8200"/>
                    <a:pt x="5693" y="7831"/>
                  </a:cubicBezTo>
                  <a:cubicBezTo>
                    <a:pt x="5594" y="7463"/>
                    <a:pt x="5299" y="7303"/>
                    <a:pt x="4980" y="7180"/>
                  </a:cubicBezTo>
                  <a:cubicBezTo>
                    <a:pt x="4881" y="7143"/>
                    <a:pt x="4771" y="7155"/>
                    <a:pt x="4685" y="7217"/>
                  </a:cubicBezTo>
                  <a:cubicBezTo>
                    <a:pt x="4525" y="7315"/>
                    <a:pt x="4341" y="7364"/>
                    <a:pt x="4181" y="7438"/>
                  </a:cubicBezTo>
                  <a:cubicBezTo>
                    <a:pt x="3996" y="7524"/>
                    <a:pt x="3812" y="7622"/>
                    <a:pt x="3640" y="7733"/>
                  </a:cubicBezTo>
                  <a:cubicBezTo>
                    <a:pt x="3062" y="8176"/>
                    <a:pt x="2607" y="8753"/>
                    <a:pt x="2214" y="9356"/>
                  </a:cubicBezTo>
                  <a:cubicBezTo>
                    <a:pt x="2238" y="9491"/>
                    <a:pt x="2251" y="9614"/>
                    <a:pt x="2275" y="9725"/>
                  </a:cubicBezTo>
                  <a:cubicBezTo>
                    <a:pt x="2300" y="9786"/>
                    <a:pt x="2324" y="9860"/>
                    <a:pt x="2374" y="9897"/>
                  </a:cubicBezTo>
                  <a:cubicBezTo>
                    <a:pt x="2656" y="10093"/>
                    <a:pt x="2853" y="10376"/>
                    <a:pt x="3074" y="10622"/>
                  </a:cubicBezTo>
                  <a:cubicBezTo>
                    <a:pt x="3308" y="10893"/>
                    <a:pt x="3541" y="11175"/>
                    <a:pt x="3738" y="11458"/>
                  </a:cubicBezTo>
                  <a:cubicBezTo>
                    <a:pt x="3910" y="11716"/>
                    <a:pt x="4070" y="11974"/>
                    <a:pt x="4291" y="12183"/>
                  </a:cubicBezTo>
                  <a:cubicBezTo>
                    <a:pt x="4414" y="12306"/>
                    <a:pt x="4513" y="12441"/>
                    <a:pt x="4562" y="12614"/>
                  </a:cubicBezTo>
                  <a:cubicBezTo>
                    <a:pt x="4586" y="12675"/>
                    <a:pt x="4574" y="12737"/>
                    <a:pt x="4525" y="12798"/>
                  </a:cubicBezTo>
                  <a:cubicBezTo>
                    <a:pt x="4427" y="12921"/>
                    <a:pt x="4451" y="13019"/>
                    <a:pt x="4562" y="13093"/>
                  </a:cubicBezTo>
                  <a:cubicBezTo>
                    <a:pt x="4672" y="13154"/>
                    <a:pt x="4771" y="13191"/>
                    <a:pt x="4918" y="13265"/>
                  </a:cubicBezTo>
                  <a:moveTo>
                    <a:pt x="2644" y="14089"/>
                  </a:moveTo>
                  <a:cubicBezTo>
                    <a:pt x="2460" y="14273"/>
                    <a:pt x="2398" y="14482"/>
                    <a:pt x="2447" y="14740"/>
                  </a:cubicBezTo>
                  <a:cubicBezTo>
                    <a:pt x="2484" y="14912"/>
                    <a:pt x="2583" y="14974"/>
                    <a:pt x="2742" y="14912"/>
                  </a:cubicBezTo>
                  <a:cubicBezTo>
                    <a:pt x="2804" y="14888"/>
                    <a:pt x="2865" y="14851"/>
                    <a:pt x="2927" y="14839"/>
                  </a:cubicBezTo>
                  <a:cubicBezTo>
                    <a:pt x="2939" y="14826"/>
                    <a:pt x="2988" y="14863"/>
                    <a:pt x="3001" y="14888"/>
                  </a:cubicBezTo>
                  <a:cubicBezTo>
                    <a:pt x="3050" y="14986"/>
                    <a:pt x="3025" y="15085"/>
                    <a:pt x="3001" y="15183"/>
                  </a:cubicBezTo>
                  <a:cubicBezTo>
                    <a:pt x="2939" y="15404"/>
                    <a:pt x="2890" y="15613"/>
                    <a:pt x="2927" y="15834"/>
                  </a:cubicBezTo>
                  <a:cubicBezTo>
                    <a:pt x="2939" y="15921"/>
                    <a:pt x="2976" y="15994"/>
                    <a:pt x="3013" y="16068"/>
                  </a:cubicBezTo>
                  <a:cubicBezTo>
                    <a:pt x="3025" y="16093"/>
                    <a:pt x="3062" y="16105"/>
                    <a:pt x="3099" y="16105"/>
                  </a:cubicBezTo>
                  <a:cubicBezTo>
                    <a:pt x="3123" y="16105"/>
                    <a:pt x="3148" y="16068"/>
                    <a:pt x="3173" y="16056"/>
                  </a:cubicBezTo>
                  <a:cubicBezTo>
                    <a:pt x="3185" y="16043"/>
                    <a:pt x="3185" y="16019"/>
                    <a:pt x="3185" y="16007"/>
                  </a:cubicBezTo>
                  <a:cubicBezTo>
                    <a:pt x="3222" y="15699"/>
                    <a:pt x="3246" y="15404"/>
                    <a:pt x="3259" y="15097"/>
                  </a:cubicBezTo>
                  <a:cubicBezTo>
                    <a:pt x="3271" y="14912"/>
                    <a:pt x="3234" y="14728"/>
                    <a:pt x="3123" y="14568"/>
                  </a:cubicBezTo>
                  <a:cubicBezTo>
                    <a:pt x="3099" y="14531"/>
                    <a:pt x="3025" y="14507"/>
                    <a:pt x="2988" y="14519"/>
                  </a:cubicBezTo>
                  <a:cubicBezTo>
                    <a:pt x="2927" y="14531"/>
                    <a:pt x="2878" y="14581"/>
                    <a:pt x="2816" y="14617"/>
                  </a:cubicBezTo>
                  <a:cubicBezTo>
                    <a:pt x="2742" y="14642"/>
                    <a:pt x="2669" y="14605"/>
                    <a:pt x="2669" y="14531"/>
                  </a:cubicBezTo>
                  <a:cubicBezTo>
                    <a:pt x="2656" y="14384"/>
                    <a:pt x="2705" y="14224"/>
                    <a:pt x="2632" y="14089"/>
                  </a:cubicBezTo>
                  <a:cubicBezTo>
                    <a:pt x="2644" y="14052"/>
                    <a:pt x="2656" y="14015"/>
                    <a:pt x="2656" y="13990"/>
                  </a:cubicBezTo>
                  <a:cubicBezTo>
                    <a:pt x="2669" y="13941"/>
                    <a:pt x="2644" y="13917"/>
                    <a:pt x="2619" y="13941"/>
                  </a:cubicBezTo>
                  <a:cubicBezTo>
                    <a:pt x="2619" y="13941"/>
                    <a:pt x="2619" y="13978"/>
                    <a:pt x="2632" y="13990"/>
                  </a:cubicBezTo>
                  <a:cubicBezTo>
                    <a:pt x="2632" y="14027"/>
                    <a:pt x="2632" y="14052"/>
                    <a:pt x="2644" y="14089"/>
                  </a:cubicBezTo>
                  <a:close/>
                  <a:moveTo>
                    <a:pt x="1316" y="615"/>
                  </a:moveTo>
                  <a:cubicBezTo>
                    <a:pt x="1661" y="529"/>
                    <a:pt x="1906" y="394"/>
                    <a:pt x="2128" y="210"/>
                  </a:cubicBezTo>
                  <a:cubicBezTo>
                    <a:pt x="2226" y="136"/>
                    <a:pt x="2337" y="87"/>
                    <a:pt x="2460" y="74"/>
                  </a:cubicBezTo>
                  <a:cubicBezTo>
                    <a:pt x="2595" y="50"/>
                    <a:pt x="2718" y="25"/>
                    <a:pt x="2853" y="13"/>
                  </a:cubicBezTo>
                  <a:cubicBezTo>
                    <a:pt x="2890" y="1"/>
                    <a:pt x="2927" y="13"/>
                    <a:pt x="2951" y="25"/>
                  </a:cubicBezTo>
                  <a:cubicBezTo>
                    <a:pt x="3037" y="74"/>
                    <a:pt x="3050" y="160"/>
                    <a:pt x="3062" y="234"/>
                  </a:cubicBezTo>
                  <a:cubicBezTo>
                    <a:pt x="3210" y="837"/>
                    <a:pt x="3345" y="1427"/>
                    <a:pt x="3505" y="2017"/>
                  </a:cubicBezTo>
                  <a:cubicBezTo>
                    <a:pt x="3591" y="2361"/>
                    <a:pt x="3714" y="2693"/>
                    <a:pt x="3824" y="3037"/>
                  </a:cubicBezTo>
                  <a:cubicBezTo>
                    <a:pt x="3849" y="3099"/>
                    <a:pt x="3873" y="3172"/>
                    <a:pt x="3923" y="3209"/>
                  </a:cubicBezTo>
                  <a:cubicBezTo>
                    <a:pt x="4132" y="3320"/>
                    <a:pt x="4205" y="3541"/>
                    <a:pt x="4304" y="3725"/>
                  </a:cubicBezTo>
                  <a:cubicBezTo>
                    <a:pt x="4537" y="4156"/>
                    <a:pt x="4869" y="4500"/>
                    <a:pt x="5189" y="4832"/>
                  </a:cubicBezTo>
                  <a:cubicBezTo>
                    <a:pt x="5213" y="4856"/>
                    <a:pt x="5238" y="4893"/>
                    <a:pt x="5275" y="4906"/>
                  </a:cubicBezTo>
                  <a:cubicBezTo>
                    <a:pt x="5607" y="5029"/>
                    <a:pt x="5865" y="5299"/>
                    <a:pt x="6197" y="5422"/>
                  </a:cubicBezTo>
                  <a:cubicBezTo>
                    <a:pt x="6295" y="5459"/>
                    <a:pt x="6381" y="5496"/>
                    <a:pt x="6467" y="5557"/>
                  </a:cubicBezTo>
                  <a:cubicBezTo>
                    <a:pt x="6603" y="5631"/>
                    <a:pt x="6750" y="5680"/>
                    <a:pt x="6898" y="5729"/>
                  </a:cubicBezTo>
                  <a:cubicBezTo>
                    <a:pt x="7045" y="5766"/>
                    <a:pt x="7180" y="5815"/>
                    <a:pt x="7328" y="5865"/>
                  </a:cubicBezTo>
                  <a:cubicBezTo>
                    <a:pt x="7537" y="5951"/>
                    <a:pt x="7734" y="6024"/>
                    <a:pt x="7967" y="6000"/>
                  </a:cubicBezTo>
                  <a:cubicBezTo>
                    <a:pt x="8115" y="5987"/>
                    <a:pt x="8225" y="6061"/>
                    <a:pt x="8324" y="6160"/>
                  </a:cubicBezTo>
                  <a:cubicBezTo>
                    <a:pt x="8569" y="6442"/>
                    <a:pt x="8815" y="6713"/>
                    <a:pt x="9024" y="7032"/>
                  </a:cubicBezTo>
                  <a:cubicBezTo>
                    <a:pt x="9221" y="7340"/>
                    <a:pt x="9381" y="7647"/>
                    <a:pt x="9442" y="8004"/>
                  </a:cubicBezTo>
                  <a:cubicBezTo>
                    <a:pt x="9516" y="8360"/>
                    <a:pt x="9664" y="8680"/>
                    <a:pt x="9799" y="9012"/>
                  </a:cubicBezTo>
                  <a:cubicBezTo>
                    <a:pt x="9873" y="9159"/>
                    <a:pt x="9946" y="9319"/>
                    <a:pt x="9983" y="9479"/>
                  </a:cubicBezTo>
                  <a:cubicBezTo>
                    <a:pt x="10069" y="9737"/>
                    <a:pt x="10241" y="9958"/>
                    <a:pt x="10291" y="10229"/>
                  </a:cubicBezTo>
                  <a:cubicBezTo>
                    <a:pt x="10475" y="10548"/>
                    <a:pt x="10512" y="10942"/>
                    <a:pt x="10709" y="11261"/>
                  </a:cubicBezTo>
                  <a:cubicBezTo>
                    <a:pt x="10745" y="11335"/>
                    <a:pt x="10770" y="11421"/>
                    <a:pt x="10782" y="11507"/>
                  </a:cubicBezTo>
                  <a:cubicBezTo>
                    <a:pt x="10844" y="11741"/>
                    <a:pt x="10930" y="11950"/>
                    <a:pt x="11016" y="12171"/>
                  </a:cubicBezTo>
                  <a:cubicBezTo>
                    <a:pt x="11114" y="12405"/>
                    <a:pt x="11176" y="12663"/>
                    <a:pt x="11200" y="12909"/>
                  </a:cubicBezTo>
                  <a:cubicBezTo>
                    <a:pt x="11262" y="13351"/>
                    <a:pt x="11422" y="13757"/>
                    <a:pt x="11594" y="14163"/>
                  </a:cubicBezTo>
                  <a:cubicBezTo>
                    <a:pt x="11766" y="14581"/>
                    <a:pt x="11913" y="15023"/>
                    <a:pt x="12049" y="15453"/>
                  </a:cubicBezTo>
                  <a:cubicBezTo>
                    <a:pt x="12122" y="15650"/>
                    <a:pt x="12122" y="15847"/>
                    <a:pt x="12073" y="16056"/>
                  </a:cubicBezTo>
                  <a:cubicBezTo>
                    <a:pt x="12024" y="16338"/>
                    <a:pt x="11999" y="16621"/>
                    <a:pt x="11962" y="16904"/>
                  </a:cubicBezTo>
                  <a:cubicBezTo>
                    <a:pt x="11938" y="17015"/>
                    <a:pt x="11901" y="17138"/>
                    <a:pt x="11876" y="17248"/>
                  </a:cubicBezTo>
                  <a:cubicBezTo>
                    <a:pt x="11827" y="17433"/>
                    <a:pt x="11741" y="17592"/>
                    <a:pt x="11569" y="17691"/>
                  </a:cubicBezTo>
                  <a:cubicBezTo>
                    <a:pt x="11532" y="17715"/>
                    <a:pt x="11508" y="17728"/>
                    <a:pt x="11483" y="17765"/>
                  </a:cubicBezTo>
                  <a:cubicBezTo>
                    <a:pt x="11127" y="18195"/>
                    <a:pt x="10622" y="18391"/>
                    <a:pt x="10143" y="18637"/>
                  </a:cubicBezTo>
                  <a:cubicBezTo>
                    <a:pt x="10032" y="18687"/>
                    <a:pt x="9922" y="18723"/>
                    <a:pt x="9799" y="18748"/>
                  </a:cubicBezTo>
                  <a:cubicBezTo>
                    <a:pt x="8901" y="18969"/>
                    <a:pt x="7992" y="19178"/>
                    <a:pt x="7082" y="19400"/>
                  </a:cubicBezTo>
                  <a:cubicBezTo>
                    <a:pt x="6750" y="19486"/>
                    <a:pt x="6418" y="19510"/>
                    <a:pt x="6074" y="19449"/>
                  </a:cubicBezTo>
                  <a:cubicBezTo>
                    <a:pt x="5853" y="19424"/>
                    <a:pt x="5644" y="19412"/>
                    <a:pt x="5422" y="19449"/>
                  </a:cubicBezTo>
                  <a:cubicBezTo>
                    <a:pt x="5201" y="19473"/>
                    <a:pt x="4980" y="19473"/>
                    <a:pt x="4758" y="19424"/>
                  </a:cubicBezTo>
                  <a:cubicBezTo>
                    <a:pt x="4488" y="19375"/>
                    <a:pt x="4254" y="19264"/>
                    <a:pt x="4082" y="19031"/>
                  </a:cubicBezTo>
                  <a:cubicBezTo>
                    <a:pt x="4009" y="18920"/>
                    <a:pt x="3910" y="18809"/>
                    <a:pt x="3824" y="18711"/>
                  </a:cubicBezTo>
                  <a:cubicBezTo>
                    <a:pt x="3689" y="18551"/>
                    <a:pt x="3578" y="18391"/>
                    <a:pt x="3492" y="18207"/>
                  </a:cubicBezTo>
                  <a:cubicBezTo>
                    <a:pt x="3332" y="17887"/>
                    <a:pt x="3148" y="17580"/>
                    <a:pt x="2988" y="17260"/>
                  </a:cubicBezTo>
                  <a:cubicBezTo>
                    <a:pt x="2312" y="15970"/>
                    <a:pt x="1648" y="14679"/>
                    <a:pt x="984" y="13388"/>
                  </a:cubicBezTo>
                  <a:cubicBezTo>
                    <a:pt x="812" y="13056"/>
                    <a:pt x="652" y="12712"/>
                    <a:pt x="493" y="12380"/>
                  </a:cubicBezTo>
                  <a:cubicBezTo>
                    <a:pt x="431" y="12245"/>
                    <a:pt x="382" y="12097"/>
                    <a:pt x="345" y="11950"/>
                  </a:cubicBezTo>
                  <a:cubicBezTo>
                    <a:pt x="271" y="11667"/>
                    <a:pt x="222" y="11384"/>
                    <a:pt x="136" y="11114"/>
                  </a:cubicBezTo>
                  <a:cubicBezTo>
                    <a:pt x="13" y="10720"/>
                    <a:pt x="13" y="10315"/>
                    <a:pt x="1" y="9909"/>
                  </a:cubicBezTo>
                  <a:cubicBezTo>
                    <a:pt x="1" y="9835"/>
                    <a:pt x="1" y="9762"/>
                    <a:pt x="13" y="9700"/>
                  </a:cubicBezTo>
                  <a:cubicBezTo>
                    <a:pt x="173" y="9135"/>
                    <a:pt x="259" y="8544"/>
                    <a:pt x="566" y="8016"/>
                  </a:cubicBezTo>
                  <a:cubicBezTo>
                    <a:pt x="640" y="7905"/>
                    <a:pt x="726" y="7795"/>
                    <a:pt x="812" y="7696"/>
                  </a:cubicBezTo>
                  <a:cubicBezTo>
                    <a:pt x="898" y="7573"/>
                    <a:pt x="1021" y="7487"/>
                    <a:pt x="1095" y="7340"/>
                  </a:cubicBezTo>
                  <a:cubicBezTo>
                    <a:pt x="1144" y="7241"/>
                    <a:pt x="1243" y="7155"/>
                    <a:pt x="1341" y="7094"/>
                  </a:cubicBezTo>
                  <a:cubicBezTo>
                    <a:pt x="1611" y="6934"/>
                    <a:pt x="1759" y="6700"/>
                    <a:pt x="1857" y="6430"/>
                  </a:cubicBezTo>
                  <a:cubicBezTo>
                    <a:pt x="1992" y="6098"/>
                    <a:pt x="2140" y="5778"/>
                    <a:pt x="2275" y="5447"/>
                  </a:cubicBezTo>
                  <a:cubicBezTo>
                    <a:pt x="2300" y="5397"/>
                    <a:pt x="2324" y="5360"/>
                    <a:pt x="2337" y="5311"/>
                  </a:cubicBezTo>
                  <a:cubicBezTo>
                    <a:pt x="2460" y="4955"/>
                    <a:pt x="2570" y="4598"/>
                    <a:pt x="2386" y="4229"/>
                  </a:cubicBezTo>
                  <a:cubicBezTo>
                    <a:pt x="2214" y="3553"/>
                    <a:pt x="2029" y="2890"/>
                    <a:pt x="1845" y="2213"/>
                  </a:cubicBezTo>
                  <a:cubicBezTo>
                    <a:pt x="1796" y="2029"/>
                    <a:pt x="1759" y="1857"/>
                    <a:pt x="1771" y="1660"/>
                  </a:cubicBezTo>
                  <a:cubicBezTo>
                    <a:pt x="1796" y="1341"/>
                    <a:pt x="1648" y="1070"/>
                    <a:pt x="1476" y="824"/>
                  </a:cubicBezTo>
                  <a:cubicBezTo>
                    <a:pt x="1427" y="775"/>
                    <a:pt x="1390" y="714"/>
                    <a:pt x="1316" y="61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1"/>
            <p:cNvSpPr/>
            <p:nvPr/>
          </p:nvSpPr>
          <p:spPr>
            <a:xfrm>
              <a:off x="-12420540" y="-5497611"/>
              <a:ext cx="182641" cy="96802"/>
            </a:xfrm>
            <a:custGeom>
              <a:rect b="b" l="l" r="r" t="t"/>
              <a:pathLst>
                <a:path extrusionOk="0" h="2066" w="3898">
                  <a:moveTo>
                    <a:pt x="419" y="1783"/>
                  </a:moveTo>
                  <a:cubicBezTo>
                    <a:pt x="542" y="1832"/>
                    <a:pt x="628" y="1783"/>
                    <a:pt x="702" y="1684"/>
                  </a:cubicBezTo>
                  <a:cubicBezTo>
                    <a:pt x="726" y="1660"/>
                    <a:pt x="714" y="1611"/>
                    <a:pt x="702" y="1598"/>
                  </a:cubicBezTo>
                  <a:cubicBezTo>
                    <a:pt x="689" y="1574"/>
                    <a:pt x="640" y="1574"/>
                    <a:pt x="616" y="1574"/>
                  </a:cubicBezTo>
                  <a:cubicBezTo>
                    <a:pt x="529" y="1611"/>
                    <a:pt x="431" y="1660"/>
                    <a:pt x="419" y="1783"/>
                  </a:cubicBezTo>
                  <a:close/>
                  <a:moveTo>
                    <a:pt x="2779" y="701"/>
                  </a:moveTo>
                  <a:cubicBezTo>
                    <a:pt x="2767" y="578"/>
                    <a:pt x="2755" y="517"/>
                    <a:pt x="2742" y="443"/>
                  </a:cubicBezTo>
                  <a:cubicBezTo>
                    <a:pt x="2705" y="172"/>
                    <a:pt x="2742" y="135"/>
                    <a:pt x="3013" y="62"/>
                  </a:cubicBezTo>
                  <a:cubicBezTo>
                    <a:pt x="3160" y="25"/>
                    <a:pt x="3308" y="0"/>
                    <a:pt x="3468" y="37"/>
                  </a:cubicBezTo>
                  <a:cubicBezTo>
                    <a:pt x="3578" y="62"/>
                    <a:pt x="3664" y="111"/>
                    <a:pt x="3713" y="197"/>
                  </a:cubicBezTo>
                  <a:cubicBezTo>
                    <a:pt x="3849" y="381"/>
                    <a:pt x="3898" y="603"/>
                    <a:pt x="3886" y="824"/>
                  </a:cubicBezTo>
                  <a:cubicBezTo>
                    <a:pt x="3873" y="910"/>
                    <a:pt x="3824" y="971"/>
                    <a:pt x="3738" y="1021"/>
                  </a:cubicBezTo>
                  <a:cubicBezTo>
                    <a:pt x="3701" y="1033"/>
                    <a:pt x="3677" y="1070"/>
                    <a:pt x="3652" y="1057"/>
                  </a:cubicBezTo>
                  <a:cubicBezTo>
                    <a:pt x="3480" y="1021"/>
                    <a:pt x="3369" y="1119"/>
                    <a:pt x="3234" y="1180"/>
                  </a:cubicBezTo>
                  <a:cubicBezTo>
                    <a:pt x="3209" y="1193"/>
                    <a:pt x="3173" y="1168"/>
                    <a:pt x="3136" y="1168"/>
                  </a:cubicBezTo>
                  <a:cubicBezTo>
                    <a:pt x="2914" y="1143"/>
                    <a:pt x="2705" y="1156"/>
                    <a:pt x="2496" y="1279"/>
                  </a:cubicBezTo>
                  <a:cubicBezTo>
                    <a:pt x="2447" y="1303"/>
                    <a:pt x="2374" y="1340"/>
                    <a:pt x="2312" y="1352"/>
                  </a:cubicBezTo>
                  <a:cubicBezTo>
                    <a:pt x="1857" y="1475"/>
                    <a:pt x="1427" y="1684"/>
                    <a:pt x="984" y="1857"/>
                  </a:cubicBezTo>
                  <a:cubicBezTo>
                    <a:pt x="751" y="1943"/>
                    <a:pt x="493" y="1992"/>
                    <a:pt x="247" y="2053"/>
                  </a:cubicBezTo>
                  <a:cubicBezTo>
                    <a:pt x="161" y="2065"/>
                    <a:pt x="87" y="2016"/>
                    <a:pt x="62" y="1918"/>
                  </a:cubicBezTo>
                  <a:cubicBezTo>
                    <a:pt x="25" y="1820"/>
                    <a:pt x="1" y="1734"/>
                    <a:pt x="50" y="1623"/>
                  </a:cubicBezTo>
                  <a:cubicBezTo>
                    <a:pt x="75" y="1586"/>
                    <a:pt x="87" y="1537"/>
                    <a:pt x="62" y="1488"/>
                  </a:cubicBezTo>
                  <a:cubicBezTo>
                    <a:pt x="1" y="1414"/>
                    <a:pt x="50" y="1352"/>
                    <a:pt x="99" y="1316"/>
                  </a:cubicBezTo>
                  <a:cubicBezTo>
                    <a:pt x="198" y="1254"/>
                    <a:pt x="308" y="1193"/>
                    <a:pt x="419" y="1131"/>
                  </a:cubicBezTo>
                  <a:cubicBezTo>
                    <a:pt x="591" y="1156"/>
                    <a:pt x="665" y="1352"/>
                    <a:pt x="923" y="1389"/>
                  </a:cubicBezTo>
                  <a:cubicBezTo>
                    <a:pt x="1279" y="1352"/>
                    <a:pt x="1697" y="1217"/>
                    <a:pt x="2078" y="984"/>
                  </a:cubicBezTo>
                  <a:cubicBezTo>
                    <a:pt x="2140" y="947"/>
                    <a:pt x="2189" y="910"/>
                    <a:pt x="2251" y="885"/>
                  </a:cubicBezTo>
                  <a:cubicBezTo>
                    <a:pt x="2324" y="848"/>
                    <a:pt x="2374" y="873"/>
                    <a:pt x="2410" y="947"/>
                  </a:cubicBezTo>
                  <a:cubicBezTo>
                    <a:pt x="2460" y="1033"/>
                    <a:pt x="2533" y="1070"/>
                    <a:pt x="2619" y="1057"/>
                  </a:cubicBezTo>
                  <a:cubicBezTo>
                    <a:pt x="2853" y="1008"/>
                    <a:pt x="3087" y="959"/>
                    <a:pt x="3320" y="898"/>
                  </a:cubicBezTo>
                  <a:cubicBezTo>
                    <a:pt x="3357" y="885"/>
                    <a:pt x="3394" y="836"/>
                    <a:pt x="3431" y="799"/>
                  </a:cubicBezTo>
                  <a:cubicBezTo>
                    <a:pt x="3468" y="775"/>
                    <a:pt x="3443" y="676"/>
                    <a:pt x="3406" y="676"/>
                  </a:cubicBezTo>
                  <a:cubicBezTo>
                    <a:pt x="3345" y="652"/>
                    <a:pt x="3283" y="639"/>
                    <a:pt x="3222" y="639"/>
                  </a:cubicBezTo>
                  <a:cubicBezTo>
                    <a:pt x="3087" y="652"/>
                    <a:pt x="2951" y="676"/>
                    <a:pt x="2779" y="70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1"/>
            <p:cNvSpPr/>
            <p:nvPr/>
          </p:nvSpPr>
          <p:spPr>
            <a:xfrm>
              <a:off x="-12336435" y="-5415849"/>
              <a:ext cx="12135" cy="7544"/>
            </a:xfrm>
            <a:custGeom>
              <a:rect b="b" l="l" r="r" t="t"/>
              <a:pathLst>
                <a:path extrusionOk="0" h="161" w="259">
                  <a:moveTo>
                    <a:pt x="1" y="112"/>
                  </a:moveTo>
                  <a:cubicBezTo>
                    <a:pt x="74" y="38"/>
                    <a:pt x="161" y="1"/>
                    <a:pt x="259" y="50"/>
                  </a:cubicBezTo>
                  <a:cubicBezTo>
                    <a:pt x="185" y="124"/>
                    <a:pt x="99" y="161"/>
                    <a:pt x="1" y="112"/>
                  </a:cubicBezTo>
                  <a:close/>
                </a:path>
              </a:pathLst>
            </a:custGeom>
            <a:solidFill>
              <a:srgbClr val="80CB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21"/>
            <p:cNvSpPr/>
            <p:nvPr/>
          </p:nvSpPr>
          <p:spPr>
            <a:xfrm>
              <a:off x="-12411871" y="-5530456"/>
              <a:ext cx="95069" cy="47839"/>
            </a:xfrm>
            <a:custGeom>
              <a:rect b="b" l="l" r="r" t="t"/>
              <a:pathLst>
                <a:path extrusionOk="0" h="1021" w="2029">
                  <a:moveTo>
                    <a:pt x="1094" y="873"/>
                  </a:moveTo>
                  <a:cubicBezTo>
                    <a:pt x="1107" y="775"/>
                    <a:pt x="1156" y="677"/>
                    <a:pt x="1156" y="578"/>
                  </a:cubicBezTo>
                  <a:cubicBezTo>
                    <a:pt x="1168" y="505"/>
                    <a:pt x="1107" y="468"/>
                    <a:pt x="1045" y="480"/>
                  </a:cubicBezTo>
                  <a:cubicBezTo>
                    <a:pt x="935" y="664"/>
                    <a:pt x="836" y="836"/>
                    <a:pt x="726" y="1009"/>
                  </a:cubicBezTo>
                  <a:cubicBezTo>
                    <a:pt x="713" y="1021"/>
                    <a:pt x="664" y="1009"/>
                    <a:pt x="627" y="1009"/>
                  </a:cubicBezTo>
                  <a:cubicBezTo>
                    <a:pt x="615" y="996"/>
                    <a:pt x="603" y="984"/>
                    <a:pt x="603" y="972"/>
                  </a:cubicBezTo>
                  <a:cubicBezTo>
                    <a:pt x="590" y="922"/>
                    <a:pt x="578" y="861"/>
                    <a:pt x="603" y="824"/>
                  </a:cubicBezTo>
                  <a:cubicBezTo>
                    <a:pt x="640" y="713"/>
                    <a:pt x="603" y="627"/>
                    <a:pt x="578" y="529"/>
                  </a:cubicBezTo>
                  <a:cubicBezTo>
                    <a:pt x="566" y="468"/>
                    <a:pt x="517" y="418"/>
                    <a:pt x="492" y="431"/>
                  </a:cubicBezTo>
                  <a:cubicBezTo>
                    <a:pt x="467" y="455"/>
                    <a:pt x="431" y="468"/>
                    <a:pt x="418" y="505"/>
                  </a:cubicBezTo>
                  <a:cubicBezTo>
                    <a:pt x="369" y="603"/>
                    <a:pt x="332" y="713"/>
                    <a:pt x="283" y="824"/>
                  </a:cubicBezTo>
                  <a:cubicBezTo>
                    <a:pt x="271" y="836"/>
                    <a:pt x="209" y="849"/>
                    <a:pt x="197" y="836"/>
                  </a:cubicBezTo>
                  <a:cubicBezTo>
                    <a:pt x="86" y="763"/>
                    <a:pt x="25" y="664"/>
                    <a:pt x="13" y="541"/>
                  </a:cubicBezTo>
                  <a:cubicBezTo>
                    <a:pt x="0" y="505"/>
                    <a:pt x="37" y="443"/>
                    <a:pt x="74" y="418"/>
                  </a:cubicBezTo>
                  <a:cubicBezTo>
                    <a:pt x="123" y="382"/>
                    <a:pt x="185" y="345"/>
                    <a:pt x="246" y="332"/>
                  </a:cubicBezTo>
                  <a:cubicBezTo>
                    <a:pt x="676" y="234"/>
                    <a:pt x="1107" y="123"/>
                    <a:pt x="1537" y="25"/>
                  </a:cubicBezTo>
                  <a:cubicBezTo>
                    <a:pt x="1586" y="13"/>
                    <a:pt x="1635" y="13"/>
                    <a:pt x="1684" y="13"/>
                  </a:cubicBezTo>
                  <a:cubicBezTo>
                    <a:pt x="1795" y="0"/>
                    <a:pt x="1918" y="87"/>
                    <a:pt x="1955" y="197"/>
                  </a:cubicBezTo>
                  <a:cubicBezTo>
                    <a:pt x="1980" y="296"/>
                    <a:pt x="2004" y="394"/>
                    <a:pt x="2016" y="492"/>
                  </a:cubicBezTo>
                  <a:cubicBezTo>
                    <a:pt x="2029" y="566"/>
                    <a:pt x="1980" y="677"/>
                    <a:pt x="1918" y="701"/>
                  </a:cubicBezTo>
                  <a:cubicBezTo>
                    <a:pt x="1795" y="763"/>
                    <a:pt x="1672" y="824"/>
                    <a:pt x="1525" y="775"/>
                  </a:cubicBezTo>
                  <a:cubicBezTo>
                    <a:pt x="1451" y="738"/>
                    <a:pt x="1402" y="775"/>
                    <a:pt x="1365" y="824"/>
                  </a:cubicBezTo>
                  <a:cubicBezTo>
                    <a:pt x="1291" y="910"/>
                    <a:pt x="1205" y="947"/>
                    <a:pt x="1094" y="873"/>
                  </a:cubicBezTo>
                  <a:close/>
                </a:path>
              </a:pathLst>
            </a:custGeom>
            <a:solidFill>
              <a:srgbClr val="D78F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21"/>
            <p:cNvSpPr/>
            <p:nvPr/>
          </p:nvSpPr>
          <p:spPr>
            <a:xfrm>
              <a:off x="-12373872" y="-5459612"/>
              <a:ext cx="11573" cy="8668"/>
            </a:xfrm>
            <a:custGeom>
              <a:rect b="b" l="l" r="r" t="t"/>
              <a:pathLst>
                <a:path extrusionOk="0" h="185" w="247">
                  <a:moveTo>
                    <a:pt x="148" y="1"/>
                  </a:moveTo>
                  <a:cubicBezTo>
                    <a:pt x="185" y="13"/>
                    <a:pt x="234" y="13"/>
                    <a:pt x="246" y="37"/>
                  </a:cubicBezTo>
                  <a:cubicBezTo>
                    <a:pt x="246" y="62"/>
                    <a:pt x="246" y="99"/>
                    <a:pt x="222" y="124"/>
                  </a:cubicBezTo>
                  <a:cubicBezTo>
                    <a:pt x="185" y="148"/>
                    <a:pt x="148" y="173"/>
                    <a:pt x="99" y="185"/>
                  </a:cubicBezTo>
                  <a:cubicBezTo>
                    <a:pt x="74" y="185"/>
                    <a:pt x="25" y="173"/>
                    <a:pt x="13" y="160"/>
                  </a:cubicBezTo>
                  <a:cubicBezTo>
                    <a:pt x="1" y="136"/>
                    <a:pt x="13" y="87"/>
                    <a:pt x="38" y="74"/>
                  </a:cubicBezTo>
                  <a:cubicBezTo>
                    <a:pt x="74" y="37"/>
                    <a:pt x="111" y="25"/>
                    <a:pt x="148" y="1"/>
                  </a:cubicBezTo>
                  <a:close/>
                </a:path>
              </a:pathLst>
            </a:custGeom>
            <a:solidFill>
              <a:srgbClr val="D78F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1"/>
            <p:cNvSpPr/>
            <p:nvPr/>
          </p:nvSpPr>
          <p:spPr>
            <a:xfrm>
              <a:off x="-12319708" y="-5480931"/>
              <a:ext cx="9230" cy="7544"/>
            </a:xfrm>
            <a:custGeom>
              <a:rect b="b" l="l" r="r" t="t"/>
              <a:pathLst>
                <a:path extrusionOk="0" h="161" w="197">
                  <a:moveTo>
                    <a:pt x="197" y="87"/>
                  </a:moveTo>
                  <a:cubicBezTo>
                    <a:pt x="160" y="111"/>
                    <a:pt x="123" y="136"/>
                    <a:pt x="86" y="161"/>
                  </a:cubicBezTo>
                  <a:cubicBezTo>
                    <a:pt x="62" y="161"/>
                    <a:pt x="25" y="148"/>
                    <a:pt x="0" y="136"/>
                  </a:cubicBezTo>
                  <a:cubicBezTo>
                    <a:pt x="13" y="99"/>
                    <a:pt x="13" y="62"/>
                    <a:pt x="37" y="50"/>
                  </a:cubicBezTo>
                  <a:cubicBezTo>
                    <a:pt x="49" y="25"/>
                    <a:pt x="86" y="1"/>
                    <a:pt x="123" y="13"/>
                  </a:cubicBezTo>
                  <a:cubicBezTo>
                    <a:pt x="135" y="13"/>
                    <a:pt x="160" y="50"/>
                    <a:pt x="197" y="87"/>
                  </a:cubicBezTo>
                  <a:close/>
                </a:path>
              </a:pathLst>
            </a:custGeom>
            <a:solidFill>
              <a:srgbClr val="D78F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1"/>
            <p:cNvSpPr/>
            <p:nvPr/>
          </p:nvSpPr>
          <p:spPr>
            <a:xfrm>
              <a:off x="-12341027" y="-5473996"/>
              <a:ext cx="4076" cy="6372"/>
            </a:xfrm>
            <a:custGeom>
              <a:rect b="b" l="l" r="r" t="t"/>
              <a:pathLst>
                <a:path extrusionOk="0" h="136" w="87">
                  <a:moveTo>
                    <a:pt x="86" y="37"/>
                  </a:moveTo>
                  <a:cubicBezTo>
                    <a:pt x="86" y="49"/>
                    <a:pt x="74" y="74"/>
                    <a:pt x="74" y="86"/>
                  </a:cubicBezTo>
                  <a:cubicBezTo>
                    <a:pt x="50" y="123"/>
                    <a:pt x="25" y="135"/>
                    <a:pt x="0" y="99"/>
                  </a:cubicBezTo>
                  <a:cubicBezTo>
                    <a:pt x="0" y="74"/>
                    <a:pt x="13" y="37"/>
                    <a:pt x="13" y="0"/>
                  </a:cubicBezTo>
                  <a:cubicBezTo>
                    <a:pt x="25" y="0"/>
                    <a:pt x="50" y="0"/>
                    <a:pt x="62" y="0"/>
                  </a:cubicBezTo>
                  <a:cubicBezTo>
                    <a:pt x="74" y="0"/>
                    <a:pt x="74" y="25"/>
                    <a:pt x="86" y="37"/>
                  </a:cubicBezTo>
                  <a:close/>
                </a:path>
              </a:pathLst>
            </a:custGeom>
            <a:solidFill>
              <a:srgbClr val="D78F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21"/>
            <p:cNvSpPr/>
            <p:nvPr/>
          </p:nvSpPr>
          <p:spPr>
            <a:xfrm>
              <a:off x="-12297826" y="-5065608"/>
              <a:ext cx="188966" cy="245989"/>
            </a:xfrm>
            <a:custGeom>
              <a:rect b="b" l="l" r="r" t="t"/>
              <a:pathLst>
                <a:path extrusionOk="0" h="5250" w="4033">
                  <a:moveTo>
                    <a:pt x="2324" y="0"/>
                  </a:moveTo>
                  <a:cubicBezTo>
                    <a:pt x="2434" y="74"/>
                    <a:pt x="2533" y="148"/>
                    <a:pt x="2631" y="209"/>
                  </a:cubicBezTo>
                  <a:cubicBezTo>
                    <a:pt x="2717" y="258"/>
                    <a:pt x="2779" y="344"/>
                    <a:pt x="2803" y="443"/>
                  </a:cubicBezTo>
                  <a:cubicBezTo>
                    <a:pt x="2840" y="578"/>
                    <a:pt x="2865" y="713"/>
                    <a:pt x="2902" y="836"/>
                  </a:cubicBezTo>
                  <a:cubicBezTo>
                    <a:pt x="3000" y="1254"/>
                    <a:pt x="3111" y="1660"/>
                    <a:pt x="3184" y="2078"/>
                  </a:cubicBezTo>
                  <a:cubicBezTo>
                    <a:pt x="3320" y="2729"/>
                    <a:pt x="3565" y="3344"/>
                    <a:pt x="3762" y="3971"/>
                  </a:cubicBezTo>
                  <a:cubicBezTo>
                    <a:pt x="3774" y="4020"/>
                    <a:pt x="3787" y="4069"/>
                    <a:pt x="3811" y="4119"/>
                  </a:cubicBezTo>
                  <a:cubicBezTo>
                    <a:pt x="4033" y="4549"/>
                    <a:pt x="3983" y="4537"/>
                    <a:pt x="3664" y="4844"/>
                  </a:cubicBezTo>
                  <a:cubicBezTo>
                    <a:pt x="3529" y="4979"/>
                    <a:pt x="3381" y="5077"/>
                    <a:pt x="3184" y="5114"/>
                  </a:cubicBezTo>
                  <a:cubicBezTo>
                    <a:pt x="3025" y="5151"/>
                    <a:pt x="2852" y="5200"/>
                    <a:pt x="2693" y="5237"/>
                  </a:cubicBezTo>
                  <a:cubicBezTo>
                    <a:pt x="2631" y="5250"/>
                    <a:pt x="2557" y="5213"/>
                    <a:pt x="2521" y="5163"/>
                  </a:cubicBezTo>
                  <a:cubicBezTo>
                    <a:pt x="2496" y="5127"/>
                    <a:pt x="2484" y="5102"/>
                    <a:pt x="2459" y="5077"/>
                  </a:cubicBezTo>
                  <a:cubicBezTo>
                    <a:pt x="2299" y="4770"/>
                    <a:pt x="2115" y="4487"/>
                    <a:pt x="1869" y="4254"/>
                  </a:cubicBezTo>
                  <a:cubicBezTo>
                    <a:pt x="1795" y="4192"/>
                    <a:pt x="1734" y="4106"/>
                    <a:pt x="1672" y="4020"/>
                  </a:cubicBezTo>
                  <a:cubicBezTo>
                    <a:pt x="1390" y="3541"/>
                    <a:pt x="1008" y="3135"/>
                    <a:pt x="627" y="2729"/>
                  </a:cubicBezTo>
                  <a:cubicBezTo>
                    <a:pt x="541" y="2643"/>
                    <a:pt x="468" y="2545"/>
                    <a:pt x="394" y="2459"/>
                  </a:cubicBezTo>
                  <a:cubicBezTo>
                    <a:pt x="381" y="2434"/>
                    <a:pt x="394" y="2385"/>
                    <a:pt x="406" y="2373"/>
                  </a:cubicBezTo>
                  <a:cubicBezTo>
                    <a:pt x="431" y="2348"/>
                    <a:pt x="468" y="2336"/>
                    <a:pt x="492" y="2324"/>
                  </a:cubicBezTo>
                  <a:cubicBezTo>
                    <a:pt x="615" y="2287"/>
                    <a:pt x="726" y="2275"/>
                    <a:pt x="836" y="2238"/>
                  </a:cubicBezTo>
                  <a:cubicBezTo>
                    <a:pt x="1156" y="2115"/>
                    <a:pt x="1476" y="2004"/>
                    <a:pt x="1648" y="1672"/>
                  </a:cubicBezTo>
                  <a:cubicBezTo>
                    <a:pt x="1721" y="1549"/>
                    <a:pt x="1844" y="1439"/>
                    <a:pt x="1967" y="1365"/>
                  </a:cubicBezTo>
                  <a:cubicBezTo>
                    <a:pt x="2115" y="1266"/>
                    <a:pt x="2213" y="1131"/>
                    <a:pt x="2324" y="1008"/>
                  </a:cubicBezTo>
                  <a:cubicBezTo>
                    <a:pt x="2422" y="910"/>
                    <a:pt x="2410" y="787"/>
                    <a:pt x="2361" y="676"/>
                  </a:cubicBezTo>
                  <a:cubicBezTo>
                    <a:pt x="2299" y="553"/>
                    <a:pt x="2201" y="504"/>
                    <a:pt x="2078" y="480"/>
                  </a:cubicBezTo>
                  <a:cubicBezTo>
                    <a:pt x="2029" y="467"/>
                    <a:pt x="1980" y="480"/>
                    <a:pt x="1930" y="492"/>
                  </a:cubicBezTo>
                  <a:cubicBezTo>
                    <a:pt x="1746" y="529"/>
                    <a:pt x="1562" y="578"/>
                    <a:pt x="1377" y="615"/>
                  </a:cubicBezTo>
                  <a:cubicBezTo>
                    <a:pt x="1254" y="652"/>
                    <a:pt x="1168" y="726"/>
                    <a:pt x="1119" y="848"/>
                  </a:cubicBezTo>
                  <a:cubicBezTo>
                    <a:pt x="1045" y="1033"/>
                    <a:pt x="959" y="1217"/>
                    <a:pt x="1045" y="1426"/>
                  </a:cubicBezTo>
                  <a:cubicBezTo>
                    <a:pt x="1070" y="1488"/>
                    <a:pt x="1070" y="1562"/>
                    <a:pt x="1082" y="1623"/>
                  </a:cubicBezTo>
                  <a:cubicBezTo>
                    <a:pt x="1094" y="1709"/>
                    <a:pt x="1033" y="1807"/>
                    <a:pt x="959" y="1832"/>
                  </a:cubicBezTo>
                  <a:cubicBezTo>
                    <a:pt x="713" y="1955"/>
                    <a:pt x="455" y="2004"/>
                    <a:pt x="185" y="2041"/>
                  </a:cubicBezTo>
                  <a:cubicBezTo>
                    <a:pt x="86" y="2053"/>
                    <a:pt x="0" y="1906"/>
                    <a:pt x="37" y="1820"/>
                  </a:cubicBezTo>
                  <a:cubicBezTo>
                    <a:pt x="50" y="1795"/>
                    <a:pt x="50" y="1758"/>
                    <a:pt x="74" y="1734"/>
                  </a:cubicBezTo>
                  <a:cubicBezTo>
                    <a:pt x="418" y="1316"/>
                    <a:pt x="750" y="885"/>
                    <a:pt x="1193" y="566"/>
                  </a:cubicBezTo>
                  <a:cubicBezTo>
                    <a:pt x="1316" y="467"/>
                    <a:pt x="1451" y="381"/>
                    <a:pt x="1574" y="320"/>
                  </a:cubicBezTo>
                  <a:cubicBezTo>
                    <a:pt x="1697" y="258"/>
                    <a:pt x="1832" y="222"/>
                    <a:pt x="1955" y="172"/>
                  </a:cubicBezTo>
                  <a:cubicBezTo>
                    <a:pt x="2078" y="123"/>
                    <a:pt x="2201" y="62"/>
                    <a:pt x="2324" y="0"/>
                  </a:cubicBezTo>
                  <a:close/>
                </a:path>
              </a:pathLst>
            </a:custGeom>
            <a:solidFill>
              <a:srgbClr val="A5B4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21"/>
            <p:cNvSpPr/>
            <p:nvPr/>
          </p:nvSpPr>
          <p:spPr>
            <a:xfrm>
              <a:off x="-12150374" y="-4793146"/>
              <a:ext cx="159588" cy="181469"/>
            </a:xfrm>
            <a:custGeom>
              <a:rect b="b" l="l" r="r" t="t"/>
              <a:pathLst>
                <a:path extrusionOk="0" h="3873" w="3406">
                  <a:moveTo>
                    <a:pt x="3357" y="2668"/>
                  </a:moveTo>
                  <a:cubicBezTo>
                    <a:pt x="3406" y="3049"/>
                    <a:pt x="3172" y="3270"/>
                    <a:pt x="2988" y="3504"/>
                  </a:cubicBezTo>
                  <a:cubicBezTo>
                    <a:pt x="2963" y="3541"/>
                    <a:pt x="2914" y="3577"/>
                    <a:pt x="2865" y="3590"/>
                  </a:cubicBezTo>
                  <a:cubicBezTo>
                    <a:pt x="2521" y="3676"/>
                    <a:pt x="2176" y="3762"/>
                    <a:pt x="1832" y="3836"/>
                  </a:cubicBezTo>
                  <a:cubicBezTo>
                    <a:pt x="1697" y="3872"/>
                    <a:pt x="1562" y="3811"/>
                    <a:pt x="1513" y="3663"/>
                  </a:cubicBezTo>
                  <a:cubicBezTo>
                    <a:pt x="1402" y="3368"/>
                    <a:pt x="1205" y="3110"/>
                    <a:pt x="1082" y="2803"/>
                  </a:cubicBezTo>
                  <a:cubicBezTo>
                    <a:pt x="972" y="2508"/>
                    <a:pt x="800" y="2237"/>
                    <a:pt x="677" y="1930"/>
                  </a:cubicBezTo>
                  <a:cubicBezTo>
                    <a:pt x="541" y="1610"/>
                    <a:pt x="357" y="1303"/>
                    <a:pt x="197" y="983"/>
                  </a:cubicBezTo>
                  <a:cubicBezTo>
                    <a:pt x="136" y="861"/>
                    <a:pt x="87" y="738"/>
                    <a:pt x="25" y="615"/>
                  </a:cubicBezTo>
                  <a:cubicBezTo>
                    <a:pt x="1" y="541"/>
                    <a:pt x="37" y="467"/>
                    <a:pt x="111" y="479"/>
                  </a:cubicBezTo>
                  <a:cubicBezTo>
                    <a:pt x="591" y="529"/>
                    <a:pt x="996" y="344"/>
                    <a:pt x="1328" y="0"/>
                  </a:cubicBezTo>
                  <a:cubicBezTo>
                    <a:pt x="1377" y="37"/>
                    <a:pt x="1427" y="61"/>
                    <a:pt x="1451" y="98"/>
                  </a:cubicBezTo>
                  <a:cubicBezTo>
                    <a:pt x="1636" y="357"/>
                    <a:pt x="1820" y="627"/>
                    <a:pt x="2004" y="885"/>
                  </a:cubicBezTo>
                  <a:cubicBezTo>
                    <a:pt x="2127" y="1070"/>
                    <a:pt x="2250" y="1254"/>
                    <a:pt x="2422" y="1401"/>
                  </a:cubicBezTo>
                  <a:cubicBezTo>
                    <a:pt x="2496" y="1463"/>
                    <a:pt x="2545" y="1549"/>
                    <a:pt x="2607" y="1635"/>
                  </a:cubicBezTo>
                  <a:cubicBezTo>
                    <a:pt x="2680" y="1733"/>
                    <a:pt x="2754" y="1819"/>
                    <a:pt x="2828" y="1918"/>
                  </a:cubicBezTo>
                  <a:cubicBezTo>
                    <a:pt x="2914" y="2016"/>
                    <a:pt x="3012" y="2114"/>
                    <a:pt x="3086" y="2225"/>
                  </a:cubicBezTo>
                  <a:cubicBezTo>
                    <a:pt x="3197" y="2373"/>
                    <a:pt x="3283" y="2545"/>
                    <a:pt x="3357" y="2668"/>
                  </a:cubicBezTo>
                  <a:close/>
                </a:path>
              </a:pathLst>
            </a:custGeom>
            <a:solidFill>
              <a:srgbClr val="A5B4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21"/>
            <p:cNvSpPr/>
            <p:nvPr/>
          </p:nvSpPr>
          <p:spPr>
            <a:xfrm>
              <a:off x="-12157308" y="-4810436"/>
              <a:ext cx="54773" cy="25395"/>
            </a:xfrm>
            <a:custGeom>
              <a:rect b="b" l="l" r="r" t="t"/>
              <a:pathLst>
                <a:path extrusionOk="0" h="542" w="1169">
                  <a:moveTo>
                    <a:pt x="628" y="480"/>
                  </a:moveTo>
                  <a:cubicBezTo>
                    <a:pt x="419" y="541"/>
                    <a:pt x="222" y="517"/>
                    <a:pt x="26" y="443"/>
                  </a:cubicBezTo>
                  <a:cubicBezTo>
                    <a:pt x="13" y="430"/>
                    <a:pt x="1" y="418"/>
                    <a:pt x="1" y="406"/>
                  </a:cubicBezTo>
                  <a:cubicBezTo>
                    <a:pt x="13" y="381"/>
                    <a:pt x="26" y="344"/>
                    <a:pt x="38" y="344"/>
                  </a:cubicBezTo>
                  <a:cubicBezTo>
                    <a:pt x="136" y="320"/>
                    <a:pt x="247" y="308"/>
                    <a:pt x="345" y="283"/>
                  </a:cubicBezTo>
                  <a:cubicBezTo>
                    <a:pt x="603" y="221"/>
                    <a:pt x="874" y="172"/>
                    <a:pt x="1095" y="13"/>
                  </a:cubicBezTo>
                  <a:cubicBezTo>
                    <a:pt x="1107" y="0"/>
                    <a:pt x="1144" y="25"/>
                    <a:pt x="1169" y="37"/>
                  </a:cubicBezTo>
                  <a:cubicBezTo>
                    <a:pt x="1169" y="49"/>
                    <a:pt x="1169" y="74"/>
                    <a:pt x="1169" y="86"/>
                  </a:cubicBezTo>
                  <a:cubicBezTo>
                    <a:pt x="1132" y="148"/>
                    <a:pt x="1107" y="209"/>
                    <a:pt x="1058" y="258"/>
                  </a:cubicBezTo>
                  <a:cubicBezTo>
                    <a:pt x="935" y="369"/>
                    <a:pt x="788" y="455"/>
                    <a:pt x="628" y="480"/>
                  </a:cubicBezTo>
                  <a:close/>
                </a:path>
              </a:pathLst>
            </a:custGeom>
            <a:solidFill>
              <a:srgbClr val="A5B4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21"/>
            <p:cNvSpPr/>
            <p:nvPr/>
          </p:nvSpPr>
          <p:spPr>
            <a:xfrm>
              <a:off x="-12233307" y="-5025875"/>
              <a:ext cx="27129" cy="21366"/>
            </a:xfrm>
            <a:custGeom>
              <a:rect b="b" l="l" r="r" t="t"/>
              <a:pathLst>
                <a:path extrusionOk="0" h="456" w="579">
                  <a:moveTo>
                    <a:pt x="541" y="0"/>
                  </a:moveTo>
                  <a:cubicBezTo>
                    <a:pt x="553" y="37"/>
                    <a:pt x="578" y="74"/>
                    <a:pt x="566" y="87"/>
                  </a:cubicBezTo>
                  <a:cubicBezTo>
                    <a:pt x="443" y="246"/>
                    <a:pt x="283" y="345"/>
                    <a:pt x="111" y="455"/>
                  </a:cubicBezTo>
                  <a:cubicBezTo>
                    <a:pt x="74" y="394"/>
                    <a:pt x="37" y="357"/>
                    <a:pt x="25" y="308"/>
                  </a:cubicBezTo>
                  <a:cubicBezTo>
                    <a:pt x="0" y="197"/>
                    <a:pt x="25" y="123"/>
                    <a:pt x="99" y="99"/>
                  </a:cubicBezTo>
                  <a:cubicBezTo>
                    <a:pt x="246" y="62"/>
                    <a:pt x="394" y="25"/>
                    <a:pt x="541" y="0"/>
                  </a:cubicBezTo>
                  <a:close/>
                </a:path>
              </a:pathLst>
            </a:custGeom>
            <a:solidFill>
              <a:srgbClr val="A5B4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21"/>
            <p:cNvSpPr/>
            <p:nvPr/>
          </p:nvSpPr>
          <p:spPr>
            <a:xfrm>
              <a:off x="-12110032" y="-4834660"/>
              <a:ext cx="5763" cy="6419"/>
            </a:xfrm>
            <a:custGeom>
              <a:rect b="b" l="l" r="r" t="t"/>
              <a:pathLst>
                <a:path extrusionOk="0" h="137" w="123">
                  <a:moveTo>
                    <a:pt x="62" y="1"/>
                  </a:moveTo>
                  <a:cubicBezTo>
                    <a:pt x="98" y="13"/>
                    <a:pt x="111" y="25"/>
                    <a:pt x="123" y="38"/>
                  </a:cubicBezTo>
                  <a:cubicBezTo>
                    <a:pt x="86" y="62"/>
                    <a:pt x="62" y="99"/>
                    <a:pt x="37" y="124"/>
                  </a:cubicBezTo>
                  <a:cubicBezTo>
                    <a:pt x="37" y="136"/>
                    <a:pt x="0" y="112"/>
                    <a:pt x="12" y="112"/>
                  </a:cubicBezTo>
                  <a:cubicBezTo>
                    <a:pt x="25" y="75"/>
                    <a:pt x="49" y="38"/>
                    <a:pt x="62" y="1"/>
                  </a:cubicBezTo>
                  <a:close/>
                </a:path>
              </a:pathLst>
            </a:custGeom>
            <a:solidFill>
              <a:srgbClr val="A5B4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21"/>
            <p:cNvSpPr/>
            <p:nvPr/>
          </p:nvSpPr>
          <p:spPr>
            <a:xfrm>
              <a:off x="-12454510" y="-5554634"/>
              <a:ext cx="626170" cy="1074291"/>
            </a:xfrm>
            <a:custGeom>
              <a:rect b="b" l="l" r="r" t="t"/>
              <a:pathLst>
                <a:path extrusionOk="0" h="22928" w="13364">
                  <a:moveTo>
                    <a:pt x="2508" y="1758"/>
                  </a:moveTo>
                  <a:cubicBezTo>
                    <a:pt x="2496" y="1746"/>
                    <a:pt x="2496" y="1721"/>
                    <a:pt x="2484" y="1721"/>
                  </a:cubicBezTo>
                  <a:cubicBezTo>
                    <a:pt x="2472" y="1721"/>
                    <a:pt x="2447" y="1721"/>
                    <a:pt x="2435" y="1721"/>
                  </a:cubicBezTo>
                  <a:cubicBezTo>
                    <a:pt x="2435" y="1758"/>
                    <a:pt x="2422" y="1795"/>
                    <a:pt x="2422" y="1820"/>
                  </a:cubicBezTo>
                  <a:cubicBezTo>
                    <a:pt x="2447" y="1856"/>
                    <a:pt x="2472" y="1844"/>
                    <a:pt x="2496" y="1807"/>
                  </a:cubicBezTo>
                  <a:cubicBezTo>
                    <a:pt x="2496" y="1795"/>
                    <a:pt x="2508" y="1770"/>
                    <a:pt x="2508" y="1758"/>
                  </a:cubicBezTo>
                  <a:close/>
                  <a:moveTo>
                    <a:pt x="2521" y="3074"/>
                  </a:moveTo>
                  <a:cubicBezTo>
                    <a:pt x="2619" y="3123"/>
                    <a:pt x="2705" y="3086"/>
                    <a:pt x="2779" y="3012"/>
                  </a:cubicBezTo>
                  <a:cubicBezTo>
                    <a:pt x="2681" y="2963"/>
                    <a:pt x="2594" y="3000"/>
                    <a:pt x="2521" y="3074"/>
                  </a:cubicBezTo>
                  <a:close/>
                  <a:moveTo>
                    <a:pt x="3074" y="1660"/>
                  </a:moveTo>
                  <a:cubicBezTo>
                    <a:pt x="3037" y="1623"/>
                    <a:pt x="3012" y="1586"/>
                    <a:pt x="3000" y="1586"/>
                  </a:cubicBezTo>
                  <a:cubicBezTo>
                    <a:pt x="2963" y="1574"/>
                    <a:pt x="2926" y="1598"/>
                    <a:pt x="2914" y="1623"/>
                  </a:cubicBezTo>
                  <a:cubicBezTo>
                    <a:pt x="2890" y="1635"/>
                    <a:pt x="2890" y="1672"/>
                    <a:pt x="2877" y="1709"/>
                  </a:cubicBezTo>
                  <a:cubicBezTo>
                    <a:pt x="2902" y="1721"/>
                    <a:pt x="2939" y="1734"/>
                    <a:pt x="2963" y="1734"/>
                  </a:cubicBezTo>
                  <a:cubicBezTo>
                    <a:pt x="3000" y="1709"/>
                    <a:pt x="3037" y="1684"/>
                    <a:pt x="3074" y="1660"/>
                  </a:cubicBezTo>
                  <a:close/>
                  <a:moveTo>
                    <a:pt x="1869" y="2029"/>
                  </a:moveTo>
                  <a:cubicBezTo>
                    <a:pt x="1832" y="2053"/>
                    <a:pt x="1795" y="2065"/>
                    <a:pt x="1759" y="2102"/>
                  </a:cubicBezTo>
                  <a:cubicBezTo>
                    <a:pt x="1734" y="2115"/>
                    <a:pt x="1722" y="2164"/>
                    <a:pt x="1734" y="2188"/>
                  </a:cubicBezTo>
                  <a:cubicBezTo>
                    <a:pt x="1746" y="2201"/>
                    <a:pt x="1795" y="2213"/>
                    <a:pt x="1820" y="2213"/>
                  </a:cubicBezTo>
                  <a:cubicBezTo>
                    <a:pt x="1869" y="2201"/>
                    <a:pt x="1906" y="2176"/>
                    <a:pt x="1943" y="2152"/>
                  </a:cubicBezTo>
                  <a:cubicBezTo>
                    <a:pt x="1967" y="2127"/>
                    <a:pt x="1967" y="2078"/>
                    <a:pt x="1967" y="2065"/>
                  </a:cubicBezTo>
                  <a:cubicBezTo>
                    <a:pt x="1955" y="2041"/>
                    <a:pt x="1906" y="2041"/>
                    <a:pt x="1869" y="2029"/>
                  </a:cubicBezTo>
                  <a:close/>
                  <a:moveTo>
                    <a:pt x="2004" y="1389"/>
                  </a:moveTo>
                  <a:cubicBezTo>
                    <a:pt x="2115" y="1463"/>
                    <a:pt x="2201" y="1426"/>
                    <a:pt x="2275" y="1340"/>
                  </a:cubicBezTo>
                  <a:cubicBezTo>
                    <a:pt x="2312" y="1291"/>
                    <a:pt x="2361" y="1254"/>
                    <a:pt x="2435" y="1291"/>
                  </a:cubicBezTo>
                  <a:cubicBezTo>
                    <a:pt x="2582" y="1340"/>
                    <a:pt x="2705" y="1279"/>
                    <a:pt x="2828" y="1217"/>
                  </a:cubicBezTo>
                  <a:cubicBezTo>
                    <a:pt x="2890" y="1193"/>
                    <a:pt x="2939" y="1082"/>
                    <a:pt x="2926" y="1008"/>
                  </a:cubicBezTo>
                  <a:cubicBezTo>
                    <a:pt x="2914" y="910"/>
                    <a:pt x="2890" y="812"/>
                    <a:pt x="2865" y="713"/>
                  </a:cubicBezTo>
                  <a:cubicBezTo>
                    <a:pt x="2828" y="603"/>
                    <a:pt x="2705" y="516"/>
                    <a:pt x="2594" y="529"/>
                  </a:cubicBezTo>
                  <a:cubicBezTo>
                    <a:pt x="2545" y="529"/>
                    <a:pt x="2496" y="529"/>
                    <a:pt x="2447" y="541"/>
                  </a:cubicBezTo>
                  <a:cubicBezTo>
                    <a:pt x="2017" y="639"/>
                    <a:pt x="1586" y="750"/>
                    <a:pt x="1156" y="848"/>
                  </a:cubicBezTo>
                  <a:cubicBezTo>
                    <a:pt x="1095" y="861"/>
                    <a:pt x="1033" y="898"/>
                    <a:pt x="984" y="934"/>
                  </a:cubicBezTo>
                  <a:cubicBezTo>
                    <a:pt x="947" y="959"/>
                    <a:pt x="910" y="1021"/>
                    <a:pt x="923" y="1057"/>
                  </a:cubicBezTo>
                  <a:cubicBezTo>
                    <a:pt x="935" y="1180"/>
                    <a:pt x="996" y="1279"/>
                    <a:pt x="1107" y="1352"/>
                  </a:cubicBezTo>
                  <a:cubicBezTo>
                    <a:pt x="1119" y="1365"/>
                    <a:pt x="1181" y="1352"/>
                    <a:pt x="1193" y="1340"/>
                  </a:cubicBezTo>
                  <a:cubicBezTo>
                    <a:pt x="1242" y="1229"/>
                    <a:pt x="1279" y="1119"/>
                    <a:pt x="1328" y="1021"/>
                  </a:cubicBezTo>
                  <a:cubicBezTo>
                    <a:pt x="1341" y="984"/>
                    <a:pt x="1377" y="971"/>
                    <a:pt x="1402" y="947"/>
                  </a:cubicBezTo>
                  <a:cubicBezTo>
                    <a:pt x="1427" y="934"/>
                    <a:pt x="1476" y="984"/>
                    <a:pt x="1488" y="1045"/>
                  </a:cubicBezTo>
                  <a:cubicBezTo>
                    <a:pt x="1513" y="1143"/>
                    <a:pt x="1550" y="1229"/>
                    <a:pt x="1513" y="1340"/>
                  </a:cubicBezTo>
                  <a:cubicBezTo>
                    <a:pt x="1488" y="1377"/>
                    <a:pt x="1500" y="1438"/>
                    <a:pt x="1513" y="1488"/>
                  </a:cubicBezTo>
                  <a:cubicBezTo>
                    <a:pt x="1513" y="1500"/>
                    <a:pt x="1525" y="1512"/>
                    <a:pt x="1537" y="1525"/>
                  </a:cubicBezTo>
                  <a:cubicBezTo>
                    <a:pt x="1574" y="1525"/>
                    <a:pt x="1623" y="1537"/>
                    <a:pt x="1636" y="1525"/>
                  </a:cubicBezTo>
                  <a:cubicBezTo>
                    <a:pt x="1746" y="1352"/>
                    <a:pt x="1845" y="1180"/>
                    <a:pt x="1955" y="996"/>
                  </a:cubicBezTo>
                  <a:cubicBezTo>
                    <a:pt x="2017" y="984"/>
                    <a:pt x="2078" y="1021"/>
                    <a:pt x="2066" y="1094"/>
                  </a:cubicBezTo>
                  <a:cubicBezTo>
                    <a:pt x="2066" y="1193"/>
                    <a:pt x="2017" y="1291"/>
                    <a:pt x="2004" y="1389"/>
                  </a:cubicBezTo>
                  <a:close/>
                  <a:moveTo>
                    <a:pt x="3504" y="1918"/>
                  </a:moveTo>
                  <a:cubicBezTo>
                    <a:pt x="3676" y="1893"/>
                    <a:pt x="3812" y="1869"/>
                    <a:pt x="3947" y="1856"/>
                  </a:cubicBezTo>
                  <a:cubicBezTo>
                    <a:pt x="4008" y="1856"/>
                    <a:pt x="4070" y="1869"/>
                    <a:pt x="4131" y="1893"/>
                  </a:cubicBezTo>
                  <a:cubicBezTo>
                    <a:pt x="4168" y="1893"/>
                    <a:pt x="4193" y="1992"/>
                    <a:pt x="4156" y="2016"/>
                  </a:cubicBezTo>
                  <a:cubicBezTo>
                    <a:pt x="4119" y="2053"/>
                    <a:pt x="4082" y="2102"/>
                    <a:pt x="4045" y="2115"/>
                  </a:cubicBezTo>
                  <a:cubicBezTo>
                    <a:pt x="3812" y="2176"/>
                    <a:pt x="3578" y="2225"/>
                    <a:pt x="3344" y="2274"/>
                  </a:cubicBezTo>
                  <a:cubicBezTo>
                    <a:pt x="3258" y="2287"/>
                    <a:pt x="3185" y="2250"/>
                    <a:pt x="3135" y="2164"/>
                  </a:cubicBezTo>
                  <a:cubicBezTo>
                    <a:pt x="3099" y="2090"/>
                    <a:pt x="3049" y="2065"/>
                    <a:pt x="2976" y="2102"/>
                  </a:cubicBezTo>
                  <a:cubicBezTo>
                    <a:pt x="2914" y="2127"/>
                    <a:pt x="2865" y="2164"/>
                    <a:pt x="2803" y="2201"/>
                  </a:cubicBezTo>
                  <a:cubicBezTo>
                    <a:pt x="2422" y="2434"/>
                    <a:pt x="2004" y="2569"/>
                    <a:pt x="1648" y="2606"/>
                  </a:cubicBezTo>
                  <a:cubicBezTo>
                    <a:pt x="1390" y="2569"/>
                    <a:pt x="1316" y="2373"/>
                    <a:pt x="1144" y="2348"/>
                  </a:cubicBezTo>
                  <a:cubicBezTo>
                    <a:pt x="1033" y="2410"/>
                    <a:pt x="923" y="2471"/>
                    <a:pt x="824" y="2533"/>
                  </a:cubicBezTo>
                  <a:cubicBezTo>
                    <a:pt x="775" y="2569"/>
                    <a:pt x="726" y="2631"/>
                    <a:pt x="787" y="2705"/>
                  </a:cubicBezTo>
                  <a:cubicBezTo>
                    <a:pt x="812" y="2754"/>
                    <a:pt x="800" y="2803"/>
                    <a:pt x="775" y="2840"/>
                  </a:cubicBezTo>
                  <a:cubicBezTo>
                    <a:pt x="726" y="2951"/>
                    <a:pt x="750" y="3037"/>
                    <a:pt x="787" y="3135"/>
                  </a:cubicBezTo>
                  <a:cubicBezTo>
                    <a:pt x="812" y="3233"/>
                    <a:pt x="886" y="3282"/>
                    <a:pt x="972" y="3270"/>
                  </a:cubicBezTo>
                  <a:cubicBezTo>
                    <a:pt x="1218" y="3209"/>
                    <a:pt x="1476" y="3160"/>
                    <a:pt x="1709" y="3074"/>
                  </a:cubicBezTo>
                  <a:cubicBezTo>
                    <a:pt x="2152" y="2901"/>
                    <a:pt x="2582" y="2692"/>
                    <a:pt x="3037" y="2569"/>
                  </a:cubicBezTo>
                  <a:cubicBezTo>
                    <a:pt x="3099" y="2557"/>
                    <a:pt x="3172" y="2520"/>
                    <a:pt x="3221" y="2496"/>
                  </a:cubicBezTo>
                  <a:cubicBezTo>
                    <a:pt x="3430" y="2373"/>
                    <a:pt x="3639" y="2360"/>
                    <a:pt x="3861" y="2385"/>
                  </a:cubicBezTo>
                  <a:cubicBezTo>
                    <a:pt x="3898" y="2385"/>
                    <a:pt x="3934" y="2410"/>
                    <a:pt x="3959" y="2397"/>
                  </a:cubicBezTo>
                  <a:cubicBezTo>
                    <a:pt x="4094" y="2336"/>
                    <a:pt x="4205" y="2238"/>
                    <a:pt x="4377" y="2274"/>
                  </a:cubicBezTo>
                  <a:cubicBezTo>
                    <a:pt x="4402" y="2287"/>
                    <a:pt x="4426" y="2250"/>
                    <a:pt x="4463" y="2238"/>
                  </a:cubicBezTo>
                  <a:cubicBezTo>
                    <a:pt x="4549" y="2188"/>
                    <a:pt x="4598" y="2127"/>
                    <a:pt x="4611" y="2041"/>
                  </a:cubicBezTo>
                  <a:cubicBezTo>
                    <a:pt x="4623" y="1820"/>
                    <a:pt x="4574" y="1598"/>
                    <a:pt x="4438" y="1414"/>
                  </a:cubicBezTo>
                  <a:cubicBezTo>
                    <a:pt x="4389" y="1328"/>
                    <a:pt x="4303" y="1279"/>
                    <a:pt x="4193" y="1254"/>
                  </a:cubicBezTo>
                  <a:cubicBezTo>
                    <a:pt x="4033" y="1217"/>
                    <a:pt x="3885" y="1242"/>
                    <a:pt x="3738" y="1279"/>
                  </a:cubicBezTo>
                  <a:cubicBezTo>
                    <a:pt x="3467" y="1352"/>
                    <a:pt x="3430" y="1389"/>
                    <a:pt x="3467" y="1660"/>
                  </a:cubicBezTo>
                  <a:cubicBezTo>
                    <a:pt x="3480" y="1721"/>
                    <a:pt x="3492" y="1795"/>
                    <a:pt x="3504" y="1918"/>
                  </a:cubicBezTo>
                  <a:close/>
                  <a:moveTo>
                    <a:pt x="2127" y="3565"/>
                  </a:moveTo>
                  <a:cubicBezTo>
                    <a:pt x="2201" y="3664"/>
                    <a:pt x="2238" y="3725"/>
                    <a:pt x="2287" y="3774"/>
                  </a:cubicBezTo>
                  <a:cubicBezTo>
                    <a:pt x="2459" y="4020"/>
                    <a:pt x="2607" y="4291"/>
                    <a:pt x="2582" y="4610"/>
                  </a:cubicBezTo>
                  <a:cubicBezTo>
                    <a:pt x="2570" y="4807"/>
                    <a:pt x="2607" y="4979"/>
                    <a:pt x="2656" y="5163"/>
                  </a:cubicBezTo>
                  <a:cubicBezTo>
                    <a:pt x="2840" y="5840"/>
                    <a:pt x="3025" y="6503"/>
                    <a:pt x="3197" y="7179"/>
                  </a:cubicBezTo>
                  <a:cubicBezTo>
                    <a:pt x="3381" y="7548"/>
                    <a:pt x="3271" y="7905"/>
                    <a:pt x="3148" y="8261"/>
                  </a:cubicBezTo>
                  <a:cubicBezTo>
                    <a:pt x="3135" y="8310"/>
                    <a:pt x="3111" y="8347"/>
                    <a:pt x="3086" y="8397"/>
                  </a:cubicBezTo>
                  <a:cubicBezTo>
                    <a:pt x="2951" y="8728"/>
                    <a:pt x="2803" y="9048"/>
                    <a:pt x="2668" y="9380"/>
                  </a:cubicBezTo>
                  <a:cubicBezTo>
                    <a:pt x="2570" y="9650"/>
                    <a:pt x="2422" y="9884"/>
                    <a:pt x="2152" y="10044"/>
                  </a:cubicBezTo>
                  <a:cubicBezTo>
                    <a:pt x="2054" y="10105"/>
                    <a:pt x="1955" y="10191"/>
                    <a:pt x="1906" y="10290"/>
                  </a:cubicBezTo>
                  <a:cubicBezTo>
                    <a:pt x="1832" y="10437"/>
                    <a:pt x="1709" y="10523"/>
                    <a:pt x="1623" y="10646"/>
                  </a:cubicBezTo>
                  <a:cubicBezTo>
                    <a:pt x="1537" y="10745"/>
                    <a:pt x="1451" y="10855"/>
                    <a:pt x="1377" y="10966"/>
                  </a:cubicBezTo>
                  <a:cubicBezTo>
                    <a:pt x="1070" y="11494"/>
                    <a:pt x="984" y="12085"/>
                    <a:pt x="824" y="12650"/>
                  </a:cubicBezTo>
                  <a:cubicBezTo>
                    <a:pt x="812" y="12712"/>
                    <a:pt x="812" y="12785"/>
                    <a:pt x="812" y="12859"/>
                  </a:cubicBezTo>
                  <a:cubicBezTo>
                    <a:pt x="824" y="13265"/>
                    <a:pt x="824" y="13670"/>
                    <a:pt x="947" y="14064"/>
                  </a:cubicBezTo>
                  <a:cubicBezTo>
                    <a:pt x="1033" y="14334"/>
                    <a:pt x="1082" y="14617"/>
                    <a:pt x="1156" y="14900"/>
                  </a:cubicBezTo>
                  <a:cubicBezTo>
                    <a:pt x="1193" y="15047"/>
                    <a:pt x="1242" y="15195"/>
                    <a:pt x="1304" y="15330"/>
                  </a:cubicBezTo>
                  <a:cubicBezTo>
                    <a:pt x="1463" y="15662"/>
                    <a:pt x="1623" y="16006"/>
                    <a:pt x="1795" y="16338"/>
                  </a:cubicBezTo>
                  <a:cubicBezTo>
                    <a:pt x="2459" y="17629"/>
                    <a:pt x="3123" y="18920"/>
                    <a:pt x="3799" y="20210"/>
                  </a:cubicBezTo>
                  <a:cubicBezTo>
                    <a:pt x="3959" y="20530"/>
                    <a:pt x="4143" y="20837"/>
                    <a:pt x="4303" y="21157"/>
                  </a:cubicBezTo>
                  <a:cubicBezTo>
                    <a:pt x="4389" y="21341"/>
                    <a:pt x="4500" y="21501"/>
                    <a:pt x="4635" y="21661"/>
                  </a:cubicBezTo>
                  <a:cubicBezTo>
                    <a:pt x="4721" y="21759"/>
                    <a:pt x="4820" y="21870"/>
                    <a:pt x="4893" y="21968"/>
                  </a:cubicBezTo>
                  <a:cubicBezTo>
                    <a:pt x="5065" y="22214"/>
                    <a:pt x="5299" y="22325"/>
                    <a:pt x="5569" y="22374"/>
                  </a:cubicBezTo>
                  <a:cubicBezTo>
                    <a:pt x="5791" y="22423"/>
                    <a:pt x="6012" y="22423"/>
                    <a:pt x="6233" y="22399"/>
                  </a:cubicBezTo>
                  <a:cubicBezTo>
                    <a:pt x="6455" y="22362"/>
                    <a:pt x="6664" y="22374"/>
                    <a:pt x="6885" y="22399"/>
                  </a:cubicBezTo>
                  <a:cubicBezTo>
                    <a:pt x="7229" y="22460"/>
                    <a:pt x="7561" y="22436"/>
                    <a:pt x="7893" y="22350"/>
                  </a:cubicBezTo>
                  <a:cubicBezTo>
                    <a:pt x="8803" y="22128"/>
                    <a:pt x="9712" y="21919"/>
                    <a:pt x="10610" y="21698"/>
                  </a:cubicBezTo>
                  <a:cubicBezTo>
                    <a:pt x="10733" y="21673"/>
                    <a:pt x="10843" y="21637"/>
                    <a:pt x="10954" y="21587"/>
                  </a:cubicBezTo>
                  <a:cubicBezTo>
                    <a:pt x="11433" y="21341"/>
                    <a:pt x="11938" y="21145"/>
                    <a:pt x="12294" y="20715"/>
                  </a:cubicBezTo>
                  <a:cubicBezTo>
                    <a:pt x="12319" y="20678"/>
                    <a:pt x="12343" y="20665"/>
                    <a:pt x="12380" y="20641"/>
                  </a:cubicBezTo>
                  <a:cubicBezTo>
                    <a:pt x="12552" y="20542"/>
                    <a:pt x="12638" y="20383"/>
                    <a:pt x="12687" y="20198"/>
                  </a:cubicBezTo>
                  <a:cubicBezTo>
                    <a:pt x="12712" y="20088"/>
                    <a:pt x="12749" y="19965"/>
                    <a:pt x="12773" y="19854"/>
                  </a:cubicBezTo>
                  <a:cubicBezTo>
                    <a:pt x="12810" y="19571"/>
                    <a:pt x="12835" y="19288"/>
                    <a:pt x="12884" y="19006"/>
                  </a:cubicBezTo>
                  <a:cubicBezTo>
                    <a:pt x="12933" y="18797"/>
                    <a:pt x="12933" y="18600"/>
                    <a:pt x="12860" y="18403"/>
                  </a:cubicBezTo>
                  <a:cubicBezTo>
                    <a:pt x="12724" y="17973"/>
                    <a:pt x="12577" y="17531"/>
                    <a:pt x="12405" y="17113"/>
                  </a:cubicBezTo>
                  <a:cubicBezTo>
                    <a:pt x="12233" y="16707"/>
                    <a:pt x="12073" y="16301"/>
                    <a:pt x="12011" y="15859"/>
                  </a:cubicBezTo>
                  <a:cubicBezTo>
                    <a:pt x="11987" y="15613"/>
                    <a:pt x="11925" y="15355"/>
                    <a:pt x="11827" y="15121"/>
                  </a:cubicBezTo>
                  <a:cubicBezTo>
                    <a:pt x="11741" y="14900"/>
                    <a:pt x="11655" y="14691"/>
                    <a:pt x="11593" y="14457"/>
                  </a:cubicBezTo>
                  <a:cubicBezTo>
                    <a:pt x="11581" y="14371"/>
                    <a:pt x="11556" y="14285"/>
                    <a:pt x="11520" y="14211"/>
                  </a:cubicBezTo>
                  <a:cubicBezTo>
                    <a:pt x="11323" y="13892"/>
                    <a:pt x="11286" y="13498"/>
                    <a:pt x="11102" y="13179"/>
                  </a:cubicBezTo>
                  <a:cubicBezTo>
                    <a:pt x="11052" y="12908"/>
                    <a:pt x="10880" y="12687"/>
                    <a:pt x="10794" y="12429"/>
                  </a:cubicBezTo>
                  <a:cubicBezTo>
                    <a:pt x="10757" y="12269"/>
                    <a:pt x="10684" y="12109"/>
                    <a:pt x="10610" y="11962"/>
                  </a:cubicBezTo>
                  <a:cubicBezTo>
                    <a:pt x="10475" y="11630"/>
                    <a:pt x="10327" y="11310"/>
                    <a:pt x="10253" y="10954"/>
                  </a:cubicBezTo>
                  <a:cubicBezTo>
                    <a:pt x="10192" y="10597"/>
                    <a:pt x="10032" y="10290"/>
                    <a:pt x="9835" y="9982"/>
                  </a:cubicBezTo>
                  <a:cubicBezTo>
                    <a:pt x="9626" y="9663"/>
                    <a:pt x="9380" y="9392"/>
                    <a:pt x="9135" y="9110"/>
                  </a:cubicBezTo>
                  <a:cubicBezTo>
                    <a:pt x="9036" y="9011"/>
                    <a:pt x="8926" y="8937"/>
                    <a:pt x="8778" y="8950"/>
                  </a:cubicBezTo>
                  <a:cubicBezTo>
                    <a:pt x="8545" y="8974"/>
                    <a:pt x="8348" y="8901"/>
                    <a:pt x="8139" y="8815"/>
                  </a:cubicBezTo>
                  <a:cubicBezTo>
                    <a:pt x="7991" y="8765"/>
                    <a:pt x="7856" y="8716"/>
                    <a:pt x="7709" y="8667"/>
                  </a:cubicBezTo>
                  <a:cubicBezTo>
                    <a:pt x="7561" y="8630"/>
                    <a:pt x="7414" y="8581"/>
                    <a:pt x="7278" y="8507"/>
                  </a:cubicBezTo>
                  <a:cubicBezTo>
                    <a:pt x="7192" y="8446"/>
                    <a:pt x="7106" y="8409"/>
                    <a:pt x="7008" y="8372"/>
                  </a:cubicBezTo>
                  <a:cubicBezTo>
                    <a:pt x="6676" y="8249"/>
                    <a:pt x="6418" y="7979"/>
                    <a:pt x="6086" y="7856"/>
                  </a:cubicBezTo>
                  <a:cubicBezTo>
                    <a:pt x="6049" y="7843"/>
                    <a:pt x="6024" y="7806"/>
                    <a:pt x="6000" y="7782"/>
                  </a:cubicBezTo>
                  <a:cubicBezTo>
                    <a:pt x="5680" y="7450"/>
                    <a:pt x="5348" y="7106"/>
                    <a:pt x="5115" y="6675"/>
                  </a:cubicBezTo>
                  <a:cubicBezTo>
                    <a:pt x="5016" y="6491"/>
                    <a:pt x="4943" y="6270"/>
                    <a:pt x="4734" y="6159"/>
                  </a:cubicBezTo>
                  <a:cubicBezTo>
                    <a:pt x="4684" y="6122"/>
                    <a:pt x="4660" y="6049"/>
                    <a:pt x="4635" y="5987"/>
                  </a:cubicBezTo>
                  <a:cubicBezTo>
                    <a:pt x="4525" y="5643"/>
                    <a:pt x="4402" y="5311"/>
                    <a:pt x="4316" y="4967"/>
                  </a:cubicBezTo>
                  <a:cubicBezTo>
                    <a:pt x="4156" y="4377"/>
                    <a:pt x="4021" y="3787"/>
                    <a:pt x="3873" y="3184"/>
                  </a:cubicBezTo>
                  <a:cubicBezTo>
                    <a:pt x="3861" y="3110"/>
                    <a:pt x="3848" y="3024"/>
                    <a:pt x="3762" y="2975"/>
                  </a:cubicBezTo>
                  <a:cubicBezTo>
                    <a:pt x="3738" y="2963"/>
                    <a:pt x="3701" y="2951"/>
                    <a:pt x="3664" y="2963"/>
                  </a:cubicBezTo>
                  <a:cubicBezTo>
                    <a:pt x="3529" y="2975"/>
                    <a:pt x="3406" y="3000"/>
                    <a:pt x="3271" y="3024"/>
                  </a:cubicBezTo>
                  <a:cubicBezTo>
                    <a:pt x="3148" y="3037"/>
                    <a:pt x="3037" y="3086"/>
                    <a:pt x="2939" y="3160"/>
                  </a:cubicBezTo>
                  <a:cubicBezTo>
                    <a:pt x="2717" y="3344"/>
                    <a:pt x="2472" y="3479"/>
                    <a:pt x="2127" y="3565"/>
                  </a:cubicBezTo>
                  <a:close/>
                  <a:moveTo>
                    <a:pt x="160" y="2410"/>
                  </a:moveTo>
                  <a:cubicBezTo>
                    <a:pt x="308" y="2348"/>
                    <a:pt x="443" y="2287"/>
                    <a:pt x="578" y="2213"/>
                  </a:cubicBezTo>
                  <a:cubicBezTo>
                    <a:pt x="664" y="2176"/>
                    <a:pt x="750" y="2115"/>
                    <a:pt x="836" y="2065"/>
                  </a:cubicBezTo>
                  <a:cubicBezTo>
                    <a:pt x="923" y="2004"/>
                    <a:pt x="959" y="1881"/>
                    <a:pt x="910" y="1795"/>
                  </a:cubicBezTo>
                  <a:cubicBezTo>
                    <a:pt x="873" y="1721"/>
                    <a:pt x="824" y="1647"/>
                    <a:pt x="775" y="1574"/>
                  </a:cubicBezTo>
                  <a:cubicBezTo>
                    <a:pt x="664" y="1402"/>
                    <a:pt x="554" y="1242"/>
                    <a:pt x="443" y="1070"/>
                  </a:cubicBezTo>
                  <a:cubicBezTo>
                    <a:pt x="332" y="885"/>
                    <a:pt x="369" y="738"/>
                    <a:pt x="541" y="639"/>
                  </a:cubicBezTo>
                  <a:cubicBezTo>
                    <a:pt x="1070" y="320"/>
                    <a:pt x="1648" y="148"/>
                    <a:pt x="2263" y="37"/>
                  </a:cubicBezTo>
                  <a:cubicBezTo>
                    <a:pt x="2435" y="12"/>
                    <a:pt x="2631" y="0"/>
                    <a:pt x="2816" y="37"/>
                  </a:cubicBezTo>
                  <a:cubicBezTo>
                    <a:pt x="3074" y="86"/>
                    <a:pt x="3271" y="258"/>
                    <a:pt x="3381" y="504"/>
                  </a:cubicBezTo>
                  <a:cubicBezTo>
                    <a:pt x="3443" y="639"/>
                    <a:pt x="3467" y="799"/>
                    <a:pt x="3516" y="947"/>
                  </a:cubicBezTo>
                  <a:cubicBezTo>
                    <a:pt x="3713" y="959"/>
                    <a:pt x="3898" y="885"/>
                    <a:pt x="4070" y="848"/>
                  </a:cubicBezTo>
                  <a:cubicBezTo>
                    <a:pt x="4340" y="787"/>
                    <a:pt x="4697" y="959"/>
                    <a:pt x="4795" y="1193"/>
                  </a:cubicBezTo>
                  <a:cubicBezTo>
                    <a:pt x="4893" y="1414"/>
                    <a:pt x="4979" y="1635"/>
                    <a:pt x="5065" y="1856"/>
                  </a:cubicBezTo>
                  <a:cubicBezTo>
                    <a:pt x="5090" y="1930"/>
                    <a:pt x="5102" y="2016"/>
                    <a:pt x="5102" y="2102"/>
                  </a:cubicBezTo>
                  <a:cubicBezTo>
                    <a:pt x="5102" y="2164"/>
                    <a:pt x="5078" y="2238"/>
                    <a:pt x="5029" y="2287"/>
                  </a:cubicBezTo>
                  <a:cubicBezTo>
                    <a:pt x="4893" y="2422"/>
                    <a:pt x="4734" y="2557"/>
                    <a:pt x="4586" y="2680"/>
                  </a:cubicBezTo>
                  <a:cubicBezTo>
                    <a:pt x="4475" y="2926"/>
                    <a:pt x="4488" y="3147"/>
                    <a:pt x="4549" y="3393"/>
                  </a:cubicBezTo>
                  <a:cubicBezTo>
                    <a:pt x="4697" y="3996"/>
                    <a:pt x="4856" y="4610"/>
                    <a:pt x="4992" y="5225"/>
                  </a:cubicBezTo>
                  <a:cubicBezTo>
                    <a:pt x="5041" y="5446"/>
                    <a:pt x="5188" y="5606"/>
                    <a:pt x="5238" y="5827"/>
                  </a:cubicBezTo>
                  <a:cubicBezTo>
                    <a:pt x="5299" y="6024"/>
                    <a:pt x="5361" y="6208"/>
                    <a:pt x="5434" y="6405"/>
                  </a:cubicBezTo>
                  <a:cubicBezTo>
                    <a:pt x="5434" y="6442"/>
                    <a:pt x="5459" y="6466"/>
                    <a:pt x="5483" y="6491"/>
                  </a:cubicBezTo>
                  <a:cubicBezTo>
                    <a:pt x="5656" y="6725"/>
                    <a:pt x="5840" y="6946"/>
                    <a:pt x="6024" y="7167"/>
                  </a:cubicBezTo>
                  <a:cubicBezTo>
                    <a:pt x="6369" y="7585"/>
                    <a:pt x="6823" y="7856"/>
                    <a:pt x="7340" y="7966"/>
                  </a:cubicBezTo>
                  <a:cubicBezTo>
                    <a:pt x="7721" y="8052"/>
                    <a:pt x="8090" y="8200"/>
                    <a:pt x="8483" y="8249"/>
                  </a:cubicBezTo>
                  <a:cubicBezTo>
                    <a:pt x="8557" y="8261"/>
                    <a:pt x="8643" y="8286"/>
                    <a:pt x="8717" y="8323"/>
                  </a:cubicBezTo>
                  <a:cubicBezTo>
                    <a:pt x="8975" y="8458"/>
                    <a:pt x="9233" y="8593"/>
                    <a:pt x="9479" y="8728"/>
                  </a:cubicBezTo>
                  <a:cubicBezTo>
                    <a:pt x="9786" y="8901"/>
                    <a:pt x="10020" y="9146"/>
                    <a:pt x="10180" y="9454"/>
                  </a:cubicBezTo>
                  <a:cubicBezTo>
                    <a:pt x="10499" y="10032"/>
                    <a:pt x="10807" y="10609"/>
                    <a:pt x="11052" y="11224"/>
                  </a:cubicBezTo>
                  <a:cubicBezTo>
                    <a:pt x="11274" y="11777"/>
                    <a:pt x="11507" y="12330"/>
                    <a:pt x="11729" y="12871"/>
                  </a:cubicBezTo>
                  <a:cubicBezTo>
                    <a:pt x="11790" y="13031"/>
                    <a:pt x="11839" y="13203"/>
                    <a:pt x="11876" y="13363"/>
                  </a:cubicBezTo>
                  <a:cubicBezTo>
                    <a:pt x="11999" y="13879"/>
                    <a:pt x="12134" y="14383"/>
                    <a:pt x="12319" y="14875"/>
                  </a:cubicBezTo>
                  <a:cubicBezTo>
                    <a:pt x="12405" y="15096"/>
                    <a:pt x="12454" y="15330"/>
                    <a:pt x="12515" y="15564"/>
                  </a:cubicBezTo>
                  <a:cubicBezTo>
                    <a:pt x="12614" y="15969"/>
                    <a:pt x="12700" y="16387"/>
                    <a:pt x="12798" y="16805"/>
                  </a:cubicBezTo>
                  <a:cubicBezTo>
                    <a:pt x="12847" y="17039"/>
                    <a:pt x="12921" y="17260"/>
                    <a:pt x="13069" y="17457"/>
                  </a:cubicBezTo>
                  <a:cubicBezTo>
                    <a:pt x="13265" y="17690"/>
                    <a:pt x="13339" y="17973"/>
                    <a:pt x="13351" y="18256"/>
                  </a:cubicBezTo>
                  <a:cubicBezTo>
                    <a:pt x="13364" y="18981"/>
                    <a:pt x="13314" y="19706"/>
                    <a:pt x="13081" y="20407"/>
                  </a:cubicBezTo>
                  <a:cubicBezTo>
                    <a:pt x="12995" y="20641"/>
                    <a:pt x="12884" y="20837"/>
                    <a:pt x="12675" y="20985"/>
                  </a:cubicBezTo>
                  <a:cubicBezTo>
                    <a:pt x="12663" y="20997"/>
                    <a:pt x="12638" y="20997"/>
                    <a:pt x="12638" y="21010"/>
                  </a:cubicBezTo>
                  <a:cubicBezTo>
                    <a:pt x="12245" y="21489"/>
                    <a:pt x="11704" y="21735"/>
                    <a:pt x="11175" y="21993"/>
                  </a:cubicBezTo>
                  <a:cubicBezTo>
                    <a:pt x="11016" y="22067"/>
                    <a:pt x="10856" y="22116"/>
                    <a:pt x="10696" y="22165"/>
                  </a:cubicBezTo>
                  <a:cubicBezTo>
                    <a:pt x="9835" y="22374"/>
                    <a:pt x="8987" y="22583"/>
                    <a:pt x="8127" y="22780"/>
                  </a:cubicBezTo>
                  <a:cubicBezTo>
                    <a:pt x="7684" y="22890"/>
                    <a:pt x="7254" y="22927"/>
                    <a:pt x="6811" y="22841"/>
                  </a:cubicBezTo>
                  <a:cubicBezTo>
                    <a:pt x="6590" y="22792"/>
                    <a:pt x="6369" y="22792"/>
                    <a:pt x="6160" y="22817"/>
                  </a:cubicBezTo>
                  <a:cubicBezTo>
                    <a:pt x="5877" y="22854"/>
                    <a:pt x="5606" y="22792"/>
                    <a:pt x="5348" y="22731"/>
                  </a:cubicBezTo>
                  <a:cubicBezTo>
                    <a:pt x="5090" y="22657"/>
                    <a:pt x="4869" y="22485"/>
                    <a:pt x="4709" y="22263"/>
                  </a:cubicBezTo>
                  <a:cubicBezTo>
                    <a:pt x="4574" y="22079"/>
                    <a:pt x="4438" y="21907"/>
                    <a:pt x="4316" y="21723"/>
                  </a:cubicBezTo>
                  <a:cubicBezTo>
                    <a:pt x="4254" y="21649"/>
                    <a:pt x="4180" y="21563"/>
                    <a:pt x="4143" y="21477"/>
                  </a:cubicBezTo>
                  <a:cubicBezTo>
                    <a:pt x="3996" y="21182"/>
                    <a:pt x="3824" y="20911"/>
                    <a:pt x="3676" y="20628"/>
                  </a:cubicBezTo>
                  <a:cubicBezTo>
                    <a:pt x="3541" y="20370"/>
                    <a:pt x="3381" y="20137"/>
                    <a:pt x="3234" y="19891"/>
                  </a:cubicBezTo>
                  <a:cubicBezTo>
                    <a:pt x="3123" y="19719"/>
                    <a:pt x="3012" y="19547"/>
                    <a:pt x="2914" y="19375"/>
                  </a:cubicBezTo>
                  <a:cubicBezTo>
                    <a:pt x="2226" y="18084"/>
                    <a:pt x="1525" y="16805"/>
                    <a:pt x="910" y="15478"/>
                  </a:cubicBezTo>
                  <a:cubicBezTo>
                    <a:pt x="836" y="15330"/>
                    <a:pt x="787" y="15170"/>
                    <a:pt x="738" y="15010"/>
                  </a:cubicBezTo>
                  <a:cubicBezTo>
                    <a:pt x="640" y="14617"/>
                    <a:pt x="541" y="14211"/>
                    <a:pt x="455" y="13818"/>
                  </a:cubicBezTo>
                  <a:cubicBezTo>
                    <a:pt x="419" y="13670"/>
                    <a:pt x="419" y="13523"/>
                    <a:pt x="394" y="13363"/>
                  </a:cubicBezTo>
                  <a:cubicBezTo>
                    <a:pt x="357" y="12859"/>
                    <a:pt x="431" y="12355"/>
                    <a:pt x="591" y="11863"/>
                  </a:cubicBezTo>
                  <a:cubicBezTo>
                    <a:pt x="701" y="11531"/>
                    <a:pt x="775" y="11187"/>
                    <a:pt x="947" y="10868"/>
                  </a:cubicBezTo>
                  <a:cubicBezTo>
                    <a:pt x="1045" y="10708"/>
                    <a:pt x="1132" y="10536"/>
                    <a:pt x="1254" y="10400"/>
                  </a:cubicBezTo>
                  <a:cubicBezTo>
                    <a:pt x="1328" y="10327"/>
                    <a:pt x="1390" y="10241"/>
                    <a:pt x="1439" y="10154"/>
                  </a:cubicBezTo>
                  <a:cubicBezTo>
                    <a:pt x="1550" y="9958"/>
                    <a:pt x="1697" y="9798"/>
                    <a:pt x="1845" y="9638"/>
                  </a:cubicBezTo>
                  <a:cubicBezTo>
                    <a:pt x="1980" y="9503"/>
                    <a:pt x="2103" y="9368"/>
                    <a:pt x="2213" y="9220"/>
                  </a:cubicBezTo>
                  <a:cubicBezTo>
                    <a:pt x="2287" y="9122"/>
                    <a:pt x="2349" y="9011"/>
                    <a:pt x="2385" y="8901"/>
                  </a:cubicBezTo>
                  <a:cubicBezTo>
                    <a:pt x="2484" y="8458"/>
                    <a:pt x="2607" y="8015"/>
                    <a:pt x="2656" y="7561"/>
                  </a:cubicBezTo>
                  <a:cubicBezTo>
                    <a:pt x="2681" y="7241"/>
                    <a:pt x="2668" y="6921"/>
                    <a:pt x="2594" y="6602"/>
                  </a:cubicBezTo>
                  <a:cubicBezTo>
                    <a:pt x="2459" y="6061"/>
                    <a:pt x="2336" y="5520"/>
                    <a:pt x="2213" y="4967"/>
                  </a:cubicBezTo>
                  <a:cubicBezTo>
                    <a:pt x="2152" y="4684"/>
                    <a:pt x="2004" y="4426"/>
                    <a:pt x="1869" y="4180"/>
                  </a:cubicBezTo>
                  <a:cubicBezTo>
                    <a:pt x="1746" y="3934"/>
                    <a:pt x="1476" y="3860"/>
                    <a:pt x="1218" y="3885"/>
                  </a:cubicBezTo>
                  <a:cubicBezTo>
                    <a:pt x="972" y="3897"/>
                    <a:pt x="750" y="3836"/>
                    <a:pt x="541" y="3700"/>
                  </a:cubicBezTo>
                  <a:cubicBezTo>
                    <a:pt x="148" y="3455"/>
                    <a:pt x="1" y="3074"/>
                    <a:pt x="99" y="2606"/>
                  </a:cubicBezTo>
                  <a:cubicBezTo>
                    <a:pt x="111" y="2557"/>
                    <a:pt x="123" y="2508"/>
                    <a:pt x="160" y="2410"/>
                  </a:cubicBezTo>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21"/>
            <p:cNvSpPr/>
            <p:nvPr/>
          </p:nvSpPr>
          <p:spPr>
            <a:xfrm>
              <a:off x="-12312820" y="-5081726"/>
              <a:ext cx="341058" cy="486730"/>
            </a:xfrm>
            <a:custGeom>
              <a:rect b="b" l="l" r="r" t="t"/>
              <a:pathLst>
                <a:path extrusionOk="0" h="10388" w="7279">
                  <a:moveTo>
                    <a:pt x="4390" y="5274"/>
                  </a:moveTo>
                  <a:cubicBezTo>
                    <a:pt x="4377" y="5311"/>
                    <a:pt x="4353" y="5348"/>
                    <a:pt x="4340" y="5385"/>
                  </a:cubicBezTo>
                  <a:cubicBezTo>
                    <a:pt x="4328" y="5385"/>
                    <a:pt x="4365" y="5409"/>
                    <a:pt x="4365" y="5397"/>
                  </a:cubicBezTo>
                  <a:cubicBezTo>
                    <a:pt x="4390" y="5372"/>
                    <a:pt x="4414" y="5335"/>
                    <a:pt x="4451" y="5311"/>
                  </a:cubicBezTo>
                  <a:cubicBezTo>
                    <a:pt x="4439" y="5298"/>
                    <a:pt x="4426" y="5286"/>
                    <a:pt x="4390" y="5274"/>
                  </a:cubicBezTo>
                  <a:close/>
                  <a:moveTo>
                    <a:pt x="2238" y="1192"/>
                  </a:moveTo>
                  <a:cubicBezTo>
                    <a:pt x="2091" y="1217"/>
                    <a:pt x="1943" y="1254"/>
                    <a:pt x="1796" y="1291"/>
                  </a:cubicBezTo>
                  <a:cubicBezTo>
                    <a:pt x="1722" y="1315"/>
                    <a:pt x="1697" y="1389"/>
                    <a:pt x="1722" y="1500"/>
                  </a:cubicBezTo>
                  <a:cubicBezTo>
                    <a:pt x="1734" y="1549"/>
                    <a:pt x="1771" y="1586"/>
                    <a:pt x="1808" y="1647"/>
                  </a:cubicBezTo>
                  <a:cubicBezTo>
                    <a:pt x="1980" y="1537"/>
                    <a:pt x="2140" y="1438"/>
                    <a:pt x="2263" y="1279"/>
                  </a:cubicBezTo>
                  <a:cubicBezTo>
                    <a:pt x="2275" y="1266"/>
                    <a:pt x="2250" y="1229"/>
                    <a:pt x="2238" y="1192"/>
                  </a:cubicBezTo>
                  <a:close/>
                  <a:moveTo>
                    <a:pt x="3947" y="6270"/>
                  </a:moveTo>
                  <a:cubicBezTo>
                    <a:pt x="4107" y="6245"/>
                    <a:pt x="4254" y="6159"/>
                    <a:pt x="4377" y="6048"/>
                  </a:cubicBezTo>
                  <a:cubicBezTo>
                    <a:pt x="4426" y="5999"/>
                    <a:pt x="4451" y="5938"/>
                    <a:pt x="4488" y="5876"/>
                  </a:cubicBezTo>
                  <a:cubicBezTo>
                    <a:pt x="4488" y="5864"/>
                    <a:pt x="4488" y="5839"/>
                    <a:pt x="4488" y="5827"/>
                  </a:cubicBezTo>
                  <a:cubicBezTo>
                    <a:pt x="4463" y="5815"/>
                    <a:pt x="4426" y="5790"/>
                    <a:pt x="4414" y="5803"/>
                  </a:cubicBezTo>
                  <a:cubicBezTo>
                    <a:pt x="4193" y="5962"/>
                    <a:pt x="3922" y="6011"/>
                    <a:pt x="3664" y="6073"/>
                  </a:cubicBezTo>
                  <a:cubicBezTo>
                    <a:pt x="3566" y="6098"/>
                    <a:pt x="3455" y="6110"/>
                    <a:pt x="3357" y="6134"/>
                  </a:cubicBezTo>
                  <a:cubicBezTo>
                    <a:pt x="3345" y="6134"/>
                    <a:pt x="3332" y="6171"/>
                    <a:pt x="3320" y="6196"/>
                  </a:cubicBezTo>
                  <a:cubicBezTo>
                    <a:pt x="3320" y="6208"/>
                    <a:pt x="3332" y="6220"/>
                    <a:pt x="3345" y="6233"/>
                  </a:cubicBezTo>
                  <a:cubicBezTo>
                    <a:pt x="3541" y="6307"/>
                    <a:pt x="3738" y="6331"/>
                    <a:pt x="3947" y="6270"/>
                  </a:cubicBezTo>
                  <a:close/>
                  <a:moveTo>
                    <a:pt x="6824" y="8827"/>
                  </a:moveTo>
                  <a:cubicBezTo>
                    <a:pt x="6750" y="8704"/>
                    <a:pt x="6664" y="8532"/>
                    <a:pt x="6553" y="8384"/>
                  </a:cubicBezTo>
                  <a:cubicBezTo>
                    <a:pt x="6479" y="8273"/>
                    <a:pt x="6381" y="8175"/>
                    <a:pt x="6295" y="8077"/>
                  </a:cubicBezTo>
                  <a:cubicBezTo>
                    <a:pt x="6221" y="7978"/>
                    <a:pt x="6147" y="7892"/>
                    <a:pt x="6074" y="7794"/>
                  </a:cubicBezTo>
                  <a:cubicBezTo>
                    <a:pt x="6012" y="7708"/>
                    <a:pt x="5963" y="7622"/>
                    <a:pt x="5889" y="7560"/>
                  </a:cubicBezTo>
                  <a:cubicBezTo>
                    <a:pt x="5717" y="7413"/>
                    <a:pt x="5594" y="7229"/>
                    <a:pt x="5471" y="7044"/>
                  </a:cubicBezTo>
                  <a:cubicBezTo>
                    <a:pt x="5287" y="6786"/>
                    <a:pt x="5103" y="6516"/>
                    <a:pt x="4918" y="6257"/>
                  </a:cubicBezTo>
                  <a:cubicBezTo>
                    <a:pt x="4894" y="6220"/>
                    <a:pt x="4844" y="6196"/>
                    <a:pt x="4795" y="6159"/>
                  </a:cubicBezTo>
                  <a:cubicBezTo>
                    <a:pt x="4463" y="6503"/>
                    <a:pt x="4058" y="6688"/>
                    <a:pt x="3578" y="6638"/>
                  </a:cubicBezTo>
                  <a:cubicBezTo>
                    <a:pt x="3504" y="6626"/>
                    <a:pt x="3468" y="6700"/>
                    <a:pt x="3492" y="6774"/>
                  </a:cubicBezTo>
                  <a:cubicBezTo>
                    <a:pt x="3554" y="6897"/>
                    <a:pt x="3603" y="7020"/>
                    <a:pt x="3664" y="7142"/>
                  </a:cubicBezTo>
                  <a:cubicBezTo>
                    <a:pt x="3824" y="7462"/>
                    <a:pt x="4008" y="7769"/>
                    <a:pt x="4144" y="8089"/>
                  </a:cubicBezTo>
                  <a:cubicBezTo>
                    <a:pt x="4267" y="8384"/>
                    <a:pt x="4439" y="8667"/>
                    <a:pt x="4549" y="8962"/>
                  </a:cubicBezTo>
                  <a:cubicBezTo>
                    <a:pt x="4672" y="9269"/>
                    <a:pt x="4869" y="9527"/>
                    <a:pt x="4980" y="9822"/>
                  </a:cubicBezTo>
                  <a:cubicBezTo>
                    <a:pt x="5029" y="9970"/>
                    <a:pt x="5164" y="10031"/>
                    <a:pt x="5299" y="9995"/>
                  </a:cubicBezTo>
                  <a:cubicBezTo>
                    <a:pt x="5643" y="9921"/>
                    <a:pt x="5988" y="9835"/>
                    <a:pt x="6332" y="9749"/>
                  </a:cubicBezTo>
                  <a:cubicBezTo>
                    <a:pt x="6381" y="9736"/>
                    <a:pt x="6430" y="9700"/>
                    <a:pt x="6455" y="9663"/>
                  </a:cubicBezTo>
                  <a:cubicBezTo>
                    <a:pt x="6639" y="9417"/>
                    <a:pt x="6873" y="9208"/>
                    <a:pt x="6824" y="8827"/>
                  </a:cubicBezTo>
                  <a:close/>
                  <a:moveTo>
                    <a:pt x="2644" y="344"/>
                  </a:moveTo>
                  <a:cubicBezTo>
                    <a:pt x="2521" y="406"/>
                    <a:pt x="2398" y="467"/>
                    <a:pt x="2275" y="516"/>
                  </a:cubicBezTo>
                  <a:cubicBezTo>
                    <a:pt x="2152" y="566"/>
                    <a:pt x="2017" y="602"/>
                    <a:pt x="1894" y="664"/>
                  </a:cubicBezTo>
                  <a:cubicBezTo>
                    <a:pt x="1771" y="725"/>
                    <a:pt x="1636" y="811"/>
                    <a:pt x="1513" y="910"/>
                  </a:cubicBezTo>
                  <a:cubicBezTo>
                    <a:pt x="1070" y="1229"/>
                    <a:pt x="738" y="1660"/>
                    <a:pt x="394" y="2078"/>
                  </a:cubicBezTo>
                  <a:cubicBezTo>
                    <a:pt x="370" y="2102"/>
                    <a:pt x="370" y="2139"/>
                    <a:pt x="357" y="2164"/>
                  </a:cubicBezTo>
                  <a:cubicBezTo>
                    <a:pt x="320" y="2250"/>
                    <a:pt x="406" y="2397"/>
                    <a:pt x="505" y="2385"/>
                  </a:cubicBezTo>
                  <a:cubicBezTo>
                    <a:pt x="775" y="2348"/>
                    <a:pt x="1033" y="2299"/>
                    <a:pt x="1279" y="2176"/>
                  </a:cubicBezTo>
                  <a:cubicBezTo>
                    <a:pt x="1353" y="2151"/>
                    <a:pt x="1414" y="2053"/>
                    <a:pt x="1402" y="1967"/>
                  </a:cubicBezTo>
                  <a:cubicBezTo>
                    <a:pt x="1390" y="1906"/>
                    <a:pt x="1390" y="1832"/>
                    <a:pt x="1365" y="1770"/>
                  </a:cubicBezTo>
                  <a:cubicBezTo>
                    <a:pt x="1279" y="1561"/>
                    <a:pt x="1365" y="1377"/>
                    <a:pt x="1439" y="1192"/>
                  </a:cubicBezTo>
                  <a:cubicBezTo>
                    <a:pt x="1488" y="1070"/>
                    <a:pt x="1574" y="996"/>
                    <a:pt x="1697" y="959"/>
                  </a:cubicBezTo>
                  <a:cubicBezTo>
                    <a:pt x="1882" y="922"/>
                    <a:pt x="2066" y="873"/>
                    <a:pt x="2250" y="836"/>
                  </a:cubicBezTo>
                  <a:cubicBezTo>
                    <a:pt x="2300" y="824"/>
                    <a:pt x="2349" y="811"/>
                    <a:pt x="2398" y="824"/>
                  </a:cubicBezTo>
                  <a:cubicBezTo>
                    <a:pt x="2521" y="848"/>
                    <a:pt x="2619" y="897"/>
                    <a:pt x="2681" y="1020"/>
                  </a:cubicBezTo>
                  <a:cubicBezTo>
                    <a:pt x="2730" y="1131"/>
                    <a:pt x="2742" y="1254"/>
                    <a:pt x="2644" y="1352"/>
                  </a:cubicBezTo>
                  <a:cubicBezTo>
                    <a:pt x="2533" y="1475"/>
                    <a:pt x="2435" y="1610"/>
                    <a:pt x="2287" y="1709"/>
                  </a:cubicBezTo>
                  <a:cubicBezTo>
                    <a:pt x="2164" y="1783"/>
                    <a:pt x="2041" y="1893"/>
                    <a:pt x="1968" y="2016"/>
                  </a:cubicBezTo>
                  <a:cubicBezTo>
                    <a:pt x="1796" y="2348"/>
                    <a:pt x="1476" y="2459"/>
                    <a:pt x="1156" y="2582"/>
                  </a:cubicBezTo>
                  <a:cubicBezTo>
                    <a:pt x="1046" y="2619"/>
                    <a:pt x="935" y="2631"/>
                    <a:pt x="812" y="2668"/>
                  </a:cubicBezTo>
                  <a:cubicBezTo>
                    <a:pt x="788" y="2680"/>
                    <a:pt x="751" y="2692"/>
                    <a:pt x="726" y="2717"/>
                  </a:cubicBezTo>
                  <a:cubicBezTo>
                    <a:pt x="714" y="2729"/>
                    <a:pt x="701" y="2778"/>
                    <a:pt x="714" y="2803"/>
                  </a:cubicBezTo>
                  <a:cubicBezTo>
                    <a:pt x="788" y="2889"/>
                    <a:pt x="861" y="2987"/>
                    <a:pt x="947" y="3073"/>
                  </a:cubicBezTo>
                  <a:cubicBezTo>
                    <a:pt x="1328" y="3479"/>
                    <a:pt x="1710" y="3885"/>
                    <a:pt x="1992" y="4364"/>
                  </a:cubicBezTo>
                  <a:cubicBezTo>
                    <a:pt x="2054" y="4450"/>
                    <a:pt x="2115" y="4536"/>
                    <a:pt x="2189" y="4598"/>
                  </a:cubicBezTo>
                  <a:cubicBezTo>
                    <a:pt x="2435" y="4831"/>
                    <a:pt x="2619" y="5114"/>
                    <a:pt x="2779" y="5421"/>
                  </a:cubicBezTo>
                  <a:cubicBezTo>
                    <a:pt x="2804" y="5446"/>
                    <a:pt x="2816" y="5471"/>
                    <a:pt x="2841" y="5507"/>
                  </a:cubicBezTo>
                  <a:cubicBezTo>
                    <a:pt x="2877" y="5557"/>
                    <a:pt x="2951" y="5594"/>
                    <a:pt x="3013" y="5581"/>
                  </a:cubicBezTo>
                  <a:cubicBezTo>
                    <a:pt x="3172" y="5544"/>
                    <a:pt x="3345" y="5495"/>
                    <a:pt x="3504" y="5458"/>
                  </a:cubicBezTo>
                  <a:cubicBezTo>
                    <a:pt x="3701" y="5421"/>
                    <a:pt x="3849" y="5323"/>
                    <a:pt x="3984" y="5188"/>
                  </a:cubicBezTo>
                  <a:cubicBezTo>
                    <a:pt x="4303" y="4881"/>
                    <a:pt x="4353" y="4893"/>
                    <a:pt x="4131" y="4463"/>
                  </a:cubicBezTo>
                  <a:cubicBezTo>
                    <a:pt x="4107" y="4413"/>
                    <a:pt x="4094" y="4364"/>
                    <a:pt x="4082" y="4315"/>
                  </a:cubicBezTo>
                  <a:cubicBezTo>
                    <a:pt x="3885" y="3688"/>
                    <a:pt x="3640" y="3073"/>
                    <a:pt x="3504" y="2422"/>
                  </a:cubicBezTo>
                  <a:cubicBezTo>
                    <a:pt x="3431" y="2004"/>
                    <a:pt x="3320" y="1598"/>
                    <a:pt x="3222" y="1180"/>
                  </a:cubicBezTo>
                  <a:cubicBezTo>
                    <a:pt x="3185" y="1057"/>
                    <a:pt x="3160" y="922"/>
                    <a:pt x="3123" y="787"/>
                  </a:cubicBezTo>
                  <a:cubicBezTo>
                    <a:pt x="3099" y="688"/>
                    <a:pt x="3037" y="602"/>
                    <a:pt x="2951" y="553"/>
                  </a:cubicBezTo>
                  <a:cubicBezTo>
                    <a:pt x="2853" y="492"/>
                    <a:pt x="2754" y="418"/>
                    <a:pt x="2644" y="344"/>
                  </a:cubicBezTo>
                  <a:close/>
                  <a:moveTo>
                    <a:pt x="2705" y="6122"/>
                  </a:moveTo>
                  <a:cubicBezTo>
                    <a:pt x="2558" y="6048"/>
                    <a:pt x="2459" y="6011"/>
                    <a:pt x="2349" y="5950"/>
                  </a:cubicBezTo>
                  <a:cubicBezTo>
                    <a:pt x="2238" y="5876"/>
                    <a:pt x="2214" y="5778"/>
                    <a:pt x="2312" y="5655"/>
                  </a:cubicBezTo>
                  <a:cubicBezTo>
                    <a:pt x="2361" y="5594"/>
                    <a:pt x="2373" y="5532"/>
                    <a:pt x="2349" y="5471"/>
                  </a:cubicBezTo>
                  <a:cubicBezTo>
                    <a:pt x="2300" y="5298"/>
                    <a:pt x="2201" y="5163"/>
                    <a:pt x="2078" y="5040"/>
                  </a:cubicBezTo>
                  <a:cubicBezTo>
                    <a:pt x="1857" y="4831"/>
                    <a:pt x="1697" y="4573"/>
                    <a:pt x="1525" y="4315"/>
                  </a:cubicBezTo>
                  <a:cubicBezTo>
                    <a:pt x="1328" y="4032"/>
                    <a:pt x="1095" y="3750"/>
                    <a:pt x="861" y="3479"/>
                  </a:cubicBezTo>
                  <a:cubicBezTo>
                    <a:pt x="640" y="3233"/>
                    <a:pt x="443" y="2950"/>
                    <a:pt x="161" y="2754"/>
                  </a:cubicBezTo>
                  <a:cubicBezTo>
                    <a:pt x="111" y="2717"/>
                    <a:pt x="87" y="2643"/>
                    <a:pt x="62" y="2582"/>
                  </a:cubicBezTo>
                  <a:cubicBezTo>
                    <a:pt x="38" y="2471"/>
                    <a:pt x="25" y="2348"/>
                    <a:pt x="1" y="2213"/>
                  </a:cubicBezTo>
                  <a:cubicBezTo>
                    <a:pt x="394" y="1610"/>
                    <a:pt x="849" y="1033"/>
                    <a:pt x="1427" y="590"/>
                  </a:cubicBezTo>
                  <a:cubicBezTo>
                    <a:pt x="1599" y="479"/>
                    <a:pt x="1783" y="381"/>
                    <a:pt x="1968" y="295"/>
                  </a:cubicBezTo>
                  <a:cubicBezTo>
                    <a:pt x="2128" y="221"/>
                    <a:pt x="2312" y="172"/>
                    <a:pt x="2472" y="74"/>
                  </a:cubicBezTo>
                  <a:cubicBezTo>
                    <a:pt x="2558" y="12"/>
                    <a:pt x="2668" y="0"/>
                    <a:pt x="2767" y="37"/>
                  </a:cubicBezTo>
                  <a:cubicBezTo>
                    <a:pt x="3086" y="160"/>
                    <a:pt x="3381" y="320"/>
                    <a:pt x="3480" y="688"/>
                  </a:cubicBezTo>
                  <a:cubicBezTo>
                    <a:pt x="3578" y="1057"/>
                    <a:pt x="3664" y="1414"/>
                    <a:pt x="3763" y="1783"/>
                  </a:cubicBezTo>
                  <a:cubicBezTo>
                    <a:pt x="3922" y="2385"/>
                    <a:pt x="4070" y="3000"/>
                    <a:pt x="4242" y="3602"/>
                  </a:cubicBezTo>
                  <a:cubicBezTo>
                    <a:pt x="4328" y="3909"/>
                    <a:pt x="4451" y="4204"/>
                    <a:pt x="4562" y="4512"/>
                  </a:cubicBezTo>
                  <a:cubicBezTo>
                    <a:pt x="4599" y="4635"/>
                    <a:pt x="4672" y="4708"/>
                    <a:pt x="4795" y="4745"/>
                  </a:cubicBezTo>
                  <a:cubicBezTo>
                    <a:pt x="4881" y="4770"/>
                    <a:pt x="4943" y="4819"/>
                    <a:pt x="4967" y="4917"/>
                  </a:cubicBezTo>
                  <a:cubicBezTo>
                    <a:pt x="5004" y="4991"/>
                    <a:pt x="5066" y="5053"/>
                    <a:pt x="5115" y="5139"/>
                  </a:cubicBezTo>
                  <a:cubicBezTo>
                    <a:pt x="5103" y="5200"/>
                    <a:pt x="5103" y="5262"/>
                    <a:pt x="5090" y="5323"/>
                  </a:cubicBezTo>
                  <a:cubicBezTo>
                    <a:pt x="4992" y="5557"/>
                    <a:pt x="5041" y="5766"/>
                    <a:pt x="5152" y="5962"/>
                  </a:cubicBezTo>
                  <a:cubicBezTo>
                    <a:pt x="5238" y="6147"/>
                    <a:pt x="5348" y="6307"/>
                    <a:pt x="5471" y="6479"/>
                  </a:cubicBezTo>
                  <a:cubicBezTo>
                    <a:pt x="5766" y="6897"/>
                    <a:pt x="6123" y="7265"/>
                    <a:pt x="6418" y="7671"/>
                  </a:cubicBezTo>
                  <a:cubicBezTo>
                    <a:pt x="6541" y="7831"/>
                    <a:pt x="6701" y="7966"/>
                    <a:pt x="6836" y="8114"/>
                  </a:cubicBezTo>
                  <a:cubicBezTo>
                    <a:pt x="6897" y="8163"/>
                    <a:pt x="6983" y="8224"/>
                    <a:pt x="7008" y="8286"/>
                  </a:cubicBezTo>
                  <a:cubicBezTo>
                    <a:pt x="7082" y="8470"/>
                    <a:pt x="7278" y="8581"/>
                    <a:pt x="7266" y="8778"/>
                  </a:cubicBezTo>
                  <a:cubicBezTo>
                    <a:pt x="7266" y="8974"/>
                    <a:pt x="7205" y="9171"/>
                    <a:pt x="7156" y="9368"/>
                  </a:cubicBezTo>
                  <a:cubicBezTo>
                    <a:pt x="7143" y="9429"/>
                    <a:pt x="7094" y="9491"/>
                    <a:pt x="7057" y="9540"/>
                  </a:cubicBezTo>
                  <a:cubicBezTo>
                    <a:pt x="6996" y="9626"/>
                    <a:pt x="6910" y="9700"/>
                    <a:pt x="6861" y="9786"/>
                  </a:cubicBezTo>
                  <a:cubicBezTo>
                    <a:pt x="6750" y="9995"/>
                    <a:pt x="6578" y="10093"/>
                    <a:pt x="6344" y="10142"/>
                  </a:cubicBezTo>
                  <a:cubicBezTo>
                    <a:pt x="6049" y="10204"/>
                    <a:pt x="5754" y="10277"/>
                    <a:pt x="5447" y="10351"/>
                  </a:cubicBezTo>
                  <a:cubicBezTo>
                    <a:pt x="5299" y="10388"/>
                    <a:pt x="5152" y="10388"/>
                    <a:pt x="5004" y="10388"/>
                  </a:cubicBezTo>
                  <a:cubicBezTo>
                    <a:pt x="4807" y="10376"/>
                    <a:pt x="4672" y="10302"/>
                    <a:pt x="4623" y="10105"/>
                  </a:cubicBezTo>
                  <a:cubicBezTo>
                    <a:pt x="4611" y="10044"/>
                    <a:pt x="4586" y="9982"/>
                    <a:pt x="4549" y="9921"/>
                  </a:cubicBezTo>
                  <a:cubicBezTo>
                    <a:pt x="4402" y="9663"/>
                    <a:pt x="4254" y="9392"/>
                    <a:pt x="4144" y="9109"/>
                  </a:cubicBezTo>
                  <a:cubicBezTo>
                    <a:pt x="4033" y="8851"/>
                    <a:pt x="3898" y="8593"/>
                    <a:pt x="3775" y="8335"/>
                  </a:cubicBezTo>
                  <a:cubicBezTo>
                    <a:pt x="3554" y="7843"/>
                    <a:pt x="3308" y="7351"/>
                    <a:pt x="3062" y="6872"/>
                  </a:cubicBezTo>
                  <a:cubicBezTo>
                    <a:pt x="2951" y="6626"/>
                    <a:pt x="2828" y="6380"/>
                    <a:pt x="2705" y="6122"/>
                  </a:cubicBezTo>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21"/>
            <p:cNvSpPr/>
            <p:nvPr/>
          </p:nvSpPr>
          <p:spPr>
            <a:xfrm>
              <a:off x="-12172255" y="-4583517"/>
              <a:ext cx="222374" cy="55945"/>
            </a:xfrm>
            <a:custGeom>
              <a:rect b="b" l="l" r="r" t="t"/>
              <a:pathLst>
                <a:path extrusionOk="0" h="1194" w="4746">
                  <a:moveTo>
                    <a:pt x="381" y="665"/>
                  </a:moveTo>
                  <a:cubicBezTo>
                    <a:pt x="922" y="775"/>
                    <a:pt x="1451" y="824"/>
                    <a:pt x="1967" y="837"/>
                  </a:cubicBezTo>
                  <a:cubicBezTo>
                    <a:pt x="1980" y="837"/>
                    <a:pt x="2004" y="837"/>
                    <a:pt x="2016" y="824"/>
                  </a:cubicBezTo>
                  <a:cubicBezTo>
                    <a:pt x="2656" y="665"/>
                    <a:pt x="3307" y="591"/>
                    <a:pt x="3922" y="308"/>
                  </a:cubicBezTo>
                  <a:cubicBezTo>
                    <a:pt x="4156" y="198"/>
                    <a:pt x="4389" y="38"/>
                    <a:pt x="4672" y="13"/>
                  </a:cubicBezTo>
                  <a:cubicBezTo>
                    <a:pt x="4684" y="1"/>
                    <a:pt x="4721" y="38"/>
                    <a:pt x="4733" y="50"/>
                  </a:cubicBezTo>
                  <a:cubicBezTo>
                    <a:pt x="4746" y="62"/>
                    <a:pt x="4733" y="87"/>
                    <a:pt x="4733" y="99"/>
                  </a:cubicBezTo>
                  <a:cubicBezTo>
                    <a:pt x="4733" y="111"/>
                    <a:pt x="4721" y="124"/>
                    <a:pt x="4709" y="136"/>
                  </a:cubicBezTo>
                  <a:cubicBezTo>
                    <a:pt x="4696" y="161"/>
                    <a:pt x="4684" y="173"/>
                    <a:pt x="4672" y="173"/>
                  </a:cubicBezTo>
                  <a:cubicBezTo>
                    <a:pt x="4192" y="468"/>
                    <a:pt x="3725" y="763"/>
                    <a:pt x="3172" y="886"/>
                  </a:cubicBezTo>
                  <a:cubicBezTo>
                    <a:pt x="2963" y="923"/>
                    <a:pt x="2766" y="972"/>
                    <a:pt x="2570" y="1033"/>
                  </a:cubicBezTo>
                  <a:cubicBezTo>
                    <a:pt x="2004" y="1193"/>
                    <a:pt x="1439" y="1132"/>
                    <a:pt x="873" y="1021"/>
                  </a:cubicBezTo>
                  <a:cubicBezTo>
                    <a:pt x="689" y="984"/>
                    <a:pt x="517" y="935"/>
                    <a:pt x="320" y="960"/>
                  </a:cubicBezTo>
                  <a:cubicBezTo>
                    <a:pt x="271" y="960"/>
                    <a:pt x="222" y="935"/>
                    <a:pt x="172" y="923"/>
                  </a:cubicBezTo>
                  <a:cubicBezTo>
                    <a:pt x="86" y="911"/>
                    <a:pt x="0" y="775"/>
                    <a:pt x="25" y="689"/>
                  </a:cubicBezTo>
                  <a:cubicBezTo>
                    <a:pt x="99" y="480"/>
                    <a:pt x="197" y="284"/>
                    <a:pt x="406" y="185"/>
                  </a:cubicBezTo>
                  <a:cubicBezTo>
                    <a:pt x="504" y="136"/>
                    <a:pt x="590" y="87"/>
                    <a:pt x="689" y="50"/>
                  </a:cubicBezTo>
                  <a:cubicBezTo>
                    <a:pt x="738" y="38"/>
                    <a:pt x="787" y="38"/>
                    <a:pt x="836" y="50"/>
                  </a:cubicBezTo>
                  <a:cubicBezTo>
                    <a:pt x="861" y="50"/>
                    <a:pt x="898" y="75"/>
                    <a:pt x="910" y="99"/>
                  </a:cubicBezTo>
                  <a:cubicBezTo>
                    <a:pt x="922" y="124"/>
                    <a:pt x="922" y="173"/>
                    <a:pt x="898" y="185"/>
                  </a:cubicBezTo>
                  <a:cubicBezTo>
                    <a:pt x="775" y="284"/>
                    <a:pt x="627" y="382"/>
                    <a:pt x="504" y="493"/>
                  </a:cubicBezTo>
                  <a:cubicBezTo>
                    <a:pt x="455" y="529"/>
                    <a:pt x="431" y="591"/>
                    <a:pt x="381" y="665"/>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21"/>
            <p:cNvSpPr/>
            <p:nvPr/>
          </p:nvSpPr>
          <p:spPr>
            <a:xfrm>
              <a:off x="-12281146" y="-5368010"/>
              <a:ext cx="92211" cy="211410"/>
            </a:xfrm>
            <a:custGeom>
              <a:rect b="b" l="l" r="r" t="t"/>
              <a:pathLst>
                <a:path extrusionOk="0" h="4512" w="1968">
                  <a:moveTo>
                    <a:pt x="1304" y="3737"/>
                  </a:moveTo>
                  <a:cubicBezTo>
                    <a:pt x="1095" y="3762"/>
                    <a:pt x="960" y="3664"/>
                    <a:pt x="886" y="3504"/>
                  </a:cubicBezTo>
                  <a:cubicBezTo>
                    <a:pt x="849" y="3418"/>
                    <a:pt x="812" y="3344"/>
                    <a:pt x="788" y="3258"/>
                  </a:cubicBezTo>
                  <a:cubicBezTo>
                    <a:pt x="714" y="3037"/>
                    <a:pt x="628" y="2815"/>
                    <a:pt x="554" y="2594"/>
                  </a:cubicBezTo>
                  <a:cubicBezTo>
                    <a:pt x="517" y="2483"/>
                    <a:pt x="468" y="2373"/>
                    <a:pt x="443" y="2250"/>
                  </a:cubicBezTo>
                  <a:cubicBezTo>
                    <a:pt x="296" y="1648"/>
                    <a:pt x="161" y="1033"/>
                    <a:pt x="25" y="418"/>
                  </a:cubicBezTo>
                  <a:cubicBezTo>
                    <a:pt x="1" y="320"/>
                    <a:pt x="1" y="221"/>
                    <a:pt x="1" y="123"/>
                  </a:cubicBezTo>
                  <a:cubicBezTo>
                    <a:pt x="13" y="86"/>
                    <a:pt x="62" y="49"/>
                    <a:pt x="124" y="0"/>
                  </a:cubicBezTo>
                  <a:cubicBezTo>
                    <a:pt x="173" y="148"/>
                    <a:pt x="222" y="271"/>
                    <a:pt x="259" y="394"/>
                  </a:cubicBezTo>
                  <a:cubicBezTo>
                    <a:pt x="382" y="836"/>
                    <a:pt x="493" y="1279"/>
                    <a:pt x="603" y="1734"/>
                  </a:cubicBezTo>
                  <a:cubicBezTo>
                    <a:pt x="652" y="1930"/>
                    <a:pt x="714" y="2115"/>
                    <a:pt x="837" y="2287"/>
                  </a:cubicBezTo>
                  <a:cubicBezTo>
                    <a:pt x="1009" y="2496"/>
                    <a:pt x="1144" y="2729"/>
                    <a:pt x="1206" y="3000"/>
                  </a:cubicBezTo>
                  <a:cubicBezTo>
                    <a:pt x="1230" y="3098"/>
                    <a:pt x="1304" y="3184"/>
                    <a:pt x="1353" y="3270"/>
                  </a:cubicBezTo>
                  <a:cubicBezTo>
                    <a:pt x="1525" y="3578"/>
                    <a:pt x="1710" y="3885"/>
                    <a:pt x="1882" y="4192"/>
                  </a:cubicBezTo>
                  <a:cubicBezTo>
                    <a:pt x="1919" y="4266"/>
                    <a:pt x="1943" y="4352"/>
                    <a:pt x="1968" y="4426"/>
                  </a:cubicBezTo>
                  <a:cubicBezTo>
                    <a:pt x="1968" y="4450"/>
                    <a:pt x="1943" y="4487"/>
                    <a:pt x="1919" y="4500"/>
                  </a:cubicBezTo>
                  <a:cubicBezTo>
                    <a:pt x="1906" y="4512"/>
                    <a:pt x="1882" y="4512"/>
                    <a:pt x="1869" y="4500"/>
                  </a:cubicBezTo>
                  <a:cubicBezTo>
                    <a:pt x="1808" y="4450"/>
                    <a:pt x="1734" y="4401"/>
                    <a:pt x="1685" y="4340"/>
                  </a:cubicBezTo>
                  <a:cubicBezTo>
                    <a:pt x="1562" y="4155"/>
                    <a:pt x="1439" y="3971"/>
                    <a:pt x="1304" y="3737"/>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21"/>
            <p:cNvSpPr/>
            <p:nvPr/>
          </p:nvSpPr>
          <p:spPr>
            <a:xfrm>
              <a:off x="-12385961" y="-4990734"/>
              <a:ext cx="39218" cy="138878"/>
            </a:xfrm>
            <a:custGeom>
              <a:rect b="b" l="l" r="r" t="t"/>
              <a:pathLst>
                <a:path extrusionOk="0" h="2964" w="837">
                  <a:moveTo>
                    <a:pt x="836" y="2963"/>
                  </a:moveTo>
                  <a:cubicBezTo>
                    <a:pt x="455" y="2496"/>
                    <a:pt x="406" y="2398"/>
                    <a:pt x="308" y="2029"/>
                  </a:cubicBezTo>
                  <a:cubicBezTo>
                    <a:pt x="234" y="1709"/>
                    <a:pt x="160" y="1402"/>
                    <a:pt x="74" y="1094"/>
                  </a:cubicBezTo>
                  <a:cubicBezTo>
                    <a:pt x="0" y="787"/>
                    <a:pt x="25" y="492"/>
                    <a:pt x="13" y="185"/>
                  </a:cubicBezTo>
                  <a:cubicBezTo>
                    <a:pt x="13" y="86"/>
                    <a:pt x="99" y="0"/>
                    <a:pt x="209" y="0"/>
                  </a:cubicBezTo>
                  <a:cubicBezTo>
                    <a:pt x="259" y="0"/>
                    <a:pt x="332" y="25"/>
                    <a:pt x="345" y="50"/>
                  </a:cubicBezTo>
                  <a:cubicBezTo>
                    <a:pt x="382" y="160"/>
                    <a:pt x="406" y="283"/>
                    <a:pt x="418" y="394"/>
                  </a:cubicBezTo>
                  <a:cubicBezTo>
                    <a:pt x="480" y="1193"/>
                    <a:pt x="615" y="1967"/>
                    <a:pt x="824" y="2742"/>
                  </a:cubicBezTo>
                  <a:cubicBezTo>
                    <a:pt x="836" y="2803"/>
                    <a:pt x="824" y="2865"/>
                    <a:pt x="836" y="2963"/>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21"/>
            <p:cNvSpPr/>
            <p:nvPr/>
          </p:nvSpPr>
          <p:spPr>
            <a:xfrm>
              <a:off x="-12210301" y="-4609428"/>
              <a:ext cx="78998" cy="85323"/>
            </a:xfrm>
            <a:custGeom>
              <a:rect b="b" l="l" r="r" t="t"/>
              <a:pathLst>
                <a:path extrusionOk="0" h="1821" w="1686">
                  <a:moveTo>
                    <a:pt x="1329" y="62"/>
                  </a:moveTo>
                  <a:cubicBezTo>
                    <a:pt x="1427" y="37"/>
                    <a:pt x="1525" y="13"/>
                    <a:pt x="1624" y="1"/>
                  </a:cubicBezTo>
                  <a:cubicBezTo>
                    <a:pt x="1636" y="1"/>
                    <a:pt x="1661" y="13"/>
                    <a:pt x="1661" y="25"/>
                  </a:cubicBezTo>
                  <a:cubicBezTo>
                    <a:pt x="1673" y="50"/>
                    <a:pt x="1685" y="87"/>
                    <a:pt x="1673" y="111"/>
                  </a:cubicBezTo>
                  <a:cubicBezTo>
                    <a:pt x="1587" y="271"/>
                    <a:pt x="1439" y="369"/>
                    <a:pt x="1280" y="406"/>
                  </a:cubicBezTo>
                  <a:cubicBezTo>
                    <a:pt x="948" y="492"/>
                    <a:pt x="726" y="726"/>
                    <a:pt x="493" y="947"/>
                  </a:cubicBezTo>
                  <a:cubicBezTo>
                    <a:pt x="419" y="1009"/>
                    <a:pt x="370" y="1107"/>
                    <a:pt x="370" y="1205"/>
                  </a:cubicBezTo>
                  <a:cubicBezTo>
                    <a:pt x="357" y="1377"/>
                    <a:pt x="345" y="1550"/>
                    <a:pt x="333" y="1722"/>
                  </a:cubicBezTo>
                  <a:cubicBezTo>
                    <a:pt x="333" y="1746"/>
                    <a:pt x="308" y="1771"/>
                    <a:pt x="284" y="1795"/>
                  </a:cubicBezTo>
                  <a:cubicBezTo>
                    <a:pt x="247" y="1820"/>
                    <a:pt x="161" y="1795"/>
                    <a:pt x="149" y="1771"/>
                  </a:cubicBezTo>
                  <a:cubicBezTo>
                    <a:pt x="99" y="1673"/>
                    <a:pt x="50" y="1586"/>
                    <a:pt x="26" y="1488"/>
                  </a:cubicBezTo>
                  <a:cubicBezTo>
                    <a:pt x="13" y="1390"/>
                    <a:pt x="26" y="1291"/>
                    <a:pt x="13" y="1181"/>
                  </a:cubicBezTo>
                  <a:cubicBezTo>
                    <a:pt x="1" y="1021"/>
                    <a:pt x="62" y="886"/>
                    <a:pt x="185" y="775"/>
                  </a:cubicBezTo>
                  <a:cubicBezTo>
                    <a:pt x="370" y="603"/>
                    <a:pt x="566" y="443"/>
                    <a:pt x="763" y="271"/>
                  </a:cubicBezTo>
                  <a:cubicBezTo>
                    <a:pt x="825" y="222"/>
                    <a:pt x="898" y="185"/>
                    <a:pt x="984" y="160"/>
                  </a:cubicBezTo>
                  <a:cubicBezTo>
                    <a:pt x="1095" y="124"/>
                    <a:pt x="1218" y="99"/>
                    <a:pt x="1329" y="74"/>
                  </a:cubicBezTo>
                  <a:cubicBezTo>
                    <a:pt x="1329" y="74"/>
                    <a:pt x="1329" y="62"/>
                    <a:pt x="1329" y="62"/>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21"/>
            <p:cNvSpPr/>
            <p:nvPr/>
          </p:nvSpPr>
          <p:spPr>
            <a:xfrm>
              <a:off x="-11954520" y="-4703887"/>
              <a:ext cx="90477" cy="59928"/>
            </a:xfrm>
            <a:custGeom>
              <a:rect b="b" l="l" r="r" t="t"/>
              <a:pathLst>
                <a:path extrusionOk="0" h="1279" w="1931">
                  <a:moveTo>
                    <a:pt x="0" y="222"/>
                  </a:moveTo>
                  <a:cubicBezTo>
                    <a:pt x="185" y="50"/>
                    <a:pt x="271" y="0"/>
                    <a:pt x="431" y="13"/>
                  </a:cubicBezTo>
                  <a:cubicBezTo>
                    <a:pt x="812" y="62"/>
                    <a:pt x="1193" y="148"/>
                    <a:pt x="1549" y="332"/>
                  </a:cubicBezTo>
                  <a:cubicBezTo>
                    <a:pt x="1844" y="492"/>
                    <a:pt x="1930" y="873"/>
                    <a:pt x="1734" y="1156"/>
                  </a:cubicBezTo>
                  <a:cubicBezTo>
                    <a:pt x="1709" y="1205"/>
                    <a:pt x="1635" y="1242"/>
                    <a:pt x="1574" y="1267"/>
                  </a:cubicBezTo>
                  <a:cubicBezTo>
                    <a:pt x="1537" y="1279"/>
                    <a:pt x="1488" y="1254"/>
                    <a:pt x="1426" y="1242"/>
                  </a:cubicBezTo>
                  <a:cubicBezTo>
                    <a:pt x="1439" y="1181"/>
                    <a:pt x="1439" y="1131"/>
                    <a:pt x="1451" y="1095"/>
                  </a:cubicBezTo>
                  <a:cubicBezTo>
                    <a:pt x="1574" y="726"/>
                    <a:pt x="1525" y="603"/>
                    <a:pt x="1180" y="480"/>
                  </a:cubicBezTo>
                  <a:cubicBezTo>
                    <a:pt x="824" y="357"/>
                    <a:pt x="467" y="234"/>
                    <a:pt x="86" y="259"/>
                  </a:cubicBezTo>
                  <a:cubicBezTo>
                    <a:pt x="62" y="259"/>
                    <a:pt x="37" y="234"/>
                    <a:pt x="0" y="222"/>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21"/>
            <p:cNvSpPr/>
            <p:nvPr/>
          </p:nvSpPr>
          <p:spPr>
            <a:xfrm>
              <a:off x="-12304152" y="-4756318"/>
              <a:ext cx="40904" cy="94507"/>
            </a:xfrm>
            <a:custGeom>
              <a:rect b="b" l="l" r="r" t="t"/>
              <a:pathLst>
                <a:path extrusionOk="0" h="2017" w="873">
                  <a:moveTo>
                    <a:pt x="234" y="1"/>
                  </a:moveTo>
                  <a:cubicBezTo>
                    <a:pt x="307" y="136"/>
                    <a:pt x="258" y="296"/>
                    <a:pt x="271" y="443"/>
                  </a:cubicBezTo>
                  <a:cubicBezTo>
                    <a:pt x="271" y="517"/>
                    <a:pt x="344" y="554"/>
                    <a:pt x="418" y="529"/>
                  </a:cubicBezTo>
                  <a:cubicBezTo>
                    <a:pt x="480" y="493"/>
                    <a:pt x="529" y="443"/>
                    <a:pt x="590" y="431"/>
                  </a:cubicBezTo>
                  <a:cubicBezTo>
                    <a:pt x="627" y="419"/>
                    <a:pt x="701" y="443"/>
                    <a:pt x="725" y="480"/>
                  </a:cubicBezTo>
                  <a:cubicBezTo>
                    <a:pt x="836" y="640"/>
                    <a:pt x="873" y="824"/>
                    <a:pt x="861" y="1009"/>
                  </a:cubicBezTo>
                  <a:cubicBezTo>
                    <a:pt x="848" y="1316"/>
                    <a:pt x="824" y="1611"/>
                    <a:pt x="787" y="1919"/>
                  </a:cubicBezTo>
                  <a:cubicBezTo>
                    <a:pt x="787" y="1931"/>
                    <a:pt x="787" y="1955"/>
                    <a:pt x="775" y="1968"/>
                  </a:cubicBezTo>
                  <a:cubicBezTo>
                    <a:pt x="750" y="1980"/>
                    <a:pt x="725" y="2017"/>
                    <a:pt x="701" y="2017"/>
                  </a:cubicBezTo>
                  <a:cubicBezTo>
                    <a:pt x="664" y="2017"/>
                    <a:pt x="627" y="2005"/>
                    <a:pt x="615" y="1980"/>
                  </a:cubicBezTo>
                  <a:cubicBezTo>
                    <a:pt x="578" y="1906"/>
                    <a:pt x="541" y="1833"/>
                    <a:pt x="529" y="1746"/>
                  </a:cubicBezTo>
                  <a:cubicBezTo>
                    <a:pt x="492" y="1525"/>
                    <a:pt x="541" y="1316"/>
                    <a:pt x="603" y="1095"/>
                  </a:cubicBezTo>
                  <a:cubicBezTo>
                    <a:pt x="627" y="997"/>
                    <a:pt x="652" y="898"/>
                    <a:pt x="603" y="800"/>
                  </a:cubicBezTo>
                  <a:cubicBezTo>
                    <a:pt x="590" y="775"/>
                    <a:pt x="541" y="738"/>
                    <a:pt x="529" y="751"/>
                  </a:cubicBezTo>
                  <a:cubicBezTo>
                    <a:pt x="467" y="763"/>
                    <a:pt x="406" y="800"/>
                    <a:pt x="344" y="824"/>
                  </a:cubicBezTo>
                  <a:cubicBezTo>
                    <a:pt x="185" y="886"/>
                    <a:pt x="86" y="824"/>
                    <a:pt x="49" y="652"/>
                  </a:cubicBezTo>
                  <a:cubicBezTo>
                    <a:pt x="0" y="394"/>
                    <a:pt x="62" y="185"/>
                    <a:pt x="246" y="1"/>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21"/>
            <p:cNvSpPr/>
            <p:nvPr/>
          </p:nvSpPr>
          <p:spPr>
            <a:xfrm>
              <a:off x="-12039187" y="-5091519"/>
              <a:ext cx="44372" cy="97927"/>
            </a:xfrm>
            <a:custGeom>
              <a:rect b="b" l="l" r="r" t="t"/>
              <a:pathLst>
                <a:path extrusionOk="0" h="2090" w="947">
                  <a:moveTo>
                    <a:pt x="898" y="1561"/>
                  </a:moveTo>
                  <a:cubicBezTo>
                    <a:pt x="910" y="1672"/>
                    <a:pt x="922" y="1795"/>
                    <a:pt x="947" y="1906"/>
                  </a:cubicBezTo>
                  <a:cubicBezTo>
                    <a:pt x="947" y="1992"/>
                    <a:pt x="898" y="2090"/>
                    <a:pt x="861" y="2065"/>
                  </a:cubicBezTo>
                  <a:cubicBezTo>
                    <a:pt x="824" y="2041"/>
                    <a:pt x="775" y="2016"/>
                    <a:pt x="762" y="1967"/>
                  </a:cubicBezTo>
                  <a:cubicBezTo>
                    <a:pt x="541" y="1414"/>
                    <a:pt x="320" y="848"/>
                    <a:pt x="49" y="307"/>
                  </a:cubicBezTo>
                  <a:cubicBezTo>
                    <a:pt x="12" y="234"/>
                    <a:pt x="12" y="148"/>
                    <a:pt x="0" y="62"/>
                  </a:cubicBezTo>
                  <a:cubicBezTo>
                    <a:pt x="0" y="49"/>
                    <a:pt x="37" y="12"/>
                    <a:pt x="62" y="12"/>
                  </a:cubicBezTo>
                  <a:cubicBezTo>
                    <a:pt x="86" y="0"/>
                    <a:pt x="135" y="12"/>
                    <a:pt x="148" y="25"/>
                  </a:cubicBezTo>
                  <a:cubicBezTo>
                    <a:pt x="418" y="430"/>
                    <a:pt x="639" y="873"/>
                    <a:pt x="824" y="1315"/>
                  </a:cubicBezTo>
                  <a:cubicBezTo>
                    <a:pt x="848" y="1401"/>
                    <a:pt x="873" y="1475"/>
                    <a:pt x="898" y="1561"/>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21"/>
            <p:cNvSpPr/>
            <p:nvPr/>
          </p:nvSpPr>
          <p:spPr>
            <a:xfrm>
              <a:off x="-12133646" y="-5124364"/>
              <a:ext cx="73188" cy="57632"/>
            </a:xfrm>
            <a:custGeom>
              <a:rect b="b" l="l" r="r" t="t"/>
              <a:pathLst>
                <a:path extrusionOk="0" h="1230" w="1562">
                  <a:moveTo>
                    <a:pt x="0" y="25"/>
                  </a:moveTo>
                  <a:cubicBezTo>
                    <a:pt x="12" y="13"/>
                    <a:pt x="37" y="0"/>
                    <a:pt x="49" y="0"/>
                  </a:cubicBezTo>
                  <a:cubicBezTo>
                    <a:pt x="61" y="0"/>
                    <a:pt x="86" y="0"/>
                    <a:pt x="98" y="13"/>
                  </a:cubicBezTo>
                  <a:cubicBezTo>
                    <a:pt x="627" y="246"/>
                    <a:pt x="1119" y="541"/>
                    <a:pt x="1500" y="971"/>
                  </a:cubicBezTo>
                  <a:cubicBezTo>
                    <a:pt x="1537" y="1008"/>
                    <a:pt x="1549" y="1058"/>
                    <a:pt x="1561" y="1107"/>
                  </a:cubicBezTo>
                  <a:cubicBezTo>
                    <a:pt x="1561" y="1131"/>
                    <a:pt x="1549" y="1180"/>
                    <a:pt x="1524" y="1193"/>
                  </a:cubicBezTo>
                  <a:cubicBezTo>
                    <a:pt x="1500" y="1217"/>
                    <a:pt x="1463" y="1230"/>
                    <a:pt x="1438" y="1230"/>
                  </a:cubicBezTo>
                  <a:cubicBezTo>
                    <a:pt x="1401" y="1230"/>
                    <a:pt x="1365" y="1217"/>
                    <a:pt x="1340" y="1193"/>
                  </a:cubicBezTo>
                  <a:cubicBezTo>
                    <a:pt x="910" y="812"/>
                    <a:pt x="406" y="529"/>
                    <a:pt x="12" y="111"/>
                  </a:cubicBezTo>
                  <a:cubicBezTo>
                    <a:pt x="0" y="86"/>
                    <a:pt x="0" y="49"/>
                    <a:pt x="0" y="25"/>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21"/>
            <p:cNvSpPr/>
            <p:nvPr/>
          </p:nvSpPr>
          <p:spPr>
            <a:xfrm>
              <a:off x="-12358878" y="-5080039"/>
              <a:ext cx="49573" cy="74359"/>
            </a:xfrm>
            <a:custGeom>
              <a:rect b="b" l="l" r="r" t="t"/>
              <a:pathLst>
                <a:path extrusionOk="0" h="1587" w="1058">
                  <a:moveTo>
                    <a:pt x="1045" y="25"/>
                  </a:moveTo>
                  <a:cubicBezTo>
                    <a:pt x="1045" y="38"/>
                    <a:pt x="1058" y="50"/>
                    <a:pt x="1058" y="62"/>
                  </a:cubicBezTo>
                  <a:cubicBezTo>
                    <a:pt x="1021" y="247"/>
                    <a:pt x="996" y="431"/>
                    <a:pt x="849" y="566"/>
                  </a:cubicBezTo>
                  <a:cubicBezTo>
                    <a:pt x="578" y="849"/>
                    <a:pt x="357" y="1169"/>
                    <a:pt x="185" y="1513"/>
                  </a:cubicBezTo>
                  <a:cubicBezTo>
                    <a:pt x="172" y="1525"/>
                    <a:pt x="160" y="1538"/>
                    <a:pt x="148" y="1550"/>
                  </a:cubicBezTo>
                  <a:cubicBezTo>
                    <a:pt x="123" y="1562"/>
                    <a:pt x="86" y="1587"/>
                    <a:pt x="62" y="1574"/>
                  </a:cubicBezTo>
                  <a:cubicBezTo>
                    <a:pt x="37" y="1574"/>
                    <a:pt x="0" y="1538"/>
                    <a:pt x="0" y="1513"/>
                  </a:cubicBezTo>
                  <a:cubicBezTo>
                    <a:pt x="13" y="1415"/>
                    <a:pt x="0" y="1304"/>
                    <a:pt x="49" y="1218"/>
                  </a:cubicBezTo>
                  <a:cubicBezTo>
                    <a:pt x="258" y="751"/>
                    <a:pt x="578" y="357"/>
                    <a:pt x="947" y="13"/>
                  </a:cubicBezTo>
                  <a:cubicBezTo>
                    <a:pt x="959" y="1"/>
                    <a:pt x="1008" y="25"/>
                    <a:pt x="1045" y="25"/>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1"/>
            <p:cNvSpPr/>
            <p:nvPr/>
          </p:nvSpPr>
          <p:spPr>
            <a:xfrm>
              <a:off x="-12330110" y="-4827163"/>
              <a:ext cx="15603" cy="57679"/>
            </a:xfrm>
            <a:custGeom>
              <a:rect b="b" l="l" r="r" t="t"/>
              <a:pathLst>
                <a:path extrusionOk="0" h="1231" w="333">
                  <a:moveTo>
                    <a:pt x="161" y="25"/>
                  </a:moveTo>
                  <a:cubicBezTo>
                    <a:pt x="259" y="1"/>
                    <a:pt x="308" y="50"/>
                    <a:pt x="321" y="111"/>
                  </a:cubicBezTo>
                  <a:cubicBezTo>
                    <a:pt x="333" y="197"/>
                    <a:pt x="333" y="283"/>
                    <a:pt x="308" y="357"/>
                  </a:cubicBezTo>
                  <a:cubicBezTo>
                    <a:pt x="259" y="603"/>
                    <a:pt x="210" y="849"/>
                    <a:pt x="222" y="1107"/>
                  </a:cubicBezTo>
                  <a:cubicBezTo>
                    <a:pt x="222" y="1132"/>
                    <a:pt x="198" y="1169"/>
                    <a:pt x="185" y="1193"/>
                  </a:cubicBezTo>
                  <a:cubicBezTo>
                    <a:pt x="185" y="1205"/>
                    <a:pt x="161" y="1230"/>
                    <a:pt x="148" y="1230"/>
                  </a:cubicBezTo>
                  <a:cubicBezTo>
                    <a:pt x="124" y="1218"/>
                    <a:pt x="75" y="1218"/>
                    <a:pt x="75" y="1205"/>
                  </a:cubicBezTo>
                  <a:cubicBezTo>
                    <a:pt x="26" y="1033"/>
                    <a:pt x="1" y="874"/>
                    <a:pt x="38" y="701"/>
                  </a:cubicBezTo>
                  <a:cubicBezTo>
                    <a:pt x="75" y="591"/>
                    <a:pt x="99" y="480"/>
                    <a:pt x="124" y="370"/>
                  </a:cubicBezTo>
                  <a:cubicBezTo>
                    <a:pt x="136" y="247"/>
                    <a:pt x="148" y="136"/>
                    <a:pt x="161" y="25"/>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1"/>
            <p:cNvSpPr/>
            <p:nvPr/>
          </p:nvSpPr>
          <p:spPr>
            <a:xfrm>
              <a:off x="-11944165" y="-4627842"/>
              <a:ext cx="24833" cy="17899"/>
            </a:xfrm>
            <a:custGeom>
              <a:rect b="b" l="l" r="r" t="t"/>
              <a:pathLst>
                <a:path extrusionOk="0" h="382" w="530">
                  <a:moveTo>
                    <a:pt x="419" y="0"/>
                  </a:moveTo>
                  <a:cubicBezTo>
                    <a:pt x="455" y="13"/>
                    <a:pt x="492" y="13"/>
                    <a:pt x="505" y="37"/>
                  </a:cubicBezTo>
                  <a:cubicBezTo>
                    <a:pt x="517" y="62"/>
                    <a:pt x="529" y="111"/>
                    <a:pt x="505" y="123"/>
                  </a:cubicBezTo>
                  <a:cubicBezTo>
                    <a:pt x="382" y="258"/>
                    <a:pt x="234" y="369"/>
                    <a:pt x="50" y="381"/>
                  </a:cubicBezTo>
                  <a:cubicBezTo>
                    <a:pt x="37" y="381"/>
                    <a:pt x="1" y="332"/>
                    <a:pt x="1" y="308"/>
                  </a:cubicBezTo>
                  <a:cubicBezTo>
                    <a:pt x="1" y="283"/>
                    <a:pt x="13" y="246"/>
                    <a:pt x="37" y="221"/>
                  </a:cubicBezTo>
                  <a:cubicBezTo>
                    <a:pt x="136" y="111"/>
                    <a:pt x="283" y="49"/>
                    <a:pt x="419" y="0"/>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21"/>
            <p:cNvSpPr/>
            <p:nvPr/>
          </p:nvSpPr>
          <p:spPr>
            <a:xfrm>
              <a:off x="-12293797" y="-4764377"/>
              <a:ext cx="2343" cy="8106"/>
            </a:xfrm>
            <a:custGeom>
              <a:rect b="b" l="l" r="r" t="t"/>
              <a:pathLst>
                <a:path extrusionOk="0" h="173" w="50">
                  <a:moveTo>
                    <a:pt x="25" y="173"/>
                  </a:moveTo>
                  <a:cubicBezTo>
                    <a:pt x="13" y="136"/>
                    <a:pt x="13" y="111"/>
                    <a:pt x="13" y="74"/>
                  </a:cubicBezTo>
                  <a:cubicBezTo>
                    <a:pt x="0" y="62"/>
                    <a:pt x="0" y="25"/>
                    <a:pt x="0" y="25"/>
                  </a:cubicBezTo>
                  <a:cubicBezTo>
                    <a:pt x="25" y="1"/>
                    <a:pt x="50" y="25"/>
                    <a:pt x="37" y="74"/>
                  </a:cubicBezTo>
                  <a:cubicBezTo>
                    <a:pt x="37" y="99"/>
                    <a:pt x="25" y="136"/>
                    <a:pt x="13" y="173"/>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21"/>
            <p:cNvSpPr/>
            <p:nvPr/>
          </p:nvSpPr>
          <p:spPr>
            <a:xfrm>
              <a:off x="-12400954" y="-5423908"/>
              <a:ext cx="14478" cy="12135"/>
            </a:xfrm>
            <a:custGeom>
              <a:rect b="b" l="l" r="r" t="t"/>
              <a:pathLst>
                <a:path extrusionOk="0" h="259" w="309">
                  <a:moveTo>
                    <a:pt x="1" y="210"/>
                  </a:moveTo>
                  <a:cubicBezTo>
                    <a:pt x="13" y="87"/>
                    <a:pt x="111" y="38"/>
                    <a:pt x="198" y="1"/>
                  </a:cubicBezTo>
                  <a:cubicBezTo>
                    <a:pt x="222" y="1"/>
                    <a:pt x="271" y="1"/>
                    <a:pt x="284" y="25"/>
                  </a:cubicBezTo>
                  <a:cubicBezTo>
                    <a:pt x="296" y="38"/>
                    <a:pt x="308" y="87"/>
                    <a:pt x="284" y="111"/>
                  </a:cubicBezTo>
                  <a:cubicBezTo>
                    <a:pt x="210" y="210"/>
                    <a:pt x="124" y="259"/>
                    <a:pt x="1" y="210"/>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9" name="Google Shape;1299;p21"/>
          <p:cNvGrpSpPr/>
          <p:nvPr/>
        </p:nvGrpSpPr>
        <p:grpSpPr>
          <a:xfrm flipH="1" rot="-8340357">
            <a:off x="1538024" y="901805"/>
            <a:ext cx="352594" cy="582425"/>
            <a:chOff x="-12456243" y="-2822097"/>
            <a:chExt cx="352584" cy="582408"/>
          </a:xfrm>
        </p:grpSpPr>
        <p:sp>
          <p:nvSpPr>
            <p:cNvPr id="1300" name="Google Shape;1300;p21"/>
            <p:cNvSpPr/>
            <p:nvPr/>
          </p:nvSpPr>
          <p:spPr>
            <a:xfrm>
              <a:off x="-12456243" y="-2822097"/>
              <a:ext cx="352584" cy="582408"/>
            </a:xfrm>
            <a:custGeom>
              <a:rect b="b" l="l" r="r" t="t"/>
              <a:pathLst>
                <a:path extrusionOk="0" h="12430" w="7525">
                  <a:moveTo>
                    <a:pt x="7328" y="2669"/>
                  </a:moveTo>
                  <a:cubicBezTo>
                    <a:pt x="7082" y="1599"/>
                    <a:pt x="6381" y="788"/>
                    <a:pt x="5385" y="382"/>
                  </a:cubicBezTo>
                  <a:cubicBezTo>
                    <a:pt x="5336" y="370"/>
                    <a:pt x="5287" y="345"/>
                    <a:pt x="5238" y="333"/>
                  </a:cubicBezTo>
                  <a:lnTo>
                    <a:pt x="5238" y="333"/>
                  </a:lnTo>
                  <a:cubicBezTo>
                    <a:pt x="4795" y="112"/>
                    <a:pt x="4291" y="1"/>
                    <a:pt x="3762" y="1"/>
                  </a:cubicBezTo>
                  <a:cubicBezTo>
                    <a:pt x="3627" y="1"/>
                    <a:pt x="3480" y="1"/>
                    <a:pt x="3332" y="13"/>
                  </a:cubicBezTo>
                  <a:cubicBezTo>
                    <a:pt x="2275" y="112"/>
                    <a:pt x="1378" y="665"/>
                    <a:pt x="800" y="1562"/>
                  </a:cubicBezTo>
                  <a:cubicBezTo>
                    <a:pt x="542" y="1980"/>
                    <a:pt x="382" y="2374"/>
                    <a:pt x="247" y="2718"/>
                  </a:cubicBezTo>
                  <a:cubicBezTo>
                    <a:pt x="25" y="3308"/>
                    <a:pt x="1" y="3935"/>
                    <a:pt x="160" y="4525"/>
                  </a:cubicBezTo>
                  <a:lnTo>
                    <a:pt x="160" y="4537"/>
                  </a:lnTo>
                  <a:cubicBezTo>
                    <a:pt x="234" y="4992"/>
                    <a:pt x="419" y="5410"/>
                    <a:pt x="726" y="5779"/>
                  </a:cubicBezTo>
                  <a:cubicBezTo>
                    <a:pt x="652" y="6234"/>
                    <a:pt x="591" y="6738"/>
                    <a:pt x="566" y="7266"/>
                  </a:cubicBezTo>
                  <a:cubicBezTo>
                    <a:pt x="566" y="7279"/>
                    <a:pt x="554" y="7303"/>
                    <a:pt x="554" y="7316"/>
                  </a:cubicBezTo>
                  <a:cubicBezTo>
                    <a:pt x="542" y="7389"/>
                    <a:pt x="529" y="7463"/>
                    <a:pt x="517" y="7549"/>
                  </a:cubicBezTo>
                  <a:cubicBezTo>
                    <a:pt x="505" y="7647"/>
                    <a:pt x="480" y="7783"/>
                    <a:pt x="468" y="7820"/>
                  </a:cubicBezTo>
                  <a:cubicBezTo>
                    <a:pt x="382" y="8127"/>
                    <a:pt x="320" y="8422"/>
                    <a:pt x="271" y="8717"/>
                  </a:cubicBezTo>
                  <a:cubicBezTo>
                    <a:pt x="271" y="8778"/>
                    <a:pt x="259" y="8840"/>
                    <a:pt x="259" y="8901"/>
                  </a:cubicBezTo>
                  <a:cubicBezTo>
                    <a:pt x="259" y="8914"/>
                    <a:pt x="259" y="8926"/>
                    <a:pt x="247" y="8938"/>
                  </a:cubicBezTo>
                  <a:cubicBezTo>
                    <a:pt x="87" y="9491"/>
                    <a:pt x="124" y="9971"/>
                    <a:pt x="148" y="10229"/>
                  </a:cubicBezTo>
                  <a:lnTo>
                    <a:pt x="148" y="10291"/>
                  </a:lnTo>
                  <a:cubicBezTo>
                    <a:pt x="234" y="11409"/>
                    <a:pt x="1156" y="12294"/>
                    <a:pt x="2287" y="12331"/>
                  </a:cubicBezTo>
                  <a:cubicBezTo>
                    <a:pt x="2349" y="12331"/>
                    <a:pt x="2410" y="12344"/>
                    <a:pt x="2459" y="12344"/>
                  </a:cubicBezTo>
                  <a:cubicBezTo>
                    <a:pt x="2509" y="12344"/>
                    <a:pt x="2718" y="12331"/>
                    <a:pt x="2718" y="12331"/>
                  </a:cubicBezTo>
                  <a:cubicBezTo>
                    <a:pt x="2877" y="12344"/>
                    <a:pt x="3049" y="12368"/>
                    <a:pt x="3209" y="12380"/>
                  </a:cubicBezTo>
                  <a:cubicBezTo>
                    <a:pt x="3369" y="12393"/>
                    <a:pt x="3541" y="12417"/>
                    <a:pt x="3701" y="12430"/>
                  </a:cubicBezTo>
                  <a:cubicBezTo>
                    <a:pt x="3787" y="12430"/>
                    <a:pt x="3873" y="12430"/>
                    <a:pt x="3947" y="12430"/>
                  </a:cubicBezTo>
                  <a:cubicBezTo>
                    <a:pt x="5029" y="12430"/>
                    <a:pt x="5926" y="11840"/>
                    <a:pt x="6344" y="10831"/>
                  </a:cubicBezTo>
                  <a:cubicBezTo>
                    <a:pt x="6541" y="10377"/>
                    <a:pt x="6627" y="9946"/>
                    <a:pt x="6701" y="9602"/>
                  </a:cubicBezTo>
                  <a:cubicBezTo>
                    <a:pt x="6725" y="9516"/>
                    <a:pt x="6737" y="9430"/>
                    <a:pt x="6762" y="9344"/>
                  </a:cubicBezTo>
                  <a:cubicBezTo>
                    <a:pt x="6860" y="8951"/>
                    <a:pt x="6836" y="8619"/>
                    <a:pt x="6824" y="8459"/>
                  </a:cubicBezTo>
                  <a:lnTo>
                    <a:pt x="6811" y="8434"/>
                  </a:lnTo>
                  <a:cubicBezTo>
                    <a:pt x="6799" y="8139"/>
                    <a:pt x="6713" y="7844"/>
                    <a:pt x="6590" y="7586"/>
                  </a:cubicBezTo>
                  <a:cubicBezTo>
                    <a:pt x="6602" y="7082"/>
                    <a:pt x="6442" y="6590"/>
                    <a:pt x="6147" y="6185"/>
                  </a:cubicBezTo>
                  <a:cubicBezTo>
                    <a:pt x="6504" y="5926"/>
                    <a:pt x="6774" y="5570"/>
                    <a:pt x="6959" y="5164"/>
                  </a:cubicBezTo>
                  <a:cubicBezTo>
                    <a:pt x="6971" y="5115"/>
                    <a:pt x="6996" y="5078"/>
                    <a:pt x="7020" y="5029"/>
                  </a:cubicBezTo>
                  <a:cubicBezTo>
                    <a:pt x="7414" y="4304"/>
                    <a:pt x="7524" y="3492"/>
                    <a:pt x="7328" y="2669"/>
                  </a:cubicBezTo>
                  <a:close/>
                </a:path>
              </a:pathLst>
            </a:custGeom>
            <a:solidFill>
              <a:srgbClr val="FFFFFF"/>
            </a:solidFill>
            <a:ln>
              <a:noFill/>
            </a:ln>
            <a:effectLst>
              <a:outerShdw blurRad="100013" rotWithShape="0" algn="bl" dir="7380000" dist="57150">
                <a:srgbClr val="000000">
                  <a:alpha val="2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1"/>
            <p:cNvSpPr/>
            <p:nvPr/>
          </p:nvSpPr>
          <p:spPr>
            <a:xfrm>
              <a:off x="-12339293" y="-2710910"/>
              <a:ext cx="118121" cy="357738"/>
            </a:xfrm>
            <a:custGeom>
              <a:rect b="b" l="l" r="r" t="t"/>
              <a:pathLst>
                <a:path extrusionOk="0" h="7635" w="2521">
                  <a:moveTo>
                    <a:pt x="480" y="1771"/>
                  </a:moveTo>
                  <a:cubicBezTo>
                    <a:pt x="431" y="1599"/>
                    <a:pt x="357" y="1414"/>
                    <a:pt x="258" y="1242"/>
                  </a:cubicBezTo>
                  <a:cubicBezTo>
                    <a:pt x="246" y="1230"/>
                    <a:pt x="197" y="1242"/>
                    <a:pt x="172" y="1242"/>
                  </a:cubicBezTo>
                  <a:cubicBezTo>
                    <a:pt x="160" y="1242"/>
                    <a:pt x="160" y="1267"/>
                    <a:pt x="160" y="1279"/>
                  </a:cubicBezTo>
                  <a:cubicBezTo>
                    <a:pt x="172" y="1476"/>
                    <a:pt x="258" y="1660"/>
                    <a:pt x="381" y="1808"/>
                  </a:cubicBezTo>
                  <a:cubicBezTo>
                    <a:pt x="394" y="1820"/>
                    <a:pt x="418" y="1820"/>
                    <a:pt x="431" y="1820"/>
                  </a:cubicBezTo>
                  <a:cubicBezTo>
                    <a:pt x="443" y="1808"/>
                    <a:pt x="455" y="1795"/>
                    <a:pt x="480" y="1771"/>
                  </a:cubicBezTo>
                  <a:close/>
                  <a:moveTo>
                    <a:pt x="971" y="1771"/>
                  </a:moveTo>
                  <a:cubicBezTo>
                    <a:pt x="1156" y="1869"/>
                    <a:pt x="1365" y="1894"/>
                    <a:pt x="1611" y="1820"/>
                  </a:cubicBezTo>
                  <a:cubicBezTo>
                    <a:pt x="1771" y="1771"/>
                    <a:pt x="1881" y="1709"/>
                    <a:pt x="1967" y="1574"/>
                  </a:cubicBezTo>
                  <a:cubicBezTo>
                    <a:pt x="2029" y="1476"/>
                    <a:pt x="2078" y="1365"/>
                    <a:pt x="2102" y="1255"/>
                  </a:cubicBezTo>
                  <a:cubicBezTo>
                    <a:pt x="2176" y="984"/>
                    <a:pt x="2102" y="738"/>
                    <a:pt x="1857" y="615"/>
                  </a:cubicBezTo>
                  <a:cubicBezTo>
                    <a:pt x="1721" y="529"/>
                    <a:pt x="1562" y="455"/>
                    <a:pt x="1402" y="431"/>
                  </a:cubicBezTo>
                  <a:cubicBezTo>
                    <a:pt x="910" y="369"/>
                    <a:pt x="615" y="578"/>
                    <a:pt x="553" y="1058"/>
                  </a:cubicBezTo>
                  <a:cubicBezTo>
                    <a:pt x="553" y="1107"/>
                    <a:pt x="541" y="1156"/>
                    <a:pt x="553" y="1205"/>
                  </a:cubicBezTo>
                  <a:cubicBezTo>
                    <a:pt x="566" y="1636"/>
                    <a:pt x="603" y="1636"/>
                    <a:pt x="971" y="1771"/>
                  </a:cubicBezTo>
                  <a:close/>
                  <a:moveTo>
                    <a:pt x="308" y="6787"/>
                  </a:moveTo>
                  <a:cubicBezTo>
                    <a:pt x="381" y="6590"/>
                    <a:pt x="467" y="6381"/>
                    <a:pt x="541" y="6184"/>
                  </a:cubicBezTo>
                  <a:cubicBezTo>
                    <a:pt x="541" y="6172"/>
                    <a:pt x="529" y="6160"/>
                    <a:pt x="529" y="6135"/>
                  </a:cubicBezTo>
                  <a:cubicBezTo>
                    <a:pt x="443" y="6135"/>
                    <a:pt x="369" y="6135"/>
                    <a:pt x="283" y="6147"/>
                  </a:cubicBezTo>
                  <a:cubicBezTo>
                    <a:pt x="283" y="5914"/>
                    <a:pt x="308" y="5705"/>
                    <a:pt x="381" y="5496"/>
                  </a:cubicBezTo>
                  <a:cubicBezTo>
                    <a:pt x="529" y="5090"/>
                    <a:pt x="640" y="4672"/>
                    <a:pt x="664" y="4230"/>
                  </a:cubicBezTo>
                  <a:cubicBezTo>
                    <a:pt x="676" y="4008"/>
                    <a:pt x="726" y="3799"/>
                    <a:pt x="689" y="3578"/>
                  </a:cubicBezTo>
                  <a:cubicBezTo>
                    <a:pt x="676" y="3504"/>
                    <a:pt x="701" y="3418"/>
                    <a:pt x="726" y="3332"/>
                  </a:cubicBezTo>
                  <a:cubicBezTo>
                    <a:pt x="787" y="3086"/>
                    <a:pt x="812" y="2840"/>
                    <a:pt x="762" y="2558"/>
                  </a:cubicBezTo>
                  <a:cubicBezTo>
                    <a:pt x="676" y="2472"/>
                    <a:pt x="590" y="2349"/>
                    <a:pt x="467" y="2263"/>
                  </a:cubicBezTo>
                  <a:cubicBezTo>
                    <a:pt x="271" y="2103"/>
                    <a:pt x="172" y="1906"/>
                    <a:pt x="111" y="1673"/>
                  </a:cubicBezTo>
                  <a:cubicBezTo>
                    <a:pt x="86" y="1574"/>
                    <a:pt x="49" y="1476"/>
                    <a:pt x="25" y="1377"/>
                  </a:cubicBezTo>
                  <a:cubicBezTo>
                    <a:pt x="0" y="1242"/>
                    <a:pt x="0" y="1119"/>
                    <a:pt x="49" y="984"/>
                  </a:cubicBezTo>
                  <a:cubicBezTo>
                    <a:pt x="123" y="763"/>
                    <a:pt x="246" y="554"/>
                    <a:pt x="381" y="369"/>
                  </a:cubicBezTo>
                  <a:cubicBezTo>
                    <a:pt x="517" y="185"/>
                    <a:pt x="713" y="74"/>
                    <a:pt x="935" y="37"/>
                  </a:cubicBezTo>
                  <a:cubicBezTo>
                    <a:pt x="1045" y="13"/>
                    <a:pt x="1168" y="13"/>
                    <a:pt x="1279" y="13"/>
                  </a:cubicBezTo>
                  <a:cubicBezTo>
                    <a:pt x="1500" y="1"/>
                    <a:pt x="2053" y="222"/>
                    <a:pt x="2201" y="357"/>
                  </a:cubicBezTo>
                  <a:cubicBezTo>
                    <a:pt x="2471" y="591"/>
                    <a:pt x="2520" y="910"/>
                    <a:pt x="2508" y="1230"/>
                  </a:cubicBezTo>
                  <a:cubicBezTo>
                    <a:pt x="2496" y="1451"/>
                    <a:pt x="2385" y="1648"/>
                    <a:pt x="2262" y="1832"/>
                  </a:cubicBezTo>
                  <a:cubicBezTo>
                    <a:pt x="2238" y="1869"/>
                    <a:pt x="2201" y="1918"/>
                    <a:pt x="2164" y="1943"/>
                  </a:cubicBezTo>
                  <a:cubicBezTo>
                    <a:pt x="2016" y="2054"/>
                    <a:pt x="1869" y="2152"/>
                    <a:pt x="1709" y="2263"/>
                  </a:cubicBezTo>
                  <a:cubicBezTo>
                    <a:pt x="1684" y="2275"/>
                    <a:pt x="1648" y="2299"/>
                    <a:pt x="1623" y="2287"/>
                  </a:cubicBezTo>
                  <a:cubicBezTo>
                    <a:pt x="1426" y="2287"/>
                    <a:pt x="1377" y="2435"/>
                    <a:pt x="1328" y="2582"/>
                  </a:cubicBezTo>
                  <a:cubicBezTo>
                    <a:pt x="1316" y="2644"/>
                    <a:pt x="1291" y="2717"/>
                    <a:pt x="1303" y="2779"/>
                  </a:cubicBezTo>
                  <a:cubicBezTo>
                    <a:pt x="1316" y="3086"/>
                    <a:pt x="1242" y="3381"/>
                    <a:pt x="1193" y="3676"/>
                  </a:cubicBezTo>
                  <a:cubicBezTo>
                    <a:pt x="1156" y="3910"/>
                    <a:pt x="1119" y="4143"/>
                    <a:pt x="1033" y="4365"/>
                  </a:cubicBezTo>
                  <a:cubicBezTo>
                    <a:pt x="1008" y="4439"/>
                    <a:pt x="996" y="4525"/>
                    <a:pt x="984" y="4611"/>
                  </a:cubicBezTo>
                  <a:cubicBezTo>
                    <a:pt x="971" y="4660"/>
                    <a:pt x="984" y="4709"/>
                    <a:pt x="984" y="4746"/>
                  </a:cubicBezTo>
                  <a:cubicBezTo>
                    <a:pt x="1119" y="4943"/>
                    <a:pt x="1316" y="5029"/>
                    <a:pt x="1500" y="5139"/>
                  </a:cubicBezTo>
                  <a:cubicBezTo>
                    <a:pt x="1426" y="5274"/>
                    <a:pt x="1340" y="5336"/>
                    <a:pt x="1205" y="5299"/>
                  </a:cubicBezTo>
                  <a:cubicBezTo>
                    <a:pt x="1107" y="5287"/>
                    <a:pt x="1045" y="5324"/>
                    <a:pt x="1008" y="5410"/>
                  </a:cubicBezTo>
                  <a:cubicBezTo>
                    <a:pt x="922" y="5594"/>
                    <a:pt x="873" y="5791"/>
                    <a:pt x="861" y="5987"/>
                  </a:cubicBezTo>
                  <a:cubicBezTo>
                    <a:pt x="861" y="6074"/>
                    <a:pt x="898" y="6160"/>
                    <a:pt x="984" y="6196"/>
                  </a:cubicBezTo>
                  <a:cubicBezTo>
                    <a:pt x="1119" y="6283"/>
                    <a:pt x="1254" y="6344"/>
                    <a:pt x="1414" y="6283"/>
                  </a:cubicBezTo>
                  <a:cubicBezTo>
                    <a:pt x="1574" y="6233"/>
                    <a:pt x="1709" y="6283"/>
                    <a:pt x="1844" y="6344"/>
                  </a:cubicBezTo>
                  <a:cubicBezTo>
                    <a:pt x="1918" y="6381"/>
                    <a:pt x="1943" y="6479"/>
                    <a:pt x="1893" y="6565"/>
                  </a:cubicBezTo>
                  <a:cubicBezTo>
                    <a:pt x="1869" y="6627"/>
                    <a:pt x="1783" y="6676"/>
                    <a:pt x="1734" y="6664"/>
                  </a:cubicBezTo>
                  <a:cubicBezTo>
                    <a:pt x="1648" y="6639"/>
                    <a:pt x="1549" y="6602"/>
                    <a:pt x="1451" y="6578"/>
                  </a:cubicBezTo>
                  <a:cubicBezTo>
                    <a:pt x="1365" y="6565"/>
                    <a:pt x="1291" y="6553"/>
                    <a:pt x="1205" y="6553"/>
                  </a:cubicBezTo>
                  <a:cubicBezTo>
                    <a:pt x="1070" y="6553"/>
                    <a:pt x="996" y="6614"/>
                    <a:pt x="996" y="6713"/>
                  </a:cubicBezTo>
                  <a:cubicBezTo>
                    <a:pt x="984" y="6823"/>
                    <a:pt x="1045" y="6909"/>
                    <a:pt x="1168" y="6922"/>
                  </a:cubicBezTo>
                  <a:cubicBezTo>
                    <a:pt x="1266" y="6934"/>
                    <a:pt x="1365" y="6946"/>
                    <a:pt x="1463" y="6971"/>
                  </a:cubicBezTo>
                  <a:cubicBezTo>
                    <a:pt x="1537" y="6983"/>
                    <a:pt x="1611" y="7032"/>
                    <a:pt x="1697" y="7057"/>
                  </a:cubicBezTo>
                  <a:cubicBezTo>
                    <a:pt x="1623" y="7143"/>
                    <a:pt x="1537" y="7155"/>
                    <a:pt x="1451" y="7131"/>
                  </a:cubicBezTo>
                  <a:cubicBezTo>
                    <a:pt x="1353" y="7106"/>
                    <a:pt x="1266" y="7069"/>
                    <a:pt x="1168" y="7057"/>
                  </a:cubicBezTo>
                  <a:cubicBezTo>
                    <a:pt x="1131" y="7057"/>
                    <a:pt x="1070" y="7094"/>
                    <a:pt x="1045" y="7131"/>
                  </a:cubicBezTo>
                  <a:cubicBezTo>
                    <a:pt x="1008" y="7180"/>
                    <a:pt x="1033" y="7291"/>
                    <a:pt x="1082" y="7315"/>
                  </a:cubicBezTo>
                  <a:cubicBezTo>
                    <a:pt x="1180" y="7364"/>
                    <a:pt x="1291" y="7401"/>
                    <a:pt x="1402" y="7450"/>
                  </a:cubicBezTo>
                  <a:cubicBezTo>
                    <a:pt x="1451" y="7475"/>
                    <a:pt x="1537" y="7450"/>
                    <a:pt x="1574" y="7524"/>
                  </a:cubicBezTo>
                  <a:cubicBezTo>
                    <a:pt x="1537" y="7610"/>
                    <a:pt x="1463" y="7635"/>
                    <a:pt x="1365" y="7623"/>
                  </a:cubicBezTo>
                  <a:cubicBezTo>
                    <a:pt x="1303" y="7598"/>
                    <a:pt x="1242" y="7573"/>
                    <a:pt x="1180" y="7549"/>
                  </a:cubicBezTo>
                  <a:cubicBezTo>
                    <a:pt x="1131" y="7536"/>
                    <a:pt x="1082" y="7524"/>
                    <a:pt x="1045" y="7512"/>
                  </a:cubicBezTo>
                  <a:cubicBezTo>
                    <a:pt x="1008" y="7524"/>
                    <a:pt x="971" y="7536"/>
                    <a:pt x="947" y="7549"/>
                  </a:cubicBezTo>
                  <a:cubicBezTo>
                    <a:pt x="873" y="7586"/>
                    <a:pt x="799" y="7635"/>
                    <a:pt x="713" y="7586"/>
                  </a:cubicBezTo>
                  <a:cubicBezTo>
                    <a:pt x="603" y="7536"/>
                    <a:pt x="504" y="7463"/>
                    <a:pt x="504" y="7327"/>
                  </a:cubicBezTo>
                  <a:cubicBezTo>
                    <a:pt x="504" y="7118"/>
                    <a:pt x="431" y="6934"/>
                    <a:pt x="295" y="6774"/>
                  </a:cubicBezTo>
                  <a:close/>
                </a:path>
              </a:pathLst>
            </a:custGeom>
            <a:solidFill>
              <a:srgbClr val="EC91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1"/>
            <p:cNvSpPr/>
            <p:nvPr/>
          </p:nvSpPr>
          <p:spPr>
            <a:xfrm>
              <a:off x="-12331234" y="-2379130"/>
              <a:ext cx="5810" cy="12135"/>
            </a:xfrm>
            <a:custGeom>
              <a:rect b="b" l="l" r="r" t="t"/>
              <a:pathLst>
                <a:path extrusionOk="0" h="259" w="124">
                  <a:moveTo>
                    <a:pt x="0" y="13"/>
                  </a:moveTo>
                  <a:cubicBezTo>
                    <a:pt x="37" y="74"/>
                    <a:pt x="123" y="124"/>
                    <a:pt x="111" y="222"/>
                  </a:cubicBezTo>
                  <a:cubicBezTo>
                    <a:pt x="111" y="234"/>
                    <a:pt x="99" y="246"/>
                    <a:pt x="86" y="246"/>
                  </a:cubicBezTo>
                  <a:cubicBezTo>
                    <a:pt x="74" y="259"/>
                    <a:pt x="50" y="246"/>
                    <a:pt x="50" y="246"/>
                  </a:cubicBezTo>
                  <a:cubicBezTo>
                    <a:pt x="37" y="160"/>
                    <a:pt x="25" y="87"/>
                    <a:pt x="13" y="1"/>
                  </a:cubicBezTo>
                  <a:close/>
                </a:path>
              </a:pathLst>
            </a:custGeom>
            <a:solidFill>
              <a:srgbClr val="EC91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1"/>
            <p:cNvSpPr/>
            <p:nvPr/>
          </p:nvSpPr>
          <p:spPr>
            <a:xfrm>
              <a:off x="-12333530" y="-2393514"/>
              <a:ext cx="8106" cy="14994"/>
            </a:xfrm>
            <a:custGeom>
              <a:rect b="b" l="l" r="r" t="t"/>
              <a:pathLst>
                <a:path extrusionOk="0" h="320" w="173">
                  <a:moveTo>
                    <a:pt x="172" y="0"/>
                  </a:moveTo>
                  <a:cubicBezTo>
                    <a:pt x="135" y="111"/>
                    <a:pt x="86" y="209"/>
                    <a:pt x="49" y="320"/>
                  </a:cubicBezTo>
                  <a:lnTo>
                    <a:pt x="62" y="308"/>
                  </a:lnTo>
                  <a:cubicBezTo>
                    <a:pt x="0" y="99"/>
                    <a:pt x="0" y="99"/>
                    <a:pt x="172" y="13"/>
                  </a:cubicBezTo>
                  <a:close/>
                </a:path>
              </a:pathLst>
            </a:custGeom>
            <a:solidFill>
              <a:srgbClr val="EC91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21"/>
            <p:cNvSpPr/>
            <p:nvPr/>
          </p:nvSpPr>
          <p:spPr>
            <a:xfrm>
              <a:off x="-12358316" y="-2727028"/>
              <a:ext cx="155559" cy="392879"/>
            </a:xfrm>
            <a:custGeom>
              <a:rect b="b" l="l" r="r" t="t"/>
              <a:pathLst>
                <a:path extrusionOk="0" h="8385" w="3320">
                  <a:moveTo>
                    <a:pt x="578" y="7438"/>
                  </a:moveTo>
                  <a:cubicBezTo>
                    <a:pt x="615" y="7327"/>
                    <a:pt x="664" y="7229"/>
                    <a:pt x="701" y="7118"/>
                  </a:cubicBezTo>
                  <a:cubicBezTo>
                    <a:pt x="837" y="7278"/>
                    <a:pt x="910" y="7462"/>
                    <a:pt x="910" y="7671"/>
                  </a:cubicBezTo>
                  <a:cubicBezTo>
                    <a:pt x="910" y="7807"/>
                    <a:pt x="1009" y="7880"/>
                    <a:pt x="1119" y="7930"/>
                  </a:cubicBezTo>
                  <a:cubicBezTo>
                    <a:pt x="1205" y="7979"/>
                    <a:pt x="1279" y="7930"/>
                    <a:pt x="1353" y="7893"/>
                  </a:cubicBezTo>
                  <a:cubicBezTo>
                    <a:pt x="1377" y="7880"/>
                    <a:pt x="1414" y="7868"/>
                    <a:pt x="1451" y="7856"/>
                  </a:cubicBezTo>
                  <a:cubicBezTo>
                    <a:pt x="1488" y="7868"/>
                    <a:pt x="1537" y="7880"/>
                    <a:pt x="1586" y="7893"/>
                  </a:cubicBezTo>
                  <a:cubicBezTo>
                    <a:pt x="1648" y="7917"/>
                    <a:pt x="1709" y="7954"/>
                    <a:pt x="1771" y="7967"/>
                  </a:cubicBezTo>
                  <a:cubicBezTo>
                    <a:pt x="1869" y="7979"/>
                    <a:pt x="1943" y="7954"/>
                    <a:pt x="1980" y="7868"/>
                  </a:cubicBezTo>
                  <a:cubicBezTo>
                    <a:pt x="1943" y="7794"/>
                    <a:pt x="1857" y="7819"/>
                    <a:pt x="1808" y="7794"/>
                  </a:cubicBezTo>
                  <a:cubicBezTo>
                    <a:pt x="1697" y="7745"/>
                    <a:pt x="1586" y="7708"/>
                    <a:pt x="1488" y="7659"/>
                  </a:cubicBezTo>
                  <a:cubicBezTo>
                    <a:pt x="1439" y="7635"/>
                    <a:pt x="1414" y="7524"/>
                    <a:pt x="1451" y="7475"/>
                  </a:cubicBezTo>
                  <a:cubicBezTo>
                    <a:pt x="1476" y="7438"/>
                    <a:pt x="1537" y="7401"/>
                    <a:pt x="1574" y="7401"/>
                  </a:cubicBezTo>
                  <a:cubicBezTo>
                    <a:pt x="1672" y="7413"/>
                    <a:pt x="1759" y="7450"/>
                    <a:pt x="1857" y="7475"/>
                  </a:cubicBezTo>
                  <a:cubicBezTo>
                    <a:pt x="1943" y="7499"/>
                    <a:pt x="2029" y="7487"/>
                    <a:pt x="2103" y="7401"/>
                  </a:cubicBezTo>
                  <a:cubicBezTo>
                    <a:pt x="2017" y="7376"/>
                    <a:pt x="1943" y="7327"/>
                    <a:pt x="1869" y="7315"/>
                  </a:cubicBezTo>
                  <a:cubicBezTo>
                    <a:pt x="1771" y="7290"/>
                    <a:pt x="1672" y="7278"/>
                    <a:pt x="1574" y="7266"/>
                  </a:cubicBezTo>
                  <a:cubicBezTo>
                    <a:pt x="1451" y="7253"/>
                    <a:pt x="1390" y="7167"/>
                    <a:pt x="1402" y="7057"/>
                  </a:cubicBezTo>
                  <a:cubicBezTo>
                    <a:pt x="1402" y="6958"/>
                    <a:pt x="1476" y="6897"/>
                    <a:pt x="1611" y="6897"/>
                  </a:cubicBezTo>
                  <a:cubicBezTo>
                    <a:pt x="1697" y="6897"/>
                    <a:pt x="1771" y="6909"/>
                    <a:pt x="1857" y="6922"/>
                  </a:cubicBezTo>
                  <a:cubicBezTo>
                    <a:pt x="1955" y="6946"/>
                    <a:pt x="2041" y="6983"/>
                    <a:pt x="2140" y="7008"/>
                  </a:cubicBezTo>
                  <a:cubicBezTo>
                    <a:pt x="2189" y="7020"/>
                    <a:pt x="2275" y="6971"/>
                    <a:pt x="2299" y="6909"/>
                  </a:cubicBezTo>
                  <a:cubicBezTo>
                    <a:pt x="2349" y="6823"/>
                    <a:pt x="2324" y="6725"/>
                    <a:pt x="2250" y="6688"/>
                  </a:cubicBezTo>
                  <a:cubicBezTo>
                    <a:pt x="2115" y="6627"/>
                    <a:pt x="1980" y="6577"/>
                    <a:pt x="1820" y="6627"/>
                  </a:cubicBezTo>
                  <a:cubicBezTo>
                    <a:pt x="1660" y="6688"/>
                    <a:pt x="1525" y="6627"/>
                    <a:pt x="1390" y="6540"/>
                  </a:cubicBezTo>
                  <a:cubicBezTo>
                    <a:pt x="1304" y="6504"/>
                    <a:pt x="1267" y="6418"/>
                    <a:pt x="1267" y="6331"/>
                  </a:cubicBezTo>
                  <a:cubicBezTo>
                    <a:pt x="1279" y="6135"/>
                    <a:pt x="1328" y="5938"/>
                    <a:pt x="1414" y="5754"/>
                  </a:cubicBezTo>
                  <a:cubicBezTo>
                    <a:pt x="1451" y="5668"/>
                    <a:pt x="1513" y="5631"/>
                    <a:pt x="1611" y="5643"/>
                  </a:cubicBezTo>
                  <a:cubicBezTo>
                    <a:pt x="1746" y="5680"/>
                    <a:pt x="1832" y="5618"/>
                    <a:pt x="1906" y="5483"/>
                  </a:cubicBezTo>
                  <a:cubicBezTo>
                    <a:pt x="1722" y="5373"/>
                    <a:pt x="1525" y="5287"/>
                    <a:pt x="1390" y="5090"/>
                  </a:cubicBezTo>
                  <a:cubicBezTo>
                    <a:pt x="1390" y="5053"/>
                    <a:pt x="1377" y="5004"/>
                    <a:pt x="1390" y="4955"/>
                  </a:cubicBezTo>
                  <a:cubicBezTo>
                    <a:pt x="1402" y="4869"/>
                    <a:pt x="1414" y="4783"/>
                    <a:pt x="1439" y="4709"/>
                  </a:cubicBezTo>
                  <a:cubicBezTo>
                    <a:pt x="1525" y="4487"/>
                    <a:pt x="1562" y="4254"/>
                    <a:pt x="1599" y="4020"/>
                  </a:cubicBezTo>
                  <a:cubicBezTo>
                    <a:pt x="1648" y="3725"/>
                    <a:pt x="1722" y="3430"/>
                    <a:pt x="1709" y="3123"/>
                  </a:cubicBezTo>
                  <a:cubicBezTo>
                    <a:pt x="1697" y="3061"/>
                    <a:pt x="1722" y="2988"/>
                    <a:pt x="1734" y="2926"/>
                  </a:cubicBezTo>
                  <a:cubicBezTo>
                    <a:pt x="1783" y="2779"/>
                    <a:pt x="1832" y="2631"/>
                    <a:pt x="2029" y="2631"/>
                  </a:cubicBezTo>
                  <a:cubicBezTo>
                    <a:pt x="2054" y="2643"/>
                    <a:pt x="2090" y="2619"/>
                    <a:pt x="2115" y="2607"/>
                  </a:cubicBezTo>
                  <a:cubicBezTo>
                    <a:pt x="2275" y="2496"/>
                    <a:pt x="2422" y="2398"/>
                    <a:pt x="2570" y="2287"/>
                  </a:cubicBezTo>
                  <a:cubicBezTo>
                    <a:pt x="2607" y="2262"/>
                    <a:pt x="2644" y="2213"/>
                    <a:pt x="2668" y="2176"/>
                  </a:cubicBezTo>
                  <a:cubicBezTo>
                    <a:pt x="2791" y="1992"/>
                    <a:pt x="2902" y="1795"/>
                    <a:pt x="2914" y="1574"/>
                  </a:cubicBezTo>
                  <a:cubicBezTo>
                    <a:pt x="2926" y="1254"/>
                    <a:pt x="2877" y="935"/>
                    <a:pt x="2607" y="701"/>
                  </a:cubicBezTo>
                  <a:cubicBezTo>
                    <a:pt x="2459" y="566"/>
                    <a:pt x="1906" y="345"/>
                    <a:pt x="1685" y="357"/>
                  </a:cubicBezTo>
                  <a:cubicBezTo>
                    <a:pt x="1574" y="357"/>
                    <a:pt x="1451" y="357"/>
                    <a:pt x="1341" y="381"/>
                  </a:cubicBezTo>
                  <a:cubicBezTo>
                    <a:pt x="1119" y="418"/>
                    <a:pt x="923" y="529"/>
                    <a:pt x="787" y="713"/>
                  </a:cubicBezTo>
                  <a:cubicBezTo>
                    <a:pt x="652" y="898"/>
                    <a:pt x="529" y="1107"/>
                    <a:pt x="455" y="1328"/>
                  </a:cubicBezTo>
                  <a:cubicBezTo>
                    <a:pt x="406" y="1463"/>
                    <a:pt x="406" y="1586"/>
                    <a:pt x="431" y="1721"/>
                  </a:cubicBezTo>
                  <a:cubicBezTo>
                    <a:pt x="455" y="1820"/>
                    <a:pt x="492" y="1918"/>
                    <a:pt x="517" y="2017"/>
                  </a:cubicBezTo>
                  <a:cubicBezTo>
                    <a:pt x="578" y="2250"/>
                    <a:pt x="677" y="2447"/>
                    <a:pt x="873" y="2607"/>
                  </a:cubicBezTo>
                  <a:cubicBezTo>
                    <a:pt x="996" y="2693"/>
                    <a:pt x="1082" y="2816"/>
                    <a:pt x="1168" y="2902"/>
                  </a:cubicBezTo>
                  <a:cubicBezTo>
                    <a:pt x="1218" y="3184"/>
                    <a:pt x="1193" y="3430"/>
                    <a:pt x="1132" y="3676"/>
                  </a:cubicBezTo>
                  <a:cubicBezTo>
                    <a:pt x="1107" y="3762"/>
                    <a:pt x="1082" y="3848"/>
                    <a:pt x="1095" y="3922"/>
                  </a:cubicBezTo>
                  <a:cubicBezTo>
                    <a:pt x="1132" y="4143"/>
                    <a:pt x="1082" y="4352"/>
                    <a:pt x="1070" y="4574"/>
                  </a:cubicBezTo>
                  <a:cubicBezTo>
                    <a:pt x="1046" y="5016"/>
                    <a:pt x="935" y="5434"/>
                    <a:pt x="787" y="5840"/>
                  </a:cubicBezTo>
                  <a:cubicBezTo>
                    <a:pt x="714" y="6049"/>
                    <a:pt x="689" y="6258"/>
                    <a:pt x="689" y="6491"/>
                  </a:cubicBezTo>
                  <a:cubicBezTo>
                    <a:pt x="775" y="6479"/>
                    <a:pt x="849" y="6479"/>
                    <a:pt x="935" y="6479"/>
                  </a:cubicBezTo>
                  <a:cubicBezTo>
                    <a:pt x="935" y="6504"/>
                    <a:pt x="947" y="6516"/>
                    <a:pt x="947" y="6528"/>
                  </a:cubicBezTo>
                  <a:cubicBezTo>
                    <a:pt x="873" y="6725"/>
                    <a:pt x="787" y="6934"/>
                    <a:pt x="701" y="7131"/>
                  </a:cubicBezTo>
                  <a:cubicBezTo>
                    <a:pt x="529" y="7217"/>
                    <a:pt x="529" y="7217"/>
                    <a:pt x="591" y="7426"/>
                  </a:cubicBezTo>
                  <a:cubicBezTo>
                    <a:pt x="603" y="7512"/>
                    <a:pt x="615" y="7585"/>
                    <a:pt x="628" y="7671"/>
                  </a:cubicBezTo>
                  <a:cubicBezTo>
                    <a:pt x="628" y="7671"/>
                    <a:pt x="652" y="7684"/>
                    <a:pt x="664" y="7671"/>
                  </a:cubicBezTo>
                  <a:cubicBezTo>
                    <a:pt x="677" y="7671"/>
                    <a:pt x="689" y="7659"/>
                    <a:pt x="689" y="7647"/>
                  </a:cubicBezTo>
                  <a:cubicBezTo>
                    <a:pt x="701" y="7549"/>
                    <a:pt x="615" y="7499"/>
                    <a:pt x="578" y="7438"/>
                  </a:cubicBezTo>
                  <a:close/>
                  <a:moveTo>
                    <a:pt x="2066" y="3184"/>
                  </a:moveTo>
                  <a:cubicBezTo>
                    <a:pt x="2090" y="3418"/>
                    <a:pt x="2066" y="3627"/>
                    <a:pt x="2017" y="3848"/>
                  </a:cubicBezTo>
                  <a:cubicBezTo>
                    <a:pt x="1931" y="4143"/>
                    <a:pt x="1894" y="4438"/>
                    <a:pt x="1845" y="4733"/>
                  </a:cubicBezTo>
                  <a:cubicBezTo>
                    <a:pt x="1832" y="4832"/>
                    <a:pt x="1808" y="4942"/>
                    <a:pt x="1857" y="5065"/>
                  </a:cubicBezTo>
                  <a:cubicBezTo>
                    <a:pt x="1980" y="5176"/>
                    <a:pt x="2177" y="5200"/>
                    <a:pt x="2324" y="5287"/>
                  </a:cubicBezTo>
                  <a:cubicBezTo>
                    <a:pt x="2410" y="5348"/>
                    <a:pt x="2472" y="5459"/>
                    <a:pt x="2447" y="5545"/>
                  </a:cubicBezTo>
                  <a:cubicBezTo>
                    <a:pt x="2435" y="5582"/>
                    <a:pt x="2435" y="5618"/>
                    <a:pt x="2422" y="5643"/>
                  </a:cubicBezTo>
                  <a:cubicBezTo>
                    <a:pt x="2385" y="5729"/>
                    <a:pt x="2361" y="5803"/>
                    <a:pt x="2324" y="5877"/>
                  </a:cubicBezTo>
                  <a:cubicBezTo>
                    <a:pt x="2275" y="6000"/>
                    <a:pt x="2201" y="6073"/>
                    <a:pt x="2054" y="6061"/>
                  </a:cubicBezTo>
                  <a:cubicBezTo>
                    <a:pt x="1943" y="6049"/>
                    <a:pt x="1820" y="6049"/>
                    <a:pt x="1709" y="6049"/>
                  </a:cubicBezTo>
                  <a:cubicBezTo>
                    <a:pt x="1611" y="6036"/>
                    <a:pt x="1562" y="6123"/>
                    <a:pt x="1586" y="6221"/>
                  </a:cubicBezTo>
                  <a:cubicBezTo>
                    <a:pt x="1599" y="6245"/>
                    <a:pt x="1623" y="6270"/>
                    <a:pt x="1648" y="6282"/>
                  </a:cubicBezTo>
                  <a:cubicBezTo>
                    <a:pt x="1660" y="6295"/>
                    <a:pt x="1685" y="6307"/>
                    <a:pt x="1697" y="6295"/>
                  </a:cubicBezTo>
                  <a:cubicBezTo>
                    <a:pt x="1931" y="6221"/>
                    <a:pt x="2152" y="6307"/>
                    <a:pt x="2385" y="6319"/>
                  </a:cubicBezTo>
                  <a:cubicBezTo>
                    <a:pt x="2435" y="6319"/>
                    <a:pt x="2484" y="6331"/>
                    <a:pt x="2533" y="6356"/>
                  </a:cubicBezTo>
                  <a:cubicBezTo>
                    <a:pt x="2619" y="6381"/>
                    <a:pt x="2681" y="6442"/>
                    <a:pt x="2681" y="6540"/>
                  </a:cubicBezTo>
                  <a:cubicBezTo>
                    <a:pt x="2693" y="6639"/>
                    <a:pt x="2705" y="6737"/>
                    <a:pt x="2681" y="6836"/>
                  </a:cubicBezTo>
                  <a:cubicBezTo>
                    <a:pt x="2582" y="7229"/>
                    <a:pt x="2533" y="7635"/>
                    <a:pt x="2373" y="8003"/>
                  </a:cubicBezTo>
                  <a:cubicBezTo>
                    <a:pt x="2263" y="8274"/>
                    <a:pt x="2078" y="8384"/>
                    <a:pt x="1783" y="8360"/>
                  </a:cubicBezTo>
                  <a:cubicBezTo>
                    <a:pt x="1439" y="8323"/>
                    <a:pt x="1107" y="8286"/>
                    <a:pt x="775" y="8262"/>
                  </a:cubicBezTo>
                  <a:cubicBezTo>
                    <a:pt x="615" y="8249"/>
                    <a:pt x="443" y="8262"/>
                    <a:pt x="271" y="8262"/>
                  </a:cubicBezTo>
                  <a:cubicBezTo>
                    <a:pt x="185" y="8249"/>
                    <a:pt x="111" y="8188"/>
                    <a:pt x="99" y="8102"/>
                  </a:cubicBezTo>
                  <a:cubicBezTo>
                    <a:pt x="87" y="7880"/>
                    <a:pt x="62" y="7671"/>
                    <a:pt x="136" y="7450"/>
                  </a:cubicBezTo>
                  <a:cubicBezTo>
                    <a:pt x="185" y="7303"/>
                    <a:pt x="197" y="7131"/>
                    <a:pt x="222" y="6958"/>
                  </a:cubicBezTo>
                  <a:cubicBezTo>
                    <a:pt x="246" y="6762"/>
                    <a:pt x="283" y="6565"/>
                    <a:pt x="345" y="6368"/>
                  </a:cubicBezTo>
                  <a:cubicBezTo>
                    <a:pt x="419" y="6135"/>
                    <a:pt x="443" y="5877"/>
                    <a:pt x="480" y="5631"/>
                  </a:cubicBezTo>
                  <a:cubicBezTo>
                    <a:pt x="505" y="5532"/>
                    <a:pt x="517" y="5434"/>
                    <a:pt x="517" y="5336"/>
                  </a:cubicBezTo>
                  <a:cubicBezTo>
                    <a:pt x="554" y="4660"/>
                    <a:pt x="664" y="3996"/>
                    <a:pt x="800" y="3344"/>
                  </a:cubicBezTo>
                  <a:cubicBezTo>
                    <a:pt x="849" y="3172"/>
                    <a:pt x="812" y="3012"/>
                    <a:pt x="677" y="2877"/>
                  </a:cubicBezTo>
                  <a:cubicBezTo>
                    <a:pt x="541" y="2754"/>
                    <a:pt x="406" y="2631"/>
                    <a:pt x="271" y="2496"/>
                  </a:cubicBezTo>
                  <a:cubicBezTo>
                    <a:pt x="185" y="2422"/>
                    <a:pt x="123" y="2324"/>
                    <a:pt x="99" y="2201"/>
                  </a:cubicBezTo>
                  <a:cubicBezTo>
                    <a:pt x="87" y="2115"/>
                    <a:pt x="74" y="2041"/>
                    <a:pt x="50" y="1955"/>
                  </a:cubicBezTo>
                  <a:cubicBezTo>
                    <a:pt x="1" y="1771"/>
                    <a:pt x="1" y="1586"/>
                    <a:pt x="74" y="1414"/>
                  </a:cubicBezTo>
                  <a:cubicBezTo>
                    <a:pt x="173" y="1144"/>
                    <a:pt x="283" y="886"/>
                    <a:pt x="431" y="640"/>
                  </a:cubicBezTo>
                  <a:cubicBezTo>
                    <a:pt x="677" y="271"/>
                    <a:pt x="984" y="74"/>
                    <a:pt x="1427" y="25"/>
                  </a:cubicBezTo>
                  <a:cubicBezTo>
                    <a:pt x="1709" y="0"/>
                    <a:pt x="1992" y="13"/>
                    <a:pt x="2250" y="148"/>
                  </a:cubicBezTo>
                  <a:cubicBezTo>
                    <a:pt x="2349" y="197"/>
                    <a:pt x="2447" y="222"/>
                    <a:pt x="2533" y="259"/>
                  </a:cubicBezTo>
                  <a:cubicBezTo>
                    <a:pt x="2926" y="418"/>
                    <a:pt x="3148" y="689"/>
                    <a:pt x="3246" y="1107"/>
                  </a:cubicBezTo>
                  <a:cubicBezTo>
                    <a:pt x="3320" y="1439"/>
                    <a:pt x="3295" y="1734"/>
                    <a:pt x="3135" y="2029"/>
                  </a:cubicBezTo>
                  <a:cubicBezTo>
                    <a:pt x="3086" y="2115"/>
                    <a:pt x="3037" y="2201"/>
                    <a:pt x="3000" y="2299"/>
                  </a:cubicBezTo>
                  <a:cubicBezTo>
                    <a:pt x="2939" y="2422"/>
                    <a:pt x="2853" y="2521"/>
                    <a:pt x="2730" y="2594"/>
                  </a:cubicBezTo>
                  <a:cubicBezTo>
                    <a:pt x="2472" y="2730"/>
                    <a:pt x="2275" y="2939"/>
                    <a:pt x="2066" y="3184"/>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21"/>
            <p:cNvSpPr/>
            <p:nvPr/>
          </p:nvSpPr>
          <p:spPr>
            <a:xfrm>
              <a:off x="-12313945" y="-2693620"/>
              <a:ext cx="76655" cy="71454"/>
            </a:xfrm>
            <a:custGeom>
              <a:rect b="b" l="l" r="r" t="t"/>
              <a:pathLst>
                <a:path extrusionOk="0" h="1525" w="1636">
                  <a:moveTo>
                    <a:pt x="381" y="689"/>
                  </a:moveTo>
                  <a:cubicBezTo>
                    <a:pt x="369" y="726"/>
                    <a:pt x="344" y="799"/>
                    <a:pt x="344" y="861"/>
                  </a:cubicBezTo>
                  <a:cubicBezTo>
                    <a:pt x="344" y="910"/>
                    <a:pt x="357" y="972"/>
                    <a:pt x="381" y="996"/>
                  </a:cubicBezTo>
                  <a:cubicBezTo>
                    <a:pt x="578" y="1131"/>
                    <a:pt x="799" y="1193"/>
                    <a:pt x="1033" y="1082"/>
                  </a:cubicBezTo>
                  <a:cubicBezTo>
                    <a:pt x="1082" y="1058"/>
                    <a:pt x="1131" y="1033"/>
                    <a:pt x="1156" y="996"/>
                  </a:cubicBezTo>
                  <a:cubicBezTo>
                    <a:pt x="1328" y="738"/>
                    <a:pt x="1254" y="517"/>
                    <a:pt x="971" y="406"/>
                  </a:cubicBezTo>
                  <a:cubicBezTo>
                    <a:pt x="934" y="394"/>
                    <a:pt x="885" y="369"/>
                    <a:pt x="836" y="357"/>
                  </a:cubicBezTo>
                  <a:cubicBezTo>
                    <a:pt x="689" y="332"/>
                    <a:pt x="529" y="406"/>
                    <a:pt x="455" y="529"/>
                  </a:cubicBezTo>
                  <a:cubicBezTo>
                    <a:pt x="430" y="578"/>
                    <a:pt x="406" y="627"/>
                    <a:pt x="381" y="689"/>
                  </a:cubicBezTo>
                  <a:close/>
                  <a:moveTo>
                    <a:pt x="430" y="1402"/>
                  </a:moveTo>
                  <a:cubicBezTo>
                    <a:pt x="62" y="1267"/>
                    <a:pt x="25" y="1267"/>
                    <a:pt x="12" y="836"/>
                  </a:cubicBezTo>
                  <a:cubicBezTo>
                    <a:pt x="0" y="787"/>
                    <a:pt x="12" y="738"/>
                    <a:pt x="12" y="689"/>
                  </a:cubicBezTo>
                  <a:cubicBezTo>
                    <a:pt x="74" y="209"/>
                    <a:pt x="369" y="0"/>
                    <a:pt x="861" y="62"/>
                  </a:cubicBezTo>
                  <a:cubicBezTo>
                    <a:pt x="1021" y="86"/>
                    <a:pt x="1180" y="160"/>
                    <a:pt x="1316" y="246"/>
                  </a:cubicBezTo>
                  <a:cubicBezTo>
                    <a:pt x="1561" y="369"/>
                    <a:pt x="1635" y="615"/>
                    <a:pt x="1561" y="886"/>
                  </a:cubicBezTo>
                  <a:cubicBezTo>
                    <a:pt x="1537" y="996"/>
                    <a:pt x="1488" y="1107"/>
                    <a:pt x="1426" y="1205"/>
                  </a:cubicBezTo>
                  <a:cubicBezTo>
                    <a:pt x="1340" y="1340"/>
                    <a:pt x="1230" y="1402"/>
                    <a:pt x="1070" y="1451"/>
                  </a:cubicBezTo>
                  <a:cubicBezTo>
                    <a:pt x="824" y="1525"/>
                    <a:pt x="615" y="1500"/>
                    <a:pt x="430" y="1402"/>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21"/>
            <p:cNvSpPr/>
            <p:nvPr/>
          </p:nvSpPr>
          <p:spPr>
            <a:xfrm>
              <a:off x="-12331796" y="-2653325"/>
              <a:ext cx="14994" cy="27738"/>
            </a:xfrm>
            <a:custGeom>
              <a:rect b="b" l="l" r="r" t="t"/>
              <a:pathLst>
                <a:path extrusionOk="0" h="592" w="320">
                  <a:moveTo>
                    <a:pt x="320" y="542"/>
                  </a:moveTo>
                  <a:cubicBezTo>
                    <a:pt x="295" y="566"/>
                    <a:pt x="283" y="579"/>
                    <a:pt x="271" y="591"/>
                  </a:cubicBezTo>
                  <a:cubicBezTo>
                    <a:pt x="258" y="591"/>
                    <a:pt x="234" y="591"/>
                    <a:pt x="221" y="579"/>
                  </a:cubicBezTo>
                  <a:cubicBezTo>
                    <a:pt x="98" y="431"/>
                    <a:pt x="12" y="247"/>
                    <a:pt x="0" y="50"/>
                  </a:cubicBezTo>
                  <a:cubicBezTo>
                    <a:pt x="0" y="38"/>
                    <a:pt x="0" y="13"/>
                    <a:pt x="12" y="13"/>
                  </a:cubicBezTo>
                  <a:cubicBezTo>
                    <a:pt x="37" y="13"/>
                    <a:pt x="86" y="1"/>
                    <a:pt x="98" y="13"/>
                  </a:cubicBezTo>
                  <a:cubicBezTo>
                    <a:pt x="197" y="185"/>
                    <a:pt x="271" y="370"/>
                    <a:pt x="320" y="542"/>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7" name="Google Shape;1307;p21"/>
          <p:cNvGrpSpPr/>
          <p:nvPr/>
        </p:nvGrpSpPr>
        <p:grpSpPr>
          <a:xfrm rot="-838707">
            <a:off x="498599" y="2704202"/>
            <a:ext cx="1957274" cy="1754751"/>
            <a:chOff x="-11444737" y="-5777007"/>
            <a:chExt cx="1808697" cy="1621511"/>
          </a:xfrm>
        </p:grpSpPr>
        <p:sp>
          <p:nvSpPr>
            <p:cNvPr id="1308" name="Google Shape;1308;p21"/>
            <p:cNvSpPr/>
            <p:nvPr/>
          </p:nvSpPr>
          <p:spPr>
            <a:xfrm>
              <a:off x="-11348544" y="-4878985"/>
              <a:ext cx="144032" cy="187795"/>
            </a:xfrm>
            <a:custGeom>
              <a:rect b="b" l="l" r="r" t="t"/>
              <a:pathLst>
                <a:path extrusionOk="0" h="4008" w="3074">
                  <a:moveTo>
                    <a:pt x="2815" y="1562"/>
                  </a:moveTo>
                  <a:cubicBezTo>
                    <a:pt x="2655" y="1549"/>
                    <a:pt x="2520" y="1476"/>
                    <a:pt x="2422" y="1353"/>
                  </a:cubicBezTo>
                  <a:cubicBezTo>
                    <a:pt x="2311" y="1217"/>
                    <a:pt x="2188" y="1082"/>
                    <a:pt x="2090" y="947"/>
                  </a:cubicBezTo>
                  <a:cubicBezTo>
                    <a:pt x="1893" y="652"/>
                    <a:pt x="1697" y="357"/>
                    <a:pt x="1561" y="37"/>
                  </a:cubicBezTo>
                  <a:cubicBezTo>
                    <a:pt x="1549" y="13"/>
                    <a:pt x="1475" y="0"/>
                    <a:pt x="1438" y="0"/>
                  </a:cubicBezTo>
                  <a:cubicBezTo>
                    <a:pt x="1402" y="13"/>
                    <a:pt x="1365" y="37"/>
                    <a:pt x="1340" y="74"/>
                  </a:cubicBezTo>
                  <a:cubicBezTo>
                    <a:pt x="1315" y="136"/>
                    <a:pt x="1291" y="197"/>
                    <a:pt x="1291" y="258"/>
                  </a:cubicBezTo>
                  <a:cubicBezTo>
                    <a:pt x="1279" y="394"/>
                    <a:pt x="1279" y="529"/>
                    <a:pt x="1291" y="652"/>
                  </a:cubicBezTo>
                  <a:cubicBezTo>
                    <a:pt x="1303" y="1254"/>
                    <a:pt x="984" y="1648"/>
                    <a:pt x="492" y="1930"/>
                  </a:cubicBezTo>
                  <a:cubicBezTo>
                    <a:pt x="418" y="1967"/>
                    <a:pt x="332" y="1992"/>
                    <a:pt x="258" y="2041"/>
                  </a:cubicBezTo>
                  <a:cubicBezTo>
                    <a:pt x="135" y="2090"/>
                    <a:pt x="12" y="2152"/>
                    <a:pt x="0" y="2311"/>
                  </a:cubicBezTo>
                  <a:cubicBezTo>
                    <a:pt x="0" y="2410"/>
                    <a:pt x="160" y="2508"/>
                    <a:pt x="381" y="2496"/>
                  </a:cubicBezTo>
                  <a:cubicBezTo>
                    <a:pt x="713" y="2471"/>
                    <a:pt x="971" y="2594"/>
                    <a:pt x="1193" y="2828"/>
                  </a:cubicBezTo>
                  <a:cubicBezTo>
                    <a:pt x="1303" y="2938"/>
                    <a:pt x="1402" y="3061"/>
                    <a:pt x="1500" y="3172"/>
                  </a:cubicBezTo>
                  <a:cubicBezTo>
                    <a:pt x="1512" y="3270"/>
                    <a:pt x="1512" y="3356"/>
                    <a:pt x="1524" y="3442"/>
                  </a:cubicBezTo>
                  <a:cubicBezTo>
                    <a:pt x="1537" y="3602"/>
                    <a:pt x="1549" y="3750"/>
                    <a:pt x="1574" y="3897"/>
                  </a:cubicBezTo>
                  <a:cubicBezTo>
                    <a:pt x="1586" y="3946"/>
                    <a:pt x="1672" y="3996"/>
                    <a:pt x="1721" y="4008"/>
                  </a:cubicBezTo>
                  <a:cubicBezTo>
                    <a:pt x="1783" y="4008"/>
                    <a:pt x="1869" y="3959"/>
                    <a:pt x="1881" y="3922"/>
                  </a:cubicBezTo>
                  <a:cubicBezTo>
                    <a:pt x="1930" y="3824"/>
                    <a:pt x="1955" y="3701"/>
                    <a:pt x="1955" y="3602"/>
                  </a:cubicBezTo>
                  <a:cubicBezTo>
                    <a:pt x="1942" y="3307"/>
                    <a:pt x="2041" y="3037"/>
                    <a:pt x="2188" y="2791"/>
                  </a:cubicBezTo>
                  <a:cubicBezTo>
                    <a:pt x="2385" y="2471"/>
                    <a:pt x="2619" y="2176"/>
                    <a:pt x="2938" y="1967"/>
                  </a:cubicBezTo>
                  <a:cubicBezTo>
                    <a:pt x="3012" y="1906"/>
                    <a:pt x="3073" y="1832"/>
                    <a:pt x="3049" y="1746"/>
                  </a:cubicBezTo>
                  <a:cubicBezTo>
                    <a:pt x="3037" y="1623"/>
                    <a:pt x="2938" y="1562"/>
                    <a:pt x="2815" y="156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21"/>
            <p:cNvSpPr/>
            <p:nvPr/>
          </p:nvSpPr>
          <p:spPr>
            <a:xfrm>
              <a:off x="-9871675" y="-5332307"/>
              <a:ext cx="138316" cy="170552"/>
            </a:xfrm>
            <a:custGeom>
              <a:rect b="b" l="l" r="r" t="t"/>
              <a:pathLst>
                <a:path extrusionOk="0" h="3640" w="2952">
                  <a:moveTo>
                    <a:pt x="2902" y="1808"/>
                  </a:moveTo>
                  <a:cubicBezTo>
                    <a:pt x="2816" y="1721"/>
                    <a:pt x="2717" y="1623"/>
                    <a:pt x="2619" y="1549"/>
                  </a:cubicBezTo>
                  <a:cubicBezTo>
                    <a:pt x="2299" y="1353"/>
                    <a:pt x="2090" y="1082"/>
                    <a:pt x="1943" y="750"/>
                  </a:cubicBezTo>
                  <a:cubicBezTo>
                    <a:pt x="1869" y="590"/>
                    <a:pt x="1808" y="431"/>
                    <a:pt x="1734" y="271"/>
                  </a:cubicBezTo>
                  <a:cubicBezTo>
                    <a:pt x="1697" y="197"/>
                    <a:pt x="1648" y="123"/>
                    <a:pt x="1599" y="50"/>
                  </a:cubicBezTo>
                  <a:cubicBezTo>
                    <a:pt x="1574" y="25"/>
                    <a:pt x="1513" y="0"/>
                    <a:pt x="1488" y="0"/>
                  </a:cubicBezTo>
                  <a:cubicBezTo>
                    <a:pt x="1427" y="25"/>
                    <a:pt x="1365" y="62"/>
                    <a:pt x="1341" y="111"/>
                  </a:cubicBezTo>
                  <a:cubicBezTo>
                    <a:pt x="1304" y="173"/>
                    <a:pt x="1291" y="246"/>
                    <a:pt x="1304" y="308"/>
                  </a:cubicBezTo>
                  <a:cubicBezTo>
                    <a:pt x="1353" y="615"/>
                    <a:pt x="1193" y="849"/>
                    <a:pt x="1046" y="1095"/>
                  </a:cubicBezTo>
                  <a:cubicBezTo>
                    <a:pt x="947" y="1254"/>
                    <a:pt x="812" y="1365"/>
                    <a:pt x="640" y="1414"/>
                  </a:cubicBezTo>
                  <a:cubicBezTo>
                    <a:pt x="468" y="1476"/>
                    <a:pt x="308" y="1537"/>
                    <a:pt x="148" y="1611"/>
                  </a:cubicBezTo>
                  <a:cubicBezTo>
                    <a:pt x="99" y="1635"/>
                    <a:pt x="62" y="1697"/>
                    <a:pt x="25" y="1758"/>
                  </a:cubicBezTo>
                  <a:cubicBezTo>
                    <a:pt x="1" y="1808"/>
                    <a:pt x="87" y="1918"/>
                    <a:pt x="160" y="1955"/>
                  </a:cubicBezTo>
                  <a:cubicBezTo>
                    <a:pt x="222" y="1980"/>
                    <a:pt x="283" y="1992"/>
                    <a:pt x="345" y="2029"/>
                  </a:cubicBezTo>
                  <a:cubicBezTo>
                    <a:pt x="529" y="2152"/>
                    <a:pt x="726" y="2262"/>
                    <a:pt x="886" y="2398"/>
                  </a:cubicBezTo>
                  <a:cubicBezTo>
                    <a:pt x="1193" y="2668"/>
                    <a:pt x="1427" y="2975"/>
                    <a:pt x="1439" y="3406"/>
                  </a:cubicBezTo>
                  <a:cubicBezTo>
                    <a:pt x="1439" y="3467"/>
                    <a:pt x="1476" y="3529"/>
                    <a:pt x="1513" y="3578"/>
                  </a:cubicBezTo>
                  <a:cubicBezTo>
                    <a:pt x="1537" y="3615"/>
                    <a:pt x="1599" y="3615"/>
                    <a:pt x="1660" y="3639"/>
                  </a:cubicBezTo>
                  <a:cubicBezTo>
                    <a:pt x="1709" y="3590"/>
                    <a:pt x="1808" y="3529"/>
                    <a:pt x="1808" y="3455"/>
                  </a:cubicBezTo>
                  <a:cubicBezTo>
                    <a:pt x="1832" y="3111"/>
                    <a:pt x="2017" y="2840"/>
                    <a:pt x="2213" y="2570"/>
                  </a:cubicBezTo>
                  <a:cubicBezTo>
                    <a:pt x="2324" y="2410"/>
                    <a:pt x="2447" y="2262"/>
                    <a:pt x="2644" y="2176"/>
                  </a:cubicBezTo>
                  <a:cubicBezTo>
                    <a:pt x="2730" y="2152"/>
                    <a:pt x="2791" y="2103"/>
                    <a:pt x="2865" y="2053"/>
                  </a:cubicBezTo>
                  <a:cubicBezTo>
                    <a:pt x="2926" y="2017"/>
                    <a:pt x="2951" y="1857"/>
                    <a:pt x="2902" y="180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21"/>
            <p:cNvSpPr/>
            <p:nvPr/>
          </p:nvSpPr>
          <p:spPr>
            <a:xfrm>
              <a:off x="-9926963" y="-5605331"/>
              <a:ext cx="110625" cy="155559"/>
            </a:xfrm>
            <a:custGeom>
              <a:rect b="b" l="l" r="r" t="t"/>
              <a:pathLst>
                <a:path extrusionOk="0" h="3320" w="2361">
                  <a:moveTo>
                    <a:pt x="111" y="2041"/>
                  </a:moveTo>
                  <a:cubicBezTo>
                    <a:pt x="173" y="2066"/>
                    <a:pt x="234" y="2090"/>
                    <a:pt x="295" y="2090"/>
                  </a:cubicBezTo>
                  <a:cubicBezTo>
                    <a:pt x="406" y="2103"/>
                    <a:pt x="517" y="2103"/>
                    <a:pt x="615" y="2115"/>
                  </a:cubicBezTo>
                  <a:cubicBezTo>
                    <a:pt x="738" y="2127"/>
                    <a:pt x="824" y="2189"/>
                    <a:pt x="861" y="2311"/>
                  </a:cubicBezTo>
                  <a:cubicBezTo>
                    <a:pt x="947" y="2594"/>
                    <a:pt x="1021" y="2902"/>
                    <a:pt x="1045" y="3209"/>
                  </a:cubicBezTo>
                  <a:cubicBezTo>
                    <a:pt x="1045" y="3246"/>
                    <a:pt x="1131" y="3295"/>
                    <a:pt x="1181" y="3307"/>
                  </a:cubicBezTo>
                  <a:cubicBezTo>
                    <a:pt x="1217" y="3320"/>
                    <a:pt x="1279" y="3295"/>
                    <a:pt x="1304" y="3270"/>
                  </a:cubicBezTo>
                  <a:cubicBezTo>
                    <a:pt x="1439" y="3098"/>
                    <a:pt x="1549" y="2914"/>
                    <a:pt x="1599" y="2693"/>
                  </a:cubicBezTo>
                  <a:cubicBezTo>
                    <a:pt x="1672" y="2398"/>
                    <a:pt x="1869" y="2201"/>
                    <a:pt x="2152" y="2090"/>
                  </a:cubicBezTo>
                  <a:cubicBezTo>
                    <a:pt x="2213" y="2066"/>
                    <a:pt x="2262" y="2029"/>
                    <a:pt x="2312" y="1992"/>
                  </a:cubicBezTo>
                  <a:cubicBezTo>
                    <a:pt x="2336" y="1967"/>
                    <a:pt x="2348" y="1906"/>
                    <a:pt x="2361" y="1857"/>
                  </a:cubicBezTo>
                  <a:cubicBezTo>
                    <a:pt x="2336" y="1807"/>
                    <a:pt x="2312" y="1746"/>
                    <a:pt x="2275" y="1697"/>
                  </a:cubicBezTo>
                  <a:cubicBezTo>
                    <a:pt x="1992" y="1328"/>
                    <a:pt x="1771" y="922"/>
                    <a:pt x="1721" y="455"/>
                  </a:cubicBezTo>
                  <a:cubicBezTo>
                    <a:pt x="1709" y="345"/>
                    <a:pt x="1660" y="246"/>
                    <a:pt x="1611" y="136"/>
                  </a:cubicBezTo>
                  <a:cubicBezTo>
                    <a:pt x="1599" y="99"/>
                    <a:pt x="1574" y="62"/>
                    <a:pt x="1537" y="37"/>
                  </a:cubicBezTo>
                  <a:cubicBezTo>
                    <a:pt x="1512" y="13"/>
                    <a:pt x="1463" y="0"/>
                    <a:pt x="1426" y="0"/>
                  </a:cubicBezTo>
                  <a:cubicBezTo>
                    <a:pt x="1267" y="25"/>
                    <a:pt x="1131" y="111"/>
                    <a:pt x="1058" y="259"/>
                  </a:cubicBezTo>
                  <a:cubicBezTo>
                    <a:pt x="947" y="492"/>
                    <a:pt x="824" y="738"/>
                    <a:pt x="763" y="984"/>
                  </a:cubicBezTo>
                  <a:cubicBezTo>
                    <a:pt x="701" y="1168"/>
                    <a:pt x="615" y="1303"/>
                    <a:pt x="492" y="1426"/>
                  </a:cubicBezTo>
                  <a:cubicBezTo>
                    <a:pt x="345" y="1562"/>
                    <a:pt x="197" y="1685"/>
                    <a:pt x="50" y="1820"/>
                  </a:cubicBezTo>
                  <a:cubicBezTo>
                    <a:pt x="0" y="1869"/>
                    <a:pt x="37" y="2029"/>
                    <a:pt x="111" y="204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21"/>
            <p:cNvSpPr/>
            <p:nvPr/>
          </p:nvSpPr>
          <p:spPr>
            <a:xfrm>
              <a:off x="-11444737" y="-5777007"/>
              <a:ext cx="1808697" cy="1621511"/>
            </a:xfrm>
            <a:custGeom>
              <a:rect b="b" l="l" r="r" t="t"/>
              <a:pathLst>
                <a:path extrusionOk="0" h="34607" w="38602">
                  <a:moveTo>
                    <a:pt x="32566" y="13499"/>
                  </a:moveTo>
                  <a:cubicBezTo>
                    <a:pt x="32455" y="13388"/>
                    <a:pt x="32381" y="13327"/>
                    <a:pt x="32344" y="13265"/>
                  </a:cubicBezTo>
                  <a:cubicBezTo>
                    <a:pt x="31803" y="12430"/>
                    <a:pt x="31152" y="11975"/>
                    <a:pt x="30586" y="11741"/>
                  </a:cubicBezTo>
                  <a:cubicBezTo>
                    <a:pt x="30599" y="11729"/>
                    <a:pt x="30599" y="11704"/>
                    <a:pt x="30611" y="11692"/>
                  </a:cubicBezTo>
                  <a:cubicBezTo>
                    <a:pt x="30881" y="11200"/>
                    <a:pt x="31078" y="10684"/>
                    <a:pt x="31189" y="10168"/>
                  </a:cubicBezTo>
                  <a:cubicBezTo>
                    <a:pt x="31299" y="9885"/>
                    <a:pt x="31508" y="9332"/>
                    <a:pt x="31889" y="8225"/>
                  </a:cubicBezTo>
                  <a:cubicBezTo>
                    <a:pt x="32135" y="8508"/>
                    <a:pt x="32455" y="8729"/>
                    <a:pt x="32836" y="8889"/>
                  </a:cubicBezTo>
                  <a:lnTo>
                    <a:pt x="32971" y="8938"/>
                  </a:lnTo>
                  <a:cubicBezTo>
                    <a:pt x="32934" y="9037"/>
                    <a:pt x="32910" y="9135"/>
                    <a:pt x="32885" y="9233"/>
                  </a:cubicBezTo>
                  <a:cubicBezTo>
                    <a:pt x="32873" y="9233"/>
                    <a:pt x="32861" y="9233"/>
                    <a:pt x="32861" y="9246"/>
                  </a:cubicBezTo>
                  <a:cubicBezTo>
                    <a:pt x="32393" y="9455"/>
                    <a:pt x="32037" y="9811"/>
                    <a:pt x="31766" y="10327"/>
                  </a:cubicBezTo>
                  <a:cubicBezTo>
                    <a:pt x="31508" y="10831"/>
                    <a:pt x="31471" y="11421"/>
                    <a:pt x="31668" y="11975"/>
                  </a:cubicBezTo>
                  <a:cubicBezTo>
                    <a:pt x="31865" y="12552"/>
                    <a:pt x="32307" y="13044"/>
                    <a:pt x="32861" y="13302"/>
                  </a:cubicBezTo>
                  <a:cubicBezTo>
                    <a:pt x="32897" y="13315"/>
                    <a:pt x="32934" y="13339"/>
                    <a:pt x="32971" y="13352"/>
                  </a:cubicBezTo>
                  <a:cubicBezTo>
                    <a:pt x="32983" y="13364"/>
                    <a:pt x="32996" y="13364"/>
                    <a:pt x="33008" y="13376"/>
                  </a:cubicBezTo>
                  <a:cubicBezTo>
                    <a:pt x="33057" y="13597"/>
                    <a:pt x="33156" y="13856"/>
                    <a:pt x="33315" y="14114"/>
                  </a:cubicBezTo>
                  <a:cubicBezTo>
                    <a:pt x="33045" y="13917"/>
                    <a:pt x="32799" y="13708"/>
                    <a:pt x="32566" y="13499"/>
                  </a:cubicBezTo>
                  <a:close/>
                  <a:moveTo>
                    <a:pt x="23665" y="6074"/>
                  </a:moveTo>
                  <a:cubicBezTo>
                    <a:pt x="23726" y="6049"/>
                    <a:pt x="23788" y="6025"/>
                    <a:pt x="23837" y="6012"/>
                  </a:cubicBezTo>
                  <a:lnTo>
                    <a:pt x="24144" y="7291"/>
                  </a:lnTo>
                  <a:close/>
                  <a:moveTo>
                    <a:pt x="37901" y="9823"/>
                  </a:moveTo>
                  <a:lnTo>
                    <a:pt x="37864" y="9786"/>
                  </a:lnTo>
                  <a:cubicBezTo>
                    <a:pt x="37753" y="9688"/>
                    <a:pt x="37594" y="9528"/>
                    <a:pt x="37372" y="9368"/>
                  </a:cubicBezTo>
                  <a:cubicBezTo>
                    <a:pt x="37348" y="9307"/>
                    <a:pt x="37323" y="9258"/>
                    <a:pt x="37299" y="9209"/>
                  </a:cubicBezTo>
                  <a:cubicBezTo>
                    <a:pt x="37249" y="9098"/>
                    <a:pt x="37212" y="9000"/>
                    <a:pt x="37163" y="8901"/>
                  </a:cubicBezTo>
                  <a:cubicBezTo>
                    <a:pt x="37053" y="8680"/>
                    <a:pt x="36930" y="8471"/>
                    <a:pt x="36782" y="8287"/>
                  </a:cubicBezTo>
                  <a:cubicBezTo>
                    <a:pt x="36512" y="7930"/>
                    <a:pt x="36143" y="7684"/>
                    <a:pt x="35725" y="7549"/>
                  </a:cubicBezTo>
                  <a:cubicBezTo>
                    <a:pt x="35750" y="7500"/>
                    <a:pt x="35786" y="7438"/>
                    <a:pt x="35811" y="7389"/>
                  </a:cubicBezTo>
                  <a:cubicBezTo>
                    <a:pt x="35909" y="7315"/>
                    <a:pt x="36008" y="7242"/>
                    <a:pt x="36094" y="7156"/>
                  </a:cubicBezTo>
                  <a:cubicBezTo>
                    <a:pt x="36401" y="6873"/>
                    <a:pt x="36610" y="6516"/>
                    <a:pt x="36721" y="6098"/>
                  </a:cubicBezTo>
                  <a:lnTo>
                    <a:pt x="36954" y="5373"/>
                  </a:lnTo>
                  <a:lnTo>
                    <a:pt x="36622" y="4672"/>
                  </a:lnTo>
                  <a:cubicBezTo>
                    <a:pt x="36549" y="4513"/>
                    <a:pt x="36450" y="4316"/>
                    <a:pt x="36290" y="4095"/>
                  </a:cubicBezTo>
                  <a:cubicBezTo>
                    <a:pt x="36180" y="3959"/>
                    <a:pt x="36155" y="3886"/>
                    <a:pt x="36155" y="3886"/>
                  </a:cubicBezTo>
                  <a:lnTo>
                    <a:pt x="36155" y="3886"/>
                  </a:lnTo>
                  <a:cubicBezTo>
                    <a:pt x="36106" y="3505"/>
                    <a:pt x="35983" y="3222"/>
                    <a:pt x="35922" y="3062"/>
                  </a:cubicBezTo>
                  <a:lnTo>
                    <a:pt x="35922" y="3062"/>
                  </a:lnTo>
                  <a:cubicBezTo>
                    <a:pt x="35762" y="2656"/>
                    <a:pt x="35491" y="2300"/>
                    <a:pt x="35135" y="2042"/>
                  </a:cubicBezTo>
                  <a:cubicBezTo>
                    <a:pt x="34754" y="1771"/>
                    <a:pt x="34299" y="1611"/>
                    <a:pt x="33832" y="1611"/>
                  </a:cubicBezTo>
                  <a:lnTo>
                    <a:pt x="33647" y="1611"/>
                  </a:lnTo>
                  <a:lnTo>
                    <a:pt x="33488" y="1648"/>
                  </a:lnTo>
                  <a:cubicBezTo>
                    <a:pt x="33315" y="1673"/>
                    <a:pt x="33156" y="1722"/>
                    <a:pt x="32996" y="1783"/>
                  </a:cubicBezTo>
                  <a:cubicBezTo>
                    <a:pt x="32750" y="1009"/>
                    <a:pt x="32123" y="419"/>
                    <a:pt x="31348" y="247"/>
                  </a:cubicBezTo>
                  <a:cubicBezTo>
                    <a:pt x="31029" y="87"/>
                    <a:pt x="30672" y="1"/>
                    <a:pt x="30304" y="1"/>
                  </a:cubicBezTo>
                  <a:cubicBezTo>
                    <a:pt x="30082" y="1"/>
                    <a:pt x="29861" y="25"/>
                    <a:pt x="29652" y="87"/>
                  </a:cubicBezTo>
                  <a:cubicBezTo>
                    <a:pt x="29652" y="87"/>
                    <a:pt x="29394" y="87"/>
                    <a:pt x="29332" y="87"/>
                  </a:cubicBezTo>
                  <a:lnTo>
                    <a:pt x="29222" y="87"/>
                  </a:lnTo>
                  <a:cubicBezTo>
                    <a:pt x="28988" y="99"/>
                    <a:pt x="28755" y="99"/>
                    <a:pt x="28533" y="99"/>
                  </a:cubicBezTo>
                  <a:cubicBezTo>
                    <a:pt x="28201" y="99"/>
                    <a:pt x="27882" y="112"/>
                    <a:pt x="27562" y="112"/>
                  </a:cubicBezTo>
                  <a:cubicBezTo>
                    <a:pt x="27304" y="124"/>
                    <a:pt x="27021" y="136"/>
                    <a:pt x="26702" y="210"/>
                  </a:cubicBezTo>
                  <a:cubicBezTo>
                    <a:pt x="26615" y="222"/>
                    <a:pt x="26542" y="234"/>
                    <a:pt x="26480" y="234"/>
                  </a:cubicBezTo>
                  <a:cubicBezTo>
                    <a:pt x="26419" y="234"/>
                    <a:pt x="26370" y="222"/>
                    <a:pt x="26308" y="210"/>
                  </a:cubicBezTo>
                  <a:cubicBezTo>
                    <a:pt x="25902" y="99"/>
                    <a:pt x="25534" y="99"/>
                    <a:pt x="25300" y="99"/>
                  </a:cubicBezTo>
                  <a:lnTo>
                    <a:pt x="25263" y="99"/>
                  </a:lnTo>
                  <a:cubicBezTo>
                    <a:pt x="24833" y="87"/>
                    <a:pt x="24415" y="87"/>
                    <a:pt x="23985" y="87"/>
                  </a:cubicBezTo>
                  <a:cubicBezTo>
                    <a:pt x="23628" y="87"/>
                    <a:pt x="23284" y="87"/>
                    <a:pt x="22915" y="99"/>
                  </a:cubicBezTo>
                  <a:lnTo>
                    <a:pt x="22755" y="87"/>
                  </a:lnTo>
                  <a:cubicBezTo>
                    <a:pt x="22522" y="87"/>
                    <a:pt x="22190" y="112"/>
                    <a:pt x="21833" y="210"/>
                  </a:cubicBezTo>
                  <a:cubicBezTo>
                    <a:pt x="21760" y="234"/>
                    <a:pt x="21526" y="234"/>
                    <a:pt x="21342" y="234"/>
                  </a:cubicBezTo>
                  <a:lnTo>
                    <a:pt x="21317" y="234"/>
                  </a:lnTo>
                  <a:cubicBezTo>
                    <a:pt x="21083" y="247"/>
                    <a:pt x="20776" y="259"/>
                    <a:pt x="20420" y="357"/>
                  </a:cubicBezTo>
                  <a:cubicBezTo>
                    <a:pt x="20346" y="382"/>
                    <a:pt x="20161" y="394"/>
                    <a:pt x="20002" y="407"/>
                  </a:cubicBezTo>
                  <a:lnTo>
                    <a:pt x="19928" y="419"/>
                  </a:lnTo>
                  <a:cubicBezTo>
                    <a:pt x="19657" y="443"/>
                    <a:pt x="19375" y="468"/>
                    <a:pt x="19104" y="493"/>
                  </a:cubicBezTo>
                  <a:cubicBezTo>
                    <a:pt x="18834" y="517"/>
                    <a:pt x="18563" y="554"/>
                    <a:pt x="18293" y="579"/>
                  </a:cubicBezTo>
                  <a:cubicBezTo>
                    <a:pt x="17949" y="603"/>
                    <a:pt x="17617" y="628"/>
                    <a:pt x="17285" y="640"/>
                  </a:cubicBezTo>
                  <a:lnTo>
                    <a:pt x="17014" y="665"/>
                  </a:lnTo>
                  <a:cubicBezTo>
                    <a:pt x="16904" y="665"/>
                    <a:pt x="16793" y="677"/>
                    <a:pt x="16682" y="677"/>
                  </a:cubicBezTo>
                  <a:cubicBezTo>
                    <a:pt x="16522" y="689"/>
                    <a:pt x="16363" y="689"/>
                    <a:pt x="16215" y="702"/>
                  </a:cubicBezTo>
                  <a:cubicBezTo>
                    <a:pt x="15896" y="726"/>
                    <a:pt x="15576" y="751"/>
                    <a:pt x="15256" y="775"/>
                  </a:cubicBezTo>
                  <a:lnTo>
                    <a:pt x="14875" y="812"/>
                  </a:lnTo>
                  <a:cubicBezTo>
                    <a:pt x="14838" y="812"/>
                    <a:pt x="14801" y="812"/>
                    <a:pt x="14765" y="812"/>
                  </a:cubicBezTo>
                  <a:cubicBezTo>
                    <a:pt x="14580" y="825"/>
                    <a:pt x="14310" y="825"/>
                    <a:pt x="14002" y="898"/>
                  </a:cubicBezTo>
                  <a:cubicBezTo>
                    <a:pt x="13818" y="935"/>
                    <a:pt x="13572" y="960"/>
                    <a:pt x="13314" y="984"/>
                  </a:cubicBezTo>
                  <a:cubicBezTo>
                    <a:pt x="12957" y="1009"/>
                    <a:pt x="12515" y="1046"/>
                    <a:pt x="12048" y="1144"/>
                  </a:cubicBezTo>
                  <a:cubicBezTo>
                    <a:pt x="12011" y="1156"/>
                    <a:pt x="11986" y="1156"/>
                    <a:pt x="11949" y="1156"/>
                  </a:cubicBezTo>
                  <a:cubicBezTo>
                    <a:pt x="11285" y="1169"/>
                    <a:pt x="10302" y="1255"/>
                    <a:pt x="9294" y="1710"/>
                  </a:cubicBezTo>
                  <a:cubicBezTo>
                    <a:pt x="8372" y="1845"/>
                    <a:pt x="7696" y="2300"/>
                    <a:pt x="7265" y="2632"/>
                  </a:cubicBezTo>
                  <a:cubicBezTo>
                    <a:pt x="7241" y="2656"/>
                    <a:pt x="7143" y="2730"/>
                    <a:pt x="7106" y="2755"/>
                  </a:cubicBezTo>
                  <a:cubicBezTo>
                    <a:pt x="6270" y="3246"/>
                    <a:pt x="5729" y="3910"/>
                    <a:pt x="5397" y="4365"/>
                  </a:cubicBezTo>
                  <a:lnTo>
                    <a:pt x="5372" y="4402"/>
                  </a:lnTo>
                  <a:cubicBezTo>
                    <a:pt x="5323" y="4463"/>
                    <a:pt x="5237" y="4574"/>
                    <a:pt x="5163" y="4697"/>
                  </a:cubicBezTo>
                  <a:cubicBezTo>
                    <a:pt x="5151" y="4709"/>
                    <a:pt x="5126" y="4746"/>
                    <a:pt x="5077" y="4783"/>
                  </a:cubicBezTo>
                  <a:lnTo>
                    <a:pt x="5053" y="4808"/>
                  </a:lnTo>
                  <a:cubicBezTo>
                    <a:pt x="4352" y="5361"/>
                    <a:pt x="4081" y="5975"/>
                    <a:pt x="4008" y="6516"/>
                  </a:cubicBezTo>
                  <a:cubicBezTo>
                    <a:pt x="4008" y="6529"/>
                    <a:pt x="3995" y="6529"/>
                    <a:pt x="3995" y="6541"/>
                  </a:cubicBezTo>
                  <a:cubicBezTo>
                    <a:pt x="3897" y="6725"/>
                    <a:pt x="3799" y="6910"/>
                    <a:pt x="3713" y="7094"/>
                  </a:cubicBezTo>
                  <a:cubicBezTo>
                    <a:pt x="3405" y="7746"/>
                    <a:pt x="3159" y="8373"/>
                    <a:pt x="2963" y="9024"/>
                  </a:cubicBezTo>
                  <a:cubicBezTo>
                    <a:pt x="2778" y="9590"/>
                    <a:pt x="2594" y="10266"/>
                    <a:pt x="2594" y="11040"/>
                  </a:cubicBezTo>
                  <a:cubicBezTo>
                    <a:pt x="2594" y="11225"/>
                    <a:pt x="2594" y="11409"/>
                    <a:pt x="2594" y="11581"/>
                  </a:cubicBezTo>
                  <a:cubicBezTo>
                    <a:pt x="2594" y="12110"/>
                    <a:pt x="2594" y="12602"/>
                    <a:pt x="2582" y="13093"/>
                  </a:cubicBezTo>
                  <a:cubicBezTo>
                    <a:pt x="2557" y="13942"/>
                    <a:pt x="2680" y="14692"/>
                    <a:pt x="2963" y="15405"/>
                  </a:cubicBezTo>
                  <a:cubicBezTo>
                    <a:pt x="2987" y="15491"/>
                    <a:pt x="3037" y="15650"/>
                    <a:pt x="3049" y="15724"/>
                  </a:cubicBezTo>
                  <a:cubicBezTo>
                    <a:pt x="3184" y="16253"/>
                    <a:pt x="3381" y="16720"/>
                    <a:pt x="3639" y="17126"/>
                  </a:cubicBezTo>
                  <a:cubicBezTo>
                    <a:pt x="3590" y="17126"/>
                    <a:pt x="3553" y="17126"/>
                    <a:pt x="3516" y="17126"/>
                  </a:cubicBezTo>
                  <a:lnTo>
                    <a:pt x="3332" y="17126"/>
                  </a:lnTo>
                  <a:lnTo>
                    <a:pt x="3159" y="17150"/>
                  </a:lnTo>
                  <a:cubicBezTo>
                    <a:pt x="2483" y="17261"/>
                    <a:pt x="1893" y="17691"/>
                    <a:pt x="1574" y="18306"/>
                  </a:cubicBezTo>
                  <a:cubicBezTo>
                    <a:pt x="1414" y="18613"/>
                    <a:pt x="1315" y="18957"/>
                    <a:pt x="1291" y="19302"/>
                  </a:cubicBezTo>
                  <a:cubicBezTo>
                    <a:pt x="1291" y="19338"/>
                    <a:pt x="1291" y="19375"/>
                    <a:pt x="1291" y="19424"/>
                  </a:cubicBezTo>
                  <a:cubicBezTo>
                    <a:pt x="160" y="20027"/>
                    <a:pt x="12" y="21023"/>
                    <a:pt x="12" y="21441"/>
                  </a:cubicBezTo>
                  <a:cubicBezTo>
                    <a:pt x="0" y="22018"/>
                    <a:pt x="221" y="22572"/>
                    <a:pt x="639" y="23002"/>
                  </a:cubicBezTo>
                  <a:cubicBezTo>
                    <a:pt x="922" y="23285"/>
                    <a:pt x="1266" y="23494"/>
                    <a:pt x="1647" y="23604"/>
                  </a:cubicBezTo>
                  <a:cubicBezTo>
                    <a:pt x="1893" y="24489"/>
                    <a:pt x="2729" y="25165"/>
                    <a:pt x="3664" y="25215"/>
                  </a:cubicBezTo>
                  <a:lnTo>
                    <a:pt x="3725" y="25215"/>
                  </a:lnTo>
                  <a:lnTo>
                    <a:pt x="3786" y="25215"/>
                  </a:lnTo>
                  <a:cubicBezTo>
                    <a:pt x="4180" y="25215"/>
                    <a:pt x="4573" y="25104"/>
                    <a:pt x="4905" y="24907"/>
                  </a:cubicBezTo>
                  <a:cubicBezTo>
                    <a:pt x="4991" y="25374"/>
                    <a:pt x="5065" y="25842"/>
                    <a:pt x="5151" y="26309"/>
                  </a:cubicBezTo>
                  <a:cubicBezTo>
                    <a:pt x="5176" y="26481"/>
                    <a:pt x="5237" y="26800"/>
                    <a:pt x="5372" y="27145"/>
                  </a:cubicBezTo>
                  <a:cubicBezTo>
                    <a:pt x="5348" y="27772"/>
                    <a:pt x="5532" y="28620"/>
                    <a:pt x="6417" y="29358"/>
                  </a:cubicBezTo>
                  <a:cubicBezTo>
                    <a:pt x="6934" y="29800"/>
                    <a:pt x="7474" y="30255"/>
                    <a:pt x="7966" y="30722"/>
                  </a:cubicBezTo>
                  <a:cubicBezTo>
                    <a:pt x="8556" y="31275"/>
                    <a:pt x="9196" y="31841"/>
                    <a:pt x="10007" y="32517"/>
                  </a:cubicBezTo>
                  <a:cubicBezTo>
                    <a:pt x="10302" y="32763"/>
                    <a:pt x="10720" y="33095"/>
                    <a:pt x="11199" y="33390"/>
                  </a:cubicBezTo>
                  <a:cubicBezTo>
                    <a:pt x="11249" y="33488"/>
                    <a:pt x="11310" y="33586"/>
                    <a:pt x="11372" y="33672"/>
                  </a:cubicBezTo>
                  <a:cubicBezTo>
                    <a:pt x="11777" y="34263"/>
                    <a:pt x="12453" y="34607"/>
                    <a:pt x="13191" y="34607"/>
                  </a:cubicBezTo>
                  <a:cubicBezTo>
                    <a:pt x="13670" y="34607"/>
                    <a:pt x="14113" y="34459"/>
                    <a:pt x="14482" y="34189"/>
                  </a:cubicBezTo>
                  <a:cubicBezTo>
                    <a:pt x="14519" y="34189"/>
                    <a:pt x="14556" y="34189"/>
                    <a:pt x="14592" y="34189"/>
                  </a:cubicBezTo>
                  <a:cubicBezTo>
                    <a:pt x="15096" y="34189"/>
                    <a:pt x="15564" y="34090"/>
                    <a:pt x="15969" y="33869"/>
                  </a:cubicBezTo>
                  <a:cubicBezTo>
                    <a:pt x="15982" y="33869"/>
                    <a:pt x="15982" y="33869"/>
                    <a:pt x="15994" y="33869"/>
                  </a:cubicBezTo>
                  <a:cubicBezTo>
                    <a:pt x="16105" y="33857"/>
                    <a:pt x="16227" y="33845"/>
                    <a:pt x="16338" y="33820"/>
                  </a:cubicBezTo>
                  <a:lnTo>
                    <a:pt x="16498" y="33795"/>
                  </a:lnTo>
                  <a:cubicBezTo>
                    <a:pt x="17432" y="33648"/>
                    <a:pt x="18354" y="33500"/>
                    <a:pt x="19289" y="33353"/>
                  </a:cubicBezTo>
                  <a:lnTo>
                    <a:pt x="19325" y="33341"/>
                  </a:lnTo>
                  <a:cubicBezTo>
                    <a:pt x="19817" y="33267"/>
                    <a:pt x="20432" y="33156"/>
                    <a:pt x="21071" y="32873"/>
                  </a:cubicBezTo>
                  <a:cubicBezTo>
                    <a:pt x="21083" y="32873"/>
                    <a:pt x="21120" y="32861"/>
                    <a:pt x="21231" y="32824"/>
                  </a:cubicBezTo>
                  <a:cubicBezTo>
                    <a:pt x="22091" y="32615"/>
                    <a:pt x="23001" y="32382"/>
                    <a:pt x="23911" y="32173"/>
                  </a:cubicBezTo>
                  <a:cubicBezTo>
                    <a:pt x="24169" y="32111"/>
                    <a:pt x="24415" y="32050"/>
                    <a:pt x="24624" y="32025"/>
                  </a:cubicBezTo>
                  <a:cubicBezTo>
                    <a:pt x="25374" y="31951"/>
                    <a:pt x="26111" y="31841"/>
                    <a:pt x="26738" y="31742"/>
                  </a:cubicBezTo>
                  <a:cubicBezTo>
                    <a:pt x="27624" y="31620"/>
                    <a:pt x="28337" y="31558"/>
                    <a:pt x="29013" y="31558"/>
                  </a:cubicBezTo>
                  <a:cubicBezTo>
                    <a:pt x="29013" y="31558"/>
                    <a:pt x="29025" y="31558"/>
                    <a:pt x="29025" y="31558"/>
                  </a:cubicBezTo>
                  <a:cubicBezTo>
                    <a:pt x="29345" y="31706"/>
                    <a:pt x="29689" y="31792"/>
                    <a:pt x="30033" y="31792"/>
                  </a:cubicBezTo>
                  <a:lnTo>
                    <a:pt x="30033" y="31792"/>
                  </a:lnTo>
                  <a:cubicBezTo>
                    <a:pt x="30808" y="31792"/>
                    <a:pt x="31545" y="31398"/>
                    <a:pt x="31988" y="30747"/>
                  </a:cubicBezTo>
                  <a:cubicBezTo>
                    <a:pt x="32061" y="30648"/>
                    <a:pt x="32234" y="30390"/>
                    <a:pt x="32344" y="30046"/>
                  </a:cubicBezTo>
                  <a:cubicBezTo>
                    <a:pt x="32406" y="29825"/>
                    <a:pt x="32479" y="29591"/>
                    <a:pt x="32541" y="29321"/>
                  </a:cubicBezTo>
                  <a:cubicBezTo>
                    <a:pt x="32578" y="29198"/>
                    <a:pt x="32602" y="29062"/>
                    <a:pt x="32639" y="28927"/>
                  </a:cubicBezTo>
                  <a:cubicBezTo>
                    <a:pt x="32713" y="28546"/>
                    <a:pt x="32787" y="28214"/>
                    <a:pt x="32897" y="27968"/>
                  </a:cubicBezTo>
                  <a:cubicBezTo>
                    <a:pt x="33020" y="27686"/>
                    <a:pt x="33082" y="27440"/>
                    <a:pt x="33131" y="27268"/>
                  </a:cubicBezTo>
                  <a:lnTo>
                    <a:pt x="33143" y="27206"/>
                  </a:lnTo>
                  <a:cubicBezTo>
                    <a:pt x="33217" y="26899"/>
                    <a:pt x="33303" y="26592"/>
                    <a:pt x="33377" y="26272"/>
                  </a:cubicBezTo>
                  <a:cubicBezTo>
                    <a:pt x="33488" y="25842"/>
                    <a:pt x="33610" y="25411"/>
                    <a:pt x="33721" y="24981"/>
                  </a:cubicBezTo>
                  <a:lnTo>
                    <a:pt x="33770" y="24760"/>
                  </a:lnTo>
                  <a:cubicBezTo>
                    <a:pt x="33893" y="24305"/>
                    <a:pt x="34004" y="23887"/>
                    <a:pt x="34127" y="23481"/>
                  </a:cubicBezTo>
                  <a:cubicBezTo>
                    <a:pt x="34237" y="23162"/>
                    <a:pt x="34360" y="22830"/>
                    <a:pt x="34496" y="22486"/>
                  </a:cubicBezTo>
                  <a:cubicBezTo>
                    <a:pt x="34496" y="22486"/>
                    <a:pt x="34606" y="22178"/>
                    <a:pt x="34606" y="22166"/>
                  </a:cubicBezTo>
                  <a:cubicBezTo>
                    <a:pt x="34631" y="22141"/>
                    <a:pt x="34668" y="22117"/>
                    <a:pt x="34692" y="22092"/>
                  </a:cubicBezTo>
                  <a:cubicBezTo>
                    <a:pt x="34717" y="22068"/>
                    <a:pt x="34741" y="22055"/>
                    <a:pt x="34754" y="22031"/>
                  </a:cubicBezTo>
                  <a:cubicBezTo>
                    <a:pt x="34803" y="21994"/>
                    <a:pt x="34852" y="21957"/>
                    <a:pt x="34914" y="21908"/>
                  </a:cubicBezTo>
                  <a:cubicBezTo>
                    <a:pt x="35516" y="21379"/>
                    <a:pt x="35799" y="20629"/>
                    <a:pt x="35713" y="19892"/>
                  </a:cubicBezTo>
                  <a:cubicBezTo>
                    <a:pt x="35762" y="19756"/>
                    <a:pt x="35823" y="19621"/>
                    <a:pt x="35909" y="19461"/>
                  </a:cubicBezTo>
                  <a:cubicBezTo>
                    <a:pt x="36401" y="18490"/>
                    <a:pt x="36254" y="17384"/>
                    <a:pt x="35528" y="16597"/>
                  </a:cubicBezTo>
                  <a:lnTo>
                    <a:pt x="35245" y="16290"/>
                  </a:lnTo>
                  <a:cubicBezTo>
                    <a:pt x="35098" y="16118"/>
                    <a:pt x="34938" y="15958"/>
                    <a:pt x="34791" y="15786"/>
                  </a:cubicBezTo>
                  <a:cubicBezTo>
                    <a:pt x="34655" y="15466"/>
                    <a:pt x="34483" y="15183"/>
                    <a:pt x="34299" y="14962"/>
                  </a:cubicBezTo>
                  <a:cubicBezTo>
                    <a:pt x="34385" y="14999"/>
                    <a:pt x="34459" y="15036"/>
                    <a:pt x="34545" y="15060"/>
                  </a:cubicBezTo>
                  <a:lnTo>
                    <a:pt x="35872" y="15564"/>
                  </a:lnTo>
                  <a:lnTo>
                    <a:pt x="36745" y="14519"/>
                  </a:lnTo>
                  <a:cubicBezTo>
                    <a:pt x="37090" y="14175"/>
                    <a:pt x="37299" y="13794"/>
                    <a:pt x="37385" y="13364"/>
                  </a:cubicBezTo>
                  <a:cubicBezTo>
                    <a:pt x="37446" y="13339"/>
                    <a:pt x="37495" y="13302"/>
                    <a:pt x="37532" y="13278"/>
                  </a:cubicBezTo>
                  <a:lnTo>
                    <a:pt x="37544" y="13265"/>
                  </a:lnTo>
                  <a:cubicBezTo>
                    <a:pt x="38110" y="12897"/>
                    <a:pt x="38479" y="12294"/>
                    <a:pt x="38540" y="11606"/>
                  </a:cubicBezTo>
                  <a:cubicBezTo>
                    <a:pt x="38602" y="10930"/>
                    <a:pt x="38368" y="10278"/>
                    <a:pt x="37901" y="9823"/>
                  </a:cubicBezTo>
                </a:path>
              </a:pathLst>
            </a:custGeom>
            <a:solidFill>
              <a:srgbClr val="FFFFFF"/>
            </a:solidFill>
            <a:ln>
              <a:noFill/>
            </a:ln>
            <a:effectLst>
              <a:outerShdw blurRad="42863" rotWithShape="0" algn="bl" dir="8100000" dist="57150">
                <a:srgbClr val="000000">
                  <a:alpha val="2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1"/>
            <p:cNvSpPr/>
            <p:nvPr/>
          </p:nvSpPr>
          <p:spPr>
            <a:xfrm>
              <a:off x="-11228736" y="-5681939"/>
              <a:ext cx="1385924" cy="1431420"/>
            </a:xfrm>
            <a:custGeom>
              <a:rect b="b" l="l" r="r" t="t"/>
              <a:pathLst>
                <a:path extrusionOk="0" h="30550" w="29579">
                  <a:moveTo>
                    <a:pt x="28767" y="16990"/>
                  </a:moveTo>
                  <a:cubicBezTo>
                    <a:pt x="28890" y="16781"/>
                    <a:pt x="29000" y="16572"/>
                    <a:pt x="29037" y="16338"/>
                  </a:cubicBezTo>
                  <a:cubicBezTo>
                    <a:pt x="29037" y="16314"/>
                    <a:pt x="29050" y="16289"/>
                    <a:pt x="29050" y="16264"/>
                  </a:cubicBezTo>
                  <a:cubicBezTo>
                    <a:pt x="29037" y="16535"/>
                    <a:pt x="28902" y="16756"/>
                    <a:pt x="28767" y="16990"/>
                  </a:cubicBezTo>
                  <a:close/>
                  <a:moveTo>
                    <a:pt x="6983" y="28484"/>
                  </a:moveTo>
                  <a:cubicBezTo>
                    <a:pt x="7007" y="28496"/>
                    <a:pt x="7044" y="28496"/>
                    <a:pt x="7081" y="28484"/>
                  </a:cubicBezTo>
                  <a:cubicBezTo>
                    <a:pt x="7044" y="28496"/>
                    <a:pt x="7007" y="28496"/>
                    <a:pt x="6983" y="28484"/>
                  </a:cubicBezTo>
                  <a:close/>
                  <a:moveTo>
                    <a:pt x="1647" y="13277"/>
                  </a:moveTo>
                  <a:lnTo>
                    <a:pt x="1647" y="13277"/>
                  </a:lnTo>
                  <a:lnTo>
                    <a:pt x="1647" y="13277"/>
                  </a:lnTo>
                  <a:cubicBezTo>
                    <a:pt x="1647" y="13277"/>
                    <a:pt x="1647" y="13265"/>
                    <a:pt x="1660" y="13265"/>
                  </a:cubicBezTo>
                  <a:cubicBezTo>
                    <a:pt x="1660" y="13265"/>
                    <a:pt x="1660" y="13265"/>
                    <a:pt x="1660" y="13253"/>
                  </a:cubicBezTo>
                  <a:cubicBezTo>
                    <a:pt x="1697" y="13265"/>
                    <a:pt x="1733" y="13253"/>
                    <a:pt x="1770" y="13228"/>
                  </a:cubicBezTo>
                  <a:cubicBezTo>
                    <a:pt x="1733" y="13253"/>
                    <a:pt x="1697" y="13265"/>
                    <a:pt x="1660" y="13253"/>
                  </a:cubicBezTo>
                  <a:cubicBezTo>
                    <a:pt x="1660" y="13265"/>
                    <a:pt x="1660" y="13265"/>
                    <a:pt x="1660" y="13265"/>
                  </a:cubicBezTo>
                  <a:cubicBezTo>
                    <a:pt x="1647" y="13265"/>
                    <a:pt x="1647" y="13277"/>
                    <a:pt x="1647" y="13277"/>
                  </a:cubicBezTo>
                  <a:cubicBezTo>
                    <a:pt x="1660" y="13486"/>
                    <a:pt x="1647" y="13695"/>
                    <a:pt x="1512" y="13867"/>
                  </a:cubicBezTo>
                  <a:cubicBezTo>
                    <a:pt x="1647" y="13695"/>
                    <a:pt x="1660" y="13486"/>
                    <a:pt x="1647" y="13277"/>
                  </a:cubicBezTo>
                  <a:close/>
                  <a:moveTo>
                    <a:pt x="1463" y="13560"/>
                  </a:moveTo>
                  <a:cubicBezTo>
                    <a:pt x="1426" y="13646"/>
                    <a:pt x="1402" y="13732"/>
                    <a:pt x="1377" y="13830"/>
                  </a:cubicBezTo>
                  <a:cubicBezTo>
                    <a:pt x="1402" y="13732"/>
                    <a:pt x="1426" y="13646"/>
                    <a:pt x="1463" y="13560"/>
                  </a:cubicBezTo>
                  <a:close/>
                  <a:moveTo>
                    <a:pt x="24304" y="6479"/>
                  </a:moveTo>
                  <a:cubicBezTo>
                    <a:pt x="24304" y="6479"/>
                    <a:pt x="24304" y="6491"/>
                    <a:pt x="24304" y="6491"/>
                  </a:cubicBezTo>
                  <a:cubicBezTo>
                    <a:pt x="24304" y="6491"/>
                    <a:pt x="24304" y="6479"/>
                    <a:pt x="24304" y="6479"/>
                  </a:cubicBezTo>
                  <a:lnTo>
                    <a:pt x="24304" y="6479"/>
                  </a:lnTo>
                  <a:cubicBezTo>
                    <a:pt x="24341" y="6442"/>
                    <a:pt x="24403" y="6405"/>
                    <a:pt x="24427" y="6368"/>
                  </a:cubicBezTo>
                  <a:cubicBezTo>
                    <a:pt x="24403" y="6405"/>
                    <a:pt x="24341" y="6442"/>
                    <a:pt x="24304" y="6479"/>
                  </a:cubicBezTo>
                  <a:close/>
                  <a:moveTo>
                    <a:pt x="24280" y="6602"/>
                  </a:moveTo>
                  <a:cubicBezTo>
                    <a:pt x="24280" y="6639"/>
                    <a:pt x="24280" y="6688"/>
                    <a:pt x="24280" y="6737"/>
                  </a:cubicBezTo>
                  <a:cubicBezTo>
                    <a:pt x="24280" y="6688"/>
                    <a:pt x="24280" y="6639"/>
                    <a:pt x="24280" y="6602"/>
                  </a:cubicBezTo>
                  <a:close/>
                  <a:moveTo>
                    <a:pt x="1598" y="13339"/>
                  </a:moveTo>
                  <a:cubicBezTo>
                    <a:pt x="1549" y="13400"/>
                    <a:pt x="1512" y="13462"/>
                    <a:pt x="1475" y="13535"/>
                  </a:cubicBezTo>
                  <a:cubicBezTo>
                    <a:pt x="1512" y="13462"/>
                    <a:pt x="1549" y="13400"/>
                    <a:pt x="1598" y="13339"/>
                  </a:cubicBezTo>
                  <a:close/>
                  <a:moveTo>
                    <a:pt x="24378" y="6036"/>
                  </a:moveTo>
                  <a:cubicBezTo>
                    <a:pt x="24354" y="6147"/>
                    <a:pt x="24341" y="6258"/>
                    <a:pt x="24317" y="6368"/>
                  </a:cubicBezTo>
                  <a:cubicBezTo>
                    <a:pt x="24341" y="6258"/>
                    <a:pt x="24354" y="6147"/>
                    <a:pt x="24378" y="6036"/>
                  </a:cubicBezTo>
                  <a:close/>
                  <a:moveTo>
                    <a:pt x="2594" y="20604"/>
                  </a:moveTo>
                  <a:cubicBezTo>
                    <a:pt x="2594" y="20579"/>
                    <a:pt x="2643" y="20567"/>
                    <a:pt x="2680" y="20543"/>
                  </a:cubicBezTo>
                  <a:cubicBezTo>
                    <a:pt x="2705" y="20543"/>
                    <a:pt x="2729" y="20543"/>
                    <a:pt x="2742" y="20555"/>
                  </a:cubicBezTo>
                  <a:cubicBezTo>
                    <a:pt x="2729" y="20543"/>
                    <a:pt x="2705" y="20543"/>
                    <a:pt x="2680" y="20543"/>
                  </a:cubicBezTo>
                  <a:cubicBezTo>
                    <a:pt x="2643" y="20567"/>
                    <a:pt x="2594" y="20579"/>
                    <a:pt x="2594" y="20604"/>
                  </a:cubicBezTo>
                  <a:close/>
                  <a:moveTo>
                    <a:pt x="6012" y="9737"/>
                  </a:moveTo>
                  <a:cubicBezTo>
                    <a:pt x="6012" y="9761"/>
                    <a:pt x="6012" y="9774"/>
                    <a:pt x="5999" y="9786"/>
                  </a:cubicBezTo>
                  <a:cubicBezTo>
                    <a:pt x="6012" y="9774"/>
                    <a:pt x="6012" y="9761"/>
                    <a:pt x="6012" y="9737"/>
                  </a:cubicBezTo>
                  <a:close/>
                  <a:moveTo>
                    <a:pt x="6024" y="9663"/>
                  </a:moveTo>
                  <a:lnTo>
                    <a:pt x="6024" y="9663"/>
                  </a:lnTo>
                  <a:lnTo>
                    <a:pt x="6024" y="9675"/>
                  </a:lnTo>
                  <a:cubicBezTo>
                    <a:pt x="6012" y="9663"/>
                    <a:pt x="5999" y="9663"/>
                    <a:pt x="5999" y="9663"/>
                  </a:cubicBezTo>
                  <a:cubicBezTo>
                    <a:pt x="5999" y="9663"/>
                    <a:pt x="5999" y="9675"/>
                    <a:pt x="5999" y="9675"/>
                  </a:cubicBezTo>
                  <a:cubicBezTo>
                    <a:pt x="5999" y="9675"/>
                    <a:pt x="5987" y="9675"/>
                    <a:pt x="5987" y="9675"/>
                  </a:cubicBezTo>
                  <a:cubicBezTo>
                    <a:pt x="5987" y="9675"/>
                    <a:pt x="5999" y="9675"/>
                    <a:pt x="5999" y="9675"/>
                  </a:cubicBezTo>
                  <a:cubicBezTo>
                    <a:pt x="5999" y="9675"/>
                    <a:pt x="5999" y="9663"/>
                    <a:pt x="5999" y="9663"/>
                  </a:cubicBezTo>
                  <a:cubicBezTo>
                    <a:pt x="5999" y="9663"/>
                    <a:pt x="6012" y="9663"/>
                    <a:pt x="6024" y="9663"/>
                  </a:cubicBezTo>
                  <a:cubicBezTo>
                    <a:pt x="6061" y="9651"/>
                    <a:pt x="6098" y="9651"/>
                    <a:pt x="6135" y="9638"/>
                  </a:cubicBezTo>
                  <a:cubicBezTo>
                    <a:pt x="6098" y="9651"/>
                    <a:pt x="6061" y="9651"/>
                    <a:pt x="6024" y="9663"/>
                  </a:cubicBezTo>
                  <a:close/>
                  <a:moveTo>
                    <a:pt x="5778" y="18170"/>
                  </a:moveTo>
                  <a:lnTo>
                    <a:pt x="5778" y="18170"/>
                  </a:lnTo>
                  <a:cubicBezTo>
                    <a:pt x="5962" y="18440"/>
                    <a:pt x="6171" y="18686"/>
                    <a:pt x="6430" y="18895"/>
                  </a:cubicBezTo>
                  <a:cubicBezTo>
                    <a:pt x="6171" y="18686"/>
                    <a:pt x="5962" y="18440"/>
                    <a:pt x="5778" y="18170"/>
                  </a:cubicBezTo>
                  <a:close/>
                  <a:moveTo>
                    <a:pt x="5753" y="18158"/>
                  </a:moveTo>
                  <a:lnTo>
                    <a:pt x="5753" y="18158"/>
                  </a:lnTo>
                  <a:cubicBezTo>
                    <a:pt x="5581" y="18158"/>
                    <a:pt x="5446" y="18072"/>
                    <a:pt x="5372" y="17912"/>
                  </a:cubicBezTo>
                  <a:cubicBezTo>
                    <a:pt x="5446" y="18072"/>
                    <a:pt x="5581" y="18158"/>
                    <a:pt x="5753" y="18158"/>
                  </a:cubicBezTo>
                  <a:cubicBezTo>
                    <a:pt x="5753" y="18121"/>
                    <a:pt x="5753" y="18072"/>
                    <a:pt x="5753" y="18022"/>
                  </a:cubicBezTo>
                  <a:cubicBezTo>
                    <a:pt x="5753" y="18072"/>
                    <a:pt x="5753" y="18121"/>
                    <a:pt x="5753" y="18158"/>
                  </a:cubicBezTo>
                  <a:close/>
                  <a:moveTo>
                    <a:pt x="6048" y="18170"/>
                  </a:moveTo>
                  <a:lnTo>
                    <a:pt x="6048" y="18170"/>
                  </a:lnTo>
                  <a:cubicBezTo>
                    <a:pt x="6036" y="18170"/>
                    <a:pt x="6036" y="18158"/>
                    <a:pt x="6036" y="18158"/>
                  </a:cubicBezTo>
                  <a:cubicBezTo>
                    <a:pt x="6036" y="18158"/>
                    <a:pt x="6036" y="18170"/>
                    <a:pt x="6048" y="18170"/>
                  </a:cubicBezTo>
                  <a:cubicBezTo>
                    <a:pt x="6085" y="18182"/>
                    <a:pt x="6135" y="18195"/>
                    <a:pt x="6171" y="18219"/>
                  </a:cubicBezTo>
                  <a:cubicBezTo>
                    <a:pt x="6135" y="18195"/>
                    <a:pt x="6085" y="18182"/>
                    <a:pt x="6048" y="18170"/>
                  </a:cubicBezTo>
                  <a:close/>
                  <a:moveTo>
                    <a:pt x="6024" y="18158"/>
                  </a:moveTo>
                  <a:lnTo>
                    <a:pt x="6024" y="18158"/>
                  </a:lnTo>
                  <a:cubicBezTo>
                    <a:pt x="6024" y="18158"/>
                    <a:pt x="6024" y="18170"/>
                    <a:pt x="6024" y="18170"/>
                  </a:cubicBezTo>
                  <a:cubicBezTo>
                    <a:pt x="6024" y="18170"/>
                    <a:pt x="6024" y="18158"/>
                    <a:pt x="6024" y="18158"/>
                  </a:cubicBezTo>
                  <a:cubicBezTo>
                    <a:pt x="5987" y="18158"/>
                    <a:pt x="5950" y="18170"/>
                    <a:pt x="5913" y="18170"/>
                  </a:cubicBezTo>
                  <a:cubicBezTo>
                    <a:pt x="5950" y="18170"/>
                    <a:pt x="5987" y="18158"/>
                    <a:pt x="6024" y="18158"/>
                  </a:cubicBezTo>
                  <a:close/>
                  <a:moveTo>
                    <a:pt x="20334" y="12613"/>
                  </a:moveTo>
                  <a:lnTo>
                    <a:pt x="20334" y="12613"/>
                  </a:lnTo>
                  <a:cubicBezTo>
                    <a:pt x="20444" y="12933"/>
                    <a:pt x="20665" y="13154"/>
                    <a:pt x="20948" y="13277"/>
                  </a:cubicBezTo>
                  <a:cubicBezTo>
                    <a:pt x="20665" y="13154"/>
                    <a:pt x="20444" y="12933"/>
                    <a:pt x="20334" y="12613"/>
                  </a:cubicBezTo>
                  <a:cubicBezTo>
                    <a:pt x="20334" y="12613"/>
                    <a:pt x="20334" y="12613"/>
                    <a:pt x="20334" y="12613"/>
                  </a:cubicBezTo>
                  <a:cubicBezTo>
                    <a:pt x="20334" y="12613"/>
                    <a:pt x="20334" y="12613"/>
                    <a:pt x="20334" y="12613"/>
                  </a:cubicBezTo>
                  <a:close/>
                  <a:moveTo>
                    <a:pt x="20112" y="12417"/>
                  </a:moveTo>
                  <a:cubicBezTo>
                    <a:pt x="20051" y="12343"/>
                    <a:pt x="20002" y="12257"/>
                    <a:pt x="19965" y="12171"/>
                  </a:cubicBezTo>
                  <a:cubicBezTo>
                    <a:pt x="20002" y="12257"/>
                    <a:pt x="20051" y="12343"/>
                    <a:pt x="20112" y="12417"/>
                  </a:cubicBezTo>
                  <a:close/>
                  <a:moveTo>
                    <a:pt x="20334" y="12601"/>
                  </a:moveTo>
                  <a:lnTo>
                    <a:pt x="20334" y="12601"/>
                  </a:lnTo>
                  <a:cubicBezTo>
                    <a:pt x="20321" y="12527"/>
                    <a:pt x="20284" y="12466"/>
                    <a:pt x="20260" y="12392"/>
                  </a:cubicBezTo>
                  <a:cubicBezTo>
                    <a:pt x="20284" y="12466"/>
                    <a:pt x="20321" y="12527"/>
                    <a:pt x="20334" y="12601"/>
                  </a:cubicBezTo>
                  <a:cubicBezTo>
                    <a:pt x="20334" y="12601"/>
                    <a:pt x="20334" y="12601"/>
                    <a:pt x="20334" y="12601"/>
                  </a:cubicBezTo>
                  <a:cubicBezTo>
                    <a:pt x="20334" y="12601"/>
                    <a:pt x="20334" y="12601"/>
                    <a:pt x="20334" y="12601"/>
                  </a:cubicBezTo>
                  <a:close/>
                  <a:moveTo>
                    <a:pt x="17150" y="11015"/>
                  </a:moveTo>
                  <a:cubicBezTo>
                    <a:pt x="17137" y="11052"/>
                    <a:pt x="17137" y="11101"/>
                    <a:pt x="17125" y="11138"/>
                  </a:cubicBezTo>
                  <a:cubicBezTo>
                    <a:pt x="17137" y="11101"/>
                    <a:pt x="17137" y="11052"/>
                    <a:pt x="17150" y="11015"/>
                  </a:cubicBezTo>
                  <a:cubicBezTo>
                    <a:pt x="17113" y="11003"/>
                    <a:pt x="17076" y="10978"/>
                    <a:pt x="17051" y="10966"/>
                  </a:cubicBezTo>
                  <a:cubicBezTo>
                    <a:pt x="16965" y="10892"/>
                    <a:pt x="16916" y="10782"/>
                    <a:pt x="16842" y="10708"/>
                  </a:cubicBezTo>
                  <a:cubicBezTo>
                    <a:pt x="16916" y="10782"/>
                    <a:pt x="16965" y="10892"/>
                    <a:pt x="17051" y="10966"/>
                  </a:cubicBezTo>
                  <a:cubicBezTo>
                    <a:pt x="17076" y="10978"/>
                    <a:pt x="17113" y="11003"/>
                    <a:pt x="17150" y="11015"/>
                  </a:cubicBezTo>
                  <a:lnTo>
                    <a:pt x="17150" y="11015"/>
                  </a:lnTo>
                  <a:close/>
                  <a:moveTo>
                    <a:pt x="15760" y="9577"/>
                  </a:moveTo>
                  <a:cubicBezTo>
                    <a:pt x="15736" y="9540"/>
                    <a:pt x="15711" y="9491"/>
                    <a:pt x="15687" y="9454"/>
                  </a:cubicBezTo>
                  <a:cubicBezTo>
                    <a:pt x="15711" y="9491"/>
                    <a:pt x="15736" y="9540"/>
                    <a:pt x="15760" y="9577"/>
                  </a:cubicBezTo>
                  <a:close/>
                  <a:moveTo>
                    <a:pt x="15379" y="9110"/>
                  </a:moveTo>
                  <a:cubicBezTo>
                    <a:pt x="15502" y="9245"/>
                    <a:pt x="15588" y="9331"/>
                    <a:pt x="15650" y="9405"/>
                  </a:cubicBezTo>
                  <a:cubicBezTo>
                    <a:pt x="15588" y="9331"/>
                    <a:pt x="15502" y="9245"/>
                    <a:pt x="15379" y="9110"/>
                  </a:cubicBezTo>
                  <a:close/>
                  <a:moveTo>
                    <a:pt x="14506" y="11003"/>
                  </a:moveTo>
                  <a:cubicBezTo>
                    <a:pt x="14371" y="10966"/>
                    <a:pt x="14297" y="10868"/>
                    <a:pt x="14224" y="10757"/>
                  </a:cubicBezTo>
                  <a:cubicBezTo>
                    <a:pt x="14297" y="10868"/>
                    <a:pt x="14371" y="10966"/>
                    <a:pt x="14506" y="11003"/>
                  </a:cubicBezTo>
                  <a:close/>
                  <a:moveTo>
                    <a:pt x="14506" y="10991"/>
                  </a:moveTo>
                  <a:cubicBezTo>
                    <a:pt x="14506" y="10905"/>
                    <a:pt x="14519" y="10806"/>
                    <a:pt x="14531" y="10708"/>
                  </a:cubicBezTo>
                  <a:cubicBezTo>
                    <a:pt x="14519" y="10806"/>
                    <a:pt x="14506" y="10905"/>
                    <a:pt x="14506" y="10991"/>
                  </a:cubicBezTo>
                  <a:close/>
                  <a:moveTo>
                    <a:pt x="13892" y="10941"/>
                  </a:moveTo>
                  <a:cubicBezTo>
                    <a:pt x="13879" y="10855"/>
                    <a:pt x="13843" y="10769"/>
                    <a:pt x="13843" y="10683"/>
                  </a:cubicBezTo>
                  <a:cubicBezTo>
                    <a:pt x="13843" y="10769"/>
                    <a:pt x="13879" y="10855"/>
                    <a:pt x="13892" y="10941"/>
                  </a:cubicBezTo>
                  <a:close/>
                  <a:moveTo>
                    <a:pt x="19694" y="5963"/>
                  </a:moveTo>
                  <a:cubicBezTo>
                    <a:pt x="19731" y="5963"/>
                    <a:pt x="19768" y="5963"/>
                    <a:pt x="19793" y="5950"/>
                  </a:cubicBezTo>
                  <a:cubicBezTo>
                    <a:pt x="19768" y="5963"/>
                    <a:pt x="19731" y="5963"/>
                    <a:pt x="19694" y="5963"/>
                  </a:cubicBezTo>
                  <a:close/>
                  <a:moveTo>
                    <a:pt x="28681" y="16277"/>
                  </a:moveTo>
                  <a:cubicBezTo>
                    <a:pt x="28669" y="16264"/>
                    <a:pt x="28656" y="16264"/>
                    <a:pt x="28644" y="16252"/>
                  </a:cubicBezTo>
                  <a:cubicBezTo>
                    <a:pt x="28656" y="16264"/>
                    <a:pt x="28669" y="16264"/>
                    <a:pt x="28681" y="16277"/>
                  </a:cubicBezTo>
                  <a:close/>
                  <a:moveTo>
                    <a:pt x="28718" y="16314"/>
                  </a:moveTo>
                  <a:cubicBezTo>
                    <a:pt x="28718" y="16301"/>
                    <a:pt x="28705" y="16301"/>
                    <a:pt x="28705" y="16289"/>
                  </a:cubicBezTo>
                  <a:cubicBezTo>
                    <a:pt x="28705" y="16301"/>
                    <a:pt x="28718" y="16301"/>
                    <a:pt x="28718" y="16314"/>
                  </a:cubicBezTo>
                  <a:close/>
                  <a:moveTo>
                    <a:pt x="28570" y="16240"/>
                  </a:moveTo>
                  <a:cubicBezTo>
                    <a:pt x="28595" y="16240"/>
                    <a:pt x="28607" y="16240"/>
                    <a:pt x="28632" y="16252"/>
                  </a:cubicBezTo>
                  <a:cubicBezTo>
                    <a:pt x="28607" y="16240"/>
                    <a:pt x="28595" y="16240"/>
                    <a:pt x="28570" y="16240"/>
                  </a:cubicBezTo>
                  <a:close/>
                  <a:moveTo>
                    <a:pt x="24280" y="6528"/>
                  </a:moveTo>
                  <a:lnTo>
                    <a:pt x="24280" y="6540"/>
                  </a:lnTo>
                  <a:lnTo>
                    <a:pt x="24280" y="6540"/>
                  </a:lnTo>
                  <a:cubicBezTo>
                    <a:pt x="24280" y="6553"/>
                    <a:pt x="24267" y="6577"/>
                    <a:pt x="24255" y="6602"/>
                  </a:cubicBezTo>
                  <a:cubicBezTo>
                    <a:pt x="24267" y="6577"/>
                    <a:pt x="24280" y="6553"/>
                    <a:pt x="24280" y="6540"/>
                  </a:cubicBezTo>
                  <a:cubicBezTo>
                    <a:pt x="24292" y="6516"/>
                    <a:pt x="24292" y="6504"/>
                    <a:pt x="24292" y="6479"/>
                  </a:cubicBezTo>
                  <a:cubicBezTo>
                    <a:pt x="24292" y="6504"/>
                    <a:pt x="24292" y="6516"/>
                    <a:pt x="24280" y="6528"/>
                  </a:cubicBezTo>
                  <a:close/>
                  <a:moveTo>
                    <a:pt x="4967" y="2668"/>
                  </a:moveTo>
                  <a:lnTo>
                    <a:pt x="4967" y="2668"/>
                  </a:lnTo>
                  <a:lnTo>
                    <a:pt x="4967" y="2668"/>
                  </a:lnTo>
                  <a:cubicBezTo>
                    <a:pt x="4967" y="2668"/>
                    <a:pt x="4967" y="2668"/>
                    <a:pt x="4967" y="2668"/>
                  </a:cubicBezTo>
                  <a:close/>
                  <a:moveTo>
                    <a:pt x="1660" y="13253"/>
                  </a:moveTo>
                  <a:cubicBezTo>
                    <a:pt x="1660" y="13191"/>
                    <a:pt x="1647" y="13117"/>
                    <a:pt x="1672" y="13068"/>
                  </a:cubicBezTo>
                  <a:cubicBezTo>
                    <a:pt x="1647" y="13117"/>
                    <a:pt x="1660" y="13191"/>
                    <a:pt x="1660" y="13253"/>
                  </a:cubicBezTo>
                  <a:close/>
                  <a:moveTo>
                    <a:pt x="28767" y="16387"/>
                  </a:moveTo>
                  <a:cubicBezTo>
                    <a:pt x="28767" y="16375"/>
                    <a:pt x="28755" y="16351"/>
                    <a:pt x="28742" y="16338"/>
                  </a:cubicBezTo>
                  <a:lnTo>
                    <a:pt x="28742" y="16338"/>
                  </a:lnTo>
                  <a:cubicBezTo>
                    <a:pt x="28755" y="16351"/>
                    <a:pt x="28767" y="16375"/>
                    <a:pt x="28767" y="16387"/>
                  </a:cubicBezTo>
                  <a:close/>
                  <a:moveTo>
                    <a:pt x="28472" y="14924"/>
                  </a:moveTo>
                  <a:cubicBezTo>
                    <a:pt x="28410" y="14863"/>
                    <a:pt x="28349" y="14789"/>
                    <a:pt x="28337" y="14703"/>
                  </a:cubicBezTo>
                  <a:cubicBezTo>
                    <a:pt x="28263" y="14322"/>
                    <a:pt x="28005" y="14101"/>
                    <a:pt x="27710" y="13892"/>
                  </a:cubicBezTo>
                  <a:cubicBezTo>
                    <a:pt x="27316" y="13609"/>
                    <a:pt x="26935" y="13314"/>
                    <a:pt x="26579" y="12982"/>
                  </a:cubicBezTo>
                  <a:cubicBezTo>
                    <a:pt x="26357" y="12785"/>
                    <a:pt x="26173" y="12589"/>
                    <a:pt x="26013" y="12343"/>
                  </a:cubicBezTo>
                  <a:cubicBezTo>
                    <a:pt x="25755" y="11949"/>
                    <a:pt x="25423" y="11630"/>
                    <a:pt x="24944" y="11519"/>
                  </a:cubicBezTo>
                  <a:cubicBezTo>
                    <a:pt x="24833" y="11495"/>
                    <a:pt x="24685" y="11458"/>
                    <a:pt x="24649" y="11384"/>
                  </a:cubicBezTo>
                  <a:cubicBezTo>
                    <a:pt x="24538" y="11175"/>
                    <a:pt x="24317" y="11114"/>
                    <a:pt x="24169" y="10978"/>
                  </a:cubicBezTo>
                  <a:cubicBezTo>
                    <a:pt x="23997" y="10843"/>
                    <a:pt x="23862" y="10659"/>
                    <a:pt x="23727" y="10487"/>
                  </a:cubicBezTo>
                  <a:cubicBezTo>
                    <a:pt x="23677" y="10425"/>
                    <a:pt x="23653" y="10314"/>
                    <a:pt x="23677" y="10241"/>
                  </a:cubicBezTo>
                  <a:cubicBezTo>
                    <a:pt x="23813" y="9712"/>
                    <a:pt x="23936" y="9171"/>
                    <a:pt x="24206" y="8679"/>
                  </a:cubicBezTo>
                  <a:cubicBezTo>
                    <a:pt x="24378" y="8372"/>
                    <a:pt x="24501" y="8040"/>
                    <a:pt x="24575" y="7696"/>
                  </a:cubicBezTo>
                  <a:cubicBezTo>
                    <a:pt x="24599" y="7561"/>
                    <a:pt x="24636" y="7438"/>
                    <a:pt x="24698" y="7315"/>
                  </a:cubicBezTo>
                  <a:cubicBezTo>
                    <a:pt x="24907" y="6835"/>
                    <a:pt x="26050" y="3418"/>
                    <a:pt x="26198" y="3111"/>
                  </a:cubicBezTo>
                  <a:cubicBezTo>
                    <a:pt x="26320" y="2852"/>
                    <a:pt x="26443" y="2594"/>
                    <a:pt x="26579" y="2336"/>
                  </a:cubicBezTo>
                  <a:cubicBezTo>
                    <a:pt x="26652" y="2176"/>
                    <a:pt x="26677" y="2004"/>
                    <a:pt x="26591" y="1832"/>
                  </a:cubicBezTo>
                  <a:cubicBezTo>
                    <a:pt x="26493" y="1623"/>
                    <a:pt x="26493" y="1402"/>
                    <a:pt x="26480" y="1180"/>
                  </a:cubicBezTo>
                  <a:cubicBezTo>
                    <a:pt x="26468" y="922"/>
                    <a:pt x="26456" y="652"/>
                    <a:pt x="26431" y="394"/>
                  </a:cubicBezTo>
                  <a:cubicBezTo>
                    <a:pt x="26419" y="283"/>
                    <a:pt x="26320" y="197"/>
                    <a:pt x="26198" y="222"/>
                  </a:cubicBezTo>
                  <a:cubicBezTo>
                    <a:pt x="26050" y="258"/>
                    <a:pt x="25952" y="246"/>
                    <a:pt x="25866" y="111"/>
                  </a:cubicBezTo>
                  <a:cubicBezTo>
                    <a:pt x="25816" y="37"/>
                    <a:pt x="25718" y="0"/>
                    <a:pt x="25632" y="25"/>
                  </a:cubicBezTo>
                  <a:cubicBezTo>
                    <a:pt x="25312" y="148"/>
                    <a:pt x="24980" y="111"/>
                    <a:pt x="24649" y="111"/>
                  </a:cubicBezTo>
                  <a:cubicBezTo>
                    <a:pt x="24095" y="123"/>
                    <a:pt x="23542" y="123"/>
                    <a:pt x="22989" y="136"/>
                  </a:cubicBezTo>
                  <a:cubicBezTo>
                    <a:pt x="22841" y="136"/>
                    <a:pt x="22682" y="148"/>
                    <a:pt x="22534" y="172"/>
                  </a:cubicBezTo>
                  <a:cubicBezTo>
                    <a:pt x="22079" y="283"/>
                    <a:pt x="21624" y="283"/>
                    <a:pt x="21157" y="160"/>
                  </a:cubicBezTo>
                  <a:cubicBezTo>
                    <a:pt x="20997" y="111"/>
                    <a:pt x="20813" y="111"/>
                    <a:pt x="20641" y="111"/>
                  </a:cubicBezTo>
                  <a:cubicBezTo>
                    <a:pt x="19866" y="111"/>
                    <a:pt x="19092" y="111"/>
                    <a:pt x="18317" y="111"/>
                  </a:cubicBezTo>
                  <a:cubicBezTo>
                    <a:pt x="18145" y="111"/>
                    <a:pt x="17961" y="99"/>
                    <a:pt x="17789" y="148"/>
                  </a:cubicBezTo>
                  <a:cubicBezTo>
                    <a:pt x="17445" y="246"/>
                    <a:pt x="17100" y="258"/>
                    <a:pt x="16744" y="258"/>
                  </a:cubicBezTo>
                  <a:cubicBezTo>
                    <a:pt x="16609" y="258"/>
                    <a:pt x="16473" y="271"/>
                    <a:pt x="16350" y="308"/>
                  </a:cubicBezTo>
                  <a:cubicBezTo>
                    <a:pt x="16068" y="381"/>
                    <a:pt x="15785" y="406"/>
                    <a:pt x="15502" y="431"/>
                  </a:cubicBezTo>
                  <a:cubicBezTo>
                    <a:pt x="14949" y="480"/>
                    <a:pt x="14408" y="541"/>
                    <a:pt x="13855" y="590"/>
                  </a:cubicBezTo>
                  <a:cubicBezTo>
                    <a:pt x="13412" y="627"/>
                    <a:pt x="12970" y="652"/>
                    <a:pt x="12539" y="676"/>
                  </a:cubicBezTo>
                  <a:cubicBezTo>
                    <a:pt x="12269" y="689"/>
                    <a:pt x="12011" y="701"/>
                    <a:pt x="11740" y="726"/>
                  </a:cubicBezTo>
                  <a:cubicBezTo>
                    <a:pt x="11298" y="750"/>
                    <a:pt x="10868" y="787"/>
                    <a:pt x="10425" y="824"/>
                  </a:cubicBezTo>
                  <a:cubicBezTo>
                    <a:pt x="10228" y="836"/>
                    <a:pt x="10019" y="824"/>
                    <a:pt x="9835" y="873"/>
                  </a:cubicBezTo>
                  <a:cubicBezTo>
                    <a:pt x="9146" y="1021"/>
                    <a:pt x="8421" y="971"/>
                    <a:pt x="7733" y="1156"/>
                  </a:cubicBezTo>
                  <a:cubicBezTo>
                    <a:pt x="7634" y="1180"/>
                    <a:pt x="7524" y="1168"/>
                    <a:pt x="7413" y="1168"/>
                  </a:cubicBezTo>
                  <a:cubicBezTo>
                    <a:pt x="6737" y="1193"/>
                    <a:pt x="6085" y="1279"/>
                    <a:pt x="5483" y="1562"/>
                  </a:cubicBezTo>
                  <a:cubicBezTo>
                    <a:pt x="5360" y="1623"/>
                    <a:pt x="5225" y="1672"/>
                    <a:pt x="5102" y="1685"/>
                  </a:cubicBezTo>
                  <a:cubicBezTo>
                    <a:pt x="4647" y="1734"/>
                    <a:pt x="4266" y="1955"/>
                    <a:pt x="3909" y="2225"/>
                  </a:cubicBezTo>
                  <a:cubicBezTo>
                    <a:pt x="3786" y="2324"/>
                    <a:pt x="3664" y="2410"/>
                    <a:pt x="3528" y="2496"/>
                  </a:cubicBezTo>
                  <a:cubicBezTo>
                    <a:pt x="3086" y="2754"/>
                    <a:pt x="2742" y="3123"/>
                    <a:pt x="2447" y="3541"/>
                  </a:cubicBezTo>
                  <a:cubicBezTo>
                    <a:pt x="2385" y="3615"/>
                    <a:pt x="2336" y="3676"/>
                    <a:pt x="2287" y="3750"/>
                  </a:cubicBezTo>
                  <a:cubicBezTo>
                    <a:pt x="2151" y="3983"/>
                    <a:pt x="1967" y="4180"/>
                    <a:pt x="1758" y="4340"/>
                  </a:cubicBezTo>
                  <a:cubicBezTo>
                    <a:pt x="1574" y="4500"/>
                    <a:pt x="1365" y="4635"/>
                    <a:pt x="1451" y="4942"/>
                  </a:cubicBezTo>
                  <a:cubicBezTo>
                    <a:pt x="1463" y="5004"/>
                    <a:pt x="1389" y="5102"/>
                    <a:pt x="1352" y="5176"/>
                  </a:cubicBezTo>
                  <a:cubicBezTo>
                    <a:pt x="1217" y="5434"/>
                    <a:pt x="1082" y="5680"/>
                    <a:pt x="959" y="5938"/>
                  </a:cubicBezTo>
                  <a:cubicBezTo>
                    <a:pt x="701" y="6479"/>
                    <a:pt x="480" y="7032"/>
                    <a:pt x="307" y="7598"/>
                  </a:cubicBezTo>
                  <a:cubicBezTo>
                    <a:pt x="160" y="8065"/>
                    <a:pt x="37" y="8532"/>
                    <a:pt x="37" y="9024"/>
                  </a:cubicBezTo>
                  <a:cubicBezTo>
                    <a:pt x="37" y="9724"/>
                    <a:pt x="37" y="10425"/>
                    <a:pt x="12" y="11138"/>
                  </a:cubicBezTo>
                  <a:cubicBezTo>
                    <a:pt x="0" y="11654"/>
                    <a:pt x="62" y="12146"/>
                    <a:pt x="258" y="12626"/>
                  </a:cubicBezTo>
                  <a:cubicBezTo>
                    <a:pt x="332" y="12810"/>
                    <a:pt x="381" y="13007"/>
                    <a:pt x="430" y="13191"/>
                  </a:cubicBezTo>
                  <a:cubicBezTo>
                    <a:pt x="529" y="13585"/>
                    <a:pt x="664" y="13953"/>
                    <a:pt x="947" y="14248"/>
                  </a:cubicBezTo>
                  <a:cubicBezTo>
                    <a:pt x="1119" y="14445"/>
                    <a:pt x="1180" y="14666"/>
                    <a:pt x="1168" y="14924"/>
                  </a:cubicBezTo>
                  <a:cubicBezTo>
                    <a:pt x="1168" y="15060"/>
                    <a:pt x="1180" y="15183"/>
                    <a:pt x="1168" y="15318"/>
                  </a:cubicBezTo>
                  <a:cubicBezTo>
                    <a:pt x="1131" y="15834"/>
                    <a:pt x="1205" y="16326"/>
                    <a:pt x="1303" y="16830"/>
                  </a:cubicBezTo>
                  <a:cubicBezTo>
                    <a:pt x="1426" y="17371"/>
                    <a:pt x="1524" y="17912"/>
                    <a:pt x="1623" y="18453"/>
                  </a:cubicBezTo>
                  <a:cubicBezTo>
                    <a:pt x="1930" y="20284"/>
                    <a:pt x="2238" y="22104"/>
                    <a:pt x="2557" y="23936"/>
                  </a:cubicBezTo>
                  <a:cubicBezTo>
                    <a:pt x="2582" y="24083"/>
                    <a:pt x="2606" y="24243"/>
                    <a:pt x="2668" y="24378"/>
                  </a:cubicBezTo>
                  <a:cubicBezTo>
                    <a:pt x="2778" y="24624"/>
                    <a:pt x="2828" y="24882"/>
                    <a:pt x="2815" y="25153"/>
                  </a:cubicBezTo>
                  <a:cubicBezTo>
                    <a:pt x="2791" y="25423"/>
                    <a:pt x="2926" y="25595"/>
                    <a:pt x="3123" y="25767"/>
                  </a:cubicBezTo>
                  <a:cubicBezTo>
                    <a:pt x="3688" y="26234"/>
                    <a:pt x="4241" y="26702"/>
                    <a:pt x="4770" y="27206"/>
                  </a:cubicBezTo>
                  <a:cubicBezTo>
                    <a:pt x="5397" y="27796"/>
                    <a:pt x="6048" y="28361"/>
                    <a:pt x="6700" y="28902"/>
                  </a:cubicBezTo>
                  <a:cubicBezTo>
                    <a:pt x="7007" y="29160"/>
                    <a:pt x="7315" y="29406"/>
                    <a:pt x="7659" y="29615"/>
                  </a:cubicBezTo>
                  <a:cubicBezTo>
                    <a:pt x="7979" y="29812"/>
                    <a:pt x="8298" y="30021"/>
                    <a:pt x="8409" y="30414"/>
                  </a:cubicBezTo>
                  <a:cubicBezTo>
                    <a:pt x="8409" y="30439"/>
                    <a:pt x="8433" y="30451"/>
                    <a:pt x="8446" y="30476"/>
                  </a:cubicBezTo>
                  <a:cubicBezTo>
                    <a:pt x="8483" y="30525"/>
                    <a:pt x="8630" y="30549"/>
                    <a:pt x="8679" y="30500"/>
                  </a:cubicBezTo>
                  <a:cubicBezTo>
                    <a:pt x="8753" y="30439"/>
                    <a:pt x="8802" y="30365"/>
                    <a:pt x="8864" y="30291"/>
                  </a:cubicBezTo>
                  <a:cubicBezTo>
                    <a:pt x="9183" y="30168"/>
                    <a:pt x="9528" y="30095"/>
                    <a:pt x="9884" y="30119"/>
                  </a:cubicBezTo>
                  <a:cubicBezTo>
                    <a:pt x="10130" y="30119"/>
                    <a:pt x="10364" y="30095"/>
                    <a:pt x="10560" y="29922"/>
                  </a:cubicBezTo>
                  <a:cubicBezTo>
                    <a:pt x="10622" y="29873"/>
                    <a:pt x="10732" y="29873"/>
                    <a:pt x="10818" y="29849"/>
                  </a:cubicBezTo>
                  <a:cubicBezTo>
                    <a:pt x="11015" y="29824"/>
                    <a:pt x="11212" y="29799"/>
                    <a:pt x="11408" y="29775"/>
                  </a:cubicBezTo>
                  <a:cubicBezTo>
                    <a:pt x="12380" y="29615"/>
                    <a:pt x="13363" y="29455"/>
                    <a:pt x="14347" y="29295"/>
                  </a:cubicBezTo>
                  <a:cubicBezTo>
                    <a:pt x="14777" y="29234"/>
                    <a:pt x="15219" y="29160"/>
                    <a:pt x="15625" y="28976"/>
                  </a:cubicBezTo>
                  <a:cubicBezTo>
                    <a:pt x="15785" y="28902"/>
                    <a:pt x="15957" y="28853"/>
                    <a:pt x="16129" y="28816"/>
                  </a:cubicBezTo>
                  <a:cubicBezTo>
                    <a:pt x="17027" y="28582"/>
                    <a:pt x="17924" y="28361"/>
                    <a:pt x="18821" y="28152"/>
                  </a:cubicBezTo>
                  <a:cubicBezTo>
                    <a:pt x="19141" y="28066"/>
                    <a:pt x="19461" y="27992"/>
                    <a:pt x="19793" y="27968"/>
                  </a:cubicBezTo>
                  <a:cubicBezTo>
                    <a:pt x="20481" y="27894"/>
                    <a:pt x="21157" y="27796"/>
                    <a:pt x="21833" y="27697"/>
                  </a:cubicBezTo>
                  <a:cubicBezTo>
                    <a:pt x="22792" y="27550"/>
                    <a:pt x="23751" y="27451"/>
                    <a:pt x="24722" y="27476"/>
                  </a:cubicBezTo>
                  <a:cubicBezTo>
                    <a:pt x="24931" y="27488"/>
                    <a:pt x="25116" y="27513"/>
                    <a:pt x="25276" y="27660"/>
                  </a:cubicBezTo>
                  <a:cubicBezTo>
                    <a:pt x="25398" y="27759"/>
                    <a:pt x="25595" y="27697"/>
                    <a:pt x="25681" y="27574"/>
                  </a:cubicBezTo>
                  <a:cubicBezTo>
                    <a:pt x="25718" y="27513"/>
                    <a:pt x="25755" y="27464"/>
                    <a:pt x="25780" y="27402"/>
                  </a:cubicBezTo>
                  <a:cubicBezTo>
                    <a:pt x="25841" y="27206"/>
                    <a:pt x="25890" y="27021"/>
                    <a:pt x="25939" y="26824"/>
                  </a:cubicBezTo>
                  <a:cubicBezTo>
                    <a:pt x="26075" y="26247"/>
                    <a:pt x="26173" y="25657"/>
                    <a:pt x="26419" y="25116"/>
                  </a:cubicBezTo>
                  <a:cubicBezTo>
                    <a:pt x="26480" y="24968"/>
                    <a:pt x="26505" y="24821"/>
                    <a:pt x="26554" y="24673"/>
                  </a:cubicBezTo>
                  <a:cubicBezTo>
                    <a:pt x="26738" y="23923"/>
                    <a:pt x="26935" y="23173"/>
                    <a:pt x="27132" y="22423"/>
                  </a:cubicBezTo>
                  <a:cubicBezTo>
                    <a:pt x="27267" y="21895"/>
                    <a:pt x="27402" y="21354"/>
                    <a:pt x="27562" y="20838"/>
                  </a:cubicBezTo>
                  <a:cubicBezTo>
                    <a:pt x="27710" y="20370"/>
                    <a:pt x="27894" y="19916"/>
                    <a:pt x="28066" y="19473"/>
                  </a:cubicBezTo>
                  <a:cubicBezTo>
                    <a:pt x="28251" y="18981"/>
                    <a:pt x="28275" y="18944"/>
                    <a:pt x="28693" y="18563"/>
                  </a:cubicBezTo>
                  <a:cubicBezTo>
                    <a:pt x="28767" y="18477"/>
                    <a:pt x="28865" y="18416"/>
                    <a:pt x="28939" y="18342"/>
                  </a:cubicBezTo>
                  <a:cubicBezTo>
                    <a:pt x="29050" y="18244"/>
                    <a:pt x="29111" y="18133"/>
                    <a:pt x="29050" y="17998"/>
                  </a:cubicBezTo>
                  <a:cubicBezTo>
                    <a:pt x="28988" y="17863"/>
                    <a:pt x="29025" y="17740"/>
                    <a:pt x="29050" y="17604"/>
                  </a:cubicBezTo>
                  <a:cubicBezTo>
                    <a:pt x="29136" y="17211"/>
                    <a:pt x="29295" y="16855"/>
                    <a:pt x="29468" y="16498"/>
                  </a:cubicBezTo>
                  <a:cubicBezTo>
                    <a:pt x="29578" y="16301"/>
                    <a:pt x="29554" y="16117"/>
                    <a:pt x="29406" y="15945"/>
                  </a:cubicBezTo>
                  <a:cubicBezTo>
                    <a:pt x="29099" y="15601"/>
                    <a:pt x="28779" y="15269"/>
                    <a:pt x="28472" y="1492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21"/>
            <p:cNvSpPr/>
            <p:nvPr/>
          </p:nvSpPr>
          <p:spPr>
            <a:xfrm>
              <a:off x="-11301314" y="-4819666"/>
              <a:ext cx="60490" cy="69767"/>
            </a:xfrm>
            <a:custGeom>
              <a:rect b="b" l="l" r="r" t="t"/>
              <a:pathLst>
                <a:path extrusionOk="0" h="1489" w="1291">
                  <a:moveTo>
                    <a:pt x="689" y="1488"/>
                  </a:moveTo>
                  <a:cubicBezTo>
                    <a:pt x="418" y="1267"/>
                    <a:pt x="209" y="1095"/>
                    <a:pt x="0" y="910"/>
                  </a:cubicBezTo>
                  <a:cubicBezTo>
                    <a:pt x="221" y="591"/>
                    <a:pt x="430" y="296"/>
                    <a:pt x="639" y="1"/>
                  </a:cubicBezTo>
                  <a:cubicBezTo>
                    <a:pt x="689" y="13"/>
                    <a:pt x="738" y="13"/>
                    <a:pt x="762" y="37"/>
                  </a:cubicBezTo>
                  <a:cubicBezTo>
                    <a:pt x="934" y="234"/>
                    <a:pt x="1107" y="431"/>
                    <a:pt x="1291" y="627"/>
                  </a:cubicBezTo>
                  <a:cubicBezTo>
                    <a:pt x="1094" y="910"/>
                    <a:pt x="910" y="1168"/>
                    <a:pt x="689" y="1488"/>
                  </a:cubicBezTo>
                  <a:close/>
                </a:path>
              </a:pathLst>
            </a:custGeom>
            <a:solidFill>
              <a:srgbClr val="FEE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21"/>
            <p:cNvSpPr/>
            <p:nvPr/>
          </p:nvSpPr>
          <p:spPr>
            <a:xfrm>
              <a:off x="-11349153" y="-4878422"/>
              <a:ext cx="144079" cy="187233"/>
            </a:xfrm>
            <a:custGeom>
              <a:rect b="b" l="l" r="r" t="t"/>
              <a:pathLst>
                <a:path extrusionOk="0" h="3996" w="3075">
                  <a:moveTo>
                    <a:pt x="1710" y="2742"/>
                  </a:moveTo>
                  <a:cubicBezTo>
                    <a:pt x="1931" y="2422"/>
                    <a:pt x="2115" y="2164"/>
                    <a:pt x="2312" y="1881"/>
                  </a:cubicBezTo>
                  <a:cubicBezTo>
                    <a:pt x="2128" y="1685"/>
                    <a:pt x="1955" y="1488"/>
                    <a:pt x="1783" y="1291"/>
                  </a:cubicBezTo>
                  <a:cubicBezTo>
                    <a:pt x="1759" y="1267"/>
                    <a:pt x="1710" y="1267"/>
                    <a:pt x="1660" y="1255"/>
                  </a:cubicBezTo>
                  <a:cubicBezTo>
                    <a:pt x="1451" y="1550"/>
                    <a:pt x="1242" y="1845"/>
                    <a:pt x="1021" y="2164"/>
                  </a:cubicBezTo>
                  <a:cubicBezTo>
                    <a:pt x="1230" y="2349"/>
                    <a:pt x="1439" y="2521"/>
                    <a:pt x="1710" y="2742"/>
                  </a:cubicBezTo>
                  <a:close/>
                  <a:moveTo>
                    <a:pt x="1501" y="3172"/>
                  </a:moveTo>
                  <a:cubicBezTo>
                    <a:pt x="1402" y="3062"/>
                    <a:pt x="1304" y="2939"/>
                    <a:pt x="1206" y="2828"/>
                  </a:cubicBezTo>
                  <a:cubicBezTo>
                    <a:pt x="984" y="2594"/>
                    <a:pt x="714" y="2472"/>
                    <a:pt x="382" y="2484"/>
                  </a:cubicBezTo>
                  <a:cubicBezTo>
                    <a:pt x="161" y="2508"/>
                    <a:pt x="1" y="2410"/>
                    <a:pt x="13" y="2312"/>
                  </a:cubicBezTo>
                  <a:cubicBezTo>
                    <a:pt x="13" y="2152"/>
                    <a:pt x="136" y="2090"/>
                    <a:pt x="259" y="2029"/>
                  </a:cubicBezTo>
                  <a:cubicBezTo>
                    <a:pt x="333" y="1992"/>
                    <a:pt x="419" y="1968"/>
                    <a:pt x="492" y="1918"/>
                  </a:cubicBezTo>
                  <a:cubicBezTo>
                    <a:pt x="997" y="1648"/>
                    <a:pt x="1304" y="1255"/>
                    <a:pt x="1292" y="652"/>
                  </a:cubicBezTo>
                  <a:cubicBezTo>
                    <a:pt x="1279" y="517"/>
                    <a:pt x="1279" y="394"/>
                    <a:pt x="1292" y="259"/>
                  </a:cubicBezTo>
                  <a:cubicBezTo>
                    <a:pt x="1292" y="197"/>
                    <a:pt x="1316" y="124"/>
                    <a:pt x="1341" y="74"/>
                  </a:cubicBezTo>
                  <a:cubicBezTo>
                    <a:pt x="1365" y="37"/>
                    <a:pt x="1415" y="13"/>
                    <a:pt x="1451" y="1"/>
                  </a:cubicBezTo>
                  <a:cubicBezTo>
                    <a:pt x="1488" y="1"/>
                    <a:pt x="1550" y="13"/>
                    <a:pt x="1562" y="37"/>
                  </a:cubicBezTo>
                  <a:cubicBezTo>
                    <a:pt x="1697" y="357"/>
                    <a:pt x="1894" y="652"/>
                    <a:pt x="2091" y="935"/>
                  </a:cubicBezTo>
                  <a:cubicBezTo>
                    <a:pt x="2189" y="1082"/>
                    <a:pt x="2312" y="1218"/>
                    <a:pt x="2423" y="1353"/>
                  </a:cubicBezTo>
                  <a:cubicBezTo>
                    <a:pt x="2521" y="1476"/>
                    <a:pt x="2656" y="1550"/>
                    <a:pt x="2816" y="1550"/>
                  </a:cubicBezTo>
                  <a:cubicBezTo>
                    <a:pt x="2939" y="1562"/>
                    <a:pt x="3037" y="1623"/>
                    <a:pt x="3062" y="1746"/>
                  </a:cubicBezTo>
                  <a:cubicBezTo>
                    <a:pt x="3074" y="1832"/>
                    <a:pt x="3013" y="1906"/>
                    <a:pt x="2939" y="1955"/>
                  </a:cubicBezTo>
                  <a:cubicBezTo>
                    <a:pt x="2619" y="2177"/>
                    <a:pt x="2386" y="2459"/>
                    <a:pt x="2189" y="2791"/>
                  </a:cubicBezTo>
                  <a:cubicBezTo>
                    <a:pt x="2041" y="3037"/>
                    <a:pt x="1943" y="3295"/>
                    <a:pt x="1955" y="3603"/>
                  </a:cubicBezTo>
                  <a:cubicBezTo>
                    <a:pt x="1955" y="3701"/>
                    <a:pt x="1931" y="3812"/>
                    <a:pt x="1882" y="3910"/>
                  </a:cubicBezTo>
                  <a:cubicBezTo>
                    <a:pt x="1869" y="3959"/>
                    <a:pt x="1783" y="3996"/>
                    <a:pt x="1734" y="3996"/>
                  </a:cubicBezTo>
                  <a:cubicBezTo>
                    <a:pt x="1673" y="3996"/>
                    <a:pt x="1587" y="3947"/>
                    <a:pt x="1574" y="3898"/>
                  </a:cubicBezTo>
                  <a:cubicBezTo>
                    <a:pt x="1550" y="3750"/>
                    <a:pt x="1537" y="3590"/>
                    <a:pt x="1525" y="3443"/>
                  </a:cubicBezTo>
                  <a:cubicBezTo>
                    <a:pt x="1525" y="3357"/>
                    <a:pt x="1513" y="3271"/>
                    <a:pt x="1501" y="3172"/>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1"/>
            <p:cNvSpPr/>
            <p:nvPr/>
          </p:nvSpPr>
          <p:spPr>
            <a:xfrm>
              <a:off x="-9830208" y="-5283343"/>
              <a:ext cx="59974" cy="71454"/>
            </a:xfrm>
            <a:custGeom>
              <a:rect b="b" l="l" r="r" t="t"/>
              <a:pathLst>
                <a:path extrusionOk="0" h="1525" w="1280">
                  <a:moveTo>
                    <a:pt x="640" y="0"/>
                  </a:moveTo>
                  <a:cubicBezTo>
                    <a:pt x="874" y="308"/>
                    <a:pt x="1058" y="541"/>
                    <a:pt x="1279" y="812"/>
                  </a:cubicBezTo>
                  <a:cubicBezTo>
                    <a:pt x="1205" y="1082"/>
                    <a:pt x="996" y="1303"/>
                    <a:pt x="824" y="1525"/>
                  </a:cubicBezTo>
                  <a:cubicBezTo>
                    <a:pt x="763" y="1512"/>
                    <a:pt x="714" y="1512"/>
                    <a:pt x="689" y="1488"/>
                  </a:cubicBezTo>
                  <a:cubicBezTo>
                    <a:pt x="468" y="1254"/>
                    <a:pt x="247" y="1021"/>
                    <a:pt x="1" y="775"/>
                  </a:cubicBezTo>
                  <a:cubicBezTo>
                    <a:pt x="1" y="652"/>
                    <a:pt x="148" y="652"/>
                    <a:pt x="210" y="578"/>
                  </a:cubicBezTo>
                  <a:cubicBezTo>
                    <a:pt x="283" y="492"/>
                    <a:pt x="357" y="418"/>
                    <a:pt x="419" y="332"/>
                  </a:cubicBezTo>
                  <a:cubicBezTo>
                    <a:pt x="492" y="246"/>
                    <a:pt x="542" y="148"/>
                    <a:pt x="640" y="0"/>
                  </a:cubicBezTo>
                  <a:close/>
                </a:path>
              </a:pathLst>
            </a:custGeom>
            <a:solidFill>
              <a:srgbClr val="FEE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21"/>
            <p:cNvSpPr/>
            <p:nvPr/>
          </p:nvSpPr>
          <p:spPr>
            <a:xfrm>
              <a:off x="-9872237" y="-5332307"/>
              <a:ext cx="138269" cy="171114"/>
            </a:xfrm>
            <a:custGeom>
              <a:rect b="b" l="l" r="r" t="t"/>
              <a:pathLst>
                <a:path extrusionOk="0" h="3652" w="2951">
                  <a:moveTo>
                    <a:pt x="1537" y="1045"/>
                  </a:moveTo>
                  <a:cubicBezTo>
                    <a:pt x="1439" y="1193"/>
                    <a:pt x="1389" y="1291"/>
                    <a:pt x="1316" y="1377"/>
                  </a:cubicBezTo>
                  <a:cubicBezTo>
                    <a:pt x="1254" y="1463"/>
                    <a:pt x="1180" y="1537"/>
                    <a:pt x="1107" y="1623"/>
                  </a:cubicBezTo>
                  <a:cubicBezTo>
                    <a:pt x="1045" y="1697"/>
                    <a:pt x="898" y="1697"/>
                    <a:pt x="898" y="1820"/>
                  </a:cubicBezTo>
                  <a:cubicBezTo>
                    <a:pt x="1144" y="2066"/>
                    <a:pt x="1365" y="2299"/>
                    <a:pt x="1586" y="2533"/>
                  </a:cubicBezTo>
                  <a:cubicBezTo>
                    <a:pt x="1611" y="2557"/>
                    <a:pt x="1660" y="2557"/>
                    <a:pt x="1721" y="2570"/>
                  </a:cubicBezTo>
                  <a:cubicBezTo>
                    <a:pt x="1893" y="2348"/>
                    <a:pt x="2102" y="2127"/>
                    <a:pt x="2176" y="1857"/>
                  </a:cubicBezTo>
                  <a:cubicBezTo>
                    <a:pt x="1955" y="1586"/>
                    <a:pt x="1771" y="1353"/>
                    <a:pt x="1537" y="1045"/>
                  </a:cubicBezTo>
                  <a:close/>
                  <a:moveTo>
                    <a:pt x="1660" y="3652"/>
                  </a:moveTo>
                  <a:cubicBezTo>
                    <a:pt x="1598" y="3627"/>
                    <a:pt x="1537" y="3615"/>
                    <a:pt x="1525" y="3590"/>
                  </a:cubicBezTo>
                  <a:cubicBezTo>
                    <a:pt x="1476" y="3541"/>
                    <a:pt x="1439" y="3479"/>
                    <a:pt x="1439" y="3418"/>
                  </a:cubicBezTo>
                  <a:cubicBezTo>
                    <a:pt x="1439" y="2988"/>
                    <a:pt x="1193" y="2668"/>
                    <a:pt x="885" y="2410"/>
                  </a:cubicBezTo>
                  <a:cubicBezTo>
                    <a:pt x="726" y="2275"/>
                    <a:pt x="529" y="2164"/>
                    <a:pt x="344" y="2041"/>
                  </a:cubicBezTo>
                  <a:cubicBezTo>
                    <a:pt x="295" y="2004"/>
                    <a:pt x="222" y="1992"/>
                    <a:pt x="160" y="1967"/>
                  </a:cubicBezTo>
                  <a:cubicBezTo>
                    <a:pt x="86" y="1930"/>
                    <a:pt x="0" y="1820"/>
                    <a:pt x="25" y="1758"/>
                  </a:cubicBezTo>
                  <a:cubicBezTo>
                    <a:pt x="62" y="1709"/>
                    <a:pt x="99" y="1635"/>
                    <a:pt x="148" y="1611"/>
                  </a:cubicBezTo>
                  <a:cubicBezTo>
                    <a:pt x="308" y="1537"/>
                    <a:pt x="467" y="1476"/>
                    <a:pt x="640" y="1426"/>
                  </a:cubicBezTo>
                  <a:cubicBezTo>
                    <a:pt x="812" y="1365"/>
                    <a:pt x="947" y="1254"/>
                    <a:pt x="1045" y="1107"/>
                  </a:cubicBezTo>
                  <a:cubicBezTo>
                    <a:pt x="1193" y="861"/>
                    <a:pt x="1353" y="627"/>
                    <a:pt x="1303" y="308"/>
                  </a:cubicBezTo>
                  <a:cubicBezTo>
                    <a:pt x="1291" y="259"/>
                    <a:pt x="1316" y="173"/>
                    <a:pt x="1340" y="123"/>
                  </a:cubicBezTo>
                  <a:cubicBezTo>
                    <a:pt x="1365" y="74"/>
                    <a:pt x="1426" y="37"/>
                    <a:pt x="1488" y="13"/>
                  </a:cubicBezTo>
                  <a:cubicBezTo>
                    <a:pt x="1512" y="0"/>
                    <a:pt x="1574" y="25"/>
                    <a:pt x="1598" y="62"/>
                  </a:cubicBezTo>
                  <a:cubicBezTo>
                    <a:pt x="1648" y="123"/>
                    <a:pt x="1697" y="209"/>
                    <a:pt x="1734" y="283"/>
                  </a:cubicBezTo>
                  <a:cubicBezTo>
                    <a:pt x="1807" y="443"/>
                    <a:pt x="1869" y="603"/>
                    <a:pt x="1943" y="763"/>
                  </a:cubicBezTo>
                  <a:cubicBezTo>
                    <a:pt x="2102" y="1082"/>
                    <a:pt x="2299" y="1365"/>
                    <a:pt x="2619" y="1562"/>
                  </a:cubicBezTo>
                  <a:cubicBezTo>
                    <a:pt x="2729" y="1623"/>
                    <a:pt x="2815" y="1734"/>
                    <a:pt x="2914" y="1820"/>
                  </a:cubicBezTo>
                  <a:cubicBezTo>
                    <a:pt x="2951" y="1869"/>
                    <a:pt x="2926" y="2017"/>
                    <a:pt x="2877" y="2053"/>
                  </a:cubicBezTo>
                  <a:cubicBezTo>
                    <a:pt x="2803" y="2103"/>
                    <a:pt x="2729" y="2164"/>
                    <a:pt x="2643" y="2189"/>
                  </a:cubicBezTo>
                  <a:cubicBezTo>
                    <a:pt x="2447" y="2262"/>
                    <a:pt x="2324" y="2410"/>
                    <a:pt x="2213" y="2582"/>
                  </a:cubicBezTo>
                  <a:cubicBezTo>
                    <a:pt x="2029" y="2852"/>
                    <a:pt x="1844" y="3123"/>
                    <a:pt x="1807" y="3467"/>
                  </a:cubicBezTo>
                  <a:cubicBezTo>
                    <a:pt x="1807" y="3529"/>
                    <a:pt x="1709" y="3590"/>
                    <a:pt x="1660" y="3652"/>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21"/>
            <p:cNvSpPr/>
            <p:nvPr/>
          </p:nvSpPr>
          <p:spPr>
            <a:xfrm>
              <a:off x="-9889526" y="-5569065"/>
              <a:ext cx="44981" cy="74359"/>
            </a:xfrm>
            <a:custGeom>
              <a:rect b="b" l="l" r="r" t="t"/>
              <a:pathLst>
                <a:path extrusionOk="0" h="1587" w="960">
                  <a:moveTo>
                    <a:pt x="959" y="947"/>
                  </a:moveTo>
                  <a:cubicBezTo>
                    <a:pt x="886" y="1218"/>
                    <a:pt x="701" y="1415"/>
                    <a:pt x="468" y="1587"/>
                  </a:cubicBezTo>
                  <a:cubicBezTo>
                    <a:pt x="406" y="1464"/>
                    <a:pt x="369" y="1341"/>
                    <a:pt x="296" y="1242"/>
                  </a:cubicBezTo>
                  <a:cubicBezTo>
                    <a:pt x="222" y="1144"/>
                    <a:pt x="123" y="1058"/>
                    <a:pt x="25" y="960"/>
                  </a:cubicBezTo>
                  <a:cubicBezTo>
                    <a:pt x="0" y="763"/>
                    <a:pt x="222" y="689"/>
                    <a:pt x="259" y="517"/>
                  </a:cubicBezTo>
                  <a:cubicBezTo>
                    <a:pt x="296" y="370"/>
                    <a:pt x="357" y="222"/>
                    <a:pt x="406" y="75"/>
                  </a:cubicBezTo>
                  <a:cubicBezTo>
                    <a:pt x="418" y="50"/>
                    <a:pt x="468" y="13"/>
                    <a:pt x="505" y="1"/>
                  </a:cubicBezTo>
                  <a:cubicBezTo>
                    <a:pt x="529" y="1"/>
                    <a:pt x="578" y="38"/>
                    <a:pt x="578" y="62"/>
                  </a:cubicBezTo>
                  <a:cubicBezTo>
                    <a:pt x="627" y="308"/>
                    <a:pt x="713" y="529"/>
                    <a:pt x="861" y="726"/>
                  </a:cubicBezTo>
                  <a:cubicBezTo>
                    <a:pt x="910" y="800"/>
                    <a:pt x="935" y="874"/>
                    <a:pt x="959" y="947"/>
                  </a:cubicBezTo>
                  <a:close/>
                </a:path>
              </a:pathLst>
            </a:custGeom>
            <a:solidFill>
              <a:srgbClr val="FEE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21"/>
            <p:cNvSpPr/>
            <p:nvPr/>
          </p:nvSpPr>
          <p:spPr>
            <a:xfrm>
              <a:off x="-9927526" y="-5605331"/>
              <a:ext cx="110625" cy="156121"/>
            </a:xfrm>
            <a:custGeom>
              <a:rect b="b" l="l" r="r" t="t"/>
              <a:pathLst>
                <a:path extrusionOk="0" h="3332" w="2361">
                  <a:moveTo>
                    <a:pt x="1770" y="1721"/>
                  </a:moveTo>
                  <a:cubicBezTo>
                    <a:pt x="1746" y="1648"/>
                    <a:pt x="1721" y="1574"/>
                    <a:pt x="1672" y="1500"/>
                  </a:cubicBezTo>
                  <a:cubicBezTo>
                    <a:pt x="1524" y="1303"/>
                    <a:pt x="1438" y="1082"/>
                    <a:pt x="1389" y="836"/>
                  </a:cubicBezTo>
                  <a:cubicBezTo>
                    <a:pt x="1389" y="812"/>
                    <a:pt x="1340" y="775"/>
                    <a:pt x="1316" y="775"/>
                  </a:cubicBezTo>
                  <a:cubicBezTo>
                    <a:pt x="1279" y="787"/>
                    <a:pt x="1229" y="824"/>
                    <a:pt x="1217" y="849"/>
                  </a:cubicBezTo>
                  <a:cubicBezTo>
                    <a:pt x="1168" y="996"/>
                    <a:pt x="1107" y="1144"/>
                    <a:pt x="1070" y="1291"/>
                  </a:cubicBezTo>
                  <a:cubicBezTo>
                    <a:pt x="1033" y="1463"/>
                    <a:pt x="811" y="1537"/>
                    <a:pt x="836" y="1734"/>
                  </a:cubicBezTo>
                  <a:cubicBezTo>
                    <a:pt x="934" y="1832"/>
                    <a:pt x="1033" y="1918"/>
                    <a:pt x="1107" y="2016"/>
                  </a:cubicBezTo>
                  <a:cubicBezTo>
                    <a:pt x="1180" y="2115"/>
                    <a:pt x="1217" y="2238"/>
                    <a:pt x="1279" y="2361"/>
                  </a:cubicBezTo>
                  <a:cubicBezTo>
                    <a:pt x="1512" y="2189"/>
                    <a:pt x="1697" y="1992"/>
                    <a:pt x="1770" y="1721"/>
                  </a:cubicBezTo>
                  <a:close/>
                  <a:moveTo>
                    <a:pt x="2360" y="1869"/>
                  </a:moveTo>
                  <a:cubicBezTo>
                    <a:pt x="2348" y="1918"/>
                    <a:pt x="2348" y="1967"/>
                    <a:pt x="2311" y="1992"/>
                  </a:cubicBezTo>
                  <a:cubicBezTo>
                    <a:pt x="2274" y="2041"/>
                    <a:pt x="2213" y="2066"/>
                    <a:pt x="2151" y="2090"/>
                  </a:cubicBezTo>
                  <a:cubicBezTo>
                    <a:pt x="1869" y="2213"/>
                    <a:pt x="1672" y="2410"/>
                    <a:pt x="1611" y="2705"/>
                  </a:cubicBezTo>
                  <a:cubicBezTo>
                    <a:pt x="1549" y="2926"/>
                    <a:pt x="1451" y="3111"/>
                    <a:pt x="1303" y="3283"/>
                  </a:cubicBezTo>
                  <a:cubicBezTo>
                    <a:pt x="1279" y="3307"/>
                    <a:pt x="1217" y="3332"/>
                    <a:pt x="1193" y="3320"/>
                  </a:cubicBezTo>
                  <a:cubicBezTo>
                    <a:pt x="1131" y="3295"/>
                    <a:pt x="1045" y="3258"/>
                    <a:pt x="1045" y="3209"/>
                  </a:cubicBezTo>
                  <a:cubicBezTo>
                    <a:pt x="1020" y="2902"/>
                    <a:pt x="947" y="2607"/>
                    <a:pt x="861" y="2311"/>
                  </a:cubicBezTo>
                  <a:cubicBezTo>
                    <a:pt x="824" y="2201"/>
                    <a:pt x="738" y="2127"/>
                    <a:pt x="627" y="2115"/>
                  </a:cubicBezTo>
                  <a:cubicBezTo>
                    <a:pt x="516" y="2115"/>
                    <a:pt x="406" y="2115"/>
                    <a:pt x="295" y="2103"/>
                  </a:cubicBezTo>
                  <a:cubicBezTo>
                    <a:pt x="234" y="2090"/>
                    <a:pt x="172" y="2078"/>
                    <a:pt x="111" y="2053"/>
                  </a:cubicBezTo>
                  <a:cubicBezTo>
                    <a:pt x="37" y="2029"/>
                    <a:pt x="0" y="1881"/>
                    <a:pt x="49" y="1832"/>
                  </a:cubicBezTo>
                  <a:cubicBezTo>
                    <a:pt x="197" y="1697"/>
                    <a:pt x="344" y="1562"/>
                    <a:pt x="492" y="1426"/>
                  </a:cubicBezTo>
                  <a:cubicBezTo>
                    <a:pt x="615" y="1316"/>
                    <a:pt x="701" y="1168"/>
                    <a:pt x="762" y="996"/>
                  </a:cubicBezTo>
                  <a:cubicBezTo>
                    <a:pt x="836" y="738"/>
                    <a:pt x="947" y="504"/>
                    <a:pt x="1070" y="271"/>
                  </a:cubicBezTo>
                  <a:cubicBezTo>
                    <a:pt x="1131" y="123"/>
                    <a:pt x="1266" y="37"/>
                    <a:pt x="1426" y="13"/>
                  </a:cubicBezTo>
                  <a:cubicBezTo>
                    <a:pt x="1463" y="0"/>
                    <a:pt x="1512" y="25"/>
                    <a:pt x="1537" y="50"/>
                  </a:cubicBezTo>
                  <a:cubicBezTo>
                    <a:pt x="1574" y="74"/>
                    <a:pt x="1598" y="111"/>
                    <a:pt x="1623" y="148"/>
                  </a:cubicBezTo>
                  <a:cubicBezTo>
                    <a:pt x="1660" y="246"/>
                    <a:pt x="1709" y="357"/>
                    <a:pt x="1721" y="455"/>
                  </a:cubicBezTo>
                  <a:cubicBezTo>
                    <a:pt x="1770" y="935"/>
                    <a:pt x="1992" y="1328"/>
                    <a:pt x="2274" y="1697"/>
                  </a:cubicBezTo>
                  <a:cubicBezTo>
                    <a:pt x="2324" y="1746"/>
                    <a:pt x="2336" y="1820"/>
                    <a:pt x="2360" y="1869"/>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1"/>
            <p:cNvSpPr/>
            <p:nvPr/>
          </p:nvSpPr>
          <p:spPr>
            <a:xfrm>
              <a:off x="-11063994" y="-5600177"/>
              <a:ext cx="831770" cy="526556"/>
            </a:xfrm>
            <a:custGeom>
              <a:rect b="b" l="l" r="r" t="t"/>
              <a:pathLst>
                <a:path extrusionOk="0" h="11238" w="17752">
                  <a:moveTo>
                    <a:pt x="11814" y="5226"/>
                  </a:moveTo>
                  <a:cubicBezTo>
                    <a:pt x="11544" y="5115"/>
                    <a:pt x="11310" y="5152"/>
                    <a:pt x="11076" y="5176"/>
                  </a:cubicBezTo>
                  <a:cubicBezTo>
                    <a:pt x="10720" y="5226"/>
                    <a:pt x="10376" y="5275"/>
                    <a:pt x="10032" y="5336"/>
                  </a:cubicBezTo>
                  <a:cubicBezTo>
                    <a:pt x="9294" y="5472"/>
                    <a:pt x="8544" y="5533"/>
                    <a:pt x="7794" y="5521"/>
                  </a:cubicBezTo>
                  <a:cubicBezTo>
                    <a:pt x="6589" y="5496"/>
                    <a:pt x="5372" y="5533"/>
                    <a:pt x="4168" y="5681"/>
                  </a:cubicBezTo>
                  <a:cubicBezTo>
                    <a:pt x="4081" y="5693"/>
                    <a:pt x="3995" y="5693"/>
                    <a:pt x="3946" y="5791"/>
                  </a:cubicBezTo>
                  <a:cubicBezTo>
                    <a:pt x="4008" y="5816"/>
                    <a:pt x="4069" y="5865"/>
                    <a:pt x="4131" y="5865"/>
                  </a:cubicBezTo>
                  <a:cubicBezTo>
                    <a:pt x="4377" y="5877"/>
                    <a:pt x="4610" y="5890"/>
                    <a:pt x="4856" y="5865"/>
                  </a:cubicBezTo>
                  <a:cubicBezTo>
                    <a:pt x="5692" y="5816"/>
                    <a:pt x="6528" y="5791"/>
                    <a:pt x="7364" y="5803"/>
                  </a:cubicBezTo>
                  <a:cubicBezTo>
                    <a:pt x="7696" y="5816"/>
                    <a:pt x="8028" y="5816"/>
                    <a:pt x="8360" y="5803"/>
                  </a:cubicBezTo>
                  <a:cubicBezTo>
                    <a:pt x="8618" y="5791"/>
                    <a:pt x="8876" y="5767"/>
                    <a:pt x="9146" y="5754"/>
                  </a:cubicBezTo>
                  <a:cubicBezTo>
                    <a:pt x="9982" y="5668"/>
                    <a:pt x="10794" y="5472"/>
                    <a:pt x="11617" y="5324"/>
                  </a:cubicBezTo>
                  <a:cubicBezTo>
                    <a:pt x="11679" y="5324"/>
                    <a:pt x="11728" y="5275"/>
                    <a:pt x="11814" y="5226"/>
                  </a:cubicBezTo>
                  <a:close/>
                  <a:moveTo>
                    <a:pt x="4340" y="4181"/>
                  </a:moveTo>
                  <a:cubicBezTo>
                    <a:pt x="4647" y="4279"/>
                    <a:pt x="4893" y="4254"/>
                    <a:pt x="5126" y="4242"/>
                  </a:cubicBezTo>
                  <a:cubicBezTo>
                    <a:pt x="5827" y="4218"/>
                    <a:pt x="6540" y="4181"/>
                    <a:pt x="7241" y="4144"/>
                  </a:cubicBezTo>
                  <a:cubicBezTo>
                    <a:pt x="8077" y="4107"/>
                    <a:pt x="8901" y="3984"/>
                    <a:pt x="9724" y="3812"/>
                  </a:cubicBezTo>
                  <a:cubicBezTo>
                    <a:pt x="10314" y="3689"/>
                    <a:pt x="10892" y="3578"/>
                    <a:pt x="11482" y="3455"/>
                  </a:cubicBezTo>
                  <a:cubicBezTo>
                    <a:pt x="11691" y="3406"/>
                    <a:pt x="11912" y="3357"/>
                    <a:pt x="12121" y="3283"/>
                  </a:cubicBezTo>
                  <a:cubicBezTo>
                    <a:pt x="12220" y="3259"/>
                    <a:pt x="12306" y="3185"/>
                    <a:pt x="12392" y="3124"/>
                  </a:cubicBezTo>
                  <a:cubicBezTo>
                    <a:pt x="12416" y="3099"/>
                    <a:pt x="12416" y="3050"/>
                    <a:pt x="12429" y="3013"/>
                  </a:cubicBezTo>
                  <a:cubicBezTo>
                    <a:pt x="12429" y="3001"/>
                    <a:pt x="12392" y="2976"/>
                    <a:pt x="12367" y="2976"/>
                  </a:cubicBezTo>
                  <a:cubicBezTo>
                    <a:pt x="11654" y="3111"/>
                    <a:pt x="10941" y="3234"/>
                    <a:pt x="10228" y="3382"/>
                  </a:cubicBezTo>
                  <a:cubicBezTo>
                    <a:pt x="9380" y="3554"/>
                    <a:pt x="8544" y="3738"/>
                    <a:pt x="7683" y="3812"/>
                  </a:cubicBezTo>
                  <a:cubicBezTo>
                    <a:pt x="7020" y="3861"/>
                    <a:pt x="6368" y="3898"/>
                    <a:pt x="5704" y="3935"/>
                  </a:cubicBezTo>
                  <a:cubicBezTo>
                    <a:pt x="5262" y="3959"/>
                    <a:pt x="4844" y="4046"/>
                    <a:pt x="4340" y="4181"/>
                  </a:cubicBezTo>
                  <a:close/>
                  <a:moveTo>
                    <a:pt x="2471" y="7930"/>
                  </a:moveTo>
                  <a:cubicBezTo>
                    <a:pt x="2471" y="7967"/>
                    <a:pt x="2496" y="8016"/>
                    <a:pt x="2471" y="8053"/>
                  </a:cubicBezTo>
                  <a:cubicBezTo>
                    <a:pt x="2299" y="8360"/>
                    <a:pt x="2041" y="8606"/>
                    <a:pt x="1758" y="8815"/>
                  </a:cubicBezTo>
                  <a:cubicBezTo>
                    <a:pt x="1672" y="8877"/>
                    <a:pt x="1561" y="8901"/>
                    <a:pt x="1451" y="8926"/>
                  </a:cubicBezTo>
                  <a:cubicBezTo>
                    <a:pt x="1401" y="8926"/>
                    <a:pt x="1340" y="8877"/>
                    <a:pt x="1291" y="8852"/>
                  </a:cubicBezTo>
                  <a:cubicBezTo>
                    <a:pt x="1217" y="8803"/>
                    <a:pt x="1156" y="8828"/>
                    <a:pt x="1119" y="8889"/>
                  </a:cubicBezTo>
                  <a:cubicBezTo>
                    <a:pt x="1094" y="8938"/>
                    <a:pt x="1070" y="9000"/>
                    <a:pt x="1070" y="9061"/>
                  </a:cubicBezTo>
                  <a:cubicBezTo>
                    <a:pt x="1070" y="9098"/>
                    <a:pt x="1119" y="9135"/>
                    <a:pt x="1156" y="9147"/>
                  </a:cubicBezTo>
                  <a:cubicBezTo>
                    <a:pt x="1266" y="9172"/>
                    <a:pt x="1365" y="9172"/>
                    <a:pt x="1500" y="9196"/>
                  </a:cubicBezTo>
                  <a:cubicBezTo>
                    <a:pt x="1475" y="9258"/>
                    <a:pt x="1463" y="9332"/>
                    <a:pt x="1426" y="9369"/>
                  </a:cubicBezTo>
                  <a:cubicBezTo>
                    <a:pt x="1279" y="9553"/>
                    <a:pt x="1106" y="9725"/>
                    <a:pt x="947" y="9909"/>
                  </a:cubicBezTo>
                  <a:cubicBezTo>
                    <a:pt x="861" y="10008"/>
                    <a:pt x="775" y="10118"/>
                    <a:pt x="713" y="10229"/>
                  </a:cubicBezTo>
                  <a:cubicBezTo>
                    <a:pt x="652" y="10352"/>
                    <a:pt x="652" y="10500"/>
                    <a:pt x="578" y="10598"/>
                  </a:cubicBezTo>
                  <a:cubicBezTo>
                    <a:pt x="418" y="10807"/>
                    <a:pt x="246" y="11004"/>
                    <a:pt x="49" y="11237"/>
                  </a:cubicBezTo>
                  <a:cubicBezTo>
                    <a:pt x="25" y="11139"/>
                    <a:pt x="0" y="11077"/>
                    <a:pt x="12" y="11028"/>
                  </a:cubicBezTo>
                  <a:cubicBezTo>
                    <a:pt x="246" y="10340"/>
                    <a:pt x="553" y="9676"/>
                    <a:pt x="836" y="9012"/>
                  </a:cubicBezTo>
                  <a:cubicBezTo>
                    <a:pt x="959" y="8705"/>
                    <a:pt x="1082" y="8397"/>
                    <a:pt x="1217" y="8090"/>
                  </a:cubicBezTo>
                  <a:cubicBezTo>
                    <a:pt x="1303" y="7893"/>
                    <a:pt x="1401" y="7697"/>
                    <a:pt x="1524" y="7512"/>
                  </a:cubicBezTo>
                  <a:cubicBezTo>
                    <a:pt x="1783" y="7131"/>
                    <a:pt x="2004" y="6725"/>
                    <a:pt x="2188" y="6295"/>
                  </a:cubicBezTo>
                  <a:cubicBezTo>
                    <a:pt x="2483" y="5631"/>
                    <a:pt x="2803" y="4980"/>
                    <a:pt x="3110" y="4316"/>
                  </a:cubicBezTo>
                  <a:cubicBezTo>
                    <a:pt x="3246" y="4021"/>
                    <a:pt x="3356" y="3701"/>
                    <a:pt x="3491" y="3406"/>
                  </a:cubicBezTo>
                  <a:cubicBezTo>
                    <a:pt x="3541" y="3283"/>
                    <a:pt x="3602" y="3148"/>
                    <a:pt x="3700" y="3074"/>
                  </a:cubicBezTo>
                  <a:cubicBezTo>
                    <a:pt x="4008" y="2828"/>
                    <a:pt x="4204" y="2521"/>
                    <a:pt x="4364" y="2177"/>
                  </a:cubicBezTo>
                  <a:cubicBezTo>
                    <a:pt x="4463" y="1956"/>
                    <a:pt x="4622" y="1845"/>
                    <a:pt x="4868" y="1808"/>
                  </a:cubicBezTo>
                  <a:cubicBezTo>
                    <a:pt x="5483" y="1734"/>
                    <a:pt x="6073" y="1587"/>
                    <a:pt x="6700" y="1525"/>
                  </a:cubicBezTo>
                  <a:cubicBezTo>
                    <a:pt x="7106" y="1488"/>
                    <a:pt x="7511" y="1366"/>
                    <a:pt x="7929" y="1292"/>
                  </a:cubicBezTo>
                  <a:cubicBezTo>
                    <a:pt x="8212" y="1243"/>
                    <a:pt x="8495" y="1193"/>
                    <a:pt x="8765" y="1353"/>
                  </a:cubicBezTo>
                  <a:cubicBezTo>
                    <a:pt x="8937" y="1353"/>
                    <a:pt x="9122" y="1378"/>
                    <a:pt x="9282" y="1329"/>
                  </a:cubicBezTo>
                  <a:cubicBezTo>
                    <a:pt x="9675" y="1218"/>
                    <a:pt x="10068" y="1267"/>
                    <a:pt x="10462" y="1292"/>
                  </a:cubicBezTo>
                  <a:cubicBezTo>
                    <a:pt x="10732" y="1304"/>
                    <a:pt x="10978" y="1415"/>
                    <a:pt x="11249" y="1415"/>
                  </a:cubicBezTo>
                  <a:cubicBezTo>
                    <a:pt x="11372" y="1402"/>
                    <a:pt x="11494" y="1476"/>
                    <a:pt x="11581" y="1599"/>
                  </a:cubicBezTo>
                  <a:cubicBezTo>
                    <a:pt x="11642" y="1685"/>
                    <a:pt x="11703" y="1784"/>
                    <a:pt x="11765" y="1870"/>
                  </a:cubicBezTo>
                  <a:cubicBezTo>
                    <a:pt x="11925" y="2066"/>
                    <a:pt x="12134" y="2177"/>
                    <a:pt x="12404" y="2165"/>
                  </a:cubicBezTo>
                  <a:cubicBezTo>
                    <a:pt x="12712" y="2152"/>
                    <a:pt x="13019" y="2152"/>
                    <a:pt x="13326" y="2165"/>
                  </a:cubicBezTo>
                  <a:cubicBezTo>
                    <a:pt x="13658" y="2177"/>
                    <a:pt x="13978" y="2128"/>
                    <a:pt x="14285" y="1968"/>
                  </a:cubicBezTo>
                  <a:cubicBezTo>
                    <a:pt x="14556" y="1833"/>
                    <a:pt x="14863" y="1771"/>
                    <a:pt x="15158" y="1673"/>
                  </a:cubicBezTo>
                  <a:cubicBezTo>
                    <a:pt x="15391" y="1587"/>
                    <a:pt x="15564" y="1439"/>
                    <a:pt x="15625" y="1169"/>
                  </a:cubicBezTo>
                  <a:cubicBezTo>
                    <a:pt x="15662" y="972"/>
                    <a:pt x="15736" y="788"/>
                    <a:pt x="15809" y="603"/>
                  </a:cubicBezTo>
                  <a:cubicBezTo>
                    <a:pt x="15871" y="456"/>
                    <a:pt x="15994" y="357"/>
                    <a:pt x="16154" y="333"/>
                  </a:cubicBezTo>
                  <a:cubicBezTo>
                    <a:pt x="16412" y="284"/>
                    <a:pt x="16682" y="284"/>
                    <a:pt x="16940" y="222"/>
                  </a:cubicBezTo>
                  <a:cubicBezTo>
                    <a:pt x="17199" y="161"/>
                    <a:pt x="17457" y="124"/>
                    <a:pt x="17752" y="1"/>
                  </a:cubicBezTo>
                  <a:cubicBezTo>
                    <a:pt x="17617" y="284"/>
                    <a:pt x="17432" y="394"/>
                    <a:pt x="17248" y="505"/>
                  </a:cubicBezTo>
                  <a:cubicBezTo>
                    <a:pt x="17100" y="591"/>
                    <a:pt x="16953" y="689"/>
                    <a:pt x="16818" y="800"/>
                  </a:cubicBezTo>
                  <a:cubicBezTo>
                    <a:pt x="16559" y="1021"/>
                    <a:pt x="16350" y="1267"/>
                    <a:pt x="16314" y="1624"/>
                  </a:cubicBezTo>
                  <a:cubicBezTo>
                    <a:pt x="16301" y="1857"/>
                    <a:pt x="16178" y="2042"/>
                    <a:pt x="16055" y="2226"/>
                  </a:cubicBezTo>
                  <a:cubicBezTo>
                    <a:pt x="15896" y="2497"/>
                    <a:pt x="15723" y="2755"/>
                    <a:pt x="15600" y="3037"/>
                  </a:cubicBezTo>
                  <a:cubicBezTo>
                    <a:pt x="15293" y="3677"/>
                    <a:pt x="15121" y="4365"/>
                    <a:pt x="15207" y="5078"/>
                  </a:cubicBezTo>
                  <a:cubicBezTo>
                    <a:pt x="15256" y="5435"/>
                    <a:pt x="15367" y="5767"/>
                    <a:pt x="15441" y="6111"/>
                  </a:cubicBezTo>
                  <a:cubicBezTo>
                    <a:pt x="15465" y="6209"/>
                    <a:pt x="15551" y="6307"/>
                    <a:pt x="15490" y="6418"/>
                  </a:cubicBezTo>
                  <a:cubicBezTo>
                    <a:pt x="15441" y="6430"/>
                    <a:pt x="15404" y="6455"/>
                    <a:pt x="15367" y="6443"/>
                  </a:cubicBezTo>
                  <a:cubicBezTo>
                    <a:pt x="15060" y="6320"/>
                    <a:pt x="14740" y="6221"/>
                    <a:pt x="14445" y="6062"/>
                  </a:cubicBezTo>
                  <a:cubicBezTo>
                    <a:pt x="14199" y="5939"/>
                    <a:pt x="13953" y="5914"/>
                    <a:pt x="13683" y="5926"/>
                  </a:cubicBezTo>
                  <a:cubicBezTo>
                    <a:pt x="13523" y="5939"/>
                    <a:pt x="13375" y="5963"/>
                    <a:pt x="13216" y="5976"/>
                  </a:cubicBezTo>
                  <a:cubicBezTo>
                    <a:pt x="12244" y="6135"/>
                    <a:pt x="11261" y="6258"/>
                    <a:pt x="10265" y="6369"/>
                  </a:cubicBezTo>
                  <a:cubicBezTo>
                    <a:pt x="9564" y="6443"/>
                    <a:pt x="8876" y="6578"/>
                    <a:pt x="8175" y="6676"/>
                  </a:cubicBezTo>
                  <a:cubicBezTo>
                    <a:pt x="7659" y="6750"/>
                    <a:pt x="7130" y="6824"/>
                    <a:pt x="6602" y="6885"/>
                  </a:cubicBezTo>
                  <a:cubicBezTo>
                    <a:pt x="5594" y="7008"/>
                    <a:pt x="4586" y="7131"/>
                    <a:pt x="3590" y="7328"/>
                  </a:cubicBezTo>
                  <a:cubicBezTo>
                    <a:pt x="3233" y="7402"/>
                    <a:pt x="2877" y="7525"/>
                    <a:pt x="2520" y="7635"/>
                  </a:cubicBezTo>
                  <a:cubicBezTo>
                    <a:pt x="2434" y="7660"/>
                    <a:pt x="2373" y="7734"/>
                    <a:pt x="2299" y="7783"/>
                  </a:cubicBezTo>
                  <a:cubicBezTo>
                    <a:pt x="2250" y="7820"/>
                    <a:pt x="2274" y="7906"/>
                    <a:pt x="2348" y="7930"/>
                  </a:cubicBezTo>
                  <a:cubicBezTo>
                    <a:pt x="2385" y="7943"/>
                    <a:pt x="2434" y="7943"/>
                    <a:pt x="2483" y="7943"/>
                  </a:cubicBezTo>
                  <a:close/>
                </a:path>
              </a:pathLst>
            </a:custGeom>
            <a:solidFill>
              <a:srgbClr val="8557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1"/>
            <p:cNvSpPr/>
            <p:nvPr/>
          </p:nvSpPr>
          <p:spPr>
            <a:xfrm>
              <a:off x="-10335914" y="-5594976"/>
              <a:ext cx="285160" cy="364110"/>
            </a:xfrm>
            <a:custGeom>
              <a:rect b="b" l="l" r="r" t="t"/>
              <a:pathLst>
                <a:path extrusionOk="0" h="7771" w="6086">
                  <a:moveTo>
                    <a:pt x="320" y="4561"/>
                  </a:moveTo>
                  <a:cubicBezTo>
                    <a:pt x="320" y="4549"/>
                    <a:pt x="307" y="4537"/>
                    <a:pt x="295" y="4525"/>
                  </a:cubicBezTo>
                  <a:cubicBezTo>
                    <a:pt x="283" y="4549"/>
                    <a:pt x="258" y="4574"/>
                    <a:pt x="246" y="4598"/>
                  </a:cubicBezTo>
                  <a:cubicBezTo>
                    <a:pt x="246" y="4611"/>
                    <a:pt x="270" y="4623"/>
                    <a:pt x="270" y="4648"/>
                  </a:cubicBezTo>
                  <a:cubicBezTo>
                    <a:pt x="295" y="4611"/>
                    <a:pt x="307" y="4586"/>
                    <a:pt x="320" y="4561"/>
                  </a:cubicBezTo>
                  <a:close/>
                  <a:moveTo>
                    <a:pt x="1709" y="4672"/>
                  </a:moveTo>
                  <a:cubicBezTo>
                    <a:pt x="1746" y="4660"/>
                    <a:pt x="1795" y="4648"/>
                    <a:pt x="1819" y="4623"/>
                  </a:cubicBezTo>
                  <a:cubicBezTo>
                    <a:pt x="2065" y="4426"/>
                    <a:pt x="2262" y="4193"/>
                    <a:pt x="2373" y="3898"/>
                  </a:cubicBezTo>
                  <a:cubicBezTo>
                    <a:pt x="2496" y="3566"/>
                    <a:pt x="2717" y="3295"/>
                    <a:pt x="2975" y="3049"/>
                  </a:cubicBezTo>
                  <a:cubicBezTo>
                    <a:pt x="3049" y="2976"/>
                    <a:pt x="3110" y="2877"/>
                    <a:pt x="3184" y="2791"/>
                  </a:cubicBezTo>
                  <a:cubicBezTo>
                    <a:pt x="3184" y="2791"/>
                    <a:pt x="3172" y="2754"/>
                    <a:pt x="3159" y="2754"/>
                  </a:cubicBezTo>
                  <a:cubicBezTo>
                    <a:pt x="3147" y="2742"/>
                    <a:pt x="3123" y="2730"/>
                    <a:pt x="3110" y="2742"/>
                  </a:cubicBezTo>
                  <a:cubicBezTo>
                    <a:pt x="2815" y="2951"/>
                    <a:pt x="2520" y="3197"/>
                    <a:pt x="2336" y="3529"/>
                  </a:cubicBezTo>
                  <a:cubicBezTo>
                    <a:pt x="2139" y="3873"/>
                    <a:pt x="1955" y="4205"/>
                    <a:pt x="1684" y="4500"/>
                  </a:cubicBezTo>
                  <a:cubicBezTo>
                    <a:pt x="1660" y="4525"/>
                    <a:pt x="1660" y="4586"/>
                    <a:pt x="1672" y="4623"/>
                  </a:cubicBezTo>
                  <a:cubicBezTo>
                    <a:pt x="1672" y="4648"/>
                    <a:pt x="1697" y="4660"/>
                    <a:pt x="1709" y="4672"/>
                  </a:cubicBezTo>
                  <a:close/>
                  <a:moveTo>
                    <a:pt x="627" y="4119"/>
                  </a:moveTo>
                  <a:cubicBezTo>
                    <a:pt x="676" y="4107"/>
                    <a:pt x="725" y="4119"/>
                    <a:pt x="750" y="4094"/>
                  </a:cubicBezTo>
                  <a:cubicBezTo>
                    <a:pt x="848" y="3947"/>
                    <a:pt x="971" y="3812"/>
                    <a:pt x="1020" y="3652"/>
                  </a:cubicBezTo>
                  <a:cubicBezTo>
                    <a:pt x="1156" y="3258"/>
                    <a:pt x="1377" y="2939"/>
                    <a:pt x="1660" y="2656"/>
                  </a:cubicBezTo>
                  <a:cubicBezTo>
                    <a:pt x="1807" y="2521"/>
                    <a:pt x="1930" y="2373"/>
                    <a:pt x="2065" y="2226"/>
                  </a:cubicBezTo>
                  <a:cubicBezTo>
                    <a:pt x="2078" y="2213"/>
                    <a:pt x="2078" y="2177"/>
                    <a:pt x="2078" y="2164"/>
                  </a:cubicBezTo>
                  <a:cubicBezTo>
                    <a:pt x="2053" y="2103"/>
                    <a:pt x="2016" y="2090"/>
                    <a:pt x="1967" y="2115"/>
                  </a:cubicBezTo>
                  <a:cubicBezTo>
                    <a:pt x="1315" y="2607"/>
                    <a:pt x="885" y="3258"/>
                    <a:pt x="590" y="4008"/>
                  </a:cubicBezTo>
                  <a:cubicBezTo>
                    <a:pt x="578" y="4033"/>
                    <a:pt x="615" y="4082"/>
                    <a:pt x="627" y="4119"/>
                  </a:cubicBezTo>
                  <a:close/>
                  <a:moveTo>
                    <a:pt x="2655" y="7770"/>
                  </a:moveTo>
                  <a:cubicBezTo>
                    <a:pt x="2569" y="7733"/>
                    <a:pt x="2508" y="7709"/>
                    <a:pt x="2459" y="7672"/>
                  </a:cubicBezTo>
                  <a:cubicBezTo>
                    <a:pt x="2164" y="7352"/>
                    <a:pt x="1819" y="7143"/>
                    <a:pt x="1414" y="7008"/>
                  </a:cubicBezTo>
                  <a:cubicBezTo>
                    <a:pt x="1242" y="6959"/>
                    <a:pt x="1205" y="6848"/>
                    <a:pt x="1279" y="6651"/>
                  </a:cubicBezTo>
                  <a:cubicBezTo>
                    <a:pt x="1340" y="6492"/>
                    <a:pt x="1328" y="6430"/>
                    <a:pt x="1229" y="6369"/>
                  </a:cubicBezTo>
                  <a:cubicBezTo>
                    <a:pt x="1192" y="6356"/>
                    <a:pt x="1156" y="6332"/>
                    <a:pt x="1119" y="6307"/>
                  </a:cubicBezTo>
                  <a:cubicBezTo>
                    <a:pt x="479" y="6037"/>
                    <a:pt x="221" y="5508"/>
                    <a:pt x="111" y="4869"/>
                  </a:cubicBezTo>
                  <a:cubicBezTo>
                    <a:pt x="0" y="4279"/>
                    <a:pt x="160" y="3726"/>
                    <a:pt x="393" y="3197"/>
                  </a:cubicBezTo>
                  <a:cubicBezTo>
                    <a:pt x="676" y="2570"/>
                    <a:pt x="1070" y="2004"/>
                    <a:pt x="1463" y="1451"/>
                  </a:cubicBezTo>
                  <a:cubicBezTo>
                    <a:pt x="1660" y="1181"/>
                    <a:pt x="1906" y="972"/>
                    <a:pt x="2225" y="824"/>
                  </a:cubicBezTo>
                  <a:cubicBezTo>
                    <a:pt x="2520" y="689"/>
                    <a:pt x="2791" y="505"/>
                    <a:pt x="3110" y="308"/>
                  </a:cubicBezTo>
                  <a:cubicBezTo>
                    <a:pt x="3541" y="320"/>
                    <a:pt x="3983" y="234"/>
                    <a:pt x="4413" y="50"/>
                  </a:cubicBezTo>
                  <a:cubicBezTo>
                    <a:pt x="4512" y="13"/>
                    <a:pt x="4635" y="1"/>
                    <a:pt x="4733" y="1"/>
                  </a:cubicBezTo>
                  <a:cubicBezTo>
                    <a:pt x="5114" y="1"/>
                    <a:pt x="5483" y="1"/>
                    <a:pt x="5864" y="13"/>
                  </a:cubicBezTo>
                  <a:cubicBezTo>
                    <a:pt x="5925" y="13"/>
                    <a:pt x="5987" y="50"/>
                    <a:pt x="6048" y="62"/>
                  </a:cubicBezTo>
                  <a:cubicBezTo>
                    <a:pt x="6085" y="160"/>
                    <a:pt x="6048" y="246"/>
                    <a:pt x="5999" y="320"/>
                  </a:cubicBezTo>
                  <a:cubicBezTo>
                    <a:pt x="5901" y="455"/>
                    <a:pt x="5778" y="591"/>
                    <a:pt x="5680" y="738"/>
                  </a:cubicBezTo>
                  <a:cubicBezTo>
                    <a:pt x="5311" y="1230"/>
                    <a:pt x="4930" y="1722"/>
                    <a:pt x="4585" y="2238"/>
                  </a:cubicBezTo>
                  <a:cubicBezTo>
                    <a:pt x="4155" y="2902"/>
                    <a:pt x="3909" y="3664"/>
                    <a:pt x="3663" y="4414"/>
                  </a:cubicBezTo>
                  <a:cubicBezTo>
                    <a:pt x="3454" y="5041"/>
                    <a:pt x="3282" y="5680"/>
                    <a:pt x="3098" y="6319"/>
                  </a:cubicBezTo>
                  <a:cubicBezTo>
                    <a:pt x="2950" y="6799"/>
                    <a:pt x="2803" y="7266"/>
                    <a:pt x="2655" y="7770"/>
                  </a:cubicBezTo>
                  <a:close/>
                </a:path>
              </a:pathLst>
            </a:custGeom>
            <a:solidFill>
              <a:srgbClr val="8557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1"/>
            <p:cNvSpPr/>
            <p:nvPr/>
          </p:nvSpPr>
          <p:spPr>
            <a:xfrm>
              <a:off x="-10858394" y="-5658324"/>
              <a:ext cx="820290" cy="116950"/>
            </a:xfrm>
            <a:custGeom>
              <a:rect b="b" l="l" r="r" t="t"/>
              <a:pathLst>
                <a:path extrusionOk="0" h="2496" w="17507">
                  <a:moveTo>
                    <a:pt x="17470" y="640"/>
                  </a:moveTo>
                  <a:cubicBezTo>
                    <a:pt x="17163" y="640"/>
                    <a:pt x="16855" y="664"/>
                    <a:pt x="16548" y="664"/>
                  </a:cubicBezTo>
                  <a:cubicBezTo>
                    <a:pt x="16118" y="664"/>
                    <a:pt x="15675" y="676"/>
                    <a:pt x="15232" y="775"/>
                  </a:cubicBezTo>
                  <a:cubicBezTo>
                    <a:pt x="15048" y="812"/>
                    <a:pt x="14839" y="775"/>
                    <a:pt x="14642" y="787"/>
                  </a:cubicBezTo>
                  <a:cubicBezTo>
                    <a:pt x="14446" y="615"/>
                    <a:pt x="14224" y="701"/>
                    <a:pt x="14015" y="726"/>
                  </a:cubicBezTo>
                  <a:cubicBezTo>
                    <a:pt x="13733" y="763"/>
                    <a:pt x="13438" y="775"/>
                    <a:pt x="13167" y="861"/>
                  </a:cubicBezTo>
                  <a:cubicBezTo>
                    <a:pt x="12848" y="959"/>
                    <a:pt x="12503" y="910"/>
                    <a:pt x="12196" y="1008"/>
                  </a:cubicBezTo>
                  <a:cubicBezTo>
                    <a:pt x="11876" y="1107"/>
                    <a:pt x="11557" y="1205"/>
                    <a:pt x="11237" y="1254"/>
                  </a:cubicBezTo>
                  <a:cubicBezTo>
                    <a:pt x="11040" y="1279"/>
                    <a:pt x="10856" y="1328"/>
                    <a:pt x="10745" y="1537"/>
                  </a:cubicBezTo>
                  <a:cubicBezTo>
                    <a:pt x="10721" y="1598"/>
                    <a:pt x="10598" y="1635"/>
                    <a:pt x="10512" y="1635"/>
                  </a:cubicBezTo>
                  <a:cubicBezTo>
                    <a:pt x="9823" y="1598"/>
                    <a:pt x="9159" y="1746"/>
                    <a:pt x="8483" y="1857"/>
                  </a:cubicBezTo>
                  <a:cubicBezTo>
                    <a:pt x="8065" y="1918"/>
                    <a:pt x="7660" y="1967"/>
                    <a:pt x="7266" y="2115"/>
                  </a:cubicBezTo>
                  <a:cubicBezTo>
                    <a:pt x="7094" y="2176"/>
                    <a:pt x="6910" y="2176"/>
                    <a:pt x="6738" y="2139"/>
                  </a:cubicBezTo>
                  <a:cubicBezTo>
                    <a:pt x="6258" y="2016"/>
                    <a:pt x="5779" y="2029"/>
                    <a:pt x="5299" y="2066"/>
                  </a:cubicBezTo>
                  <a:cubicBezTo>
                    <a:pt x="5004" y="2090"/>
                    <a:pt x="4722" y="2115"/>
                    <a:pt x="4451" y="1980"/>
                  </a:cubicBezTo>
                  <a:cubicBezTo>
                    <a:pt x="4390" y="1943"/>
                    <a:pt x="4279" y="1955"/>
                    <a:pt x="4205" y="1980"/>
                  </a:cubicBezTo>
                  <a:cubicBezTo>
                    <a:pt x="3824" y="2115"/>
                    <a:pt x="3431" y="2164"/>
                    <a:pt x="3025" y="2139"/>
                  </a:cubicBezTo>
                  <a:cubicBezTo>
                    <a:pt x="2718" y="2127"/>
                    <a:pt x="2423" y="2238"/>
                    <a:pt x="2115" y="2299"/>
                  </a:cubicBezTo>
                  <a:cubicBezTo>
                    <a:pt x="1906" y="2336"/>
                    <a:pt x="1697" y="2398"/>
                    <a:pt x="1476" y="2434"/>
                  </a:cubicBezTo>
                  <a:cubicBezTo>
                    <a:pt x="1390" y="2459"/>
                    <a:pt x="1292" y="2496"/>
                    <a:pt x="1218" y="2459"/>
                  </a:cubicBezTo>
                  <a:cubicBezTo>
                    <a:pt x="923" y="2336"/>
                    <a:pt x="615" y="2398"/>
                    <a:pt x="333" y="2434"/>
                  </a:cubicBezTo>
                  <a:cubicBezTo>
                    <a:pt x="87" y="2262"/>
                    <a:pt x="75" y="2016"/>
                    <a:pt x="1" y="1771"/>
                  </a:cubicBezTo>
                  <a:cubicBezTo>
                    <a:pt x="62" y="1734"/>
                    <a:pt x="111" y="1672"/>
                    <a:pt x="173" y="1672"/>
                  </a:cubicBezTo>
                  <a:cubicBezTo>
                    <a:pt x="505" y="1660"/>
                    <a:pt x="824" y="1586"/>
                    <a:pt x="1132" y="1463"/>
                  </a:cubicBezTo>
                  <a:cubicBezTo>
                    <a:pt x="1255" y="1414"/>
                    <a:pt x="1390" y="1390"/>
                    <a:pt x="1513" y="1377"/>
                  </a:cubicBezTo>
                  <a:cubicBezTo>
                    <a:pt x="2091" y="1316"/>
                    <a:pt x="2656" y="1267"/>
                    <a:pt x="3222" y="1230"/>
                  </a:cubicBezTo>
                  <a:cubicBezTo>
                    <a:pt x="3738" y="1205"/>
                    <a:pt x="4230" y="1156"/>
                    <a:pt x="4734" y="1070"/>
                  </a:cubicBezTo>
                  <a:cubicBezTo>
                    <a:pt x="5127" y="1008"/>
                    <a:pt x="5533" y="1021"/>
                    <a:pt x="5926" y="1045"/>
                  </a:cubicBezTo>
                  <a:cubicBezTo>
                    <a:pt x="6221" y="1070"/>
                    <a:pt x="6492" y="1058"/>
                    <a:pt x="6750" y="898"/>
                  </a:cubicBezTo>
                  <a:cubicBezTo>
                    <a:pt x="6922" y="787"/>
                    <a:pt x="7119" y="763"/>
                    <a:pt x="7315" y="726"/>
                  </a:cubicBezTo>
                  <a:cubicBezTo>
                    <a:pt x="8078" y="578"/>
                    <a:pt x="8852" y="590"/>
                    <a:pt x="9614" y="480"/>
                  </a:cubicBezTo>
                  <a:cubicBezTo>
                    <a:pt x="9872" y="443"/>
                    <a:pt x="10131" y="406"/>
                    <a:pt x="10401" y="381"/>
                  </a:cubicBezTo>
                  <a:cubicBezTo>
                    <a:pt x="10512" y="357"/>
                    <a:pt x="10622" y="332"/>
                    <a:pt x="10721" y="332"/>
                  </a:cubicBezTo>
                  <a:cubicBezTo>
                    <a:pt x="11323" y="381"/>
                    <a:pt x="11901" y="234"/>
                    <a:pt x="12491" y="123"/>
                  </a:cubicBezTo>
                  <a:cubicBezTo>
                    <a:pt x="12663" y="99"/>
                    <a:pt x="12823" y="74"/>
                    <a:pt x="12995" y="185"/>
                  </a:cubicBezTo>
                  <a:cubicBezTo>
                    <a:pt x="13143" y="283"/>
                    <a:pt x="13327" y="295"/>
                    <a:pt x="13499" y="234"/>
                  </a:cubicBezTo>
                  <a:cubicBezTo>
                    <a:pt x="13720" y="172"/>
                    <a:pt x="13942" y="148"/>
                    <a:pt x="14163" y="148"/>
                  </a:cubicBezTo>
                  <a:cubicBezTo>
                    <a:pt x="14261" y="148"/>
                    <a:pt x="14384" y="148"/>
                    <a:pt x="14483" y="111"/>
                  </a:cubicBezTo>
                  <a:cubicBezTo>
                    <a:pt x="14802" y="0"/>
                    <a:pt x="15134" y="13"/>
                    <a:pt x="15466" y="13"/>
                  </a:cubicBezTo>
                  <a:cubicBezTo>
                    <a:pt x="15970" y="13"/>
                    <a:pt x="16486" y="13"/>
                    <a:pt x="16990" y="13"/>
                  </a:cubicBezTo>
                  <a:cubicBezTo>
                    <a:pt x="17113" y="13"/>
                    <a:pt x="17249" y="50"/>
                    <a:pt x="17372" y="86"/>
                  </a:cubicBezTo>
                  <a:cubicBezTo>
                    <a:pt x="17458" y="111"/>
                    <a:pt x="17507" y="197"/>
                    <a:pt x="17507" y="295"/>
                  </a:cubicBezTo>
                  <a:cubicBezTo>
                    <a:pt x="17494" y="394"/>
                    <a:pt x="17482" y="504"/>
                    <a:pt x="17470" y="640"/>
                  </a:cubicBezTo>
                  <a:close/>
                </a:path>
              </a:pathLst>
            </a:custGeom>
            <a:solidFill>
              <a:srgbClr val="EC91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21"/>
            <p:cNvSpPr/>
            <p:nvPr/>
          </p:nvSpPr>
          <p:spPr>
            <a:xfrm>
              <a:off x="-11204559" y="-5589775"/>
              <a:ext cx="270775" cy="543799"/>
            </a:xfrm>
            <a:custGeom>
              <a:rect b="b" l="l" r="r" t="t"/>
              <a:pathLst>
                <a:path extrusionOk="0" h="11606" w="5779">
                  <a:moveTo>
                    <a:pt x="1131" y="11310"/>
                  </a:moveTo>
                  <a:cubicBezTo>
                    <a:pt x="1131" y="11236"/>
                    <a:pt x="1119" y="11163"/>
                    <a:pt x="1144" y="11113"/>
                  </a:cubicBezTo>
                  <a:cubicBezTo>
                    <a:pt x="1390" y="10634"/>
                    <a:pt x="1500" y="10118"/>
                    <a:pt x="1672" y="9614"/>
                  </a:cubicBezTo>
                  <a:cubicBezTo>
                    <a:pt x="2139" y="8200"/>
                    <a:pt x="2656" y="6786"/>
                    <a:pt x="3234" y="5409"/>
                  </a:cubicBezTo>
                  <a:cubicBezTo>
                    <a:pt x="3332" y="5188"/>
                    <a:pt x="3430" y="4967"/>
                    <a:pt x="3504" y="4733"/>
                  </a:cubicBezTo>
                  <a:cubicBezTo>
                    <a:pt x="3664" y="4254"/>
                    <a:pt x="3885" y="3799"/>
                    <a:pt x="4094" y="3332"/>
                  </a:cubicBezTo>
                  <a:cubicBezTo>
                    <a:pt x="4279" y="2963"/>
                    <a:pt x="4426" y="2570"/>
                    <a:pt x="4586" y="2176"/>
                  </a:cubicBezTo>
                  <a:cubicBezTo>
                    <a:pt x="4697" y="1893"/>
                    <a:pt x="4807" y="1611"/>
                    <a:pt x="4979" y="1353"/>
                  </a:cubicBezTo>
                  <a:cubicBezTo>
                    <a:pt x="5102" y="1156"/>
                    <a:pt x="5188" y="959"/>
                    <a:pt x="5213" y="738"/>
                  </a:cubicBezTo>
                  <a:cubicBezTo>
                    <a:pt x="5213" y="713"/>
                    <a:pt x="5201" y="676"/>
                    <a:pt x="5188" y="676"/>
                  </a:cubicBezTo>
                  <a:cubicBezTo>
                    <a:pt x="5151" y="664"/>
                    <a:pt x="5102" y="664"/>
                    <a:pt x="5078" y="676"/>
                  </a:cubicBezTo>
                  <a:cubicBezTo>
                    <a:pt x="4807" y="996"/>
                    <a:pt x="4549" y="1328"/>
                    <a:pt x="4401" y="1721"/>
                  </a:cubicBezTo>
                  <a:cubicBezTo>
                    <a:pt x="3996" y="2791"/>
                    <a:pt x="3455" y="3811"/>
                    <a:pt x="3049" y="4881"/>
                  </a:cubicBezTo>
                  <a:cubicBezTo>
                    <a:pt x="2619" y="5987"/>
                    <a:pt x="2115" y="7069"/>
                    <a:pt x="1648" y="8163"/>
                  </a:cubicBezTo>
                  <a:cubicBezTo>
                    <a:pt x="1525" y="8446"/>
                    <a:pt x="1439" y="8741"/>
                    <a:pt x="1390" y="9048"/>
                  </a:cubicBezTo>
                  <a:cubicBezTo>
                    <a:pt x="1340" y="9356"/>
                    <a:pt x="1230" y="9638"/>
                    <a:pt x="972" y="9835"/>
                  </a:cubicBezTo>
                  <a:cubicBezTo>
                    <a:pt x="800" y="9970"/>
                    <a:pt x="763" y="10167"/>
                    <a:pt x="726" y="10364"/>
                  </a:cubicBezTo>
                  <a:cubicBezTo>
                    <a:pt x="701" y="10474"/>
                    <a:pt x="726" y="10585"/>
                    <a:pt x="849" y="10646"/>
                  </a:cubicBezTo>
                  <a:cubicBezTo>
                    <a:pt x="922" y="10683"/>
                    <a:pt x="996" y="10745"/>
                    <a:pt x="996" y="10843"/>
                  </a:cubicBezTo>
                  <a:cubicBezTo>
                    <a:pt x="996" y="10929"/>
                    <a:pt x="972" y="11015"/>
                    <a:pt x="935" y="11089"/>
                  </a:cubicBezTo>
                  <a:cubicBezTo>
                    <a:pt x="849" y="11249"/>
                    <a:pt x="750" y="11396"/>
                    <a:pt x="652" y="11531"/>
                  </a:cubicBezTo>
                  <a:cubicBezTo>
                    <a:pt x="627" y="11568"/>
                    <a:pt x="578" y="11568"/>
                    <a:pt x="517" y="11605"/>
                  </a:cubicBezTo>
                  <a:cubicBezTo>
                    <a:pt x="468" y="11507"/>
                    <a:pt x="406" y="11421"/>
                    <a:pt x="369" y="11310"/>
                  </a:cubicBezTo>
                  <a:cubicBezTo>
                    <a:pt x="295" y="11089"/>
                    <a:pt x="259" y="10843"/>
                    <a:pt x="173" y="10622"/>
                  </a:cubicBezTo>
                  <a:cubicBezTo>
                    <a:pt x="0" y="10204"/>
                    <a:pt x="111" y="9847"/>
                    <a:pt x="357" y="9515"/>
                  </a:cubicBezTo>
                  <a:cubicBezTo>
                    <a:pt x="431" y="9417"/>
                    <a:pt x="504" y="9343"/>
                    <a:pt x="492" y="9220"/>
                  </a:cubicBezTo>
                  <a:cubicBezTo>
                    <a:pt x="443" y="8987"/>
                    <a:pt x="529" y="8790"/>
                    <a:pt x="615" y="8581"/>
                  </a:cubicBezTo>
                  <a:cubicBezTo>
                    <a:pt x="677" y="8446"/>
                    <a:pt x="738" y="8311"/>
                    <a:pt x="812" y="8163"/>
                  </a:cubicBezTo>
                  <a:cubicBezTo>
                    <a:pt x="972" y="7880"/>
                    <a:pt x="1095" y="7573"/>
                    <a:pt x="1168" y="7241"/>
                  </a:cubicBezTo>
                  <a:cubicBezTo>
                    <a:pt x="1242" y="6897"/>
                    <a:pt x="1390" y="6577"/>
                    <a:pt x="1549" y="6258"/>
                  </a:cubicBezTo>
                  <a:cubicBezTo>
                    <a:pt x="1672" y="6012"/>
                    <a:pt x="1783" y="5741"/>
                    <a:pt x="1869" y="5471"/>
                  </a:cubicBezTo>
                  <a:cubicBezTo>
                    <a:pt x="1992" y="5114"/>
                    <a:pt x="2127" y="4770"/>
                    <a:pt x="2299" y="4438"/>
                  </a:cubicBezTo>
                  <a:cubicBezTo>
                    <a:pt x="2644" y="3774"/>
                    <a:pt x="2926" y="3074"/>
                    <a:pt x="3307" y="2422"/>
                  </a:cubicBezTo>
                  <a:cubicBezTo>
                    <a:pt x="3357" y="2348"/>
                    <a:pt x="3381" y="2262"/>
                    <a:pt x="3430" y="2188"/>
                  </a:cubicBezTo>
                  <a:cubicBezTo>
                    <a:pt x="3529" y="2029"/>
                    <a:pt x="3516" y="1857"/>
                    <a:pt x="3443" y="1684"/>
                  </a:cubicBezTo>
                  <a:cubicBezTo>
                    <a:pt x="3430" y="1648"/>
                    <a:pt x="3430" y="1598"/>
                    <a:pt x="3418" y="1562"/>
                  </a:cubicBezTo>
                  <a:lnTo>
                    <a:pt x="3406" y="1562"/>
                  </a:lnTo>
                  <a:cubicBezTo>
                    <a:pt x="3492" y="1463"/>
                    <a:pt x="3590" y="1365"/>
                    <a:pt x="3615" y="1230"/>
                  </a:cubicBezTo>
                  <a:cubicBezTo>
                    <a:pt x="3664" y="1033"/>
                    <a:pt x="3811" y="910"/>
                    <a:pt x="3959" y="775"/>
                  </a:cubicBezTo>
                  <a:cubicBezTo>
                    <a:pt x="4106" y="640"/>
                    <a:pt x="4279" y="664"/>
                    <a:pt x="4451" y="701"/>
                  </a:cubicBezTo>
                  <a:cubicBezTo>
                    <a:pt x="4451" y="750"/>
                    <a:pt x="4438" y="787"/>
                    <a:pt x="4463" y="824"/>
                  </a:cubicBezTo>
                  <a:cubicBezTo>
                    <a:pt x="4475" y="836"/>
                    <a:pt x="4524" y="836"/>
                    <a:pt x="4561" y="836"/>
                  </a:cubicBezTo>
                  <a:cubicBezTo>
                    <a:pt x="4561" y="799"/>
                    <a:pt x="4574" y="750"/>
                    <a:pt x="4549" y="738"/>
                  </a:cubicBezTo>
                  <a:cubicBezTo>
                    <a:pt x="4524" y="713"/>
                    <a:pt x="4475" y="726"/>
                    <a:pt x="4438" y="713"/>
                  </a:cubicBezTo>
                  <a:cubicBezTo>
                    <a:pt x="4451" y="676"/>
                    <a:pt x="4475" y="640"/>
                    <a:pt x="4500" y="603"/>
                  </a:cubicBezTo>
                  <a:cubicBezTo>
                    <a:pt x="4684" y="234"/>
                    <a:pt x="5004" y="62"/>
                    <a:pt x="5410" y="25"/>
                  </a:cubicBezTo>
                  <a:cubicBezTo>
                    <a:pt x="5741" y="0"/>
                    <a:pt x="5778" y="123"/>
                    <a:pt x="5729" y="431"/>
                  </a:cubicBezTo>
                  <a:cubicBezTo>
                    <a:pt x="5717" y="529"/>
                    <a:pt x="5668" y="640"/>
                    <a:pt x="5606" y="738"/>
                  </a:cubicBezTo>
                  <a:cubicBezTo>
                    <a:pt x="5520" y="910"/>
                    <a:pt x="5410" y="1070"/>
                    <a:pt x="5299" y="1254"/>
                  </a:cubicBezTo>
                  <a:cubicBezTo>
                    <a:pt x="5336" y="1340"/>
                    <a:pt x="5397" y="1439"/>
                    <a:pt x="5397" y="1537"/>
                  </a:cubicBezTo>
                  <a:cubicBezTo>
                    <a:pt x="5410" y="1672"/>
                    <a:pt x="5373" y="1807"/>
                    <a:pt x="5324" y="1930"/>
                  </a:cubicBezTo>
                  <a:cubicBezTo>
                    <a:pt x="5176" y="2311"/>
                    <a:pt x="5004" y="2693"/>
                    <a:pt x="4832" y="3086"/>
                  </a:cubicBezTo>
                  <a:cubicBezTo>
                    <a:pt x="4561" y="3713"/>
                    <a:pt x="4303" y="4340"/>
                    <a:pt x="4020" y="4967"/>
                  </a:cubicBezTo>
                  <a:cubicBezTo>
                    <a:pt x="3811" y="5446"/>
                    <a:pt x="3553" y="5913"/>
                    <a:pt x="3369" y="6405"/>
                  </a:cubicBezTo>
                  <a:cubicBezTo>
                    <a:pt x="3246" y="6712"/>
                    <a:pt x="3049" y="6995"/>
                    <a:pt x="3025" y="7339"/>
                  </a:cubicBezTo>
                  <a:cubicBezTo>
                    <a:pt x="3025" y="7401"/>
                    <a:pt x="2975" y="7450"/>
                    <a:pt x="2939" y="7499"/>
                  </a:cubicBezTo>
                  <a:cubicBezTo>
                    <a:pt x="2668" y="7807"/>
                    <a:pt x="2496" y="8163"/>
                    <a:pt x="2398" y="8556"/>
                  </a:cubicBezTo>
                  <a:cubicBezTo>
                    <a:pt x="2250" y="9085"/>
                    <a:pt x="2029" y="9589"/>
                    <a:pt x="1808" y="10093"/>
                  </a:cubicBezTo>
                  <a:cubicBezTo>
                    <a:pt x="1660" y="10437"/>
                    <a:pt x="1525" y="10794"/>
                    <a:pt x="1377" y="11138"/>
                  </a:cubicBezTo>
                  <a:cubicBezTo>
                    <a:pt x="1328" y="11249"/>
                    <a:pt x="1242" y="11310"/>
                    <a:pt x="1119" y="11298"/>
                  </a:cubicBezTo>
                  <a:close/>
                </a:path>
              </a:pathLst>
            </a:custGeom>
            <a:solidFill>
              <a:srgbClr val="AA7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21"/>
            <p:cNvSpPr/>
            <p:nvPr/>
          </p:nvSpPr>
          <p:spPr>
            <a:xfrm>
              <a:off x="-11125655" y="-5547746"/>
              <a:ext cx="246598" cy="517326"/>
            </a:xfrm>
            <a:custGeom>
              <a:rect b="b" l="l" r="r" t="t"/>
              <a:pathLst>
                <a:path extrusionOk="0" h="11041" w="5263">
                  <a:moveTo>
                    <a:pt x="4463" y="996"/>
                  </a:moveTo>
                  <a:cubicBezTo>
                    <a:pt x="4340" y="1033"/>
                    <a:pt x="4328" y="1132"/>
                    <a:pt x="4291" y="1230"/>
                  </a:cubicBezTo>
                  <a:cubicBezTo>
                    <a:pt x="4279" y="1242"/>
                    <a:pt x="4291" y="1267"/>
                    <a:pt x="4303" y="1279"/>
                  </a:cubicBezTo>
                  <a:cubicBezTo>
                    <a:pt x="4316" y="1291"/>
                    <a:pt x="4340" y="1291"/>
                    <a:pt x="4353" y="1279"/>
                  </a:cubicBezTo>
                  <a:cubicBezTo>
                    <a:pt x="4451" y="1218"/>
                    <a:pt x="4488" y="1132"/>
                    <a:pt x="4488" y="1021"/>
                  </a:cubicBezTo>
                  <a:cubicBezTo>
                    <a:pt x="4586" y="1009"/>
                    <a:pt x="4623" y="923"/>
                    <a:pt x="4660" y="849"/>
                  </a:cubicBezTo>
                  <a:cubicBezTo>
                    <a:pt x="4697" y="800"/>
                    <a:pt x="4684" y="763"/>
                    <a:pt x="4623" y="751"/>
                  </a:cubicBezTo>
                  <a:cubicBezTo>
                    <a:pt x="4611" y="751"/>
                    <a:pt x="4586" y="763"/>
                    <a:pt x="4574" y="775"/>
                  </a:cubicBezTo>
                  <a:cubicBezTo>
                    <a:pt x="4500" y="824"/>
                    <a:pt x="4463" y="898"/>
                    <a:pt x="4463" y="996"/>
                  </a:cubicBezTo>
                  <a:close/>
                  <a:moveTo>
                    <a:pt x="4660" y="1"/>
                  </a:moveTo>
                  <a:cubicBezTo>
                    <a:pt x="4980" y="160"/>
                    <a:pt x="5078" y="456"/>
                    <a:pt x="5262" y="714"/>
                  </a:cubicBezTo>
                  <a:cubicBezTo>
                    <a:pt x="5164" y="960"/>
                    <a:pt x="5016" y="1144"/>
                    <a:pt x="4881" y="1341"/>
                  </a:cubicBezTo>
                  <a:cubicBezTo>
                    <a:pt x="4660" y="1673"/>
                    <a:pt x="4475" y="2017"/>
                    <a:pt x="4303" y="2386"/>
                  </a:cubicBezTo>
                  <a:cubicBezTo>
                    <a:pt x="3836" y="3431"/>
                    <a:pt x="3369" y="4475"/>
                    <a:pt x="2853" y="5496"/>
                  </a:cubicBezTo>
                  <a:cubicBezTo>
                    <a:pt x="2373" y="6442"/>
                    <a:pt x="1918" y="7389"/>
                    <a:pt x="1574" y="8397"/>
                  </a:cubicBezTo>
                  <a:cubicBezTo>
                    <a:pt x="1365" y="8987"/>
                    <a:pt x="1119" y="9528"/>
                    <a:pt x="763" y="10044"/>
                  </a:cubicBezTo>
                  <a:cubicBezTo>
                    <a:pt x="603" y="10278"/>
                    <a:pt x="480" y="10548"/>
                    <a:pt x="333" y="10782"/>
                  </a:cubicBezTo>
                  <a:cubicBezTo>
                    <a:pt x="283" y="10880"/>
                    <a:pt x="197" y="10954"/>
                    <a:pt x="124" y="11028"/>
                  </a:cubicBezTo>
                  <a:cubicBezTo>
                    <a:pt x="111" y="11040"/>
                    <a:pt x="74" y="11028"/>
                    <a:pt x="62" y="11028"/>
                  </a:cubicBezTo>
                  <a:cubicBezTo>
                    <a:pt x="38" y="11016"/>
                    <a:pt x="25" y="11003"/>
                    <a:pt x="13" y="10991"/>
                  </a:cubicBezTo>
                  <a:cubicBezTo>
                    <a:pt x="13" y="10930"/>
                    <a:pt x="1" y="10856"/>
                    <a:pt x="13" y="10794"/>
                  </a:cubicBezTo>
                  <a:cubicBezTo>
                    <a:pt x="50" y="10585"/>
                    <a:pt x="99" y="10364"/>
                    <a:pt x="148" y="10155"/>
                  </a:cubicBezTo>
                  <a:cubicBezTo>
                    <a:pt x="234" y="9811"/>
                    <a:pt x="320" y="9479"/>
                    <a:pt x="554" y="9184"/>
                  </a:cubicBezTo>
                  <a:cubicBezTo>
                    <a:pt x="640" y="9073"/>
                    <a:pt x="726" y="8938"/>
                    <a:pt x="775" y="8790"/>
                  </a:cubicBezTo>
                  <a:cubicBezTo>
                    <a:pt x="1009" y="8151"/>
                    <a:pt x="1353" y="7549"/>
                    <a:pt x="1648" y="6946"/>
                  </a:cubicBezTo>
                  <a:cubicBezTo>
                    <a:pt x="1869" y="6504"/>
                    <a:pt x="2054" y="6061"/>
                    <a:pt x="2213" y="5606"/>
                  </a:cubicBezTo>
                  <a:cubicBezTo>
                    <a:pt x="2545" y="4672"/>
                    <a:pt x="2902" y="3738"/>
                    <a:pt x="3308" y="2840"/>
                  </a:cubicBezTo>
                  <a:cubicBezTo>
                    <a:pt x="3566" y="2238"/>
                    <a:pt x="3812" y="1623"/>
                    <a:pt x="4082" y="1009"/>
                  </a:cubicBezTo>
                  <a:cubicBezTo>
                    <a:pt x="4205" y="726"/>
                    <a:pt x="4340" y="456"/>
                    <a:pt x="4488" y="185"/>
                  </a:cubicBezTo>
                  <a:cubicBezTo>
                    <a:pt x="4525" y="111"/>
                    <a:pt x="4598" y="62"/>
                    <a:pt x="4660" y="1"/>
                  </a:cubicBezTo>
                </a:path>
              </a:pathLst>
            </a:custGeom>
            <a:solidFill>
              <a:srgbClr val="EC91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21"/>
            <p:cNvSpPr/>
            <p:nvPr/>
          </p:nvSpPr>
          <p:spPr>
            <a:xfrm>
              <a:off x="-11209150" y="-5532752"/>
              <a:ext cx="171677" cy="349117"/>
            </a:xfrm>
            <a:custGeom>
              <a:rect b="b" l="l" r="r" t="t"/>
              <a:pathLst>
                <a:path extrusionOk="0" h="7451" w="3664">
                  <a:moveTo>
                    <a:pt x="3504" y="345"/>
                  </a:moveTo>
                  <a:lnTo>
                    <a:pt x="3516" y="345"/>
                  </a:lnTo>
                  <a:cubicBezTo>
                    <a:pt x="3344" y="492"/>
                    <a:pt x="3209" y="664"/>
                    <a:pt x="3221" y="910"/>
                  </a:cubicBezTo>
                  <a:cubicBezTo>
                    <a:pt x="3221" y="1070"/>
                    <a:pt x="3147" y="1205"/>
                    <a:pt x="3061" y="1328"/>
                  </a:cubicBezTo>
                  <a:cubicBezTo>
                    <a:pt x="2569" y="2041"/>
                    <a:pt x="2225" y="2828"/>
                    <a:pt x="1832" y="3590"/>
                  </a:cubicBezTo>
                  <a:cubicBezTo>
                    <a:pt x="1795" y="3676"/>
                    <a:pt x="1770" y="3762"/>
                    <a:pt x="1733" y="3836"/>
                  </a:cubicBezTo>
                  <a:cubicBezTo>
                    <a:pt x="1697" y="3946"/>
                    <a:pt x="1672" y="4045"/>
                    <a:pt x="1623" y="4155"/>
                  </a:cubicBezTo>
                  <a:cubicBezTo>
                    <a:pt x="1414" y="4660"/>
                    <a:pt x="1156" y="5151"/>
                    <a:pt x="996" y="5668"/>
                  </a:cubicBezTo>
                  <a:cubicBezTo>
                    <a:pt x="836" y="6208"/>
                    <a:pt x="627" y="6712"/>
                    <a:pt x="381" y="7204"/>
                  </a:cubicBezTo>
                  <a:cubicBezTo>
                    <a:pt x="344" y="7278"/>
                    <a:pt x="307" y="7352"/>
                    <a:pt x="271" y="7413"/>
                  </a:cubicBezTo>
                  <a:cubicBezTo>
                    <a:pt x="197" y="7450"/>
                    <a:pt x="160" y="7426"/>
                    <a:pt x="160" y="7364"/>
                  </a:cubicBezTo>
                  <a:cubicBezTo>
                    <a:pt x="160" y="7167"/>
                    <a:pt x="172" y="6971"/>
                    <a:pt x="197" y="6774"/>
                  </a:cubicBezTo>
                  <a:cubicBezTo>
                    <a:pt x="221" y="6491"/>
                    <a:pt x="234" y="6208"/>
                    <a:pt x="62" y="5950"/>
                  </a:cubicBezTo>
                  <a:cubicBezTo>
                    <a:pt x="25" y="5877"/>
                    <a:pt x="0" y="5778"/>
                    <a:pt x="0" y="5692"/>
                  </a:cubicBezTo>
                  <a:cubicBezTo>
                    <a:pt x="25" y="5274"/>
                    <a:pt x="62" y="4856"/>
                    <a:pt x="246" y="4475"/>
                  </a:cubicBezTo>
                  <a:cubicBezTo>
                    <a:pt x="467" y="3996"/>
                    <a:pt x="701" y="3516"/>
                    <a:pt x="922" y="3049"/>
                  </a:cubicBezTo>
                  <a:cubicBezTo>
                    <a:pt x="1020" y="2840"/>
                    <a:pt x="1106" y="2643"/>
                    <a:pt x="1266" y="2484"/>
                  </a:cubicBezTo>
                  <a:cubicBezTo>
                    <a:pt x="1340" y="2398"/>
                    <a:pt x="1414" y="2311"/>
                    <a:pt x="1451" y="2213"/>
                  </a:cubicBezTo>
                  <a:cubicBezTo>
                    <a:pt x="1537" y="1930"/>
                    <a:pt x="1733" y="1721"/>
                    <a:pt x="1930" y="1512"/>
                  </a:cubicBezTo>
                  <a:cubicBezTo>
                    <a:pt x="2151" y="1267"/>
                    <a:pt x="2360" y="1008"/>
                    <a:pt x="2569" y="762"/>
                  </a:cubicBezTo>
                  <a:cubicBezTo>
                    <a:pt x="2864" y="394"/>
                    <a:pt x="3049" y="246"/>
                    <a:pt x="3541" y="0"/>
                  </a:cubicBezTo>
                  <a:cubicBezTo>
                    <a:pt x="3664" y="123"/>
                    <a:pt x="3565" y="234"/>
                    <a:pt x="3504" y="345"/>
                  </a:cubicBezTo>
                  <a:close/>
                </a:path>
              </a:pathLst>
            </a:custGeom>
            <a:solidFill>
              <a:srgbClr val="AA7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21"/>
            <p:cNvSpPr/>
            <p:nvPr/>
          </p:nvSpPr>
          <p:spPr>
            <a:xfrm>
              <a:off x="-10976469" y="-5299461"/>
              <a:ext cx="511563" cy="145204"/>
            </a:xfrm>
            <a:custGeom>
              <a:rect b="b" l="l" r="r" t="t"/>
              <a:pathLst>
                <a:path extrusionOk="0" h="3099" w="10918">
                  <a:moveTo>
                    <a:pt x="615" y="1525"/>
                  </a:moveTo>
                  <a:cubicBezTo>
                    <a:pt x="1451" y="1229"/>
                    <a:pt x="2312" y="1057"/>
                    <a:pt x="3185" y="996"/>
                  </a:cubicBezTo>
                  <a:cubicBezTo>
                    <a:pt x="3959" y="922"/>
                    <a:pt x="4721" y="836"/>
                    <a:pt x="5484" y="750"/>
                  </a:cubicBezTo>
                  <a:cubicBezTo>
                    <a:pt x="6160" y="664"/>
                    <a:pt x="6836" y="553"/>
                    <a:pt x="7512" y="455"/>
                  </a:cubicBezTo>
                  <a:cubicBezTo>
                    <a:pt x="7967" y="394"/>
                    <a:pt x="8422" y="320"/>
                    <a:pt x="8889" y="258"/>
                  </a:cubicBezTo>
                  <a:cubicBezTo>
                    <a:pt x="9540" y="172"/>
                    <a:pt x="10192" y="86"/>
                    <a:pt x="10844" y="0"/>
                  </a:cubicBezTo>
                  <a:cubicBezTo>
                    <a:pt x="10868" y="0"/>
                    <a:pt x="10880" y="12"/>
                    <a:pt x="10917" y="25"/>
                  </a:cubicBezTo>
                  <a:cubicBezTo>
                    <a:pt x="10856" y="246"/>
                    <a:pt x="10757" y="418"/>
                    <a:pt x="10487" y="418"/>
                  </a:cubicBezTo>
                  <a:cubicBezTo>
                    <a:pt x="10401" y="418"/>
                    <a:pt x="10315" y="418"/>
                    <a:pt x="10229" y="418"/>
                  </a:cubicBezTo>
                  <a:cubicBezTo>
                    <a:pt x="10020" y="418"/>
                    <a:pt x="9835" y="455"/>
                    <a:pt x="9688" y="615"/>
                  </a:cubicBezTo>
                  <a:cubicBezTo>
                    <a:pt x="9565" y="738"/>
                    <a:pt x="9417" y="775"/>
                    <a:pt x="9258" y="701"/>
                  </a:cubicBezTo>
                  <a:cubicBezTo>
                    <a:pt x="8827" y="504"/>
                    <a:pt x="8397" y="590"/>
                    <a:pt x="7967" y="664"/>
                  </a:cubicBezTo>
                  <a:cubicBezTo>
                    <a:pt x="7807" y="689"/>
                    <a:pt x="7672" y="762"/>
                    <a:pt x="7635" y="947"/>
                  </a:cubicBezTo>
                  <a:cubicBezTo>
                    <a:pt x="7623" y="996"/>
                    <a:pt x="7623" y="1033"/>
                    <a:pt x="7598" y="1070"/>
                  </a:cubicBezTo>
                  <a:cubicBezTo>
                    <a:pt x="7463" y="1303"/>
                    <a:pt x="7340" y="1525"/>
                    <a:pt x="7364" y="1807"/>
                  </a:cubicBezTo>
                  <a:cubicBezTo>
                    <a:pt x="7364" y="1893"/>
                    <a:pt x="7155" y="1967"/>
                    <a:pt x="7094" y="1918"/>
                  </a:cubicBezTo>
                  <a:cubicBezTo>
                    <a:pt x="7008" y="1844"/>
                    <a:pt x="6934" y="1770"/>
                    <a:pt x="6860" y="1672"/>
                  </a:cubicBezTo>
                  <a:cubicBezTo>
                    <a:pt x="6762" y="1525"/>
                    <a:pt x="6627" y="1426"/>
                    <a:pt x="6442" y="1389"/>
                  </a:cubicBezTo>
                  <a:cubicBezTo>
                    <a:pt x="6332" y="1365"/>
                    <a:pt x="6233" y="1328"/>
                    <a:pt x="6123" y="1291"/>
                  </a:cubicBezTo>
                  <a:cubicBezTo>
                    <a:pt x="5656" y="1131"/>
                    <a:pt x="5189" y="1082"/>
                    <a:pt x="4721" y="1340"/>
                  </a:cubicBezTo>
                  <a:cubicBezTo>
                    <a:pt x="4562" y="1426"/>
                    <a:pt x="4377" y="1426"/>
                    <a:pt x="4205" y="1377"/>
                  </a:cubicBezTo>
                  <a:cubicBezTo>
                    <a:pt x="4033" y="1340"/>
                    <a:pt x="3861" y="1291"/>
                    <a:pt x="3689" y="1266"/>
                  </a:cubicBezTo>
                  <a:cubicBezTo>
                    <a:pt x="3013" y="1156"/>
                    <a:pt x="2447" y="1438"/>
                    <a:pt x="1906" y="1807"/>
                  </a:cubicBezTo>
                  <a:cubicBezTo>
                    <a:pt x="1746" y="1918"/>
                    <a:pt x="1623" y="2078"/>
                    <a:pt x="1562" y="2274"/>
                  </a:cubicBezTo>
                  <a:cubicBezTo>
                    <a:pt x="1537" y="2360"/>
                    <a:pt x="1500" y="2447"/>
                    <a:pt x="1464" y="2533"/>
                  </a:cubicBezTo>
                  <a:cubicBezTo>
                    <a:pt x="1205" y="2594"/>
                    <a:pt x="935" y="2594"/>
                    <a:pt x="701" y="2742"/>
                  </a:cubicBezTo>
                  <a:cubicBezTo>
                    <a:pt x="480" y="2877"/>
                    <a:pt x="247" y="2975"/>
                    <a:pt x="1" y="3098"/>
                  </a:cubicBezTo>
                  <a:cubicBezTo>
                    <a:pt x="1" y="2889"/>
                    <a:pt x="74" y="2766"/>
                    <a:pt x="394" y="2299"/>
                  </a:cubicBezTo>
                  <a:cubicBezTo>
                    <a:pt x="554" y="2065"/>
                    <a:pt x="775" y="1869"/>
                    <a:pt x="861" y="1611"/>
                  </a:cubicBezTo>
                  <a:cubicBezTo>
                    <a:pt x="775" y="1512"/>
                    <a:pt x="677" y="1537"/>
                    <a:pt x="603" y="1512"/>
                  </a:cubicBezTo>
                  <a:close/>
                </a:path>
              </a:pathLst>
            </a:custGeom>
            <a:solidFill>
              <a:srgbClr val="8557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21"/>
            <p:cNvSpPr/>
            <p:nvPr/>
          </p:nvSpPr>
          <p:spPr>
            <a:xfrm>
              <a:off x="-10186728" y="-5527598"/>
              <a:ext cx="119855" cy="316880"/>
            </a:xfrm>
            <a:custGeom>
              <a:rect b="b" l="l" r="r" t="t"/>
              <a:pathLst>
                <a:path extrusionOk="0" h="6763" w="2558">
                  <a:moveTo>
                    <a:pt x="0" y="6590"/>
                  </a:moveTo>
                  <a:cubicBezTo>
                    <a:pt x="12" y="6369"/>
                    <a:pt x="74" y="6135"/>
                    <a:pt x="148" y="5902"/>
                  </a:cubicBezTo>
                  <a:cubicBezTo>
                    <a:pt x="418" y="4980"/>
                    <a:pt x="701" y="4045"/>
                    <a:pt x="996" y="3123"/>
                  </a:cubicBezTo>
                  <a:cubicBezTo>
                    <a:pt x="1131" y="2656"/>
                    <a:pt x="1291" y="2201"/>
                    <a:pt x="1463" y="1747"/>
                  </a:cubicBezTo>
                  <a:cubicBezTo>
                    <a:pt x="1697" y="1132"/>
                    <a:pt x="2053" y="566"/>
                    <a:pt x="2446" y="38"/>
                  </a:cubicBezTo>
                  <a:cubicBezTo>
                    <a:pt x="2459" y="13"/>
                    <a:pt x="2483" y="13"/>
                    <a:pt x="2520" y="1"/>
                  </a:cubicBezTo>
                  <a:cubicBezTo>
                    <a:pt x="2532" y="50"/>
                    <a:pt x="2557" y="112"/>
                    <a:pt x="2545" y="161"/>
                  </a:cubicBezTo>
                  <a:cubicBezTo>
                    <a:pt x="2225" y="1402"/>
                    <a:pt x="1881" y="2632"/>
                    <a:pt x="1561" y="3861"/>
                  </a:cubicBezTo>
                  <a:cubicBezTo>
                    <a:pt x="1475" y="4205"/>
                    <a:pt x="1389" y="4550"/>
                    <a:pt x="1352" y="4906"/>
                  </a:cubicBezTo>
                  <a:cubicBezTo>
                    <a:pt x="1340" y="5115"/>
                    <a:pt x="1291" y="5336"/>
                    <a:pt x="1229" y="5545"/>
                  </a:cubicBezTo>
                  <a:cubicBezTo>
                    <a:pt x="1131" y="5865"/>
                    <a:pt x="1033" y="6185"/>
                    <a:pt x="922" y="6492"/>
                  </a:cubicBezTo>
                  <a:cubicBezTo>
                    <a:pt x="861" y="6701"/>
                    <a:pt x="750" y="6762"/>
                    <a:pt x="529" y="6713"/>
                  </a:cubicBezTo>
                  <a:cubicBezTo>
                    <a:pt x="443" y="6701"/>
                    <a:pt x="357" y="6652"/>
                    <a:pt x="270" y="6639"/>
                  </a:cubicBezTo>
                  <a:cubicBezTo>
                    <a:pt x="184" y="6627"/>
                    <a:pt x="98" y="6676"/>
                    <a:pt x="0" y="6590"/>
                  </a:cubicBezTo>
                  <a:close/>
                </a:path>
              </a:pathLst>
            </a:custGeom>
            <a:solidFill>
              <a:srgbClr val="EC91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21"/>
            <p:cNvSpPr/>
            <p:nvPr/>
          </p:nvSpPr>
          <p:spPr>
            <a:xfrm>
              <a:off x="-10501827" y="-5563302"/>
              <a:ext cx="144641" cy="44419"/>
            </a:xfrm>
            <a:custGeom>
              <a:rect b="b" l="l" r="r" t="t"/>
              <a:pathLst>
                <a:path extrusionOk="0" h="948" w="3087">
                  <a:moveTo>
                    <a:pt x="0" y="443"/>
                  </a:moveTo>
                  <a:cubicBezTo>
                    <a:pt x="87" y="394"/>
                    <a:pt x="160" y="345"/>
                    <a:pt x="234" y="333"/>
                  </a:cubicBezTo>
                  <a:cubicBezTo>
                    <a:pt x="800" y="247"/>
                    <a:pt x="1365" y="161"/>
                    <a:pt x="1931" y="62"/>
                  </a:cubicBezTo>
                  <a:cubicBezTo>
                    <a:pt x="2287" y="1"/>
                    <a:pt x="2668" y="62"/>
                    <a:pt x="3049" y="75"/>
                  </a:cubicBezTo>
                  <a:cubicBezTo>
                    <a:pt x="3062" y="75"/>
                    <a:pt x="3086" y="148"/>
                    <a:pt x="3074" y="173"/>
                  </a:cubicBezTo>
                  <a:cubicBezTo>
                    <a:pt x="3049" y="234"/>
                    <a:pt x="3025" y="296"/>
                    <a:pt x="2963" y="333"/>
                  </a:cubicBezTo>
                  <a:cubicBezTo>
                    <a:pt x="2803" y="431"/>
                    <a:pt x="2619" y="529"/>
                    <a:pt x="2447" y="603"/>
                  </a:cubicBezTo>
                  <a:cubicBezTo>
                    <a:pt x="1636" y="923"/>
                    <a:pt x="1476" y="947"/>
                    <a:pt x="591" y="898"/>
                  </a:cubicBezTo>
                  <a:cubicBezTo>
                    <a:pt x="296" y="886"/>
                    <a:pt x="197" y="812"/>
                    <a:pt x="0" y="443"/>
                  </a:cubicBezTo>
                  <a:close/>
                </a:path>
              </a:pathLst>
            </a:custGeom>
            <a:solidFill>
              <a:srgbClr val="ECAA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21"/>
            <p:cNvSpPr/>
            <p:nvPr/>
          </p:nvSpPr>
          <p:spPr>
            <a:xfrm>
              <a:off x="-10091143" y="-5587479"/>
              <a:ext cx="74921" cy="210285"/>
            </a:xfrm>
            <a:custGeom>
              <a:rect b="b" l="l" r="r" t="t"/>
              <a:pathLst>
                <a:path extrusionOk="0" h="4488" w="1599">
                  <a:moveTo>
                    <a:pt x="13" y="4488"/>
                  </a:moveTo>
                  <a:cubicBezTo>
                    <a:pt x="38" y="4340"/>
                    <a:pt x="50" y="4180"/>
                    <a:pt x="87" y="4033"/>
                  </a:cubicBezTo>
                  <a:cubicBezTo>
                    <a:pt x="210" y="3541"/>
                    <a:pt x="333" y="3049"/>
                    <a:pt x="443" y="2557"/>
                  </a:cubicBezTo>
                  <a:cubicBezTo>
                    <a:pt x="628" y="1722"/>
                    <a:pt x="923" y="922"/>
                    <a:pt x="1206" y="111"/>
                  </a:cubicBezTo>
                  <a:cubicBezTo>
                    <a:pt x="1242" y="37"/>
                    <a:pt x="1353" y="0"/>
                    <a:pt x="1427" y="25"/>
                  </a:cubicBezTo>
                  <a:cubicBezTo>
                    <a:pt x="1525" y="50"/>
                    <a:pt x="1587" y="111"/>
                    <a:pt x="1599" y="197"/>
                  </a:cubicBezTo>
                  <a:cubicBezTo>
                    <a:pt x="1599" y="259"/>
                    <a:pt x="1599" y="332"/>
                    <a:pt x="1574" y="394"/>
                  </a:cubicBezTo>
                  <a:cubicBezTo>
                    <a:pt x="1144" y="1734"/>
                    <a:pt x="689" y="3061"/>
                    <a:pt x="136" y="4352"/>
                  </a:cubicBezTo>
                  <a:cubicBezTo>
                    <a:pt x="111" y="4401"/>
                    <a:pt x="50" y="4438"/>
                    <a:pt x="1" y="4475"/>
                  </a:cubicBezTo>
                  <a:close/>
                </a:path>
              </a:pathLst>
            </a:custGeom>
            <a:solidFill>
              <a:srgbClr val="EC91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21"/>
            <p:cNvSpPr/>
            <p:nvPr/>
          </p:nvSpPr>
          <p:spPr>
            <a:xfrm>
              <a:off x="-11164826" y="-5060454"/>
              <a:ext cx="13307" cy="29425"/>
            </a:xfrm>
            <a:custGeom>
              <a:rect b="b" l="l" r="r" t="t"/>
              <a:pathLst>
                <a:path extrusionOk="0" h="628" w="284">
                  <a:moveTo>
                    <a:pt x="271" y="1"/>
                  </a:moveTo>
                  <a:cubicBezTo>
                    <a:pt x="283" y="222"/>
                    <a:pt x="271" y="431"/>
                    <a:pt x="136" y="603"/>
                  </a:cubicBezTo>
                  <a:cubicBezTo>
                    <a:pt x="111" y="628"/>
                    <a:pt x="62" y="616"/>
                    <a:pt x="25" y="616"/>
                  </a:cubicBezTo>
                  <a:cubicBezTo>
                    <a:pt x="13" y="616"/>
                    <a:pt x="1" y="579"/>
                    <a:pt x="1" y="566"/>
                  </a:cubicBezTo>
                  <a:cubicBezTo>
                    <a:pt x="62" y="370"/>
                    <a:pt x="124" y="173"/>
                    <a:pt x="283" y="13"/>
                  </a:cubicBezTo>
                  <a:close/>
                </a:path>
              </a:pathLst>
            </a:custGeom>
            <a:solidFill>
              <a:srgbClr val="AA7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21"/>
            <p:cNvSpPr/>
            <p:nvPr/>
          </p:nvSpPr>
          <p:spPr>
            <a:xfrm>
              <a:off x="-10310003" y="-5277018"/>
              <a:ext cx="10402" cy="10402"/>
            </a:xfrm>
            <a:custGeom>
              <a:rect b="b" l="l" r="r" t="t"/>
              <a:pathLst>
                <a:path extrusionOk="0" h="222" w="222">
                  <a:moveTo>
                    <a:pt x="111" y="1"/>
                  </a:moveTo>
                  <a:cubicBezTo>
                    <a:pt x="160" y="74"/>
                    <a:pt x="185" y="124"/>
                    <a:pt x="222" y="173"/>
                  </a:cubicBezTo>
                  <a:cubicBezTo>
                    <a:pt x="185" y="197"/>
                    <a:pt x="148" y="222"/>
                    <a:pt x="111" y="222"/>
                  </a:cubicBezTo>
                  <a:cubicBezTo>
                    <a:pt x="74" y="222"/>
                    <a:pt x="37" y="197"/>
                    <a:pt x="0" y="173"/>
                  </a:cubicBezTo>
                  <a:cubicBezTo>
                    <a:pt x="37" y="124"/>
                    <a:pt x="62" y="74"/>
                    <a:pt x="111" y="1"/>
                  </a:cubicBezTo>
                  <a:close/>
                </a:path>
              </a:pathLst>
            </a:custGeom>
            <a:solidFill>
              <a:srgbClr val="8557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21"/>
            <p:cNvSpPr/>
            <p:nvPr/>
          </p:nvSpPr>
          <p:spPr>
            <a:xfrm>
              <a:off x="-10095735" y="-5377803"/>
              <a:ext cx="5248" cy="12135"/>
            </a:xfrm>
            <a:custGeom>
              <a:rect b="b" l="l" r="r" t="t"/>
              <a:pathLst>
                <a:path extrusionOk="0" h="259" w="112">
                  <a:moveTo>
                    <a:pt x="99" y="0"/>
                  </a:moveTo>
                  <a:cubicBezTo>
                    <a:pt x="99" y="74"/>
                    <a:pt x="86" y="148"/>
                    <a:pt x="86" y="258"/>
                  </a:cubicBezTo>
                  <a:cubicBezTo>
                    <a:pt x="0" y="135"/>
                    <a:pt x="99" y="86"/>
                    <a:pt x="111" y="13"/>
                  </a:cubicBezTo>
                  <a:close/>
                </a:path>
              </a:pathLst>
            </a:custGeom>
            <a:solidFill>
              <a:srgbClr val="EC91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21"/>
            <p:cNvSpPr/>
            <p:nvPr/>
          </p:nvSpPr>
          <p:spPr>
            <a:xfrm>
              <a:off x="-10833045" y="-4810436"/>
              <a:ext cx="904395" cy="509220"/>
            </a:xfrm>
            <a:custGeom>
              <a:rect b="b" l="l" r="r" t="t"/>
              <a:pathLst>
                <a:path extrusionOk="0" h="10868" w="19302">
                  <a:moveTo>
                    <a:pt x="17298" y="1709"/>
                  </a:moveTo>
                  <a:cubicBezTo>
                    <a:pt x="16953" y="1586"/>
                    <a:pt x="16609" y="1648"/>
                    <a:pt x="16265" y="1697"/>
                  </a:cubicBezTo>
                  <a:cubicBezTo>
                    <a:pt x="15859" y="1758"/>
                    <a:pt x="15441" y="1758"/>
                    <a:pt x="15085" y="2041"/>
                  </a:cubicBezTo>
                  <a:cubicBezTo>
                    <a:pt x="15306" y="2139"/>
                    <a:pt x="15491" y="1992"/>
                    <a:pt x="15675" y="1992"/>
                  </a:cubicBezTo>
                  <a:cubicBezTo>
                    <a:pt x="16093" y="1992"/>
                    <a:pt x="16511" y="1943"/>
                    <a:pt x="16917" y="1906"/>
                  </a:cubicBezTo>
                  <a:cubicBezTo>
                    <a:pt x="17027" y="1893"/>
                    <a:pt x="17138" y="1869"/>
                    <a:pt x="17236" y="1832"/>
                  </a:cubicBezTo>
                  <a:cubicBezTo>
                    <a:pt x="17261" y="1820"/>
                    <a:pt x="17273" y="1770"/>
                    <a:pt x="17298" y="1709"/>
                  </a:cubicBezTo>
                  <a:close/>
                  <a:moveTo>
                    <a:pt x="628" y="8151"/>
                  </a:moveTo>
                  <a:cubicBezTo>
                    <a:pt x="1070" y="8274"/>
                    <a:pt x="1464" y="8224"/>
                    <a:pt x="1857" y="8175"/>
                  </a:cubicBezTo>
                  <a:cubicBezTo>
                    <a:pt x="2312" y="8102"/>
                    <a:pt x="2754" y="8003"/>
                    <a:pt x="3209" y="7917"/>
                  </a:cubicBezTo>
                  <a:cubicBezTo>
                    <a:pt x="3222" y="7917"/>
                    <a:pt x="3246" y="7893"/>
                    <a:pt x="3259" y="7880"/>
                  </a:cubicBezTo>
                  <a:cubicBezTo>
                    <a:pt x="3234" y="7843"/>
                    <a:pt x="3209" y="7794"/>
                    <a:pt x="3172" y="7782"/>
                  </a:cubicBezTo>
                  <a:cubicBezTo>
                    <a:pt x="2939" y="7733"/>
                    <a:pt x="2705" y="7720"/>
                    <a:pt x="2459" y="7757"/>
                  </a:cubicBezTo>
                  <a:cubicBezTo>
                    <a:pt x="1919" y="7856"/>
                    <a:pt x="1378" y="7954"/>
                    <a:pt x="837" y="8052"/>
                  </a:cubicBezTo>
                  <a:cubicBezTo>
                    <a:pt x="788" y="8052"/>
                    <a:pt x="726" y="8102"/>
                    <a:pt x="628" y="8151"/>
                  </a:cubicBezTo>
                  <a:close/>
                  <a:moveTo>
                    <a:pt x="11913" y="4893"/>
                  </a:moveTo>
                  <a:cubicBezTo>
                    <a:pt x="11913" y="4930"/>
                    <a:pt x="11901" y="4967"/>
                    <a:pt x="11901" y="4991"/>
                  </a:cubicBezTo>
                  <a:cubicBezTo>
                    <a:pt x="11987" y="5004"/>
                    <a:pt x="12073" y="5041"/>
                    <a:pt x="12147" y="5041"/>
                  </a:cubicBezTo>
                  <a:cubicBezTo>
                    <a:pt x="12614" y="5016"/>
                    <a:pt x="13069" y="5004"/>
                    <a:pt x="13524" y="4954"/>
                  </a:cubicBezTo>
                  <a:cubicBezTo>
                    <a:pt x="14101" y="4905"/>
                    <a:pt x="14667" y="4832"/>
                    <a:pt x="15232" y="4758"/>
                  </a:cubicBezTo>
                  <a:cubicBezTo>
                    <a:pt x="15552" y="4709"/>
                    <a:pt x="15884" y="4672"/>
                    <a:pt x="16204" y="4598"/>
                  </a:cubicBezTo>
                  <a:cubicBezTo>
                    <a:pt x="16413" y="4549"/>
                    <a:pt x="16609" y="4438"/>
                    <a:pt x="16818" y="4364"/>
                  </a:cubicBezTo>
                  <a:cubicBezTo>
                    <a:pt x="16843" y="4340"/>
                    <a:pt x="16867" y="4291"/>
                    <a:pt x="16892" y="4266"/>
                  </a:cubicBezTo>
                  <a:cubicBezTo>
                    <a:pt x="16855" y="4241"/>
                    <a:pt x="16818" y="4205"/>
                    <a:pt x="16781" y="4205"/>
                  </a:cubicBezTo>
                  <a:cubicBezTo>
                    <a:pt x="16695" y="4192"/>
                    <a:pt x="16597" y="4192"/>
                    <a:pt x="16511" y="4205"/>
                  </a:cubicBezTo>
                  <a:cubicBezTo>
                    <a:pt x="16253" y="4241"/>
                    <a:pt x="15995" y="4315"/>
                    <a:pt x="15736" y="4352"/>
                  </a:cubicBezTo>
                  <a:cubicBezTo>
                    <a:pt x="15085" y="4438"/>
                    <a:pt x="14433" y="4512"/>
                    <a:pt x="13782" y="4610"/>
                  </a:cubicBezTo>
                  <a:cubicBezTo>
                    <a:pt x="13413" y="4659"/>
                    <a:pt x="13044" y="4721"/>
                    <a:pt x="12675" y="4770"/>
                  </a:cubicBezTo>
                  <a:cubicBezTo>
                    <a:pt x="12417" y="4807"/>
                    <a:pt x="12171" y="4856"/>
                    <a:pt x="11913" y="4893"/>
                  </a:cubicBezTo>
                  <a:close/>
                  <a:moveTo>
                    <a:pt x="8397" y="3762"/>
                  </a:moveTo>
                  <a:cubicBezTo>
                    <a:pt x="8385" y="3750"/>
                    <a:pt x="8373" y="3725"/>
                    <a:pt x="8360" y="3713"/>
                  </a:cubicBezTo>
                  <a:cubicBezTo>
                    <a:pt x="7930" y="3627"/>
                    <a:pt x="7487" y="3602"/>
                    <a:pt x="7045" y="3639"/>
                  </a:cubicBezTo>
                  <a:cubicBezTo>
                    <a:pt x="6639" y="3688"/>
                    <a:pt x="6221" y="3762"/>
                    <a:pt x="5803" y="3774"/>
                  </a:cubicBezTo>
                  <a:cubicBezTo>
                    <a:pt x="5053" y="3811"/>
                    <a:pt x="4316" y="3910"/>
                    <a:pt x="3578" y="4045"/>
                  </a:cubicBezTo>
                  <a:cubicBezTo>
                    <a:pt x="3123" y="4131"/>
                    <a:pt x="2668" y="4180"/>
                    <a:pt x="2201" y="4180"/>
                  </a:cubicBezTo>
                  <a:cubicBezTo>
                    <a:pt x="2041" y="4180"/>
                    <a:pt x="1894" y="4192"/>
                    <a:pt x="1734" y="4205"/>
                  </a:cubicBezTo>
                  <a:cubicBezTo>
                    <a:pt x="1685" y="4217"/>
                    <a:pt x="1648" y="4254"/>
                    <a:pt x="1587" y="4291"/>
                  </a:cubicBezTo>
                  <a:cubicBezTo>
                    <a:pt x="1648" y="4315"/>
                    <a:pt x="1685" y="4352"/>
                    <a:pt x="1722" y="4352"/>
                  </a:cubicBezTo>
                  <a:cubicBezTo>
                    <a:pt x="2423" y="4426"/>
                    <a:pt x="3123" y="4438"/>
                    <a:pt x="3824" y="4315"/>
                  </a:cubicBezTo>
                  <a:cubicBezTo>
                    <a:pt x="4365" y="4229"/>
                    <a:pt x="4918" y="4155"/>
                    <a:pt x="5459" y="4118"/>
                  </a:cubicBezTo>
                  <a:cubicBezTo>
                    <a:pt x="5988" y="4094"/>
                    <a:pt x="6516" y="4045"/>
                    <a:pt x="7033" y="3959"/>
                  </a:cubicBezTo>
                  <a:cubicBezTo>
                    <a:pt x="7389" y="3910"/>
                    <a:pt x="7733" y="3885"/>
                    <a:pt x="8090" y="3848"/>
                  </a:cubicBezTo>
                  <a:cubicBezTo>
                    <a:pt x="8188" y="3836"/>
                    <a:pt x="8311" y="3848"/>
                    <a:pt x="8397" y="3762"/>
                  </a:cubicBezTo>
                  <a:close/>
                  <a:moveTo>
                    <a:pt x="1746" y="6147"/>
                  </a:moveTo>
                  <a:cubicBezTo>
                    <a:pt x="1796" y="6171"/>
                    <a:pt x="1832" y="6196"/>
                    <a:pt x="1869" y="6196"/>
                  </a:cubicBezTo>
                  <a:cubicBezTo>
                    <a:pt x="2828" y="6319"/>
                    <a:pt x="3775" y="6233"/>
                    <a:pt x="4697" y="5987"/>
                  </a:cubicBezTo>
                  <a:cubicBezTo>
                    <a:pt x="5594" y="5754"/>
                    <a:pt x="6516" y="5667"/>
                    <a:pt x="7438" y="5557"/>
                  </a:cubicBezTo>
                  <a:cubicBezTo>
                    <a:pt x="7942" y="5495"/>
                    <a:pt x="8446" y="5458"/>
                    <a:pt x="8950" y="5409"/>
                  </a:cubicBezTo>
                  <a:cubicBezTo>
                    <a:pt x="9000" y="5409"/>
                    <a:pt x="9036" y="5372"/>
                    <a:pt x="9098" y="5336"/>
                  </a:cubicBezTo>
                  <a:cubicBezTo>
                    <a:pt x="9061" y="5311"/>
                    <a:pt x="9036" y="5286"/>
                    <a:pt x="9024" y="5286"/>
                  </a:cubicBezTo>
                  <a:cubicBezTo>
                    <a:pt x="8274" y="5200"/>
                    <a:pt x="7537" y="5077"/>
                    <a:pt x="6787" y="5249"/>
                  </a:cubicBezTo>
                  <a:cubicBezTo>
                    <a:pt x="6701" y="5274"/>
                    <a:pt x="6615" y="5262"/>
                    <a:pt x="6529" y="5274"/>
                  </a:cubicBezTo>
                  <a:cubicBezTo>
                    <a:pt x="6049" y="5360"/>
                    <a:pt x="5557" y="5372"/>
                    <a:pt x="5090" y="5508"/>
                  </a:cubicBezTo>
                  <a:cubicBezTo>
                    <a:pt x="4070" y="5803"/>
                    <a:pt x="3037" y="6024"/>
                    <a:pt x="1968" y="6061"/>
                  </a:cubicBezTo>
                  <a:cubicBezTo>
                    <a:pt x="1894" y="6061"/>
                    <a:pt x="1796" y="6061"/>
                    <a:pt x="1746" y="6147"/>
                  </a:cubicBezTo>
                  <a:close/>
                  <a:moveTo>
                    <a:pt x="8914" y="8138"/>
                  </a:moveTo>
                  <a:cubicBezTo>
                    <a:pt x="9000" y="8163"/>
                    <a:pt x="9061" y="8200"/>
                    <a:pt x="9110" y="8188"/>
                  </a:cubicBezTo>
                  <a:cubicBezTo>
                    <a:pt x="9282" y="8175"/>
                    <a:pt x="9454" y="8114"/>
                    <a:pt x="9627" y="8102"/>
                  </a:cubicBezTo>
                  <a:cubicBezTo>
                    <a:pt x="10475" y="8028"/>
                    <a:pt x="11286" y="7868"/>
                    <a:pt x="12110" y="7708"/>
                  </a:cubicBezTo>
                  <a:cubicBezTo>
                    <a:pt x="12835" y="7585"/>
                    <a:pt x="13548" y="7487"/>
                    <a:pt x="14286" y="7511"/>
                  </a:cubicBezTo>
                  <a:cubicBezTo>
                    <a:pt x="14593" y="7524"/>
                    <a:pt x="14900" y="7487"/>
                    <a:pt x="15208" y="7462"/>
                  </a:cubicBezTo>
                  <a:cubicBezTo>
                    <a:pt x="15318" y="7462"/>
                    <a:pt x="15454" y="7438"/>
                    <a:pt x="15515" y="7364"/>
                  </a:cubicBezTo>
                  <a:cubicBezTo>
                    <a:pt x="15663" y="7192"/>
                    <a:pt x="15859" y="7180"/>
                    <a:pt x="16044" y="7130"/>
                  </a:cubicBezTo>
                  <a:cubicBezTo>
                    <a:pt x="16068" y="7130"/>
                    <a:pt x="16093" y="7069"/>
                    <a:pt x="16105" y="7044"/>
                  </a:cubicBezTo>
                  <a:cubicBezTo>
                    <a:pt x="16105" y="7032"/>
                    <a:pt x="16081" y="6995"/>
                    <a:pt x="16056" y="6995"/>
                  </a:cubicBezTo>
                  <a:cubicBezTo>
                    <a:pt x="15822" y="6958"/>
                    <a:pt x="15577" y="6921"/>
                    <a:pt x="15331" y="6909"/>
                  </a:cubicBezTo>
                  <a:cubicBezTo>
                    <a:pt x="15208" y="6909"/>
                    <a:pt x="15048" y="6921"/>
                    <a:pt x="14962" y="6995"/>
                  </a:cubicBezTo>
                  <a:cubicBezTo>
                    <a:pt x="14765" y="7143"/>
                    <a:pt x="14544" y="7143"/>
                    <a:pt x="14323" y="7130"/>
                  </a:cubicBezTo>
                  <a:cubicBezTo>
                    <a:pt x="13634" y="7093"/>
                    <a:pt x="12970" y="7204"/>
                    <a:pt x="12294" y="7327"/>
                  </a:cubicBezTo>
                  <a:cubicBezTo>
                    <a:pt x="11409" y="7499"/>
                    <a:pt x="10512" y="7634"/>
                    <a:pt x="9627" y="7807"/>
                  </a:cubicBezTo>
                  <a:cubicBezTo>
                    <a:pt x="9430" y="7843"/>
                    <a:pt x="9245" y="7917"/>
                    <a:pt x="9061" y="7991"/>
                  </a:cubicBezTo>
                  <a:cubicBezTo>
                    <a:pt x="9012" y="8016"/>
                    <a:pt x="8975" y="8077"/>
                    <a:pt x="8914" y="8138"/>
                  </a:cubicBezTo>
                  <a:close/>
                  <a:moveTo>
                    <a:pt x="4476" y="7782"/>
                  </a:moveTo>
                  <a:cubicBezTo>
                    <a:pt x="4426" y="7893"/>
                    <a:pt x="4242" y="7868"/>
                    <a:pt x="4242" y="8052"/>
                  </a:cubicBezTo>
                  <a:cubicBezTo>
                    <a:pt x="4353" y="8040"/>
                    <a:pt x="4463" y="8040"/>
                    <a:pt x="4562" y="8003"/>
                  </a:cubicBezTo>
                  <a:cubicBezTo>
                    <a:pt x="4697" y="7954"/>
                    <a:pt x="4857" y="7979"/>
                    <a:pt x="4955" y="7843"/>
                  </a:cubicBezTo>
                  <a:cubicBezTo>
                    <a:pt x="4795" y="7745"/>
                    <a:pt x="4635" y="7794"/>
                    <a:pt x="4463" y="7794"/>
                  </a:cubicBezTo>
                  <a:cubicBezTo>
                    <a:pt x="4500" y="7770"/>
                    <a:pt x="4525" y="7720"/>
                    <a:pt x="4562" y="7720"/>
                  </a:cubicBezTo>
                  <a:cubicBezTo>
                    <a:pt x="4832" y="7684"/>
                    <a:pt x="5090" y="7634"/>
                    <a:pt x="5348" y="7622"/>
                  </a:cubicBezTo>
                  <a:cubicBezTo>
                    <a:pt x="5865" y="7610"/>
                    <a:pt x="6369" y="7548"/>
                    <a:pt x="6848" y="7389"/>
                  </a:cubicBezTo>
                  <a:cubicBezTo>
                    <a:pt x="7254" y="7266"/>
                    <a:pt x="7660" y="7192"/>
                    <a:pt x="8078" y="7143"/>
                  </a:cubicBezTo>
                  <a:cubicBezTo>
                    <a:pt x="8643" y="7069"/>
                    <a:pt x="9209" y="6983"/>
                    <a:pt x="9774" y="6897"/>
                  </a:cubicBezTo>
                  <a:cubicBezTo>
                    <a:pt x="10438" y="6786"/>
                    <a:pt x="11077" y="6663"/>
                    <a:pt x="11741" y="6553"/>
                  </a:cubicBezTo>
                  <a:cubicBezTo>
                    <a:pt x="12147" y="6491"/>
                    <a:pt x="12565" y="6430"/>
                    <a:pt x="12983" y="6380"/>
                  </a:cubicBezTo>
                  <a:cubicBezTo>
                    <a:pt x="13696" y="6282"/>
                    <a:pt x="14421" y="6171"/>
                    <a:pt x="15159" y="6196"/>
                  </a:cubicBezTo>
                  <a:cubicBezTo>
                    <a:pt x="15478" y="6196"/>
                    <a:pt x="15810" y="6135"/>
                    <a:pt x="16142" y="6098"/>
                  </a:cubicBezTo>
                  <a:cubicBezTo>
                    <a:pt x="16191" y="6085"/>
                    <a:pt x="16240" y="6036"/>
                    <a:pt x="16290" y="5999"/>
                  </a:cubicBezTo>
                  <a:cubicBezTo>
                    <a:pt x="16240" y="5963"/>
                    <a:pt x="16204" y="5926"/>
                    <a:pt x="16167" y="5926"/>
                  </a:cubicBezTo>
                  <a:cubicBezTo>
                    <a:pt x="15491" y="5778"/>
                    <a:pt x="14802" y="5778"/>
                    <a:pt x="14126" y="5840"/>
                  </a:cubicBezTo>
                  <a:cubicBezTo>
                    <a:pt x="13487" y="5889"/>
                    <a:pt x="12860" y="5999"/>
                    <a:pt x="12220" y="6098"/>
                  </a:cubicBezTo>
                  <a:cubicBezTo>
                    <a:pt x="11790" y="6159"/>
                    <a:pt x="11348" y="6233"/>
                    <a:pt x="10917" y="6294"/>
                  </a:cubicBezTo>
                  <a:cubicBezTo>
                    <a:pt x="9983" y="6454"/>
                    <a:pt x="9049" y="6651"/>
                    <a:pt x="8102" y="6749"/>
                  </a:cubicBezTo>
                  <a:cubicBezTo>
                    <a:pt x="7733" y="6798"/>
                    <a:pt x="7352" y="6823"/>
                    <a:pt x="7008" y="6958"/>
                  </a:cubicBezTo>
                  <a:cubicBezTo>
                    <a:pt x="6504" y="7155"/>
                    <a:pt x="5988" y="7266"/>
                    <a:pt x="5459" y="7302"/>
                  </a:cubicBezTo>
                  <a:cubicBezTo>
                    <a:pt x="5103" y="7327"/>
                    <a:pt x="4758" y="7425"/>
                    <a:pt x="4426" y="7548"/>
                  </a:cubicBezTo>
                  <a:cubicBezTo>
                    <a:pt x="4353" y="7573"/>
                    <a:pt x="4291" y="7634"/>
                    <a:pt x="4217" y="7684"/>
                  </a:cubicBezTo>
                  <a:cubicBezTo>
                    <a:pt x="4303" y="7794"/>
                    <a:pt x="4390" y="7770"/>
                    <a:pt x="4476" y="7782"/>
                  </a:cubicBezTo>
                  <a:moveTo>
                    <a:pt x="4709" y="9306"/>
                  </a:moveTo>
                  <a:cubicBezTo>
                    <a:pt x="4648" y="9220"/>
                    <a:pt x="4562" y="9233"/>
                    <a:pt x="4488" y="9245"/>
                  </a:cubicBezTo>
                  <a:cubicBezTo>
                    <a:pt x="3873" y="9306"/>
                    <a:pt x="3246" y="9269"/>
                    <a:pt x="2632" y="9380"/>
                  </a:cubicBezTo>
                  <a:cubicBezTo>
                    <a:pt x="2423" y="9417"/>
                    <a:pt x="2201" y="9392"/>
                    <a:pt x="1980" y="9405"/>
                  </a:cubicBezTo>
                  <a:cubicBezTo>
                    <a:pt x="1513" y="9429"/>
                    <a:pt x="1058" y="9454"/>
                    <a:pt x="591" y="9478"/>
                  </a:cubicBezTo>
                  <a:cubicBezTo>
                    <a:pt x="431" y="9478"/>
                    <a:pt x="345" y="9417"/>
                    <a:pt x="320" y="9257"/>
                  </a:cubicBezTo>
                  <a:cubicBezTo>
                    <a:pt x="296" y="9097"/>
                    <a:pt x="271" y="8950"/>
                    <a:pt x="259" y="8790"/>
                  </a:cubicBezTo>
                  <a:cubicBezTo>
                    <a:pt x="247" y="8581"/>
                    <a:pt x="247" y="8360"/>
                    <a:pt x="234" y="8138"/>
                  </a:cubicBezTo>
                  <a:cubicBezTo>
                    <a:pt x="197" y="7413"/>
                    <a:pt x="222" y="6676"/>
                    <a:pt x="111" y="5950"/>
                  </a:cubicBezTo>
                  <a:cubicBezTo>
                    <a:pt x="111" y="5889"/>
                    <a:pt x="111" y="5827"/>
                    <a:pt x="111" y="5754"/>
                  </a:cubicBezTo>
                  <a:cubicBezTo>
                    <a:pt x="99" y="5581"/>
                    <a:pt x="111" y="5409"/>
                    <a:pt x="333" y="5336"/>
                  </a:cubicBezTo>
                  <a:cubicBezTo>
                    <a:pt x="271" y="5225"/>
                    <a:pt x="234" y="5151"/>
                    <a:pt x="185" y="5065"/>
                  </a:cubicBezTo>
                  <a:cubicBezTo>
                    <a:pt x="148" y="4991"/>
                    <a:pt x="87" y="4918"/>
                    <a:pt x="87" y="4832"/>
                  </a:cubicBezTo>
                  <a:cubicBezTo>
                    <a:pt x="25" y="4389"/>
                    <a:pt x="1" y="3959"/>
                    <a:pt x="148" y="3528"/>
                  </a:cubicBezTo>
                  <a:cubicBezTo>
                    <a:pt x="247" y="3258"/>
                    <a:pt x="431" y="3074"/>
                    <a:pt x="714" y="3024"/>
                  </a:cubicBezTo>
                  <a:cubicBezTo>
                    <a:pt x="849" y="3000"/>
                    <a:pt x="972" y="2963"/>
                    <a:pt x="1107" y="2938"/>
                  </a:cubicBezTo>
                  <a:cubicBezTo>
                    <a:pt x="1894" y="2840"/>
                    <a:pt x="2681" y="2742"/>
                    <a:pt x="3467" y="2631"/>
                  </a:cubicBezTo>
                  <a:cubicBezTo>
                    <a:pt x="3787" y="2582"/>
                    <a:pt x="4119" y="2533"/>
                    <a:pt x="4439" y="2471"/>
                  </a:cubicBezTo>
                  <a:cubicBezTo>
                    <a:pt x="5090" y="2348"/>
                    <a:pt x="5754" y="2287"/>
                    <a:pt x="6406" y="2238"/>
                  </a:cubicBezTo>
                  <a:cubicBezTo>
                    <a:pt x="6934" y="2201"/>
                    <a:pt x="7463" y="2115"/>
                    <a:pt x="7992" y="2053"/>
                  </a:cubicBezTo>
                  <a:cubicBezTo>
                    <a:pt x="8188" y="2029"/>
                    <a:pt x="8373" y="1992"/>
                    <a:pt x="8569" y="1967"/>
                  </a:cubicBezTo>
                  <a:cubicBezTo>
                    <a:pt x="8914" y="1930"/>
                    <a:pt x="8950" y="1967"/>
                    <a:pt x="9073" y="2262"/>
                  </a:cubicBezTo>
                  <a:cubicBezTo>
                    <a:pt x="9245" y="2692"/>
                    <a:pt x="9430" y="3110"/>
                    <a:pt x="9614" y="3541"/>
                  </a:cubicBezTo>
                  <a:cubicBezTo>
                    <a:pt x="9651" y="3627"/>
                    <a:pt x="9725" y="3688"/>
                    <a:pt x="9811" y="3688"/>
                  </a:cubicBezTo>
                  <a:cubicBezTo>
                    <a:pt x="10032" y="3688"/>
                    <a:pt x="10266" y="3737"/>
                    <a:pt x="10475" y="3676"/>
                  </a:cubicBezTo>
                  <a:cubicBezTo>
                    <a:pt x="11040" y="3504"/>
                    <a:pt x="11618" y="3405"/>
                    <a:pt x="12196" y="3258"/>
                  </a:cubicBezTo>
                  <a:cubicBezTo>
                    <a:pt x="12614" y="3147"/>
                    <a:pt x="12958" y="2815"/>
                    <a:pt x="12946" y="2299"/>
                  </a:cubicBezTo>
                  <a:cubicBezTo>
                    <a:pt x="12946" y="2053"/>
                    <a:pt x="12946" y="1807"/>
                    <a:pt x="12946" y="1549"/>
                  </a:cubicBezTo>
                  <a:cubicBezTo>
                    <a:pt x="13069" y="1439"/>
                    <a:pt x="13204" y="1328"/>
                    <a:pt x="13327" y="1193"/>
                  </a:cubicBezTo>
                  <a:cubicBezTo>
                    <a:pt x="13450" y="1057"/>
                    <a:pt x="13597" y="996"/>
                    <a:pt x="13782" y="935"/>
                  </a:cubicBezTo>
                  <a:cubicBezTo>
                    <a:pt x="14495" y="726"/>
                    <a:pt x="15232" y="578"/>
                    <a:pt x="15958" y="430"/>
                  </a:cubicBezTo>
                  <a:cubicBezTo>
                    <a:pt x="16413" y="344"/>
                    <a:pt x="16880" y="295"/>
                    <a:pt x="17335" y="283"/>
                  </a:cubicBezTo>
                  <a:cubicBezTo>
                    <a:pt x="17937" y="258"/>
                    <a:pt x="18527" y="185"/>
                    <a:pt x="19105" y="13"/>
                  </a:cubicBezTo>
                  <a:cubicBezTo>
                    <a:pt x="19154" y="0"/>
                    <a:pt x="19228" y="25"/>
                    <a:pt x="19289" y="25"/>
                  </a:cubicBezTo>
                  <a:cubicBezTo>
                    <a:pt x="19302" y="357"/>
                    <a:pt x="19302" y="357"/>
                    <a:pt x="19105" y="775"/>
                  </a:cubicBezTo>
                  <a:cubicBezTo>
                    <a:pt x="18933" y="787"/>
                    <a:pt x="18761" y="787"/>
                    <a:pt x="18588" y="812"/>
                  </a:cubicBezTo>
                  <a:cubicBezTo>
                    <a:pt x="18416" y="836"/>
                    <a:pt x="18257" y="885"/>
                    <a:pt x="18084" y="922"/>
                  </a:cubicBezTo>
                  <a:cubicBezTo>
                    <a:pt x="18035" y="935"/>
                    <a:pt x="17986" y="947"/>
                    <a:pt x="17962" y="984"/>
                  </a:cubicBezTo>
                  <a:cubicBezTo>
                    <a:pt x="17925" y="1033"/>
                    <a:pt x="17875" y="1094"/>
                    <a:pt x="17875" y="1143"/>
                  </a:cubicBezTo>
                  <a:cubicBezTo>
                    <a:pt x="17875" y="1193"/>
                    <a:pt x="17937" y="1266"/>
                    <a:pt x="17986" y="1279"/>
                  </a:cubicBezTo>
                  <a:cubicBezTo>
                    <a:pt x="18158" y="1328"/>
                    <a:pt x="18330" y="1316"/>
                    <a:pt x="18502" y="1254"/>
                  </a:cubicBezTo>
                  <a:cubicBezTo>
                    <a:pt x="18613" y="1230"/>
                    <a:pt x="18724" y="1205"/>
                    <a:pt x="18822" y="1193"/>
                  </a:cubicBezTo>
                  <a:cubicBezTo>
                    <a:pt x="18859" y="1193"/>
                    <a:pt x="18896" y="1242"/>
                    <a:pt x="18945" y="1266"/>
                  </a:cubicBezTo>
                  <a:cubicBezTo>
                    <a:pt x="18785" y="1930"/>
                    <a:pt x="18576" y="2582"/>
                    <a:pt x="18343" y="3233"/>
                  </a:cubicBezTo>
                  <a:cubicBezTo>
                    <a:pt x="17851" y="3307"/>
                    <a:pt x="17371" y="3369"/>
                    <a:pt x="16892" y="3369"/>
                  </a:cubicBezTo>
                  <a:cubicBezTo>
                    <a:pt x="16400" y="3369"/>
                    <a:pt x="15921" y="3344"/>
                    <a:pt x="15441" y="3492"/>
                  </a:cubicBezTo>
                  <a:cubicBezTo>
                    <a:pt x="15380" y="3504"/>
                    <a:pt x="15306" y="3504"/>
                    <a:pt x="15245" y="3504"/>
                  </a:cubicBezTo>
                  <a:cubicBezTo>
                    <a:pt x="14593" y="3504"/>
                    <a:pt x="13991" y="3713"/>
                    <a:pt x="13278" y="3860"/>
                  </a:cubicBezTo>
                  <a:cubicBezTo>
                    <a:pt x="13413" y="3910"/>
                    <a:pt x="13462" y="3934"/>
                    <a:pt x="13499" y="3934"/>
                  </a:cubicBezTo>
                  <a:cubicBezTo>
                    <a:pt x="13597" y="3946"/>
                    <a:pt x="13683" y="3934"/>
                    <a:pt x="13769" y="3922"/>
                  </a:cubicBezTo>
                  <a:cubicBezTo>
                    <a:pt x="14384" y="3836"/>
                    <a:pt x="14987" y="3701"/>
                    <a:pt x="15601" y="3713"/>
                  </a:cubicBezTo>
                  <a:cubicBezTo>
                    <a:pt x="16388" y="3541"/>
                    <a:pt x="17187" y="3664"/>
                    <a:pt x="17974" y="3565"/>
                  </a:cubicBezTo>
                  <a:cubicBezTo>
                    <a:pt x="18023" y="3553"/>
                    <a:pt x="18072" y="3553"/>
                    <a:pt x="18109" y="3578"/>
                  </a:cubicBezTo>
                  <a:cubicBezTo>
                    <a:pt x="18146" y="3614"/>
                    <a:pt x="18207" y="3676"/>
                    <a:pt x="18207" y="3725"/>
                  </a:cubicBezTo>
                  <a:cubicBezTo>
                    <a:pt x="18207" y="3836"/>
                    <a:pt x="18183" y="3946"/>
                    <a:pt x="18146" y="4045"/>
                  </a:cubicBezTo>
                  <a:cubicBezTo>
                    <a:pt x="17888" y="4979"/>
                    <a:pt x="17642" y="5926"/>
                    <a:pt x="17285" y="6823"/>
                  </a:cubicBezTo>
                  <a:cubicBezTo>
                    <a:pt x="17224" y="6983"/>
                    <a:pt x="17199" y="7167"/>
                    <a:pt x="17150" y="7339"/>
                  </a:cubicBezTo>
                  <a:cubicBezTo>
                    <a:pt x="17064" y="7610"/>
                    <a:pt x="16990" y="7880"/>
                    <a:pt x="16904" y="8151"/>
                  </a:cubicBezTo>
                  <a:cubicBezTo>
                    <a:pt x="16855" y="8298"/>
                    <a:pt x="16732" y="8360"/>
                    <a:pt x="16609" y="8397"/>
                  </a:cubicBezTo>
                  <a:cubicBezTo>
                    <a:pt x="16523" y="8409"/>
                    <a:pt x="16425" y="8409"/>
                    <a:pt x="16339" y="8409"/>
                  </a:cubicBezTo>
                  <a:cubicBezTo>
                    <a:pt x="16142" y="8421"/>
                    <a:pt x="15945" y="8421"/>
                    <a:pt x="15749" y="8409"/>
                  </a:cubicBezTo>
                  <a:cubicBezTo>
                    <a:pt x="14864" y="8384"/>
                    <a:pt x="13991" y="8507"/>
                    <a:pt x="13106" y="8618"/>
                  </a:cubicBezTo>
                  <a:cubicBezTo>
                    <a:pt x="12540" y="8692"/>
                    <a:pt x="11975" y="8753"/>
                    <a:pt x="11409" y="8851"/>
                  </a:cubicBezTo>
                  <a:cubicBezTo>
                    <a:pt x="10905" y="8938"/>
                    <a:pt x="10413" y="9036"/>
                    <a:pt x="9922" y="9159"/>
                  </a:cubicBezTo>
                  <a:cubicBezTo>
                    <a:pt x="9036" y="9368"/>
                    <a:pt x="8164" y="9577"/>
                    <a:pt x="7291" y="9810"/>
                  </a:cubicBezTo>
                  <a:cubicBezTo>
                    <a:pt x="6688" y="9970"/>
                    <a:pt x="6074" y="10044"/>
                    <a:pt x="5471" y="10142"/>
                  </a:cubicBezTo>
                  <a:cubicBezTo>
                    <a:pt x="4574" y="10290"/>
                    <a:pt x="3689" y="10413"/>
                    <a:pt x="2791" y="10560"/>
                  </a:cubicBezTo>
                  <a:cubicBezTo>
                    <a:pt x="2472" y="10622"/>
                    <a:pt x="2140" y="10695"/>
                    <a:pt x="1820" y="10769"/>
                  </a:cubicBezTo>
                  <a:cubicBezTo>
                    <a:pt x="1402" y="10868"/>
                    <a:pt x="984" y="10855"/>
                    <a:pt x="566" y="10843"/>
                  </a:cubicBezTo>
                  <a:cubicBezTo>
                    <a:pt x="456" y="10843"/>
                    <a:pt x="370" y="10757"/>
                    <a:pt x="370" y="10634"/>
                  </a:cubicBezTo>
                  <a:cubicBezTo>
                    <a:pt x="357" y="10388"/>
                    <a:pt x="357" y="10142"/>
                    <a:pt x="357" y="9896"/>
                  </a:cubicBezTo>
                  <a:cubicBezTo>
                    <a:pt x="357" y="9749"/>
                    <a:pt x="443" y="9675"/>
                    <a:pt x="628" y="9687"/>
                  </a:cubicBezTo>
                  <a:cubicBezTo>
                    <a:pt x="1021" y="9712"/>
                    <a:pt x="1414" y="9737"/>
                    <a:pt x="1808" y="9749"/>
                  </a:cubicBezTo>
                  <a:cubicBezTo>
                    <a:pt x="2140" y="9761"/>
                    <a:pt x="2472" y="9749"/>
                    <a:pt x="2804" y="9687"/>
                  </a:cubicBezTo>
                  <a:cubicBezTo>
                    <a:pt x="3111" y="9638"/>
                    <a:pt x="3418" y="9626"/>
                    <a:pt x="3726" y="9589"/>
                  </a:cubicBezTo>
                  <a:cubicBezTo>
                    <a:pt x="4033" y="9564"/>
                    <a:pt x="4340" y="9515"/>
                    <a:pt x="4623" y="9392"/>
                  </a:cubicBezTo>
                  <a:cubicBezTo>
                    <a:pt x="4660" y="9380"/>
                    <a:pt x="4685" y="9331"/>
                    <a:pt x="4709" y="9306"/>
                  </a:cubicBezTo>
                </a:path>
              </a:pathLst>
            </a:custGeom>
            <a:solidFill>
              <a:srgbClr val="AA7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21"/>
            <p:cNvSpPr/>
            <p:nvPr/>
          </p:nvSpPr>
          <p:spPr>
            <a:xfrm>
              <a:off x="-11145803" y="-4902037"/>
              <a:ext cx="309946" cy="597964"/>
            </a:xfrm>
            <a:custGeom>
              <a:rect b="b" l="l" r="r" t="t"/>
              <a:pathLst>
                <a:path extrusionOk="0" h="12762" w="6615">
                  <a:moveTo>
                    <a:pt x="1697" y="7008"/>
                  </a:moveTo>
                  <a:cubicBezTo>
                    <a:pt x="1672" y="7032"/>
                    <a:pt x="1648" y="7057"/>
                    <a:pt x="1623" y="7082"/>
                  </a:cubicBezTo>
                  <a:cubicBezTo>
                    <a:pt x="1660" y="7155"/>
                    <a:pt x="1685" y="7241"/>
                    <a:pt x="1734" y="7291"/>
                  </a:cubicBezTo>
                  <a:cubicBezTo>
                    <a:pt x="1943" y="7524"/>
                    <a:pt x="2152" y="7758"/>
                    <a:pt x="2385" y="7954"/>
                  </a:cubicBezTo>
                  <a:cubicBezTo>
                    <a:pt x="2705" y="8237"/>
                    <a:pt x="3000" y="8532"/>
                    <a:pt x="3283" y="8840"/>
                  </a:cubicBezTo>
                  <a:cubicBezTo>
                    <a:pt x="3615" y="9221"/>
                    <a:pt x="3959" y="9589"/>
                    <a:pt x="4315" y="9958"/>
                  </a:cubicBezTo>
                  <a:cubicBezTo>
                    <a:pt x="4709" y="10376"/>
                    <a:pt x="5102" y="10794"/>
                    <a:pt x="5422" y="11274"/>
                  </a:cubicBezTo>
                  <a:cubicBezTo>
                    <a:pt x="5459" y="11323"/>
                    <a:pt x="5496" y="11384"/>
                    <a:pt x="5557" y="11409"/>
                  </a:cubicBezTo>
                  <a:cubicBezTo>
                    <a:pt x="5606" y="11446"/>
                    <a:pt x="5692" y="11470"/>
                    <a:pt x="5741" y="11446"/>
                  </a:cubicBezTo>
                  <a:cubicBezTo>
                    <a:pt x="5778" y="11421"/>
                    <a:pt x="5803" y="11335"/>
                    <a:pt x="5791" y="11274"/>
                  </a:cubicBezTo>
                  <a:cubicBezTo>
                    <a:pt x="5791" y="11212"/>
                    <a:pt x="5754" y="11151"/>
                    <a:pt x="5717" y="11089"/>
                  </a:cubicBezTo>
                  <a:cubicBezTo>
                    <a:pt x="5508" y="10708"/>
                    <a:pt x="5201" y="10376"/>
                    <a:pt x="4905" y="10057"/>
                  </a:cubicBezTo>
                  <a:cubicBezTo>
                    <a:pt x="4365" y="9466"/>
                    <a:pt x="3836" y="8876"/>
                    <a:pt x="3270" y="8323"/>
                  </a:cubicBezTo>
                  <a:cubicBezTo>
                    <a:pt x="2865" y="7918"/>
                    <a:pt x="2410" y="7573"/>
                    <a:pt x="1967" y="7204"/>
                  </a:cubicBezTo>
                  <a:cubicBezTo>
                    <a:pt x="1881" y="7131"/>
                    <a:pt x="1795" y="7069"/>
                    <a:pt x="1697" y="7008"/>
                  </a:cubicBezTo>
                  <a:close/>
                  <a:moveTo>
                    <a:pt x="898" y="3898"/>
                  </a:moveTo>
                  <a:cubicBezTo>
                    <a:pt x="873" y="3922"/>
                    <a:pt x="812" y="3947"/>
                    <a:pt x="812" y="3971"/>
                  </a:cubicBezTo>
                  <a:cubicBezTo>
                    <a:pt x="799" y="4033"/>
                    <a:pt x="787" y="4119"/>
                    <a:pt x="824" y="4156"/>
                  </a:cubicBezTo>
                  <a:cubicBezTo>
                    <a:pt x="959" y="4328"/>
                    <a:pt x="1094" y="4500"/>
                    <a:pt x="1254" y="4660"/>
                  </a:cubicBezTo>
                  <a:cubicBezTo>
                    <a:pt x="2250" y="5656"/>
                    <a:pt x="3246" y="6664"/>
                    <a:pt x="4180" y="7721"/>
                  </a:cubicBezTo>
                  <a:cubicBezTo>
                    <a:pt x="4278" y="7844"/>
                    <a:pt x="4389" y="7942"/>
                    <a:pt x="4500" y="8053"/>
                  </a:cubicBezTo>
                  <a:cubicBezTo>
                    <a:pt x="4918" y="8471"/>
                    <a:pt x="5311" y="8926"/>
                    <a:pt x="5668" y="9405"/>
                  </a:cubicBezTo>
                  <a:cubicBezTo>
                    <a:pt x="5717" y="9466"/>
                    <a:pt x="5791" y="9528"/>
                    <a:pt x="5864" y="9577"/>
                  </a:cubicBezTo>
                  <a:cubicBezTo>
                    <a:pt x="5889" y="9602"/>
                    <a:pt x="5963" y="9602"/>
                    <a:pt x="5975" y="9589"/>
                  </a:cubicBezTo>
                  <a:cubicBezTo>
                    <a:pt x="6024" y="9540"/>
                    <a:pt x="6073" y="9479"/>
                    <a:pt x="6061" y="9430"/>
                  </a:cubicBezTo>
                  <a:cubicBezTo>
                    <a:pt x="5987" y="9171"/>
                    <a:pt x="5827" y="8950"/>
                    <a:pt x="5655" y="8753"/>
                  </a:cubicBezTo>
                  <a:cubicBezTo>
                    <a:pt x="5164" y="8225"/>
                    <a:pt x="4660" y="7684"/>
                    <a:pt x="4180" y="7143"/>
                  </a:cubicBezTo>
                  <a:cubicBezTo>
                    <a:pt x="3234" y="6073"/>
                    <a:pt x="2189" y="5090"/>
                    <a:pt x="1168" y="4070"/>
                  </a:cubicBezTo>
                  <a:cubicBezTo>
                    <a:pt x="1107" y="4008"/>
                    <a:pt x="1033" y="3971"/>
                    <a:pt x="959" y="3910"/>
                  </a:cubicBezTo>
                  <a:cubicBezTo>
                    <a:pt x="947" y="3910"/>
                    <a:pt x="922" y="3910"/>
                    <a:pt x="898" y="3898"/>
                  </a:cubicBezTo>
                  <a:close/>
                  <a:moveTo>
                    <a:pt x="5311" y="11864"/>
                  </a:moveTo>
                  <a:cubicBezTo>
                    <a:pt x="5373" y="11851"/>
                    <a:pt x="5434" y="11851"/>
                    <a:pt x="5496" y="11839"/>
                  </a:cubicBezTo>
                  <a:cubicBezTo>
                    <a:pt x="5496" y="11790"/>
                    <a:pt x="5508" y="11741"/>
                    <a:pt x="5496" y="11716"/>
                  </a:cubicBezTo>
                  <a:cubicBezTo>
                    <a:pt x="5360" y="11593"/>
                    <a:pt x="5237" y="11483"/>
                    <a:pt x="5102" y="11360"/>
                  </a:cubicBezTo>
                  <a:cubicBezTo>
                    <a:pt x="4721" y="11052"/>
                    <a:pt x="4340" y="10757"/>
                    <a:pt x="3983" y="10425"/>
                  </a:cubicBezTo>
                  <a:cubicBezTo>
                    <a:pt x="3356" y="9860"/>
                    <a:pt x="2705" y="9344"/>
                    <a:pt x="2016" y="8864"/>
                  </a:cubicBezTo>
                  <a:cubicBezTo>
                    <a:pt x="1857" y="8741"/>
                    <a:pt x="1697" y="8631"/>
                    <a:pt x="1574" y="8532"/>
                  </a:cubicBezTo>
                  <a:cubicBezTo>
                    <a:pt x="1500" y="8213"/>
                    <a:pt x="1414" y="7942"/>
                    <a:pt x="1353" y="7672"/>
                  </a:cubicBezTo>
                  <a:cubicBezTo>
                    <a:pt x="1254" y="7217"/>
                    <a:pt x="1168" y="6762"/>
                    <a:pt x="1094" y="6307"/>
                  </a:cubicBezTo>
                  <a:cubicBezTo>
                    <a:pt x="885" y="5127"/>
                    <a:pt x="677" y="3959"/>
                    <a:pt x="480" y="2779"/>
                  </a:cubicBezTo>
                  <a:cubicBezTo>
                    <a:pt x="443" y="2582"/>
                    <a:pt x="418" y="2385"/>
                    <a:pt x="406" y="2189"/>
                  </a:cubicBezTo>
                  <a:cubicBezTo>
                    <a:pt x="394" y="2140"/>
                    <a:pt x="431" y="2066"/>
                    <a:pt x="455" y="2017"/>
                  </a:cubicBezTo>
                  <a:cubicBezTo>
                    <a:pt x="468" y="1980"/>
                    <a:pt x="615" y="2029"/>
                    <a:pt x="677" y="2103"/>
                  </a:cubicBezTo>
                  <a:cubicBezTo>
                    <a:pt x="763" y="2176"/>
                    <a:pt x="836" y="2263"/>
                    <a:pt x="898" y="2349"/>
                  </a:cubicBezTo>
                  <a:cubicBezTo>
                    <a:pt x="1119" y="2656"/>
                    <a:pt x="1390" y="2914"/>
                    <a:pt x="1685" y="3148"/>
                  </a:cubicBezTo>
                  <a:cubicBezTo>
                    <a:pt x="1881" y="3320"/>
                    <a:pt x="2066" y="3516"/>
                    <a:pt x="2238" y="3713"/>
                  </a:cubicBezTo>
                  <a:cubicBezTo>
                    <a:pt x="2914" y="4451"/>
                    <a:pt x="3578" y="5188"/>
                    <a:pt x="4242" y="5926"/>
                  </a:cubicBezTo>
                  <a:cubicBezTo>
                    <a:pt x="4365" y="6049"/>
                    <a:pt x="4475" y="6184"/>
                    <a:pt x="4610" y="6307"/>
                  </a:cubicBezTo>
                  <a:cubicBezTo>
                    <a:pt x="4905" y="6602"/>
                    <a:pt x="5188" y="6909"/>
                    <a:pt x="5410" y="7266"/>
                  </a:cubicBezTo>
                  <a:cubicBezTo>
                    <a:pt x="5483" y="7377"/>
                    <a:pt x="5582" y="7475"/>
                    <a:pt x="5668" y="7573"/>
                  </a:cubicBezTo>
                  <a:cubicBezTo>
                    <a:pt x="5729" y="7635"/>
                    <a:pt x="5852" y="7647"/>
                    <a:pt x="5901" y="7586"/>
                  </a:cubicBezTo>
                  <a:cubicBezTo>
                    <a:pt x="5963" y="7536"/>
                    <a:pt x="5950" y="7463"/>
                    <a:pt x="5926" y="7413"/>
                  </a:cubicBezTo>
                  <a:cubicBezTo>
                    <a:pt x="5668" y="6971"/>
                    <a:pt x="5397" y="6553"/>
                    <a:pt x="5041" y="6172"/>
                  </a:cubicBezTo>
                  <a:cubicBezTo>
                    <a:pt x="4303" y="5410"/>
                    <a:pt x="3602" y="4623"/>
                    <a:pt x="2877" y="3836"/>
                  </a:cubicBezTo>
                  <a:cubicBezTo>
                    <a:pt x="2496" y="3418"/>
                    <a:pt x="2115" y="2976"/>
                    <a:pt x="1648" y="2644"/>
                  </a:cubicBezTo>
                  <a:cubicBezTo>
                    <a:pt x="1512" y="2558"/>
                    <a:pt x="1414" y="2447"/>
                    <a:pt x="1316" y="2324"/>
                  </a:cubicBezTo>
                  <a:cubicBezTo>
                    <a:pt x="1094" y="2041"/>
                    <a:pt x="849" y="1795"/>
                    <a:pt x="554" y="1599"/>
                  </a:cubicBezTo>
                  <a:cubicBezTo>
                    <a:pt x="308" y="1451"/>
                    <a:pt x="185" y="1230"/>
                    <a:pt x="148" y="947"/>
                  </a:cubicBezTo>
                  <a:cubicBezTo>
                    <a:pt x="111" y="689"/>
                    <a:pt x="50" y="431"/>
                    <a:pt x="13" y="173"/>
                  </a:cubicBezTo>
                  <a:cubicBezTo>
                    <a:pt x="0" y="87"/>
                    <a:pt x="37" y="1"/>
                    <a:pt x="86" y="13"/>
                  </a:cubicBezTo>
                  <a:cubicBezTo>
                    <a:pt x="123" y="25"/>
                    <a:pt x="172" y="25"/>
                    <a:pt x="209" y="50"/>
                  </a:cubicBezTo>
                  <a:cubicBezTo>
                    <a:pt x="824" y="615"/>
                    <a:pt x="1525" y="1095"/>
                    <a:pt x="2090" y="1709"/>
                  </a:cubicBezTo>
                  <a:cubicBezTo>
                    <a:pt x="2348" y="1980"/>
                    <a:pt x="2631" y="2238"/>
                    <a:pt x="2889" y="2508"/>
                  </a:cubicBezTo>
                  <a:cubicBezTo>
                    <a:pt x="3209" y="2840"/>
                    <a:pt x="3541" y="3160"/>
                    <a:pt x="3922" y="3430"/>
                  </a:cubicBezTo>
                  <a:cubicBezTo>
                    <a:pt x="4094" y="3541"/>
                    <a:pt x="4217" y="3689"/>
                    <a:pt x="4217" y="3922"/>
                  </a:cubicBezTo>
                  <a:cubicBezTo>
                    <a:pt x="4229" y="4107"/>
                    <a:pt x="4365" y="4229"/>
                    <a:pt x="4512" y="4340"/>
                  </a:cubicBezTo>
                  <a:cubicBezTo>
                    <a:pt x="5016" y="4734"/>
                    <a:pt x="5446" y="5213"/>
                    <a:pt x="5877" y="5680"/>
                  </a:cubicBezTo>
                  <a:cubicBezTo>
                    <a:pt x="5889" y="5692"/>
                    <a:pt x="5864" y="5754"/>
                    <a:pt x="5852" y="5778"/>
                  </a:cubicBezTo>
                  <a:cubicBezTo>
                    <a:pt x="5840" y="5791"/>
                    <a:pt x="5803" y="5803"/>
                    <a:pt x="5791" y="5791"/>
                  </a:cubicBezTo>
                  <a:cubicBezTo>
                    <a:pt x="5594" y="5643"/>
                    <a:pt x="5410" y="5496"/>
                    <a:pt x="5225" y="5348"/>
                  </a:cubicBezTo>
                  <a:cubicBezTo>
                    <a:pt x="5065" y="5225"/>
                    <a:pt x="4930" y="5078"/>
                    <a:pt x="4770" y="4955"/>
                  </a:cubicBezTo>
                  <a:cubicBezTo>
                    <a:pt x="4660" y="4881"/>
                    <a:pt x="4537" y="4832"/>
                    <a:pt x="4414" y="4783"/>
                  </a:cubicBezTo>
                  <a:cubicBezTo>
                    <a:pt x="4389" y="4770"/>
                    <a:pt x="4352" y="4807"/>
                    <a:pt x="4315" y="4832"/>
                  </a:cubicBezTo>
                  <a:cubicBezTo>
                    <a:pt x="4303" y="4832"/>
                    <a:pt x="4315" y="4881"/>
                    <a:pt x="4328" y="4893"/>
                  </a:cubicBezTo>
                  <a:cubicBezTo>
                    <a:pt x="4696" y="5299"/>
                    <a:pt x="5090" y="5680"/>
                    <a:pt x="5520" y="6049"/>
                  </a:cubicBezTo>
                  <a:cubicBezTo>
                    <a:pt x="5754" y="6246"/>
                    <a:pt x="5975" y="6467"/>
                    <a:pt x="6196" y="6676"/>
                  </a:cubicBezTo>
                  <a:cubicBezTo>
                    <a:pt x="6295" y="6774"/>
                    <a:pt x="6344" y="6885"/>
                    <a:pt x="6344" y="7032"/>
                  </a:cubicBezTo>
                  <a:cubicBezTo>
                    <a:pt x="6368" y="7844"/>
                    <a:pt x="6491" y="8655"/>
                    <a:pt x="6479" y="9479"/>
                  </a:cubicBezTo>
                  <a:cubicBezTo>
                    <a:pt x="6467" y="10020"/>
                    <a:pt x="6516" y="10573"/>
                    <a:pt x="6553" y="11126"/>
                  </a:cubicBezTo>
                  <a:cubicBezTo>
                    <a:pt x="6590" y="11655"/>
                    <a:pt x="6614" y="12183"/>
                    <a:pt x="6565" y="12700"/>
                  </a:cubicBezTo>
                  <a:cubicBezTo>
                    <a:pt x="6504" y="12724"/>
                    <a:pt x="6454" y="12761"/>
                    <a:pt x="6430" y="12737"/>
                  </a:cubicBezTo>
                  <a:cubicBezTo>
                    <a:pt x="6024" y="12515"/>
                    <a:pt x="5618" y="12306"/>
                    <a:pt x="5336" y="11913"/>
                  </a:cubicBezTo>
                  <a:cubicBezTo>
                    <a:pt x="5323" y="11901"/>
                    <a:pt x="5323" y="11876"/>
                    <a:pt x="5323" y="11851"/>
                  </a:cubicBezTo>
                  <a:close/>
                </a:path>
              </a:pathLst>
            </a:custGeom>
            <a:solidFill>
              <a:srgbClr val="AA7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21"/>
            <p:cNvSpPr/>
            <p:nvPr/>
          </p:nvSpPr>
          <p:spPr>
            <a:xfrm>
              <a:off x="-10814585" y="-4915859"/>
              <a:ext cx="945862" cy="248285"/>
            </a:xfrm>
            <a:custGeom>
              <a:rect b="b" l="l" r="r" t="t"/>
              <a:pathLst>
                <a:path extrusionOk="0" h="5299" w="20187">
                  <a:moveTo>
                    <a:pt x="11027" y="3357"/>
                  </a:moveTo>
                  <a:cubicBezTo>
                    <a:pt x="10782" y="3615"/>
                    <a:pt x="10831" y="3922"/>
                    <a:pt x="10818" y="4229"/>
                  </a:cubicBezTo>
                  <a:cubicBezTo>
                    <a:pt x="10806" y="4340"/>
                    <a:pt x="10794" y="4451"/>
                    <a:pt x="10769" y="4549"/>
                  </a:cubicBezTo>
                  <a:cubicBezTo>
                    <a:pt x="10745" y="4611"/>
                    <a:pt x="10683" y="4672"/>
                    <a:pt x="10634" y="4684"/>
                  </a:cubicBezTo>
                  <a:cubicBezTo>
                    <a:pt x="10425" y="4709"/>
                    <a:pt x="10241" y="4647"/>
                    <a:pt x="10081" y="4524"/>
                  </a:cubicBezTo>
                  <a:cubicBezTo>
                    <a:pt x="10056" y="4500"/>
                    <a:pt x="10032" y="4451"/>
                    <a:pt x="10019" y="4414"/>
                  </a:cubicBezTo>
                  <a:cubicBezTo>
                    <a:pt x="10007" y="4328"/>
                    <a:pt x="9995" y="4242"/>
                    <a:pt x="9995" y="4156"/>
                  </a:cubicBezTo>
                  <a:cubicBezTo>
                    <a:pt x="9995" y="3996"/>
                    <a:pt x="9982" y="3848"/>
                    <a:pt x="9872" y="3725"/>
                  </a:cubicBezTo>
                  <a:cubicBezTo>
                    <a:pt x="9737" y="3578"/>
                    <a:pt x="9737" y="3406"/>
                    <a:pt x="9737" y="3234"/>
                  </a:cubicBezTo>
                  <a:cubicBezTo>
                    <a:pt x="9724" y="3025"/>
                    <a:pt x="9773" y="2840"/>
                    <a:pt x="9921" y="2680"/>
                  </a:cubicBezTo>
                  <a:cubicBezTo>
                    <a:pt x="10155" y="2422"/>
                    <a:pt x="10695" y="2385"/>
                    <a:pt x="10929" y="2803"/>
                  </a:cubicBezTo>
                  <a:cubicBezTo>
                    <a:pt x="10978" y="2902"/>
                    <a:pt x="11027" y="3000"/>
                    <a:pt x="11052" y="3111"/>
                  </a:cubicBezTo>
                  <a:cubicBezTo>
                    <a:pt x="11064" y="3197"/>
                    <a:pt x="11064" y="3307"/>
                    <a:pt x="11027" y="3357"/>
                  </a:cubicBezTo>
                  <a:close/>
                  <a:moveTo>
                    <a:pt x="19891" y="1"/>
                  </a:moveTo>
                  <a:cubicBezTo>
                    <a:pt x="19903" y="13"/>
                    <a:pt x="19916" y="37"/>
                    <a:pt x="19916" y="50"/>
                  </a:cubicBezTo>
                  <a:cubicBezTo>
                    <a:pt x="19928" y="136"/>
                    <a:pt x="19866" y="234"/>
                    <a:pt x="19793" y="259"/>
                  </a:cubicBezTo>
                  <a:cubicBezTo>
                    <a:pt x="19756" y="271"/>
                    <a:pt x="19719" y="296"/>
                    <a:pt x="19670" y="308"/>
                  </a:cubicBezTo>
                  <a:cubicBezTo>
                    <a:pt x="19006" y="443"/>
                    <a:pt x="18317" y="492"/>
                    <a:pt x="17666" y="738"/>
                  </a:cubicBezTo>
                  <a:cubicBezTo>
                    <a:pt x="17592" y="763"/>
                    <a:pt x="17494" y="775"/>
                    <a:pt x="17408" y="763"/>
                  </a:cubicBezTo>
                  <a:cubicBezTo>
                    <a:pt x="17076" y="750"/>
                    <a:pt x="16756" y="836"/>
                    <a:pt x="16437" y="947"/>
                  </a:cubicBezTo>
                  <a:cubicBezTo>
                    <a:pt x="16105" y="1070"/>
                    <a:pt x="15748" y="1107"/>
                    <a:pt x="15404" y="1058"/>
                  </a:cubicBezTo>
                  <a:cubicBezTo>
                    <a:pt x="15084" y="1021"/>
                    <a:pt x="14789" y="1033"/>
                    <a:pt x="14482" y="1082"/>
                  </a:cubicBezTo>
                  <a:cubicBezTo>
                    <a:pt x="13634" y="1218"/>
                    <a:pt x="12785" y="1390"/>
                    <a:pt x="11937" y="1537"/>
                  </a:cubicBezTo>
                  <a:cubicBezTo>
                    <a:pt x="11507" y="1611"/>
                    <a:pt x="11064" y="1660"/>
                    <a:pt x="10646" y="1795"/>
                  </a:cubicBezTo>
                  <a:cubicBezTo>
                    <a:pt x="10093" y="1980"/>
                    <a:pt x="9528" y="2054"/>
                    <a:pt x="8962" y="2115"/>
                  </a:cubicBezTo>
                  <a:cubicBezTo>
                    <a:pt x="8483" y="2176"/>
                    <a:pt x="7991" y="2201"/>
                    <a:pt x="7524" y="2324"/>
                  </a:cubicBezTo>
                  <a:cubicBezTo>
                    <a:pt x="6602" y="2558"/>
                    <a:pt x="5655" y="2644"/>
                    <a:pt x="4721" y="2779"/>
                  </a:cubicBezTo>
                  <a:cubicBezTo>
                    <a:pt x="4475" y="2803"/>
                    <a:pt x="4229" y="2828"/>
                    <a:pt x="3996" y="2902"/>
                  </a:cubicBezTo>
                  <a:cubicBezTo>
                    <a:pt x="3282" y="3123"/>
                    <a:pt x="2533" y="3197"/>
                    <a:pt x="1795" y="3307"/>
                  </a:cubicBezTo>
                  <a:cubicBezTo>
                    <a:pt x="1352" y="3381"/>
                    <a:pt x="922" y="3406"/>
                    <a:pt x="480" y="3381"/>
                  </a:cubicBezTo>
                  <a:cubicBezTo>
                    <a:pt x="344" y="3369"/>
                    <a:pt x="209" y="3357"/>
                    <a:pt x="86" y="3443"/>
                  </a:cubicBezTo>
                  <a:cubicBezTo>
                    <a:pt x="62" y="3602"/>
                    <a:pt x="25" y="3775"/>
                    <a:pt x="12" y="3947"/>
                  </a:cubicBezTo>
                  <a:cubicBezTo>
                    <a:pt x="0" y="4070"/>
                    <a:pt x="37" y="4180"/>
                    <a:pt x="135" y="4242"/>
                  </a:cubicBezTo>
                  <a:cubicBezTo>
                    <a:pt x="307" y="4340"/>
                    <a:pt x="320" y="4463"/>
                    <a:pt x="258" y="4635"/>
                  </a:cubicBezTo>
                  <a:cubicBezTo>
                    <a:pt x="234" y="4684"/>
                    <a:pt x="258" y="4758"/>
                    <a:pt x="271" y="4807"/>
                  </a:cubicBezTo>
                  <a:cubicBezTo>
                    <a:pt x="381" y="4881"/>
                    <a:pt x="492" y="4856"/>
                    <a:pt x="603" y="4844"/>
                  </a:cubicBezTo>
                  <a:cubicBezTo>
                    <a:pt x="811" y="4795"/>
                    <a:pt x="1033" y="4746"/>
                    <a:pt x="1242" y="4697"/>
                  </a:cubicBezTo>
                  <a:cubicBezTo>
                    <a:pt x="1586" y="4623"/>
                    <a:pt x="1930" y="4524"/>
                    <a:pt x="2274" y="4500"/>
                  </a:cubicBezTo>
                  <a:cubicBezTo>
                    <a:pt x="2852" y="4438"/>
                    <a:pt x="3418" y="4340"/>
                    <a:pt x="3983" y="4242"/>
                  </a:cubicBezTo>
                  <a:cubicBezTo>
                    <a:pt x="4352" y="4180"/>
                    <a:pt x="4721" y="4107"/>
                    <a:pt x="5090" y="4082"/>
                  </a:cubicBezTo>
                  <a:cubicBezTo>
                    <a:pt x="5889" y="4033"/>
                    <a:pt x="6675" y="3947"/>
                    <a:pt x="7462" y="3824"/>
                  </a:cubicBezTo>
                  <a:cubicBezTo>
                    <a:pt x="7770" y="3775"/>
                    <a:pt x="8077" y="3775"/>
                    <a:pt x="8384" y="3762"/>
                  </a:cubicBezTo>
                  <a:cubicBezTo>
                    <a:pt x="8495" y="3750"/>
                    <a:pt x="8606" y="3762"/>
                    <a:pt x="8716" y="3787"/>
                  </a:cubicBezTo>
                  <a:cubicBezTo>
                    <a:pt x="8827" y="3799"/>
                    <a:pt x="8937" y="3873"/>
                    <a:pt x="8962" y="3984"/>
                  </a:cubicBezTo>
                  <a:cubicBezTo>
                    <a:pt x="9048" y="4377"/>
                    <a:pt x="9331" y="4684"/>
                    <a:pt x="9442" y="5065"/>
                  </a:cubicBezTo>
                  <a:cubicBezTo>
                    <a:pt x="9466" y="5151"/>
                    <a:pt x="9540" y="5201"/>
                    <a:pt x="9638" y="5225"/>
                  </a:cubicBezTo>
                  <a:cubicBezTo>
                    <a:pt x="9663" y="5225"/>
                    <a:pt x="9675" y="5225"/>
                    <a:pt x="9700" y="5225"/>
                  </a:cubicBezTo>
                  <a:cubicBezTo>
                    <a:pt x="10339" y="5299"/>
                    <a:pt x="10917" y="5090"/>
                    <a:pt x="11519" y="4930"/>
                  </a:cubicBezTo>
                  <a:cubicBezTo>
                    <a:pt x="11593" y="4918"/>
                    <a:pt x="11667" y="4820"/>
                    <a:pt x="11691" y="4746"/>
                  </a:cubicBezTo>
                  <a:cubicBezTo>
                    <a:pt x="11765" y="4451"/>
                    <a:pt x="11814" y="4143"/>
                    <a:pt x="11900" y="3848"/>
                  </a:cubicBezTo>
                  <a:cubicBezTo>
                    <a:pt x="11949" y="3664"/>
                    <a:pt x="11814" y="3516"/>
                    <a:pt x="11814" y="3344"/>
                  </a:cubicBezTo>
                  <a:cubicBezTo>
                    <a:pt x="11814" y="3172"/>
                    <a:pt x="11863" y="3074"/>
                    <a:pt x="12011" y="3049"/>
                  </a:cubicBezTo>
                  <a:cubicBezTo>
                    <a:pt x="12453" y="3000"/>
                    <a:pt x="12884" y="2877"/>
                    <a:pt x="13302" y="2742"/>
                  </a:cubicBezTo>
                  <a:cubicBezTo>
                    <a:pt x="13658" y="2631"/>
                    <a:pt x="14027" y="2570"/>
                    <a:pt x="14396" y="2496"/>
                  </a:cubicBezTo>
                  <a:cubicBezTo>
                    <a:pt x="14666" y="2435"/>
                    <a:pt x="14961" y="2410"/>
                    <a:pt x="15232" y="2312"/>
                  </a:cubicBezTo>
                  <a:cubicBezTo>
                    <a:pt x="15846" y="2103"/>
                    <a:pt x="16498" y="2140"/>
                    <a:pt x="17113" y="1967"/>
                  </a:cubicBezTo>
                  <a:cubicBezTo>
                    <a:pt x="17641" y="2004"/>
                    <a:pt x="18158" y="1832"/>
                    <a:pt x="18686" y="1832"/>
                  </a:cubicBezTo>
                  <a:cubicBezTo>
                    <a:pt x="18834" y="1832"/>
                    <a:pt x="18994" y="1808"/>
                    <a:pt x="19141" y="1783"/>
                  </a:cubicBezTo>
                  <a:cubicBezTo>
                    <a:pt x="19203" y="1697"/>
                    <a:pt x="19239" y="1623"/>
                    <a:pt x="19289" y="1549"/>
                  </a:cubicBezTo>
                  <a:cubicBezTo>
                    <a:pt x="19338" y="1488"/>
                    <a:pt x="19436" y="1439"/>
                    <a:pt x="19461" y="1365"/>
                  </a:cubicBezTo>
                  <a:cubicBezTo>
                    <a:pt x="19559" y="1095"/>
                    <a:pt x="19768" y="886"/>
                    <a:pt x="19916" y="640"/>
                  </a:cubicBezTo>
                  <a:cubicBezTo>
                    <a:pt x="20039" y="443"/>
                    <a:pt x="20149" y="234"/>
                    <a:pt x="20186" y="1"/>
                  </a:cubicBezTo>
                  <a:close/>
                </a:path>
              </a:pathLst>
            </a:custGeom>
            <a:solidFill>
              <a:srgbClr val="EC91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21"/>
            <p:cNvSpPr/>
            <p:nvPr/>
          </p:nvSpPr>
          <p:spPr>
            <a:xfrm>
              <a:off x="-11155595" y="-4978083"/>
              <a:ext cx="289751" cy="285206"/>
            </a:xfrm>
            <a:custGeom>
              <a:rect b="b" l="l" r="r" t="t"/>
              <a:pathLst>
                <a:path extrusionOk="0" h="6087" w="6184">
                  <a:moveTo>
                    <a:pt x="4192" y="3148"/>
                  </a:moveTo>
                  <a:cubicBezTo>
                    <a:pt x="4438" y="3517"/>
                    <a:pt x="4746" y="3824"/>
                    <a:pt x="5114" y="4070"/>
                  </a:cubicBezTo>
                  <a:cubicBezTo>
                    <a:pt x="5471" y="4304"/>
                    <a:pt x="5803" y="4549"/>
                    <a:pt x="6147" y="4795"/>
                  </a:cubicBezTo>
                  <a:cubicBezTo>
                    <a:pt x="6184" y="5226"/>
                    <a:pt x="6159" y="5631"/>
                    <a:pt x="6159" y="6086"/>
                  </a:cubicBezTo>
                  <a:cubicBezTo>
                    <a:pt x="6036" y="6061"/>
                    <a:pt x="5950" y="6049"/>
                    <a:pt x="5877" y="6012"/>
                  </a:cubicBezTo>
                  <a:cubicBezTo>
                    <a:pt x="5754" y="5926"/>
                    <a:pt x="5631" y="5828"/>
                    <a:pt x="5520" y="5730"/>
                  </a:cubicBezTo>
                  <a:cubicBezTo>
                    <a:pt x="5041" y="5336"/>
                    <a:pt x="4561" y="4943"/>
                    <a:pt x="4094" y="4549"/>
                  </a:cubicBezTo>
                  <a:cubicBezTo>
                    <a:pt x="3959" y="4426"/>
                    <a:pt x="3824" y="4316"/>
                    <a:pt x="3688" y="4205"/>
                  </a:cubicBezTo>
                  <a:cubicBezTo>
                    <a:pt x="3639" y="4156"/>
                    <a:pt x="3590" y="4107"/>
                    <a:pt x="3541" y="4058"/>
                  </a:cubicBezTo>
                  <a:cubicBezTo>
                    <a:pt x="2668" y="3160"/>
                    <a:pt x="1771" y="2287"/>
                    <a:pt x="750" y="1538"/>
                  </a:cubicBezTo>
                  <a:cubicBezTo>
                    <a:pt x="480" y="1341"/>
                    <a:pt x="259" y="1095"/>
                    <a:pt x="62" y="812"/>
                  </a:cubicBezTo>
                  <a:cubicBezTo>
                    <a:pt x="37" y="579"/>
                    <a:pt x="0" y="345"/>
                    <a:pt x="37" y="99"/>
                  </a:cubicBezTo>
                  <a:cubicBezTo>
                    <a:pt x="50" y="50"/>
                    <a:pt x="148" y="1"/>
                    <a:pt x="197" y="25"/>
                  </a:cubicBezTo>
                  <a:cubicBezTo>
                    <a:pt x="431" y="99"/>
                    <a:pt x="627" y="247"/>
                    <a:pt x="799" y="419"/>
                  </a:cubicBezTo>
                  <a:cubicBezTo>
                    <a:pt x="984" y="579"/>
                    <a:pt x="1144" y="763"/>
                    <a:pt x="1340" y="898"/>
                  </a:cubicBezTo>
                  <a:cubicBezTo>
                    <a:pt x="2078" y="1427"/>
                    <a:pt x="2754" y="2029"/>
                    <a:pt x="3406" y="2669"/>
                  </a:cubicBezTo>
                  <a:cubicBezTo>
                    <a:pt x="3516" y="2767"/>
                    <a:pt x="3615" y="2890"/>
                    <a:pt x="3787" y="2890"/>
                  </a:cubicBezTo>
                  <a:cubicBezTo>
                    <a:pt x="3873" y="3062"/>
                    <a:pt x="4008" y="3148"/>
                    <a:pt x="4192" y="3148"/>
                  </a:cubicBezTo>
                  <a:close/>
                </a:path>
              </a:pathLst>
            </a:custGeom>
            <a:solidFill>
              <a:srgbClr val="EC91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21"/>
            <p:cNvSpPr/>
            <p:nvPr/>
          </p:nvSpPr>
          <p:spPr>
            <a:xfrm>
              <a:off x="-10946528" y="-4830630"/>
              <a:ext cx="25395" cy="22537"/>
            </a:xfrm>
            <a:custGeom>
              <a:rect b="b" l="l" r="r" t="t"/>
              <a:pathLst>
                <a:path extrusionOk="0" h="481" w="542">
                  <a:moveTo>
                    <a:pt x="1" y="13"/>
                  </a:moveTo>
                  <a:cubicBezTo>
                    <a:pt x="222" y="50"/>
                    <a:pt x="394" y="173"/>
                    <a:pt x="517" y="357"/>
                  </a:cubicBezTo>
                  <a:cubicBezTo>
                    <a:pt x="542" y="382"/>
                    <a:pt x="505" y="431"/>
                    <a:pt x="505" y="480"/>
                  </a:cubicBezTo>
                  <a:cubicBezTo>
                    <a:pt x="321" y="394"/>
                    <a:pt x="185" y="247"/>
                    <a:pt x="50" y="112"/>
                  </a:cubicBezTo>
                  <a:cubicBezTo>
                    <a:pt x="25" y="87"/>
                    <a:pt x="25" y="38"/>
                    <a:pt x="1" y="1"/>
                  </a:cubicBezTo>
                  <a:close/>
                </a:path>
              </a:pathLst>
            </a:custGeom>
            <a:solidFill>
              <a:srgbClr val="EC91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21"/>
            <p:cNvSpPr/>
            <p:nvPr/>
          </p:nvSpPr>
          <p:spPr>
            <a:xfrm>
              <a:off x="-10978202" y="-4847873"/>
              <a:ext cx="12745" cy="5810"/>
            </a:xfrm>
            <a:custGeom>
              <a:rect b="b" l="l" r="r" t="t"/>
              <a:pathLst>
                <a:path extrusionOk="0" h="124" w="272">
                  <a:moveTo>
                    <a:pt x="271" y="111"/>
                  </a:moveTo>
                  <a:cubicBezTo>
                    <a:pt x="185" y="111"/>
                    <a:pt x="87" y="111"/>
                    <a:pt x="1" y="123"/>
                  </a:cubicBezTo>
                  <a:cubicBezTo>
                    <a:pt x="124" y="0"/>
                    <a:pt x="124" y="0"/>
                    <a:pt x="271" y="111"/>
                  </a:cubicBezTo>
                  <a:close/>
                </a:path>
              </a:pathLst>
            </a:custGeom>
            <a:solidFill>
              <a:srgbClr val="EC91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21"/>
            <p:cNvSpPr/>
            <p:nvPr/>
          </p:nvSpPr>
          <p:spPr>
            <a:xfrm>
              <a:off x="-10959741" y="-4837518"/>
              <a:ext cx="13260" cy="7544"/>
            </a:xfrm>
            <a:custGeom>
              <a:rect b="b" l="l" r="r" t="t"/>
              <a:pathLst>
                <a:path extrusionOk="0" h="161" w="283">
                  <a:moveTo>
                    <a:pt x="0" y="160"/>
                  </a:moveTo>
                  <a:cubicBezTo>
                    <a:pt x="0" y="111"/>
                    <a:pt x="0" y="62"/>
                    <a:pt x="0" y="0"/>
                  </a:cubicBezTo>
                  <a:cubicBezTo>
                    <a:pt x="111" y="25"/>
                    <a:pt x="221" y="50"/>
                    <a:pt x="283" y="160"/>
                  </a:cubicBezTo>
                  <a:lnTo>
                    <a:pt x="283" y="148"/>
                  </a:lnTo>
                  <a:cubicBezTo>
                    <a:pt x="197" y="148"/>
                    <a:pt x="99" y="160"/>
                    <a:pt x="0" y="160"/>
                  </a:cubicBezTo>
                  <a:close/>
                </a:path>
              </a:pathLst>
            </a:custGeom>
            <a:solidFill>
              <a:srgbClr val="EC91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21"/>
            <p:cNvSpPr/>
            <p:nvPr/>
          </p:nvSpPr>
          <p:spPr>
            <a:xfrm>
              <a:off x="-11123359" y="-5297728"/>
              <a:ext cx="1255199" cy="526510"/>
            </a:xfrm>
            <a:custGeom>
              <a:rect b="b" l="l" r="r" t="t"/>
              <a:pathLst>
                <a:path extrusionOk="0" h="11237" w="26789">
                  <a:moveTo>
                    <a:pt x="17630" y="7610"/>
                  </a:moveTo>
                  <a:cubicBezTo>
                    <a:pt x="17372" y="7806"/>
                    <a:pt x="17089" y="7991"/>
                    <a:pt x="16769" y="8089"/>
                  </a:cubicBezTo>
                  <a:cubicBezTo>
                    <a:pt x="16363" y="8200"/>
                    <a:pt x="15945" y="8187"/>
                    <a:pt x="15527" y="8101"/>
                  </a:cubicBezTo>
                  <a:cubicBezTo>
                    <a:pt x="15208" y="8040"/>
                    <a:pt x="14999" y="7806"/>
                    <a:pt x="14814" y="7548"/>
                  </a:cubicBezTo>
                  <a:cubicBezTo>
                    <a:pt x="14778" y="7499"/>
                    <a:pt x="14753" y="7425"/>
                    <a:pt x="14753" y="7364"/>
                  </a:cubicBezTo>
                  <a:cubicBezTo>
                    <a:pt x="14753" y="7167"/>
                    <a:pt x="14765" y="6970"/>
                    <a:pt x="14802" y="6774"/>
                  </a:cubicBezTo>
                  <a:cubicBezTo>
                    <a:pt x="14814" y="6700"/>
                    <a:pt x="14901" y="6638"/>
                    <a:pt x="14950" y="6577"/>
                  </a:cubicBezTo>
                  <a:cubicBezTo>
                    <a:pt x="14962" y="6565"/>
                    <a:pt x="14999" y="6565"/>
                    <a:pt x="15023" y="6565"/>
                  </a:cubicBezTo>
                  <a:cubicBezTo>
                    <a:pt x="15048" y="6589"/>
                    <a:pt x="15110" y="6614"/>
                    <a:pt x="15110" y="6638"/>
                  </a:cubicBezTo>
                  <a:cubicBezTo>
                    <a:pt x="15122" y="6786"/>
                    <a:pt x="15097" y="6946"/>
                    <a:pt x="15110" y="7093"/>
                  </a:cubicBezTo>
                  <a:cubicBezTo>
                    <a:pt x="15122" y="7315"/>
                    <a:pt x="15257" y="7462"/>
                    <a:pt x="15429" y="7560"/>
                  </a:cubicBezTo>
                  <a:cubicBezTo>
                    <a:pt x="15503" y="7610"/>
                    <a:pt x="15589" y="7646"/>
                    <a:pt x="15675" y="7671"/>
                  </a:cubicBezTo>
                  <a:cubicBezTo>
                    <a:pt x="16302" y="7794"/>
                    <a:pt x="16855" y="7659"/>
                    <a:pt x="17347" y="7253"/>
                  </a:cubicBezTo>
                  <a:cubicBezTo>
                    <a:pt x="17445" y="7167"/>
                    <a:pt x="17507" y="7032"/>
                    <a:pt x="17482" y="6897"/>
                  </a:cubicBezTo>
                  <a:cubicBezTo>
                    <a:pt x="17458" y="6761"/>
                    <a:pt x="17408" y="6638"/>
                    <a:pt x="17372" y="6491"/>
                  </a:cubicBezTo>
                  <a:cubicBezTo>
                    <a:pt x="17187" y="6380"/>
                    <a:pt x="17052" y="6307"/>
                    <a:pt x="16929" y="6220"/>
                  </a:cubicBezTo>
                  <a:cubicBezTo>
                    <a:pt x="16708" y="6036"/>
                    <a:pt x="16462" y="5999"/>
                    <a:pt x="16191" y="5999"/>
                  </a:cubicBezTo>
                  <a:cubicBezTo>
                    <a:pt x="16032" y="5987"/>
                    <a:pt x="15884" y="5999"/>
                    <a:pt x="15786" y="6159"/>
                  </a:cubicBezTo>
                  <a:cubicBezTo>
                    <a:pt x="15786" y="6159"/>
                    <a:pt x="15700" y="6134"/>
                    <a:pt x="15687" y="6110"/>
                  </a:cubicBezTo>
                  <a:cubicBezTo>
                    <a:pt x="15614" y="5975"/>
                    <a:pt x="15650" y="5802"/>
                    <a:pt x="15761" y="5753"/>
                  </a:cubicBezTo>
                  <a:cubicBezTo>
                    <a:pt x="16118" y="5606"/>
                    <a:pt x="16486" y="5557"/>
                    <a:pt x="16843" y="5716"/>
                  </a:cubicBezTo>
                  <a:cubicBezTo>
                    <a:pt x="17003" y="5790"/>
                    <a:pt x="17150" y="5913"/>
                    <a:pt x="17310" y="5975"/>
                  </a:cubicBezTo>
                  <a:cubicBezTo>
                    <a:pt x="17789" y="6147"/>
                    <a:pt x="17888" y="6540"/>
                    <a:pt x="17925" y="6970"/>
                  </a:cubicBezTo>
                  <a:cubicBezTo>
                    <a:pt x="17949" y="7229"/>
                    <a:pt x="17839" y="7450"/>
                    <a:pt x="17630" y="7610"/>
                  </a:cubicBezTo>
                  <a:close/>
                  <a:moveTo>
                    <a:pt x="13819" y="9171"/>
                  </a:moveTo>
                  <a:cubicBezTo>
                    <a:pt x="13327" y="9380"/>
                    <a:pt x="12811" y="9491"/>
                    <a:pt x="12270" y="9454"/>
                  </a:cubicBezTo>
                  <a:cubicBezTo>
                    <a:pt x="12134" y="9441"/>
                    <a:pt x="12024" y="9380"/>
                    <a:pt x="11938" y="9269"/>
                  </a:cubicBezTo>
                  <a:cubicBezTo>
                    <a:pt x="11864" y="9159"/>
                    <a:pt x="11790" y="9048"/>
                    <a:pt x="11753" y="8925"/>
                  </a:cubicBezTo>
                  <a:cubicBezTo>
                    <a:pt x="11729" y="8851"/>
                    <a:pt x="11741" y="8753"/>
                    <a:pt x="11766" y="8679"/>
                  </a:cubicBezTo>
                  <a:cubicBezTo>
                    <a:pt x="11766" y="8642"/>
                    <a:pt x="11827" y="8605"/>
                    <a:pt x="11864" y="8605"/>
                  </a:cubicBezTo>
                  <a:cubicBezTo>
                    <a:pt x="11901" y="8593"/>
                    <a:pt x="11962" y="8605"/>
                    <a:pt x="11975" y="8630"/>
                  </a:cubicBezTo>
                  <a:cubicBezTo>
                    <a:pt x="12122" y="9048"/>
                    <a:pt x="12466" y="9097"/>
                    <a:pt x="12835" y="9048"/>
                  </a:cubicBezTo>
                  <a:cubicBezTo>
                    <a:pt x="13118" y="8999"/>
                    <a:pt x="13401" y="8950"/>
                    <a:pt x="13671" y="8864"/>
                  </a:cubicBezTo>
                  <a:cubicBezTo>
                    <a:pt x="13929" y="8790"/>
                    <a:pt x="14052" y="8482"/>
                    <a:pt x="13954" y="8212"/>
                  </a:cubicBezTo>
                  <a:cubicBezTo>
                    <a:pt x="13782" y="7794"/>
                    <a:pt x="13610" y="7634"/>
                    <a:pt x="13093" y="7388"/>
                  </a:cubicBezTo>
                  <a:cubicBezTo>
                    <a:pt x="13216" y="7315"/>
                    <a:pt x="13352" y="7327"/>
                    <a:pt x="13474" y="7388"/>
                  </a:cubicBezTo>
                  <a:cubicBezTo>
                    <a:pt x="13917" y="7585"/>
                    <a:pt x="14126" y="7966"/>
                    <a:pt x="14224" y="8409"/>
                  </a:cubicBezTo>
                  <a:cubicBezTo>
                    <a:pt x="14286" y="8667"/>
                    <a:pt x="14065" y="9060"/>
                    <a:pt x="13819" y="9171"/>
                  </a:cubicBezTo>
                  <a:close/>
                  <a:moveTo>
                    <a:pt x="10573" y="6417"/>
                  </a:moveTo>
                  <a:cubicBezTo>
                    <a:pt x="10426" y="6282"/>
                    <a:pt x="10340" y="6098"/>
                    <a:pt x="10327" y="5901"/>
                  </a:cubicBezTo>
                  <a:cubicBezTo>
                    <a:pt x="10315" y="5630"/>
                    <a:pt x="10364" y="5372"/>
                    <a:pt x="10475" y="5126"/>
                  </a:cubicBezTo>
                  <a:cubicBezTo>
                    <a:pt x="10499" y="5077"/>
                    <a:pt x="10536" y="5003"/>
                    <a:pt x="10586" y="4979"/>
                  </a:cubicBezTo>
                  <a:cubicBezTo>
                    <a:pt x="11003" y="4733"/>
                    <a:pt x="11421" y="4487"/>
                    <a:pt x="11925" y="4499"/>
                  </a:cubicBezTo>
                  <a:cubicBezTo>
                    <a:pt x="11999" y="4512"/>
                    <a:pt x="12061" y="4536"/>
                    <a:pt x="12122" y="4561"/>
                  </a:cubicBezTo>
                  <a:cubicBezTo>
                    <a:pt x="12208" y="4585"/>
                    <a:pt x="12171" y="4659"/>
                    <a:pt x="12171" y="4733"/>
                  </a:cubicBezTo>
                  <a:cubicBezTo>
                    <a:pt x="12651" y="4819"/>
                    <a:pt x="13057" y="5077"/>
                    <a:pt x="13450" y="5348"/>
                  </a:cubicBezTo>
                  <a:cubicBezTo>
                    <a:pt x="13720" y="5557"/>
                    <a:pt x="13856" y="5864"/>
                    <a:pt x="13892" y="6196"/>
                  </a:cubicBezTo>
                  <a:cubicBezTo>
                    <a:pt x="13917" y="6368"/>
                    <a:pt x="13856" y="6516"/>
                    <a:pt x="13720" y="6602"/>
                  </a:cubicBezTo>
                  <a:cubicBezTo>
                    <a:pt x="13524" y="6749"/>
                    <a:pt x="13327" y="6872"/>
                    <a:pt x="13118" y="6995"/>
                  </a:cubicBezTo>
                  <a:cubicBezTo>
                    <a:pt x="13020" y="7044"/>
                    <a:pt x="12909" y="7069"/>
                    <a:pt x="12798" y="7081"/>
                  </a:cubicBezTo>
                  <a:cubicBezTo>
                    <a:pt x="12602" y="7093"/>
                    <a:pt x="12405" y="7093"/>
                    <a:pt x="12208" y="7093"/>
                  </a:cubicBezTo>
                  <a:cubicBezTo>
                    <a:pt x="11495" y="7106"/>
                    <a:pt x="11569" y="7155"/>
                    <a:pt x="10881" y="6663"/>
                  </a:cubicBezTo>
                  <a:cubicBezTo>
                    <a:pt x="10770" y="6589"/>
                    <a:pt x="10672" y="6503"/>
                    <a:pt x="10573" y="6417"/>
                  </a:cubicBezTo>
                  <a:close/>
                  <a:moveTo>
                    <a:pt x="9282" y="8667"/>
                  </a:moveTo>
                  <a:cubicBezTo>
                    <a:pt x="9123" y="8777"/>
                    <a:pt x="8938" y="8864"/>
                    <a:pt x="8778" y="8986"/>
                  </a:cubicBezTo>
                  <a:cubicBezTo>
                    <a:pt x="8422" y="9269"/>
                    <a:pt x="8016" y="9404"/>
                    <a:pt x="7623" y="9343"/>
                  </a:cubicBezTo>
                  <a:cubicBezTo>
                    <a:pt x="7500" y="9343"/>
                    <a:pt x="7463" y="9331"/>
                    <a:pt x="7414" y="9343"/>
                  </a:cubicBezTo>
                  <a:cubicBezTo>
                    <a:pt x="7008" y="9404"/>
                    <a:pt x="6688" y="9220"/>
                    <a:pt x="6406" y="8950"/>
                  </a:cubicBezTo>
                  <a:cubicBezTo>
                    <a:pt x="6344" y="8888"/>
                    <a:pt x="6283" y="8802"/>
                    <a:pt x="6283" y="8728"/>
                  </a:cubicBezTo>
                  <a:cubicBezTo>
                    <a:pt x="6270" y="8519"/>
                    <a:pt x="6270" y="8298"/>
                    <a:pt x="6295" y="8077"/>
                  </a:cubicBezTo>
                  <a:cubicBezTo>
                    <a:pt x="6307" y="8003"/>
                    <a:pt x="6381" y="7917"/>
                    <a:pt x="6443" y="7855"/>
                  </a:cubicBezTo>
                  <a:cubicBezTo>
                    <a:pt x="6627" y="7671"/>
                    <a:pt x="6861" y="7548"/>
                    <a:pt x="7119" y="7462"/>
                  </a:cubicBezTo>
                  <a:cubicBezTo>
                    <a:pt x="7303" y="7401"/>
                    <a:pt x="7500" y="7351"/>
                    <a:pt x="7684" y="7278"/>
                  </a:cubicBezTo>
                  <a:cubicBezTo>
                    <a:pt x="8053" y="7155"/>
                    <a:pt x="8422" y="7179"/>
                    <a:pt x="8803" y="7216"/>
                  </a:cubicBezTo>
                  <a:cubicBezTo>
                    <a:pt x="9159" y="7253"/>
                    <a:pt x="9541" y="7659"/>
                    <a:pt x="9565" y="8028"/>
                  </a:cubicBezTo>
                  <a:cubicBezTo>
                    <a:pt x="9590" y="8286"/>
                    <a:pt x="9491" y="8507"/>
                    <a:pt x="9282" y="8667"/>
                  </a:cubicBezTo>
                  <a:close/>
                  <a:moveTo>
                    <a:pt x="5914" y="9761"/>
                  </a:moveTo>
                  <a:cubicBezTo>
                    <a:pt x="5902" y="9798"/>
                    <a:pt x="5865" y="9835"/>
                    <a:pt x="5828" y="9847"/>
                  </a:cubicBezTo>
                  <a:cubicBezTo>
                    <a:pt x="5348" y="10093"/>
                    <a:pt x="4771" y="9945"/>
                    <a:pt x="4500" y="9491"/>
                  </a:cubicBezTo>
                  <a:cubicBezTo>
                    <a:pt x="4377" y="9282"/>
                    <a:pt x="4402" y="9060"/>
                    <a:pt x="4488" y="8851"/>
                  </a:cubicBezTo>
                  <a:cubicBezTo>
                    <a:pt x="4525" y="8765"/>
                    <a:pt x="4611" y="8728"/>
                    <a:pt x="4697" y="8728"/>
                  </a:cubicBezTo>
                  <a:cubicBezTo>
                    <a:pt x="4955" y="8728"/>
                    <a:pt x="5226" y="8728"/>
                    <a:pt x="5459" y="8900"/>
                  </a:cubicBezTo>
                  <a:cubicBezTo>
                    <a:pt x="5275" y="8950"/>
                    <a:pt x="5090" y="8986"/>
                    <a:pt x="4894" y="9036"/>
                  </a:cubicBezTo>
                  <a:cubicBezTo>
                    <a:pt x="4795" y="9060"/>
                    <a:pt x="4746" y="9208"/>
                    <a:pt x="4808" y="9306"/>
                  </a:cubicBezTo>
                  <a:cubicBezTo>
                    <a:pt x="4906" y="9478"/>
                    <a:pt x="5041" y="9577"/>
                    <a:pt x="5226" y="9589"/>
                  </a:cubicBezTo>
                  <a:cubicBezTo>
                    <a:pt x="5447" y="9601"/>
                    <a:pt x="5668" y="9589"/>
                    <a:pt x="5877" y="9601"/>
                  </a:cubicBezTo>
                  <a:cubicBezTo>
                    <a:pt x="5902" y="9601"/>
                    <a:pt x="5926" y="9626"/>
                    <a:pt x="5926" y="9638"/>
                  </a:cubicBezTo>
                  <a:cubicBezTo>
                    <a:pt x="5926" y="9675"/>
                    <a:pt x="5926" y="9724"/>
                    <a:pt x="5914" y="9761"/>
                  </a:cubicBezTo>
                  <a:close/>
                  <a:moveTo>
                    <a:pt x="3468" y="6798"/>
                  </a:moveTo>
                  <a:cubicBezTo>
                    <a:pt x="3443" y="6774"/>
                    <a:pt x="3443" y="6712"/>
                    <a:pt x="3455" y="6700"/>
                  </a:cubicBezTo>
                  <a:cubicBezTo>
                    <a:pt x="3517" y="6638"/>
                    <a:pt x="3591" y="6577"/>
                    <a:pt x="3664" y="6540"/>
                  </a:cubicBezTo>
                  <a:cubicBezTo>
                    <a:pt x="3910" y="6429"/>
                    <a:pt x="4156" y="6331"/>
                    <a:pt x="4390" y="6220"/>
                  </a:cubicBezTo>
                  <a:cubicBezTo>
                    <a:pt x="4488" y="6171"/>
                    <a:pt x="4549" y="6085"/>
                    <a:pt x="4599" y="5975"/>
                  </a:cubicBezTo>
                  <a:cubicBezTo>
                    <a:pt x="4623" y="5889"/>
                    <a:pt x="4586" y="5766"/>
                    <a:pt x="4513" y="5766"/>
                  </a:cubicBezTo>
                  <a:cubicBezTo>
                    <a:pt x="4316" y="5753"/>
                    <a:pt x="4107" y="5741"/>
                    <a:pt x="3910" y="5729"/>
                  </a:cubicBezTo>
                  <a:cubicBezTo>
                    <a:pt x="3578" y="5729"/>
                    <a:pt x="3259" y="5741"/>
                    <a:pt x="2927" y="5815"/>
                  </a:cubicBezTo>
                  <a:cubicBezTo>
                    <a:pt x="2902" y="5827"/>
                    <a:pt x="2853" y="5790"/>
                    <a:pt x="2828" y="5753"/>
                  </a:cubicBezTo>
                  <a:cubicBezTo>
                    <a:pt x="2791" y="5716"/>
                    <a:pt x="2816" y="5618"/>
                    <a:pt x="2865" y="5581"/>
                  </a:cubicBezTo>
                  <a:cubicBezTo>
                    <a:pt x="3037" y="5471"/>
                    <a:pt x="3222" y="5385"/>
                    <a:pt x="3418" y="5372"/>
                  </a:cubicBezTo>
                  <a:cubicBezTo>
                    <a:pt x="3775" y="5360"/>
                    <a:pt x="4119" y="5360"/>
                    <a:pt x="4476" y="5372"/>
                  </a:cubicBezTo>
                  <a:cubicBezTo>
                    <a:pt x="4599" y="5372"/>
                    <a:pt x="4734" y="5446"/>
                    <a:pt x="4844" y="5495"/>
                  </a:cubicBezTo>
                  <a:cubicBezTo>
                    <a:pt x="4955" y="5544"/>
                    <a:pt x="5041" y="5704"/>
                    <a:pt x="5017" y="5827"/>
                  </a:cubicBezTo>
                  <a:cubicBezTo>
                    <a:pt x="4980" y="6147"/>
                    <a:pt x="4869" y="6417"/>
                    <a:pt x="4562" y="6577"/>
                  </a:cubicBezTo>
                  <a:cubicBezTo>
                    <a:pt x="4304" y="6712"/>
                    <a:pt x="4045" y="6835"/>
                    <a:pt x="3763" y="6897"/>
                  </a:cubicBezTo>
                  <a:cubicBezTo>
                    <a:pt x="3652" y="6921"/>
                    <a:pt x="3541" y="6884"/>
                    <a:pt x="3468" y="6798"/>
                  </a:cubicBezTo>
                  <a:close/>
                  <a:moveTo>
                    <a:pt x="26788" y="8077"/>
                  </a:moveTo>
                  <a:cubicBezTo>
                    <a:pt x="26764" y="8028"/>
                    <a:pt x="26751" y="7978"/>
                    <a:pt x="26715" y="7942"/>
                  </a:cubicBezTo>
                  <a:cubicBezTo>
                    <a:pt x="26198" y="7388"/>
                    <a:pt x="25670" y="6823"/>
                    <a:pt x="25252" y="6171"/>
                  </a:cubicBezTo>
                  <a:cubicBezTo>
                    <a:pt x="25202" y="6098"/>
                    <a:pt x="25141" y="6036"/>
                    <a:pt x="25067" y="5987"/>
                  </a:cubicBezTo>
                  <a:cubicBezTo>
                    <a:pt x="25018" y="5962"/>
                    <a:pt x="24944" y="5962"/>
                    <a:pt x="24871" y="5950"/>
                  </a:cubicBezTo>
                  <a:cubicBezTo>
                    <a:pt x="24871" y="6208"/>
                    <a:pt x="24883" y="6454"/>
                    <a:pt x="24858" y="6688"/>
                  </a:cubicBezTo>
                  <a:cubicBezTo>
                    <a:pt x="24846" y="6946"/>
                    <a:pt x="24711" y="7142"/>
                    <a:pt x="24465" y="7265"/>
                  </a:cubicBezTo>
                  <a:cubicBezTo>
                    <a:pt x="24022" y="7499"/>
                    <a:pt x="23580" y="7499"/>
                    <a:pt x="23125" y="7351"/>
                  </a:cubicBezTo>
                  <a:cubicBezTo>
                    <a:pt x="23088" y="7339"/>
                    <a:pt x="23076" y="7290"/>
                    <a:pt x="23051" y="7253"/>
                  </a:cubicBezTo>
                  <a:cubicBezTo>
                    <a:pt x="23125" y="7155"/>
                    <a:pt x="23236" y="7142"/>
                    <a:pt x="23346" y="7130"/>
                  </a:cubicBezTo>
                  <a:cubicBezTo>
                    <a:pt x="23543" y="7118"/>
                    <a:pt x="23740" y="7106"/>
                    <a:pt x="23936" y="7081"/>
                  </a:cubicBezTo>
                  <a:cubicBezTo>
                    <a:pt x="24367" y="7020"/>
                    <a:pt x="24551" y="6786"/>
                    <a:pt x="24551" y="6356"/>
                  </a:cubicBezTo>
                  <a:cubicBezTo>
                    <a:pt x="24551" y="6220"/>
                    <a:pt x="24502" y="6098"/>
                    <a:pt x="24403" y="5999"/>
                  </a:cubicBezTo>
                  <a:cubicBezTo>
                    <a:pt x="24268" y="5864"/>
                    <a:pt x="24133" y="5716"/>
                    <a:pt x="23985" y="5581"/>
                  </a:cubicBezTo>
                  <a:cubicBezTo>
                    <a:pt x="23912" y="5532"/>
                    <a:pt x="23826" y="5507"/>
                    <a:pt x="23740" y="5458"/>
                  </a:cubicBezTo>
                  <a:cubicBezTo>
                    <a:pt x="23506" y="5594"/>
                    <a:pt x="23297" y="5766"/>
                    <a:pt x="23027" y="5790"/>
                  </a:cubicBezTo>
                  <a:cubicBezTo>
                    <a:pt x="22768" y="5827"/>
                    <a:pt x="22510" y="5889"/>
                    <a:pt x="22264" y="5938"/>
                  </a:cubicBezTo>
                  <a:cubicBezTo>
                    <a:pt x="22092" y="6282"/>
                    <a:pt x="21834" y="6528"/>
                    <a:pt x="21736" y="6884"/>
                  </a:cubicBezTo>
                  <a:cubicBezTo>
                    <a:pt x="21723" y="6958"/>
                    <a:pt x="21637" y="7032"/>
                    <a:pt x="21564" y="7081"/>
                  </a:cubicBezTo>
                  <a:cubicBezTo>
                    <a:pt x="21084" y="7474"/>
                    <a:pt x="21084" y="7474"/>
                    <a:pt x="20433" y="7474"/>
                  </a:cubicBezTo>
                  <a:cubicBezTo>
                    <a:pt x="20260" y="7474"/>
                    <a:pt x="20076" y="7487"/>
                    <a:pt x="19904" y="7474"/>
                  </a:cubicBezTo>
                  <a:cubicBezTo>
                    <a:pt x="19756" y="7462"/>
                    <a:pt x="19597" y="7413"/>
                    <a:pt x="19449" y="7376"/>
                  </a:cubicBezTo>
                  <a:cubicBezTo>
                    <a:pt x="19203" y="7315"/>
                    <a:pt x="19093" y="7130"/>
                    <a:pt x="19043" y="6909"/>
                  </a:cubicBezTo>
                  <a:cubicBezTo>
                    <a:pt x="19031" y="6847"/>
                    <a:pt x="19080" y="6786"/>
                    <a:pt x="19093" y="6724"/>
                  </a:cubicBezTo>
                  <a:cubicBezTo>
                    <a:pt x="19129" y="6737"/>
                    <a:pt x="19191" y="6737"/>
                    <a:pt x="19216" y="6761"/>
                  </a:cubicBezTo>
                  <a:cubicBezTo>
                    <a:pt x="19400" y="6995"/>
                    <a:pt x="19634" y="7069"/>
                    <a:pt x="19916" y="7069"/>
                  </a:cubicBezTo>
                  <a:cubicBezTo>
                    <a:pt x="20174" y="7056"/>
                    <a:pt x="20445" y="7056"/>
                    <a:pt x="20703" y="7056"/>
                  </a:cubicBezTo>
                  <a:cubicBezTo>
                    <a:pt x="20961" y="7056"/>
                    <a:pt x="21121" y="6909"/>
                    <a:pt x="21244" y="6724"/>
                  </a:cubicBezTo>
                  <a:cubicBezTo>
                    <a:pt x="21318" y="6602"/>
                    <a:pt x="21367" y="6442"/>
                    <a:pt x="21441" y="6270"/>
                  </a:cubicBezTo>
                  <a:cubicBezTo>
                    <a:pt x="21158" y="5975"/>
                    <a:pt x="20924" y="5618"/>
                    <a:pt x="20494" y="5520"/>
                  </a:cubicBezTo>
                  <a:cubicBezTo>
                    <a:pt x="20347" y="5569"/>
                    <a:pt x="20224" y="5594"/>
                    <a:pt x="20101" y="5643"/>
                  </a:cubicBezTo>
                  <a:cubicBezTo>
                    <a:pt x="19806" y="5766"/>
                    <a:pt x="19498" y="5766"/>
                    <a:pt x="19191" y="5704"/>
                  </a:cubicBezTo>
                  <a:cubicBezTo>
                    <a:pt x="19080" y="5692"/>
                    <a:pt x="18970" y="5655"/>
                    <a:pt x="18859" y="5655"/>
                  </a:cubicBezTo>
                  <a:cubicBezTo>
                    <a:pt x="18466" y="5618"/>
                    <a:pt x="18146" y="5409"/>
                    <a:pt x="17925" y="5089"/>
                  </a:cubicBezTo>
                  <a:cubicBezTo>
                    <a:pt x="17667" y="4721"/>
                    <a:pt x="17396" y="4340"/>
                    <a:pt x="17212" y="3922"/>
                  </a:cubicBezTo>
                  <a:cubicBezTo>
                    <a:pt x="17126" y="3885"/>
                    <a:pt x="17040" y="3848"/>
                    <a:pt x="16954" y="3823"/>
                  </a:cubicBezTo>
                  <a:cubicBezTo>
                    <a:pt x="16548" y="3688"/>
                    <a:pt x="16302" y="3393"/>
                    <a:pt x="16142" y="3012"/>
                  </a:cubicBezTo>
                  <a:cubicBezTo>
                    <a:pt x="16044" y="2778"/>
                    <a:pt x="16044" y="2545"/>
                    <a:pt x="16032" y="2299"/>
                  </a:cubicBezTo>
                  <a:cubicBezTo>
                    <a:pt x="16007" y="1955"/>
                    <a:pt x="16007" y="1930"/>
                    <a:pt x="16290" y="1795"/>
                  </a:cubicBezTo>
                  <a:cubicBezTo>
                    <a:pt x="16388" y="1746"/>
                    <a:pt x="16486" y="1684"/>
                    <a:pt x="16597" y="1660"/>
                  </a:cubicBezTo>
                  <a:cubicBezTo>
                    <a:pt x="16929" y="1561"/>
                    <a:pt x="17249" y="1549"/>
                    <a:pt x="17507" y="1832"/>
                  </a:cubicBezTo>
                  <a:cubicBezTo>
                    <a:pt x="17605" y="1930"/>
                    <a:pt x="17728" y="1992"/>
                    <a:pt x="17814" y="2090"/>
                  </a:cubicBezTo>
                  <a:cubicBezTo>
                    <a:pt x="18048" y="2323"/>
                    <a:pt x="18171" y="2631"/>
                    <a:pt x="18355" y="2901"/>
                  </a:cubicBezTo>
                  <a:cubicBezTo>
                    <a:pt x="18392" y="2950"/>
                    <a:pt x="18392" y="3024"/>
                    <a:pt x="18392" y="3098"/>
                  </a:cubicBezTo>
                  <a:cubicBezTo>
                    <a:pt x="18380" y="3221"/>
                    <a:pt x="18367" y="3356"/>
                    <a:pt x="18330" y="3479"/>
                  </a:cubicBezTo>
                  <a:cubicBezTo>
                    <a:pt x="18257" y="3651"/>
                    <a:pt x="18330" y="3774"/>
                    <a:pt x="18429" y="3909"/>
                  </a:cubicBezTo>
                  <a:cubicBezTo>
                    <a:pt x="18613" y="4143"/>
                    <a:pt x="18834" y="4290"/>
                    <a:pt x="19166" y="4254"/>
                  </a:cubicBezTo>
                  <a:cubicBezTo>
                    <a:pt x="19338" y="4241"/>
                    <a:pt x="19511" y="4254"/>
                    <a:pt x="19695" y="4254"/>
                  </a:cubicBezTo>
                  <a:cubicBezTo>
                    <a:pt x="19904" y="4241"/>
                    <a:pt x="20113" y="4057"/>
                    <a:pt x="20162" y="3848"/>
                  </a:cubicBezTo>
                  <a:cubicBezTo>
                    <a:pt x="20236" y="3516"/>
                    <a:pt x="20113" y="3245"/>
                    <a:pt x="19892" y="3000"/>
                  </a:cubicBezTo>
                  <a:cubicBezTo>
                    <a:pt x="19806" y="2914"/>
                    <a:pt x="19732" y="2914"/>
                    <a:pt x="19621" y="2987"/>
                  </a:cubicBezTo>
                  <a:cubicBezTo>
                    <a:pt x="19498" y="3073"/>
                    <a:pt x="19388" y="3012"/>
                    <a:pt x="19375" y="2889"/>
                  </a:cubicBezTo>
                  <a:cubicBezTo>
                    <a:pt x="19338" y="2692"/>
                    <a:pt x="19314" y="2496"/>
                    <a:pt x="19277" y="2299"/>
                  </a:cubicBezTo>
                  <a:cubicBezTo>
                    <a:pt x="19166" y="1598"/>
                    <a:pt x="18416" y="1008"/>
                    <a:pt x="17839" y="1070"/>
                  </a:cubicBezTo>
                  <a:cubicBezTo>
                    <a:pt x="17703" y="1094"/>
                    <a:pt x="17654" y="1143"/>
                    <a:pt x="17654" y="1279"/>
                  </a:cubicBezTo>
                  <a:cubicBezTo>
                    <a:pt x="17654" y="1377"/>
                    <a:pt x="17568" y="1438"/>
                    <a:pt x="17470" y="1438"/>
                  </a:cubicBezTo>
                  <a:cubicBezTo>
                    <a:pt x="17322" y="1438"/>
                    <a:pt x="17163" y="1426"/>
                    <a:pt x="17040" y="1328"/>
                  </a:cubicBezTo>
                  <a:cubicBezTo>
                    <a:pt x="17015" y="1279"/>
                    <a:pt x="16990" y="1242"/>
                    <a:pt x="16978" y="1205"/>
                  </a:cubicBezTo>
                  <a:cubicBezTo>
                    <a:pt x="16880" y="701"/>
                    <a:pt x="16585" y="381"/>
                    <a:pt x="16118" y="209"/>
                  </a:cubicBezTo>
                  <a:cubicBezTo>
                    <a:pt x="16056" y="184"/>
                    <a:pt x="15995" y="172"/>
                    <a:pt x="15933" y="148"/>
                  </a:cubicBezTo>
                  <a:cubicBezTo>
                    <a:pt x="15540" y="0"/>
                    <a:pt x="15159" y="0"/>
                    <a:pt x="14790" y="221"/>
                  </a:cubicBezTo>
                  <a:cubicBezTo>
                    <a:pt x="14667" y="283"/>
                    <a:pt x="14556" y="332"/>
                    <a:pt x="14421" y="406"/>
                  </a:cubicBezTo>
                  <a:cubicBezTo>
                    <a:pt x="14372" y="566"/>
                    <a:pt x="14323" y="738"/>
                    <a:pt x="14261" y="897"/>
                  </a:cubicBezTo>
                  <a:cubicBezTo>
                    <a:pt x="14237" y="934"/>
                    <a:pt x="14151" y="971"/>
                    <a:pt x="14089" y="959"/>
                  </a:cubicBezTo>
                  <a:cubicBezTo>
                    <a:pt x="14040" y="959"/>
                    <a:pt x="13979" y="910"/>
                    <a:pt x="13929" y="873"/>
                  </a:cubicBezTo>
                  <a:cubicBezTo>
                    <a:pt x="13683" y="701"/>
                    <a:pt x="13438" y="725"/>
                    <a:pt x="13179" y="824"/>
                  </a:cubicBezTo>
                  <a:cubicBezTo>
                    <a:pt x="13155" y="836"/>
                    <a:pt x="13130" y="885"/>
                    <a:pt x="13118" y="922"/>
                  </a:cubicBezTo>
                  <a:cubicBezTo>
                    <a:pt x="13487" y="1303"/>
                    <a:pt x="13487" y="1303"/>
                    <a:pt x="13659" y="1869"/>
                  </a:cubicBezTo>
                  <a:cubicBezTo>
                    <a:pt x="13831" y="1905"/>
                    <a:pt x="14003" y="1942"/>
                    <a:pt x="14175" y="1967"/>
                  </a:cubicBezTo>
                  <a:cubicBezTo>
                    <a:pt x="14298" y="1967"/>
                    <a:pt x="14396" y="2004"/>
                    <a:pt x="14483" y="2078"/>
                  </a:cubicBezTo>
                  <a:cubicBezTo>
                    <a:pt x="14556" y="2151"/>
                    <a:pt x="14642" y="2237"/>
                    <a:pt x="14728" y="2299"/>
                  </a:cubicBezTo>
                  <a:cubicBezTo>
                    <a:pt x="14901" y="2434"/>
                    <a:pt x="14937" y="2631"/>
                    <a:pt x="14901" y="2840"/>
                  </a:cubicBezTo>
                  <a:lnTo>
                    <a:pt x="14888" y="2815"/>
                  </a:lnTo>
                  <a:cubicBezTo>
                    <a:pt x="14962" y="2938"/>
                    <a:pt x="15023" y="3049"/>
                    <a:pt x="15097" y="3159"/>
                  </a:cubicBezTo>
                  <a:cubicBezTo>
                    <a:pt x="15171" y="3295"/>
                    <a:pt x="15159" y="3418"/>
                    <a:pt x="15060" y="3528"/>
                  </a:cubicBezTo>
                  <a:cubicBezTo>
                    <a:pt x="14950" y="3663"/>
                    <a:pt x="14827" y="3786"/>
                    <a:pt x="14704" y="3922"/>
                  </a:cubicBezTo>
                  <a:cubicBezTo>
                    <a:pt x="14507" y="4143"/>
                    <a:pt x="14237" y="4254"/>
                    <a:pt x="13942" y="4278"/>
                  </a:cubicBezTo>
                  <a:cubicBezTo>
                    <a:pt x="13597" y="4303"/>
                    <a:pt x="13253" y="4327"/>
                    <a:pt x="12909" y="4438"/>
                  </a:cubicBezTo>
                  <a:cubicBezTo>
                    <a:pt x="12577" y="4524"/>
                    <a:pt x="12233" y="4438"/>
                    <a:pt x="12110" y="3946"/>
                  </a:cubicBezTo>
                  <a:cubicBezTo>
                    <a:pt x="12085" y="3823"/>
                    <a:pt x="12073" y="3688"/>
                    <a:pt x="12061" y="3553"/>
                  </a:cubicBezTo>
                  <a:cubicBezTo>
                    <a:pt x="11975" y="3577"/>
                    <a:pt x="11913" y="3577"/>
                    <a:pt x="11852" y="3614"/>
                  </a:cubicBezTo>
                  <a:cubicBezTo>
                    <a:pt x="11532" y="3799"/>
                    <a:pt x="11188" y="3848"/>
                    <a:pt x="10831" y="3836"/>
                  </a:cubicBezTo>
                  <a:cubicBezTo>
                    <a:pt x="10524" y="3823"/>
                    <a:pt x="10217" y="3836"/>
                    <a:pt x="9872" y="3836"/>
                  </a:cubicBezTo>
                  <a:cubicBezTo>
                    <a:pt x="9885" y="3995"/>
                    <a:pt x="9897" y="4143"/>
                    <a:pt x="9909" y="4290"/>
                  </a:cubicBezTo>
                  <a:cubicBezTo>
                    <a:pt x="9909" y="4475"/>
                    <a:pt x="9922" y="4647"/>
                    <a:pt x="9909" y="4819"/>
                  </a:cubicBezTo>
                  <a:cubicBezTo>
                    <a:pt x="9897" y="5003"/>
                    <a:pt x="9885" y="5176"/>
                    <a:pt x="9848" y="5348"/>
                  </a:cubicBezTo>
                  <a:cubicBezTo>
                    <a:pt x="9823" y="5532"/>
                    <a:pt x="9713" y="5667"/>
                    <a:pt x="9553" y="5766"/>
                  </a:cubicBezTo>
                  <a:cubicBezTo>
                    <a:pt x="9332" y="5876"/>
                    <a:pt x="9123" y="5987"/>
                    <a:pt x="8901" y="6098"/>
                  </a:cubicBezTo>
                  <a:cubicBezTo>
                    <a:pt x="8496" y="6331"/>
                    <a:pt x="8065" y="6319"/>
                    <a:pt x="7623" y="6184"/>
                  </a:cubicBezTo>
                  <a:cubicBezTo>
                    <a:pt x="7377" y="6098"/>
                    <a:pt x="7193" y="5950"/>
                    <a:pt x="7094" y="5716"/>
                  </a:cubicBezTo>
                  <a:cubicBezTo>
                    <a:pt x="7008" y="5544"/>
                    <a:pt x="6959" y="5348"/>
                    <a:pt x="6947" y="5151"/>
                  </a:cubicBezTo>
                  <a:cubicBezTo>
                    <a:pt x="6934" y="4733"/>
                    <a:pt x="6959" y="4315"/>
                    <a:pt x="7205" y="3934"/>
                  </a:cubicBezTo>
                  <a:cubicBezTo>
                    <a:pt x="7217" y="3909"/>
                    <a:pt x="7193" y="3860"/>
                    <a:pt x="7193" y="3811"/>
                  </a:cubicBezTo>
                  <a:cubicBezTo>
                    <a:pt x="7180" y="3799"/>
                    <a:pt x="7156" y="3786"/>
                    <a:pt x="7143" y="3774"/>
                  </a:cubicBezTo>
                  <a:cubicBezTo>
                    <a:pt x="7106" y="3725"/>
                    <a:pt x="7033" y="3688"/>
                    <a:pt x="7033" y="3639"/>
                  </a:cubicBezTo>
                  <a:cubicBezTo>
                    <a:pt x="7033" y="3541"/>
                    <a:pt x="7106" y="3491"/>
                    <a:pt x="7193" y="3454"/>
                  </a:cubicBezTo>
                  <a:cubicBezTo>
                    <a:pt x="7414" y="3368"/>
                    <a:pt x="7672" y="3393"/>
                    <a:pt x="7881" y="3295"/>
                  </a:cubicBezTo>
                  <a:lnTo>
                    <a:pt x="7881" y="2680"/>
                  </a:lnTo>
                  <a:cubicBezTo>
                    <a:pt x="7770" y="2545"/>
                    <a:pt x="7660" y="2446"/>
                    <a:pt x="7574" y="2311"/>
                  </a:cubicBezTo>
                  <a:cubicBezTo>
                    <a:pt x="7488" y="2164"/>
                    <a:pt x="7426" y="1992"/>
                    <a:pt x="7365" y="1844"/>
                  </a:cubicBezTo>
                  <a:cubicBezTo>
                    <a:pt x="6418" y="1426"/>
                    <a:pt x="5939" y="1733"/>
                    <a:pt x="5361" y="2090"/>
                  </a:cubicBezTo>
                  <a:cubicBezTo>
                    <a:pt x="5164" y="2213"/>
                    <a:pt x="5078" y="2422"/>
                    <a:pt x="5115" y="2668"/>
                  </a:cubicBezTo>
                  <a:cubicBezTo>
                    <a:pt x="5152" y="2926"/>
                    <a:pt x="5201" y="3196"/>
                    <a:pt x="5213" y="3454"/>
                  </a:cubicBezTo>
                  <a:cubicBezTo>
                    <a:pt x="5226" y="3737"/>
                    <a:pt x="5348" y="4045"/>
                    <a:pt x="5164" y="4290"/>
                  </a:cubicBezTo>
                  <a:cubicBezTo>
                    <a:pt x="4967" y="4561"/>
                    <a:pt x="4635" y="4684"/>
                    <a:pt x="4328" y="4794"/>
                  </a:cubicBezTo>
                  <a:cubicBezTo>
                    <a:pt x="4119" y="4856"/>
                    <a:pt x="3886" y="4844"/>
                    <a:pt x="3664" y="4856"/>
                  </a:cubicBezTo>
                  <a:cubicBezTo>
                    <a:pt x="3295" y="4893"/>
                    <a:pt x="2964" y="4819"/>
                    <a:pt x="2681" y="4573"/>
                  </a:cubicBezTo>
                  <a:cubicBezTo>
                    <a:pt x="2632" y="4524"/>
                    <a:pt x="2570" y="4499"/>
                    <a:pt x="2533" y="4487"/>
                  </a:cubicBezTo>
                  <a:cubicBezTo>
                    <a:pt x="2201" y="4561"/>
                    <a:pt x="1943" y="4708"/>
                    <a:pt x="1796" y="5003"/>
                  </a:cubicBezTo>
                  <a:cubicBezTo>
                    <a:pt x="1759" y="5077"/>
                    <a:pt x="1648" y="5102"/>
                    <a:pt x="1574" y="5139"/>
                  </a:cubicBezTo>
                  <a:cubicBezTo>
                    <a:pt x="1513" y="5163"/>
                    <a:pt x="1439" y="5163"/>
                    <a:pt x="1390" y="5200"/>
                  </a:cubicBezTo>
                  <a:cubicBezTo>
                    <a:pt x="1107" y="5421"/>
                    <a:pt x="788" y="5630"/>
                    <a:pt x="640" y="5999"/>
                  </a:cubicBezTo>
                  <a:cubicBezTo>
                    <a:pt x="579" y="6134"/>
                    <a:pt x="493" y="6270"/>
                    <a:pt x="431" y="6356"/>
                  </a:cubicBezTo>
                  <a:cubicBezTo>
                    <a:pt x="284" y="6491"/>
                    <a:pt x="87" y="6417"/>
                    <a:pt x="1" y="6589"/>
                  </a:cubicBezTo>
                  <a:cubicBezTo>
                    <a:pt x="480" y="7044"/>
                    <a:pt x="984" y="7474"/>
                    <a:pt x="1525" y="7855"/>
                  </a:cubicBezTo>
                  <a:cubicBezTo>
                    <a:pt x="1722" y="8003"/>
                    <a:pt x="1906" y="8163"/>
                    <a:pt x="2078" y="8335"/>
                  </a:cubicBezTo>
                  <a:cubicBezTo>
                    <a:pt x="2238" y="8482"/>
                    <a:pt x="2423" y="8605"/>
                    <a:pt x="2619" y="8704"/>
                  </a:cubicBezTo>
                  <a:cubicBezTo>
                    <a:pt x="3320" y="9085"/>
                    <a:pt x="3996" y="9503"/>
                    <a:pt x="4635" y="9970"/>
                  </a:cubicBezTo>
                  <a:cubicBezTo>
                    <a:pt x="4918" y="10179"/>
                    <a:pt x="5176" y="10425"/>
                    <a:pt x="5435" y="10658"/>
                  </a:cubicBezTo>
                  <a:cubicBezTo>
                    <a:pt x="5508" y="10720"/>
                    <a:pt x="5521" y="10806"/>
                    <a:pt x="5533" y="10892"/>
                  </a:cubicBezTo>
                  <a:cubicBezTo>
                    <a:pt x="5582" y="11138"/>
                    <a:pt x="5717" y="11236"/>
                    <a:pt x="5939" y="11224"/>
                  </a:cubicBezTo>
                  <a:cubicBezTo>
                    <a:pt x="6246" y="11199"/>
                    <a:pt x="6553" y="11162"/>
                    <a:pt x="6861" y="11175"/>
                  </a:cubicBezTo>
                  <a:cubicBezTo>
                    <a:pt x="7549" y="11187"/>
                    <a:pt x="8225" y="11101"/>
                    <a:pt x="8901" y="10966"/>
                  </a:cubicBezTo>
                  <a:cubicBezTo>
                    <a:pt x="9258" y="10880"/>
                    <a:pt x="9639" y="10892"/>
                    <a:pt x="9995" y="10757"/>
                  </a:cubicBezTo>
                  <a:cubicBezTo>
                    <a:pt x="10647" y="10511"/>
                    <a:pt x="11335" y="10462"/>
                    <a:pt x="12012" y="10376"/>
                  </a:cubicBezTo>
                  <a:cubicBezTo>
                    <a:pt x="12577" y="10314"/>
                    <a:pt x="13143" y="10228"/>
                    <a:pt x="13696" y="10081"/>
                  </a:cubicBezTo>
                  <a:cubicBezTo>
                    <a:pt x="14126" y="9958"/>
                    <a:pt x="14569" y="9896"/>
                    <a:pt x="14999" y="9859"/>
                  </a:cubicBezTo>
                  <a:cubicBezTo>
                    <a:pt x="15798" y="9786"/>
                    <a:pt x="16585" y="9675"/>
                    <a:pt x="17347" y="9429"/>
                  </a:cubicBezTo>
                  <a:cubicBezTo>
                    <a:pt x="17507" y="9380"/>
                    <a:pt x="17679" y="9343"/>
                    <a:pt x="17863" y="9318"/>
                  </a:cubicBezTo>
                  <a:cubicBezTo>
                    <a:pt x="19080" y="9109"/>
                    <a:pt x="20297" y="8900"/>
                    <a:pt x="21514" y="8691"/>
                  </a:cubicBezTo>
                  <a:cubicBezTo>
                    <a:pt x="21687" y="8667"/>
                    <a:pt x="21859" y="8655"/>
                    <a:pt x="22031" y="8605"/>
                  </a:cubicBezTo>
                  <a:cubicBezTo>
                    <a:pt x="22522" y="8458"/>
                    <a:pt x="23027" y="8458"/>
                    <a:pt x="23531" y="8507"/>
                  </a:cubicBezTo>
                  <a:cubicBezTo>
                    <a:pt x="23862" y="8532"/>
                    <a:pt x="24182" y="8532"/>
                    <a:pt x="24514" y="8409"/>
                  </a:cubicBezTo>
                  <a:cubicBezTo>
                    <a:pt x="24772" y="8310"/>
                    <a:pt x="25043" y="8224"/>
                    <a:pt x="25350" y="8237"/>
                  </a:cubicBezTo>
                  <a:cubicBezTo>
                    <a:pt x="25448" y="8237"/>
                    <a:pt x="25559" y="8187"/>
                    <a:pt x="25670" y="8175"/>
                  </a:cubicBezTo>
                  <a:cubicBezTo>
                    <a:pt x="25879" y="8126"/>
                    <a:pt x="26100" y="8089"/>
                    <a:pt x="26321" y="8052"/>
                  </a:cubicBezTo>
                  <a:cubicBezTo>
                    <a:pt x="26370" y="8040"/>
                    <a:pt x="26444" y="8089"/>
                    <a:pt x="26481" y="8151"/>
                  </a:cubicBezTo>
                  <a:lnTo>
                    <a:pt x="26776" y="8151"/>
                  </a:lnTo>
                  <a:cubicBezTo>
                    <a:pt x="26776" y="8126"/>
                    <a:pt x="26788" y="8101"/>
                    <a:pt x="26788" y="807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21"/>
            <p:cNvSpPr/>
            <p:nvPr/>
          </p:nvSpPr>
          <p:spPr>
            <a:xfrm>
              <a:off x="-10276595" y="-5177919"/>
              <a:ext cx="255781" cy="145766"/>
            </a:xfrm>
            <a:custGeom>
              <a:rect b="b" l="l" r="r" t="t"/>
              <a:pathLst>
                <a:path extrusionOk="0" h="3111" w="5459">
                  <a:moveTo>
                    <a:pt x="0" y="1856"/>
                  </a:moveTo>
                  <a:cubicBezTo>
                    <a:pt x="25" y="1869"/>
                    <a:pt x="49" y="1856"/>
                    <a:pt x="62" y="1869"/>
                  </a:cubicBezTo>
                  <a:cubicBezTo>
                    <a:pt x="209" y="1967"/>
                    <a:pt x="344" y="2102"/>
                    <a:pt x="517" y="2139"/>
                  </a:cubicBezTo>
                  <a:cubicBezTo>
                    <a:pt x="726" y="2188"/>
                    <a:pt x="947" y="2176"/>
                    <a:pt x="1168" y="2176"/>
                  </a:cubicBezTo>
                  <a:cubicBezTo>
                    <a:pt x="1303" y="2188"/>
                    <a:pt x="1439" y="2164"/>
                    <a:pt x="1562" y="2176"/>
                  </a:cubicBezTo>
                  <a:cubicBezTo>
                    <a:pt x="2004" y="2213"/>
                    <a:pt x="2262" y="1955"/>
                    <a:pt x="2471" y="1623"/>
                  </a:cubicBezTo>
                  <a:cubicBezTo>
                    <a:pt x="2484" y="1610"/>
                    <a:pt x="2508" y="1586"/>
                    <a:pt x="2508" y="1574"/>
                  </a:cubicBezTo>
                  <a:cubicBezTo>
                    <a:pt x="2545" y="1242"/>
                    <a:pt x="2594" y="910"/>
                    <a:pt x="2422" y="602"/>
                  </a:cubicBezTo>
                  <a:cubicBezTo>
                    <a:pt x="2324" y="455"/>
                    <a:pt x="2213" y="320"/>
                    <a:pt x="2115" y="172"/>
                  </a:cubicBezTo>
                  <a:cubicBezTo>
                    <a:pt x="2102" y="135"/>
                    <a:pt x="2090" y="74"/>
                    <a:pt x="2102" y="49"/>
                  </a:cubicBezTo>
                  <a:cubicBezTo>
                    <a:pt x="2127" y="25"/>
                    <a:pt x="2176" y="0"/>
                    <a:pt x="2213" y="0"/>
                  </a:cubicBezTo>
                  <a:cubicBezTo>
                    <a:pt x="2434" y="37"/>
                    <a:pt x="2643" y="86"/>
                    <a:pt x="2865" y="123"/>
                  </a:cubicBezTo>
                  <a:cubicBezTo>
                    <a:pt x="2902" y="135"/>
                    <a:pt x="2951" y="160"/>
                    <a:pt x="2988" y="148"/>
                  </a:cubicBezTo>
                  <a:cubicBezTo>
                    <a:pt x="3283" y="0"/>
                    <a:pt x="3430" y="184"/>
                    <a:pt x="3565" y="393"/>
                  </a:cubicBezTo>
                  <a:cubicBezTo>
                    <a:pt x="3590" y="455"/>
                    <a:pt x="3615" y="516"/>
                    <a:pt x="3651" y="590"/>
                  </a:cubicBezTo>
                  <a:cubicBezTo>
                    <a:pt x="3492" y="639"/>
                    <a:pt x="3356" y="676"/>
                    <a:pt x="3221" y="725"/>
                  </a:cubicBezTo>
                  <a:cubicBezTo>
                    <a:pt x="3160" y="750"/>
                    <a:pt x="3098" y="799"/>
                    <a:pt x="3061" y="836"/>
                  </a:cubicBezTo>
                  <a:cubicBezTo>
                    <a:pt x="3000" y="910"/>
                    <a:pt x="2951" y="984"/>
                    <a:pt x="2926" y="1057"/>
                  </a:cubicBezTo>
                  <a:cubicBezTo>
                    <a:pt x="2902" y="1143"/>
                    <a:pt x="2938" y="1229"/>
                    <a:pt x="3000" y="1303"/>
                  </a:cubicBezTo>
                  <a:cubicBezTo>
                    <a:pt x="3061" y="1352"/>
                    <a:pt x="3172" y="1365"/>
                    <a:pt x="3233" y="1291"/>
                  </a:cubicBezTo>
                  <a:cubicBezTo>
                    <a:pt x="3381" y="1106"/>
                    <a:pt x="3565" y="1094"/>
                    <a:pt x="3774" y="1094"/>
                  </a:cubicBezTo>
                  <a:cubicBezTo>
                    <a:pt x="4106" y="1094"/>
                    <a:pt x="4426" y="1205"/>
                    <a:pt x="4721" y="1352"/>
                  </a:cubicBezTo>
                  <a:cubicBezTo>
                    <a:pt x="4955" y="1451"/>
                    <a:pt x="5114" y="1635"/>
                    <a:pt x="5250" y="1844"/>
                  </a:cubicBezTo>
                  <a:cubicBezTo>
                    <a:pt x="5459" y="2176"/>
                    <a:pt x="5213" y="2741"/>
                    <a:pt x="4844" y="2791"/>
                  </a:cubicBezTo>
                  <a:cubicBezTo>
                    <a:pt x="4364" y="2864"/>
                    <a:pt x="3897" y="3000"/>
                    <a:pt x="3418" y="3110"/>
                  </a:cubicBezTo>
                  <a:cubicBezTo>
                    <a:pt x="3197" y="3037"/>
                    <a:pt x="3074" y="2852"/>
                    <a:pt x="2877" y="2717"/>
                  </a:cubicBezTo>
                  <a:cubicBezTo>
                    <a:pt x="2963" y="2582"/>
                    <a:pt x="3049" y="2459"/>
                    <a:pt x="3123" y="2323"/>
                  </a:cubicBezTo>
                  <a:cubicBezTo>
                    <a:pt x="3209" y="2164"/>
                    <a:pt x="3209" y="1992"/>
                    <a:pt x="3111" y="1832"/>
                  </a:cubicBezTo>
                  <a:cubicBezTo>
                    <a:pt x="3037" y="1721"/>
                    <a:pt x="2975" y="1598"/>
                    <a:pt x="2828" y="1574"/>
                  </a:cubicBezTo>
                  <a:cubicBezTo>
                    <a:pt x="2828" y="1586"/>
                    <a:pt x="2803" y="1610"/>
                    <a:pt x="2803" y="1623"/>
                  </a:cubicBezTo>
                  <a:cubicBezTo>
                    <a:pt x="2828" y="1746"/>
                    <a:pt x="2914" y="1869"/>
                    <a:pt x="2865" y="2004"/>
                  </a:cubicBezTo>
                  <a:cubicBezTo>
                    <a:pt x="2803" y="2188"/>
                    <a:pt x="2668" y="2287"/>
                    <a:pt x="2508" y="2385"/>
                  </a:cubicBezTo>
                  <a:cubicBezTo>
                    <a:pt x="2139" y="2606"/>
                    <a:pt x="1746" y="2717"/>
                    <a:pt x="1316" y="2655"/>
                  </a:cubicBezTo>
                  <a:cubicBezTo>
                    <a:pt x="1180" y="2643"/>
                    <a:pt x="1045" y="2643"/>
                    <a:pt x="922" y="2619"/>
                  </a:cubicBezTo>
                  <a:cubicBezTo>
                    <a:pt x="480" y="2532"/>
                    <a:pt x="148" y="2299"/>
                    <a:pt x="0" y="1856"/>
                  </a:cubicBezTo>
                  <a:close/>
                </a:path>
              </a:pathLst>
            </a:custGeom>
            <a:solidFill>
              <a:srgbClr val="FED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21"/>
            <p:cNvSpPr/>
            <p:nvPr/>
          </p:nvSpPr>
          <p:spPr>
            <a:xfrm>
              <a:off x="-10668303" y="-5257995"/>
              <a:ext cx="159026" cy="129648"/>
            </a:xfrm>
            <a:custGeom>
              <a:rect b="b" l="l" r="r" t="t"/>
              <a:pathLst>
                <a:path extrusionOk="0" h="2767" w="3394">
                  <a:moveTo>
                    <a:pt x="2545" y="1967"/>
                  </a:moveTo>
                  <a:cubicBezTo>
                    <a:pt x="2410" y="1930"/>
                    <a:pt x="2324" y="1832"/>
                    <a:pt x="2250" y="1721"/>
                  </a:cubicBezTo>
                  <a:cubicBezTo>
                    <a:pt x="2213" y="1648"/>
                    <a:pt x="2140" y="1586"/>
                    <a:pt x="2066" y="1537"/>
                  </a:cubicBezTo>
                  <a:cubicBezTo>
                    <a:pt x="2041" y="1525"/>
                    <a:pt x="1980" y="1525"/>
                    <a:pt x="1943" y="1549"/>
                  </a:cubicBezTo>
                  <a:cubicBezTo>
                    <a:pt x="1906" y="1562"/>
                    <a:pt x="1869" y="1611"/>
                    <a:pt x="1869" y="1635"/>
                  </a:cubicBezTo>
                  <a:cubicBezTo>
                    <a:pt x="1882" y="1721"/>
                    <a:pt x="1906" y="1807"/>
                    <a:pt x="1918" y="1893"/>
                  </a:cubicBezTo>
                  <a:cubicBezTo>
                    <a:pt x="1894" y="1930"/>
                    <a:pt x="1869" y="1967"/>
                    <a:pt x="1845" y="2004"/>
                  </a:cubicBezTo>
                  <a:cubicBezTo>
                    <a:pt x="1697" y="2164"/>
                    <a:pt x="1697" y="2164"/>
                    <a:pt x="1771" y="2397"/>
                  </a:cubicBezTo>
                  <a:cubicBezTo>
                    <a:pt x="1746" y="2496"/>
                    <a:pt x="1660" y="2533"/>
                    <a:pt x="1574" y="2557"/>
                  </a:cubicBezTo>
                  <a:cubicBezTo>
                    <a:pt x="1390" y="2606"/>
                    <a:pt x="1193" y="2643"/>
                    <a:pt x="996" y="2705"/>
                  </a:cubicBezTo>
                  <a:cubicBezTo>
                    <a:pt x="812" y="2766"/>
                    <a:pt x="652" y="2729"/>
                    <a:pt x="505" y="2619"/>
                  </a:cubicBezTo>
                  <a:cubicBezTo>
                    <a:pt x="247" y="2434"/>
                    <a:pt x="62" y="2201"/>
                    <a:pt x="25" y="1869"/>
                  </a:cubicBezTo>
                  <a:cubicBezTo>
                    <a:pt x="1" y="1672"/>
                    <a:pt x="74" y="1512"/>
                    <a:pt x="210" y="1402"/>
                  </a:cubicBezTo>
                  <a:cubicBezTo>
                    <a:pt x="419" y="1217"/>
                    <a:pt x="652" y="1119"/>
                    <a:pt x="935" y="1242"/>
                  </a:cubicBezTo>
                  <a:cubicBezTo>
                    <a:pt x="1033" y="1279"/>
                    <a:pt x="1144" y="1291"/>
                    <a:pt x="1255" y="1316"/>
                  </a:cubicBezTo>
                  <a:cubicBezTo>
                    <a:pt x="1267" y="1316"/>
                    <a:pt x="1304" y="1291"/>
                    <a:pt x="1304" y="1279"/>
                  </a:cubicBezTo>
                  <a:cubicBezTo>
                    <a:pt x="1316" y="1242"/>
                    <a:pt x="1328" y="1193"/>
                    <a:pt x="1316" y="1156"/>
                  </a:cubicBezTo>
                  <a:cubicBezTo>
                    <a:pt x="1304" y="1119"/>
                    <a:pt x="1279" y="1082"/>
                    <a:pt x="1242" y="1057"/>
                  </a:cubicBezTo>
                  <a:cubicBezTo>
                    <a:pt x="1144" y="1008"/>
                    <a:pt x="1021" y="959"/>
                    <a:pt x="1046" y="824"/>
                  </a:cubicBezTo>
                  <a:cubicBezTo>
                    <a:pt x="1070" y="726"/>
                    <a:pt x="1119" y="627"/>
                    <a:pt x="1193" y="541"/>
                  </a:cubicBezTo>
                  <a:cubicBezTo>
                    <a:pt x="1390" y="332"/>
                    <a:pt x="1648" y="197"/>
                    <a:pt x="1918" y="99"/>
                  </a:cubicBezTo>
                  <a:cubicBezTo>
                    <a:pt x="2213" y="0"/>
                    <a:pt x="2509" y="135"/>
                    <a:pt x="2595" y="443"/>
                  </a:cubicBezTo>
                  <a:cubicBezTo>
                    <a:pt x="2631" y="553"/>
                    <a:pt x="2631" y="664"/>
                    <a:pt x="2668" y="762"/>
                  </a:cubicBezTo>
                  <a:cubicBezTo>
                    <a:pt x="2693" y="873"/>
                    <a:pt x="2853" y="898"/>
                    <a:pt x="2939" y="812"/>
                  </a:cubicBezTo>
                  <a:cubicBezTo>
                    <a:pt x="2976" y="762"/>
                    <a:pt x="3025" y="713"/>
                    <a:pt x="3062" y="652"/>
                  </a:cubicBezTo>
                  <a:cubicBezTo>
                    <a:pt x="3111" y="578"/>
                    <a:pt x="3172" y="517"/>
                    <a:pt x="3271" y="566"/>
                  </a:cubicBezTo>
                  <a:cubicBezTo>
                    <a:pt x="3394" y="640"/>
                    <a:pt x="3394" y="775"/>
                    <a:pt x="3283" y="898"/>
                  </a:cubicBezTo>
                  <a:cubicBezTo>
                    <a:pt x="3160" y="1045"/>
                    <a:pt x="3037" y="1205"/>
                    <a:pt x="2914" y="1353"/>
                  </a:cubicBezTo>
                  <a:cubicBezTo>
                    <a:pt x="2902" y="1389"/>
                    <a:pt x="2890" y="1414"/>
                    <a:pt x="2877" y="1439"/>
                  </a:cubicBezTo>
                  <a:cubicBezTo>
                    <a:pt x="2607" y="1488"/>
                    <a:pt x="2595" y="1488"/>
                    <a:pt x="2558" y="1672"/>
                  </a:cubicBezTo>
                  <a:cubicBezTo>
                    <a:pt x="2545" y="1771"/>
                    <a:pt x="2533" y="1881"/>
                    <a:pt x="2533" y="1979"/>
                  </a:cubicBezTo>
                  <a:close/>
                </a:path>
              </a:pathLst>
            </a:custGeom>
            <a:solidFill>
              <a:srgbClr val="FED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21"/>
            <p:cNvSpPr/>
            <p:nvPr/>
          </p:nvSpPr>
          <p:spPr>
            <a:xfrm>
              <a:off x="-10781786" y="-5127831"/>
              <a:ext cx="107766" cy="104861"/>
            </a:xfrm>
            <a:custGeom>
              <a:rect b="b" l="l" r="r" t="t"/>
              <a:pathLst>
                <a:path extrusionOk="0" h="2238" w="2300">
                  <a:moveTo>
                    <a:pt x="2287" y="1021"/>
                  </a:moveTo>
                  <a:cubicBezTo>
                    <a:pt x="2287" y="1107"/>
                    <a:pt x="2287" y="1193"/>
                    <a:pt x="2287" y="1279"/>
                  </a:cubicBezTo>
                  <a:cubicBezTo>
                    <a:pt x="2275" y="1574"/>
                    <a:pt x="2152" y="1783"/>
                    <a:pt x="1869" y="1894"/>
                  </a:cubicBezTo>
                  <a:cubicBezTo>
                    <a:pt x="1673" y="1968"/>
                    <a:pt x="1476" y="2066"/>
                    <a:pt x="1267" y="2152"/>
                  </a:cubicBezTo>
                  <a:cubicBezTo>
                    <a:pt x="1120" y="2226"/>
                    <a:pt x="972" y="2238"/>
                    <a:pt x="825" y="2213"/>
                  </a:cubicBezTo>
                  <a:cubicBezTo>
                    <a:pt x="702" y="2201"/>
                    <a:pt x="603" y="2164"/>
                    <a:pt x="542" y="2066"/>
                  </a:cubicBezTo>
                  <a:cubicBezTo>
                    <a:pt x="456" y="1955"/>
                    <a:pt x="407" y="1832"/>
                    <a:pt x="308" y="1746"/>
                  </a:cubicBezTo>
                  <a:cubicBezTo>
                    <a:pt x="25" y="1525"/>
                    <a:pt x="13" y="1218"/>
                    <a:pt x="1" y="910"/>
                  </a:cubicBezTo>
                  <a:cubicBezTo>
                    <a:pt x="1" y="824"/>
                    <a:pt x="25" y="738"/>
                    <a:pt x="62" y="652"/>
                  </a:cubicBezTo>
                  <a:cubicBezTo>
                    <a:pt x="111" y="554"/>
                    <a:pt x="173" y="468"/>
                    <a:pt x="222" y="369"/>
                  </a:cubicBezTo>
                  <a:cubicBezTo>
                    <a:pt x="370" y="111"/>
                    <a:pt x="603" y="1"/>
                    <a:pt x="886" y="25"/>
                  </a:cubicBezTo>
                  <a:cubicBezTo>
                    <a:pt x="1193" y="37"/>
                    <a:pt x="1501" y="87"/>
                    <a:pt x="1796" y="136"/>
                  </a:cubicBezTo>
                  <a:cubicBezTo>
                    <a:pt x="2078" y="185"/>
                    <a:pt x="2287" y="455"/>
                    <a:pt x="2287" y="750"/>
                  </a:cubicBezTo>
                  <a:cubicBezTo>
                    <a:pt x="2300" y="837"/>
                    <a:pt x="2287" y="923"/>
                    <a:pt x="2287" y="102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21"/>
            <p:cNvSpPr/>
            <p:nvPr/>
          </p:nvSpPr>
          <p:spPr>
            <a:xfrm>
              <a:off x="-10552525" y="-5203268"/>
              <a:ext cx="127352" cy="98536"/>
            </a:xfrm>
            <a:custGeom>
              <a:rect b="b" l="l" r="r" t="t"/>
              <a:pathLst>
                <a:path extrusionOk="0" h="2103" w="2718">
                  <a:moveTo>
                    <a:pt x="406" y="271"/>
                  </a:moveTo>
                  <a:cubicBezTo>
                    <a:pt x="419" y="246"/>
                    <a:pt x="431" y="221"/>
                    <a:pt x="443" y="185"/>
                  </a:cubicBezTo>
                  <a:cubicBezTo>
                    <a:pt x="751" y="25"/>
                    <a:pt x="1070" y="0"/>
                    <a:pt x="1402" y="74"/>
                  </a:cubicBezTo>
                  <a:cubicBezTo>
                    <a:pt x="1513" y="98"/>
                    <a:pt x="1611" y="111"/>
                    <a:pt x="1722" y="123"/>
                  </a:cubicBezTo>
                  <a:cubicBezTo>
                    <a:pt x="2005" y="160"/>
                    <a:pt x="2213" y="295"/>
                    <a:pt x="2398" y="492"/>
                  </a:cubicBezTo>
                  <a:cubicBezTo>
                    <a:pt x="2496" y="615"/>
                    <a:pt x="2558" y="762"/>
                    <a:pt x="2718" y="824"/>
                  </a:cubicBezTo>
                  <a:lnTo>
                    <a:pt x="2705" y="799"/>
                  </a:lnTo>
                  <a:cubicBezTo>
                    <a:pt x="2693" y="885"/>
                    <a:pt x="2681" y="971"/>
                    <a:pt x="2656" y="1057"/>
                  </a:cubicBezTo>
                  <a:cubicBezTo>
                    <a:pt x="2545" y="1377"/>
                    <a:pt x="2336" y="1586"/>
                    <a:pt x="2005" y="1647"/>
                  </a:cubicBezTo>
                  <a:cubicBezTo>
                    <a:pt x="1709" y="1709"/>
                    <a:pt x="1427" y="1795"/>
                    <a:pt x="1144" y="1881"/>
                  </a:cubicBezTo>
                  <a:cubicBezTo>
                    <a:pt x="456" y="2102"/>
                    <a:pt x="197" y="1881"/>
                    <a:pt x="38" y="1193"/>
                  </a:cubicBezTo>
                  <a:cubicBezTo>
                    <a:pt x="1" y="1070"/>
                    <a:pt x="50" y="934"/>
                    <a:pt x="74" y="799"/>
                  </a:cubicBezTo>
                  <a:lnTo>
                    <a:pt x="62" y="811"/>
                  </a:lnTo>
                  <a:cubicBezTo>
                    <a:pt x="173" y="639"/>
                    <a:pt x="283" y="455"/>
                    <a:pt x="406" y="27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21"/>
            <p:cNvSpPr/>
            <p:nvPr/>
          </p:nvSpPr>
          <p:spPr>
            <a:xfrm>
              <a:off x="-10982794" y="-5158334"/>
              <a:ext cx="95678" cy="69720"/>
            </a:xfrm>
            <a:custGeom>
              <a:rect b="b" l="l" r="r" t="t"/>
              <a:pathLst>
                <a:path extrusionOk="0" h="1488" w="2042">
                  <a:moveTo>
                    <a:pt x="1894" y="1094"/>
                  </a:moveTo>
                  <a:cubicBezTo>
                    <a:pt x="1820" y="1143"/>
                    <a:pt x="1758" y="1180"/>
                    <a:pt x="1709" y="1217"/>
                  </a:cubicBezTo>
                  <a:cubicBezTo>
                    <a:pt x="1291" y="1488"/>
                    <a:pt x="824" y="1463"/>
                    <a:pt x="369" y="1414"/>
                  </a:cubicBezTo>
                  <a:cubicBezTo>
                    <a:pt x="308" y="1401"/>
                    <a:pt x="246" y="1365"/>
                    <a:pt x="209" y="1315"/>
                  </a:cubicBezTo>
                  <a:cubicBezTo>
                    <a:pt x="0" y="1094"/>
                    <a:pt x="37" y="676"/>
                    <a:pt x="271" y="492"/>
                  </a:cubicBezTo>
                  <a:cubicBezTo>
                    <a:pt x="529" y="295"/>
                    <a:pt x="812" y="135"/>
                    <a:pt x="1144" y="49"/>
                  </a:cubicBezTo>
                  <a:cubicBezTo>
                    <a:pt x="1242" y="25"/>
                    <a:pt x="1353" y="0"/>
                    <a:pt x="1451" y="37"/>
                  </a:cubicBezTo>
                  <a:cubicBezTo>
                    <a:pt x="1513" y="49"/>
                    <a:pt x="1549" y="160"/>
                    <a:pt x="1599" y="234"/>
                  </a:cubicBezTo>
                  <a:cubicBezTo>
                    <a:pt x="1623" y="270"/>
                    <a:pt x="1635" y="332"/>
                    <a:pt x="1672" y="344"/>
                  </a:cubicBezTo>
                  <a:cubicBezTo>
                    <a:pt x="2041" y="492"/>
                    <a:pt x="1967" y="774"/>
                    <a:pt x="1894" y="1094"/>
                  </a:cubicBezTo>
                  <a:close/>
                </a:path>
              </a:pathLst>
            </a:custGeom>
            <a:solidFill>
              <a:srgbClr val="FED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21"/>
            <p:cNvSpPr/>
            <p:nvPr/>
          </p:nvSpPr>
          <p:spPr>
            <a:xfrm>
              <a:off x="-10361872" y="-5208469"/>
              <a:ext cx="84152" cy="77826"/>
            </a:xfrm>
            <a:custGeom>
              <a:rect b="b" l="l" r="r" t="t"/>
              <a:pathLst>
                <a:path extrusionOk="0" h="1661" w="1796">
                  <a:moveTo>
                    <a:pt x="1685" y="615"/>
                  </a:moveTo>
                  <a:cubicBezTo>
                    <a:pt x="1746" y="824"/>
                    <a:pt x="1796" y="1009"/>
                    <a:pt x="1722" y="1205"/>
                  </a:cubicBezTo>
                  <a:cubicBezTo>
                    <a:pt x="1697" y="1279"/>
                    <a:pt x="1624" y="1340"/>
                    <a:pt x="1562" y="1402"/>
                  </a:cubicBezTo>
                  <a:cubicBezTo>
                    <a:pt x="1550" y="1414"/>
                    <a:pt x="1525" y="1414"/>
                    <a:pt x="1501" y="1414"/>
                  </a:cubicBezTo>
                  <a:cubicBezTo>
                    <a:pt x="628" y="1660"/>
                    <a:pt x="173" y="1107"/>
                    <a:pt x="13" y="283"/>
                  </a:cubicBezTo>
                  <a:cubicBezTo>
                    <a:pt x="1" y="185"/>
                    <a:pt x="87" y="50"/>
                    <a:pt x="198" y="37"/>
                  </a:cubicBezTo>
                  <a:cubicBezTo>
                    <a:pt x="370" y="13"/>
                    <a:pt x="542" y="0"/>
                    <a:pt x="714" y="0"/>
                  </a:cubicBezTo>
                  <a:cubicBezTo>
                    <a:pt x="800" y="0"/>
                    <a:pt x="886" y="37"/>
                    <a:pt x="960" y="87"/>
                  </a:cubicBezTo>
                  <a:cubicBezTo>
                    <a:pt x="1193" y="246"/>
                    <a:pt x="1415" y="418"/>
                    <a:pt x="1685" y="615"/>
                  </a:cubicBezTo>
                  <a:close/>
                </a:path>
              </a:pathLst>
            </a:custGeom>
            <a:solidFill>
              <a:srgbClr val="FED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21"/>
            <p:cNvSpPr/>
            <p:nvPr/>
          </p:nvSpPr>
          <p:spPr>
            <a:xfrm>
              <a:off x="-10747207" y="-5229788"/>
              <a:ext cx="82418" cy="81856"/>
            </a:xfrm>
            <a:custGeom>
              <a:rect b="b" l="l" r="r" t="t"/>
              <a:pathLst>
                <a:path extrusionOk="0" h="1747" w="1759">
                  <a:moveTo>
                    <a:pt x="357" y="1082"/>
                  </a:moveTo>
                  <a:cubicBezTo>
                    <a:pt x="369" y="935"/>
                    <a:pt x="369" y="849"/>
                    <a:pt x="382" y="763"/>
                  </a:cubicBezTo>
                  <a:cubicBezTo>
                    <a:pt x="382" y="652"/>
                    <a:pt x="332" y="566"/>
                    <a:pt x="234" y="492"/>
                  </a:cubicBezTo>
                  <a:cubicBezTo>
                    <a:pt x="148" y="431"/>
                    <a:pt x="87" y="345"/>
                    <a:pt x="13" y="259"/>
                  </a:cubicBezTo>
                  <a:cubicBezTo>
                    <a:pt x="0" y="234"/>
                    <a:pt x="25" y="160"/>
                    <a:pt x="50" y="148"/>
                  </a:cubicBezTo>
                  <a:cubicBezTo>
                    <a:pt x="99" y="99"/>
                    <a:pt x="160" y="74"/>
                    <a:pt x="222" y="62"/>
                  </a:cubicBezTo>
                  <a:cubicBezTo>
                    <a:pt x="468" y="1"/>
                    <a:pt x="701" y="38"/>
                    <a:pt x="935" y="99"/>
                  </a:cubicBezTo>
                  <a:cubicBezTo>
                    <a:pt x="1131" y="148"/>
                    <a:pt x="1316" y="210"/>
                    <a:pt x="1500" y="283"/>
                  </a:cubicBezTo>
                  <a:cubicBezTo>
                    <a:pt x="1709" y="357"/>
                    <a:pt x="1758" y="603"/>
                    <a:pt x="1586" y="751"/>
                  </a:cubicBezTo>
                  <a:cubicBezTo>
                    <a:pt x="1574" y="775"/>
                    <a:pt x="1562" y="787"/>
                    <a:pt x="1537" y="800"/>
                  </a:cubicBezTo>
                  <a:cubicBezTo>
                    <a:pt x="1242" y="960"/>
                    <a:pt x="1119" y="1218"/>
                    <a:pt x="1144" y="1562"/>
                  </a:cubicBezTo>
                  <a:cubicBezTo>
                    <a:pt x="1156" y="1648"/>
                    <a:pt x="1082" y="1722"/>
                    <a:pt x="984" y="1734"/>
                  </a:cubicBezTo>
                  <a:cubicBezTo>
                    <a:pt x="873" y="1746"/>
                    <a:pt x="763" y="1746"/>
                    <a:pt x="652" y="1734"/>
                  </a:cubicBezTo>
                  <a:cubicBezTo>
                    <a:pt x="529" y="1722"/>
                    <a:pt x="406" y="1611"/>
                    <a:pt x="394" y="1488"/>
                  </a:cubicBezTo>
                  <a:cubicBezTo>
                    <a:pt x="369" y="1328"/>
                    <a:pt x="369" y="1181"/>
                    <a:pt x="357" y="1082"/>
                  </a:cubicBezTo>
                  <a:close/>
                </a:path>
              </a:pathLst>
            </a:custGeom>
            <a:solidFill>
              <a:srgbClr val="FED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21"/>
            <p:cNvSpPr/>
            <p:nvPr/>
          </p:nvSpPr>
          <p:spPr>
            <a:xfrm>
              <a:off x="-10294447" y="-5118039"/>
              <a:ext cx="17899" cy="27129"/>
            </a:xfrm>
            <a:custGeom>
              <a:rect b="b" l="l" r="r" t="t"/>
              <a:pathLst>
                <a:path extrusionOk="0" h="579" w="382">
                  <a:moveTo>
                    <a:pt x="381" y="578"/>
                  </a:moveTo>
                  <a:cubicBezTo>
                    <a:pt x="197" y="492"/>
                    <a:pt x="98" y="320"/>
                    <a:pt x="12" y="136"/>
                  </a:cubicBezTo>
                  <a:cubicBezTo>
                    <a:pt x="0" y="111"/>
                    <a:pt x="37" y="74"/>
                    <a:pt x="62" y="1"/>
                  </a:cubicBezTo>
                  <a:cubicBezTo>
                    <a:pt x="185" y="197"/>
                    <a:pt x="344" y="357"/>
                    <a:pt x="381" y="578"/>
                  </a:cubicBezTo>
                  <a:close/>
                </a:path>
              </a:pathLst>
            </a:custGeom>
            <a:solidFill>
              <a:srgbClr val="FED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21"/>
            <p:cNvSpPr/>
            <p:nvPr/>
          </p:nvSpPr>
          <p:spPr>
            <a:xfrm>
              <a:off x="-10622198" y="-5066217"/>
              <a:ext cx="133677" cy="83589"/>
            </a:xfrm>
            <a:custGeom>
              <a:rect b="b" l="l" r="r" t="t"/>
              <a:pathLst>
                <a:path extrusionOk="0" h="1784" w="2853">
                  <a:moveTo>
                    <a:pt x="1193" y="38"/>
                  </a:moveTo>
                  <a:cubicBezTo>
                    <a:pt x="1488" y="1"/>
                    <a:pt x="1746" y="99"/>
                    <a:pt x="1992" y="271"/>
                  </a:cubicBezTo>
                  <a:cubicBezTo>
                    <a:pt x="2152" y="382"/>
                    <a:pt x="2311" y="493"/>
                    <a:pt x="2483" y="603"/>
                  </a:cubicBezTo>
                  <a:cubicBezTo>
                    <a:pt x="2668" y="739"/>
                    <a:pt x="2766" y="923"/>
                    <a:pt x="2828" y="1144"/>
                  </a:cubicBezTo>
                  <a:cubicBezTo>
                    <a:pt x="2852" y="1230"/>
                    <a:pt x="2828" y="1316"/>
                    <a:pt x="2754" y="1378"/>
                  </a:cubicBezTo>
                  <a:cubicBezTo>
                    <a:pt x="2459" y="1599"/>
                    <a:pt x="2164" y="1759"/>
                    <a:pt x="1783" y="1710"/>
                  </a:cubicBezTo>
                  <a:cubicBezTo>
                    <a:pt x="1734" y="1710"/>
                    <a:pt x="1697" y="1697"/>
                    <a:pt x="1647" y="1710"/>
                  </a:cubicBezTo>
                  <a:cubicBezTo>
                    <a:pt x="1094" y="1783"/>
                    <a:pt x="689" y="1513"/>
                    <a:pt x="283" y="1181"/>
                  </a:cubicBezTo>
                  <a:cubicBezTo>
                    <a:pt x="0" y="935"/>
                    <a:pt x="123" y="444"/>
                    <a:pt x="332" y="308"/>
                  </a:cubicBezTo>
                  <a:cubicBezTo>
                    <a:pt x="394" y="271"/>
                    <a:pt x="443" y="235"/>
                    <a:pt x="504" y="210"/>
                  </a:cubicBezTo>
                  <a:cubicBezTo>
                    <a:pt x="799" y="38"/>
                    <a:pt x="799" y="38"/>
                    <a:pt x="1193" y="38"/>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21"/>
            <p:cNvSpPr/>
            <p:nvPr/>
          </p:nvSpPr>
          <p:spPr>
            <a:xfrm>
              <a:off x="-10811726" y="-4943504"/>
              <a:ext cx="116997" cy="63957"/>
            </a:xfrm>
            <a:custGeom>
              <a:rect b="b" l="l" r="r" t="t"/>
              <a:pathLst>
                <a:path extrusionOk="0" h="1365" w="2497">
                  <a:moveTo>
                    <a:pt x="923" y="1340"/>
                  </a:moveTo>
                  <a:cubicBezTo>
                    <a:pt x="824" y="1340"/>
                    <a:pt x="714" y="1340"/>
                    <a:pt x="603" y="1340"/>
                  </a:cubicBezTo>
                  <a:cubicBezTo>
                    <a:pt x="406" y="1340"/>
                    <a:pt x="271" y="1254"/>
                    <a:pt x="136" y="1131"/>
                  </a:cubicBezTo>
                  <a:cubicBezTo>
                    <a:pt x="37" y="1033"/>
                    <a:pt x="1" y="886"/>
                    <a:pt x="62" y="775"/>
                  </a:cubicBezTo>
                  <a:cubicBezTo>
                    <a:pt x="111" y="664"/>
                    <a:pt x="160" y="578"/>
                    <a:pt x="210" y="480"/>
                  </a:cubicBezTo>
                  <a:cubicBezTo>
                    <a:pt x="271" y="357"/>
                    <a:pt x="382" y="283"/>
                    <a:pt x="517" y="246"/>
                  </a:cubicBezTo>
                  <a:cubicBezTo>
                    <a:pt x="1021" y="86"/>
                    <a:pt x="1537" y="0"/>
                    <a:pt x="2066" y="50"/>
                  </a:cubicBezTo>
                  <a:cubicBezTo>
                    <a:pt x="2275" y="74"/>
                    <a:pt x="2459" y="295"/>
                    <a:pt x="2484" y="492"/>
                  </a:cubicBezTo>
                  <a:cubicBezTo>
                    <a:pt x="2496" y="566"/>
                    <a:pt x="2447" y="689"/>
                    <a:pt x="2386" y="726"/>
                  </a:cubicBezTo>
                  <a:cubicBezTo>
                    <a:pt x="2103" y="922"/>
                    <a:pt x="1820" y="1131"/>
                    <a:pt x="1513" y="1291"/>
                  </a:cubicBezTo>
                  <a:cubicBezTo>
                    <a:pt x="1341" y="1365"/>
                    <a:pt x="1119" y="1340"/>
                    <a:pt x="935" y="1365"/>
                  </a:cubicBezTo>
                  <a:cubicBezTo>
                    <a:pt x="935" y="1353"/>
                    <a:pt x="923" y="1353"/>
                    <a:pt x="923" y="134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21"/>
            <p:cNvSpPr/>
            <p:nvPr/>
          </p:nvSpPr>
          <p:spPr>
            <a:xfrm>
              <a:off x="-11229345" y="-5680908"/>
              <a:ext cx="1385924" cy="1429780"/>
            </a:xfrm>
            <a:custGeom>
              <a:rect b="b" l="l" r="r" t="t"/>
              <a:pathLst>
                <a:path extrusionOk="0" h="30515" w="29579">
                  <a:moveTo>
                    <a:pt x="23202" y="494"/>
                  </a:moveTo>
                  <a:cubicBezTo>
                    <a:pt x="23262" y="494"/>
                    <a:pt x="23323" y="495"/>
                    <a:pt x="23383" y="495"/>
                  </a:cubicBezTo>
                  <a:lnTo>
                    <a:pt x="24907" y="495"/>
                  </a:lnTo>
                  <a:cubicBezTo>
                    <a:pt x="25030" y="495"/>
                    <a:pt x="25166" y="532"/>
                    <a:pt x="25289" y="568"/>
                  </a:cubicBezTo>
                  <a:cubicBezTo>
                    <a:pt x="25375" y="593"/>
                    <a:pt x="25436" y="679"/>
                    <a:pt x="25424" y="777"/>
                  </a:cubicBezTo>
                  <a:cubicBezTo>
                    <a:pt x="25411" y="876"/>
                    <a:pt x="25399" y="986"/>
                    <a:pt x="25387" y="1122"/>
                  </a:cubicBezTo>
                  <a:cubicBezTo>
                    <a:pt x="25080" y="1122"/>
                    <a:pt x="24772" y="1146"/>
                    <a:pt x="24465" y="1146"/>
                  </a:cubicBezTo>
                  <a:cubicBezTo>
                    <a:pt x="24035" y="1146"/>
                    <a:pt x="23592" y="1158"/>
                    <a:pt x="23149" y="1257"/>
                  </a:cubicBezTo>
                  <a:cubicBezTo>
                    <a:pt x="23084" y="1270"/>
                    <a:pt x="23017" y="1274"/>
                    <a:pt x="22948" y="1274"/>
                  </a:cubicBezTo>
                  <a:cubicBezTo>
                    <a:pt x="22854" y="1274"/>
                    <a:pt x="22756" y="1266"/>
                    <a:pt x="22656" y="1266"/>
                  </a:cubicBezTo>
                  <a:cubicBezTo>
                    <a:pt x="22624" y="1266"/>
                    <a:pt x="22592" y="1267"/>
                    <a:pt x="22559" y="1269"/>
                  </a:cubicBezTo>
                  <a:cubicBezTo>
                    <a:pt x="22467" y="1188"/>
                    <a:pt x="22369" y="1164"/>
                    <a:pt x="22269" y="1164"/>
                  </a:cubicBezTo>
                  <a:cubicBezTo>
                    <a:pt x="22157" y="1164"/>
                    <a:pt x="22043" y="1195"/>
                    <a:pt x="21932" y="1208"/>
                  </a:cubicBezTo>
                  <a:cubicBezTo>
                    <a:pt x="21650" y="1245"/>
                    <a:pt x="21355" y="1257"/>
                    <a:pt x="21084" y="1343"/>
                  </a:cubicBezTo>
                  <a:cubicBezTo>
                    <a:pt x="20765" y="1441"/>
                    <a:pt x="20420" y="1392"/>
                    <a:pt x="20113" y="1490"/>
                  </a:cubicBezTo>
                  <a:cubicBezTo>
                    <a:pt x="19793" y="1589"/>
                    <a:pt x="19474" y="1687"/>
                    <a:pt x="19154" y="1736"/>
                  </a:cubicBezTo>
                  <a:cubicBezTo>
                    <a:pt x="18957" y="1761"/>
                    <a:pt x="18773" y="1810"/>
                    <a:pt x="18662" y="2019"/>
                  </a:cubicBezTo>
                  <a:cubicBezTo>
                    <a:pt x="18638" y="2080"/>
                    <a:pt x="18515" y="2117"/>
                    <a:pt x="18429" y="2117"/>
                  </a:cubicBezTo>
                  <a:cubicBezTo>
                    <a:pt x="18355" y="2113"/>
                    <a:pt x="18282" y="2112"/>
                    <a:pt x="18209" y="2112"/>
                  </a:cubicBezTo>
                  <a:cubicBezTo>
                    <a:pt x="17598" y="2112"/>
                    <a:pt x="17004" y="2240"/>
                    <a:pt x="16400" y="2339"/>
                  </a:cubicBezTo>
                  <a:cubicBezTo>
                    <a:pt x="15982" y="2400"/>
                    <a:pt x="15577" y="2449"/>
                    <a:pt x="15183" y="2597"/>
                  </a:cubicBezTo>
                  <a:cubicBezTo>
                    <a:pt x="15086" y="2631"/>
                    <a:pt x="14985" y="2647"/>
                    <a:pt x="14885" y="2647"/>
                  </a:cubicBezTo>
                  <a:cubicBezTo>
                    <a:pt x="14807" y="2647"/>
                    <a:pt x="14730" y="2637"/>
                    <a:pt x="14655" y="2621"/>
                  </a:cubicBezTo>
                  <a:cubicBezTo>
                    <a:pt x="14365" y="2547"/>
                    <a:pt x="14076" y="2522"/>
                    <a:pt x="13786" y="2522"/>
                  </a:cubicBezTo>
                  <a:cubicBezTo>
                    <a:pt x="13596" y="2522"/>
                    <a:pt x="13406" y="2533"/>
                    <a:pt x="13216" y="2548"/>
                  </a:cubicBezTo>
                  <a:cubicBezTo>
                    <a:pt x="13101" y="2557"/>
                    <a:pt x="12987" y="2567"/>
                    <a:pt x="12875" y="2567"/>
                  </a:cubicBezTo>
                  <a:cubicBezTo>
                    <a:pt x="12701" y="2567"/>
                    <a:pt x="12532" y="2544"/>
                    <a:pt x="12368" y="2462"/>
                  </a:cubicBezTo>
                  <a:cubicBezTo>
                    <a:pt x="12340" y="2445"/>
                    <a:pt x="12303" y="2438"/>
                    <a:pt x="12263" y="2438"/>
                  </a:cubicBezTo>
                  <a:cubicBezTo>
                    <a:pt x="12214" y="2438"/>
                    <a:pt x="12163" y="2448"/>
                    <a:pt x="12122" y="2462"/>
                  </a:cubicBezTo>
                  <a:cubicBezTo>
                    <a:pt x="11804" y="2575"/>
                    <a:pt x="11477" y="2627"/>
                    <a:pt x="11148" y="2627"/>
                  </a:cubicBezTo>
                  <a:cubicBezTo>
                    <a:pt x="11084" y="2627"/>
                    <a:pt x="11019" y="2625"/>
                    <a:pt x="10954" y="2621"/>
                  </a:cubicBezTo>
                  <a:cubicBezTo>
                    <a:pt x="10938" y="2621"/>
                    <a:pt x="10921" y="2620"/>
                    <a:pt x="10905" y="2620"/>
                  </a:cubicBezTo>
                  <a:cubicBezTo>
                    <a:pt x="10604" y="2620"/>
                    <a:pt x="10324" y="2723"/>
                    <a:pt x="10045" y="2781"/>
                  </a:cubicBezTo>
                  <a:cubicBezTo>
                    <a:pt x="9823" y="2818"/>
                    <a:pt x="9614" y="2880"/>
                    <a:pt x="9393" y="2916"/>
                  </a:cubicBezTo>
                  <a:cubicBezTo>
                    <a:pt x="9333" y="2934"/>
                    <a:pt x="9267" y="2957"/>
                    <a:pt x="9208" y="2957"/>
                  </a:cubicBezTo>
                  <a:cubicBezTo>
                    <a:pt x="9182" y="2957"/>
                    <a:pt x="9157" y="2952"/>
                    <a:pt x="9135" y="2941"/>
                  </a:cubicBezTo>
                  <a:cubicBezTo>
                    <a:pt x="9003" y="2886"/>
                    <a:pt x="8869" y="2868"/>
                    <a:pt x="8736" y="2868"/>
                  </a:cubicBezTo>
                  <a:cubicBezTo>
                    <a:pt x="8571" y="2868"/>
                    <a:pt x="8406" y="2896"/>
                    <a:pt x="8250" y="2916"/>
                  </a:cubicBezTo>
                  <a:cubicBezTo>
                    <a:pt x="8004" y="2744"/>
                    <a:pt x="7992" y="2498"/>
                    <a:pt x="7918" y="2253"/>
                  </a:cubicBezTo>
                  <a:cubicBezTo>
                    <a:pt x="7979" y="2216"/>
                    <a:pt x="8028" y="2154"/>
                    <a:pt x="8090" y="2154"/>
                  </a:cubicBezTo>
                  <a:cubicBezTo>
                    <a:pt x="8422" y="2142"/>
                    <a:pt x="8741" y="2068"/>
                    <a:pt x="9049" y="1945"/>
                  </a:cubicBezTo>
                  <a:cubicBezTo>
                    <a:pt x="9172" y="1896"/>
                    <a:pt x="9307" y="1872"/>
                    <a:pt x="9430" y="1859"/>
                  </a:cubicBezTo>
                  <a:cubicBezTo>
                    <a:pt x="10008" y="1798"/>
                    <a:pt x="10573" y="1749"/>
                    <a:pt x="11139" y="1712"/>
                  </a:cubicBezTo>
                  <a:cubicBezTo>
                    <a:pt x="11655" y="1687"/>
                    <a:pt x="12147" y="1638"/>
                    <a:pt x="12651" y="1552"/>
                  </a:cubicBezTo>
                  <a:cubicBezTo>
                    <a:pt x="12862" y="1519"/>
                    <a:pt x="13077" y="1507"/>
                    <a:pt x="13291" y="1507"/>
                  </a:cubicBezTo>
                  <a:cubicBezTo>
                    <a:pt x="13476" y="1507"/>
                    <a:pt x="13661" y="1516"/>
                    <a:pt x="13843" y="1527"/>
                  </a:cubicBezTo>
                  <a:cubicBezTo>
                    <a:pt x="13915" y="1533"/>
                    <a:pt x="13986" y="1537"/>
                    <a:pt x="14055" y="1537"/>
                  </a:cubicBezTo>
                  <a:cubicBezTo>
                    <a:pt x="14270" y="1537"/>
                    <a:pt x="14472" y="1501"/>
                    <a:pt x="14667" y="1380"/>
                  </a:cubicBezTo>
                  <a:cubicBezTo>
                    <a:pt x="14839" y="1269"/>
                    <a:pt x="15036" y="1245"/>
                    <a:pt x="15232" y="1208"/>
                  </a:cubicBezTo>
                  <a:cubicBezTo>
                    <a:pt x="15995" y="1060"/>
                    <a:pt x="16769" y="1072"/>
                    <a:pt x="17531" y="962"/>
                  </a:cubicBezTo>
                  <a:cubicBezTo>
                    <a:pt x="17789" y="925"/>
                    <a:pt x="18048" y="888"/>
                    <a:pt x="18318" y="863"/>
                  </a:cubicBezTo>
                  <a:cubicBezTo>
                    <a:pt x="18429" y="839"/>
                    <a:pt x="18539" y="814"/>
                    <a:pt x="18638" y="814"/>
                  </a:cubicBezTo>
                  <a:cubicBezTo>
                    <a:pt x="18720" y="821"/>
                    <a:pt x="18801" y="824"/>
                    <a:pt x="18882" y="824"/>
                  </a:cubicBezTo>
                  <a:cubicBezTo>
                    <a:pt x="19397" y="824"/>
                    <a:pt x="19898" y="701"/>
                    <a:pt x="20408" y="605"/>
                  </a:cubicBezTo>
                  <a:cubicBezTo>
                    <a:pt x="20481" y="595"/>
                    <a:pt x="20553" y="584"/>
                    <a:pt x="20623" y="584"/>
                  </a:cubicBezTo>
                  <a:cubicBezTo>
                    <a:pt x="20719" y="584"/>
                    <a:pt x="20813" y="603"/>
                    <a:pt x="20912" y="667"/>
                  </a:cubicBezTo>
                  <a:cubicBezTo>
                    <a:pt x="21000" y="725"/>
                    <a:pt x="21101" y="753"/>
                    <a:pt x="21205" y="753"/>
                  </a:cubicBezTo>
                  <a:cubicBezTo>
                    <a:pt x="21275" y="753"/>
                    <a:pt x="21347" y="741"/>
                    <a:pt x="21416" y="716"/>
                  </a:cubicBezTo>
                  <a:cubicBezTo>
                    <a:pt x="21637" y="654"/>
                    <a:pt x="21859" y="630"/>
                    <a:pt x="22080" y="630"/>
                  </a:cubicBezTo>
                  <a:cubicBezTo>
                    <a:pt x="22178" y="630"/>
                    <a:pt x="22301" y="630"/>
                    <a:pt x="22400" y="593"/>
                  </a:cubicBezTo>
                  <a:cubicBezTo>
                    <a:pt x="22661" y="502"/>
                    <a:pt x="22931" y="494"/>
                    <a:pt x="23202" y="494"/>
                  </a:cubicBezTo>
                  <a:close/>
                  <a:moveTo>
                    <a:pt x="17810" y="2545"/>
                  </a:moveTo>
                  <a:cubicBezTo>
                    <a:pt x="18060" y="2545"/>
                    <a:pt x="18318" y="2576"/>
                    <a:pt x="18576" y="2585"/>
                  </a:cubicBezTo>
                  <a:cubicBezTo>
                    <a:pt x="18589" y="2585"/>
                    <a:pt x="18613" y="2658"/>
                    <a:pt x="18601" y="2683"/>
                  </a:cubicBezTo>
                  <a:cubicBezTo>
                    <a:pt x="18576" y="2744"/>
                    <a:pt x="18552" y="2806"/>
                    <a:pt x="18503" y="2843"/>
                  </a:cubicBezTo>
                  <a:cubicBezTo>
                    <a:pt x="18330" y="2941"/>
                    <a:pt x="18146" y="3039"/>
                    <a:pt x="17974" y="3113"/>
                  </a:cubicBezTo>
                  <a:cubicBezTo>
                    <a:pt x="17361" y="3355"/>
                    <a:pt x="17120" y="3428"/>
                    <a:pt x="16656" y="3428"/>
                  </a:cubicBezTo>
                  <a:cubicBezTo>
                    <a:pt x="16506" y="3428"/>
                    <a:pt x="16334" y="3420"/>
                    <a:pt x="16118" y="3408"/>
                  </a:cubicBezTo>
                  <a:cubicBezTo>
                    <a:pt x="15823" y="3396"/>
                    <a:pt x="15724" y="3322"/>
                    <a:pt x="15540" y="2953"/>
                  </a:cubicBezTo>
                  <a:cubicBezTo>
                    <a:pt x="15614" y="2904"/>
                    <a:pt x="15687" y="2855"/>
                    <a:pt x="15761" y="2843"/>
                  </a:cubicBezTo>
                  <a:cubicBezTo>
                    <a:pt x="16327" y="2757"/>
                    <a:pt x="16892" y="2671"/>
                    <a:pt x="17458" y="2572"/>
                  </a:cubicBezTo>
                  <a:cubicBezTo>
                    <a:pt x="17573" y="2552"/>
                    <a:pt x="17690" y="2545"/>
                    <a:pt x="17810" y="2545"/>
                  </a:cubicBezTo>
                  <a:close/>
                  <a:moveTo>
                    <a:pt x="25669" y="2011"/>
                  </a:moveTo>
                  <a:cubicBezTo>
                    <a:pt x="25686" y="2011"/>
                    <a:pt x="25703" y="2014"/>
                    <a:pt x="25719" y="2019"/>
                  </a:cubicBezTo>
                  <a:cubicBezTo>
                    <a:pt x="25817" y="2044"/>
                    <a:pt x="25879" y="2105"/>
                    <a:pt x="25891" y="2191"/>
                  </a:cubicBezTo>
                  <a:cubicBezTo>
                    <a:pt x="25891" y="2265"/>
                    <a:pt x="25891" y="2326"/>
                    <a:pt x="25866" y="2388"/>
                  </a:cubicBezTo>
                  <a:cubicBezTo>
                    <a:pt x="25436" y="3728"/>
                    <a:pt x="24981" y="5055"/>
                    <a:pt x="24428" y="6346"/>
                  </a:cubicBezTo>
                  <a:cubicBezTo>
                    <a:pt x="24403" y="6395"/>
                    <a:pt x="24354" y="6432"/>
                    <a:pt x="24305" y="6457"/>
                  </a:cubicBezTo>
                  <a:cubicBezTo>
                    <a:pt x="24305" y="6469"/>
                    <a:pt x="24305" y="6469"/>
                    <a:pt x="24305" y="6482"/>
                  </a:cubicBezTo>
                  <a:cubicBezTo>
                    <a:pt x="24305" y="6494"/>
                    <a:pt x="24293" y="6506"/>
                    <a:pt x="24293" y="6518"/>
                  </a:cubicBezTo>
                  <a:cubicBezTo>
                    <a:pt x="24293" y="6506"/>
                    <a:pt x="24293" y="6482"/>
                    <a:pt x="24293" y="6469"/>
                  </a:cubicBezTo>
                  <a:cubicBezTo>
                    <a:pt x="24293" y="6469"/>
                    <a:pt x="24305" y="6469"/>
                    <a:pt x="24305" y="6457"/>
                  </a:cubicBezTo>
                  <a:cubicBezTo>
                    <a:pt x="24330" y="6322"/>
                    <a:pt x="24354" y="6174"/>
                    <a:pt x="24379" y="6027"/>
                  </a:cubicBezTo>
                  <a:cubicBezTo>
                    <a:pt x="24502" y="5535"/>
                    <a:pt x="24625" y="5043"/>
                    <a:pt x="24735" y="4551"/>
                  </a:cubicBezTo>
                  <a:cubicBezTo>
                    <a:pt x="24920" y="3716"/>
                    <a:pt x="25215" y="2916"/>
                    <a:pt x="25498" y="2105"/>
                  </a:cubicBezTo>
                  <a:cubicBezTo>
                    <a:pt x="25527" y="2047"/>
                    <a:pt x="25602" y="2011"/>
                    <a:pt x="25669" y="2011"/>
                  </a:cubicBezTo>
                  <a:close/>
                  <a:moveTo>
                    <a:pt x="24293" y="6518"/>
                  </a:moveTo>
                  <a:lnTo>
                    <a:pt x="24293" y="6518"/>
                  </a:lnTo>
                  <a:cubicBezTo>
                    <a:pt x="24280" y="6580"/>
                    <a:pt x="24280" y="6641"/>
                    <a:pt x="24280" y="6727"/>
                  </a:cubicBezTo>
                  <a:cubicBezTo>
                    <a:pt x="24219" y="6629"/>
                    <a:pt x="24268" y="6580"/>
                    <a:pt x="24293" y="6518"/>
                  </a:cubicBezTo>
                  <a:close/>
                  <a:moveTo>
                    <a:pt x="19732" y="8621"/>
                  </a:moveTo>
                  <a:cubicBezTo>
                    <a:pt x="19781" y="8694"/>
                    <a:pt x="19806" y="8744"/>
                    <a:pt x="19843" y="8793"/>
                  </a:cubicBezTo>
                  <a:cubicBezTo>
                    <a:pt x="19806" y="8817"/>
                    <a:pt x="19769" y="8842"/>
                    <a:pt x="19732" y="8842"/>
                  </a:cubicBezTo>
                  <a:cubicBezTo>
                    <a:pt x="19695" y="8842"/>
                    <a:pt x="19658" y="8817"/>
                    <a:pt x="19621" y="8793"/>
                  </a:cubicBezTo>
                  <a:cubicBezTo>
                    <a:pt x="19658" y="8744"/>
                    <a:pt x="19683" y="8694"/>
                    <a:pt x="19732" y="8621"/>
                  </a:cubicBezTo>
                  <a:close/>
                  <a:moveTo>
                    <a:pt x="23801" y="1835"/>
                  </a:moveTo>
                  <a:cubicBezTo>
                    <a:pt x="24182" y="1835"/>
                    <a:pt x="24551" y="1835"/>
                    <a:pt x="24932" y="1847"/>
                  </a:cubicBezTo>
                  <a:cubicBezTo>
                    <a:pt x="24993" y="1847"/>
                    <a:pt x="25055" y="1884"/>
                    <a:pt x="25116" y="1896"/>
                  </a:cubicBezTo>
                  <a:cubicBezTo>
                    <a:pt x="25153" y="1994"/>
                    <a:pt x="25116" y="2080"/>
                    <a:pt x="25067" y="2154"/>
                  </a:cubicBezTo>
                  <a:cubicBezTo>
                    <a:pt x="24969" y="2289"/>
                    <a:pt x="24846" y="2425"/>
                    <a:pt x="24748" y="2572"/>
                  </a:cubicBezTo>
                  <a:cubicBezTo>
                    <a:pt x="24379" y="3064"/>
                    <a:pt x="23998" y="3556"/>
                    <a:pt x="23653" y="4072"/>
                  </a:cubicBezTo>
                  <a:cubicBezTo>
                    <a:pt x="23223" y="4736"/>
                    <a:pt x="22977" y="5498"/>
                    <a:pt x="22731" y="6248"/>
                  </a:cubicBezTo>
                  <a:cubicBezTo>
                    <a:pt x="22522" y="6875"/>
                    <a:pt x="22350" y="7514"/>
                    <a:pt x="22166" y="8153"/>
                  </a:cubicBezTo>
                  <a:cubicBezTo>
                    <a:pt x="22018" y="8633"/>
                    <a:pt x="21871" y="9100"/>
                    <a:pt x="21723" y="9604"/>
                  </a:cubicBezTo>
                  <a:cubicBezTo>
                    <a:pt x="21637" y="9567"/>
                    <a:pt x="21576" y="9543"/>
                    <a:pt x="21527" y="9506"/>
                  </a:cubicBezTo>
                  <a:cubicBezTo>
                    <a:pt x="21232" y="9186"/>
                    <a:pt x="20887" y="8977"/>
                    <a:pt x="20482" y="8842"/>
                  </a:cubicBezTo>
                  <a:cubicBezTo>
                    <a:pt x="20310" y="8793"/>
                    <a:pt x="20273" y="8682"/>
                    <a:pt x="20347" y="8485"/>
                  </a:cubicBezTo>
                  <a:cubicBezTo>
                    <a:pt x="20408" y="8326"/>
                    <a:pt x="20396" y="8264"/>
                    <a:pt x="20297" y="8203"/>
                  </a:cubicBezTo>
                  <a:cubicBezTo>
                    <a:pt x="20260" y="8190"/>
                    <a:pt x="20224" y="8166"/>
                    <a:pt x="20187" y="8141"/>
                  </a:cubicBezTo>
                  <a:cubicBezTo>
                    <a:pt x="19547" y="7871"/>
                    <a:pt x="19289" y="7342"/>
                    <a:pt x="19179" y="6703"/>
                  </a:cubicBezTo>
                  <a:cubicBezTo>
                    <a:pt x="19068" y="6113"/>
                    <a:pt x="19228" y="5560"/>
                    <a:pt x="19461" y="5031"/>
                  </a:cubicBezTo>
                  <a:cubicBezTo>
                    <a:pt x="19744" y="4404"/>
                    <a:pt x="20138" y="3838"/>
                    <a:pt x="20531" y="3285"/>
                  </a:cubicBezTo>
                  <a:cubicBezTo>
                    <a:pt x="20728" y="3015"/>
                    <a:pt x="20974" y="2806"/>
                    <a:pt x="21293" y="2658"/>
                  </a:cubicBezTo>
                  <a:cubicBezTo>
                    <a:pt x="21588" y="2523"/>
                    <a:pt x="21859" y="2339"/>
                    <a:pt x="22178" y="2142"/>
                  </a:cubicBezTo>
                  <a:cubicBezTo>
                    <a:pt x="22205" y="2143"/>
                    <a:pt x="22232" y="2143"/>
                    <a:pt x="22259" y="2143"/>
                  </a:cubicBezTo>
                  <a:cubicBezTo>
                    <a:pt x="22664" y="2143"/>
                    <a:pt x="23078" y="2057"/>
                    <a:pt x="23481" y="1884"/>
                  </a:cubicBezTo>
                  <a:cubicBezTo>
                    <a:pt x="23580" y="1847"/>
                    <a:pt x="23703" y="1835"/>
                    <a:pt x="23801" y="1835"/>
                  </a:cubicBezTo>
                  <a:close/>
                  <a:moveTo>
                    <a:pt x="24772" y="3273"/>
                  </a:moveTo>
                  <a:cubicBezTo>
                    <a:pt x="24784" y="3322"/>
                    <a:pt x="24809" y="3384"/>
                    <a:pt x="24797" y="3433"/>
                  </a:cubicBezTo>
                  <a:cubicBezTo>
                    <a:pt x="24477" y="4674"/>
                    <a:pt x="24133" y="5904"/>
                    <a:pt x="23813" y="7133"/>
                  </a:cubicBezTo>
                  <a:cubicBezTo>
                    <a:pt x="23727" y="7477"/>
                    <a:pt x="23641" y="7822"/>
                    <a:pt x="23604" y="8178"/>
                  </a:cubicBezTo>
                  <a:cubicBezTo>
                    <a:pt x="23592" y="8387"/>
                    <a:pt x="23543" y="8608"/>
                    <a:pt x="23481" y="8817"/>
                  </a:cubicBezTo>
                  <a:cubicBezTo>
                    <a:pt x="23383" y="9137"/>
                    <a:pt x="23285" y="9457"/>
                    <a:pt x="23174" y="9764"/>
                  </a:cubicBezTo>
                  <a:cubicBezTo>
                    <a:pt x="23126" y="9928"/>
                    <a:pt x="23047" y="10001"/>
                    <a:pt x="22908" y="10001"/>
                  </a:cubicBezTo>
                  <a:cubicBezTo>
                    <a:pt x="22871" y="10001"/>
                    <a:pt x="22828" y="9996"/>
                    <a:pt x="22781" y="9985"/>
                  </a:cubicBezTo>
                  <a:cubicBezTo>
                    <a:pt x="22695" y="9973"/>
                    <a:pt x="22609" y="9924"/>
                    <a:pt x="22522" y="9911"/>
                  </a:cubicBezTo>
                  <a:cubicBezTo>
                    <a:pt x="22512" y="9910"/>
                    <a:pt x="22501" y="9909"/>
                    <a:pt x="22490" y="9909"/>
                  </a:cubicBezTo>
                  <a:cubicBezTo>
                    <a:pt x="22458" y="9909"/>
                    <a:pt x="22425" y="9914"/>
                    <a:pt x="22392" y="9914"/>
                  </a:cubicBezTo>
                  <a:cubicBezTo>
                    <a:pt x="22347" y="9914"/>
                    <a:pt x="22301" y="9905"/>
                    <a:pt x="22252" y="9862"/>
                  </a:cubicBezTo>
                  <a:cubicBezTo>
                    <a:pt x="22264" y="9641"/>
                    <a:pt x="22326" y="9407"/>
                    <a:pt x="22400" y="9174"/>
                  </a:cubicBezTo>
                  <a:cubicBezTo>
                    <a:pt x="22670" y="8252"/>
                    <a:pt x="22953" y="7317"/>
                    <a:pt x="23248" y="6395"/>
                  </a:cubicBezTo>
                  <a:cubicBezTo>
                    <a:pt x="23383" y="5928"/>
                    <a:pt x="23543" y="5473"/>
                    <a:pt x="23715" y="5019"/>
                  </a:cubicBezTo>
                  <a:cubicBezTo>
                    <a:pt x="23949" y="4404"/>
                    <a:pt x="24305" y="3838"/>
                    <a:pt x="24698" y="3310"/>
                  </a:cubicBezTo>
                  <a:cubicBezTo>
                    <a:pt x="24711" y="3285"/>
                    <a:pt x="24735" y="3285"/>
                    <a:pt x="24772" y="3273"/>
                  </a:cubicBezTo>
                  <a:close/>
                  <a:moveTo>
                    <a:pt x="10774" y="9659"/>
                  </a:moveTo>
                  <a:cubicBezTo>
                    <a:pt x="10926" y="9659"/>
                    <a:pt x="11076" y="9688"/>
                    <a:pt x="11225" y="9727"/>
                  </a:cubicBezTo>
                  <a:cubicBezTo>
                    <a:pt x="11421" y="9776"/>
                    <a:pt x="11606" y="9838"/>
                    <a:pt x="11790" y="9911"/>
                  </a:cubicBezTo>
                  <a:cubicBezTo>
                    <a:pt x="11999" y="9985"/>
                    <a:pt x="12048" y="10231"/>
                    <a:pt x="11876" y="10379"/>
                  </a:cubicBezTo>
                  <a:cubicBezTo>
                    <a:pt x="11864" y="10403"/>
                    <a:pt x="11852" y="10415"/>
                    <a:pt x="11827" y="10428"/>
                  </a:cubicBezTo>
                  <a:cubicBezTo>
                    <a:pt x="11532" y="10588"/>
                    <a:pt x="11409" y="10846"/>
                    <a:pt x="11434" y="11190"/>
                  </a:cubicBezTo>
                  <a:cubicBezTo>
                    <a:pt x="11446" y="11276"/>
                    <a:pt x="11372" y="11350"/>
                    <a:pt x="11274" y="11362"/>
                  </a:cubicBezTo>
                  <a:cubicBezTo>
                    <a:pt x="11219" y="11368"/>
                    <a:pt x="11163" y="11371"/>
                    <a:pt x="11108" y="11371"/>
                  </a:cubicBezTo>
                  <a:cubicBezTo>
                    <a:pt x="11053" y="11371"/>
                    <a:pt x="10997" y="11368"/>
                    <a:pt x="10942" y="11362"/>
                  </a:cubicBezTo>
                  <a:cubicBezTo>
                    <a:pt x="10819" y="11350"/>
                    <a:pt x="10696" y="11239"/>
                    <a:pt x="10684" y="11116"/>
                  </a:cubicBezTo>
                  <a:cubicBezTo>
                    <a:pt x="10659" y="10956"/>
                    <a:pt x="10659" y="10809"/>
                    <a:pt x="10647" y="10710"/>
                  </a:cubicBezTo>
                  <a:cubicBezTo>
                    <a:pt x="10659" y="10563"/>
                    <a:pt x="10659" y="10477"/>
                    <a:pt x="10672" y="10391"/>
                  </a:cubicBezTo>
                  <a:cubicBezTo>
                    <a:pt x="10672" y="10280"/>
                    <a:pt x="10622" y="10194"/>
                    <a:pt x="10524" y="10120"/>
                  </a:cubicBezTo>
                  <a:cubicBezTo>
                    <a:pt x="10438" y="10059"/>
                    <a:pt x="10377" y="9973"/>
                    <a:pt x="10303" y="9887"/>
                  </a:cubicBezTo>
                  <a:cubicBezTo>
                    <a:pt x="10290" y="9862"/>
                    <a:pt x="10315" y="9788"/>
                    <a:pt x="10340" y="9776"/>
                  </a:cubicBezTo>
                  <a:cubicBezTo>
                    <a:pt x="10389" y="9727"/>
                    <a:pt x="10450" y="9702"/>
                    <a:pt x="10512" y="9690"/>
                  </a:cubicBezTo>
                  <a:cubicBezTo>
                    <a:pt x="10601" y="9668"/>
                    <a:pt x="10688" y="9659"/>
                    <a:pt x="10774" y="9659"/>
                  </a:cubicBezTo>
                  <a:close/>
                  <a:moveTo>
                    <a:pt x="19228" y="10083"/>
                  </a:moveTo>
                  <a:cubicBezTo>
                    <a:pt x="19314" y="10083"/>
                    <a:pt x="19400" y="10120"/>
                    <a:pt x="19474" y="10170"/>
                  </a:cubicBezTo>
                  <a:cubicBezTo>
                    <a:pt x="19707" y="10329"/>
                    <a:pt x="19929" y="10501"/>
                    <a:pt x="20199" y="10698"/>
                  </a:cubicBezTo>
                  <a:cubicBezTo>
                    <a:pt x="20260" y="10907"/>
                    <a:pt x="20310" y="11092"/>
                    <a:pt x="20236" y="11288"/>
                  </a:cubicBezTo>
                  <a:cubicBezTo>
                    <a:pt x="20211" y="11362"/>
                    <a:pt x="20138" y="11423"/>
                    <a:pt x="20076" y="11485"/>
                  </a:cubicBezTo>
                  <a:cubicBezTo>
                    <a:pt x="20064" y="11497"/>
                    <a:pt x="20039" y="11497"/>
                    <a:pt x="20015" y="11497"/>
                  </a:cubicBezTo>
                  <a:cubicBezTo>
                    <a:pt x="19873" y="11537"/>
                    <a:pt x="19742" y="11556"/>
                    <a:pt x="19621" y="11556"/>
                  </a:cubicBezTo>
                  <a:cubicBezTo>
                    <a:pt x="19002" y="11556"/>
                    <a:pt x="18661" y="11056"/>
                    <a:pt x="18527" y="10366"/>
                  </a:cubicBezTo>
                  <a:cubicBezTo>
                    <a:pt x="18515" y="10268"/>
                    <a:pt x="18601" y="10133"/>
                    <a:pt x="18712" y="10120"/>
                  </a:cubicBezTo>
                  <a:cubicBezTo>
                    <a:pt x="18884" y="10096"/>
                    <a:pt x="19056" y="10083"/>
                    <a:pt x="19228" y="10083"/>
                  </a:cubicBezTo>
                  <a:close/>
                  <a:moveTo>
                    <a:pt x="14082" y="9093"/>
                  </a:moveTo>
                  <a:cubicBezTo>
                    <a:pt x="14306" y="9093"/>
                    <a:pt x="14501" y="9228"/>
                    <a:pt x="14569" y="9469"/>
                  </a:cubicBezTo>
                  <a:cubicBezTo>
                    <a:pt x="14605" y="9579"/>
                    <a:pt x="14605" y="9690"/>
                    <a:pt x="14642" y="9788"/>
                  </a:cubicBezTo>
                  <a:cubicBezTo>
                    <a:pt x="14657" y="9854"/>
                    <a:pt x="14719" y="9889"/>
                    <a:pt x="14785" y="9889"/>
                  </a:cubicBezTo>
                  <a:cubicBezTo>
                    <a:pt x="14830" y="9889"/>
                    <a:pt x="14878" y="9873"/>
                    <a:pt x="14913" y="9838"/>
                  </a:cubicBezTo>
                  <a:cubicBezTo>
                    <a:pt x="14950" y="9788"/>
                    <a:pt x="14999" y="9739"/>
                    <a:pt x="15036" y="9678"/>
                  </a:cubicBezTo>
                  <a:cubicBezTo>
                    <a:pt x="15073" y="9622"/>
                    <a:pt x="15116" y="9574"/>
                    <a:pt x="15178" y="9574"/>
                  </a:cubicBezTo>
                  <a:cubicBezTo>
                    <a:pt x="15198" y="9574"/>
                    <a:pt x="15220" y="9579"/>
                    <a:pt x="15245" y="9592"/>
                  </a:cubicBezTo>
                  <a:cubicBezTo>
                    <a:pt x="15368" y="9666"/>
                    <a:pt x="15368" y="9801"/>
                    <a:pt x="15257" y="9924"/>
                  </a:cubicBezTo>
                  <a:cubicBezTo>
                    <a:pt x="15134" y="10071"/>
                    <a:pt x="15011" y="10231"/>
                    <a:pt x="14888" y="10379"/>
                  </a:cubicBezTo>
                  <a:cubicBezTo>
                    <a:pt x="15087" y="10275"/>
                    <a:pt x="15292" y="10228"/>
                    <a:pt x="15501" y="10228"/>
                  </a:cubicBezTo>
                  <a:cubicBezTo>
                    <a:pt x="15615" y="10228"/>
                    <a:pt x="15730" y="10242"/>
                    <a:pt x="15847" y="10268"/>
                  </a:cubicBezTo>
                  <a:cubicBezTo>
                    <a:pt x="15958" y="10292"/>
                    <a:pt x="16056" y="10305"/>
                    <a:pt x="16167" y="10317"/>
                  </a:cubicBezTo>
                  <a:cubicBezTo>
                    <a:pt x="16450" y="10354"/>
                    <a:pt x="16658" y="10489"/>
                    <a:pt x="16843" y="10686"/>
                  </a:cubicBezTo>
                  <a:cubicBezTo>
                    <a:pt x="16941" y="10797"/>
                    <a:pt x="17003" y="10944"/>
                    <a:pt x="17150" y="11005"/>
                  </a:cubicBezTo>
                  <a:cubicBezTo>
                    <a:pt x="17150" y="11005"/>
                    <a:pt x="17150" y="11005"/>
                    <a:pt x="17150" y="10993"/>
                  </a:cubicBezTo>
                  <a:cubicBezTo>
                    <a:pt x="17163" y="11005"/>
                    <a:pt x="17163" y="11005"/>
                    <a:pt x="17163" y="11005"/>
                  </a:cubicBezTo>
                  <a:lnTo>
                    <a:pt x="17150" y="11005"/>
                  </a:lnTo>
                  <a:cubicBezTo>
                    <a:pt x="17138" y="11092"/>
                    <a:pt x="17126" y="11178"/>
                    <a:pt x="17101" y="11251"/>
                  </a:cubicBezTo>
                  <a:cubicBezTo>
                    <a:pt x="16990" y="11571"/>
                    <a:pt x="16781" y="11780"/>
                    <a:pt x="16450" y="11841"/>
                  </a:cubicBezTo>
                  <a:cubicBezTo>
                    <a:pt x="16154" y="11903"/>
                    <a:pt x="15872" y="11989"/>
                    <a:pt x="15589" y="12075"/>
                  </a:cubicBezTo>
                  <a:cubicBezTo>
                    <a:pt x="15418" y="12130"/>
                    <a:pt x="15274" y="12158"/>
                    <a:pt x="15151" y="12158"/>
                  </a:cubicBezTo>
                  <a:cubicBezTo>
                    <a:pt x="14778" y="12158"/>
                    <a:pt x="14603" y="11904"/>
                    <a:pt x="14483" y="11387"/>
                  </a:cubicBezTo>
                  <a:cubicBezTo>
                    <a:pt x="14446" y="11264"/>
                    <a:pt x="14495" y="11128"/>
                    <a:pt x="14519" y="10993"/>
                  </a:cubicBezTo>
                  <a:cubicBezTo>
                    <a:pt x="14384" y="10956"/>
                    <a:pt x="14298" y="10858"/>
                    <a:pt x="14224" y="10747"/>
                  </a:cubicBezTo>
                  <a:cubicBezTo>
                    <a:pt x="14187" y="10674"/>
                    <a:pt x="14114" y="10612"/>
                    <a:pt x="14040" y="10563"/>
                  </a:cubicBezTo>
                  <a:cubicBezTo>
                    <a:pt x="14030" y="10558"/>
                    <a:pt x="14013" y="10555"/>
                    <a:pt x="13995" y="10555"/>
                  </a:cubicBezTo>
                  <a:cubicBezTo>
                    <a:pt x="13969" y="10555"/>
                    <a:pt x="13939" y="10561"/>
                    <a:pt x="13917" y="10575"/>
                  </a:cubicBezTo>
                  <a:cubicBezTo>
                    <a:pt x="13880" y="10588"/>
                    <a:pt x="13843" y="10637"/>
                    <a:pt x="13843" y="10661"/>
                  </a:cubicBezTo>
                  <a:cubicBezTo>
                    <a:pt x="13856" y="10747"/>
                    <a:pt x="13880" y="10833"/>
                    <a:pt x="13892" y="10919"/>
                  </a:cubicBezTo>
                  <a:cubicBezTo>
                    <a:pt x="13868" y="10956"/>
                    <a:pt x="13843" y="10993"/>
                    <a:pt x="13819" y="11030"/>
                  </a:cubicBezTo>
                  <a:cubicBezTo>
                    <a:pt x="13671" y="11190"/>
                    <a:pt x="13671" y="11190"/>
                    <a:pt x="13745" y="11423"/>
                  </a:cubicBezTo>
                  <a:cubicBezTo>
                    <a:pt x="13720" y="11522"/>
                    <a:pt x="13634" y="11559"/>
                    <a:pt x="13548" y="11583"/>
                  </a:cubicBezTo>
                  <a:cubicBezTo>
                    <a:pt x="13364" y="11632"/>
                    <a:pt x="13167" y="11669"/>
                    <a:pt x="12970" y="11731"/>
                  </a:cubicBezTo>
                  <a:cubicBezTo>
                    <a:pt x="12910" y="11751"/>
                    <a:pt x="12853" y="11760"/>
                    <a:pt x="12798" y="11760"/>
                  </a:cubicBezTo>
                  <a:cubicBezTo>
                    <a:pt x="12683" y="11760"/>
                    <a:pt x="12578" y="11719"/>
                    <a:pt x="12479" y="11645"/>
                  </a:cubicBezTo>
                  <a:cubicBezTo>
                    <a:pt x="12221" y="11460"/>
                    <a:pt x="12036" y="11227"/>
                    <a:pt x="11999" y="10895"/>
                  </a:cubicBezTo>
                  <a:cubicBezTo>
                    <a:pt x="11975" y="10698"/>
                    <a:pt x="12048" y="10538"/>
                    <a:pt x="12184" y="10428"/>
                  </a:cubicBezTo>
                  <a:cubicBezTo>
                    <a:pt x="12329" y="10300"/>
                    <a:pt x="12485" y="10213"/>
                    <a:pt x="12662" y="10213"/>
                  </a:cubicBezTo>
                  <a:cubicBezTo>
                    <a:pt x="12740" y="10213"/>
                    <a:pt x="12822" y="10230"/>
                    <a:pt x="12909" y="10268"/>
                  </a:cubicBezTo>
                  <a:cubicBezTo>
                    <a:pt x="13007" y="10305"/>
                    <a:pt x="13118" y="10317"/>
                    <a:pt x="13229" y="10342"/>
                  </a:cubicBezTo>
                  <a:cubicBezTo>
                    <a:pt x="13241" y="10342"/>
                    <a:pt x="13278" y="10317"/>
                    <a:pt x="13278" y="10305"/>
                  </a:cubicBezTo>
                  <a:cubicBezTo>
                    <a:pt x="13290" y="10268"/>
                    <a:pt x="13302" y="10219"/>
                    <a:pt x="13290" y="10182"/>
                  </a:cubicBezTo>
                  <a:cubicBezTo>
                    <a:pt x="13278" y="10145"/>
                    <a:pt x="13253" y="10108"/>
                    <a:pt x="13216" y="10083"/>
                  </a:cubicBezTo>
                  <a:cubicBezTo>
                    <a:pt x="13118" y="10034"/>
                    <a:pt x="12995" y="9985"/>
                    <a:pt x="13020" y="9850"/>
                  </a:cubicBezTo>
                  <a:cubicBezTo>
                    <a:pt x="13044" y="9752"/>
                    <a:pt x="13093" y="9653"/>
                    <a:pt x="13167" y="9567"/>
                  </a:cubicBezTo>
                  <a:cubicBezTo>
                    <a:pt x="13364" y="9358"/>
                    <a:pt x="13622" y="9223"/>
                    <a:pt x="13892" y="9125"/>
                  </a:cubicBezTo>
                  <a:cubicBezTo>
                    <a:pt x="13956" y="9103"/>
                    <a:pt x="14020" y="9093"/>
                    <a:pt x="14082" y="9093"/>
                  </a:cubicBezTo>
                  <a:close/>
                  <a:moveTo>
                    <a:pt x="20015" y="12014"/>
                  </a:moveTo>
                  <a:cubicBezTo>
                    <a:pt x="20138" y="12210"/>
                    <a:pt x="20297" y="12358"/>
                    <a:pt x="20334" y="12591"/>
                  </a:cubicBezTo>
                  <a:cubicBezTo>
                    <a:pt x="20150" y="12493"/>
                    <a:pt x="20039" y="12333"/>
                    <a:pt x="19965" y="12149"/>
                  </a:cubicBezTo>
                  <a:cubicBezTo>
                    <a:pt x="19953" y="12124"/>
                    <a:pt x="19990" y="12087"/>
                    <a:pt x="20015" y="12014"/>
                  </a:cubicBezTo>
                  <a:close/>
                  <a:moveTo>
                    <a:pt x="6601" y="11171"/>
                  </a:moveTo>
                  <a:cubicBezTo>
                    <a:pt x="6639" y="11171"/>
                    <a:pt x="6677" y="11176"/>
                    <a:pt x="6713" y="11190"/>
                  </a:cubicBezTo>
                  <a:cubicBezTo>
                    <a:pt x="6775" y="11202"/>
                    <a:pt x="6811" y="11313"/>
                    <a:pt x="6861" y="11387"/>
                  </a:cubicBezTo>
                  <a:cubicBezTo>
                    <a:pt x="6885" y="11423"/>
                    <a:pt x="6897" y="11485"/>
                    <a:pt x="6934" y="11497"/>
                  </a:cubicBezTo>
                  <a:cubicBezTo>
                    <a:pt x="7303" y="11645"/>
                    <a:pt x="7229" y="11927"/>
                    <a:pt x="7156" y="12247"/>
                  </a:cubicBezTo>
                  <a:cubicBezTo>
                    <a:pt x="7082" y="12296"/>
                    <a:pt x="7020" y="12333"/>
                    <a:pt x="6971" y="12370"/>
                  </a:cubicBezTo>
                  <a:cubicBezTo>
                    <a:pt x="6697" y="12547"/>
                    <a:pt x="6408" y="12598"/>
                    <a:pt x="6109" y="12598"/>
                  </a:cubicBezTo>
                  <a:cubicBezTo>
                    <a:pt x="5952" y="12598"/>
                    <a:pt x="5792" y="12584"/>
                    <a:pt x="5631" y="12567"/>
                  </a:cubicBezTo>
                  <a:cubicBezTo>
                    <a:pt x="5570" y="12554"/>
                    <a:pt x="5508" y="12518"/>
                    <a:pt x="5471" y="12468"/>
                  </a:cubicBezTo>
                  <a:cubicBezTo>
                    <a:pt x="5262" y="12247"/>
                    <a:pt x="5299" y="11829"/>
                    <a:pt x="5533" y="11645"/>
                  </a:cubicBezTo>
                  <a:cubicBezTo>
                    <a:pt x="5791" y="11448"/>
                    <a:pt x="6074" y="11288"/>
                    <a:pt x="6406" y="11202"/>
                  </a:cubicBezTo>
                  <a:cubicBezTo>
                    <a:pt x="6468" y="11187"/>
                    <a:pt x="6535" y="11171"/>
                    <a:pt x="6601" y="11171"/>
                  </a:cubicBezTo>
                  <a:close/>
                  <a:moveTo>
                    <a:pt x="21281" y="1724"/>
                  </a:moveTo>
                  <a:lnTo>
                    <a:pt x="21281" y="1724"/>
                  </a:lnTo>
                  <a:cubicBezTo>
                    <a:pt x="21146" y="2007"/>
                    <a:pt x="20961" y="2117"/>
                    <a:pt x="20777" y="2228"/>
                  </a:cubicBezTo>
                  <a:cubicBezTo>
                    <a:pt x="20629" y="2314"/>
                    <a:pt x="20482" y="2412"/>
                    <a:pt x="20347" y="2523"/>
                  </a:cubicBezTo>
                  <a:cubicBezTo>
                    <a:pt x="20088" y="2744"/>
                    <a:pt x="19879" y="2990"/>
                    <a:pt x="19843" y="3347"/>
                  </a:cubicBezTo>
                  <a:cubicBezTo>
                    <a:pt x="19830" y="3580"/>
                    <a:pt x="19707" y="3765"/>
                    <a:pt x="19584" y="3949"/>
                  </a:cubicBezTo>
                  <a:cubicBezTo>
                    <a:pt x="19425" y="4220"/>
                    <a:pt x="19252" y="4478"/>
                    <a:pt x="19129" y="4760"/>
                  </a:cubicBezTo>
                  <a:cubicBezTo>
                    <a:pt x="18822" y="5400"/>
                    <a:pt x="18650" y="6088"/>
                    <a:pt x="18736" y="6801"/>
                  </a:cubicBezTo>
                  <a:cubicBezTo>
                    <a:pt x="18785" y="7158"/>
                    <a:pt x="18896" y="7490"/>
                    <a:pt x="18970" y="7834"/>
                  </a:cubicBezTo>
                  <a:cubicBezTo>
                    <a:pt x="18994" y="7932"/>
                    <a:pt x="19080" y="8030"/>
                    <a:pt x="19019" y="8141"/>
                  </a:cubicBezTo>
                  <a:cubicBezTo>
                    <a:pt x="18979" y="8151"/>
                    <a:pt x="18947" y="8169"/>
                    <a:pt x="18917" y="8169"/>
                  </a:cubicBezTo>
                  <a:cubicBezTo>
                    <a:pt x="18910" y="8169"/>
                    <a:pt x="18903" y="8168"/>
                    <a:pt x="18896" y="8166"/>
                  </a:cubicBezTo>
                  <a:cubicBezTo>
                    <a:pt x="18589" y="8043"/>
                    <a:pt x="18269" y="7944"/>
                    <a:pt x="17974" y="7785"/>
                  </a:cubicBezTo>
                  <a:cubicBezTo>
                    <a:pt x="17764" y="7680"/>
                    <a:pt x="17555" y="7647"/>
                    <a:pt x="17331" y="7647"/>
                  </a:cubicBezTo>
                  <a:cubicBezTo>
                    <a:pt x="17291" y="7647"/>
                    <a:pt x="17252" y="7648"/>
                    <a:pt x="17212" y="7649"/>
                  </a:cubicBezTo>
                  <a:cubicBezTo>
                    <a:pt x="17052" y="7662"/>
                    <a:pt x="16904" y="7686"/>
                    <a:pt x="16745" y="7699"/>
                  </a:cubicBezTo>
                  <a:cubicBezTo>
                    <a:pt x="15773" y="7858"/>
                    <a:pt x="14790" y="7981"/>
                    <a:pt x="13794" y="8092"/>
                  </a:cubicBezTo>
                  <a:cubicBezTo>
                    <a:pt x="13093" y="8166"/>
                    <a:pt x="12405" y="8301"/>
                    <a:pt x="11704" y="8399"/>
                  </a:cubicBezTo>
                  <a:cubicBezTo>
                    <a:pt x="11188" y="8485"/>
                    <a:pt x="10659" y="8547"/>
                    <a:pt x="10131" y="8608"/>
                  </a:cubicBezTo>
                  <a:cubicBezTo>
                    <a:pt x="9123" y="8731"/>
                    <a:pt x="8115" y="8854"/>
                    <a:pt x="7119" y="9051"/>
                  </a:cubicBezTo>
                  <a:cubicBezTo>
                    <a:pt x="6762" y="9125"/>
                    <a:pt x="6406" y="9248"/>
                    <a:pt x="6049" y="9358"/>
                  </a:cubicBezTo>
                  <a:cubicBezTo>
                    <a:pt x="5963" y="9383"/>
                    <a:pt x="5902" y="9457"/>
                    <a:pt x="5828" y="9506"/>
                  </a:cubicBezTo>
                  <a:cubicBezTo>
                    <a:pt x="5779" y="9543"/>
                    <a:pt x="5803" y="9629"/>
                    <a:pt x="5877" y="9653"/>
                  </a:cubicBezTo>
                  <a:cubicBezTo>
                    <a:pt x="5914" y="9666"/>
                    <a:pt x="5963" y="9666"/>
                    <a:pt x="6000" y="9666"/>
                  </a:cubicBezTo>
                  <a:cubicBezTo>
                    <a:pt x="6000" y="9653"/>
                    <a:pt x="6000" y="9653"/>
                    <a:pt x="6000" y="9653"/>
                  </a:cubicBezTo>
                  <a:lnTo>
                    <a:pt x="6025" y="9653"/>
                  </a:lnTo>
                  <a:cubicBezTo>
                    <a:pt x="6861" y="9370"/>
                    <a:pt x="7709" y="9198"/>
                    <a:pt x="8582" y="9137"/>
                  </a:cubicBezTo>
                  <a:cubicBezTo>
                    <a:pt x="9356" y="9063"/>
                    <a:pt x="10118" y="8977"/>
                    <a:pt x="10881" y="8891"/>
                  </a:cubicBezTo>
                  <a:cubicBezTo>
                    <a:pt x="11557" y="8805"/>
                    <a:pt x="12233" y="8694"/>
                    <a:pt x="12909" y="8596"/>
                  </a:cubicBezTo>
                  <a:cubicBezTo>
                    <a:pt x="13364" y="8535"/>
                    <a:pt x="13819" y="8461"/>
                    <a:pt x="14286" y="8399"/>
                  </a:cubicBezTo>
                  <a:cubicBezTo>
                    <a:pt x="14937" y="8313"/>
                    <a:pt x="15589" y="8227"/>
                    <a:pt x="16241" y="8141"/>
                  </a:cubicBezTo>
                  <a:cubicBezTo>
                    <a:pt x="16265" y="8141"/>
                    <a:pt x="16277" y="8153"/>
                    <a:pt x="16314" y="8166"/>
                  </a:cubicBezTo>
                  <a:cubicBezTo>
                    <a:pt x="16253" y="8387"/>
                    <a:pt x="16154" y="8559"/>
                    <a:pt x="15884" y="8559"/>
                  </a:cubicBezTo>
                  <a:lnTo>
                    <a:pt x="15626" y="8559"/>
                  </a:lnTo>
                  <a:cubicBezTo>
                    <a:pt x="15417" y="8559"/>
                    <a:pt x="15232" y="8596"/>
                    <a:pt x="15085" y="8756"/>
                  </a:cubicBezTo>
                  <a:cubicBezTo>
                    <a:pt x="15005" y="8836"/>
                    <a:pt x="14914" y="8880"/>
                    <a:pt x="14816" y="8880"/>
                  </a:cubicBezTo>
                  <a:cubicBezTo>
                    <a:pt x="14764" y="8880"/>
                    <a:pt x="14710" y="8867"/>
                    <a:pt x="14655" y="8842"/>
                  </a:cubicBezTo>
                  <a:cubicBezTo>
                    <a:pt x="14458" y="8752"/>
                    <a:pt x="14262" y="8721"/>
                    <a:pt x="14065" y="8721"/>
                  </a:cubicBezTo>
                  <a:cubicBezTo>
                    <a:pt x="13831" y="8721"/>
                    <a:pt x="13598" y="8765"/>
                    <a:pt x="13364" y="8805"/>
                  </a:cubicBezTo>
                  <a:cubicBezTo>
                    <a:pt x="13204" y="8830"/>
                    <a:pt x="13069" y="8903"/>
                    <a:pt x="13032" y="9088"/>
                  </a:cubicBezTo>
                  <a:cubicBezTo>
                    <a:pt x="13020" y="9137"/>
                    <a:pt x="13020" y="9174"/>
                    <a:pt x="12995" y="9211"/>
                  </a:cubicBezTo>
                  <a:cubicBezTo>
                    <a:pt x="12860" y="9444"/>
                    <a:pt x="12737" y="9666"/>
                    <a:pt x="12761" y="9948"/>
                  </a:cubicBezTo>
                  <a:cubicBezTo>
                    <a:pt x="12761" y="10015"/>
                    <a:pt x="12635" y="10075"/>
                    <a:pt x="12550" y="10075"/>
                  </a:cubicBezTo>
                  <a:cubicBezTo>
                    <a:pt x="12526" y="10075"/>
                    <a:pt x="12505" y="10070"/>
                    <a:pt x="12491" y="10059"/>
                  </a:cubicBezTo>
                  <a:cubicBezTo>
                    <a:pt x="12405" y="9985"/>
                    <a:pt x="12331" y="9911"/>
                    <a:pt x="12270" y="9813"/>
                  </a:cubicBezTo>
                  <a:cubicBezTo>
                    <a:pt x="12159" y="9666"/>
                    <a:pt x="12024" y="9567"/>
                    <a:pt x="11839" y="9530"/>
                  </a:cubicBezTo>
                  <a:cubicBezTo>
                    <a:pt x="11729" y="9506"/>
                    <a:pt x="11630" y="9469"/>
                    <a:pt x="11520" y="9432"/>
                  </a:cubicBezTo>
                  <a:cubicBezTo>
                    <a:pt x="11290" y="9347"/>
                    <a:pt x="11059" y="9295"/>
                    <a:pt x="10829" y="9295"/>
                  </a:cubicBezTo>
                  <a:cubicBezTo>
                    <a:pt x="10592" y="9295"/>
                    <a:pt x="10355" y="9350"/>
                    <a:pt x="10118" y="9481"/>
                  </a:cubicBezTo>
                  <a:cubicBezTo>
                    <a:pt x="10027" y="9530"/>
                    <a:pt x="9928" y="9551"/>
                    <a:pt x="9828" y="9551"/>
                  </a:cubicBezTo>
                  <a:cubicBezTo>
                    <a:pt x="9752" y="9551"/>
                    <a:pt x="9676" y="9539"/>
                    <a:pt x="9602" y="9518"/>
                  </a:cubicBezTo>
                  <a:cubicBezTo>
                    <a:pt x="9430" y="9481"/>
                    <a:pt x="9258" y="9432"/>
                    <a:pt x="9086" y="9407"/>
                  </a:cubicBezTo>
                  <a:cubicBezTo>
                    <a:pt x="8985" y="9391"/>
                    <a:pt x="8886" y="9383"/>
                    <a:pt x="8790" y="9383"/>
                  </a:cubicBezTo>
                  <a:cubicBezTo>
                    <a:pt x="8241" y="9383"/>
                    <a:pt x="7763" y="9635"/>
                    <a:pt x="7303" y="9948"/>
                  </a:cubicBezTo>
                  <a:cubicBezTo>
                    <a:pt x="7143" y="10059"/>
                    <a:pt x="7020" y="10219"/>
                    <a:pt x="6959" y="10415"/>
                  </a:cubicBezTo>
                  <a:cubicBezTo>
                    <a:pt x="6934" y="10501"/>
                    <a:pt x="6897" y="10575"/>
                    <a:pt x="6861" y="10674"/>
                  </a:cubicBezTo>
                  <a:cubicBezTo>
                    <a:pt x="6602" y="10735"/>
                    <a:pt x="6332" y="10735"/>
                    <a:pt x="6098" y="10883"/>
                  </a:cubicBezTo>
                  <a:cubicBezTo>
                    <a:pt x="5877" y="11018"/>
                    <a:pt x="5644" y="11116"/>
                    <a:pt x="5398" y="11239"/>
                  </a:cubicBezTo>
                  <a:cubicBezTo>
                    <a:pt x="5398" y="11030"/>
                    <a:pt x="5471" y="10907"/>
                    <a:pt x="5791" y="10440"/>
                  </a:cubicBezTo>
                  <a:cubicBezTo>
                    <a:pt x="5951" y="10206"/>
                    <a:pt x="6172" y="10010"/>
                    <a:pt x="6258" y="9752"/>
                  </a:cubicBezTo>
                  <a:cubicBezTo>
                    <a:pt x="6184" y="9666"/>
                    <a:pt x="6098" y="9678"/>
                    <a:pt x="6025" y="9653"/>
                  </a:cubicBezTo>
                  <a:cubicBezTo>
                    <a:pt x="6025" y="9653"/>
                    <a:pt x="6012" y="9653"/>
                    <a:pt x="6012" y="9666"/>
                  </a:cubicBezTo>
                  <a:lnTo>
                    <a:pt x="6000" y="9666"/>
                  </a:lnTo>
                  <a:cubicBezTo>
                    <a:pt x="6000" y="9702"/>
                    <a:pt x="6025" y="9752"/>
                    <a:pt x="6000" y="9776"/>
                  </a:cubicBezTo>
                  <a:cubicBezTo>
                    <a:pt x="5828" y="10083"/>
                    <a:pt x="5570" y="10329"/>
                    <a:pt x="5287" y="10538"/>
                  </a:cubicBezTo>
                  <a:cubicBezTo>
                    <a:pt x="5201" y="10600"/>
                    <a:pt x="5090" y="10624"/>
                    <a:pt x="4980" y="10649"/>
                  </a:cubicBezTo>
                  <a:cubicBezTo>
                    <a:pt x="4930" y="10649"/>
                    <a:pt x="4869" y="10600"/>
                    <a:pt x="4820" y="10575"/>
                  </a:cubicBezTo>
                  <a:cubicBezTo>
                    <a:pt x="4793" y="10557"/>
                    <a:pt x="4767" y="10549"/>
                    <a:pt x="4744" y="10549"/>
                  </a:cubicBezTo>
                  <a:cubicBezTo>
                    <a:pt x="4704" y="10549"/>
                    <a:pt x="4671" y="10573"/>
                    <a:pt x="4648" y="10612"/>
                  </a:cubicBezTo>
                  <a:cubicBezTo>
                    <a:pt x="4623" y="10661"/>
                    <a:pt x="4599" y="10723"/>
                    <a:pt x="4599" y="10784"/>
                  </a:cubicBezTo>
                  <a:cubicBezTo>
                    <a:pt x="4599" y="10821"/>
                    <a:pt x="4648" y="10858"/>
                    <a:pt x="4685" y="10870"/>
                  </a:cubicBezTo>
                  <a:cubicBezTo>
                    <a:pt x="4795" y="10895"/>
                    <a:pt x="4894" y="10895"/>
                    <a:pt x="5029" y="10919"/>
                  </a:cubicBezTo>
                  <a:cubicBezTo>
                    <a:pt x="5004" y="10981"/>
                    <a:pt x="4992" y="11055"/>
                    <a:pt x="4955" y="11092"/>
                  </a:cubicBezTo>
                  <a:cubicBezTo>
                    <a:pt x="4808" y="11276"/>
                    <a:pt x="4635" y="11448"/>
                    <a:pt x="4476" y="11632"/>
                  </a:cubicBezTo>
                  <a:cubicBezTo>
                    <a:pt x="4390" y="11731"/>
                    <a:pt x="4304" y="11841"/>
                    <a:pt x="4242" y="11952"/>
                  </a:cubicBezTo>
                  <a:cubicBezTo>
                    <a:pt x="4181" y="12075"/>
                    <a:pt x="4181" y="12223"/>
                    <a:pt x="4107" y="12321"/>
                  </a:cubicBezTo>
                  <a:cubicBezTo>
                    <a:pt x="3947" y="12530"/>
                    <a:pt x="3775" y="12727"/>
                    <a:pt x="3578" y="12960"/>
                  </a:cubicBezTo>
                  <a:cubicBezTo>
                    <a:pt x="3554" y="12862"/>
                    <a:pt x="3529" y="12800"/>
                    <a:pt x="3541" y="12751"/>
                  </a:cubicBezTo>
                  <a:cubicBezTo>
                    <a:pt x="3775" y="12063"/>
                    <a:pt x="4082" y="11399"/>
                    <a:pt x="4365" y="10735"/>
                  </a:cubicBezTo>
                  <a:cubicBezTo>
                    <a:pt x="4488" y="10428"/>
                    <a:pt x="4611" y="10120"/>
                    <a:pt x="4746" y="9813"/>
                  </a:cubicBezTo>
                  <a:cubicBezTo>
                    <a:pt x="4832" y="9616"/>
                    <a:pt x="4930" y="9420"/>
                    <a:pt x="5053" y="9235"/>
                  </a:cubicBezTo>
                  <a:cubicBezTo>
                    <a:pt x="5312" y="8854"/>
                    <a:pt x="5533" y="8448"/>
                    <a:pt x="5717" y="8018"/>
                  </a:cubicBezTo>
                  <a:cubicBezTo>
                    <a:pt x="6012" y="7354"/>
                    <a:pt x="6332" y="6703"/>
                    <a:pt x="6639" y="6039"/>
                  </a:cubicBezTo>
                  <a:cubicBezTo>
                    <a:pt x="6775" y="5744"/>
                    <a:pt x="6885" y="5424"/>
                    <a:pt x="7020" y="5129"/>
                  </a:cubicBezTo>
                  <a:cubicBezTo>
                    <a:pt x="7070" y="5006"/>
                    <a:pt x="7131" y="4871"/>
                    <a:pt x="7229" y="4797"/>
                  </a:cubicBezTo>
                  <a:cubicBezTo>
                    <a:pt x="7537" y="4551"/>
                    <a:pt x="7733" y="4244"/>
                    <a:pt x="7893" y="3900"/>
                  </a:cubicBezTo>
                  <a:cubicBezTo>
                    <a:pt x="7992" y="3679"/>
                    <a:pt x="8151" y="3568"/>
                    <a:pt x="8397" y="3531"/>
                  </a:cubicBezTo>
                  <a:cubicBezTo>
                    <a:pt x="9012" y="3457"/>
                    <a:pt x="9602" y="3310"/>
                    <a:pt x="10229" y="3248"/>
                  </a:cubicBezTo>
                  <a:cubicBezTo>
                    <a:pt x="10635" y="3211"/>
                    <a:pt x="11040" y="3089"/>
                    <a:pt x="11458" y="3015"/>
                  </a:cubicBezTo>
                  <a:cubicBezTo>
                    <a:pt x="11595" y="2991"/>
                    <a:pt x="11733" y="2967"/>
                    <a:pt x="11868" y="2967"/>
                  </a:cubicBezTo>
                  <a:cubicBezTo>
                    <a:pt x="12013" y="2967"/>
                    <a:pt x="12155" y="2994"/>
                    <a:pt x="12294" y="3076"/>
                  </a:cubicBezTo>
                  <a:cubicBezTo>
                    <a:pt x="12380" y="3076"/>
                    <a:pt x="12469" y="3082"/>
                    <a:pt x="12557" y="3082"/>
                  </a:cubicBezTo>
                  <a:cubicBezTo>
                    <a:pt x="12645" y="3082"/>
                    <a:pt x="12731" y="3076"/>
                    <a:pt x="12811" y="3052"/>
                  </a:cubicBezTo>
                  <a:cubicBezTo>
                    <a:pt x="12999" y="2999"/>
                    <a:pt x="13187" y="2982"/>
                    <a:pt x="13375" y="2982"/>
                  </a:cubicBezTo>
                  <a:cubicBezTo>
                    <a:pt x="13580" y="2982"/>
                    <a:pt x="13785" y="3002"/>
                    <a:pt x="13991" y="3015"/>
                  </a:cubicBezTo>
                  <a:cubicBezTo>
                    <a:pt x="14261" y="3027"/>
                    <a:pt x="14507" y="3138"/>
                    <a:pt x="14778" y="3138"/>
                  </a:cubicBezTo>
                  <a:cubicBezTo>
                    <a:pt x="14787" y="3137"/>
                    <a:pt x="14795" y="3136"/>
                    <a:pt x="14804" y="3136"/>
                  </a:cubicBezTo>
                  <a:cubicBezTo>
                    <a:pt x="14918" y="3136"/>
                    <a:pt x="15030" y="3208"/>
                    <a:pt x="15110" y="3322"/>
                  </a:cubicBezTo>
                  <a:cubicBezTo>
                    <a:pt x="15171" y="3408"/>
                    <a:pt x="15232" y="3507"/>
                    <a:pt x="15294" y="3593"/>
                  </a:cubicBezTo>
                  <a:cubicBezTo>
                    <a:pt x="15446" y="3779"/>
                    <a:pt x="15642" y="3889"/>
                    <a:pt x="15893" y="3889"/>
                  </a:cubicBezTo>
                  <a:cubicBezTo>
                    <a:pt x="15906" y="3889"/>
                    <a:pt x="15920" y="3888"/>
                    <a:pt x="15933" y="3888"/>
                  </a:cubicBezTo>
                  <a:cubicBezTo>
                    <a:pt x="16087" y="3881"/>
                    <a:pt x="16241" y="3878"/>
                    <a:pt x="16394" y="3878"/>
                  </a:cubicBezTo>
                  <a:cubicBezTo>
                    <a:pt x="16548" y="3878"/>
                    <a:pt x="16702" y="3881"/>
                    <a:pt x="16855" y="3888"/>
                  </a:cubicBezTo>
                  <a:cubicBezTo>
                    <a:pt x="16887" y="3889"/>
                    <a:pt x="16919" y="3889"/>
                    <a:pt x="16951" y="3889"/>
                  </a:cubicBezTo>
                  <a:cubicBezTo>
                    <a:pt x="17249" y="3889"/>
                    <a:pt x="17536" y="3835"/>
                    <a:pt x="17814" y="3691"/>
                  </a:cubicBezTo>
                  <a:cubicBezTo>
                    <a:pt x="18085" y="3556"/>
                    <a:pt x="18392" y="3494"/>
                    <a:pt x="18687" y="3396"/>
                  </a:cubicBezTo>
                  <a:cubicBezTo>
                    <a:pt x="18920" y="3310"/>
                    <a:pt x="19093" y="3162"/>
                    <a:pt x="19154" y="2892"/>
                  </a:cubicBezTo>
                  <a:cubicBezTo>
                    <a:pt x="19191" y="2695"/>
                    <a:pt x="19265" y="2511"/>
                    <a:pt x="19338" y="2326"/>
                  </a:cubicBezTo>
                  <a:cubicBezTo>
                    <a:pt x="19400" y="2179"/>
                    <a:pt x="19523" y="2080"/>
                    <a:pt x="19683" y="2056"/>
                  </a:cubicBezTo>
                  <a:cubicBezTo>
                    <a:pt x="19941" y="2007"/>
                    <a:pt x="20211" y="2007"/>
                    <a:pt x="20469" y="1945"/>
                  </a:cubicBezTo>
                  <a:cubicBezTo>
                    <a:pt x="20728" y="1884"/>
                    <a:pt x="20986" y="1847"/>
                    <a:pt x="21281" y="1724"/>
                  </a:cubicBezTo>
                  <a:close/>
                  <a:moveTo>
                    <a:pt x="6041" y="1976"/>
                  </a:moveTo>
                  <a:cubicBezTo>
                    <a:pt x="6278" y="1976"/>
                    <a:pt x="6302" y="2103"/>
                    <a:pt x="6258" y="2376"/>
                  </a:cubicBezTo>
                  <a:cubicBezTo>
                    <a:pt x="6246" y="2474"/>
                    <a:pt x="6197" y="2585"/>
                    <a:pt x="6135" y="2683"/>
                  </a:cubicBezTo>
                  <a:cubicBezTo>
                    <a:pt x="6049" y="2855"/>
                    <a:pt x="5939" y="3015"/>
                    <a:pt x="5828" y="3199"/>
                  </a:cubicBezTo>
                  <a:cubicBezTo>
                    <a:pt x="5865" y="3285"/>
                    <a:pt x="5926" y="3384"/>
                    <a:pt x="5926" y="3482"/>
                  </a:cubicBezTo>
                  <a:cubicBezTo>
                    <a:pt x="5939" y="3617"/>
                    <a:pt x="5902" y="3752"/>
                    <a:pt x="5853" y="3875"/>
                  </a:cubicBezTo>
                  <a:cubicBezTo>
                    <a:pt x="5705" y="4256"/>
                    <a:pt x="5533" y="4638"/>
                    <a:pt x="5361" y="5031"/>
                  </a:cubicBezTo>
                  <a:cubicBezTo>
                    <a:pt x="5090" y="5658"/>
                    <a:pt x="4832" y="6285"/>
                    <a:pt x="4549" y="6912"/>
                  </a:cubicBezTo>
                  <a:cubicBezTo>
                    <a:pt x="4340" y="7391"/>
                    <a:pt x="4082" y="7858"/>
                    <a:pt x="3898" y="8350"/>
                  </a:cubicBezTo>
                  <a:cubicBezTo>
                    <a:pt x="3775" y="8670"/>
                    <a:pt x="3578" y="8940"/>
                    <a:pt x="3554" y="9284"/>
                  </a:cubicBezTo>
                  <a:cubicBezTo>
                    <a:pt x="3554" y="9346"/>
                    <a:pt x="3504" y="9395"/>
                    <a:pt x="3468" y="9444"/>
                  </a:cubicBezTo>
                  <a:cubicBezTo>
                    <a:pt x="3197" y="9752"/>
                    <a:pt x="3025" y="10108"/>
                    <a:pt x="2927" y="10501"/>
                  </a:cubicBezTo>
                  <a:cubicBezTo>
                    <a:pt x="2779" y="11030"/>
                    <a:pt x="2558" y="11534"/>
                    <a:pt x="2337" y="12038"/>
                  </a:cubicBezTo>
                  <a:cubicBezTo>
                    <a:pt x="2189" y="12382"/>
                    <a:pt x="2054" y="12739"/>
                    <a:pt x="1906" y="13083"/>
                  </a:cubicBezTo>
                  <a:cubicBezTo>
                    <a:pt x="1861" y="13174"/>
                    <a:pt x="1794" y="13244"/>
                    <a:pt x="1687" y="13244"/>
                  </a:cubicBezTo>
                  <a:cubicBezTo>
                    <a:pt x="1678" y="13244"/>
                    <a:pt x="1669" y="13244"/>
                    <a:pt x="1660" y="13243"/>
                  </a:cubicBezTo>
                  <a:cubicBezTo>
                    <a:pt x="1660" y="13243"/>
                    <a:pt x="1660" y="13255"/>
                    <a:pt x="1660" y="13255"/>
                  </a:cubicBezTo>
                  <a:cubicBezTo>
                    <a:pt x="1660" y="13255"/>
                    <a:pt x="1648" y="13255"/>
                    <a:pt x="1648" y="13267"/>
                  </a:cubicBezTo>
                  <a:cubicBezTo>
                    <a:pt x="1648" y="13255"/>
                    <a:pt x="1648" y="13255"/>
                    <a:pt x="1648" y="13243"/>
                  </a:cubicBezTo>
                  <a:lnTo>
                    <a:pt x="1660" y="13243"/>
                  </a:lnTo>
                  <a:cubicBezTo>
                    <a:pt x="1660" y="13181"/>
                    <a:pt x="1648" y="13108"/>
                    <a:pt x="1673" y="13058"/>
                  </a:cubicBezTo>
                  <a:cubicBezTo>
                    <a:pt x="1919" y="12579"/>
                    <a:pt x="2029" y="12063"/>
                    <a:pt x="2201" y="11559"/>
                  </a:cubicBezTo>
                  <a:cubicBezTo>
                    <a:pt x="2668" y="10145"/>
                    <a:pt x="3185" y="8731"/>
                    <a:pt x="3763" y="7354"/>
                  </a:cubicBezTo>
                  <a:cubicBezTo>
                    <a:pt x="3861" y="7133"/>
                    <a:pt x="3959" y="6912"/>
                    <a:pt x="4033" y="6678"/>
                  </a:cubicBezTo>
                  <a:cubicBezTo>
                    <a:pt x="4193" y="6199"/>
                    <a:pt x="4414" y="5744"/>
                    <a:pt x="4623" y="5277"/>
                  </a:cubicBezTo>
                  <a:cubicBezTo>
                    <a:pt x="4808" y="4908"/>
                    <a:pt x="4955" y="4515"/>
                    <a:pt x="5115" y="4121"/>
                  </a:cubicBezTo>
                  <a:cubicBezTo>
                    <a:pt x="5226" y="3838"/>
                    <a:pt x="5336" y="3556"/>
                    <a:pt x="5508" y="3298"/>
                  </a:cubicBezTo>
                  <a:cubicBezTo>
                    <a:pt x="5631" y="3101"/>
                    <a:pt x="5717" y="2904"/>
                    <a:pt x="5742" y="2683"/>
                  </a:cubicBezTo>
                  <a:cubicBezTo>
                    <a:pt x="5742" y="2658"/>
                    <a:pt x="5730" y="2621"/>
                    <a:pt x="5717" y="2621"/>
                  </a:cubicBezTo>
                  <a:cubicBezTo>
                    <a:pt x="5699" y="2615"/>
                    <a:pt x="5677" y="2612"/>
                    <a:pt x="5657" y="2612"/>
                  </a:cubicBezTo>
                  <a:cubicBezTo>
                    <a:pt x="5637" y="2612"/>
                    <a:pt x="5619" y="2615"/>
                    <a:pt x="5607" y="2621"/>
                  </a:cubicBezTo>
                  <a:cubicBezTo>
                    <a:pt x="5336" y="2941"/>
                    <a:pt x="5078" y="3273"/>
                    <a:pt x="4930" y="3666"/>
                  </a:cubicBezTo>
                  <a:cubicBezTo>
                    <a:pt x="4525" y="4736"/>
                    <a:pt x="3984" y="5756"/>
                    <a:pt x="3578" y="6826"/>
                  </a:cubicBezTo>
                  <a:cubicBezTo>
                    <a:pt x="3148" y="7932"/>
                    <a:pt x="2644" y="9014"/>
                    <a:pt x="2177" y="10108"/>
                  </a:cubicBezTo>
                  <a:cubicBezTo>
                    <a:pt x="2054" y="10391"/>
                    <a:pt x="1968" y="10686"/>
                    <a:pt x="1919" y="10993"/>
                  </a:cubicBezTo>
                  <a:cubicBezTo>
                    <a:pt x="1869" y="11301"/>
                    <a:pt x="1759" y="11583"/>
                    <a:pt x="1501" y="11780"/>
                  </a:cubicBezTo>
                  <a:cubicBezTo>
                    <a:pt x="1329" y="11915"/>
                    <a:pt x="1292" y="12112"/>
                    <a:pt x="1255" y="12309"/>
                  </a:cubicBezTo>
                  <a:cubicBezTo>
                    <a:pt x="1230" y="12419"/>
                    <a:pt x="1255" y="12530"/>
                    <a:pt x="1378" y="12591"/>
                  </a:cubicBezTo>
                  <a:cubicBezTo>
                    <a:pt x="1451" y="12628"/>
                    <a:pt x="1525" y="12690"/>
                    <a:pt x="1525" y="12788"/>
                  </a:cubicBezTo>
                  <a:cubicBezTo>
                    <a:pt x="1525" y="12874"/>
                    <a:pt x="1501" y="12960"/>
                    <a:pt x="1464" y="13034"/>
                  </a:cubicBezTo>
                  <a:cubicBezTo>
                    <a:pt x="1378" y="13194"/>
                    <a:pt x="1279" y="13341"/>
                    <a:pt x="1181" y="13476"/>
                  </a:cubicBezTo>
                  <a:cubicBezTo>
                    <a:pt x="1156" y="13513"/>
                    <a:pt x="1107" y="13513"/>
                    <a:pt x="1046" y="13550"/>
                  </a:cubicBezTo>
                  <a:cubicBezTo>
                    <a:pt x="997" y="13452"/>
                    <a:pt x="935" y="13366"/>
                    <a:pt x="898" y="13255"/>
                  </a:cubicBezTo>
                  <a:cubicBezTo>
                    <a:pt x="824" y="13034"/>
                    <a:pt x="788" y="12788"/>
                    <a:pt x="702" y="12567"/>
                  </a:cubicBezTo>
                  <a:cubicBezTo>
                    <a:pt x="529" y="12149"/>
                    <a:pt x="640" y="11792"/>
                    <a:pt x="886" y="11460"/>
                  </a:cubicBezTo>
                  <a:cubicBezTo>
                    <a:pt x="960" y="11362"/>
                    <a:pt x="1033" y="11288"/>
                    <a:pt x="1021" y="11165"/>
                  </a:cubicBezTo>
                  <a:cubicBezTo>
                    <a:pt x="972" y="10932"/>
                    <a:pt x="1058" y="10735"/>
                    <a:pt x="1144" y="10526"/>
                  </a:cubicBezTo>
                  <a:cubicBezTo>
                    <a:pt x="1206" y="10391"/>
                    <a:pt x="1267" y="10256"/>
                    <a:pt x="1341" y="10108"/>
                  </a:cubicBezTo>
                  <a:cubicBezTo>
                    <a:pt x="1501" y="9825"/>
                    <a:pt x="1624" y="9518"/>
                    <a:pt x="1697" y="9186"/>
                  </a:cubicBezTo>
                  <a:cubicBezTo>
                    <a:pt x="1771" y="8842"/>
                    <a:pt x="1919" y="8522"/>
                    <a:pt x="2078" y="8203"/>
                  </a:cubicBezTo>
                  <a:cubicBezTo>
                    <a:pt x="2201" y="7957"/>
                    <a:pt x="2312" y="7686"/>
                    <a:pt x="2398" y="7416"/>
                  </a:cubicBezTo>
                  <a:cubicBezTo>
                    <a:pt x="2521" y="7059"/>
                    <a:pt x="2656" y="6715"/>
                    <a:pt x="2828" y="6383"/>
                  </a:cubicBezTo>
                  <a:cubicBezTo>
                    <a:pt x="3173" y="5719"/>
                    <a:pt x="3455" y="5019"/>
                    <a:pt x="3836" y="4367"/>
                  </a:cubicBezTo>
                  <a:cubicBezTo>
                    <a:pt x="3886" y="4293"/>
                    <a:pt x="3910" y="4207"/>
                    <a:pt x="3959" y="4133"/>
                  </a:cubicBezTo>
                  <a:cubicBezTo>
                    <a:pt x="4058" y="3974"/>
                    <a:pt x="4045" y="3802"/>
                    <a:pt x="3972" y="3629"/>
                  </a:cubicBezTo>
                  <a:cubicBezTo>
                    <a:pt x="3959" y="3593"/>
                    <a:pt x="3959" y="3543"/>
                    <a:pt x="3947" y="3507"/>
                  </a:cubicBezTo>
                  <a:cubicBezTo>
                    <a:pt x="3775" y="3654"/>
                    <a:pt x="3640" y="3826"/>
                    <a:pt x="3652" y="4072"/>
                  </a:cubicBezTo>
                  <a:cubicBezTo>
                    <a:pt x="3652" y="4232"/>
                    <a:pt x="3578" y="4367"/>
                    <a:pt x="3492" y="4490"/>
                  </a:cubicBezTo>
                  <a:cubicBezTo>
                    <a:pt x="3013" y="5203"/>
                    <a:pt x="2656" y="5990"/>
                    <a:pt x="2263" y="6752"/>
                  </a:cubicBezTo>
                  <a:cubicBezTo>
                    <a:pt x="2226" y="6838"/>
                    <a:pt x="2201" y="6924"/>
                    <a:pt x="2164" y="6998"/>
                  </a:cubicBezTo>
                  <a:cubicBezTo>
                    <a:pt x="2128" y="7108"/>
                    <a:pt x="2103" y="7207"/>
                    <a:pt x="2054" y="7317"/>
                  </a:cubicBezTo>
                  <a:cubicBezTo>
                    <a:pt x="1845" y="7822"/>
                    <a:pt x="1587" y="8313"/>
                    <a:pt x="1427" y="8830"/>
                  </a:cubicBezTo>
                  <a:cubicBezTo>
                    <a:pt x="1267" y="9370"/>
                    <a:pt x="1058" y="9874"/>
                    <a:pt x="812" y="10366"/>
                  </a:cubicBezTo>
                  <a:cubicBezTo>
                    <a:pt x="775" y="10440"/>
                    <a:pt x="738" y="10514"/>
                    <a:pt x="702" y="10575"/>
                  </a:cubicBezTo>
                  <a:cubicBezTo>
                    <a:pt x="678" y="10587"/>
                    <a:pt x="658" y="10593"/>
                    <a:pt x="642" y="10593"/>
                  </a:cubicBezTo>
                  <a:cubicBezTo>
                    <a:pt x="608" y="10593"/>
                    <a:pt x="591" y="10568"/>
                    <a:pt x="591" y="10526"/>
                  </a:cubicBezTo>
                  <a:cubicBezTo>
                    <a:pt x="591" y="10329"/>
                    <a:pt x="603" y="10133"/>
                    <a:pt x="628" y="9936"/>
                  </a:cubicBezTo>
                  <a:cubicBezTo>
                    <a:pt x="652" y="9653"/>
                    <a:pt x="665" y="9370"/>
                    <a:pt x="493" y="9112"/>
                  </a:cubicBezTo>
                  <a:cubicBezTo>
                    <a:pt x="456" y="9039"/>
                    <a:pt x="431" y="8940"/>
                    <a:pt x="431" y="8854"/>
                  </a:cubicBezTo>
                  <a:cubicBezTo>
                    <a:pt x="456" y="8436"/>
                    <a:pt x="493" y="8018"/>
                    <a:pt x="677" y="7637"/>
                  </a:cubicBezTo>
                  <a:cubicBezTo>
                    <a:pt x="898" y="7158"/>
                    <a:pt x="1132" y="6678"/>
                    <a:pt x="1353" y="6211"/>
                  </a:cubicBezTo>
                  <a:cubicBezTo>
                    <a:pt x="1451" y="6002"/>
                    <a:pt x="1537" y="5805"/>
                    <a:pt x="1697" y="5646"/>
                  </a:cubicBezTo>
                  <a:cubicBezTo>
                    <a:pt x="1771" y="5560"/>
                    <a:pt x="1845" y="5473"/>
                    <a:pt x="1882" y="5375"/>
                  </a:cubicBezTo>
                  <a:cubicBezTo>
                    <a:pt x="1968" y="5092"/>
                    <a:pt x="2164" y="4883"/>
                    <a:pt x="2361" y="4674"/>
                  </a:cubicBezTo>
                  <a:cubicBezTo>
                    <a:pt x="2582" y="4429"/>
                    <a:pt x="2791" y="4183"/>
                    <a:pt x="3000" y="3924"/>
                  </a:cubicBezTo>
                  <a:cubicBezTo>
                    <a:pt x="3295" y="3556"/>
                    <a:pt x="3480" y="3408"/>
                    <a:pt x="3972" y="3162"/>
                  </a:cubicBezTo>
                  <a:lnTo>
                    <a:pt x="3972" y="3162"/>
                  </a:lnTo>
                  <a:cubicBezTo>
                    <a:pt x="4095" y="3285"/>
                    <a:pt x="3996" y="3396"/>
                    <a:pt x="3935" y="3507"/>
                  </a:cubicBezTo>
                  <a:cubicBezTo>
                    <a:pt x="4021" y="3408"/>
                    <a:pt x="4119" y="3310"/>
                    <a:pt x="4144" y="3175"/>
                  </a:cubicBezTo>
                  <a:cubicBezTo>
                    <a:pt x="4193" y="2978"/>
                    <a:pt x="4340" y="2855"/>
                    <a:pt x="4488" y="2720"/>
                  </a:cubicBezTo>
                  <a:cubicBezTo>
                    <a:pt x="4573" y="2642"/>
                    <a:pt x="4662" y="2617"/>
                    <a:pt x="4755" y="2617"/>
                  </a:cubicBezTo>
                  <a:cubicBezTo>
                    <a:pt x="4824" y="2617"/>
                    <a:pt x="4894" y="2630"/>
                    <a:pt x="4967" y="2646"/>
                  </a:cubicBezTo>
                  <a:cubicBezTo>
                    <a:pt x="4992" y="2609"/>
                    <a:pt x="5004" y="2585"/>
                    <a:pt x="5029" y="2548"/>
                  </a:cubicBezTo>
                  <a:cubicBezTo>
                    <a:pt x="5213" y="2179"/>
                    <a:pt x="5533" y="2007"/>
                    <a:pt x="5939" y="1982"/>
                  </a:cubicBezTo>
                  <a:cubicBezTo>
                    <a:pt x="5977" y="1978"/>
                    <a:pt x="6011" y="1976"/>
                    <a:pt x="6041" y="1976"/>
                  </a:cubicBezTo>
                  <a:close/>
                  <a:moveTo>
                    <a:pt x="22547" y="10735"/>
                  </a:moveTo>
                  <a:cubicBezTo>
                    <a:pt x="22768" y="10772"/>
                    <a:pt x="22977" y="10821"/>
                    <a:pt x="23199" y="10858"/>
                  </a:cubicBezTo>
                  <a:cubicBezTo>
                    <a:pt x="23228" y="10868"/>
                    <a:pt x="23266" y="10886"/>
                    <a:pt x="23299" y="10886"/>
                  </a:cubicBezTo>
                  <a:cubicBezTo>
                    <a:pt x="23307" y="10886"/>
                    <a:pt x="23315" y="10885"/>
                    <a:pt x="23322" y="10883"/>
                  </a:cubicBezTo>
                  <a:cubicBezTo>
                    <a:pt x="23396" y="10845"/>
                    <a:pt x="23461" y="10829"/>
                    <a:pt x="23518" y="10829"/>
                  </a:cubicBezTo>
                  <a:cubicBezTo>
                    <a:pt x="23690" y="10829"/>
                    <a:pt x="23798" y="10972"/>
                    <a:pt x="23899" y="11128"/>
                  </a:cubicBezTo>
                  <a:cubicBezTo>
                    <a:pt x="23924" y="11190"/>
                    <a:pt x="23949" y="11251"/>
                    <a:pt x="23985" y="11325"/>
                  </a:cubicBezTo>
                  <a:cubicBezTo>
                    <a:pt x="23826" y="11374"/>
                    <a:pt x="23690" y="11411"/>
                    <a:pt x="23555" y="11460"/>
                  </a:cubicBezTo>
                  <a:cubicBezTo>
                    <a:pt x="23494" y="11485"/>
                    <a:pt x="23432" y="11534"/>
                    <a:pt x="23395" y="11571"/>
                  </a:cubicBezTo>
                  <a:cubicBezTo>
                    <a:pt x="23334" y="11645"/>
                    <a:pt x="23285" y="11719"/>
                    <a:pt x="23260" y="11792"/>
                  </a:cubicBezTo>
                  <a:cubicBezTo>
                    <a:pt x="23236" y="11878"/>
                    <a:pt x="23272" y="11964"/>
                    <a:pt x="23334" y="12038"/>
                  </a:cubicBezTo>
                  <a:cubicBezTo>
                    <a:pt x="23365" y="12063"/>
                    <a:pt x="23408" y="12078"/>
                    <a:pt x="23451" y="12078"/>
                  </a:cubicBezTo>
                  <a:cubicBezTo>
                    <a:pt x="23494" y="12078"/>
                    <a:pt x="23537" y="12063"/>
                    <a:pt x="23567" y="12026"/>
                  </a:cubicBezTo>
                  <a:cubicBezTo>
                    <a:pt x="23715" y="11841"/>
                    <a:pt x="23899" y="11829"/>
                    <a:pt x="24108" y="11829"/>
                  </a:cubicBezTo>
                  <a:cubicBezTo>
                    <a:pt x="24440" y="11829"/>
                    <a:pt x="24760" y="11940"/>
                    <a:pt x="25055" y="12087"/>
                  </a:cubicBezTo>
                  <a:cubicBezTo>
                    <a:pt x="25289" y="12186"/>
                    <a:pt x="25448" y="12370"/>
                    <a:pt x="25584" y="12579"/>
                  </a:cubicBezTo>
                  <a:cubicBezTo>
                    <a:pt x="25793" y="12911"/>
                    <a:pt x="25547" y="13476"/>
                    <a:pt x="25178" y="13526"/>
                  </a:cubicBezTo>
                  <a:cubicBezTo>
                    <a:pt x="24698" y="13599"/>
                    <a:pt x="24231" y="13735"/>
                    <a:pt x="23752" y="13845"/>
                  </a:cubicBezTo>
                  <a:cubicBezTo>
                    <a:pt x="23531" y="13772"/>
                    <a:pt x="23408" y="13587"/>
                    <a:pt x="23211" y="13452"/>
                  </a:cubicBezTo>
                  <a:cubicBezTo>
                    <a:pt x="23297" y="13317"/>
                    <a:pt x="23383" y="13194"/>
                    <a:pt x="23457" y="13058"/>
                  </a:cubicBezTo>
                  <a:cubicBezTo>
                    <a:pt x="23543" y="12899"/>
                    <a:pt x="23543" y="12727"/>
                    <a:pt x="23445" y="12567"/>
                  </a:cubicBezTo>
                  <a:cubicBezTo>
                    <a:pt x="23371" y="12456"/>
                    <a:pt x="23309" y="12333"/>
                    <a:pt x="23162" y="12309"/>
                  </a:cubicBezTo>
                  <a:cubicBezTo>
                    <a:pt x="23162" y="12321"/>
                    <a:pt x="23137" y="12345"/>
                    <a:pt x="23137" y="12358"/>
                  </a:cubicBezTo>
                  <a:cubicBezTo>
                    <a:pt x="23162" y="12481"/>
                    <a:pt x="23248" y="12604"/>
                    <a:pt x="23199" y="12739"/>
                  </a:cubicBezTo>
                  <a:cubicBezTo>
                    <a:pt x="23137" y="12923"/>
                    <a:pt x="23002" y="13022"/>
                    <a:pt x="22842" y="13120"/>
                  </a:cubicBezTo>
                  <a:cubicBezTo>
                    <a:pt x="22541" y="13300"/>
                    <a:pt x="22224" y="13407"/>
                    <a:pt x="21884" y="13407"/>
                  </a:cubicBezTo>
                  <a:cubicBezTo>
                    <a:pt x="21807" y="13407"/>
                    <a:pt x="21729" y="13402"/>
                    <a:pt x="21650" y="13390"/>
                  </a:cubicBezTo>
                  <a:cubicBezTo>
                    <a:pt x="21514" y="13378"/>
                    <a:pt x="21379" y="13378"/>
                    <a:pt x="21256" y="13354"/>
                  </a:cubicBezTo>
                  <a:cubicBezTo>
                    <a:pt x="20814" y="13267"/>
                    <a:pt x="20494" y="13034"/>
                    <a:pt x="20347" y="12591"/>
                  </a:cubicBezTo>
                  <a:lnTo>
                    <a:pt x="20347" y="12591"/>
                  </a:lnTo>
                  <a:cubicBezTo>
                    <a:pt x="20359" y="12604"/>
                    <a:pt x="20383" y="12604"/>
                    <a:pt x="20396" y="12604"/>
                  </a:cubicBezTo>
                  <a:cubicBezTo>
                    <a:pt x="20543" y="12702"/>
                    <a:pt x="20678" y="12837"/>
                    <a:pt x="20851" y="12874"/>
                  </a:cubicBezTo>
                  <a:cubicBezTo>
                    <a:pt x="20990" y="12907"/>
                    <a:pt x="21135" y="12912"/>
                    <a:pt x="21281" y="12912"/>
                  </a:cubicBezTo>
                  <a:cubicBezTo>
                    <a:pt x="21355" y="12912"/>
                    <a:pt x="21428" y="12911"/>
                    <a:pt x="21502" y="12911"/>
                  </a:cubicBezTo>
                  <a:cubicBezTo>
                    <a:pt x="21531" y="12914"/>
                    <a:pt x="21559" y="12915"/>
                    <a:pt x="21588" y="12915"/>
                  </a:cubicBezTo>
                  <a:cubicBezTo>
                    <a:pt x="21666" y="12915"/>
                    <a:pt x="21742" y="12907"/>
                    <a:pt x="21816" y="12907"/>
                  </a:cubicBezTo>
                  <a:cubicBezTo>
                    <a:pt x="21843" y="12907"/>
                    <a:pt x="21870" y="12908"/>
                    <a:pt x="21896" y="12911"/>
                  </a:cubicBezTo>
                  <a:cubicBezTo>
                    <a:pt x="21924" y="12913"/>
                    <a:pt x="21951" y="12914"/>
                    <a:pt x="21978" y="12914"/>
                  </a:cubicBezTo>
                  <a:cubicBezTo>
                    <a:pt x="22371" y="12914"/>
                    <a:pt x="22610" y="12668"/>
                    <a:pt x="22805" y="12358"/>
                  </a:cubicBezTo>
                  <a:cubicBezTo>
                    <a:pt x="22818" y="12345"/>
                    <a:pt x="22842" y="12321"/>
                    <a:pt x="22842" y="12309"/>
                  </a:cubicBezTo>
                  <a:cubicBezTo>
                    <a:pt x="22879" y="11977"/>
                    <a:pt x="22928" y="11645"/>
                    <a:pt x="22756" y="11337"/>
                  </a:cubicBezTo>
                  <a:cubicBezTo>
                    <a:pt x="22670" y="11190"/>
                    <a:pt x="22547" y="11055"/>
                    <a:pt x="22449" y="10907"/>
                  </a:cubicBezTo>
                  <a:cubicBezTo>
                    <a:pt x="22436" y="10870"/>
                    <a:pt x="22424" y="10809"/>
                    <a:pt x="22436" y="10784"/>
                  </a:cubicBezTo>
                  <a:cubicBezTo>
                    <a:pt x="22461" y="10760"/>
                    <a:pt x="22510" y="10735"/>
                    <a:pt x="22547" y="10735"/>
                  </a:cubicBezTo>
                  <a:close/>
                  <a:moveTo>
                    <a:pt x="1648" y="13267"/>
                  </a:moveTo>
                  <a:lnTo>
                    <a:pt x="1648" y="13267"/>
                  </a:lnTo>
                  <a:cubicBezTo>
                    <a:pt x="1660" y="13476"/>
                    <a:pt x="1648" y="13673"/>
                    <a:pt x="1513" y="13845"/>
                  </a:cubicBezTo>
                  <a:cubicBezTo>
                    <a:pt x="1501" y="13858"/>
                    <a:pt x="1482" y="13861"/>
                    <a:pt x="1462" y="13861"/>
                  </a:cubicBezTo>
                  <a:cubicBezTo>
                    <a:pt x="1442" y="13861"/>
                    <a:pt x="1421" y="13858"/>
                    <a:pt x="1402" y="13858"/>
                  </a:cubicBezTo>
                  <a:cubicBezTo>
                    <a:pt x="1390" y="13858"/>
                    <a:pt x="1378" y="13821"/>
                    <a:pt x="1378" y="13808"/>
                  </a:cubicBezTo>
                  <a:cubicBezTo>
                    <a:pt x="1439" y="13612"/>
                    <a:pt x="1501" y="13415"/>
                    <a:pt x="1648" y="13267"/>
                  </a:cubicBezTo>
                  <a:close/>
                  <a:moveTo>
                    <a:pt x="6873" y="2843"/>
                  </a:moveTo>
                  <a:cubicBezTo>
                    <a:pt x="7193" y="3002"/>
                    <a:pt x="7291" y="3298"/>
                    <a:pt x="7475" y="3556"/>
                  </a:cubicBezTo>
                  <a:cubicBezTo>
                    <a:pt x="7377" y="3802"/>
                    <a:pt x="7229" y="3986"/>
                    <a:pt x="7094" y="4183"/>
                  </a:cubicBezTo>
                  <a:cubicBezTo>
                    <a:pt x="6873" y="4515"/>
                    <a:pt x="6688" y="4859"/>
                    <a:pt x="6516" y="5228"/>
                  </a:cubicBezTo>
                  <a:cubicBezTo>
                    <a:pt x="6049" y="6273"/>
                    <a:pt x="5582" y="7317"/>
                    <a:pt x="5066" y="8338"/>
                  </a:cubicBezTo>
                  <a:cubicBezTo>
                    <a:pt x="4586" y="9284"/>
                    <a:pt x="4131" y="10231"/>
                    <a:pt x="3787" y="11239"/>
                  </a:cubicBezTo>
                  <a:cubicBezTo>
                    <a:pt x="3578" y="11829"/>
                    <a:pt x="3332" y="12370"/>
                    <a:pt x="2976" y="12886"/>
                  </a:cubicBezTo>
                  <a:cubicBezTo>
                    <a:pt x="2816" y="13120"/>
                    <a:pt x="2693" y="13390"/>
                    <a:pt x="2546" y="13624"/>
                  </a:cubicBezTo>
                  <a:cubicBezTo>
                    <a:pt x="2496" y="13722"/>
                    <a:pt x="2410" y="13796"/>
                    <a:pt x="2337" y="13870"/>
                  </a:cubicBezTo>
                  <a:cubicBezTo>
                    <a:pt x="2332" y="13874"/>
                    <a:pt x="2326" y="13875"/>
                    <a:pt x="2318" y="13875"/>
                  </a:cubicBezTo>
                  <a:cubicBezTo>
                    <a:pt x="2302" y="13875"/>
                    <a:pt x="2283" y="13870"/>
                    <a:pt x="2275" y="13870"/>
                  </a:cubicBezTo>
                  <a:cubicBezTo>
                    <a:pt x="2251" y="13858"/>
                    <a:pt x="2238" y="13845"/>
                    <a:pt x="2226" y="13833"/>
                  </a:cubicBezTo>
                  <a:cubicBezTo>
                    <a:pt x="2226" y="13772"/>
                    <a:pt x="2214" y="13698"/>
                    <a:pt x="2226" y="13636"/>
                  </a:cubicBezTo>
                  <a:cubicBezTo>
                    <a:pt x="2263" y="13427"/>
                    <a:pt x="2312" y="13206"/>
                    <a:pt x="2361" y="12997"/>
                  </a:cubicBezTo>
                  <a:cubicBezTo>
                    <a:pt x="2447" y="12653"/>
                    <a:pt x="2533" y="12321"/>
                    <a:pt x="2767" y="12026"/>
                  </a:cubicBezTo>
                  <a:cubicBezTo>
                    <a:pt x="2853" y="11915"/>
                    <a:pt x="2939" y="11780"/>
                    <a:pt x="2988" y="11632"/>
                  </a:cubicBezTo>
                  <a:cubicBezTo>
                    <a:pt x="3222" y="10993"/>
                    <a:pt x="3566" y="10391"/>
                    <a:pt x="3861" y="9788"/>
                  </a:cubicBezTo>
                  <a:cubicBezTo>
                    <a:pt x="4082" y="9346"/>
                    <a:pt x="4267" y="8903"/>
                    <a:pt x="4426" y="8448"/>
                  </a:cubicBezTo>
                  <a:cubicBezTo>
                    <a:pt x="4758" y="7514"/>
                    <a:pt x="5115" y="6580"/>
                    <a:pt x="5521" y="5682"/>
                  </a:cubicBezTo>
                  <a:cubicBezTo>
                    <a:pt x="5779" y="5080"/>
                    <a:pt x="6025" y="4465"/>
                    <a:pt x="6295" y="3851"/>
                  </a:cubicBezTo>
                  <a:cubicBezTo>
                    <a:pt x="6418" y="3568"/>
                    <a:pt x="6553" y="3298"/>
                    <a:pt x="6701" y="3027"/>
                  </a:cubicBezTo>
                  <a:cubicBezTo>
                    <a:pt x="6738" y="2953"/>
                    <a:pt x="6811" y="2904"/>
                    <a:pt x="6873" y="2843"/>
                  </a:cubicBezTo>
                  <a:close/>
                  <a:moveTo>
                    <a:pt x="10362" y="11826"/>
                  </a:moveTo>
                  <a:cubicBezTo>
                    <a:pt x="10387" y="11826"/>
                    <a:pt x="10412" y="11827"/>
                    <a:pt x="10438" y="11829"/>
                  </a:cubicBezTo>
                  <a:cubicBezTo>
                    <a:pt x="10745" y="11841"/>
                    <a:pt x="11053" y="11891"/>
                    <a:pt x="11348" y="11940"/>
                  </a:cubicBezTo>
                  <a:cubicBezTo>
                    <a:pt x="11630" y="11989"/>
                    <a:pt x="11839" y="12259"/>
                    <a:pt x="11839" y="12554"/>
                  </a:cubicBezTo>
                  <a:cubicBezTo>
                    <a:pt x="11852" y="12641"/>
                    <a:pt x="11839" y="12727"/>
                    <a:pt x="11839" y="12825"/>
                  </a:cubicBezTo>
                  <a:cubicBezTo>
                    <a:pt x="11839" y="12911"/>
                    <a:pt x="11839" y="12997"/>
                    <a:pt x="11839" y="13083"/>
                  </a:cubicBezTo>
                  <a:cubicBezTo>
                    <a:pt x="11827" y="13378"/>
                    <a:pt x="11704" y="13587"/>
                    <a:pt x="11421" y="13698"/>
                  </a:cubicBezTo>
                  <a:cubicBezTo>
                    <a:pt x="11225" y="13772"/>
                    <a:pt x="11028" y="13870"/>
                    <a:pt x="10819" y="13956"/>
                  </a:cubicBezTo>
                  <a:cubicBezTo>
                    <a:pt x="10725" y="14007"/>
                    <a:pt x="10619" y="14029"/>
                    <a:pt x="10513" y="14029"/>
                  </a:cubicBezTo>
                  <a:cubicBezTo>
                    <a:pt x="10467" y="14029"/>
                    <a:pt x="10421" y="14025"/>
                    <a:pt x="10377" y="14017"/>
                  </a:cubicBezTo>
                  <a:cubicBezTo>
                    <a:pt x="10266" y="14005"/>
                    <a:pt x="10155" y="13968"/>
                    <a:pt x="10094" y="13870"/>
                  </a:cubicBezTo>
                  <a:cubicBezTo>
                    <a:pt x="10008" y="13759"/>
                    <a:pt x="9959" y="13636"/>
                    <a:pt x="9860" y="13550"/>
                  </a:cubicBezTo>
                  <a:cubicBezTo>
                    <a:pt x="9577" y="13329"/>
                    <a:pt x="9565" y="13022"/>
                    <a:pt x="9553" y="12714"/>
                  </a:cubicBezTo>
                  <a:cubicBezTo>
                    <a:pt x="9553" y="12628"/>
                    <a:pt x="9577" y="12542"/>
                    <a:pt x="9614" y="12456"/>
                  </a:cubicBezTo>
                  <a:cubicBezTo>
                    <a:pt x="9663" y="12358"/>
                    <a:pt x="9725" y="12272"/>
                    <a:pt x="9774" y="12173"/>
                  </a:cubicBezTo>
                  <a:cubicBezTo>
                    <a:pt x="9908" y="11939"/>
                    <a:pt x="10114" y="11826"/>
                    <a:pt x="10362" y="11826"/>
                  </a:cubicBezTo>
                  <a:close/>
                  <a:moveTo>
                    <a:pt x="6049" y="18160"/>
                  </a:moveTo>
                  <a:cubicBezTo>
                    <a:pt x="6258" y="18209"/>
                    <a:pt x="6430" y="18320"/>
                    <a:pt x="6553" y="18504"/>
                  </a:cubicBezTo>
                  <a:cubicBezTo>
                    <a:pt x="6578" y="18529"/>
                    <a:pt x="6541" y="18578"/>
                    <a:pt x="6541" y="18627"/>
                  </a:cubicBezTo>
                  <a:cubicBezTo>
                    <a:pt x="6357" y="18541"/>
                    <a:pt x="6221" y="18394"/>
                    <a:pt x="6086" y="18259"/>
                  </a:cubicBezTo>
                  <a:cubicBezTo>
                    <a:pt x="6061" y="18234"/>
                    <a:pt x="6061" y="18197"/>
                    <a:pt x="6049" y="18160"/>
                  </a:cubicBezTo>
                  <a:close/>
                  <a:moveTo>
                    <a:pt x="1740" y="15019"/>
                  </a:moveTo>
                  <a:cubicBezTo>
                    <a:pt x="1751" y="15019"/>
                    <a:pt x="1762" y="15021"/>
                    <a:pt x="1771" y="15025"/>
                  </a:cubicBezTo>
                  <a:cubicBezTo>
                    <a:pt x="2005" y="15099"/>
                    <a:pt x="2201" y="15247"/>
                    <a:pt x="2373" y="15419"/>
                  </a:cubicBezTo>
                  <a:cubicBezTo>
                    <a:pt x="2558" y="15579"/>
                    <a:pt x="2718" y="15763"/>
                    <a:pt x="2914" y="15898"/>
                  </a:cubicBezTo>
                  <a:cubicBezTo>
                    <a:pt x="3652" y="16427"/>
                    <a:pt x="4328" y="17029"/>
                    <a:pt x="4980" y="17669"/>
                  </a:cubicBezTo>
                  <a:cubicBezTo>
                    <a:pt x="5090" y="17767"/>
                    <a:pt x="5189" y="17890"/>
                    <a:pt x="5361" y="17890"/>
                  </a:cubicBezTo>
                  <a:lnTo>
                    <a:pt x="5361" y="17902"/>
                  </a:lnTo>
                  <a:cubicBezTo>
                    <a:pt x="5424" y="17839"/>
                    <a:pt x="5455" y="17808"/>
                    <a:pt x="5489" y="17808"/>
                  </a:cubicBezTo>
                  <a:cubicBezTo>
                    <a:pt x="5523" y="17808"/>
                    <a:pt x="5559" y="17836"/>
                    <a:pt x="5631" y="17890"/>
                  </a:cubicBezTo>
                  <a:cubicBezTo>
                    <a:pt x="5680" y="17927"/>
                    <a:pt x="5717" y="17964"/>
                    <a:pt x="5754" y="18000"/>
                  </a:cubicBezTo>
                  <a:cubicBezTo>
                    <a:pt x="5865" y="18025"/>
                    <a:pt x="5963" y="18050"/>
                    <a:pt x="6025" y="18148"/>
                  </a:cubicBezTo>
                  <a:lnTo>
                    <a:pt x="6037" y="18148"/>
                  </a:lnTo>
                  <a:cubicBezTo>
                    <a:pt x="6049" y="18148"/>
                    <a:pt x="6049" y="18160"/>
                    <a:pt x="6049" y="18160"/>
                  </a:cubicBezTo>
                  <a:lnTo>
                    <a:pt x="6037" y="18160"/>
                  </a:lnTo>
                  <a:cubicBezTo>
                    <a:pt x="6025" y="18148"/>
                    <a:pt x="6025" y="18148"/>
                    <a:pt x="6025" y="18148"/>
                  </a:cubicBezTo>
                  <a:cubicBezTo>
                    <a:pt x="5939" y="18148"/>
                    <a:pt x="5853" y="18160"/>
                    <a:pt x="5779" y="18160"/>
                  </a:cubicBezTo>
                  <a:cubicBezTo>
                    <a:pt x="6025" y="18529"/>
                    <a:pt x="6320" y="18824"/>
                    <a:pt x="6688" y="19070"/>
                  </a:cubicBezTo>
                  <a:cubicBezTo>
                    <a:pt x="7045" y="19304"/>
                    <a:pt x="7377" y="19549"/>
                    <a:pt x="7721" y="19795"/>
                  </a:cubicBezTo>
                  <a:cubicBezTo>
                    <a:pt x="7758" y="20226"/>
                    <a:pt x="7733" y="20631"/>
                    <a:pt x="7733" y="21086"/>
                  </a:cubicBezTo>
                  <a:cubicBezTo>
                    <a:pt x="7610" y="21061"/>
                    <a:pt x="7524" y="21049"/>
                    <a:pt x="7451" y="21012"/>
                  </a:cubicBezTo>
                  <a:cubicBezTo>
                    <a:pt x="7328" y="20926"/>
                    <a:pt x="7205" y="20816"/>
                    <a:pt x="7094" y="20730"/>
                  </a:cubicBezTo>
                  <a:cubicBezTo>
                    <a:pt x="6615" y="20336"/>
                    <a:pt x="6135" y="19943"/>
                    <a:pt x="5668" y="19549"/>
                  </a:cubicBezTo>
                  <a:cubicBezTo>
                    <a:pt x="5533" y="19426"/>
                    <a:pt x="5398" y="19316"/>
                    <a:pt x="5262" y="19205"/>
                  </a:cubicBezTo>
                  <a:cubicBezTo>
                    <a:pt x="5213" y="19156"/>
                    <a:pt x="5164" y="19107"/>
                    <a:pt x="5127" y="19058"/>
                  </a:cubicBezTo>
                  <a:cubicBezTo>
                    <a:pt x="4242" y="18160"/>
                    <a:pt x="3345" y="17287"/>
                    <a:pt x="2324" y="16538"/>
                  </a:cubicBezTo>
                  <a:cubicBezTo>
                    <a:pt x="2054" y="16341"/>
                    <a:pt x="1833" y="16095"/>
                    <a:pt x="1636" y="15812"/>
                  </a:cubicBezTo>
                  <a:cubicBezTo>
                    <a:pt x="1611" y="15579"/>
                    <a:pt x="1574" y="15345"/>
                    <a:pt x="1611" y="15099"/>
                  </a:cubicBezTo>
                  <a:cubicBezTo>
                    <a:pt x="1621" y="15059"/>
                    <a:pt x="1689" y="15019"/>
                    <a:pt x="1740" y="15019"/>
                  </a:cubicBezTo>
                  <a:close/>
                  <a:moveTo>
                    <a:pt x="17672" y="8223"/>
                  </a:moveTo>
                  <a:cubicBezTo>
                    <a:pt x="17844" y="8223"/>
                    <a:pt x="18018" y="8259"/>
                    <a:pt x="18195" y="8326"/>
                  </a:cubicBezTo>
                  <a:cubicBezTo>
                    <a:pt x="18257" y="8350"/>
                    <a:pt x="18318" y="8362"/>
                    <a:pt x="18380" y="8387"/>
                  </a:cubicBezTo>
                  <a:cubicBezTo>
                    <a:pt x="18847" y="8559"/>
                    <a:pt x="19142" y="8879"/>
                    <a:pt x="19240" y="9383"/>
                  </a:cubicBezTo>
                  <a:cubicBezTo>
                    <a:pt x="19252" y="9420"/>
                    <a:pt x="19277" y="9457"/>
                    <a:pt x="19302" y="9506"/>
                  </a:cubicBezTo>
                  <a:cubicBezTo>
                    <a:pt x="19425" y="9604"/>
                    <a:pt x="19584" y="9616"/>
                    <a:pt x="19732" y="9616"/>
                  </a:cubicBezTo>
                  <a:cubicBezTo>
                    <a:pt x="19830" y="9616"/>
                    <a:pt x="19916" y="9555"/>
                    <a:pt x="19916" y="9457"/>
                  </a:cubicBezTo>
                  <a:cubicBezTo>
                    <a:pt x="19916" y="9321"/>
                    <a:pt x="19965" y="9272"/>
                    <a:pt x="20101" y="9248"/>
                  </a:cubicBezTo>
                  <a:cubicBezTo>
                    <a:pt x="20128" y="9245"/>
                    <a:pt x="20157" y="9243"/>
                    <a:pt x="20185" y="9243"/>
                  </a:cubicBezTo>
                  <a:cubicBezTo>
                    <a:pt x="20749" y="9243"/>
                    <a:pt x="21434" y="9810"/>
                    <a:pt x="21539" y="10477"/>
                  </a:cubicBezTo>
                  <a:cubicBezTo>
                    <a:pt x="21576" y="10674"/>
                    <a:pt x="21600" y="10870"/>
                    <a:pt x="21637" y="11067"/>
                  </a:cubicBezTo>
                  <a:cubicBezTo>
                    <a:pt x="21646" y="11150"/>
                    <a:pt x="21699" y="11205"/>
                    <a:pt x="21771" y="11205"/>
                  </a:cubicBezTo>
                  <a:cubicBezTo>
                    <a:pt x="21805" y="11205"/>
                    <a:pt x="21844" y="11193"/>
                    <a:pt x="21883" y="11165"/>
                  </a:cubicBezTo>
                  <a:cubicBezTo>
                    <a:pt x="21936" y="11130"/>
                    <a:pt x="21981" y="11111"/>
                    <a:pt x="22023" y="11111"/>
                  </a:cubicBezTo>
                  <a:cubicBezTo>
                    <a:pt x="22068" y="11111"/>
                    <a:pt x="22109" y="11133"/>
                    <a:pt x="22154" y="11178"/>
                  </a:cubicBezTo>
                  <a:cubicBezTo>
                    <a:pt x="22375" y="11423"/>
                    <a:pt x="22498" y="11694"/>
                    <a:pt x="22424" y="12026"/>
                  </a:cubicBezTo>
                  <a:cubicBezTo>
                    <a:pt x="22375" y="12235"/>
                    <a:pt x="22166" y="12419"/>
                    <a:pt x="21957" y="12432"/>
                  </a:cubicBezTo>
                  <a:cubicBezTo>
                    <a:pt x="21834" y="12432"/>
                    <a:pt x="21717" y="12426"/>
                    <a:pt x="21601" y="12426"/>
                  </a:cubicBezTo>
                  <a:cubicBezTo>
                    <a:pt x="21543" y="12426"/>
                    <a:pt x="21486" y="12427"/>
                    <a:pt x="21428" y="12432"/>
                  </a:cubicBezTo>
                  <a:cubicBezTo>
                    <a:pt x="21394" y="12435"/>
                    <a:pt x="21361" y="12437"/>
                    <a:pt x="21329" y="12437"/>
                  </a:cubicBezTo>
                  <a:cubicBezTo>
                    <a:pt x="21051" y="12437"/>
                    <a:pt x="20856" y="12297"/>
                    <a:pt x="20691" y="12087"/>
                  </a:cubicBezTo>
                  <a:cubicBezTo>
                    <a:pt x="20592" y="11952"/>
                    <a:pt x="20519" y="11829"/>
                    <a:pt x="20592" y="11657"/>
                  </a:cubicBezTo>
                  <a:cubicBezTo>
                    <a:pt x="20629" y="11534"/>
                    <a:pt x="20642" y="11399"/>
                    <a:pt x="20654" y="11276"/>
                  </a:cubicBezTo>
                  <a:cubicBezTo>
                    <a:pt x="20654" y="11202"/>
                    <a:pt x="20654" y="11128"/>
                    <a:pt x="20617" y="11079"/>
                  </a:cubicBezTo>
                  <a:cubicBezTo>
                    <a:pt x="20433" y="10809"/>
                    <a:pt x="20310" y="10501"/>
                    <a:pt x="20076" y="10268"/>
                  </a:cubicBezTo>
                  <a:cubicBezTo>
                    <a:pt x="19990" y="10170"/>
                    <a:pt x="19867" y="10108"/>
                    <a:pt x="19769" y="10010"/>
                  </a:cubicBezTo>
                  <a:cubicBezTo>
                    <a:pt x="19611" y="9837"/>
                    <a:pt x="19430" y="9774"/>
                    <a:pt x="19237" y="9774"/>
                  </a:cubicBezTo>
                  <a:cubicBezTo>
                    <a:pt x="19115" y="9774"/>
                    <a:pt x="18988" y="9799"/>
                    <a:pt x="18859" y="9838"/>
                  </a:cubicBezTo>
                  <a:cubicBezTo>
                    <a:pt x="18748" y="9862"/>
                    <a:pt x="18650" y="9924"/>
                    <a:pt x="18552" y="9973"/>
                  </a:cubicBezTo>
                  <a:cubicBezTo>
                    <a:pt x="18269" y="10108"/>
                    <a:pt x="18269" y="10133"/>
                    <a:pt x="18294" y="10477"/>
                  </a:cubicBezTo>
                  <a:cubicBezTo>
                    <a:pt x="18306" y="10723"/>
                    <a:pt x="18306" y="10956"/>
                    <a:pt x="18404" y="11190"/>
                  </a:cubicBezTo>
                  <a:cubicBezTo>
                    <a:pt x="18564" y="11571"/>
                    <a:pt x="18810" y="11866"/>
                    <a:pt x="19216" y="12001"/>
                  </a:cubicBezTo>
                  <a:cubicBezTo>
                    <a:pt x="19302" y="12026"/>
                    <a:pt x="19388" y="12063"/>
                    <a:pt x="19474" y="12100"/>
                  </a:cubicBezTo>
                  <a:cubicBezTo>
                    <a:pt x="19658" y="12518"/>
                    <a:pt x="19929" y="12899"/>
                    <a:pt x="20187" y="13267"/>
                  </a:cubicBezTo>
                  <a:cubicBezTo>
                    <a:pt x="20408" y="13587"/>
                    <a:pt x="20728" y="13796"/>
                    <a:pt x="21121" y="13833"/>
                  </a:cubicBezTo>
                  <a:cubicBezTo>
                    <a:pt x="21232" y="13833"/>
                    <a:pt x="21342" y="13870"/>
                    <a:pt x="21453" y="13882"/>
                  </a:cubicBezTo>
                  <a:cubicBezTo>
                    <a:pt x="21580" y="13908"/>
                    <a:pt x="21708" y="13923"/>
                    <a:pt x="21834" y="13923"/>
                  </a:cubicBezTo>
                  <a:cubicBezTo>
                    <a:pt x="22013" y="13923"/>
                    <a:pt x="22190" y="13893"/>
                    <a:pt x="22363" y="13821"/>
                  </a:cubicBezTo>
                  <a:cubicBezTo>
                    <a:pt x="22486" y="13772"/>
                    <a:pt x="22609" y="13747"/>
                    <a:pt x="22756" y="13698"/>
                  </a:cubicBezTo>
                  <a:cubicBezTo>
                    <a:pt x="23186" y="13796"/>
                    <a:pt x="23420" y="14153"/>
                    <a:pt x="23703" y="14448"/>
                  </a:cubicBezTo>
                  <a:cubicBezTo>
                    <a:pt x="23629" y="14620"/>
                    <a:pt x="23580" y="14780"/>
                    <a:pt x="23506" y="14902"/>
                  </a:cubicBezTo>
                  <a:cubicBezTo>
                    <a:pt x="23383" y="15087"/>
                    <a:pt x="23223" y="15234"/>
                    <a:pt x="22965" y="15234"/>
                  </a:cubicBezTo>
                  <a:cubicBezTo>
                    <a:pt x="22707" y="15234"/>
                    <a:pt x="22436" y="15234"/>
                    <a:pt x="22178" y="15247"/>
                  </a:cubicBezTo>
                  <a:cubicBezTo>
                    <a:pt x="21896" y="15247"/>
                    <a:pt x="21662" y="15173"/>
                    <a:pt x="21478" y="14939"/>
                  </a:cubicBezTo>
                  <a:cubicBezTo>
                    <a:pt x="21453" y="14915"/>
                    <a:pt x="21391" y="14915"/>
                    <a:pt x="21355" y="14902"/>
                  </a:cubicBezTo>
                  <a:cubicBezTo>
                    <a:pt x="21342" y="14964"/>
                    <a:pt x="21293" y="15025"/>
                    <a:pt x="21305" y="15087"/>
                  </a:cubicBezTo>
                  <a:cubicBezTo>
                    <a:pt x="21355" y="15308"/>
                    <a:pt x="21465" y="15493"/>
                    <a:pt x="21711" y="15554"/>
                  </a:cubicBezTo>
                  <a:cubicBezTo>
                    <a:pt x="21859" y="15591"/>
                    <a:pt x="22018" y="15640"/>
                    <a:pt x="22166" y="15652"/>
                  </a:cubicBezTo>
                  <a:cubicBezTo>
                    <a:pt x="22223" y="15656"/>
                    <a:pt x="22282" y="15658"/>
                    <a:pt x="22341" y="15658"/>
                  </a:cubicBezTo>
                  <a:cubicBezTo>
                    <a:pt x="22460" y="15658"/>
                    <a:pt x="22580" y="15652"/>
                    <a:pt x="22695" y="15652"/>
                  </a:cubicBezTo>
                  <a:cubicBezTo>
                    <a:pt x="23346" y="15652"/>
                    <a:pt x="23346" y="15652"/>
                    <a:pt x="23838" y="15259"/>
                  </a:cubicBezTo>
                  <a:cubicBezTo>
                    <a:pt x="23899" y="15210"/>
                    <a:pt x="23985" y="15136"/>
                    <a:pt x="23998" y="15062"/>
                  </a:cubicBezTo>
                  <a:cubicBezTo>
                    <a:pt x="24096" y="14706"/>
                    <a:pt x="24354" y="14460"/>
                    <a:pt x="24526" y="14116"/>
                  </a:cubicBezTo>
                  <a:cubicBezTo>
                    <a:pt x="24772" y="14067"/>
                    <a:pt x="25030" y="14005"/>
                    <a:pt x="25289" y="13968"/>
                  </a:cubicBezTo>
                  <a:cubicBezTo>
                    <a:pt x="25559" y="13944"/>
                    <a:pt x="25768" y="13772"/>
                    <a:pt x="26002" y="13636"/>
                  </a:cubicBezTo>
                  <a:cubicBezTo>
                    <a:pt x="26088" y="13685"/>
                    <a:pt x="26174" y="13710"/>
                    <a:pt x="26247" y="13759"/>
                  </a:cubicBezTo>
                  <a:cubicBezTo>
                    <a:pt x="26395" y="13894"/>
                    <a:pt x="26530" y="14042"/>
                    <a:pt x="26665" y="14177"/>
                  </a:cubicBezTo>
                  <a:cubicBezTo>
                    <a:pt x="26764" y="14276"/>
                    <a:pt x="26813" y="14398"/>
                    <a:pt x="26813" y="14534"/>
                  </a:cubicBezTo>
                  <a:cubicBezTo>
                    <a:pt x="26813" y="14964"/>
                    <a:pt x="26629" y="15198"/>
                    <a:pt x="26198" y="15259"/>
                  </a:cubicBezTo>
                  <a:cubicBezTo>
                    <a:pt x="26002" y="15284"/>
                    <a:pt x="25805" y="15296"/>
                    <a:pt x="25608" y="15308"/>
                  </a:cubicBezTo>
                  <a:cubicBezTo>
                    <a:pt x="25498" y="15320"/>
                    <a:pt x="25387" y="15333"/>
                    <a:pt x="25313" y="15431"/>
                  </a:cubicBezTo>
                  <a:cubicBezTo>
                    <a:pt x="25338" y="15468"/>
                    <a:pt x="25350" y="15517"/>
                    <a:pt x="25387" y="15529"/>
                  </a:cubicBezTo>
                  <a:cubicBezTo>
                    <a:pt x="25588" y="15595"/>
                    <a:pt x="25787" y="15631"/>
                    <a:pt x="25985" y="15631"/>
                  </a:cubicBezTo>
                  <a:cubicBezTo>
                    <a:pt x="26234" y="15631"/>
                    <a:pt x="26480" y="15574"/>
                    <a:pt x="26727" y="15443"/>
                  </a:cubicBezTo>
                  <a:cubicBezTo>
                    <a:pt x="26973" y="15320"/>
                    <a:pt x="27108" y="15124"/>
                    <a:pt x="27120" y="14866"/>
                  </a:cubicBezTo>
                  <a:cubicBezTo>
                    <a:pt x="27145" y="14632"/>
                    <a:pt x="27133" y="14386"/>
                    <a:pt x="27133" y="14128"/>
                  </a:cubicBezTo>
                  <a:lnTo>
                    <a:pt x="27133" y="14128"/>
                  </a:lnTo>
                  <a:cubicBezTo>
                    <a:pt x="27206" y="14140"/>
                    <a:pt x="27280" y="14140"/>
                    <a:pt x="27329" y="14165"/>
                  </a:cubicBezTo>
                  <a:cubicBezTo>
                    <a:pt x="27403" y="14214"/>
                    <a:pt x="27464" y="14276"/>
                    <a:pt x="27514" y="14349"/>
                  </a:cubicBezTo>
                  <a:cubicBezTo>
                    <a:pt x="27932" y="15001"/>
                    <a:pt x="28460" y="15566"/>
                    <a:pt x="28977" y="16120"/>
                  </a:cubicBezTo>
                  <a:cubicBezTo>
                    <a:pt x="29013" y="16156"/>
                    <a:pt x="29026" y="16206"/>
                    <a:pt x="29050" y="16255"/>
                  </a:cubicBezTo>
                  <a:cubicBezTo>
                    <a:pt x="29038" y="16513"/>
                    <a:pt x="28903" y="16746"/>
                    <a:pt x="28768" y="16968"/>
                  </a:cubicBezTo>
                  <a:cubicBezTo>
                    <a:pt x="28620" y="17214"/>
                    <a:pt x="28411" y="17423"/>
                    <a:pt x="28313" y="17693"/>
                  </a:cubicBezTo>
                  <a:cubicBezTo>
                    <a:pt x="28288" y="17767"/>
                    <a:pt x="28190" y="17816"/>
                    <a:pt x="28141" y="17877"/>
                  </a:cubicBezTo>
                  <a:cubicBezTo>
                    <a:pt x="28091" y="17951"/>
                    <a:pt x="28055" y="18025"/>
                    <a:pt x="27993" y="18111"/>
                  </a:cubicBezTo>
                  <a:cubicBezTo>
                    <a:pt x="27846" y="18136"/>
                    <a:pt x="27686" y="18160"/>
                    <a:pt x="27538" y="18160"/>
                  </a:cubicBezTo>
                  <a:cubicBezTo>
                    <a:pt x="27061" y="18160"/>
                    <a:pt x="26593" y="18301"/>
                    <a:pt x="26118" y="18301"/>
                  </a:cubicBezTo>
                  <a:cubicBezTo>
                    <a:pt x="26067" y="18301"/>
                    <a:pt x="26016" y="18299"/>
                    <a:pt x="25965" y="18295"/>
                  </a:cubicBezTo>
                  <a:cubicBezTo>
                    <a:pt x="25350" y="18468"/>
                    <a:pt x="24698" y="18431"/>
                    <a:pt x="24084" y="18640"/>
                  </a:cubicBezTo>
                  <a:cubicBezTo>
                    <a:pt x="23813" y="18738"/>
                    <a:pt x="23518" y="18763"/>
                    <a:pt x="23248" y="18824"/>
                  </a:cubicBezTo>
                  <a:cubicBezTo>
                    <a:pt x="22879" y="18898"/>
                    <a:pt x="22510" y="18959"/>
                    <a:pt x="22154" y="19070"/>
                  </a:cubicBezTo>
                  <a:cubicBezTo>
                    <a:pt x="21736" y="19205"/>
                    <a:pt x="21305" y="19328"/>
                    <a:pt x="20863" y="19377"/>
                  </a:cubicBezTo>
                  <a:cubicBezTo>
                    <a:pt x="20715" y="19402"/>
                    <a:pt x="20666" y="19500"/>
                    <a:pt x="20666" y="19672"/>
                  </a:cubicBezTo>
                  <a:cubicBezTo>
                    <a:pt x="20666" y="19844"/>
                    <a:pt x="20801" y="19992"/>
                    <a:pt x="20752" y="20176"/>
                  </a:cubicBezTo>
                  <a:cubicBezTo>
                    <a:pt x="20666" y="20471"/>
                    <a:pt x="20617" y="20779"/>
                    <a:pt x="20543" y="21074"/>
                  </a:cubicBezTo>
                  <a:cubicBezTo>
                    <a:pt x="20519" y="21148"/>
                    <a:pt x="20445" y="21246"/>
                    <a:pt x="20371" y="21258"/>
                  </a:cubicBezTo>
                  <a:cubicBezTo>
                    <a:pt x="19854" y="21395"/>
                    <a:pt x="19356" y="21568"/>
                    <a:pt x="18821" y="21568"/>
                  </a:cubicBezTo>
                  <a:cubicBezTo>
                    <a:pt x="18732" y="21568"/>
                    <a:pt x="18643" y="21564"/>
                    <a:pt x="18552" y="21553"/>
                  </a:cubicBezTo>
                  <a:lnTo>
                    <a:pt x="18490" y="21553"/>
                  </a:lnTo>
                  <a:cubicBezTo>
                    <a:pt x="18392" y="21529"/>
                    <a:pt x="18318" y="21479"/>
                    <a:pt x="18294" y="21393"/>
                  </a:cubicBezTo>
                  <a:cubicBezTo>
                    <a:pt x="18183" y="21012"/>
                    <a:pt x="17900" y="20705"/>
                    <a:pt x="17814" y="20312"/>
                  </a:cubicBezTo>
                  <a:cubicBezTo>
                    <a:pt x="17789" y="20201"/>
                    <a:pt x="17679" y="20127"/>
                    <a:pt x="17568" y="20115"/>
                  </a:cubicBezTo>
                  <a:cubicBezTo>
                    <a:pt x="17487" y="20097"/>
                    <a:pt x="17406" y="20085"/>
                    <a:pt x="17325" y="20085"/>
                  </a:cubicBezTo>
                  <a:cubicBezTo>
                    <a:pt x="17296" y="20085"/>
                    <a:pt x="17266" y="20087"/>
                    <a:pt x="17236" y="20090"/>
                  </a:cubicBezTo>
                  <a:cubicBezTo>
                    <a:pt x="16929" y="20103"/>
                    <a:pt x="16622" y="20103"/>
                    <a:pt x="16314" y="20152"/>
                  </a:cubicBezTo>
                  <a:cubicBezTo>
                    <a:pt x="15527" y="20275"/>
                    <a:pt x="14741" y="20361"/>
                    <a:pt x="13942" y="20410"/>
                  </a:cubicBezTo>
                  <a:cubicBezTo>
                    <a:pt x="13573" y="20435"/>
                    <a:pt x="13204" y="20508"/>
                    <a:pt x="12835" y="20570"/>
                  </a:cubicBezTo>
                  <a:cubicBezTo>
                    <a:pt x="12270" y="20668"/>
                    <a:pt x="11704" y="20766"/>
                    <a:pt x="11126" y="20828"/>
                  </a:cubicBezTo>
                  <a:cubicBezTo>
                    <a:pt x="10782" y="20852"/>
                    <a:pt x="10438" y="20951"/>
                    <a:pt x="10094" y="21025"/>
                  </a:cubicBezTo>
                  <a:cubicBezTo>
                    <a:pt x="9885" y="21074"/>
                    <a:pt x="9663" y="21123"/>
                    <a:pt x="9455" y="21172"/>
                  </a:cubicBezTo>
                  <a:cubicBezTo>
                    <a:pt x="9403" y="21178"/>
                    <a:pt x="9352" y="21186"/>
                    <a:pt x="9301" y="21186"/>
                  </a:cubicBezTo>
                  <a:cubicBezTo>
                    <a:pt x="9242" y="21186"/>
                    <a:pt x="9182" y="21175"/>
                    <a:pt x="9123" y="21135"/>
                  </a:cubicBezTo>
                  <a:cubicBezTo>
                    <a:pt x="9110" y="21086"/>
                    <a:pt x="9086" y="21012"/>
                    <a:pt x="9110" y="20963"/>
                  </a:cubicBezTo>
                  <a:cubicBezTo>
                    <a:pt x="9172" y="20791"/>
                    <a:pt x="9159" y="20668"/>
                    <a:pt x="8987" y="20570"/>
                  </a:cubicBezTo>
                  <a:cubicBezTo>
                    <a:pt x="8889" y="20508"/>
                    <a:pt x="8852" y="20398"/>
                    <a:pt x="8864" y="20275"/>
                  </a:cubicBezTo>
                  <a:cubicBezTo>
                    <a:pt x="8877" y="20103"/>
                    <a:pt x="8914" y="19930"/>
                    <a:pt x="8938" y="19771"/>
                  </a:cubicBezTo>
                  <a:cubicBezTo>
                    <a:pt x="9018" y="19715"/>
                    <a:pt x="9102" y="19701"/>
                    <a:pt x="9189" y="19701"/>
                  </a:cubicBezTo>
                  <a:cubicBezTo>
                    <a:pt x="9236" y="19701"/>
                    <a:pt x="9284" y="19705"/>
                    <a:pt x="9332" y="19709"/>
                  </a:cubicBezTo>
                  <a:cubicBezTo>
                    <a:pt x="9442" y="19715"/>
                    <a:pt x="9552" y="19718"/>
                    <a:pt x="9662" y="19718"/>
                  </a:cubicBezTo>
                  <a:cubicBezTo>
                    <a:pt x="9990" y="19718"/>
                    <a:pt x="10315" y="19691"/>
                    <a:pt x="10647" y="19635"/>
                  </a:cubicBezTo>
                  <a:cubicBezTo>
                    <a:pt x="11385" y="19525"/>
                    <a:pt x="12134" y="19451"/>
                    <a:pt x="12860" y="19230"/>
                  </a:cubicBezTo>
                  <a:cubicBezTo>
                    <a:pt x="13081" y="19156"/>
                    <a:pt x="13327" y="19131"/>
                    <a:pt x="13573" y="19107"/>
                  </a:cubicBezTo>
                  <a:cubicBezTo>
                    <a:pt x="14507" y="18972"/>
                    <a:pt x="15454" y="18886"/>
                    <a:pt x="16376" y="18652"/>
                  </a:cubicBezTo>
                  <a:cubicBezTo>
                    <a:pt x="16843" y="18529"/>
                    <a:pt x="17335" y="18504"/>
                    <a:pt x="17814" y="18443"/>
                  </a:cubicBezTo>
                  <a:cubicBezTo>
                    <a:pt x="18380" y="18382"/>
                    <a:pt x="18945" y="18308"/>
                    <a:pt x="19498" y="18123"/>
                  </a:cubicBezTo>
                  <a:cubicBezTo>
                    <a:pt x="19916" y="17988"/>
                    <a:pt x="20359" y="17939"/>
                    <a:pt x="20789" y="17865"/>
                  </a:cubicBezTo>
                  <a:cubicBezTo>
                    <a:pt x="21637" y="17718"/>
                    <a:pt x="22486" y="17546"/>
                    <a:pt x="23334" y="17410"/>
                  </a:cubicBezTo>
                  <a:cubicBezTo>
                    <a:pt x="23520" y="17381"/>
                    <a:pt x="23702" y="17364"/>
                    <a:pt x="23887" y="17364"/>
                  </a:cubicBezTo>
                  <a:cubicBezTo>
                    <a:pt x="24008" y="17364"/>
                    <a:pt x="24130" y="17371"/>
                    <a:pt x="24256" y="17386"/>
                  </a:cubicBezTo>
                  <a:cubicBezTo>
                    <a:pt x="24354" y="17400"/>
                    <a:pt x="24454" y="17407"/>
                    <a:pt x="24553" y="17407"/>
                  </a:cubicBezTo>
                  <a:cubicBezTo>
                    <a:pt x="24802" y="17407"/>
                    <a:pt x="25051" y="17363"/>
                    <a:pt x="25289" y="17275"/>
                  </a:cubicBezTo>
                  <a:cubicBezTo>
                    <a:pt x="25588" y="17172"/>
                    <a:pt x="25887" y="17090"/>
                    <a:pt x="26196" y="17090"/>
                  </a:cubicBezTo>
                  <a:cubicBezTo>
                    <a:pt x="26217" y="17090"/>
                    <a:pt x="26238" y="17090"/>
                    <a:pt x="26260" y="17091"/>
                  </a:cubicBezTo>
                  <a:cubicBezTo>
                    <a:pt x="26283" y="17094"/>
                    <a:pt x="26307" y="17096"/>
                    <a:pt x="26331" y="17096"/>
                  </a:cubicBezTo>
                  <a:cubicBezTo>
                    <a:pt x="26397" y="17096"/>
                    <a:pt x="26464" y="17084"/>
                    <a:pt x="26518" y="17066"/>
                  </a:cubicBezTo>
                  <a:cubicBezTo>
                    <a:pt x="27169" y="16820"/>
                    <a:pt x="27858" y="16771"/>
                    <a:pt x="28522" y="16636"/>
                  </a:cubicBezTo>
                  <a:cubicBezTo>
                    <a:pt x="28571" y="16624"/>
                    <a:pt x="28608" y="16599"/>
                    <a:pt x="28645" y="16587"/>
                  </a:cubicBezTo>
                  <a:cubicBezTo>
                    <a:pt x="28718" y="16562"/>
                    <a:pt x="28780" y="16464"/>
                    <a:pt x="28768" y="16378"/>
                  </a:cubicBezTo>
                  <a:cubicBezTo>
                    <a:pt x="28756" y="16309"/>
                    <a:pt x="28669" y="16229"/>
                    <a:pt x="28598" y="16229"/>
                  </a:cubicBezTo>
                  <a:cubicBezTo>
                    <a:pt x="28593" y="16229"/>
                    <a:pt x="28588" y="16229"/>
                    <a:pt x="28583" y="16230"/>
                  </a:cubicBezTo>
                  <a:cubicBezTo>
                    <a:pt x="28362" y="16267"/>
                    <a:pt x="28141" y="16304"/>
                    <a:pt x="27932" y="16353"/>
                  </a:cubicBezTo>
                  <a:cubicBezTo>
                    <a:pt x="27821" y="16365"/>
                    <a:pt x="27710" y="16415"/>
                    <a:pt x="27612" y="16415"/>
                  </a:cubicBezTo>
                  <a:cubicBezTo>
                    <a:pt x="27592" y="16414"/>
                    <a:pt x="27573" y="16413"/>
                    <a:pt x="27553" y="16413"/>
                  </a:cubicBezTo>
                  <a:cubicBezTo>
                    <a:pt x="27270" y="16413"/>
                    <a:pt x="27018" y="16495"/>
                    <a:pt x="26776" y="16587"/>
                  </a:cubicBezTo>
                  <a:cubicBezTo>
                    <a:pt x="26547" y="16672"/>
                    <a:pt x="26323" y="16698"/>
                    <a:pt x="26097" y="16698"/>
                  </a:cubicBezTo>
                  <a:cubicBezTo>
                    <a:pt x="25997" y="16698"/>
                    <a:pt x="25895" y="16693"/>
                    <a:pt x="25793" y="16685"/>
                  </a:cubicBezTo>
                  <a:cubicBezTo>
                    <a:pt x="25608" y="16667"/>
                    <a:pt x="25424" y="16656"/>
                    <a:pt x="25240" y="16656"/>
                  </a:cubicBezTo>
                  <a:cubicBezTo>
                    <a:pt x="24921" y="16656"/>
                    <a:pt x="24605" y="16690"/>
                    <a:pt x="24293" y="16783"/>
                  </a:cubicBezTo>
                  <a:cubicBezTo>
                    <a:pt x="24121" y="16833"/>
                    <a:pt x="23949" y="16845"/>
                    <a:pt x="23776" y="16869"/>
                  </a:cubicBezTo>
                  <a:cubicBezTo>
                    <a:pt x="22559" y="17078"/>
                    <a:pt x="21342" y="17287"/>
                    <a:pt x="20125" y="17496"/>
                  </a:cubicBezTo>
                  <a:cubicBezTo>
                    <a:pt x="19941" y="17521"/>
                    <a:pt x="19769" y="17558"/>
                    <a:pt x="19609" y="17607"/>
                  </a:cubicBezTo>
                  <a:cubicBezTo>
                    <a:pt x="18847" y="17853"/>
                    <a:pt x="18060" y="17964"/>
                    <a:pt x="17261" y="18037"/>
                  </a:cubicBezTo>
                  <a:cubicBezTo>
                    <a:pt x="16831" y="18074"/>
                    <a:pt x="16388" y="18136"/>
                    <a:pt x="15958" y="18259"/>
                  </a:cubicBezTo>
                  <a:cubicBezTo>
                    <a:pt x="15405" y="18406"/>
                    <a:pt x="14839" y="18492"/>
                    <a:pt x="14274" y="18554"/>
                  </a:cubicBezTo>
                  <a:cubicBezTo>
                    <a:pt x="13597" y="18640"/>
                    <a:pt x="12909" y="18689"/>
                    <a:pt x="12257" y="18935"/>
                  </a:cubicBezTo>
                  <a:cubicBezTo>
                    <a:pt x="11901" y="19070"/>
                    <a:pt x="11520" y="19058"/>
                    <a:pt x="11163" y="19144"/>
                  </a:cubicBezTo>
                  <a:cubicBezTo>
                    <a:pt x="10530" y="19270"/>
                    <a:pt x="9897" y="19354"/>
                    <a:pt x="9254" y="19354"/>
                  </a:cubicBezTo>
                  <a:cubicBezTo>
                    <a:pt x="9210" y="19354"/>
                    <a:pt x="9166" y="19353"/>
                    <a:pt x="9123" y="19353"/>
                  </a:cubicBezTo>
                  <a:cubicBezTo>
                    <a:pt x="9081" y="19351"/>
                    <a:pt x="9039" y="19350"/>
                    <a:pt x="8997" y="19350"/>
                  </a:cubicBezTo>
                  <a:cubicBezTo>
                    <a:pt x="8731" y="19350"/>
                    <a:pt x="8466" y="19381"/>
                    <a:pt x="8201" y="19402"/>
                  </a:cubicBezTo>
                  <a:cubicBezTo>
                    <a:pt x="8188" y="19403"/>
                    <a:pt x="8176" y="19403"/>
                    <a:pt x="8165" y="19403"/>
                  </a:cubicBezTo>
                  <a:cubicBezTo>
                    <a:pt x="7965" y="19403"/>
                    <a:pt x="7841" y="19302"/>
                    <a:pt x="7795" y="19070"/>
                  </a:cubicBezTo>
                  <a:cubicBezTo>
                    <a:pt x="7783" y="18972"/>
                    <a:pt x="7770" y="18898"/>
                    <a:pt x="7697" y="18836"/>
                  </a:cubicBezTo>
                  <a:cubicBezTo>
                    <a:pt x="7438" y="18603"/>
                    <a:pt x="7180" y="18357"/>
                    <a:pt x="6897" y="18148"/>
                  </a:cubicBezTo>
                  <a:cubicBezTo>
                    <a:pt x="6258" y="17681"/>
                    <a:pt x="5582" y="17263"/>
                    <a:pt x="4881" y="16882"/>
                  </a:cubicBezTo>
                  <a:cubicBezTo>
                    <a:pt x="4685" y="16783"/>
                    <a:pt x="4500" y="16660"/>
                    <a:pt x="4340" y="16513"/>
                  </a:cubicBezTo>
                  <a:cubicBezTo>
                    <a:pt x="4168" y="16341"/>
                    <a:pt x="3984" y="16181"/>
                    <a:pt x="3787" y="16033"/>
                  </a:cubicBezTo>
                  <a:cubicBezTo>
                    <a:pt x="3246" y="15652"/>
                    <a:pt x="2742" y="15222"/>
                    <a:pt x="2263" y="14767"/>
                  </a:cubicBezTo>
                  <a:cubicBezTo>
                    <a:pt x="2349" y="14595"/>
                    <a:pt x="2546" y="14669"/>
                    <a:pt x="2705" y="14534"/>
                  </a:cubicBezTo>
                  <a:cubicBezTo>
                    <a:pt x="2755" y="14448"/>
                    <a:pt x="2841" y="14312"/>
                    <a:pt x="2902" y="14177"/>
                  </a:cubicBezTo>
                  <a:cubicBezTo>
                    <a:pt x="3050" y="13808"/>
                    <a:pt x="3369" y="13599"/>
                    <a:pt x="3652" y="13378"/>
                  </a:cubicBezTo>
                  <a:cubicBezTo>
                    <a:pt x="3701" y="13341"/>
                    <a:pt x="3775" y="13341"/>
                    <a:pt x="3836" y="13317"/>
                  </a:cubicBezTo>
                  <a:cubicBezTo>
                    <a:pt x="3910" y="13280"/>
                    <a:pt x="4021" y="13255"/>
                    <a:pt x="4058" y="13181"/>
                  </a:cubicBezTo>
                  <a:cubicBezTo>
                    <a:pt x="4205" y="12886"/>
                    <a:pt x="4463" y="12739"/>
                    <a:pt x="4795" y="12665"/>
                  </a:cubicBezTo>
                  <a:cubicBezTo>
                    <a:pt x="4832" y="12677"/>
                    <a:pt x="4894" y="12702"/>
                    <a:pt x="4943" y="12751"/>
                  </a:cubicBezTo>
                  <a:cubicBezTo>
                    <a:pt x="5180" y="12958"/>
                    <a:pt x="5453" y="13043"/>
                    <a:pt x="5753" y="13043"/>
                  </a:cubicBezTo>
                  <a:cubicBezTo>
                    <a:pt x="5809" y="13043"/>
                    <a:pt x="5867" y="13040"/>
                    <a:pt x="5926" y="13034"/>
                  </a:cubicBezTo>
                  <a:cubicBezTo>
                    <a:pt x="6148" y="13022"/>
                    <a:pt x="6381" y="13034"/>
                    <a:pt x="6590" y="12972"/>
                  </a:cubicBezTo>
                  <a:cubicBezTo>
                    <a:pt x="6897" y="12862"/>
                    <a:pt x="7229" y="12739"/>
                    <a:pt x="7426" y="12468"/>
                  </a:cubicBezTo>
                  <a:cubicBezTo>
                    <a:pt x="7610" y="12223"/>
                    <a:pt x="7488" y="11915"/>
                    <a:pt x="7475" y="11632"/>
                  </a:cubicBezTo>
                  <a:cubicBezTo>
                    <a:pt x="7463" y="11374"/>
                    <a:pt x="7414" y="11104"/>
                    <a:pt x="7377" y="10846"/>
                  </a:cubicBezTo>
                  <a:cubicBezTo>
                    <a:pt x="7340" y="10600"/>
                    <a:pt x="7426" y="10391"/>
                    <a:pt x="7623" y="10268"/>
                  </a:cubicBezTo>
                  <a:cubicBezTo>
                    <a:pt x="8002" y="10034"/>
                    <a:pt x="8340" y="9821"/>
                    <a:pt x="8795" y="9821"/>
                  </a:cubicBezTo>
                  <a:cubicBezTo>
                    <a:pt x="9032" y="9821"/>
                    <a:pt x="9302" y="9879"/>
                    <a:pt x="9627" y="10022"/>
                  </a:cubicBezTo>
                  <a:cubicBezTo>
                    <a:pt x="9688" y="10170"/>
                    <a:pt x="9750" y="10342"/>
                    <a:pt x="9836" y="10489"/>
                  </a:cubicBezTo>
                  <a:cubicBezTo>
                    <a:pt x="9922" y="10624"/>
                    <a:pt x="10032" y="10723"/>
                    <a:pt x="10143" y="10858"/>
                  </a:cubicBezTo>
                  <a:lnTo>
                    <a:pt x="10143" y="11473"/>
                  </a:lnTo>
                  <a:cubicBezTo>
                    <a:pt x="9934" y="11571"/>
                    <a:pt x="9676" y="11546"/>
                    <a:pt x="9455" y="11632"/>
                  </a:cubicBezTo>
                  <a:cubicBezTo>
                    <a:pt x="9368" y="11669"/>
                    <a:pt x="9295" y="11719"/>
                    <a:pt x="9295" y="11817"/>
                  </a:cubicBezTo>
                  <a:cubicBezTo>
                    <a:pt x="9295" y="11866"/>
                    <a:pt x="9368" y="11903"/>
                    <a:pt x="9405" y="11952"/>
                  </a:cubicBezTo>
                  <a:cubicBezTo>
                    <a:pt x="9418" y="11964"/>
                    <a:pt x="9442" y="11977"/>
                    <a:pt x="9455" y="11989"/>
                  </a:cubicBezTo>
                  <a:cubicBezTo>
                    <a:pt x="9455" y="12038"/>
                    <a:pt x="9479" y="12087"/>
                    <a:pt x="9467" y="12112"/>
                  </a:cubicBezTo>
                  <a:cubicBezTo>
                    <a:pt x="9221" y="12493"/>
                    <a:pt x="9196" y="12911"/>
                    <a:pt x="9209" y="13329"/>
                  </a:cubicBezTo>
                  <a:cubicBezTo>
                    <a:pt x="9221" y="13526"/>
                    <a:pt x="9270" y="13722"/>
                    <a:pt x="9356" y="13894"/>
                  </a:cubicBezTo>
                  <a:cubicBezTo>
                    <a:pt x="9455" y="14128"/>
                    <a:pt x="9639" y="14276"/>
                    <a:pt x="9885" y="14362"/>
                  </a:cubicBezTo>
                  <a:cubicBezTo>
                    <a:pt x="10084" y="14422"/>
                    <a:pt x="10280" y="14458"/>
                    <a:pt x="10473" y="14458"/>
                  </a:cubicBezTo>
                  <a:cubicBezTo>
                    <a:pt x="10709" y="14458"/>
                    <a:pt x="10940" y="14404"/>
                    <a:pt x="11163" y="14276"/>
                  </a:cubicBezTo>
                  <a:cubicBezTo>
                    <a:pt x="11385" y="14165"/>
                    <a:pt x="11594" y="14054"/>
                    <a:pt x="11815" y="13944"/>
                  </a:cubicBezTo>
                  <a:cubicBezTo>
                    <a:pt x="11975" y="13845"/>
                    <a:pt x="12085" y="13710"/>
                    <a:pt x="12110" y="13526"/>
                  </a:cubicBezTo>
                  <a:cubicBezTo>
                    <a:pt x="12147" y="13354"/>
                    <a:pt x="12159" y="13181"/>
                    <a:pt x="12171" y="12997"/>
                  </a:cubicBezTo>
                  <a:cubicBezTo>
                    <a:pt x="12184" y="12825"/>
                    <a:pt x="12171" y="12653"/>
                    <a:pt x="12171" y="12468"/>
                  </a:cubicBezTo>
                  <a:cubicBezTo>
                    <a:pt x="12159" y="12321"/>
                    <a:pt x="12147" y="12173"/>
                    <a:pt x="12134" y="12014"/>
                  </a:cubicBezTo>
                  <a:cubicBezTo>
                    <a:pt x="12364" y="12014"/>
                    <a:pt x="12577" y="12008"/>
                    <a:pt x="12785" y="12008"/>
                  </a:cubicBezTo>
                  <a:cubicBezTo>
                    <a:pt x="12888" y="12008"/>
                    <a:pt x="12991" y="12009"/>
                    <a:pt x="13093" y="12014"/>
                  </a:cubicBezTo>
                  <a:cubicBezTo>
                    <a:pt x="13127" y="12015"/>
                    <a:pt x="13161" y="12015"/>
                    <a:pt x="13194" y="12015"/>
                  </a:cubicBezTo>
                  <a:cubicBezTo>
                    <a:pt x="13515" y="12015"/>
                    <a:pt x="13824" y="11959"/>
                    <a:pt x="14114" y="11792"/>
                  </a:cubicBezTo>
                  <a:cubicBezTo>
                    <a:pt x="14175" y="11755"/>
                    <a:pt x="14237" y="11755"/>
                    <a:pt x="14323" y="11731"/>
                  </a:cubicBezTo>
                  <a:cubicBezTo>
                    <a:pt x="14335" y="11866"/>
                    <a:pt x="14347" y="12001"/>
                    <a:pt x="14372" y="12124"/>
                  </a:cubicBezTo>
                  <a:cubicBezTo>
                    <a:pt x="14468" y="12509"/>
                    <a:pt x="14700" y="12645"/>
                    <a:pt x="14955" y="12645"/>
                  </a:cubicBezTo>
                  <a:cubicBezTo>
                    <a:pt x="15026" y="12645"/>
                    <a:pt x="15099" y="12635"/>
                    <a:pt x="15171" y="12616"/>
                  </a:cubicBezTo>
                  <a:cubicBezTo>
                    <a:pt x="15515" y="12505"/>
                    <a:pt x="15859" y="12481"/>
                    <a:pt x="16204" y="12456"/>
                  </a:cubicBezTo>
                  <a:cubicBezTo>
                    <a:pt x="16499" y="12432"/>
                    <a:pt x="16769" y="12321"/>
                    <a:pt x="16966" y="12100"/>
                  </a:cubicBezTo>
                  <a:cubicBezTo>
                    <a:pt x="17089" y="11964"/>
                    <a:pt x="17212" y="11841"/>
                    <a:pt x="17322" y="11706"/>
                  </a:cubicBezTo>
                  <a:cubicBezTo>
                    <a:pt x="17421" y="11596"/>
                    <a:pt x="17433" y="11473"/>
                    <a:pt x="17359" y="11337"/>
                  </a:cubicBezTo>
                  <a:cubicBezTo>
                    <a:pt x="17298" y="11228"/>
                    <a:pt x="17225" y="11118"/>
                    <a:pt x="17164" y="11008"/>
                  </a:cubicBezTo>
                  <a:lnTo>
                    <a:pt x="17164" y="11008"/>
                  </a:lnTo>
                  <a:cubicBezTo>
                    <a:pt x="17198" y="10803"/>
                    <a:pt x="17160" y="10610"/>
                    <a:pt x="16990" y="10477"/>
                  </a:cubicBezTo>
                  <a:cubicBezTo>
                    <a:pt x="16904" y="10415"/>
                    <a:pt x="16818" y="10329"/>
                    <a:pt x="16745" y="10256"/>
                  </a:cubicBezTo>
                  <a:cubicBezTo>
                    <a:pt x="16658" y="10182"/>
                    <a:pt x="16560" y="10145"/>
                    <a:pt x="16437" y="10145"/>
                  </a:cubicBezTo>
                  <a:cubicBezTo>
                    <a:pt x="16265" y="10120"/>
                    <a:pt x="16093" y="10083"/>
                    <a:pt x="15921" y="10047"/>
                  </a:cubicBezTo>
                  <a:cubicBezTo>
                    <a:pt x="15749" y="9481"/>
                    <a:pt x="15749" y="9481"/>
                    <a:pt x="15380" y="9100"/>
                  </a:cubicBezTo>
                  <a:cubicBezTo>
                    <a:pt x="15392" y="9063"/>
                    <a:pt x="15417" y="9014"/>
                    <a:pt x="15441" y="9002"/>
                  </a:cubicBezTo>
                  <a:cubicBezTo>
                    <a:pt x="15565" y="8955"/>
                    <a:pt x="15685" y="8925"/>
                    <a:pt x="15804" y="8925"/>
                  </a:cubicBezTo>
                  <a:cubicBezTo>
                    <a:pt x="15934" y="8925"/>
                    <a:pt x="16063" y="8961"/>
                    <a:pt x="16191" y="9051"/>
                  </a:cubicBezTo>
                  <a:cubicBezTo>
                    <a:pt x="16241" y="9088"/>
                    <a:pt x="16302" y="9137"/>
                    <a:pt x="16351" y="9137"/>
                  </a:cubicBezTo>
                  <a:cubicBezTo>
                    <a:pt x="16359" y="9139"/>
                    <a:pt x="16368" y="9139"/>
                    <a:pt x="16377" y="9139"/>
                  </a:cubicBezTo>
                  <a:cubicBezTo>
                    <a:pt x="16435" y="9139"/>
                    <a:pt x="16502" y="9107"/>
                    <a:pt x="16523" y="9075"/>
                  </a:cubicBezTo>
                  <a:cubicBezTo>
                    <a:pt x="16585" y="8916"/>
                    <a:pt x="16634" y="8744"/>
                    <a:pt x="16683" y="8584"/>
                  </a:cubicBezTo>
                  <a:cubicBezTo>
                    <a:pt x="16818" y="8510"/>
                    <a:pt x="16929" y="8461"/>
                    <a:pt x="17052" y="8399"/>
                  </a:cubicBezTo>
                  <a:cubicBezTo>
                    <a:pt x="17255" y="8277"/>
                    <a:pt x="17462" y="8223"/>
                    <a:pt x="17672" y="8223"/>
                  </a:cubicBezTo>
                  <a:close/>
                  <a:moveTo>
                    <a:pt x="1860" y="16635"/>
                  </a:moveTo>
                  <a:cubicBezTo>
                    <a:pt x="1863" y="16635"/>
                    <a:pt x="1866" y="16635"/>
                    <a:pt x="1869" y="16636"/>
                  </a:cubicBezTo>
                  <a:cubicBezTo>
                    <a:pt x="1906" y="16648"/>
                    <a:pt x="1955" y="16648"/>
                    <a:pt x="1992" y="16673"/>
                  </a:cubicBezTo>
                  <a:cubicBezTo>
                    <a:pt x="2607" y="17238"/>
                    <a:pt x="3308" y="17718"/>
                    <a:pt x="3873" y="18332"/>
                  </a:cubicBezTo>
                  <a:cubicBezTo>
                    <a:pt x="4131" y="18603"/>
                    <a:pt x="4414" y="18861"/>
                    <a:pt x="4672" y="19131"/>
                  </a:cubicBezTo>
                  <a:cubicBezTo>
                    <a:pt x="4992" y="19463"/>
                    <a:pt x="5324" y="19783"/>
                    <a:pt x="5705" y="20053"/>
                  </a:cubicBezTo>
                  <a:cubicBezTo>
                    <a:pt x="5877" y="20164"/>
                    <a:pt x="6000" y="20312"/>
                    <a:pt x="6000" y="20545"/>
                  </a:cubicBezTo>
                  <a:cubicBezTo>
                    <a:pt x="6012" y="20730"/>
                    <a:pt x="6148" y="20852"/>
                    <a:pt x="6295" y="20963"/>
                  </a:cubicBezTo>
                  <a:cubicBezTo>
                    <a:pt x="6799" y="21357"/>
                    <a:pt x="7229" y="21836"/>
                    <a:pt x="7660" y="22303"/>
                  </a:cubicBezTo>
                  <a:cubicBezTo>
                    <a:pt x="7672" y="22315"/>
                    <a:pt x="7647" y="22377"/>
                    <a:pt x="7635" y="22401"/>
                  </a:cubicBezTo>
                  <a:cubicBezTo>
                    <a:pt x="7626" y="22410"/>
                    <a:pt x="7605" y="22419"/>
                    <a:pt x="7589" y="22419"/>
                  </a:cubicBezTo>
                  <a:cubicBezTo>
                    <a:pt x="7583" y="22419"/>
                    <a:pt x="7577" y="22417"/>
                    <a:pt x="7574" y="22414"/>
                  </a:cubicBezTo>
                  <a:cubicBezTo>
                    <a:pt x="7377" y="22266"/>
                    <a:pt x="7193" y="22119"/>
                    <a:pt x="7008" y="21971"/>
                  </a:cubicBezTo>
                  <a:cubicBezTo>
                    <a:pt x="6848" y="21848"/>
                    <a:pt x="6713" y="21701"/>
                    <a:pt x="6553" y="21578"/>
                  </a:cubicBezTo>
                  <a:cubicBezTo>
                    <a:pt x="6443" y="21504"/>
                    <a:pt x="6320" y="21455"/>
                    <a:pt x="6197" y="21406"/>
                  </a:cubicBezTo>
                  <a:cubicBezTo>
                    <a:pt x="6193" y="21404"/>
                    <a:pt x="6190" y="21403"/>
                    <a:pt x="6186" y="21403"/>
                  </a:cubicBezTo>
                  <a:cubicBezTo>
                    <a:pt x="6162" y="21403"/>
                    <a:pt x="6130" y="21434"/>
                    <a:pt x="6098" y="21455"/>
                  </a:cubicBezTo>
                  <a:cubicBezTo>
                    <a:pt x="6086" y="21455"/>
                    <a:pt x="6098" y="21504"/>
                    <a:pt x="6111" y="21516"/>
                  </a:cubicBezTo>
                  <a:cubicBezTo>
                    <a:pt x="6479" y="21922"/>
                    <a:pt x="6873" y="22303"/>
                    <a:pt x="7303" y="22672"/>
                  </a:cubicBezTo>
                  <a:cubicBezTo>
                    <a:pt x="7537" y="22869"/>
                    <a:pt x="7758" y="23090"/>
                    <a:pt x="7979" y="23299"/>
                  </a:cubicBezTo>
                  <a:cubicBezTo>
                    <a:pt x="8078" y="23397"/>
                    <a:pt x="8127" y="23508"/>
                    <a:pt x="8127" y="23655"/>
                  </a:cubicBezTo>
                  <a:cubicBezTo>
                    <a:pt x="8151" y="24467"/>
                    <a:pt x="8274" y="25278"/>
                    <a:pt x="8262" y="26102"/>
                  </a:cubicBezTo>
                  <a:cubicBezTo>
                    <a:pt x="8250" y="26643"/>
                    <a:pt x="8299" y="27196"/>
                    <a:pt x="8336" y="27749"/>
                  </a:cubicBezTo>
                  <a:cubicBezTo>
                    <a:pt x="8373" y="28278"/>
                    <a:pt x="8397" y="28806"/>
                    <a:pt x="8348" y="29323"/>
                  </a:cubicBezTo>
                  <a:cubicBezTo>
                    <a:pt x="8301" y="29342"/>
                    <a:pt x="8261" y="29368"/>
                    <a:pt x="8234" y="29368"/>
                  </a:cubicBezTo>
                  <a:cubicBezTo>
                    <a:pt x="8226" y="29368"/>
                    <a:pt x="8219" y="29365"/>
                    <a:pt x="8213" y="29360"/>
                  </a:cubicBezTo>
                  <a:cubicBezTo>
                    <a:pt x="7807" y="29138"/>
                    <a:pt x="7401" y="28929"/>
                    <a:pt x="7119" y="28536"/>
                  </a:cubicBezTo>
                  <a:cubicBezTo>
                    <a:pt x="7106" y="28524"/>
                    <a:pt x="7106" y="28499"/>
                    <a:pt x="7106" y="28487"/>
                  </a:cubicBezTo>
                  <a:lnTo>
                    <a:pt x="7094" y="28487"/>
                  </a:lnTo>
                  <a:cubicBezTo>
                    <a:pt x="7094" y="28487"/>
                    <a:pt x="7094" y="28474"/>
                    <a:pt x="7082" y="28474"/>
                  </a:cubicBezTo>
                  <a:cubicBezTo>
                    <a:pt x="7062" y="28479"/>
                    <a:pt x="7044" y="28484"/>
                    <a:pt x="7027" y="28484"/>
                  </a:cubicBezTo>
                  <a:cubicBezTo>
                    <a:pt x="7003" y="28484"/>
                    <a:pt x="6981" y="28474"/>
                    <a:pt x="6959" y="28438"/>
                  </a:cubicBezTo>
                  <a:cubicBezTo>
                    <a:pt x="6971" y="28425"/>
                    <a:pt x="6996" y="28413"/>
                    <a:pt x="6996" y="28413"/>
                  </a:cubicBezTo>
                  <a:cubicBezTo>
                    <a:pt x="7033" y="28438"/>
                    <a:pt x="7057" y="28450"/>
                    <a:pt x="7082" y="28474"/>
                  </a:cubicBezTo>
                  <a:lnTo>
                    <a:pt x="7106" y="28474"/>
                  </a:lnTo>
                  <a:cubicBezTo>
                    <a:pt x="7106" y="28474"/>
                    <a:pt x="7106" y="28474"/>
                    <a:pt x="7106" y="28487"/>
                  </a:cubicBezTo>
                  <a:cubicBezTo>
                    <a:pt x="7168" y="28474"/>
                    <a:pt x="7229" y="28474"/>
                    <a:pt x="7279" y="28462"/>
                  </a:cubicBezTo>
                  <a:cubicBezTo>
                    <a:pt x="7279" y="28413"/>
                    <a:pt x="7291" y="28364"/>
                    <a:pt x="7279" y="28339"/>
                  </a:cubicBezTo>
                  <a:cubicBezTo>
                    <a:pt x="7143" y="28216"/>
                    <a:pt x="7020" y="28106"/>
                    <a:pt x="6885" y="27983"/>
                  </a:cubicBezTo>
                  <a:cubicBezTo>
                    <a:pt x="6504" y="27675"/>
                    <a:pt x="6123" y="27380"/>
                    <a:pt x="5766" y="27048"/>
                  </a:cubicBezTo>
                  <a:cubicBezTo>
                    <a:pt x="5139" y="26483"/>
                    <a:pt x="4488" y="25967"/>
                    <a:pt x="3799" y="25487"/>
                  </a:cubicBezTo>
                  <a:cubicBezTo>
                    <a:pt x="3640" y="25364"/>
                    <a:pt x="3480" y="25254"/>
                    <a:pt x="3357" y="25155"/>
                  </a:cubicBezTo>
                  <a:cubicBezTo>
                    <a:pt x="3283" y="24836"/>
                    <a:pt x="3197" y="24565"/>
                    <a:pt x="3136" y="24295"/>
                  </a:cubicBezTo>
                  <a:cubicBezTo>
                    <a:pt x="3037" y="23840"/>
                    <a:pt x="2951" y="23385"/>
                    <a:pt x="2877" y="22930"/>
                  </a:cubicBezTo>
                  <a:cubicBezTo>
                    <a:pt x="2668" y="21750"/>
                    <a:pt x="2460" y="20582"/>
                    <a:pt x="2263" y="19402"/>
                  </a:cubicBezTo>
                  <a:cubicBezTo>
                    <a:pt x="2226" y="19205"/>
                    <a:pt x="2201" y="19008"/>
                    <a:pt x="2189" y="18812"/>
                  </a:cubicBezTo>
                  <a:cubicBezTo>
                    <a:pt x="2177" y="18763"/>
                    <a:pt x="2214" y="18689"/>
                    <a:pt x="2238" y="18640"/>
                  </a:cubicBezTo>
                  <a:cubicBezTo>
                    <a:pt x="2241" y="18631"/>
                    <a:pt x="2251" y="18627"/>
                    <a:pt x="2266" y="18627"/>
                  </a:cubicBezTo>
                  <a:cubicBezTo>
                    <a:pt x="2315" y="18627"/>
                    <a:pt x="2415" y="18669"/>
                    <a:pt x="2472" y="18726"/>
                  </a:cubicBezTo>
                  <a:cubicBezTo>
                    <a:pt x="2546" y="18799"/>
                    <a:pt x="2619" y="18886"/>
                    <a:pt x="2681" y="18972"/>
                  </a:cubicBezTo>
                  <a:cubicBezTo>
                    <a:pt x="2902" y="19279"/>
                    <a:pt x="3173" y="19537"/>
                    <a:pt x="3468" y="19771"/>
                  </a:cubicBezTo>
                  <a:cubicBezTo>
                    <a:pt x="3664" y="19943"/>
                    <a:pt x="3849" y="20139"/>
                    <a:pt x="4033" y="20336"/>
                  </a:cubicBezTo>
                  <a:cubicBezTo>
                    <a:pt x="4697" y="21074"/>
                    <a:pt x="5361" y="21811"/>
                    <a:pt x="6025" y="22549"/>
                  </a:cubicBezTo>
                  <a:cubicBezTo>
                    <a:pt x="6148" y="22672"/>
                    <a:pt x="6258" y="22807"/>
                    <a:pt x="6393" y="22930"/>
                  </a:cubicBezTo>
                  <a:cubicBezTo>
                    <a:pt x="6688" y="23225"/>
                    <a:pt x="6971" y="23532"/>
                    <a:pt x="7193" y="23889"/>
                  </a:cubicBezTo>
                  <a:cubicBezTo>
                    <a:pt x="7266" y="24000"/>
                    <a:pt x="7365" y="24098"/>
                    <a:pt x="7451" y="24196"/>
                  </a:cubicBezTo>
                  <a:cubicBezTo>
                    <a:pt x="7484" y="24230"/>
                    <a:pt x="7537" y="24249"/>
                    <a:pt x="7585" y="24249"/>
                  </a:cubicBezTo>
                  <a:cubicBezTo>
                    <a:pt x="7625" y="24249"/>
                    <a:pt x="7662" y="24236"/>
                    <a:pt x="7684" y="24209"/>
                  </a:cubicBezTo>
                  <a:cubicBezTo>
                    <a:pt x="7746" y="24159"/>
                    <a:pt x="7733" y="24086"/>
                    <a:pt x="7709" y="24036"/>
                  </a:cubicBezTo>
                  <a:cubicBezTo>
                    <a:pt x="7451" y="23594"/>
                    <a:pt x="7180" y="23176"/>
                    <a:pt x="6824" y="22795"/>
                  </a:cubicBezTo>
                  <a:cubicBezTo>
                    <a:pt x="6086" y="22033"/>
                    <a:pt x="5385" y="21246"/>
                    <a:pt x="4660" y="20459"/>
                  </a:cubicBezTo>
                  <a:cubicBezTo>
                    <a:pt x="4279" y="20041"/>
                    <a:pt x="3898" y="19599"/>
                    <a:pt x="3431" y="19267"/>
                  </a:cubicBezTo>
                  <a:cubicBezTo>
                    <a:pt x="3295" y="19181"/>
                    <a:pt x="3197" y="19070"/>
                    <a:pt x="3099" y="18947"/>
                  </a:cubicBezTo>
                  <a:cubicBezTo>
                    <a:pt x="2877" y="18664"/>
                    <a:pt x="2632" y="18418"/>
                    <a:pt x="2337" y="18222"/>
                  </a:cubicBezTo>
                  <a:cubicBezTo>
                    <a:pt x="2091" y="18074"/>
                    <a:pt x="1968" y="17853"/>
                    <a:pt x="1931" y="17570"/>
                  </a:cubicBezTo>
                  <a:cubicBezTo>
                    <a:pt x="1894" y="17312"/>
                    <a:pt x="1833" y="17054"/>
                    <a:pt x="1796" y="16796"/>
                  </a:cubicBezTo>
                  <a:cubicBezTo>
                    <a:pt x="1784" y="16715"/>
                    <a:pt x="1816" y="16635"/>
                    <a:pt x="1860" y="16635"/>
                  </a:cubicBezTo>
                  <a:close/>
                  <a:moveTo>
                    <a:pt x="27595" y="18587"/>
                  </a:moveTo>
                  <a:cubicBezTo>
                    <a:pt x="27641" y="18587"/>
                    <a:pt x="27698" y="18603"/>
                    <a:pt x="27747" y="18603"/>
                  </a:cubicBezTo>
                  <a:cubicBezTo>
                    <a:pt x="27760" y="18935"/>
                    <a:pt x="27760" y="18935"/>
                    <a:pt x="27563" y="19353"/>
                  </a:cubicBezTo>
                  <a:cubicBezTo>
                    <a:pt x="27391" y="19365"/>
                    <a:pt x="27219" y="19365"/>
                    <a:pt x="27046" y="19390"/>
                  </a:cubicBezTo>
                  <a:cubicBezTo>
                    <a:pt x="26874" y="19414"/>
                    <a:pt x="26715" y="19463"/>
                    <a:pt x="26542" y="19500"/>
                  </a:cubicBezTo>
                  <a:cubicBezTo>
                    <a:pt x="26493" y="19513"/>
                    <a:pt x="26444" y="19525"/>
                    <a:pt x="26420" y="19562"/>
                  </a:cubicBezTo>
                  <a:cubicBezTo>
                    <a:pt x="26383" y="19611"/>
                    <a:pt x="26333" y="19672"/>
                    <a:pt x="26333" y="19721"/>
                  </a:cubicBezTo>
                  <a:cubicBezTo>
                    <a:pt x="26333" y="19771"/>
                    <a:pt x="26395" y="19844"/>
                    <a:pt x="26444" y="19857"/>
                  </a:cubicBezTo>
                  <a:cubicBezTo>
                    <a:pt x="26516" y="19877"/>
                    <a:pt x="26588" y="19887"/>
                    <a:pt x="26660" y="19887"/>
                  </a:cubicBezTo>
                  <a:cubicBezTo>
                    <a:pt x="26760" y="19887"/>
                    <a:pt x="26860" y="19868"/>
                    <a:pt x="26960" y="19832"/>
                  </a:cubicBezTo>
                  <a:cubicBezTo>
                    <a:pt x="27071" y="19808"/>
                    <a:pt x="27182" y="19783"/>
                    <a:pt x="27280" y="19771"/>
                  </a:cubicBezTo>
                  <a:cubicBezTo>
                    <a:pt x="27317" y="19771"/>
                    <a:pt x="27354" y="19820"/>
                    <a:pt x="27403" y="19844"/>
                  </a:cubicBezTo>
                  <a:cubicBezTo>
                    <a:pt x="27243" y="20508"/>
                    <a:pt x="27034" y="21160"/>
                    <a:pt x="26801" y="21811"/>
                  </a:cubicBezTo>
                  <a:cubicBezTo>
                    <a:pt x="26309" y="21885"/>
                    <a:pt x="25829" y="21947"/>
                    <a:pt x="25350" y="21947"/>
                  </a:cubicBezTo>
                  <a:cubicBezTo>
                    <a:pt x="25227" y="21947"/>
                    <a:pt x="25105" y="21945"/>
                    <a:pt x="24983" y="21945"/>
                  </a:cubicBezTo>
                  <a:cubicBezTo>
                    <a:pt x="24619" y="21945"/>
                    <a:pt x="24259" y="21959"/>
                    <a:pt x="23899" y="22070"/>
                  </a:cubicBezTo>
                  <a:cubicBezTo>
                    <a:pt x="23838" y="22082"/>
                    <a:pt x="23764" y="22082"/>
                    <a:pt x="23703" y="22082"/>
                  </a:cubicBezTo>
                  <a:cubicBezTo>
                    <a:pt x="23051" y="22082"/>
                    <a:pt x="22449" y="22291"/>
                    <a:pt x="21736" y="22438"/>
                  </a:cubicBezTo>
                  <a:cubicBezTo>
                    <a:pt x="21871" y="22488"/>
                    <a:pt x="21920" y="22512"/>
                    <a:pt x="21957" y="22512"/>
                  </a:cubicBezTo>
                  <a:cubicBezTo>
                    <a:pt x="21986" y="22516"/>
                    <a:pt x="22014" y="22517"/>
                    <a:pt x="22041" y="22517"/>
                  </a:cubicBezTo>
                  <a:cubicBezTo>
                    <a:pt x="22106" y="22517"/>
                    <a:pt x="22167" y="22508"/>
                    <a:pt x="22227" y="22500"/>
                  </a:cubicBezTo>
                  <a:cubicBezTo>
                    <a:pt x="22816" y="22417"/>
                    <a:pt x="23393" y="22290"/>
                    <a:pt x="23980" y="22290"/>
                  </a:cubicBezTo>
                  <a:cubicBezTo>
                    <a:pt x="24006" y="22290"/>
                    <a:pt x="24033" y="22290"/>
                    <a:pt x="24059" y="22291"/>
                  </a:cubicBezTo>
                  <a:cubicBezTo>
                    <a:pt x="24846" y="22119"/>
                    <a:pt x="25645" y="22242"/>
                    <a:pt x="26432" y="22143"/>
                  </a:cubicBezTo>
                  <a:cubicBezTo>
                    <a:pt x="26452" y="22138"/>
                    <a:pt x="26473" y="22135"/>
                    <a:pt x="26492" y="22135"/>
                  </a:cubicBezTo>
                  <a:cubicBezTo>
                    <a:pt x="26520" y="22135"/>
                    <a:pt x="26545" y="22141"/>
                    <a:pt x="26567" y="22156"/>
                  </a:cubicBezTo>
                  <a:cubicBezTo>
                    <a:pt x="26604" y="22192"/>
                    <a:pt x="26665" y="22254"/>
                    <a:pt x="26665" y="22303"/>
                  </a:cubicBezTo>
                  <a:cubicBezTo>
                    <a:pt x="26665" y="22414"/>
                    <a:pt x="26641" y="22524"/>
                    <a:pt x="26604" y="22623"/>
                  </a:cubicBezTo>
                  <a:cubicBezTo>
                    <a:pt x="26346" y="23557"/>
                    <a:pt x="26100" y="24504"/>
                    <a:pt x="25743" y="25401"/>
                  </a:cubicBezTo>
                  <a:cubicBezTo>
                    <a:pt x="25682" y="25561"/>
                    <a:pt x="25657" y="25745"/>
                    <a:pt x="25608" y="25917"/>
                  </a:cubicBezTo>
                  <a:cubicBezTo>
                    <a:pt x="25522" y="26188"/>
                    <a:pt x="25448" y="26458"/>
                    <a:pt x="25362" y="26729"/>
                  </a:cubicBezTo>
                  <a:cubicBezTo>
                    <a:pt x="25313" y="26876"/>
                    <a:pt x="25190" y="26938"/>
                    <a:pt x="25067" y="26975"/>
                  </a:cubicBezTo>
                  <a:cubicBezTo>
                    <a:pt x="24981" y="26987"/>
                    <a:pt x="24883" y="26987"/>
                    <a:pt x="24797" y="26987"/>
                  </a:cubicBezTo>
                  <a:cubicBezTo>
                    <a:pt x="24698" y="26993"/>
                    <a:pt x="24600" y="26996"/>
                    <a:pt x="24502" y="26996"/>
                  </a:cubicBezTo>
                  <a:cubicBezTo>
                    <a:pt x="24403" y="26996"/>
                    <a:pt x="24305" y="26993"/>
                    <a:pt x="24207" y="26987"/>
                  </a:cubicBezTo>
                  <a:cubicBezTo>
                    <a:pt x="24129" y="26985"/>
                    <a:pt x="24052" y="26984"/>
                    <a:pt x="23975" y="26984"/>
                  </a:cubicBezTo>
                  <a:cubicBezTo>
                    <a:pt x="23169" y="26984"/>
                    <a:pt x="22371" y="27095"/>
                    <a:pt x="21564" y="27196"/>
                  </a:cubicBezTo>
                  <a:cubicBezTo>
                    <a:pt x="20998" y="27270"/>
                    <a:pt x="20433" y="27331"/>
                    <a:pt x="19867" y="27429"/>
                  </a:cubicBezTo>
                  <a:cubicBezTo>
                    <a:pt x="19363" y="27516"/>
                    <a:pt x="18871" y="27614"/>
                    <a:pt x="18380" y="27737"/>
                  </a:cubicBezTo>
                  <a:cubicBezTo>
                    <a:pt x="17494" y="27946"/>
                    <a:pt x="16622" y="28155"/>
                    <a:pt x="15749" y="28388"/>
                  </a:cubicBezTo>
                  <a:cubicBezTo>
                    <a:pt x="15146" y="28548"/>
                    <a:pt x="14532" y="28622"/>
                    <a:pt x="13929" y="28720"/>
                  </a:cubicBezTo>
                  <a:cubicBezTo>
                    <a:pt x="13032" y="28868"/>
                    <a:pt x="12147" y="28991"/>
                    <a:pt x="11249" y="29138"/>
                  </a:cubicBezTo>
                  <a:cubicBezTo>
                    <a:pt x="10930" y="29200"/>
                    <a:pt x="10598" y="29273"/>
                    <a:pt x="10278" y="29347"/>
                  </a:cubicBezTo>
                  <a:cubicBezTo>
                    <a:pt x="9975" y="29410"/>
                    <a:pt x="9672" y="29427"/>
                    <a:pt x="9368" y="29427"/>
                  </a:cubicBezTo>
                  <a:cubicBezTo>
                    <a:pt x="9254" y="29427"/>
                    <a:pt x="9139" y="29424"/>
                    <a:pt x="9024" y="29421"/>
                  </a:cubicBezTo>
                  <a:cubicBezTo>
                    <a:pt x="8914" y="29421"/>
                    <a:pt x="8828" y="29335"/>
                    <a:pt x="8828" y="29212"/>
                  </a:cubicBezTo>
                  <a:cubicBezTo>
                    <a:pt x="8815" y="28966"/>
                    <a:pt x="8815" y="28720"/>
                    <a:pt x="8815" y="28474"/>
                  </a:cubicBezTo>
                  <a:cubicBezTo>
                    <a:pt x="8815" y="28337"/>
                    <a:pt x="8889" y="28264"/>
                    <a:pt x="9047" y="28264"/>
                  </a:cubicBezTo>
                  <a:cubicBezTo>
                    <a:pt x="9060" y="28264"/>
                    <a:pt x="9072" y="28265"/>
                    <a:pt x="9086" y="28265"/>
                  </a:cubicBezTo>
                  <a:cubicBezTo>
                    <a:pt x="9479" y="28290"/>
                    <a:pt x="9872" y="28315"/>
                    <a:pt x="10266" y="28327"/>
                  </a:cubicBezTo>
                  <a:cubicBezTo>
                    <a:pt x="10340" y="28330"/>
                    <a:pt x="10415" y="28331"/>
                    <a:pt x="10490" y="28331"/>
                  </a:cubicBezTo>
                  <a:cubicBezTo>
                    <a:pt x="10747" y="28331"/>
                    <a:pt x="11004" y="28313"/>
                    <a:pt x="11262" y="28265"/>
                  </a:cubicBezTo>
                  <a:cubicBezTo>
                    <a:pt x="11569" y="28216"/>
                    <a:pt x="11876" y="28204"/>
                    <a:pt x="12184" y="28167"/>
                  </a:cubicBezTo>
                  <a:cubicBezTo>
                    <a:pt x="12491" y="28142"/>
                    <a:pt x="12798" y="28093"/>
                    <a:pt x="13081" y="27970"/>
                  </a:cubicBezTo>
                  <a:cubicBezTo>
                    <a:pt x="13118" y="27958"/>
                    <a:pt x="13143" y="27909"/>
                    <a:pt x="13167" y="27884"/>
                  </a:cubicBezTo>
                  <a:cubicBezTo>
                    <a:pt x="13127" y="27829"/>
                    <a:pt x="13077" y="27814"/>
                    <a:pt x="13027" y="27814"/>
                  </a:cubicBezTo>
                  <a:cubicBezTo>
                    <a:pt x="13000" y="27814"/>
                    <a:pt x="12972" y="27818"/>
                    <a:pt x="12946" y="27823"/>
                  </a:cubicBezTo>
                  <a:cubicBezTo>
                    <a:pt x="12331" y="27884"/>
                    <a:pt x="11704" y="27847"/>
                    <a:pt x="11090" y="27958"/>
                  </a:cubicBezTo>
                  <a:cubicBezTo>
                    <a:pt x="10985" y="27977"/>
                    <a:pt x="10877" y="27980"/>
                    <a:pt x="10768" y="27980"/>
                  </a:cubicBezTo>
                  <a:cubicBezTo>
                    <a:pt x="10714" y="27980"/>
                    <a:pt x="10659" y="27979"/>
                    <a:pt x="10604" y="27979"/>
                  </a:cubicBezTo>
                  <a:cubicBezTo>
                    <a:pt x="10549" y="27979"/>
                    <a:pt x="10493" y="27980"/>
                    <a:pt x="10438" y="27983"/>
                  </a:cubicBezTo>
                  <a:cubicBezTo>
                    <a:pt x="9971" y="28007"/>
                    <a:pt x="9516" y="28032"/>
                    <a:pt x="9049" y="28056"/>
                  </a:cubicBezTo>
                  <a:cubicBezTo>
                    <a:pt x="8889" y="28056"/>
                    <a:pt x="8803" y="27995"/>
                    <a:pt x="8778" y="27835"/>
                  </a:cubicBezTo>
                  <a:cubicBezTo>
                    <a:pt x="8754" y="27675"/>
                    <a:pt x="8729" y="27528"/>
                    <a:pt x="8717" y="27368"/>
                  </a:cubicBezTo>
                  <a:cubicBezTo>
                    <a:pt x="8705" y="27159"/>
                    <a:pt x="8705" y="26938"/>
                    <a:pt x="8692" y="26716"/>
                  </a:cubicBezTo>
                  <a:cubicBezTo>
                    <a:pt x="8655" y="25991"/>
                    <a:pt x="8680" y="25254"/>
                    <a:pt x="8569" y="24528"/>
                  </a:cubicBezTo>
                  <a:cubicBezTo>
                    <a:pt x="8569" y="24467"/>
                    <a:pt x="8569" y="24405"/>
                    <a:pt x="8569" y="24332"/>
                  </a:cubicBezTo>
                  <a:cubicBezTo>
                    <a:pt x="8557" y="24159"/>
                    <a:pt x="8569" y="23987"/>
                    <a:pt x="8791" y="23914"/>
                  </a:cubicBezTo>
                  <a:cubicBezTo>
                    <a:pt x="8729" y="23803"/>
                    <a:pt x="8692" y="23729"/>
                    <a:pt x="8643" y="23643"/>
                  </a:cubicBezTo>
                  <a:cubicBezTo>
                    <a:pt x="8606" y="23569"/>
                    <a:pt x="8545" y="23496"/>
                    <a:pt x="8545" y="23410"/>
                  </a:cubicBezTo>
                  <a:cubicBezTo>
                    <a:pt x="8483" y="22967"/>
                    <a:pt x="8459" y="22537"/>
                    <a:pt x="8606" y="22106"/>
                  </a:cubicBezTo>
                  <a:cubicBezTo>
                    <a:pt x="8705" y="21836"/>
                    <a:pt x="8889" y="21652"/>
                    <a:pt x="9172" y="21602"/>
                  </a:cubicBezTo>
                  <a:cubicBezTo>
                    <a:pt x="9307" y="21578"/>
                    <a:pt x="9430" y="21541"/>
                    <a:pt x="9565" y="21516"/>
                  </a:cubicBezTo>
                  <a:cubicBezTo>
                    <a:pt x="10352" y="21418"/>
                    <a:pt x="11139" y="21320"/>
                    <a:pt x="11925" y="21209"/>
                  </a:cubicBezTo>
                  <a:cubicBezTo>
                    <a:pt x="12245" y="21160"/>
                    <a:pt x="12577" y="21111"/>
                    <a:pt x="12897" y="21049"/>
                  </a:cubicBezTo>
                  <a:cubicBezTo>
                    <a:pt x="13548" y="20926"/>
                    <a:pt x="14212" y="20865"/>
                    <a:pt x="14864" y="20816"/>
                  </a:cubicBezTo>
                  <a:cubicBezTo>
                    <a:pt x="15392" y="20779"/>
                    <a:pt x="15921" y="20693"/>
                    <a:pt x="16450" y="20631"/>
                  </a:cubicBezTo>
                  <a:cubicBezTo>
                    <a:pt x="16646" y="20607"/>
                    <a:pt x="16831" y="20570"/>
                    <a:pt x="17027" y="20545"/>
                  </a:cubicBezTo>
                  <a:cubicBezTo>
                    <a:pt x="17096" y="20538"/>
                    <a:pt x="17153" y="20533"/>
                    <a:pt x="17200" y="20533"/>
                  </a:cubicBezTo>
                  <a:cubicBezTo>
                    <a:pt x="17390" y="20533"/>
                    <a:pt x="17433" y="20604"/>
                    <a:pt x="17531" y="20840"/>
                  </a:cubicBezTo>
                  <a:cubicBezTo>
                    <a:pt x="17703" y="21270"/>
                    <a:pt x="17888" y="21688"/>
                    <a:pt x="18072" y="22119"/>
                  </a:cubicBezTo>
                  <a:cubicBezTo>
                    <a:pt x="18109" y="22205"/>
                    <a:pt x="18183" y="22266"/>
                    <a:pt x="18269" y="22266"/>
                  </a:cubicBezTo>
                  <a:cubicBezTo>
                    <a:pt x="18405" y="22266"/>
                    <a:pt x="18546" y="22285"/>
                    <a:pt x="18683" y="22285"/>
                  </a:cubicBezTo>
                  <a:cubicBezTo>
                    <a:pt x="18768" y="22285"/>
                    <a:pt x="18852" y="22278"/>
                    <a:pt x="18933" y="22254"/>
                  </a:cubicBezTo>
                  <a:cubicBezTo>
                    <a:pt x="19498" y="22082"/>
                    <a:pt x="20076" y="21983"/>
                    <a:pt x="20654" y="21836"/>
                  </a:cubicBezTo>
                  <a:cubicBezTo>
                    <a:pt x="21072" y="21725"/>
                    <a:pt x="21416" y="21393"/>
                    <a:pt x="21404" y="20877"/>
                  </a:cubicBezTo>
                  <a:cubicBezTo>
                    <a:pt x="21404" y="20631"/>
                    <a:pt x="21404" y="20385"/>
                    <a:pt x="21404" y="20127"/>
                  </a:cubicBezTo>
                  <a:cubicBezTo>
                    <a:pt x="21527" y="20017"/>
                    <a:pt x="21662" y="19906"/>
                    <a:pt x="21785" y="19771"/>
                  </a:cubicBezTo>
                  <a:cubicBezTo>
                    <a:pt x="21908" y="19635"/>
                    <a:pt x="22055" y="19574"/>
                    <a:pt x="22240" y="19513"/>
                  </a:cubicBezTo>
                  <a:cubicBezTo>
                    <a:pt x="22953" y="19304"/>
                    <a:pt x="23690" y="19156"/>
                    <a:pt x="24416" y="19008"/>
                  </a:cubicBezTo>
                  <a:cubicBezTo>
                    <a:pt x="24871" y="18922"/>
                    <a:pt x="25338" y="18873"/>
                    <a:pt x="25793" y="18861"/>
                  </a:cubicBezTo>
                  <a:cubicBezTo>
                    <a:pt x="26395" y="18836"/>
                    <a:pt x="26985" y="18763"/>
                    <a:pt x="27563" y="18591"/>
                  </a:cubicBezTo>
                  <a:cubicBezTo>
                    <a:pt x="27573" y="18588"/>
                    <a:pt x="27583" y="18587"/>
                    <a:pt x="27595" y="18587"/>
                  </a:cubicBezTo>
                  <a:close/>
                  <a:moveTo>
                    <a:pt x="25702" y="1"/>
                  </a:moveTo>
                  <a:cubicBezTo>
                    <a:pt x="25679" y="1"/>
                    <a:pt x="25655" y="6"/>
                    <a:pt x="25633" y="15"/>
                  </a:cubicBezTo>
                  <a:cubicBezTo>
                    <a:pt x="25393" y="98"/>
                    <a:pt x="25146" y="98"/>
                    <a:pt x="24898" y="98"/>
                  </a:cubicBezTo>
                  <a:lnTo>
                    <a:pt x="24898" y="98"/>
                  </a:lnTo>
                  <a:cubicBezTo>
                    <a:pt x="24815" y="98"/>
                    <a:pt x="24732" y="98"/>
                    <a:pt x="24649" y="101"/>
                  </a:cubicBezTo>
                  <a:cubicBezTo>
                    <a:pt x="24096" y="101"/>
                    <a:pt x="23543" y="114"/>
                    <a:pt x="23002" y="126"/>
                  </a:cubicBezTo>
                  <a:cubicBezTo>
                    <a:pt x="22842" y="126"/>
                    <a:pt x="22682" y="126"/>
                    <a:pt x="22535" y="163"/>
                  </a:cubicBezTo>
                  <a:cubicBezTo>
                    <a:pt x="22307" y="212"/>
                    <a:pt x="22080" y="240"/>
                    <a:pt x="21852" y="240"/>
                  </a:cubicBezTo>
                  <a:cubicBezTo>
                    <a:pt x="21625" y="240"/>
                    <a:pt x="21398" y="212"/>
                    <a:pt x="21170" y="150"/>
                  </a:cubicBezTo>
                  <a:cubicBezTo>
                    <a:pt x="20998" y="101"/>
                    <a:pt x="20814" y="101"/>
                    <a:pt x="20642" y="101"/>
                  </a:cubicBezTo>
                  <a:lnTo>
                    <a:pt x="18318" y="101"/>
                  </a:lnTo>
                  <a:cubicBezTo>
                    <a:pt x="18261" y="101"/>
                    <a:pt x="18202" y="100"/>
                    <a:pt x="18143" y="100"/>
                  </a:cubicBezTo>
                  <a:cubicBezTo>
                    <a:pt x="18026" y="100"/>
                    <a:pt x="17908" y="105"/>
                    <a:pt x="17802" y="138"/>
                  </a:cubicBezTo>
                  <a:cubicBezTo>
                    <a:pt x="17445" y="236"/>
                    <a:pt x="17101" y="236"/>
                    <a:pt x="16745" y="249"/>
                  </a:cubicBezTo>
                  <a:cubicBezTo>
                    <a:pt x="16622" y="249"/>
                    <a:pt x="16486" y="261"/>
                    <a:pt x="16351" y="286"/>
                  </a:cubicBezTo>
                  <a:cubicBezTo>
                    <a:pt x="16081" y="372"/>
                    <a:pt x="15786" y="384"/>
                    <a:pt x="15503" y="409"/>
                  </a:cubicBezTo>
                  <a:cubicBezTo>
                    <a:pt x="14950" y="458"/>
                    <a:pt x="14409" y="519"/>
                    <a:pt x="13856" y="568"/>
                  </a:cubicBezTo>
                  <a:cubicBezTo>
                    <a:pt x="13425" y="605"/>
                    <a:pt x="12983" y="630"/>
                    <a:pt x="12540" y="667"/>
                  </a:cubicBezTo>
                  <a:cubicBezTo>
                    <a:pt x="12270" y="679"/>
                    <a:pt x="12012" y="691"/>
                    <a:pt x="11741" y="704"/>
                  </a:cubicBezTo>
                  <a:cubicBezTo>
                    <a:pt x="11311" y="741"/>
                    <a:pt x="10868" y="777"/>
                    <a:pt x="10426" y="802"/>
                  </a:cubicBezTo>
                  <a:cubicBezTo>
                    <a:pt x="10229" y="827"/>
                    <a:pt x="10032" y="814"/>
                    <a:pt x="9836" y="851"/>
                  </a:cubicBezTo>
                  <a:cubicBezTo>
                    <a:pt x="9147" y="1011"/>
                    <a:pt x="8422" y="949"/>
                    <a:pt x="7746" y="1146"/>
                  </a:cubicBezTo>
                  <a:cubicBezTo>
                    <a:pt x="7690" y="1158"/>
                    <a:pt x="7635" y="1162"/>
                    <a:pt x="7580" y="1162"/>
                  </a:cubicBezTo>
                  <a:cubicBezTo>
                    <a:pt x="7524" y="1162"/>
                    <a:pt x="7469" y="1158"/>
                    <a:pt x="7414" y="1158"/>
                  </a:cubicBezTo>
                  <a:cubicBezTo>
                    <a:pt x="6750" y="1183"/>
                    <a:pt x="6098" y="1269"/>
                    <a:pt x="5484" y="1552"/>
                  </a:cubicBezTo>
                  <a:cubicBezTo>
                    <a:pt x="5361" y="1613"/>
                    <a:pt x="5238" y="1663"/>
                    <a:pt x="5103" y="1675"/>
                  </a:cubicBezTo>
                  <a:cubicBezTo>
                    <a:pt x="4648" y="1724"/>
                    <a:pt x="4267" y="1933"/>
                    <a:pt x="3910" y="2216"/>
                  </a:cubicBezTo>
                  <a:cubicBezTo>
                    <a:pt x="3787" y="2302"/>
                    <a:pt x="3664" y="2400"/>
                    <a:pt x="3541" y="2474"/>
                  </a:cubicBezTo>
                  <a:cubicBezTo>
                    <a:pt x="3086" y="2744"/>
                    <a:pt x="2742" y="3113"/>
                    <a:pt x="2447" y="3531"/>
                  </a:cubicBezTo>
                  <a:cubicBezTo>
                    <a:pt x="2398" y="3593"/>
                    <a:pt x="2337" y="3666"/>
                    <a:pt x="2287" y="3740"/>
                  </a:cubicBezTo>
                  <a:cubicBezTo>
                    <a:pt x="2152" y="3961"/>
                    <a:pt x="1968" y="4158"/>
                    <a:pt x="1771" y="4330"/>
                  </a:cubicBezTo>
                  <a:cubicBezTo>
                    <a:pt x="1574" y="4478"/>
                    <a:pt x="1365" y="4625"/>
                    <a:pt x="1451" y="4933"/>
                  </a:cubicBezTo>
                  <a:cubicBezTo>
                    <a:pt x="1464" y="4994"/>
                    <a:pt x="1390" y="5080"/>
                    <a:pt x="1353" y="5166"/>
                  </a:cubicBezTo>
                  <a:cubicBezTo>
                    <a:pt x="1218" y="5412"/>
                    <a:pt x="1083" y="5670"/>
                    <a:pt x="960" y="5928"/>
                  </a:cubicBezTo>
                  <a:cubicBezTo>
                    <a:pt x="702" y="6469"/>
                    <a:pt x="493" y="7010"/>
                    <a:pt x="308" y="7588"/>
                  </a:cubicBezTo>
                  <a:cubicBezTo>
                    <a:pt x="161" y="8055"/>
                    <a:pt x="38" y="8510"/>
                    <a:pt x="38" y="9002"/>
                  </a:cubicBezTo>
                  <a:cubicBezTo>
                    <a:pt x="38" y="9715"/>
                    <a:pt x="50" y="10415"/>
                    <a:pt x="25" y="11128"/>
                  </a:cubicBezTo>
                  <a:cubicBezTo>
                    <a:pt x="1" y="11645"/>
                    <a:pt x="75" y="12136"/>
                    <a:pt x="259" y="12616"/>
                  </a:cubicBezTo>
                  <a:cubicBezTo>
                    <a:pt x="333" y="12800"/>
                    <a:pt x="382" y="12997"/>
                    <a:pt x="431" y="13181"/>
                  </a:cubicBezTo>
                  <a:cubicBezTo>
                    <a:pt x="529" y="13575"/>
                    <a:pt x="665" y="13944"/>
                    <a:pt x="947" y="14239"/>
                  </a:cubicBezTo>
                  <a:cubicBezTo>
                    <a:pt x="1120" y="14435"/>
                    <a:pt x="1193" y="14657"/>
                    <a:pt x="1169" y="14915"/>
                  </a:cubicBezTo>
                  <a:cubicBezTo>
                    <a:pt x="1169" y="15038"/>
                    <a:pt x="1181" y="15173"/>
                    <a:pt x="1169" y="15308"/>
                  </a:cubicBezTo>
                  <a:cubicBezTo>
                    <a:pt x="1132" y="15812"/>
                    <a:pt x="1206" y="16316"/>
                    <a:pt x="1316" y="16820"/>
                  </a:cubicBezTo>
                  <a:cubicBezTo>
                    <a:pt x="1427" y="17361"/>
                    <a:pt x="1525" y="17902"/>
                    <a:pt x="1624" y="18443"/>
                  </a:cubicBezTo>
                  <a:cubicBezTo>
                    <a:pt x="1943" y="20262"/>
                    <a:pt x="2251" y="22094"/>
                    <a:pt x="2558" y="23914"/>
                  </a:cubicBezTo>
                  <a:cubicBezTo>
                    <a:pt x="2582" y="24073"/>
                    <a:pt x="2619" y="24221"/>
                    <a:pt x="2681" y="24368"/>
                  </a:cubicBezTo>
                  <a:cubicBezTo>
                    <a:pt x="2791" y="24614"/>
                    <a:pt x="2841" y="24872"/>
                    <a:pt x="2816" y="25131"/>
                  </a:cubicBezTo>
                  <a:cubicBezTo>
                    <a:pt x="2791" y="25401"/>
                    <a:pt x="2927" y="25585"/>
                    <a:pt x="3123" y="25745"/>
                  </a:cubicBezTo>
                  <a:cubicBezTo>
                    <a:pt x="3689" y="26225"/>
                    <a:pt x="4242" y="26692"/>
                    <a:pt x="4771" y="27184"/>
                  </a:cubicBezTo>
                  <a:cubicBezTo>
                    <a:pt x="5398" y="27786"/>
                    <a:pt x="6049" y="28339"/>
                    <a:pt x="6713" y="28892"/>
                  </a:cubicBezTo>
                  <a:cubicBezTo>
                    <a:pt x="7008" y="29151"/>
                    <a:pt x="7328" y="29384"/>
                    <a:pt x="7660" y="29605"/>
                  </a:cubicBezTo>
                  <a:cubicBezTo>
                    <a:pt x="7979" y="29790"/>
                    <a:pt x="8299" y="30011"/>
                    <a:pt x="8410" y="30404"/>
                  </a:cubicBezTo>
                  <a:cubicBezTo>
                    <a:pt x="8422" y="30429"/>
                    <a:pt x="8434" y="30441"/>
                    <a:pt x="8446" y="30466"/>
                  </a:cubicBezTo>
                  <a:cubicBezTo>
                    <a:pt x="8468" y="30494"/>
                    <a:pt x="8526" y="30515"/>
                    <a:pt x="8584" y="30515"/>
                  </a:cubicBezTo>
                  <a:cubicBezTo>
                    <a:pt x="8625" y="30515"/>
                    <a:pt x="8666" y="30504"/>
                    <a:pt x="8692" y="30478"/>
                  </a:cubicBezTo>
                  <a:cubicBezTo>
                    <a:pt x="8754" y="30429"/>
                    <a:pt x="8803" y="30355"/>
                    <a:pt x="8864" y="30282"/>
                  </a:cubicBezTo>
                  <a:cubicBezTo>
                    <a:pt x="9172" y="30168"/>
                    <a:pt x="9480" y="30096"/>
                    <a:pt x="9808" y="30096"/>
                  </a:cubicBezTo>
                  <a:cubicBezTo>
                    <a:pt x="9833" y="30096"/>
                    <a:pt x="9859" y="30096"/>
                    <a:pt x="9885" y="30097"/>
                  </a:cubicBezTo>
                  <a:cubicBezTo>
                    <a:pt x="9920" y="30099"/>
                    <a:pt x="9955" y="30100"/>
                    <a:pt x="9990" y="30100"/>
                  </a:cubicBezTo>
                  <a:cubicBezTo>
                    <a:pt x="10204" y="30100"/>
                    <a:pt x="10393" y="30061"/>
                    <a:pt x="10573" y="29913"/>
                  </a:cubicBezTo>
                  <a:cubicBezTo>
                    <a:pt x="10622" y="29864"/>
                    <a:pt x="10733" y="29851"/>
                    <a:pt x="10819" y="29839"/>
                  </a:cubicBezTo>
                  <a:cubicBezTo>
                    <a:pt x="11016" y="29814"/>
                    <a:pt x="11212" y="29790"/>
                    <a:pt x="11409" y="29753"/>
                  </a:cubicBezTo>
                  <a:cubicBezTo>
                    <a:pt x="12393" y="29605"/>
                    <a:pt x="13364" y="29446"/>
                    <a:pt x="14347" y="29286"/>
                  </a:cubicBezTo>
                  <a:cubicBezTo>
                    <a:pt x="14778" y="29212"/>
                    <a:pt x="15220" y="29151"/>
                    <a:pt x="15626" y="28966"/>
                  </a:cubicBezTo>
                  <a:cubicBezTo>
                    <a:pt x="15786" y="28892"/>
                    <a:pt x="15958" y="28843"/>
                    <a:pt x="16130" y="28794"/>
                  </a:cubicBezTo>
                  <a:cubicBezTo>
                    <a:pt x="17027" y="28573"/>
                    <a:pt x="17925" y="28351"/>
                    <a:pt x="18822" y="28130"/>
                  </a:cubicBezTo>
                  <a:cubicBezTo>
                    <a:pt x="19142" y="28056"/>
                    <a:pt x="19461" y="27983"/>
                    <a:pt x="19793" y="27946"/>
                  </a:cubicBezTo>
                  <a:cubicBezTo>
                    <a:pt x="20482" y="27872"/>
                    <a:pt x="21158" y="27774"/>
                    <a:pt x="21834" y="27675"/>
                  </a:cubicBezTo>
                  <a:cubicBezTo>
                    <a:pt x="22693" y="27554"/>
                    <a:pt x="23553" y="27463"/>
                    <a:pt x="24430" y="27463"/>
                  </a:cubicBezTo>
                  <a:cubicBezTo>
                    <a:pt x="24531" y="27463"/>
                    <a:pt x="24633" y="27464"/>
                    <a:pt x="24735" y="27466"/>
                  </a:cubicBezTo>
                  <a:cubicBezTo>
                    <a:pt x="24932" y="27466"/>
                    <a:pt x="25116" y="27491"/>
                    <a:pt x="25276" y="27638"/>
                  </a:cubicBezTo>
                  <a:cubicBezTo>
                    <a:pt x="25320" y="27678"/>
                    <a:pt x="25374" y="27696"/>
                    <a:pt x="25428" y="27696"/>
                  </a:cubicBezTo>
                  <a:cubicBezTo>
                    <a:pt x="25526" y="27696"/>
                    <a:pt x="25627" y="27639"/>
                    <a:pt x="25682" y="27552"/>
                  </a:cubicBezTo>
                  <a:cubicBezTo>
                    <a:pt x="25719" y="27503"/>
                    <a:pt x="25756" y="27442"/>
                    <a:pt x="25780" y="27380"/>
                  </a:cubicBezTo>
                  <a:cubicBezTo>
                    <a:pt x="25842" y="27196"/>
                    <a:pt x="25903" y="27011"/>
                    <a:pt x="25940" y="26815"/>
                  </a:cubicBezTo>
                  <a:cubicBezTo>
                    <a:pt x="26075" y="26237"/>
                    <a:pt x="26174" y="25647"/>
                    <a:pt x="26420" y="25094"/>
                  </a:cubicBezTo>
                  <a:cubicBezTo>
                    <a:pt x="26481" y="24958"/>
                    <a:pt x="26518" y="24799"/>
                    <a:pt x="26555" y="24651"/>
                  </a:cubicBezTo>
                  <a:cubicBezTo>
                    <a:pt x="26751" y="23901"/>
                    <a:pt x="26936" y="23164"/>
                    <a:pt x="27133" y="22414"/>
                  </a:cubicBezTo>
                  <a:cubicBezTo>
                    <a:pt x="27268" y="21885"/>
                    <a:pt x="27403" y="21344"/>
                    <a:pt x="27575" y="20828"/>
                  </a:cubicBezTo>
                  <a:cubicBezTo>
                    <a:pt x="27723" y="20361"/>
                    <a:pt x="27895" y="19906"/>
                    <a:pt x="28067" y="19451"/>
                  </a:cubicBezTo>
                  <a:cubicBezTo>
                    <a:pt x="28251" y="18959"/>
                    <a:pt x="28276" y="18935"/>
                    <a:pt x="28694" y="18541"/>
                  </a:cubicBezTo>
                  <a:cubicBezTo>
                    <a:pt x="28780" y="18468"/>
                    <a:pt x="28866" y="18406"/>
                    <a:pt x="28940" y="18332"/>
                  </a:cubicBezTo>
                  <a:cubicBezTo>
                    <a:pt x="29050" y="18234"/>
                    <a:pt x="29112" y="18123"/>
                    <a:pt x="29050" y="17976"/>
                  </a:cubicBezTo>
                  <a:cubicBezTo>
                    <a:pt x="28989" y="17853"/>
                    <a:pt x="29026" y="17730"/>
                    <a:pt x="29050" y="17595"/>
                  </a:cubicBezTo>
                  <a:cubicBezTo>
                    <a:pt x="29149" y="17201"/>
                    <a:pt x="29296" y="16845"/>
                    <a:pt x="29481" y="16488"/>
                  </a:cubicBezTo>
                  <a:cubicBezTo>
                    <a:pt x="29579" y="16292"/>
                    <a:pt x="29567" y="16095"/>
                    <a:pt x="29407" y="15935"/>
                  </a:cubicBezTo>
                  <a:cubicBezTo>
                    <a:pt x="29100" y="15591"/>
                    <a:pt x="28780" y="15259"/>
                    <a:pt x="28473" y="14915"/>
                  </a:cubicBezTo>
                  <a:cubicBezTo>
                    <a:pt x="28411" y="14841"/>
                    <a:pt x="28350" y="14767"/>
                    <a:pt x="28337" y="14694"/>
                  </a:cubicBezTo>
                  <a:cubicBezTo>
                    <a:pt x="28264" y="14312"/>
                    <a:pt x="28018" y="14079"/>
                    <a:pt x="27710" y="13870"/>
                  </a:cubicBezTo>
                  <a:cubicBezTo>
                    <a:pt x="27317" y="13599"/>
                    <a:pt x="26936" y="13292"/>
                    <a:pt x="26579" y="12972"/>
                  </a:cubicBezTo>
                  <a:cubicBezTo>
                    <a:pt x="26358" y="12776"/>
                    <a:pt x="26174" y="12579"/>
                    <a:pt x="26014" y="12333"/>
                  </a:cubicBezTo>
                  <a:cubicBezTo>
                    <a:pt x="25768" y="11940"/>
                    <a:pt x="25424" y="11620"/>
                    <a:pt x="24944" y="11510"/>
                  </a:cubicBezTo>
                  <a:cubicBezTo>
                    <a:pt x="24834" y="11485"/>
                    <a:pt x="24686" y="11448"/>
                    <a:pt x="24649" y="11374"/>
                  </a:cubicBezTo>
                  <a:cubicBezTo>
                    <a:pt x="24539" y="11165"/>
                    <a:pt x="24330" y="11104"/>
                    <a:pt x="24170" y="10969"/>
                  </a:cubicBezTo>
                  <a:cubicBezTo>
                    <a:pt x="23998" y="10821"/>
                    <a:pt x="23862" y="10649"/>
                    <a:pt x="23727" y="10477"/>
                  </a:cubicBezTo>
                  <a:cubicBezTo>
                    <a:pt x="23678" y="10415"/>
                    <a:pt x="23666" y="10305"/>
                    <a:pt x="23678" y="10231"/>
                  </a:cubicBezTo>
                  <a:cubicBezTo>
                    <a:pt x="23813" y="9690"/>
                    <a:pt x="23936" y="9149"/>
                    <a:pt x="24207" y="8670"/>
                  </a:cubicBezTo>
                  <a:cubicBezTo>
                    <a:pt x="24379" y="8350"/>
                    <a:pt x="24502" y="8030"/>
                    <a:pt x="24576" y="7674"/>
                  </a:cubicBezTo>
                  <a:cubicBezTo>
                    <a:pt x="24600" y="7551"/>
                    <a:pt x="24649" y="7428"/>
                    <a:pt x="24698" y="7305"/>
                  </a:cubicBezTo>
                  <a:cubicBezTo>
                    <a:pt x="24920" y="6826"/>
                    <a:pt x="26063" y="3408"/>
                    <a:pt x="26198" y="3101"/>
                  </a:cubicBezTo>
                  <a:cubicBezTo>
                    <a:pt x="26321" y="2843"/>
                    <a:pt x="26444" y="2585"/>
                    <a:pt x="26579" y="2326"/>
                  </a:cubicBezTo>
                  <a:cubicBezTo>
                    <a:pt x="26653" y="2154"/>
                    <a:pt x="26678" y="1982"/>
                    <a:pt x="26604" y="1810"/>
                  </a:cubicBezTo>
                  <a:cubicBezTo>
                    <a:pt x="26493" y="1613"/>
                    <a:pt x="26493" y="1392"/>
                    <a:pt x="26481" y="1171"/>
                  </a:cubicBezTo>
                  <a:cubicBezTo>
                    <a:pt x="26469" y="900"/>
                    <a:pt x="26456" y="642"/>
                    <a:pt x="26432" y="372"/>
                  </a:cubicBezTo>
                  <a:cubicBezTo>
                    <a:pt x="26432" y="279"/>
                    <a:pt x="26362" y="203"/>
                    <a:pt x="26260" y="203"/>
                  </a:cubicBezTo>
                  <a:cubicBezTo>
                    <a:pt x="26241" y="203"/>
                    <a:pt x="26220" y="206"/>
                    <a:pt x="26198" y="212"/>
                  </a:cubicBezTo>
                  <a:cubicBezTo>
                    <a:pt x="26153" y="223"/>
                    <a:pt x="26113" y="230"/>
                    <a:pt x="26076" y="230"/>
                  </a:cubicBezTo>
                  <a:cubicBezTo>
                    <a:pt x="25992" y="230"/>
                    <a:pt x="25926" y="195"/>
                    <a:pt x="25866" y="101"/>
                  </a:cubicBezTo>
                  <a:cubicBezTo>
                    <a:pt x="25830" y="38"/>
                    <a:pt x="25767" y="1"/>
                    <a:pt x="25702" y="1"/>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21"/>
            <p:cNvSpPr/>
            <p:nvPr/>
          </p:nvSpPr>
          <p:spPr>
            <a:xfrm>
              <a:off x="-10978202" y="-4842719"/>
              <a:ext cx="19070" cy="12745"/>
            </a:xfrm>
            <a:custGeom>
              <a:rect b="b" l="l" r="r" t="t"/>
              <a:pathLst>
                <a:path extrusionOk="0" h="272" w="407">
                  <a:moveTo>
                    <a:pt x="406" y="259"/>
                  </a:moveTo>
                  <a:cubicBezTo>
                    <a:pt x="222" y="259"/>
                    <a:pt x="87" y="173"/>
                    <a:pt x="1" y="1"/>
                  </a:cubicBezTo>
                  <a:lnTo>
                    <a:pt x="1" y="13"/>
                  </a:lnTo>
                  <a:cubicBezTo>
                    <a:pt x="87" y="1"/>
                    <a:pt x="185" y="1"/>
                    <a:pt x="271" y="1"/>
                  </a:cubicBezTo>
                  <a:cubicBezTo>
                    <a:pt x="320" y="38"/>
                    <a:pt x="357" y="75"/>
                    <a:pt x="394" y="111"/>
                  </a:cubicBezTo>
                  <a:cubicBezTo>
                    <a:pt x="394" y="173"/>
                    <a:pt x="394" y="222"/>
                    <a:pt x="394" y="271"/>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21"/>
            <p:cNvSpPr/>
            <p:nvPr/>
          </p:nvSpPr>
          <p:spPr>
            <a:xfrm>
              <a:off x="-10640050" y="-5087489"/>
              <a:ext cx="168819" cy="125009"/>
            </a:xfrm>
            <a:custGeom>
              <a:rect b="b" l="l" r="r" t="t"/>
              <a:pathLst>
                <a:path extrusionOk="0" h="2668" w="3603">
                  <a:moveTo>
                    <a:pt x="1574" y="492"/>
                  </a:moveTo>
                  <a:cubicBezTo>
                    <a:pt x="1180" y="492"/>
                    <a:pt x="1180" y="492"/>
                    <a:pt x="885" y="664"/>
                  </a:cubicBezTo>
                  <a:cubicBezTo>
                    <a:pt x="824" y="689"/>
                    <a:pt x="775" y="725"/>
                    <a:pt x="713" y="762"/>
                  </a:cubicBezTo>
                  <a:cubicBezTo>
                    <a:pt x="504" y="898"/>
                    <a:pt x="381" y="1389"/>
                    <a:pt x="664" y="1635"/>
                  </a:cubicBezTo>
                  <a:cubicBezTo>
                    <a:pt x="1070" y="1967"/>
                    <a:pt x="1475" y="2237"/>
                    <a:pt x="2028" y="2164"/>
                  </a:cubicBezTo>
                  <a:cubicBezTo>
                    <a:pt x="2078" y="2151"/>
                    <a:pt x="2115" y="2164"/>
                    <a:pt x="2164" y="2164"/>
                  </a:cubicBezTo>
                  <a:cubicBezTo>
                    <a:pt x="2545" y="2213"/>
                    <a:pt x="2840" y="2053"/>
                    <a:pt x="3135" y="1832"/>
                  </a:cubicBezTo>
                  <a:cubicBezTo>
                    <a:pt x="3209" y="1770"/>
                    <a:pt x="3233" y="1684"/>
                    <a:pt x="3209" y="1598"/>
                  </a:cubicBezTo>
                  <a:cubicBezTo>
                    <a:pt x="3147" y="1377"/>
                    <a:pt x="3049" y="1193"/>
                    <a:pt x="2864" y="1057"/>
                  </a:cubicBezTo>
                  <a:cubicBezTo>
                    <a:pt x="2692" y="947"/>
                    <a:pt x="2533" y="836"/>
                    <a:pt x="2373" y="725"/>
                  </a:cubicBezTo>
                  <a:cubicBezTo>
                    <a:pt x="2127" y="553"/>
                    <a:pt x="1869" y="455"/>
                    <a:pt x="1574" y="492"/>
                  </a:cubicBezTo>
                  <a:close/>
                  <a:moveTo>
                    <a:pt x="1856" y="246"/>
                  </a:moveTo>
                  <a:cubicBezTo>
                    <a:pt x="2336" y="332"/>
                    <a:pt x="2742" y="590"/>
                    <a:pt x="3135" y="861"/>
                  </a:cubicBezTo>
                  <a:cubicBezTo>
                    <a:pt x="3405" y="1070"/>
                    <a:pt x="3541" y="1377"/>
                    <a:pt x="3577" y="1709"/>
                  </a:cubicBezTo>
                  <a:cubicBezTo>
                    <a:pt x="3602" y="1881"/>
                    <a:pt x="3541" y="2029"/>
                    <a:pt x="3405" y="2115"/>
                  </a:cubicBezTo>
                  <a:cubicBezTo>
                    <a:pt x="3209" y="2262"/>
                    <a:pt x="3012" y="2385"/>
                    <a:pt x="2803" y="2508"/>
                  </a:cubicBezTo>
                  <a:cubicBezTo>
                    <a:pt x="2705" y="2557"/>
                    <a:pt x="2594" y="2582"/>
                    <a:pt x="2483" y="2594"/>
                  </a:cubicBezTo>
                  <a:cubicBezTo>
                    <a:pt x="2287" y="2606"/>
                    <a:pt x="2090" y="2606"/>
                    <a:pt x="1893" y="2606"/>
                  </a:cubicBezTo>
                  <a:cubicBezTo>
                    <a:pt x="1180" y="2619"/>
                    <a:pt x="1254" y="2668"/>
                    <a:pt x="566" y="2176"/>
                  </a:cubicBezTo>
                  <a:cubicBezTo>
                    <a:pt x="455" y="2102"/>
                    <a:pt x="357" y="2016"/>
                    <a:pt x="258" y="1930"/>
                  </a:cubicBezTo>
                  <a:cubicBezTo>
                    <a:pt x="111" y="1795"/>
                    <a:pt x="25" y="1611"/>
                    <a:pt x="12" y="1414"/>
                  </a:cubicBezTo>
                  <a:cubicBezTo>
                    <a:pt x="0" y="1143"/>
                    <a:pt x="49" y="885"/>
                    <a:pt x="160" y="639"/>
                  </a:cubicBezTo>
                  <a:cubicBezTo>
                    <a:pt x="184" y="590"/>
                    <a:pt x="221" y="516"/>
                    <a:pt x="271" y="492"/>
                  </a:cubicBezTo>
                  <a:cubicBezTo>
                    <a:pt x="688" y="246"/>
                    <a:pt x="1106" y="0"/>
                    <a:pt x="1610" y="12"/>
                  </a:cubicBezTo>
                  <a:cubicBezTo>
                    <a:pt x="1684" y="25"/>
                    <a:pt x="1746" y="49"/>
                    <a:pt x="1807" y="74"/>
                  </a:cubicBezTo>
                  <a:cubicBezTo>
                    <a:pt x="1893" y="98"/>
                    <a:pt x="1856" y="172"/>
                    <a:pt x="1856" y="246"/>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21"/>
            <p:cNvSpPr/>
            <p:nvPr/>
          </p:nvSpPr>
          <p:spPr>
            <a:xfrm>
              <a:off x="-10829578" y="-4962527"/>
              <a:ext cx="155559" cy="105471"/>
            </a:xfrm>
            <a:custGeom>
              <a:rect b="b" l="l" r="r" t="t"/>
              <a:pathLst>
                <a:path extrusionOk="0" h="2251" w="3320">
                  <a:moveTo>
                    <a:pt x="1304" y="1746"/>
                  </a:moveTo>
                  <a:cubicBezTo>
                    <a:pt x="1304" y="1759"/>
                    <a:pt x="1316" y="1759"/>
                    <a:pt x="1316" y="1771"/>
                  </a:cubicBezTo>
                  <a:cubicBezTo>
                    <a:pt x="1500" y="1746"/>
                    <a:pt x="1722" y="1771"/>
                    <a:pt x="1894" y="1697"/>
                  </a:cubicBezTo>
                  <a:cubicBezTo>
                    <a:pt x="2201" y="1537"/>
                    <a:pt x="2484" y="1328"/>
                    <a:pt x="2767" y="1132"/>
                  </a:cubicBezTo>
                  <a:cubicBezTo>
                    <a:pt x="2828" y="1095"/>
                    <a:pt x="2877" y="972"/>
                    <a:pt x="2865" y="898"/>
                  </a:cubicBezTo>
                  <a:cubicBezTo>
                    <a:pt x="2840" y="701"/>
                    <a:pt x="2656" y="480"/>
                    <a:pt x="2447" y="456"/>
                  </a:cubicBezTo>
                  <a:cubicBezTo>
                    <a:pt x="1918" y="406"/>
                    <a:pt x="1402" y="492"/>
                    <a:pt x="898" y="652"/>
                  </a:cubicBezTo>
                  <a:cubicBezTo>
                    <a:pt x="763" y="689"/>
                    <a:pt x="652" y="763"/>
                    <a:pt x="591" y="886"/>
                  </a:cubicBezTo>
                  <a:cubicBezTo>
                    <a:pt x="541" y="984"/>
                    <a:pt x="492" y="1070"/>
                    <a:pt x="443" y="1181"/>
                  </a:cubicBezTo>
                  <a:cubicBezTo>
                    <a:pt x="382" y="1292"/>
                    <a:pt x="418" y="1439"/>
                    <a:pt x="517" y="1537"/>
                  </a:cubicBezTo>
                  <a:cubicBezTo>
                    <a:pt x="652" y="1660"/>
                    <a:pt x="787" y="1746"/>
                    <a:pt x="984" y="1746"/>
                  </a:cubicBezTo>
                  <a:cubicBezTo>
                    <a:pt x="1095" y="1746"/>
                    <a:pt x="1205" y="1746"/>
                    <a:pt x="1304" y="1746"/>
                  </a:cubicBezTo>
                  <a:close/>
                  <a:moveTo>
                    <a:pt x="1353" y="2189"/>
                  </a:moveTo>
                  <a:cubicBezTo>
                    <a:pt x="1230" y="2189"/>
                    <a:pt x="1193" y="2177"/>
                    <a:pt x="1144" y="2189"/>
                  </a:cubicBezTo>
                  <a:cubicBezTo>
                    <a:pt x="738" y="2250"/>
                    <a:pt x="418" y="2066"/>
                    <a:pt x="136" y="1796"/>
                  </a:cubicBezTo>
                  <a:cubicBezTo>
                    <a:pt x="74" y="1734"/>
                    <a:pt x="13" y="1648"/>
                    <a:pt x="13" y="1574"/>
                  </a:cubicBezTo>
                  <a:cubicBezTo>
                    <a:pt x="0" y="1365"/>
                    <a:pt x="0" y="1144"/>
                    <a:pt x="25" y="923"/>
                  </a:cubicBezTo>
                  <a:cubicBezTo>
                    <a:pt x="37" y="849"/>
                    <a:pt x="111" y="763"/>
                    <a:pt x="173" y="701"/>
                  </a:cubicBezTo>
                  <a:cubicBezTo>
                    <a:pt x="357" y="517"/>
                    <a:pt x="591" y="394"/>
                    <a:pt x="849" y="308"/>
                  </a:cubicBezTo>
                  <a:cubicBezTo>
                    <a:pt x="1033" y="247"/>
                    <a:pt x="1230" y="197"/>
                    <a:pt x="1414" y="124"/>
                  </a:cubicBezTo>
                  <a:cubicBezTo>
                    <a:pt x="1783" y="1"/>
                    <a:pt x="2152" y="25"/>
                    <a:pt x="2533" y="62"/>
                  </a:cubicBezTo>
                  <a:cubicBezTo>
                    <a:pt x="2889" y="99"/>
                    <a:pt x="3271" y="505"/>
                    <a:pt x="3295" y="874"/>
                  </a:cubicBezTo>
                  <a:cubicBezTo>
                    <a:pt x="3320" y="1132"/>
                    <a:pt x="3221" y="1353"/>
                    <a:pt x="3012" y="1513"/>
                  </a:cubicBezTo>
                  <a:cubicBezTo>
                    <a:pt x="2853" y="1623"/>
                    <a:pt x="2668" y="1710"/>
                    <a:pt x="2508" y="1832"/>
                  </a:cubicBezTo>
                  <a:cubicBezTo>
                    <a:pt x="2152" y="2115"/>
                    <a:pt x="1746" y="2250"/>
                    <a:pt x="1353" y="2189"/>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21"/>
            <p:cNvSpPr/>
            <p:nvPr/>
          </p:nvSpPr>
          <p:spPr>
            <a:xfrm>
              <a:off x="-10432107" y="-5037401"/>
              <a:ext cx="149795" cy="123885"/>
            </a:xfrm>
            <a:custGeom>
              <a:rect b="b" l="l" r="r" t="t"/>
              <a:pathLst>
                <a:path extrusionOk="0" h="2644" w="3197">
                  <a:moveTo>
                    <a:pt x="2619" y="935"/>
                  </a:moveTo>
                  <a:cubicBezTo>
                    <a:pt x="2434" y="824"/>
                    <a:pt x="2299" y="751"/>
                    <a:pt x="2176" y="664"/>
                  </a:cubicBezTo>
                  <a:cubicBezTo>
                    <a:pt x="1955" y="480"/>
                    <a:pt x="1709" y="443"/>
                    <a:pt x="1438" y="443"/>
                  </a:cubicBezTo>
                  <a:cubicBezTo>
                    <a:pt x="1279" y="431"/>
                    <a:pt x="1131" y="443"/>
                    <a:pt x="1033" y="603"/>
                  </a:cubicBezTo>
                  <a:cubicBezTo>
                    <a:pt x="1033" y="603"/>
                    <a:pt x="947" y="578"/>
                    <a:pt x="934" y="554"/>
                  </a:cubicBezTo>
                  <a:cubicBezTo>
                    <a:pt x="861" y="419"/>
                    <a:pt x="897" y="246"/>
                    <a:pt x="1008" y="197"/>
                  </a:cubicBezTo>
                  <a:cubicBezTo>
                    <a:pt x="1365" y="50"/>
                    <a:pt x="1733" y="1"/>
                    <a:pt x="2090" y="160"/>
                  </a:cubicBezTo>
                  <a:cubicBezTo>
                    <a:pt x="2250" y="234"/>
                    <a:pt x="2397" y="357"/>
                    <a:pt x="2557" y="419"/>
                  </a:cubicBezTo>
                  <a:cubicBezTo>
                    <a:pt x="3036" y="591"/>
                    <a:pt x="3135" y="984"/>
                    <a:pt x="3172" y="1414"/>
                  </a:cubicBezTo>
                  <a:cubicBezTo>
                    <a:pt x="3196" y="1673"/>
                    <a:pt x="3086" y="1894"/>
                    <a:pt x="2877" y="2054"/>
                  </a:cubicBezTo>
                  <a:cubicBezTo>
                    <a:pt x="2619" y="2250"/>
                    <a:pt x="2336" y="2435"/>
                    <a:pt x="2016" y="2533"/>
                  </a:cubicBezTo>
                  <a:cubicBezTo>
                    <a:pt x="1610" y="2644"/>
                    <a:pt x="1192" y="2631"/>
                    <a:pt x="774" y="2545"/>
                  </a:cubicBezTo>
                  <a:cubicBezTo>
                    <a:pt x="455" y="2484"/>
                    <a:pt x="246" y="2250"/>
                    <a:pt x="61" y="1992"/>
                  </a:cubicBezTo>
                  <a:cubicBezTo>
                    <a:pt x="25" y="1943"/>
                    <a:pt x="0" y="1869"/>
                    <a:pt x="0" y="1808"/>
                  </a:cubicBezTo>
                  <a:cubicBezTo>
                    <a:pt x="0" y="1611"/>
                    <a:pt x="12" y="1414"/>
                    <a:pt x="49" y="1218"/>
                  </a:cubicBezTo>
                  <a:cubicBezTo>
                    <a:pt x="61" y="1144"/>
                    <a:pt x="148" y="1082"/>
                    <a:pt x="197" y="1021"/>
                  </a:cubicBezTo>
                  <a:cubicBezTo>
                    <a:pt x="209" y="1009"/>
                    <a:pt x="246" y="1009"/>
                    <a:pt x="270" y="1009"/>
                  </a:cubicBezTo>
                  <a:cubicBezTo>
                    <a:pt x="295" y="1033"/>
                    <a:pt x="357" y="1058"/>
                    <a:pt x="357" y="1082"/>
                  </a:cubicBezTo>
                  <a:cubicBezTo>
                    <a:pt x="369" y="1230"/>
                    <a:pt x="344" y="1390"/>
                    <a:pt x="357" y="1537"/>
                  </a:cubicBezTo>
                  <a:cubicBezTo>
                    <a:pt x="369" y="1759"/>
                    <a:pt x="504" y="1906"/>
                    <a:pt x="676" y="2004"/>
                  </a:cubicBezTo>
                  <a:cubicBezTo>
                    <a:pt x="750" y="2054"/>
                    <a:pt x="836" y="2090"/>
                    <a:pt x="922" y="2115"/>
                  </a:cubicBezTo>
                  <a:cubicBezTo>
                    <a:pt x="1549" y="2238"/>
                    <a:pt x="2102" y="2103"/>
                    <a:pt x="2594" y="1697"/>
                  </a:cubicBezTo>
                  <a:cubicBezTo>
                    <a:pt x="2692" y="1611"/>
                    <a:pt x="2754" y="1476"/>
                    <a:pt x="2729" y="1341"/>
                  </a:cubicBezTo>
                  <a:cubicBezTo>
                    <a:pt x="2705" y="1205"/>
                    <a:pt x="2655" y="1082"/>
                    <a:pt x="2619" y="935"/>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21"/>
            <p:cNvSpPr/>
            <p:nvPr/>
          </p:nvSpPr>
          <p:spPr>
            <a:xfrm>
              <a:off x="-10358967" y="-4804110"/>
              <a:ext cx="62833" cy="108891"/>
            </a:xfrm>
            <a:custGeom>
              <a:rect b="b" l="l" r="r" t="t"/>
              <a:pathLst>
                <a:path extrusionOk="0" h="2324" w="1341">
                  <a:moveTo>
                    <a:pt x="13" y="849"/>
                  </a:moveTo>
                  <a:cubicBezTo>
                    <a:pt x="0" y="640"/>
                    <a:pt x="49" y="455"/>
                    <a:pt x="197" y="295"/>
                  </a:cubicBezTo>
                  <a:cubicBezTo>
                    <a:pt x="431" y="37"/>
                    <a:pt x="971" y="0"/>
                    <a:pt x="1205" y="418"/>
                  </a:cubicBezTo>
                  <a:cubicBezTo>
                    <a:pt x="1254" y="517"/>
                    <a:pt x="1303" y="615"/>
                    <a:pt x="1328" y="726"/>
                  </a:cubicBezTo>
                  <a:cubicBezTo>
                    <a:pt x="1340" y="812"/>
                    <a:pt x="1340" y="922"/>
                    <a:pt x="1303" y="972"/>
                  </a:cubicBezTo>
                  <a:cubicBezTo>
                    <a:pt x="1058" y="1230"/>
                    <a:pt x="1107" y="1537"/>
                    <a:pt x="1094" y="1844"/>
                  </a:cubicBezTo>
                  <a:cubicBezTo>
                    <a:pt x="1082" y="1955"/>
                    <a:pt x="1070" y="2066"/>
                    <a:pt x="1045" y="2164"/>
                  </a:cubicBezTo>
                  <a:cubicBezTo>
                    <a:pt x="1021" y="2226"/>
                    <a:pt x="959" y="2287"/>
                    <a:pt x="910" y="2299"/>
                  </a:cubicBezTo>
                  <a:cubicBezTo>
                    <a:pt x="701" y="2324"/>
                    <a:pt x="517" y="2262"/>
                    <a:pt x="357" y="2139"/>
                  </a:cubicBezTo>
                  <a:cubicBezTo>
                    <a:pt x="332" y="2115"/>
                    <a:pt x="308" y="2066"/>
                    <a:pt x="295" y="2029"/>
                  </a:cubicBezTo>
                  <a:cubicBezTo>
                    <a:pt x="283" y="1943"/>
                    <a:pt x="271" y="1857"/>
                    <a:pt x="271" y="1771"/>
                  </a:cubicBezTo>
                  <a:cubicBezTo>
                    <a:pt x="271" y="1611"/>
                    <a:pt x="258" y="1463"/>
                    <a:pt x="148" y="1340"/>
                  </a:cubicBezTo>
                  <a:cubicBezTo>
                    <a:pt x="13" y="1193"/>
                    <a:pt x="13" y="1021"/>
                    <a:pt x="13" y="849"/>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21"/>
            <p:cNvSpPr/>
            <p:nvPr/>
          </p:nvSpPr>
          <p:spPr>
            <a:xfrm>
              <a:off x="-10992587" y="-5046632"/>
              <a:ext cx="105471" cy="73234"/>
            </a:xfrm>
            <a:custGeom>
              <a:rect b="b" l="l" r="r" t="t"/>
              <a:pathLst>
                <a:path extrusionOk="0" h="1563" w="2251">
                  <a:moveTo>
                    <a:pt x="1119" y="370"/>
                  </a:moveTo>
                  <a:cubicBezTo>
                    <a:pt x="787" y="370"/>
                    <a:pt x="468" y="382"/>
                    <a:pt x="136" y="456"/>
                  </a:cubicBezTo>
                  <a:cubicBezTo>
                    <a:pt x="111" y="468"/>
                    <a:pt x="62" y="431"/>
                    <a:pt x="37" y="394"/>
                  </a:cubicBezTo>
                  <a:cubicBezTo>
                    <a:pt x="0" y="357"/>
                    <a:pt x="25" y="259"/>
                    <a:pt x="74" y="222"/>
                  </a:cubicBezTo>
                  <a:cubicBezTo>
                    <a:pt x="246" y="112"/>
                    <a:pt x="431" y="26"/>
                    <a:pt x="627" y="13"/>
                  </a:cubicBezTo>
                  <a:cubicBezTo>
                    <a:pt x="984" y="1"/>
                    <a:pt x="1328" y="1"/>
                    <a:pt x="1685" y="13"/>
                  </a:cubicBezTo>
                  <a:cubicBezTo>
                    <a:pt x="1808" y="13"/>
                    <a:pt x="1943" y="87"/>
                    <a:pt x="2053" y="136"/>
                  </a:cubicBezTo>
                  <a:cubicBezTo>
                    <a:pt x="2164" y="185"/>
                    <a:pt x="2250" y="345"/>
                    <a:pt x="2226" y="468"/>
                  </a:cubicBezTo>
                  <a:cubicBezTo>
                    <a:pt x="2189" y="788"/>
                    <a:pt x="2078" y="1058"/>
                    <a:pt x="1771" y="1218"/>
                  </a:cubicBezTo>
                  <a:cubicBezTo>
                    <a:pt x="1513" y="1353"/>
                    <a:pt x="1254" y="1476"/>
                    <a:pt x="972" y="1538"/>
                  </a:cubicBezTo>
                  <a:cubicBezTo>
                    <a:pt x="861" y="1562"/>
                    <a:pt x="750" y="1525"/>
                    <a:pt x="677" y="1439"/>
                  </a:cubicBezTo>
                  <a:cubicBezTo>
                    <a:pt x="652" y="1415"/>
                    <a:pt x="652" y="1353"/>
                    <a:pt x="664" y="1329"/>
                  </a:cubicBezTo>
                  <a:cubicBezTo>
                    <a:pt x="726" y="1279"/>
                    <a:pt x="800" y="1218"/>
                    <a:pt x="873" y="1181"/>
                  </a:cubicBezTo>
                  <a:cubicBezTo>
                    <a:pt x="1119" y="1070"/>
                    <a:pt x="1365" y="972"/>
                    <a:pt x="1599" y="861"/>
                  </a:cubicBezTo>
                  <a:cubicBezTo>
                    <a:pt x="1697" y="812"/>
                    <a:pt x="1758" y="726"/>
                    <a:pt x="1808" y="616"/>
                  </a:cubicBezTo>
                  <a:cubicBezTo>
                    <a:pt x="1832" y="530"/>
                    <a:pt x="1795" y="407"/>
                    <a:pt x="1722" y="407"/>
                  </a:cubicBezTo>
                  <a:cubicBezTo>
                    <a:pt x="1525" y="394"/>
                    <a:pt x="1316" y="382"/>
                    <a:pt x="1119" y="370"/>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21"/>
            <p:cNvSpPr/>
            <p:nvPr/>
          </p:nvSpPr>
          <p:spPr>
            <a:xfrm>
              <a:off x="-10573844" y="-4955030"/>
              <a:ext cx="119855" cy="102003"/>
            </a:xfrm>
            <a:custGeom>
              <a:rect b="b" l="l" r="r" t="t"/>
              <a:pathLst>
                <a:path extrusionOk="0" h="2177" w="2558">
                  <a:moveTo>
                    <a:pt x="1365" y="74"/>
                  </a:moveTo>
                  <a:cubicBezTo>
                    <a:pt x="1488" y="1"/>
                    <a:pt x="1624" y="13"/>
                    <a:pt x="1746" y="74"/>
                  </a:cubicBezTo>
                  <a:cubicBezTo>
                    <a:pt x="2189" y="271"/>
                    <a:pt x="2398" y="652"/>
                    <a:pt x="2496" y="1095"/>
                  </a:cubicBezTo>
                  <a:cubicBezTo>
                    <a:pt x="2558" y="1353"/>
                    <a:pt x="2337" y="1746"/>
                    <a:pt x="2091" y="1857"/>
                  </a:cubicBezTo>
                  <a:cubicBezTo>
                    <a:pt x="1599" y="2066"/>
                    <a:pt x="1083" y="2177"/>
                    <a:pt x="542" y="2140"/>
                  </a:cubicBezTo>
                  <a:cubicBezTo>
                    <a:pt x="406" y="2127"/>
                    <a:pt x="296" y="2066"/>
                    <a:pt x="210" y="1955"/>
                  </a:cubicBezTo>
                  <a:cubicBezTo>
                    <a:pt x="136" y="1845"/>
                    <a:pt x="62" y="1734"/>
                    <a:pt x="25" y="1611"/>
                  </a:cubicBezTo>
                  <a:cubicBezTo>
                    <a:pt x="1" y="1537"/>
                    <a:pt x="13" y="1439"/>
                    <a:pt x="38" y="1365"/>
                  </a:cubicBezTo>
                  <a:cubicBezTo>
                    <a:pt x="38" y="1328"/>
                    <a:pt x="99" y="1291"/>
                    <a:pt x="136" y="1291"/>
                  </a:cubicBezTo>
                  <a:cubicBezTo>
                    <a:pt x="173" y="1279"/>
                    <a:pt x="234" y="1291"/>
                    <a:pt x="247" y="1316"/>
                  </a:cubicBezTo>
                  <a:cubicBezTo>
                    <a:pt x="394" y="1734"/>
                    <a:pt x="738" y="1783"/>
                    <a:pt x="1107" y="1734"/>
                  </a:cubicBezTo>
                  <a:cubicBezTo>
                    <a:pt x="1390" y="1685"/>
                    <a:pt x="1673" y="1636"/>
                    <a:pt x="1943" y="1550"/>
                  </a:cubicBezTo>
                  <a:cubicBezTo>
                    <a:pt x="2201" y="1476"/>
                    <a:pt x="2324" y="1168"/>
                    <a:pt x="2226" y="898"/>
                  </a:cubicBezTo>
                  <a:cubicBezTo>
                    <a:pt x="2054" y="480"/>
                    <a:pt x="1882" y="320"/>
                    <a:pt x="1365" y="74"/>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1"/>
            <p:cNvSpPr/>
            <p:nvPr/>
          </p:nvSpPr>
          <p:spPr>
            <a:xfrm>
              <a:off x="-10918275" y="-4888777"/>
              <a:ext cx="72625" cy="63957"/>
            </a:xfrm>
            <a:custGeom>
              <a:rect b="b" l="l" r="r" t="t"/>
              <a:pathLst>
                <a:path extrusionOk="0" h="1365" w="1550">
                  <a:moveTo>
                    <a:pt x="1082" y="172"/>
                  </a:moveTo>
                  <a:cubicBezTo>
                    <a:pt x="898" y="222"/>
                    <a:pt x="713" y="258"/>
                    <a:pt x="517" y="308"/>
                  </a:cubicBezTo>
                  <a:cubicBezTo>
                    <a:pt x="418" y="332"/>
                    <a:pt x="369" y="480"/>
                    <a:pt x="431" y="578"/>
                  </a:cubicBezTo>
                  <a:cubicBezTo>
                    <a:pt x="529" y="750"/>
                    <a:pt x="664" y="849"/>
                    <a:pt x="849" y="861"/>
                  </a:cubicBezTo>
                  <a:cubicBezTo>
                    <a:pt x="1070" y="873"/>
                    <a:pt x="1291" y="861"/>
                    <a:pt x="1500" y="873"/>
                  </a:cubicBezTo>
                  <a:cubicBezTo>
                    <a:pt x="1525" y="873"/>
                    <a:pt x="1549" y="898"/>
                    <a:pt x="1549" y="910"/>
                  </a:cubicBezTo>
                  <a:cubicBezTo>
                    <a:pt x="1549" y="947"/>
                    <a:pt x="1549" y="996"/>
                    <a:pt x="1537" y="1033"/>
                  </a:cubicBezTo>
                  <a:cubicBezTo>
                    <a:pt x="1525" y="1070"/>
                    <a:pt x="1488" y="1107"/>
                    <a:pt x="1451" y="1119"/>
                  </a:cubicBezTo>
                  <a:cubicBezTo>
                    <a:pt x="971" y="1365"/>
                    <a:pt x="394" y="1217"/>
                    <a:pt x="123" y="763"/>
                  </a:cubicBezTo>
                  <a:cubicBezTo>
                    <a:pt x="0" y="554"/>
                    <a:pt x="25" y="332"/>
                    <a:pt x="111" y="123"/>
                  </a:cubicBezTo>
                  <a:cubicBezTo>
                    <a:pt x="148" y="37"/>
                    <a:pt x="234" y="0"/>
                    <a:pt x="320" y="0"/>
                  </a:cubicBezTo>
                  <a:cubicBezTo>
                    <a:pt x="578" y="0"/>
                    <a:pt x="849" y="0"/>
                    <a:pt x="1082" y="172"/>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21"/>
            <p:cNvSpPr/>
            <p:nvPr/>
          </p:nvSpPr>
          <p:spPr>
            <a:xfrm>
              <a:off x="-10635458" y="-4539707"/>
              <a:ext cx="565680" cy="94507"/>
            </a:xfrm>
            <a:custGeom>
              <a:rect b="b" l="l" r="r" t="t"/>
              <a:pathLst>
                <a:path extrusionOk="0" h="2017" w="12073">
                  <a:moveTo>
                    <a:pt x="259" y="2004"/>
                  </a:moveTo>
                  <a:cubicBezTo>
                    <a:pt x="173" y="1992"/>
                    <a:pt x="86" y="2016"/>
                    <a:pt x="0" y="1906"/>
                  </a:cubicBezTo>
                  <a:cubicBezTo>
                    <a:pt x="74" y="1856"/>
                    <a:pt x="136" y="1795"/>
                    <a:pt x="209" y="1770"/>
                  </a:cubicBezTo>
                  <a:cubicBezTo>
                    <a:pt x="541" y="1647"/>
                    <a:pt x="886" y="1549"/>
                    <a:pt x="1242" y="1524"/>
                  </a:cubicBezTo>
                  <a:cubicBezTo>
                    <a:pt x="1771" y="1488"/>
                    <a:pt x="2287" y="1377"/>
                    <a:pt x="2791" y="1180"/>
                  </a:cubicBezTo>
                  <a:cubicBezTo>
                    <a:pt x="3148" y="1045"/>
                    <a:pt x="3516" y="1020"/>
                    <a:pt x="3885" y="971"/>
                  </a:cubicBezTo>
                  <a:cubicBezTo>
                    <a:pt x="4832" y="873"/>
                    <a:pt x="5766" y="676"/>
                    <a:pt x="6700" y="516"/>
                  </a:cubicBezTo>
                  <a:cubicBezTo>
                    <a:pt x="7131" y="455"/>
                    <a:pt x="7573" y="381"/>
                    <a:pt x="8003" y="320"/>
                  </a:cubicBezTo>
                  <a:cubicBezTo>
                    <a:pt x="8643" y="221"/>
                    <a:pt x="9270" y="111"/>
                    <a:pt x="9909" y="62"/>
                  </a:cubicBezTo>
                  <a:cubicBezTo>
                    <a:pt x="10585" y="0"/>
                    <a:pt x="11274" y="0"/>
                    <a:pt x="11950" y="148"/>
                  </a:cubicBezTo>
                  <a:cubicBezTo>
                    <a:pt x="11987" y="148"/>
                    <a:pt x="12023" y="185"/>
                    <a:pt x="12073" y="221"/>
                  </a:cubicBezTo>
                  <a:cubicBezTo>
                    <a:pt x="12023" y="258"/>
                    <a:pt x="11974" y="307"/>
                    <a:pt x="11925" y="320"/>
                  </a:cubicBezTo>
                  <a:cubicBezTo>
                    <a:pt x="11593" y="357"/>
                    <a:pt x="11261" y="418"/>
                    <a:pt x="10942" y="418"/>
                  </a:cubicBezTo>
                  <a:cubicBezTo>
                    <a:pt x="10204" y="393"/>
                    <a:pt x="9479" y="504"/>
                    <a:pt x="8766" y="602"/>
                  </a:cubicBezTo>
                  <a:cubicBezTo>
                    <a:pt x="8348" y="652"/>
                    <a:pt x="7930" y="713"/>
                    <a:pt x="7524" y="775"/>
                  </a:cubicBezTo>
                  <a:cubicBezTo>
                    <a:pt x="6860" y="885"/>
                    <a:pt x="6221" y="1008"/>
                    <a:pt x="5557" y="1119"/>
                  </a:cubicBezTo>
                  <a:cubicBezTo>
                    <a:pt x="4992" y="1205"/>
                    <a:pt x="4426" y="1291"/>
                    <a:pt x="3861" y="1365"/>
                  </a:cubicBezTo>
                  <a:cubicBezTo>
                    <a:pt x="3443" y="1414"/>
                    <a:pt x="3037" y="1488"/>
                    <a:pt x="2631" y="1611"/>
                  </a:cubicBezTo>
                  <a:cubicBezTo>
                    <a:pt x="2152" y="1770"/>
                    <a:pt x="1648" y="1832"/>
                    <a:pt x="1131" y="1844"/>
                  </a:cubicBezTo>
                  <a:cubicBezTo>
                    <a:pt x="873" y="1856"/>
                    <a:pt x="615" y="1906"/>
                    <a:pt x="345" y="1942"/>
                  </a:cubicBezTo>
                  <a:cubicBezTo>
                    <a:pt x="308" y="1942"/>
                    <a:pt x="283" y="1992"/>
                    <a:pt x="246" y="2016"/>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21"/>
            <p:cNvSpPr/>
            <p:nvPr/>
          </p:nvSpPr>
          <p:spPr>
            <a:xfrm>
              <a:off x="-10415427" y="-4486714"/>
              <a:ext cx="337028" cy="60490"/>
            </a:xfrm>
            <a:custGeom>
              <a:rect b="b" l="l" r="r" t="t"/>
              <a:pathLst>
                <a:path extrusionOk="0" h="1291" w="7193">
                  <a:moveTo>
                    <a:pt x="1" y="1229"/>
                  </a:moveTo>
                  <a:cubicBezTo>
                    <a:pt x="62" y="1168"/>
                    <a:pt x="99" y="1107"/>
                    <a:pt x="148" y="1082"/>
                  </a:cubicBezTo>
                  <a:cubicBezTo>
                    <a:pt x="332" y="1008"/>
                    <a:pt x="517" y="934"/>
                    <a:pt x="714" y="898"/>
                  </a:cubicBezTo>
                  <a:cubicBezTo>
                    <a:pt x="1599" y="725"/>
                    <a:pt x="2496" y="590"/>
                    <a:pt x="3381" y="418"/>
                  </a:cubicBezTo>
                  <a:cubicBezTo>
                    <a:pt x="4057" y="295"/>
                    <a:pt x="4721" y="184"/>
                    <a:pt x="5410" y="221"/>
                  </a:cubicBezTo>
                  <a:cubicBezTo>
                    <a:pt x="5631" y="234"/>
                    <a:pt x="5852" y="234"/>
                    <a:pt x="6049" y="86"/>
                  </a:cubicBezTo>
                  <a:cubicBezTo>
                    <a:pt x="6135" y="12"/>
                    <a:pt x="6295" y="0"/>
                    <a:pt x="6418" y="0"/>
                  </a:cubicBezTo>
                  <a:cubicBezTo>
                    <a:pt x="6664" y="12"/>
                    <a:pt x="6909" y="49"/>
                    <a:pt x="7143" y="86"/>
                  </a:cubicBezTo>
                  <a:cubicBezTo>
                    <a:pt x="7168" y="86"/>
                    <a:pt x="7192" y="123"/>
                    <a:pt x="7192" y="135"/>
                  </a:cubicBezTo>
                  <a:cubicBezTo>
                    <a:pt x="7180" y="160"/>
                    <a:pt x="7155" y="221"/>
                    <a:pt x="7131" y="221"/>
                  </a:cubicBezTo>
                  <a:cubicBezTo>
                    <a:pt x="6946" y="271"/>
                    <a:pt x="6750" y="283"/>
                    <a:pt x="6602" y="455"/>
                  </a:cubicBezTo>
                  <a:cubicBezTo>
                    <a:pt x="6541" y="529"/>
                    <a:pt x="6405" y="553"/>
                    <a:pt x="6295" y="553"/>
                  </a:cubicBezTo>
                  <a:cubicBezTo>
                    <a:pt x="5987" y="578"/>
                    <a:pt x="5680" y="615"/>
                    <a:pt x="5373" y="602"/>
                  </a:cubicBezTo>
                  <a:cubicBezTo>
                    <a:pt x="4635" y="578"/>
                    <a:pt x="3922" y="676"/>
                    <a:pt x="3197" y="799"/>
                  </a:cubicBezTo>
                  <a:cubicBezTo>
                    <a:pt x="2373" y="959"/>
                    <a:pt x="1562" y="1119"/>
                    <a:pt x="714" y="1193"/>
                  </a:cubicBezTo>
                  <a:cubicBezTo>
                    <a:pt x="541" y="1205"/>
                    <a:pt x="369" y="1266"/>
                    <a:pt x="197" y="1279"/>
                  </a:cubicBezTo>
                  <a:cubicBezTo>
                    <a:pt x="148" y="1291"/>
                    <a:pt x="87" y="1254"/>
                    <a:pt x="1" y="1229"/>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21"/>
            <p:cNvSpPr/>
            <p:nvPr/>
          </p:nvSpPr>
          <p:spPr>
            <a:xfrm>
              <a:off x="-10751237" y="-4572553"/>
              <a:ext cx="344478" cy="58241"/>
            </a:xfrm>
            <a:custGeom>
              <a:rect b="b" l="l" r="r" t="t"/>
              <a:pathLst>
                <a:path extrusionOk="0" h="1243" w="7352">
                  <a:moveTo>
                    <a:pt x="0" y="1070"/>
                  </a:moveTo>
                  <a:cubicBezTo>
                    <a:pt x="50" y="984"/>
                    <a:pt x="148" y="984"/>
                    <a:pt x="222" y="984"/>
                  </a:cubicBezTo>
                  <a:cubicBezTo>
                    <a:pt x="1291" y="947"/>
                    <a:pt x="2324" y="726"/>
                    <a:pt x="3344" y="431"/>
                  </a:cubicBezTo>
                  <a:cubicBezTo>
                    <a:pt x="3811" y="295"/>
                    <a:pt x="4303" y="283"/>
                    <a:pt x="4783" y="197"/>
                  </a:cubicBezTo>
                  <a:cubicBezTo>
                    <a:pt x="4869" y="185"/>
                    <a:pt x="4955" y="197"/>
                    <a:pt x="5041" y="172"/>
                  </a:cubicBezTo>
                  <a:cubicBezTo>
                    <a:pt x="5791" y="0"/>
                    <a:pt x="6528" y="123"/>
                    <a:pt x="7278" y="209"/>
                  </a:cubicBezTo>
                  <a:cubicBezTo>
                    <a:pt x="7290" y="209"/>
                    <a:pt x="7315" y="234"/>
                    <a:pt x="7352" y="259"/>
                  </a:cubicBezTo>
                  <a:cubicBezTo>
                    <a:pt x="7290" y="295"/>
                    <a:pt x="7254" y="332"/>
                    <a:pt x="7204" y="332"/>
                  </a:cubicBezTo>
                  <a:cubicBezTo>
                    <a:pt x="6700" y="381"/>
                    <a:pt x="6184" y="418"/>
                    <a:pt x="5692" y="480"/>
                  </a:cubicBezTo>
                  <a:cubicBezTo>
                    <a:pt x="4770" y="590"/>
                    <a:pt x="3848" y="677"/>
                    <a:pt x="2951" y="910"/>
                  </a:cubicBezTo>
                  <a:cubicBezTo>
                    <a:pt x="2029" y="1156"/>
                    <a:pt x="1082" y="1242"/>
                    <a:pt x="123" y="1119"/>
                  </a:cubicBezTo>
                  <a:cubicBezTo>
                    <a:pt x="86" y="1119"/>
                    <a:pt x="50" y="1094"/>
                    <a:pt x="0" y="1070"/>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21"/>
            <p:cNvSpPr/>
            <p:nvPr/>
          </p:nvSpPr>
          <p:spPr>
            <a:xfrm>
              <a:off x="-10758733" y="-4641664"/>
              <a:ext cx="319176" cy="39218"/>
            </a:xfrm>
            <a:custGeom>
              <a:rect b="b" l="l" r="r" t="t"/>
              <a:pathLst>
                <a:path extrusionOk="0" h="837" w="6812">
                  <a:moveTo>
                    <a:pt x="6811" y="160"/>
                  </a:moveTo>
                  <a:cubicBezTo>
                    <a:pt x="6725" y="246"/>
                    <a:pt x="6602" y="234"/>
                    <a:pt x="6504" y="246"/>
                  </a:cubicBezTo>
                  <a:cubicBezTo>
                    <a:pt x="6147" y="283"/>
                    <a:pt x="5803" y="308"/>
                    <a:pt x="5447" y="357"/>
                  </a:cubicBezTo>
                  <a:cubicBezTo>
                    <a:pt x="4930" y="443"/>
                    <a:pt x="4402" y="492"/>
                    <a:pt x="3873" y="516"/>
                  </a:cubicBezTo>
                  <a:cubicBezTo>
                    <a:pt x="3332" y="553"/>
                    <a:pt x="2779" y="627"/>
                    <a:pt x="2238" y="713"/>
                  </a:cubicBezTo>
                  <a:cubicBezTo>
                    <a:pt x="1537" y="836"/>
                    <a:pt x="837" y="824"/>
                    <a:pt x="136" y="750"/>
                  </a:cubicBezTo>
                  <a:cubicBezTo>
                    <a:pt x="99" y="750"/>
                    <a:pt x="62" y="713"/>
                    <a:pt x="1" y="689"/>
                  </a:cubicBezTo>
                  <a:cubicBezTo>
                    <a:pt x="62" y="652"/>
                    <a:pt x="99" y="615"/>
                    <a:pt x="148" y="603"/>
                  </a:cubicBezTo>
                  <a:cubicBezTo>
                    <a:pt x="308" y="590"/>
                    <a:pt x="455" y="578"/>
                    <a:pt x="615" y="578"/>
                  </a:cubicBezTo>
                  <a:cubicBezTo>
                    <a:pt x="1082" y="578"/>
                    <a:pt x="1537" y="529"/>
                    <a:pt x="1992" y="443"/>
                  </a:cubicBezTo>
                  <a:cubicBezTo>
                    <a:pt x="2730" y="308"/>
                    <a:pt x="3467" y="209"/>
                    <a:pt x="4217" y="172"/>
                  </a:cubicBezTo>
                  <a:cubicBezTo>
                    <a:pt x="4635" y="160"/>
                    <a:pt x="5053" y="86"/>
                    <a:pt x="5459" y="37"/>
                  </a:cubicBezTo>
                  <a:cubicBezTo>
                    <a:pt x="5901" y="0"/>
                    <a:pt x="6344" y="25"/>
                    <a:pt x="6774" y="111"/>
                  </a:cubicBezTo>
                  <a:cubicBezTo>
                    <a:pt x="6787" y="123"/>
                    <a:pt x="6799" y="148"/>
                    <a:pt x="6811" y="160"/>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21"/>
            <p:cNvSpPr/>
            <p:nvPr/>
          </p:nvSpPr>
          <p:spPr>
            <a:xfrm>
              <a:off x="-10275471" y="-4614020"/>
              <a:ext cx="233900" cy="39780"/>
            </a:xfrm>
            <a:custGeom>
              <a:rect b="b" l="l" r="r" t="t"/>
              <a:pathLst>
                <a:path extrusionOk="0" h="849" w="4992">
                  <a:moveTo>
                    <a:pt x="13" y="701"/>
                  </a:moveTo>
                  <a:cubicBezTo>
                    <a:pt x="271" y="664"/>
                    <a:pt x="517" y="615"/>
                    <a:pt x="775" y="578"/>
                  </a:cubicBezTo>
                  <a:cubicBezTo>
                    <a:pt x="1144" y="529"/>
                    <a:pt x="1513" y="467"/>
                    <a:pt x="1882" y="418"/>
                  </a:cubicBezTo>
                  <a:cubicBezTo>
                    <a:pt x="2533" y="320"/>
                    <a:pt x="3185" y="246"/>
                    <a:pt x="3836" y="160"/>
                  </a:cubicBezTo>
                  <a:cubicBezTo>
                    <a:pt x="4095" y="123"/>
                    <a:pt x="4353" y="49"/>
                    <a:pt x="4611" y="13"/>
                  </a:cubicBezTo>
                  <a:cubicBezTo>
                    <a:pt x="4697" y="0"/>
                    <a:pt x="4795" y="0"/>
                    <a:pt x="4881" y="13"/>
                  </a:cubicBezTo>
                  <a:cubicBezTo>
                    <a:pt x="4918" y="13"/>
                    <a:pt x="4955" y="49"/>
                    <a:pt x="4992" y="74"/>
                  </a:cubicBezTo>
                  <a:cubicBezTo>
                    <a:pt x="4967" y="99"/>
                    <a:pt x="4943" y="148"/>
                    <a:pt x="4918" y="172"/>
                  </a:cubicBezTo>
                  <a:cubicBezTo>
                    <a:pt x="4709" y="246"/>
                    <a:pt x="4513" y="357"/>
                    <a:pt x="4304" y="406"/>
                  </a:cubicBezTo>
                  <a:cubicBezTo>
                    <a:pt x="3984" y="480"/>
                    <a:pt x="3652" y="517"/>
                    <a:pt x="3332" y="566"/>
                  </a:cubicBezTo>
                  <a:cubicBezTo>
                    <a:pt x="2767" y="640"/>
                    <a:pt x="2201" y="713"/>
                    <a:pt x="1624" y="762"/>
                  </a:cubicBezTo>
                  <a:cubicBezTo>
                    <a:pt x="1169" y="812"/>
                    <a:pt x="714" y="824"/>
                    <a:pt x="247" y="849"/>
                  </a:cubicBezTo>
                  <a:cubicBezTo>
                    <a:pt x="173" y="849"/>
                    <a:pt x="87" y="812"/>
                    <a:pt x="1" y="799"/>
                  </a:cubicBezTo>
                  <a:cubicBezTo>
                    <a:pt x="1" y="775"/>
                    <a:pt x="13" y="738"/>
                    <a:pt x="13" y="701"/>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21"/>
            <p:cNvSpPr/>
            <p:nvPr/>
          </p:nvSpPr>
          <p:spPr>
            <a:xfrm>
              <a:off x="-10803667" y="-4448715"/>
              <a:ext cx="123322" cy="25958"/>
            </a:xfrm>
            <a:custGeom>
              <a:rect b="b" l="l" r="r" t="t"/>
              <a:pathLst>
                <a:path extrusionOk="0" h="554" w="2632">
                  <a:moveTo>
                    <a:pt x="1" y="431"/>
                  </a:moveTo>
                  <a:cubicBezTo>
                    <a:pt x="99" y="382"/>
                    <a:pt x="161" y="332"/>
                    <a:pt x="210" y="332"/>
                  </a:cubicBezTo>
                  <a:cubicBezTo>
                    <a:pt x="751" y="234"/>
                    <a:pt x="1292" y="136"/>
                    <a:pt x="1832" y="37"/>
                  </a:cubicBezTo>
                  <a:cubicBezTo>
                    <a:pt x="2078" y="0"/>
                    <a:pt x="2312" y="13"/>
                    <a:pt x="2545" y="62"/>
                  </a:cubicBezTo>
                  <a:cubicBezTo>
                    <a:pt x="2582" y="74"/>
                    <a:pt x="2607" y="123"/>
                    <a:pt x="2632" y="160"/>
                  </a:cubicBezTo>
                  <a:cubicBezTo>
                    <a:pt x="2619" y="173"/>
                    <a:pt x="2595" y="197"/>
                    <a:pt x="2582" y="197"/>
                  </a:cubicBezTo>
                  <a:cubicBezTo>
                    <a:pt x="2127" y="283"/>
                    <a:pt x="1685" y="382"/>
                    <a:pt x="1230" y="455"/>
                  </a:cubicBezTo>
                  <a:cubicBezTo>
                    <a:pt x="837" y="504"/>
                    <a:pt x="443" y="554"/>
                    <a:pt x="1" y="431"/>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21"/>
            <p:cNvSpPr/>
            <p:nvPr/>
          </p:nvSpPr>
          <p:spPr>
            <a:xfrm>
              <a:off x="-10126285" y="-4736124"/>
              <a:ext cx="103737" cy="25958"/>
            </a:xfrm>
            <a:custGeom>
              <a:rect b="b" l="l" r="r" t="t"/>
              <a:pathLst>
                <a:path extrusionOk="0" h="554" w="2214">
                  <a:moveTo>
                    <a:pt x="2214" y="123"/>
                  </a:moveTo>
                  <a:cubicBezTo>
                    <a:pt x="2189" y="184"/>
                    <a:pt x="2177" y="234"/>
                    <a:pt x="2152" y="246"/>
                  </a:cubicBezTo>
                  <a:cubicBezTo>
                    <a:pt x="2054" y="283"/>
                    <a:pt x="1943" y="307"/>
                    <a:pt x="1833" y="320"/>
                  </a:cubicBezTo>
                  <a:cubicBezTo>
                    <a:pt x="1427" y="357"/>
                    <a:pt x="1009" y="406"/>
                    <a:pt x="591" y="406"/>
                  </a:cubicBezTo>
                  <a:cubicBezTo>
                    <a:pt x="407" y="406"/>
                    <a:pt x="222" y="553"/>
                    <a:pt x="1" y="455"/>
                  </a:cubicBezTo>
                  <a:cubicBezTo>
                    <a:pt x="357" y="172"/>
                    <a:pt x="775" y="172"/>
                    <a:pt x="1181" y="111"/>
                  </a:cubicBezTo>
                  <a:cubicBezTo>
                    <a:pt x="1525" y="62"/>
                    <a:pt x="1869" y="0"/>
                    <a:pt x="2214" y="123"/>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21"/>
            <p:cNvSpPr/>
            <p:nvPr/>
          </p:nvSpPr>
          <p:spPr>
            <a:xfrm>
              <a:off x="-10634333" y="-4447544"/>
              <a:ext cx="33501" cy="14431"/>
            </a:xfrm>
            <a:custGeom>
              <a:rect b="b" l="l" r="r" t="t"/>
              <a:pathLst>
                <a:path extrusionOk="0" h="308" w="715">
                  <a:moveTo>
                    <a:pt x="222" y="49"/>
                  </a:moveTo>
                  <a:cubicBezTo>
                    <a:pt x="394" y="49"/>
                    <a:pt x="554" y="0"/>
                    <a:pt x="714" y="98"/>
                  </a:cubicBezTo>
                  <a:cubicBezTo>
                    <a:pt x="616" y="234"/>
                    <a:pt x="456" y="209"/>
                    <a:pt x="321" y="258"/>
                  </a:cubicBezTo>
                  <a:cubicBezTo>
                    <a:pt x="222" y="295"/>
                    <a:pt x="112" y="295"/>
                    <a:pt x="1" y="307"/>
                  </a:cubicBezTo>
                  <a:cubicBezTo>
                    <a:pt x="1" y="123"/>
                    <a:pt x="185" y="148"/>
                    <a:pt x="235" y="37"/>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21"/>
            <p:cNvSpPr/>
            <p:nvPr/>
          </p:nvSpPr>
          <p:spPr>
            <a:xfrm>
              <a:off x="-10860690" y="-5460783"/>
              <a:ext cx="379057" cy="61146"/>
            </a:xfrm>
            <a:custGeom>
              <a:rect b="b" l="l" r="r" t="t"/>
              <a:pathLst>
                <a:path extrusionOk="0" h="1305" w="8090">
                  <a:moveTo>
                    <a:pt x="1" y="1206"/>
                  </a:moveTo>
                  <a:cubicBezTo>
                    <a:pt x="505" y="1071"/>
                    <a:pt x="923" y="984"/>
                    <a:pt x="1365" y="960"/>
                  </a:cubicBezTo>
                  <a:cubicBezTo>
                    <a:pt x="2029" y="923"/>
                    <a:pt x="2681" y="886"/>
                    <a:pt x="3344" y="837"/>
                  </a:cubicBezTo>
                  <a:cubicBezTo>
                    <a:pt x="4205" y="763"/>
                    <a:pt x="5041" y="579"/>
                    <a:pt x="5889" y="407"/>
                  </a:cubicBezTo>
                  <a:cubicBezTo>
                    <a:pt x="6602" y="259"/>
                    <a:pt x="7315" y="136"/>
                    <a:pt x="8028" y="1"/>
                  </a:cubicBezTo>
                  <a:cubicBezTo>
                    <a:pt x="8053" y="1"/>
                    <a:pt x="8090" y="26"/>
                    <a:pt x="8090" y="38"/>
                  </a:cubicBezTo>
                  <a:cubicBezTo>
                    <a:pt x="8077" y="75"/>
                    <a:pt x="8077" y="124"/>
                    <a:pt x="8053" y="149"/>
                  </a:cubicBezTo>
                  <a:cubicBezTo>
                    <a:pt x="7967" y="210"/>
                    <a:pt x="7881" y="284"/>
                    <a:pt x="7782" y="308"/>
                  </a:cubicBezTo>
                  <a:cubicBezTo>
                    <a:pt x="7573" y="382"/>
                    <a:pt x="7352" y="431"/>
                    <a:pt x="7143" y="480"/>
                  </a:cubicBezTo>
                  <a:cubicBezTo>
                    <a:pt x="6553" y="603"/>
                    <a:pt x="5975" y="714"/>
                    <a:pt x="5385" y="837"/>
                  </a:cubicBezTo>
                  <a:cubicBezTo>
                    <a:pt x="4562" y="1009"/>
                    <a:pt x="3738" y="1132"/>
                    <a:pt x="2902" y="1169"/>
                  </a:cubicBezTo>
                  <a:cubicBezTo>
                    <a:pt x="2201" y="1206"/>
                    <a:pt x="1488" y="1243"/>
                    <a:pt x="787" y="1267"/>
                  </a:cubicBezTo>
                  <a:cubicBezTo>
                    <a:pt x="554" y="1279"/>
                    <a:pt x="308" y="1304"/>
                    <a:pt x="1" y="1206"/>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21"/>
            <p:cNvSpPr/>
            <p:nvPr/>
          </p:nvSpPr>
          <p:spPr>
            <a:xfrm>
              <a:off x="-10879104" y="-5360513"/>
              <a:ext cx="368702" cy="36313"/>
            </a:xfrm>
            <a:custGeom>
              <a:rect b="b" l="l" r="r" t="t"/>
              <a:pathLst>
                <a:path extrusionOk="0" h="775" w="7869">
                  <a:moveTo>
                    <a:pt x="7868" y="111"/>
                  </a:moveTo>
                  <a:cubicBezTo>
                    <a:pt x="7782" y="160"/>
                    <a:pt x="7733" y="209"/>
                    <a:pt x="7671" y="209"/>
                  </a:cubicBezTo>
                  <a:cubicBezTo>
                    <a:pt x="6848" y="357"/>
                    <a:pt x="6036" y="553"/>
                    <a:pt x="5200" y="639"/>
                  </a:cubicBezTo>
                  <a:cubicBezTo>
                    <a:pt x="4930" y="652"/>
                    <a:pt x="4672" y="676"/>
                    <a:pt x="4414" y="688"/>
                  </a:cubicBezTo>
                  <a:cubicBezTo>
                    <a:pt x="4082" y="701"/>
                    <a:pt x="3750" y="701"/>
                    <a:pt x="3418" y="688"/>
                  </a:cubicBezTo>
                  <a:cubicBezTo>
                    <a:pt x="2582" y="676"/>
                    <a:pt x="1746" y="701"/>
                    <a:pt x="910" y="750"/>
                  </a:cubicBezTo>
                  <a:cubicBezTo>
                    <a:pt x="664" y="775"/>
                    <a:pt x="431" y="762"/>
                    <a:pt x="185" y="750"/>
                  </a:cubicBezTo>
                  <a:cubicBezTo>
                    <a:pt x="123" y="750"/>
                    <a:pt x="62" y="701"/>
                    <a:pt x="0" y="676"/>
                  </a:cubicBezTo>
                  <a:cubicBezTo>
                    <a:pt x="49" y="578"/>
                    <a:pt x="135" y="578"/>
                    <a:pt x="222" y="566"/>
                  </a:cubicBezTo>
                  <a:cubicBezTo>
                    <a:pt x="1426" y="418"/>
                    <a:pt x="2643" y="381"/>
                    <a:pt x="3848" y="406"/>
                  </a:cubicBezTo>
                  <a:cubicBezTo>
                    <a:pt x="4598" y="418"/>
                    <a:pt x="5348" y="357"/>
                    <a:pt x="6086" y="221"/>
                  </a:cubicBezTo>
                  <a:cubicBezTo>
                    <a:pt x="6430" y="160"/>
                    <a:pt x="6774" y="111"/>
                    <a:pt x="7130" y="61"/>
                  </a:cubicBezTo>
                  <a:cubicBezTo>
                    <a:pt x="7364" y="37"/>
                    <a:pt x="7598" y="0"/>
                    <a:pt x="7868" y="111"/>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21"/>
            <p:cNvSpPr/>
            <p:nvPr/>
          </p:nvSpPr>
          <p:spPr>
            <a:xfrm>
              <a:off x="-11108928" y="-4719443"/>
              <a:ext cx="247722" cy="267308"/>
            </a:xfrm>
            <a:custGeom>
              <a:rect b="b" l="l" r="r" t="t"/>
              <a:pathLst>
                <a:path extrusionOk="0" h="5705" w="5287">
                  <a:moveTo>
                    <a:pt x="111" y="1"/>
                  </a:moveTo>
                  <a:cubicBezTo>
                    <a:pt x="135" y="13"/>
                    <a:pt x="160" y="13"/>
                    <a:pt x="172" y="13"/>
                  </a:cubicBezTo>
                  <a:cubicBezTo>
                    <a:pt x="246" y="74"/>
                    <a:pt x="320" y="111"/>
                    <a:pt x="381" y="173"/>
                  </a:cubicBezTo>
                  <a:cubicBezTo>
                    <a:pt x="1402" y="1193"/>
                    <a:pt x="2447" y="2176"/>
                    <a:pt x="3393" y="3246"/>
                  </a:cubicBezTo>
                  <a:cubicBezTo>
                    <a:pt x="3873" y="3787"/>
                    <a:pt x="4377" y="4328"/>
                    <a:pt x="4868" y="4856"/>
                  </a:cubicBezTo>
                  <a:cubicBezTo>
                    <a:pt x="5040" y="5053"/>
                    <a:pt x="5200" y="5274"/>
                    <a:pt x="5274" y="5533"/>
                  </a:cubicBezTo>
                  <a:cubicBezTo>
                    <a:pt x="5286" y="5582"/>
                    <a:pt x="5237" y="5643"/>
                    <a:pt x="5188" y="5692"/>
                  </a:cubicBezTo>
                  <a:cubicBezTo>
                    <a:pt x="5176" y="5705"/>
                    <a:pt x="5102" y="5705"/>
                    <a:pt x="5077" y="5680"/>
                  </a:cubicBezTo>
                  <a:cubicBezTo>
                    <a:pt x="5004" y="5631"/>
                    <a:pt x="4930" y="5569"/>
                    <a:pt x="4881" y="5508"/>
                  </a:cubicBezTo>
                  <a:cubicBezTo>
                    <a:pt x="4524" y="5029"/>
                    <a:pt x="4131" y="4586"/>
                    <a:pt x="3713" y="4156"/>
                  </a:cubicBezTo>
                  <a:cubicBezTo>
                    <a:pt x="3602" y="4045"/>
                    <a:pt x="3491" y="3947"/>
                    <a:pt x="3393" y="3824"/>
                  </a:cubicBezTo>
                  <a:cubicBezTo>
                    <a:pt x="2459" y="2767"/>
                    <a:pt x="1463" y="1759"/>
                    <a:pt x="467" y="763"/>
                  </a:cubicBezTo>
                  <a:cubicBezTo>
                    <a:pt x="320" y="603"/>
                    <a:pt x="172" y="431"/>
                    <a:pt x="37" y="259"/>
                  </a:cubicBezTo>
                  <a:cubicBezTo>
                    <a:pt x="0" y="222"/>
                    <a:pt x="12" y="136"/>
                    <a:pt x="25" y="74"/>
                  </a:cubicBezTo>
                  <a:cubicBezTo>
                    <a:pt x="25" y="50"/>
                    <a:pt x="86" y="25"/>
                    <a:pt x="111" y="1"/>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21"/>
            <p:cNvSpPr/>
            <p:nvPr/>
          </p:nvSpPr>
          <p:spPr>
            <a:xfrm>
              <a:off x="-11069757" y="-4573724"/>
              <a:ext cx="195854" cy="209161"/>
            </a:xfrm>
            <a:custGeom>
              <a:rect b="b" l="l" r="r" t="t"/>
              <a:pathLst>
                <a:path extrusionOk="0" h="4464" w="4180">
                  <a:moveTo>
                    <a:pt x="74" y="1"/>
                  </a:moveTo>
                  <a:cubicBezTo>
                    <a:pt x="172" y="62"/>
                    <a:pt x="258" y="124"/>
                    <a:pt x="344" y="197"/>
                  </a:cubicBezTo>
                  <a:cubicBezTo>
                    <a:pt x="787" y="566"/>
                    <a:pt x="1242" y="911"/>
                    <a:pt x="1647" y="1316"/>
                  </a:cubicBezTo>
                  <a:cubicBezTo>
                    <a:pt x="2213" y="1869"/>
                    <a:pt x="2742" y="2459"/>
                    <a:pt x="3282" y="3050"/>
                  </a:cubicBezTo>
                  <a:cubicBezTo>
                    <a:pt x="3578" y="3369"/>
                    <a:pt x="3885" y="3701"/>
                    <a:pt x="4094" y="4082"/>
                  </a:cubicBezTo>
                  <a:cubicBezTo>
                    <a:pt x="4131" y="4144"/>
                    <a:pt x="4168" y="4205"/>
                    <a:pt x="4168" y="4267"/>
                  </a:cubicBezTo>
                  <a:cubicBezTo>
                    <a:pt x="4180" y="4328"/>
                    <a:pt x="4155" y="4414"/>
                    <a:pt x="4118" y="4439"/>
                  </a:cubicBezTo>
                  <a:cubicBezTo>
                    <a:pt x="4069" y="4463"/>
                    <a:pt x="3983" y="4439"/>
                    <a:pt x="3934" y="4402"/>
                  </a:cubicBezTo>
                  <a:cubicBezTo>
                    <a:pt x="3873" y="4377"/>
                    <a:pt x="3836" y="4316"/>
                    <a:pt x="3799" y="4267"/>
                  </a:cubicBezTo>
                  <a:cubicBezTo>
                    <a:pt x="3479" y="3787"/>
                    <a:pt x="3086" y="3369"/>
                    <a:pt x="2692" y="2951"/>
                  </a:cubicBezTo>
                  <a:cubicBezTo>
                    <a:pt x="2336" y="2582"/>
                    <a:pt x="1992" y="2214"/>
                    <a:pt x="1660" y="1833"/>
                  </a:cubicBezTo>
                  <a:cubicBezTo>
                    <a:pt x="1377" y="1525"/>
                    <a:pt x="1082" y="1230"/>
                    <a:pt x="762" y="947"/>
                  </a:cubicBezTo>
                  <a:cubicBezTo>
                    <a:pt x="529" y="751"/>
                    <a:pt x="320" y="517"/>
                    <a:pt x="111" y="284"/>
                  </a:cubicBezTo>
                  <a:cubicBezTo>
                    <a:pt x="62" y="234"/>
                    <a:pt x="37" y="148"/>
                    <a:pt x="0" y="75"/>
                  </a:cubicBezTo>
                  <a:cubicBezTo>
                    <a:pt x="25" y="50"/>
                    <a:pt x="49" y="25"/>
                    <a:pt x="74" y="1"/>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21"/>
            <p:cNvSpPr/>
            <p:nvPr/>
          </p:nvSpPr>
          <p:spPr>
            <a:xfrm>
              <a:off x="-10308879" y="-5497049"/>
              <a:ext cx="70329" cy="95069"/>
            </a:xfrm>
            <a:custGeom>
              <a:rect b="b" l="l" r="r" t="t"/>
              <a:pathLst>
                <a:path extrusionOk="0" h="2029" w="1501">
                  <a:moveTo>
                    <a:pt x="50" y="2029"/>
                  </a:moveTo>
                  <a:cubicBezTo>
                    <a:pt x="38" y="1992"/>
                    <a:pt x="1" y="1943"/>
                    <a:pt x="13" y="1918"/>
                  </a:cubicBezTo>
                  <a:cubicBezTo>
                    <a:pt x="308" y="1168"/>
                    <a:pt x="738" y="517"/>
                    <a:pt x="1390" y="25"/>
                  </a:cubicBezTo>
                  <a:cubicBezTo>
                    <a:pt x="1439" y="0"/>
                    <a:pt x="1476" y="13"/>
                    <a:pt x="1501" y="74"/>
                  </a:cubicBezTo>
                  <a:cubicBezTo>
                    <a:pt x="1501" y="87"/>
                    <a:pt x="1501" y="123"/>
                    <a:pt x="1488" y="136"/>
                  </a:cubicBezTo>
                  <a:cubicBezTo>
                    <a:pt x="1353" y="283"/>
                    <a:pt x="1230" y="431"/>
                    <a:pt x="1083" y="566"/>
                  </a:cubicBezTo>
                  <a:cubicBezTo>
                    <a:pt x="800" y="849"/>
                    <a:pt x="579" y="1168"/>
                    <a:pt x="443" y="1562"/>
                  </a:cubicBezTo>
                  <a:cubicBezTo>
                    <a:pt x="394" y="1722"/>
                    <a:pt x="271" y="1857"/>
                    <a:pt x="173" y="2004"/>
                  </a:cubicBezTo>
                  <a:cubicBezTo>
                    <a:pt x="148" y="2029"/>
                    <a:pt x="99" y="2017"/>
                    <a:pt x="50" y="2029"/>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21"/>
            <p:cNvSpPr/>
            <p:nvPr/>
          </p:nvSpPr>
          <p:spPr>
            <a:xfrm>
              <a:off x="-10258181" y="-5467109"/>
              <a:ext cx="71501" cy="91086"/>
            </a:xfrm>
            <a:custGeom>
              <a:rect b="b" l="l" r="r" t="t"/>
              <a:pathLst>
                <a:path extrusionOk="0" h="1944" w="1526">
                  <a:moveTo>
                    <a:pt x="50" y="1943"/>
                  </a:moveTo>
                  <a:cubicBezTo>
                    <a:pt x="38" y="1931"/>
                    <a:pt x="13" y="1919"/>
                    <a:pt x="13" y="1894"/>
                  </a:cubicBezTo>
                  <a:cubicBezTo>
                    <a:pt x="1" y="1857"/>
                    <a:pt x="1" y="1796"/>
                    <a:pt x="25" y="1771"/>
                  </a:cubicBezTo>
                  <a:cubicBezTo>
                    <a:pt x="296" y="1476"/>
                    <a:pt x="480" y="1144"/>
                    <a:pt x="677" y="800"/>
                  </a:cubicBezTo>
                  <a:cubicBezTo>
                    <a:pt x="861" y="468"/>
                    <a:pt x="1156" y="222"/>
                    <a:pt x="1451" y="13"/>
                  </a:cubicBezTo>
                  <a:cubicBezTo>
                    <a:pt x="1464" y="1"/>
                    <a:pt x="1488" y="13"/>
                    <a:pt x="1500" y="25"/>
                  </a:cubicBezTo>
                  <a:cubicBezTo>
                    <a:pt x="1513" y="25"/>
                    <a:pt x="1525" y="62"/>
                    <a:pt x="1525" y="62"/>
                  </a:cubicBezTo>
                  <a:cubicBezTo>
                    <a:pt x="1451" y="148"/>
                    <a:pt x="1390" y="247"/>
                    <a:pt x="1316" y="320"/>
                  </a:cubicBezTo>
                  <a:cubicBezTo>
                    <a:pt x="1058" y="566"/>
                    <a:pt x="837" y="837"/>
                    <a:pt x="714" y="1169"/>
                  </a:cubicBezTo>
                  <a:cubicBezTo>
                    <a:pt x="603" y="1464"/>
                    <a:pt x="406" y="1697"/>
                    <a:pt x="160" y="1894"/>
                  </a:cubicBezTo>
                  <a:cubicBezTo>
                    <a:pt x="136" y="1919"/>
                    <a:pt x="87" y="1931"/>
                    <a:pt x="50" y="1943"/>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21"/>
            <p:cNvSpPr/>
            <p:nvPr/>
          </p:nvSpPr>
          <p:spPr>
            <a:xfrm>
              <a:off x="-10324434" y="-5383004"/>
              <a:ext cx="3514" cy="5810"/>
            </a:xfrm>
            <a:custGeom>
              <a:rect b="b" l="l" r="r" t="t"/>
              <a:pathLst>
                <a:path extrusionOk="0" h="124" w="75">
                  <a:moveTo>
                    <a:pt x="75" y="37"/>
                  </a:moveTo>
                  <a:cubicBezTo>
                    <a:pt x="62" y="62"/>
                    <a:pt x="50" y="87"/>
                    <a:pt x="25" y="124"/>
                  </a:cubicBezTo>
                  <a:cubicBezTo>
                    <a:pt x="25" y="99"/>
                    <a:pt x="1" y="87"/>
                    <a:pt x="1" y="74"/>
                  </a:cubicBezTo>
                  <a:cubicBezTo>
                    <a:pt x="13" y="50"/>
                    <a:pt x="38" y="25"/>
                    <a:pt x="50" y="1"/>
                  </a:cubicBezTo>
                  <a:cubicBezTo>
                    <a:pt x="62" y="13"/>
                    <a:pt x="75" y="25"/>
                    <a:pt x="75" y="37"/>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21"/>
            <p:cNvSpPr/>
            <p:nvPr/>
          </p:nvSpPr>
          <p:spPr>
            <a:xfrm>
              <a:off x="-10996616" y="-5556976"/>
              <a:ext cx="6372" cy="6419"/>
            </a:xfrm>
            <a:custGeom>
              <a:rect b="b" l="l" r="r" t="t"/>
              <a:pathLst>
                <a:path extrusionOk="0" h="137" w="136">
                  <a:moveTo>
                    <a:pt x="0" y="13"/>
                  </a:moveTo>
                  <a:cubicBezTo>
                    <a:pt x="37" y="26"/>
                    <a:pt x="86" y="13"/>
                    <a:pt x="111" y="38"/>
                  </a:cubicBezTo>
                  <a:cubicBezTo>
                    <a:pt x="136" y="50"/>
                    <a:pt x="123" y="99"/>
                    <a:pt x="123" y="136"/>
                  </a:cubicBezTo>
                  <a:cubicBezTo>
                    <a:pt x="86" y="136"/>
                    <a:pt x="37" y="136"/>
                    <a:pt x="25" y="124"/>
                  </a:cubicBezTo>
                  <a:cubicBezTo>
                    <a:pt x="0" y="87"/>
                    <a:pt x="13" y="50"/>
                    <a:pt x="13" y="1"/>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21"/>
            <p:cNvSpPr/>
            <p:nvPr/>
          </p:nvSpPr>
          <p:spPr>
            <a:xfrm>
              <a:off x="-10925209" y="-5501078"/>
              <a:ext cx="9840" cy="13869"/>
            </a:xfrm>
            <a:custGeom>
              <a:rect b="b" l="l" r="r" t="t"/>
              <a:pathLst>
                <a:path extrusionOk="0" h="296" w="210">
                  <a:moveTo>
                    <a:pt x="210" y="25"/>
                  </a:moveTo>
                  <a:cubicBezTo>
                    <a:pt x="210" y="136"/>
                    <a:pt x="173" y="222"/>
                    <a:pt x="75" y="283"/>
                  </a:cubicBezTo>
                  <a:cubicBezTo>
                    <a:pt x="62" y="295"/>
                    <a:pt x="38" y="295"/>
                    <a:pt x="25" y="283"/>
                  </a:cubicBezTo>
                  <a:cubicBezTo>
                    <a:pt x="13" y="271"/>
                    <a:pt x="1" y="246"/>
                    <a:pt x="13" y="234"/>
                  </a:cubicBezTo>
                  <a:cubicBezTo>
                    <a:pt x="50" y="136"/>
                    <a:pt x="62" y="37"/>
                    <a:pt x="185" y="0"/>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21"/>
            <p:cNvSpPr/>
            <p:nvPr/>
          </p:nvSpPr>
          <p:spPr>
            <a:xfrm>
              <a:off x="-10916541" y="-5512605"/>
              <a:ext cx="10964" cy="12745"/>
            </a:xfrm>
            <a:custGeom>
              <a:rect b="b" l="l" r="r" t="t"/>
              <a:pathLst>
                <a:path extrusionOk="0" h="272" w="234">
                  <a:moveTo>
                    <a:pt x="0" y="246"/>
                  </a:moveTo>
                  <a:cubicBezTo>
                    <a:pt x="0" y="148"/>
                    <a:pt x="37" y="74"/>
                    <a:pt x="111" y="25"/>
                  </a:cubicBezTo>
                  <a:cubicBezTo>
                    <a:pt x="123" y="13"/>
                    <a:pt x="148" y="1"/>
                    <a:pt x="160" y="1"/>
                  </a:cubicBezTo>
                  <a:cubicBezTo>
                    <a:pt x="221" y="13"/>
                    <a:pt x="234" y="50"/>
                    <a:pt x="197" y="99"/>
                  </a:cubicBezTo>
                  <a:cubicBezTo>
                    <a:pt x="160" y="173"/>
                    <a:pt x="123" y="259"/>
                    <a:pt x="25" y="271"/>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21"/>
            <p:cNvSpPr/>
            <p:nvPr/>
          </p:nvSpPr>
          <p:spPr>
            <a:xfrm>
              <a:off x="-10549620" y="-5190617"/>
              <a:ext cx="16165" cy="25395"/>
            </a:xfrm>
            <a:custGeom>
              <a:rect b="b" l="l" r="r" t="t"/>
              <a:pathLst>
                <a:path extrusionOk="0" h="542" w="345">
                  <a:moveTo>
                    <a:pt x="344" y="1"/>
                  </a:moveTo>
                  <a:cubicBezTo>
                    <a:pt x="221" y="185"/>
                    <a:pt x="111" y="369"/>
                    <a:pt x="0" y="541"/>
                  </a:cubicBezTo>
                  <a:cubicBezTo>
                    <a:pt x="0" y="443"/>
                    <a:pt x="12" y="333"/>
                    <a:pt x="25" y="234"/>
                  </a:cubicBezTo>
                  <a:cubicBezTo>
                    <a:pt x="62" y="50"/>
                    <a:pt x="74" y="50"/>
                    <a:pt x="344" y="1"/>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378" name="Google Shape;1378;p21"/>
          <p:cNvPicPr preferRelativeResize="0"/>
          <p:nvPr/>
        </p:nvPicPr>
        <p:blipFill>
          <a:blip r:embed="rId3">
            <a:alphaModFix/>
          </a:blip>
          <a:stretch>
            <a:fillRect/>
          </a:stretch>
        </p:blipFill>
        <p:spPr>
          <a:xfrm rot="-5400000">
            <a:off x="6446589" y="2413076"/>
            <a:ext cx="5077473" cy="3173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7" name="Shape 2187"/>
        <p:cNvGrpSpPr/>
        <p:nvPr/>
      </p:nvGrpSpPr>
      <p:grpSpPr>
        <a:xfrm>
          <a:off x="0" y="0"/>
          <a:ext cx="0" cy="0"/>
          <a:chOff x="0" y="0"/>
          <a:chExt cx="0" cy="0"/>
        </a:xfrm>
      </p:grpSpPr>
      <p:sp>
        <p:nvSpPr>
          <p:cNvPr id="2188" name="Google Shape;2188;p30"/>
          <p:cNvSpPr/>
          <p:nvPr/>
        </p:nvSpPr>
        <p:spPr>
          <a:xfrm rot="-2046168">
            <a:off x="543609" y="2065903"/>
            <a:ext cx="3188884" cy="2925509"/>
          </a:xfrm>
          <a:custGeom>
            <a:rect b="b" l="l" r="r" t="t"/>
            <a:pathLst>
              <a:path extrusionOk="0" h="177441" w="187170">
                <a:moveTo>
                  <a:pt x="51940" y="1"/>
                </a:moveTo>
                <a:cubicBezTo>
                  <a:pt x="44064" y="1"/>
                  <a:pt x="36222" y="1847"/>
                  <a:pt x="29600" y="5723"/>
                </a:cubicBezTo>
                <a:cubicBezTo>
                  <a:pt x="11906" y="16149"/>
                  <a:pt x="5339" y="37552"/>
                  <a:pt x="3134" y="55949"/>
                </a:cubicBezTo>
                <a:cubicBezTo>
                  <a:pt x="1" y="82239"/>
                  <a:pt x="8071" y="108455"/>
                  <a:pt x="21956" y="131363"/>
                </a:cubicBezTo>
                <a:cubicBezTo>
                  <a:pt x="31805" y="147578"/>
                  <a:pt x="45264" y="161688"/>
                  <a:pt x="62608" y="170586"/>
                </a:cubicBezTo>
                <a:cubicBezTo>
                  <a:pt x="72130" y="175462"/>
                  <a:pt x="82008" y="177441"/>
                  <a:pt x="92074" y="177441"/>
                </a:cubicBezTo>
                <a:cubicBezTo>
                  <a:pt x="99547" y="177441"/>
                  <a:pt x="107125" y="176350"/>
                  <a:pt x="114738" y="174546"/>
                </a:cubicBezTo>
                <a:cubicBezTo>
                  <a:pt x="132057" y="170435"/>
                  <a:pt x="148673" y="163067"/>
                  <a:pt x="161706" y="151739"/>
                </a:cubicBezTo>
                <a:cubicBezTo>
                  <a:pt x="174739" y="140385"/>
                  <a:pt x="183987" y="124896"/>
                  <a:pt x="185591" y="108280"/>
                </a:cubicBezTo>
                <a:cubicBezTo>
                  <a:pt x="187170" y="91663"/>
                  <a:pt x="180553" y="74069"/>
                  <a:pt x="166894" y="63142"/>
                </a:cubicBezTo>
                <a:cubicBezTo>
                  <a:pt x="151681" y="50961"/>
                  <a:pt x="130077" y="48054"/>
                  <a:pt x="114112" y="36750"/>
                </a:cubicBezTo>
                <a:cubicBezTo>
                  <a:pt x="105214" y="30485"/>
                  <a:pt x="98523" y="21913"/>
                  <a:pt x="90202" y="14971"/>
                </a:cubicBezTo>
                <a:cubicBezTo>
                  <a:pt x="81981" y="8104"/>
                  <a:pt x="72031" y="2866"/>
                  <a:pt x="61254" y="861"/>
                </a:cubicBezTo>
                <a:cubicBezTo>
                  <a:pt x="58193" y="291"/>
                  <a:pt x="55064" y="1"/>
                  <a:pt x="519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30"/>
          <p:cNvSpPr/>
          <p:nvPr/>
        </p:nvSpPr>
        <p:spPr>
          <a:xfrm flipH="1" rot="2447744">
            <a:off x="501004" y="292442"/>
            <a:ext cx="3050918" cy="3004986"/>
          </a:xfrm>
          <a:custGeom>
            <a:rect b="b" l="l" r="r" t="t"/>
            <a:pathLst>
              <a:path extrusionOk="0" h="177441" w="187170">
                <a:moveTo>
                  <a:pt x="51940" y="1"/>
                </a:moveTo>
                <a:cubicBezTo>
                  <a:pt x="44064" y="1"/>
                  <a:pt x="36222" y="1847"/>
                  <a:pt x="29600" y="5723"/>
                </a:cubicBezTo>
                <a:cubicBezTo>
                  <a:pt x="11906" y="16149"/>
                  <a:pt x="5339" y="37552"/>
                  <a:pt x="3134" y="55949"/>
                </a:cubicBezTo>
                <a:cubicBezTo>
                  <a:pt x="1" y="82239"/>
                  <a:pt x="8071" y="108455"/>
                  <a:pt x="21956" y="131363"/>
                </a:cubicBezTo>
                <a:cubicBezTo>
                  <a:pt x="31805" y="147578"/>
                  <a:pt x="45264" y="161688"/>
                  <a:pt x="62608" y="170586"/>
                </a:cubicBezTo>
                <a:cubicBezTo>
                  <a:pt x="72130" y="175462"/>
                  <a:pt x="82008" y="177441"/>
                  <a:pt x="92074" y="177441"/>
                </a:cubicBezTo>
                <a:cubicBezTo>
                  <a:pt x="99547" y="177441"/>
                  <a:pt x="107125" y="176350"/>
                  <a:pt x="114738" y="174546"/>
                </a:cubicBezTo>
                <a:cubicBezTo>
                  <a:pt x="132057" y="170435"/>
                  <a:pt x="148673" y="163067"/>
                  <a:pt x="161706" y="151739"/>
                </a:cubicBezTo>
                <a:cubicBezTo>
                  <a:pt x="174739" y="140385"/>
                  <a:pt x="183987" y="124896"/>
                  <a:pt x="185591" y="108280"/>
                </a:cubicBezTo>
                <a:cubicBezTo>
                  <a:pt x="187170" y="91663"/>
                  <a:pt x="180553" y="74069"/>
                  <a:pt x="166894" y="63142"/>
                </a:cubicBezTo>
                <a:cubicBezTo>
                  <a:pt x="151681" y="50961"/>
                  <a:pt x="130077" y="48054"/>
                  <a:pt x="114112" y="36750"/>
                </a:cubicBezTo>
                <a:cubicBezTo>
                  <a:pt x="105214" y="30485"/>
                  <a:pt x="98523" y="21913"/>
                  <a:pt x="90202" y="14971"/>
                </a:cubicBezTo>
                <a:cubicBezTo>
                  <a:pt x="81981" y="8104"/>
                  <a:pt x="72031" y="2866"/>
                  <a:pt x="61254" y="861"/>
                </a:cubicBezTo>
                <a:cubicBezTo>
                  <a:pt x="58193" y="291"/>
                  <a:pt x="55064" y="1"/>
                  <a:pt x="519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30"/>
          <p:cNvSpPr/>
          <p:nvPr/>
        </p:nvSpPr>
        <p:spPr>
          <a:xfrm flipH="1" rot="1956255">
            <a:off x="5338731" y="1945803"/>
            <a:ext cx="3013362" cy="2815344"/>
          </a:xfrm>
          <a:custGeom>
            <a:rect b="b" l="l" r="r" t="t"/>
            <a:pathLst>
              <a:path extrusionOk="0" h="177441" w="187170">
                <a:moveTo>
                  <a:pt x="51940" y="1"/>
                </a:moveTo>
                <a:cubicBezTo>
                  <a:pt x="44064" y="1"/>
                  <a:pt x="36222" y="1847"/>
                  <a:pt x="29600" y="5723"/>
                </a:cubicBezTo>
                <a:cubicBezTo>
                  <a:pt x="11906" y="16149"/>
                  <a:pt x="5339" y="37552"/>
                  <a:pt x="3134" y="55949"/>
                </a:cubicBezTo>
                <a:cubicBezTo>
                  <a:pt x="1" y="82239"/>
                  <a:pt x="8071" y="108455"/>
                  <a:pt x="21956" y="131363"/>
                </a:cubicBezTo>
                <a:cubicBezTo>
                  <a:pt x="31805" y="147578"/>
                  <a:pt x="45264" y="161688"/>
                  <a:pt x="62608" y="170586"/>
                </a:cubicBezTo>
                <a:cubicBezTo>
                  <a:pt x="72130" y="175462"/>
                  <a:pt x="82008" y="177441"/>
                  <a:pt x="92074" y="177441"/>
                </a:cubicBezTo>
                <a:cubicBezTo>
                  <a:pt x="99547" y="177441"/>
                  <a:pt x="107125" y="176350"/>
                  <a:pt x="114738" y="174546"/>
                </a:cubicBezTo>
                <a:cubicBezTo>
                  <a:pt x="132057" y="170435"/>
                  <a:pt x="148673" y="163067"/>
                  <a:pt x="161706" y="151739"/>
                </a:cubicBezTo>
                <a:cubicBezTo>
                  <a:pt x="174739" y="140385"/>
                  <a:pt x="183987" y="124896"/>
                  <a:pt x="185591" y="108280"/>
                </a:cubicBezTo>
                <a:cubicBezTo>
                  <a:pt x="187170" y="91663"/>
                  <a:pt x="180553" y="74069"/>
                  <a:pt x="166894" y="63142"/>
                </a:cubicBezTo>
                <a:cubicBezTo>
                  <a:pt x="151681" y="50961"/>
                  <a:pt x="130077" y="48054"/>
                  <a:pt x="114112" y="36750"/>
                </a:cubicBezTo>
                <a:cubicBezTo>
                  <a:pt x="105214" y="30485"/>
                  <a:pt x="98523" y="21913"/>
                  <a:pt x="90202" y="14971"/>
                </a:cubicBezTo>
                <a:cubicBezTo>
                  <a:pt x="81981" y="8104"/>
                  <a:pt x="72031" y="2866"/>
                  <a:pt x="61254" y="861"/>
                </a:cubicBezTo>
                <a:cubicBezTo>
                  <a:pt x="58193" y="291"/>
                  <a:pt x="55064" y="1"/>
                  <a:pt x="519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30"/>
          <p:cNvSpPr/>
          <p:nvPr/>
        </p:nvSpPr>
        <p:spPr>
          <a:xfrm rot="-2351744">
            <a:off x="5491845" y="284236"/>
            <a:ext cx="2859506" cy="2799422"/>
          </a:xfrm>
          <a:custGeom>
            <a:rect b="b" l="l" r="r" t="t"/>
            <a:pathLst>
              <a:path extrusionOk="0" h="177441" w="187170">
                <a:moveTo>
                  <a:pt x="51940" y="1"/>
                </a:moveTo>
                <a:cubicBezTo>
                  <a:pt x="44064" y="1"/>
                  <a:pt x="36222" y="1847"/>
                  <a:pt x="29600" y="5723"/>
                </a:cubicBezTo>
                <a:cubicBezTo>
                  <a:pt x="11906" y="16149"/>
                  <a:pt x="5339" y="37552"/>
                  <a:pt x="3134" y="55949"/>
                </a:cubicBezTo>
                <a:cubicBezTo>
                  <a:pt x="1" y="82239"/>
                  <a:pt x="8071" y="108455"/>
                  <a:pt x="21956" y="131363"/>
                </a:cubicBezTo>
                <a:cubicBezTo>
                  <a:pt x="31805" y="147578"/>
                  <a:pt x="45264" y="161688"/>
                  <a:pt x="62608" y="170586"/>
                </a:cubicBezTo>
                <a:cubicBezTo>
                  <a:pt x="72130" y="175462"/>
                  <a:pt x="82008" y="177441"/>
                  <a:pt x="92074" y="177441"/>
                </a:cubicBezTo>
                <a:cubicBezTo>
                  <a:pt x="99547" y="177441"/>
                  <a:pt x="107125" y="176350"/>
                  <a:pt x="114738" y="174546"/>
                </a:cubicBezTo>
                <a:cubicBezTo>
                  <a:pt x="132057" y="170435"/>
                  <a:pt x="148673" y="163067"/>
                  <a:pt x="161706" y="151739"/>
                </a:cubicBezTo>
                <a:cubicBezTo>
                  <a:pt x="174739" y="140385"/>
                  <a:pt x="183987" y="124896"/>
                  <a:pt x="185591" y="108280"/>
                </a:cubicBezTo>
                <a:cubicBezTo>
                  <a:pt x="187170" y="91663"/>
                  <a:pt x="180553" y="74069"/>
                  <a:pt x="166894" y="63142"/>
                </a:cubicBezTo>
                <a:cubicBezTo>
                  <a:pt x="151681" y="50961"/>
                  <a:pt x="130077" y="48054"/>
                  <a:pt x="114112" y="36750"/>
                </a:cubicBezTo>
                <a:cubicBezTo>
                  <a:pt x="105214" y="30485"/>
                  <a:pt x="98523" y="21913"/>
                  <a:pt x="90202" y="14971"/>
                </a:cubicBezTo>
                <a:cubicBezTo>
                  <a:pt x="81981" y="8104"/>
                  <a:pt x="72031" y="2866"/>
                  <a:pt x="61254" y="861"/>
                </a:cubicBezTo>
                <a:cubicBezTo>
                  <a:pt x="58193" y="291"/>
                  <a:pt x="55064" y="1"/>
                  <a:pt x="519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30"/>
          <p:cNvSpPr txBox="1"/>
          <p:nvPr>
            <p:ph idx="4294967295" type="title"/>
          </p:nvPr>
        </p:nvSpPr>
        <p:spPr>
          <a:xfrm>
            <a:off x="1027125" y="1019875"/>
            <a:ext cx="2183400" cy="184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200"/>
              <a:t>Game Combat Designer</a:t>
            </a:r>
            <a:endParaRPr b="1" sz="3200">
              <a:latin typeface="Rakkas"/>
              <a:ea typeface="Rakkas"/>
              <a:cs typeface="Rakkas"/>
              <a:sym typeface="Rakkas"/>
            </a:endParaRPr>
          </a:p>
        </p:txBody>
      </p:sp>
      <p:sp>
        <p:nvSpPr>
          <p:cNvPr id="2193" name="Google Shape;2193;p30"/>
          <p:cNvSpPr txBox="1"/>
          <p:nvPr>
            <p:ph idx="4294967295" type="subTitle"/>
          </p:nvPr>
        </p:nvSpPr>
        <p:spPr>
          <a:xfrm>
            <a:off x="1252300" y="2948050"/>
            <a:ext cx="1771500" cy="1339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000"/>
              <a:t>Most used weapons and win rate.</a:t>
            </a:r>
            <a:endParaRPr sz="2000"/>
          </a:p>
        </p:txBody>
      </p:sp>
      <p:sp>
        <p:nvSpPr>
          <p:cNvPr id="2194" name="Google Shape;2194;p30"/>
          <p:cNvSpPr txBox="1"/>
          <p:nvPr>
            <p:ph idx="4294967295" type="title"/>
          </p:nvPr>
        </p:nvSpPr>
        <p:spPr>
          <a:xfrm>
            <a:off x="5717238" y="1024563"/>
            <a:ext cx="2408700" cy="184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200"/>
              <a:t>Game Economy Designer</a:t>
            </a:r>
            <a:endParaRPr b="1" sz="3200">
              <a:latin typeface="Rakkas"/>
              <a:ea typeface="Rakkas"/>
              <a:cs typeface="Rakkas"/>
              <a:sym typeface="Rakkas"/>
            </a:endParaRPr>
          </a:p>
        </p:txBody>
      </p:sp>
      <p:sp>
        <p:nvSpPr>
          <p:cNvPr id="2195" name="Google Shape;2195;p30"/>
          <p:cNvSpPr txBox="1"/>
          <p:nvPr>
            <p:ph idx="4294967295" type="subTitle"/>
          </p:nvPr>
        </p:nvSpPr>
        <p:spPr>
          <a:xfrm>
            <a:off x="5871588" y="2988250"/>
            <a:ext cx="2100000" cy="1259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000"/>
              <a:t>Matches per session and sessions per day.</a:t>
            </a:r>
            <a:endParaRPr sz="2000"/>
          </a:p>
        </p:txBody>
      </p:sp>
      <p:grpSp>
        <p:nvGrpSpPr>
          <p:cNvPr id="2196" name="Google Shape;2196;p30"/>
          <p:cNvGrpSpPr/>
          <p:nvPr/>
        </p:nvGrpSpPr>
        <p:grpSpPr>
          <a:xfrm>
            <a:off x="3485662" y="1394934"/>
            <a:ext cx="2172576" cy="2172457"/>
            <a:chOff x="3485662" y="1775934"/>
            <a:chExt cx="2172576" cy="2172457"/>
          </a:xfrm>
        </p:grpSpPr>
        <p:sp>
          <p:nvSpPr>
            <p:cNvPr id="2197" name="Google Shape;2197;p30"/>
            <p:cNvSpPr/>
            <p:nvPr/>
          </p:nvSpPr>
          <p:spPr>
            <a:xfrm>
              <a:off x="3489538" y="1775934"/>
              <a:ext cx="2168700" cy="2168700"/>
            </a:xfrm>
            <a:prstGeom prst="blockArc">
              <a:avLst>
                <a:gd fmla="val 16071656" name="adj1"/>
                <a:gd fmla="val 21589389" name="adj2"/>
                <a:gd fmla="val 14364" name="adj3"/>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30"/>
            <p:cNvSpPr/>
            <p:nvPr/>
          </p:nvSpPr>
          <p:spPr>
            <a:xfrm flipH="1">
              <a:off x="3485662" y="1775934"/>
              <a:ext cx="2168700" cy="2168700"/>
            </a:xfrm>
            <a:prstGeom prst="blockArc">
              <a:avLst>
                <a:gd fmla="val 16207444" name="adj1"/>
                <a:gd fmla="val 21589389" name="adj2"/>
                <a:gd fmla="val 14364" name="adj3"/>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30"/>
            <p:cNvSpPr/>
            <p:nvPr/>
          </p:nvSpPr>
          <p:spPr>
            <a:xfrm rot="10800000">
              <a:off x="3485662" y="1779691"/>
              <a:ext cx="2168700" cy="2168700"/>
            </a:xfrm>
            <a:prstGeom prst="blockArc">
              <a:avLst>
                <a:gd fmla="val 16179521" name="adj1"/>
                <a:gd fmla="val 46792" name="adj2"/>
                <a:gd fmla="val 14364" name="adj3"/>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30"/>
            <p:cNvSpPr/>
            <p:nvPr/>
          </p:nvSpPr>
          <p:spPr>
            <a:xfrm flipH="1" rot="10800000">
              <a:off x="3489538" y="1779691"/>
              <a:ext cx="2168700" cy="2168700"/>
            </a:xfrm>
            <a:prstGeom prst="blockArc">
              <a:avLst>
                <a:gd fmla="val 16153275" name="adj1"/>
                <a:gd fmla="val 27591" name="adj2"/>
                <a:gd fmla="val 14366" name="adj3"/>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30"/>
            <p:cNvSpPr/>
            <p:nvPr/>
          </p:nvSpPr>
          <p:spPr>
            <a:xfrm rot="-2866029">
              <a:off x="3572554" y="1963202"/>
              <a:ext cx="254856" cy="22065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30"/>
            <p:cNvSpPr/>
            <p:nvPr/>
          </p:nvSpPr>
          <p:spPr>
            <a:xfrm flipH="1" rot="2866029">
              <a:off x="5297240" y="1963202"/>
              <a:ext cx="254856" cy="22065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30"/>
            <p:cNvSpPr/>
            <p:nvPr/>
          </p:nvSpPr>
          <p:spPr>
            <a:xfrm flipH="1" rot="-7933971">
              <a:off x="3572554" y="3534081"/>
              <a:ext cx="254856" cy="220650"/>
            </a:xfrm>
            <a:prstGeom prst="triangle">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30"/>
            <p:cNvSpPr/>
            <p:nvPr/>
          </p:nvSpPr>
          <p:spPr>
            <a:xfrm rot="7933971">
              <a:off x="5297240" y="3534081"/>
              <a:ext cx="254856" cy="220650"/>
            </a:xfrm>
            <a:prstGeom prst="triangle">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5" name="Google Shape;2205;p30"/>
          <p:cNvGrpSpPr/>
          <p:nvPr/>
        </p:nvGrpSpPr>
        <p:grpSpPr>
          <a:xfrm>
            <a:off x="4184078" y="2094528"/>
            <a:ext cx="774979" cy="773126"/>
            <a:chOff x="4303945" y="2594923"/>
            <a:chExt cx="535613" cy="534333"/>
          </a:xfrm>
        </p:grpSpPr>
        <p:grpSp>
          <p:nvGrpSpPr>
            <p:cNvPr id="2206" name="Google Shape;2206;p30"/>
            <p:cNvGrpSpPr/>
            <p:nvPr/>
          </p:nvGrpSpPr>
          <p:grpSpPr>
            <a:xfrm>
              <a:off x="4303945" y="2595086"/>
              <a:ext cx="535088" cy="534170"/>
              <a:chOff x="4303945" y="2595086"/>
              <a:chExt cx="535088" cy="534170"/>
            </a:xfrm>
          </p:grpSpPr>
          <p:grpSp>
            <p:nvGrpSpPr>
              <p:cNvPr id="2207" name="Google Shape;2207;p30"/>
              <p:cNvGrpSpPr/>
              <p:nvPr/>
            </p:nvGrpSpPr>
            <p:grpSpPr>
              <a:xfrm rot="907120">
                <a:off x="4353167" y="2644493"/>
                <a:ext cx="436644" cy="435356"/>
                <a:chOff x="4755699" y="2102239"/>
                <a:chExt cx="318738" cy="317820"/>
              </a:xfrm>
            </p:grpSpPr>
            <p:sp>
              <p:nvSpPr>
                <p:cNvPr id="2208" name="Google Shape;2208;p30"/>
                <p:cNvSpPr/>
                <p:nvPr/>
              </p:nvSpPr>
              <p:spPr>
                <a:xfrm>
                  <a:off x="4877803" y="2225410"/>
                  <a:ext cx="73493" cy="71242"/>
                </a:xfrm>
                <a:custGeom>
                  <a:rect b="b" l="l" r="r" t="t"/>
                  <a:pathLst>
                    <a:path extrusionOk="0" h="2405" w="2481">
                      <a:moveTo>
                        <a:pt x="1249" y="754"/>
                      </a:moveTo>
                      <a:lnTo>
                        <a:pt x="1678" y="1200"/>
                      </a:lnTo>
                      <a:lnTo>
                        <a:pt x="1249" y="1646"/>
                      </a:lnTo>
                      <a:lnTo>
                        <a:pt x="803" y="1200"/>
                      </a:lnTo>
                      <a:lnTo>
                        <a:pt x="1249" y="754"/>
                      </a:lnTo>
                      <a:close/>
                      <a:moveTo>
                        <a:pt x="1240" y="0"/>
                      </a:moveTo>
                      <a:cubicBezTo>
                        <a:pt x="1160" y="0"/>
                        <a:pt x="1080" y="31"/>
                        <a:pt x="1017" y="94"/>
                      </a:cubicBezTo>
                      <a:lnTo>
                        <a:pt x="125" y="986"/>
                      </a:lnTo>
                      <a:cubicBezTo>
                        <a:pt x="0" y="1111"/>
                        <a:pt x="0" y="1307"/>
                        <a:pt x="125" y="1432"/>
                      </a:cubicBezTo>
                      <a:lnTo>
                        <a:pt x="1017" y="2324"/>
                      </a:lnTo>
                      <a:cubicBezTo>
                        <a:pt x="1080" y="2378"/>
                        <a:pt x="1160" y="2404"/>
                        <a:pt x="1240" y="2404"/>
                      </a:cubicBezTo>
                      <a:cubicBezTo>
                        <a:pt x="1321" y="2404"/>
                        <a:pt x="1401" y="2378"/>
                        <a:pt x="1464" y="2324"/>
                      </a:cubicBezTo>
                      <a:lnTo>
                        <a:pt x="2356" y="1432"/>
                      </a:lnTo>
                      <a:cubicBezTo>
                        <a:pt x="2481" y="1307"/>
                        <a:pt x="2481" y="1111"/>
                        <a:pt x="2356" y="986"/>
                      </a:cubicBezTo>
                      <a:lnTo>
                        <a:pt x="1464" y="94"/>
                      </a:lnTo>
                      <a:cubicBezTo>
                        <a:pt x="1401" y="31"/>
                        <a:pt x="1321" y="0"/>
                        <a:pt x="1240" y="0"/>
                      </a:cubicBezTo>
                      <a:close/>
                    </a:path>
                  </a:pathLst>
                </a:custGeom>
                <a:solidFill>
                  <a:schemeClr val="dk1"/>
                </a:solidFill>
                <a:ln cap="flat" cmpd="sng" w="1143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30"/>
                <p:cNvSpPr/>
                <p:nvPr/>
              </p:nvSpPr>
              <p:spPr>
                <a:xfrm>
                  <a:off x="4788491" y="2131980"/>
                  <a:ext cx="252650" cy="288079"/>
                </a:xfrm>
                <a:custGeom>
                  <a:rect b="b" l="l" r="r" t="t"/>
                  <a:pathLst>
                    <a:path extrusionOk="0" h="9725" w="8529">
                      <a:moveTo>
                        <a:pt x="4264" y="643"/>
                      </a:moveTo>
                      <a:cubicBezTo>
                        <a:pt x="4639" y="643"/>
                        <a:pt x="4960" y="875"/>
                        <a:pt x="5085" y="1231"/>
                      </a:cubicBezTo>
                      <a:cubicBezTo>
                        <a:pt x="5128" y="1360"/>
                        <a:pt x="5252" y="1443"/>
                        <a:pt x="5382" y="1443"/>
                      </a:cubicBezTo>
                      <a:cubicBezTo>
                        <a:pt x="5414" y="1443"/>
                        <a:pt x="5446" y="1438"/>
                        <a:pt x="5478" y="1428"/>
                      </a:cubicBezTo>
                      <a:cubicBezTo>
                        <a:pt x="5567" y="1392"/>
                        <a:pt x="5656" y="1374"/>
                        <a:pt x="5745" y="1374"/>
                      </a:cubicBezTo>
                      <a:cubicBezTo>
                        <a:pt x="6084" y="1374"/>
                        <a:pt x="6388" y="1606"/>
                        <a:pt x="6495" y="1927"/>
                      </a:cubicBezTo>
                      <a:lnTo>
                        <a:pt x="2016" y="1927"/>
                      </a:lnTo>
                      <a:cubicBezTo>
                        <a:pt x="2141" y="1606"/>
                        <a:pt x="2427" y="1374"/>
                        <a:pt x="2766" y="1374"/>
                      </a:cubicBezTo>
                      <a:cubicBezTo>
                        <a:pt x="2963" y="1374"/>
                        <a:pt x="3044" y="1442"/>
                        <a:pt x="3144" y="1442"/>
                      </a:cubicBezTo>
                      <a:cubicBezTo>
                        <a:pt x="3180" y="1442"/>
                        <a:pt x="3218" y="1433"/>
                        <a:pt x="3265" y="1410"/>
                      </a:cubicBezTo>
                      <a:cubicBezTo>
                        <a:pt x="3354" y="1374"/>
                        <a:pt x="3408" y="1303"/>
                        <a:pt x="3426" y="1231"/>
                      </a:cubicBezTo>
                      <a:cubicBezTo>
                        <a:pt x="3551" y="875"/>
                        <a:pt x="3890" y="643"/>
                        <a:pt x="4264" y="643"/>
                      </a:cubicBezTo>
                      <a:close/>
                      <a:moveTo>
                        <a:pt x="1142" y="3819"/>
                      </a:moveTo>
                      <a:cubicBezTo>
                        <a:pt x="1267" y="4318"/>
                        <a:pt x="1445" y="4871"/>
                        <a:pt x="1713" y="5389"/>
                      </a:cubicBezTo>
                      <a:cubicBezTo>
                        <a:pt x="1499" y="5371"/>
                        <a:pt x="1320" y="5317"/>
                        <a:pt x="1106" y="5175"/>
                      </a:cubicBezTo>
                      <a:cubicBezTo>
                        <a:pt x="803" y="4943"/>
                        <a:pt x="607" y="4586"/>
                        <a:pt x="607" y="4193"/>
                      </a:cubicBezTo>
                      <a:lnTo>
                        <a:pt x="607" y="3819"/>
                      </a:lnTo>
                      <a:close/>
                      <a:moveTo>
                        <a:pt x="7904" y="3819"/>
                      </a:moveTo>
                      <a:lnTo>
                        <a:pt x="7904" y="4193"/>
                      </a:lnTo>
                      <a:cubicBezTo>
                        <a:pt x="7904" y="4586"/>
                        <a:pt x="7708" y="4943"/>
                        <a:pt x="7405" y="5175"/>
                      </a:cubicBezTo>
                      <a:cubicBezTo>
                        <a:pt x="7191" y="5317"/>
                        <a:pt x="7012" y="5371"/>
                        <a:pt x="6798" y="5389"/>
                      </a:cubicBezTo>
                      <a:cubicBezTo>
                        <a:pt x="7066" y="4871"/>
                        <a:pt x="7244" y="4318"/>
                        <a:pt x="7369" y="3819"/>
                      </a:cubicBezTo>
                      <a:close/>
                      <a:moveTo>
                        <a:pt x="6923" y="2570"/>
                      </a:moveTo>
                      <a:cubicBezTo>
                        <a:pt x="6869" y="3176"/>
                        <a:pt x="6655" y="4550"/>
                        <a:pt x="5995" y="5514"/>
                      </a:cubicBezTo>
                      <a:cubicBezTo>
                        <a:pt x="5995" y="5532"/>
                        <a:pt x="5977" y="5532"/>
                        <a:pt x="5977" y="5532"/>
                      </a:cubicBezTo>
                      <a:cubicBezTo>
                        <a:pt x="5497" y="6234"/>
                        <a:pt x="4875" y="6582"/>
                        <a:pt x="4255" y="6582"/>
                      </a:cubicBezTo>
                      <a:cubicBezTo>
                        <a:pt x="3630" y="6582"/>
                        <a:pt x="3008" y="6230"/>
                        <a:pt x="2534" y="5532"/>
                      </a:cubicBezTo>
                      <a:cubicBezTo>
                        <a:pt x="2534" y="5532"/>
                        <a:pt x="2534" y="5532"/>
                        <a:pt x="2516" y="5514"/>
                      </a:cubicBezTo>
                      <a:cubicBezTo>
                        <a:pt x="1856" y="4550"/>
                        <a:pt x="1642" y="3176"/>
                        <a:pt x="1588" y="2570"/>
                      </a:cubicBezTo>
                      <a:close/>
                      <a:moveTo>
                        <a:pt x="4764" y="7155"/>
                      </a:moveTo>
                      <a:cubicBezTo>
                        <a:pt x="4782" y="7369"/>
                        <a:pt x="4835" y="7601"/>
                        <a:pt x="4925" y="7833"/>
                      </a:cubicBezTo>
                      <a:lnTo>
                        <a:pt x="3586" y="7833"/>
                      </a:lnTo>
                      <a:cubicBezTo>
                        <a:pt x="3676" y="7601"/>
                        <a:pt x="3729" y="7369"/>
                        <a:pt x="3747" y="7155"/>
                      </a:cubicBezTo>
                      <a:cubicBezTo>
                        <a:pt x="3916" y="7191"/>
                        <a:pt x="4086" y="7209"/>
                        <a:pt x="4255" y="7209"/>
                      </a:cubicBezTo>
                      <a:cubicBezTo>
                        <a:pt x="4425" y="7209"/>
                        <a:pt x="4595" y="7191"/>
                        <a:pt x="4764" y="7155"/>
                      </a:cubicBezTo>
                      <a:close/>
                      <a:moveTo>
                        <a:pt x="5478" y="8476"/>
                      </a:moveTo>
                      <a:cubicBezTo>
                        <a:pt x="5888" y="8476"/>
                        <a:pt x="6245" y="8725"/>
                        <a:pt x="6370" y="9100"/>
                      </a:cubicBezTo>
                      <a:lnTo>
                        <a:pt x="2141" y="9100"/>
                      </a:lnTo>
                      <a:cubicBezTo>
                        <a:pt x="2266" y="8725"/>
                        <a:pt x="2623" y="8476"/>
                        <a:pt x="3033" y="8476"/>
                      </a:cubicBezTo>
                      <a:close/>
                      <a:moveTo>
                        <a:pt x="4264" y="0"/>
                      </a:moveTo>
                      <a:cubicBezTo>
                        <a:pt x="3711" y="0"/>
                        <a:pt x="3212" y="304"/>
                        <a:pt x="2962" y="768"/>
                      </a:cubicBezTo>
                      <a:cubicBezTo>
                        <a:pt x="2932" y="763"/>
                        <a:pt x="2901" y="761"/>
                        <a:pt x="2871" y="761"/>
                      </a:cubicBezTo>
                      <a:cubicBezTo>
                        <a:pt x="2130" y="761"/>
                        <a:pt x="1356" y="1963"/>
                        <a:pt x="1356" y="1963"/>
                      </a:cubicBezTo>
                      <a:lnTo>
                        <a:pt x="767" y="1963"/>
                      </a:lnTo>
                      <a:cubicBezTo>
                        <a:pt x="607" y="1963"/>
                        <a:pt x="464" y="2088"/>
                        <a:pt x="464" y="2249"/>
                      </a:cubicBezTo>
                      <a:cubicBezTo>
                        <a:pt x="446" y="2427"/>
                        <a:pt x="589" y="2570"/>
                        <a:pt x="767" y="2570"/>
                      </a:cubicBezTo>
                      <a:lnTo>
                        <a:pt x="946" y="2570"/>
                      </a:lnTo>
                      <a:cubicBezTo>
                        <a:pt x="964" y="2712"/>
                        <a:pt x="981" y="2927"/>
                        <a:pt x="1035" y="3176"/>
                      </a:cubicBezTo>
                      <a:lnTo>
                        <a:pt x="321" y="3176"/>
                      </a:lnTo>
                      <a:cubicBezTo>
                        <a:pt x="143" y="3176"/>
                        <a:pt x="0" y="3319"/>
                        <a:pt x="0" y="3480"/>
                      </a:cubicBezTo>
                      <a:lnTo>
                        <a:pt x="0" y="4176"/>
                      </a:lnTo>
                      <a:cubicBezTo>
                        <a:pt x="0" y="4764"/>
                        <a:pt x="286" y="5317"/>
                        <a:pt x="767" y="5674"/>
                      </a:cubicBezTo>
                      <a:cubicBezTo>
                        <a:pt x="1231" y="5995"/>
                        <a:pt x="1642" y="6013"/>
                        <a:pt x="2123" y="6013"/>
                      </a:cubicBezTo>
                      <a:cubicBezTo>
                        <a:pt x="2391" y="6388"/>
                        <a:pt x="2730" y="6709"/>
                        <a:pt x="3140" y="6923"/>
                      </a:cubicBezTo>
                      <a:cubicBezTo>
                        <a:pt x="3122" y="7191"/>
                        <a:pt x="3069" y="7601"/>
                        <a:pt x="2891" y="7851"/>
                      </a:cubicBezTo>
                      <a:cubicBezTo>
                        <a:pt x="2105" y="7922"/>
                        <a:pt x="1463" y="8600"/>
                        <a:pt x="1481" y="9421"/>
                      </a:cubicBezTo>
                      <a:cubicBezTo>
                        <a:pt x="1481" y="9582"/>
                        <a:pt x="1624" y="9725"/>
                        <a:pt x="1784" y="9725"/>
                      </a:cubicBezTo>
                      <a:lnTo>
                        <a:pt x="6745" y="9725"/>
                      </a:lnTo>
                      <a:cubicBezTo>
                        <a:pt x="6923" y="9725"/>
                        <a:pt x="7066" y="9582"/>
                        <a:pt x="7066" y="9421"/>
                      </a:cubicBezTo>
                      <a:cubicBezTo>
                        <a:pt x="7066" y="8600"/>
                        <a:pt x="6441" y="7922"/>
                        <a:pt x="5638" y="7851"/>
                      </a:cubicBezTo>
                      <a:cubicBezTo>
                        <a:pt x="5460" y="7601"/>
                        <a:pt x="5406" y="7191"/>
                        <a:pt x="5389" y="6923"/>
                      </a:cubicBezTo>
                      <a:cubicBezTo>
                        <a:pt x="5799" y="6709"/>
                        <a:pt x="6138" y="6388"/>
                        <a:pt x="6423" y="6013"/>
                      </a:cubicBezTo>
                      <a:cubicBezTo>
                        <a:pt x="6834" y="6013"/>
                        <a:pt x="7280" y="6013"/>
                        <a:pt x="7762" y="5674"/>
                      </a:cubicBezTo>
                      <a:cubicBezTo>
                        <a:pt x="8243" y="5317"/>
                        <a:pt x="8529" y="4764"/>
                        <a:pt x="8529" y="4176"/>
                      </a:cubicBezTo>
                      <a:lnTo>
                        <a:pt x="8529" y="3480"/>
                      </a:lnTo>
                      <a:cubicBezTo>
                        <a:pt x="8529" y="3319"/>
                        <a:pt x="8386" y="3176"/>
                        <a:pt x="8208" y="3176"/>
                      </a:cubicBezTo>
                      <a:lnTo>
                        <a:pt x="7476" y="3176"/>
                      </a:lnTo>
                      <a:cubicBezTo>
                        <a:pt x="7530" y="2927"/>
                        <a:pt x="7547" y="2712"/>
                        <a:pt x="7565" y="2570"/>
                      </a:cubicBezTo>
                      <a:lnTo>
                        <a:pt x="7744" y="2570"/>
                      </a:lnTo>
                      <a:cubicBezTo>
                        <a:pt x="7904" y="2570"/>
                        <a:pt x="8047" y="2445"/>
                        <a:pt x="8065" y="2284"/>
                      </a:cubicBezTo>
                      <a:cubicBezTo>
                        <a:pt x="8083" y="2088"/>
                        <a:pt x="7940" y="1927"/>
                        <a:pt x="7744" y="1927"/>
                      </a:cubicBezTo>
                      <a:lnTo>
                        <a:pt x="7155" y="1927"/>
                      </a:lnTo>
                      <a:cubicBezTo>
                        <a:pt x="7008" y="1259"/>
                        <a:pt x="6429" y="754"/>
                        <a:pt x="5758" y="754"/>
                      </a:cubicBezTo>
                      <a:cubicBezTo>
                        <a:pt x="5695" y="754"/>
                        <a:pt x="5631" y="758"/>
                        <a:pt x="5567" y="768"/>
                      </a:cubicBezTo>
                      <a:cubicBezTo>
                        <a:pt x="5299" y="304"/>
                        <a:pt x="4800" y="0"/>
                        <a:pt x="4264" y="0"/>
                      </a:cubicBezTo>
                      <a:close/>
                    </a:path>
                  </a:pathLst>
                </a:custGeom>
                <a:solidFill>
                  <a:schemeClr val="dk1"/>
                </a:solidFill>
                <a:ln cap="flat" cmpd="sng" w="114300">
                  <a:solidFill>
                    <a:schemeClr val="accent5"/>
                  </a:solidFill>
                  <a:prstDash val="solid"/>
                  <a:round/>
                  <a:headEnd len="sm" w="sm" type="none"/>
                  <a:tailEnd len="sm" w="sm" type="none"/>
                </a:ln>
                <a:effectLst>
                  <a:outerShdw blurRad="57150" rotWithShape="0" algn="bl" dir="5400000" dist="47625">
                    <a:srgbClr val="000000">
                      <a:alpha val="2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30"/>
                <p:cNvSpPr/>
                <p:nvPr/>
              </p:nvSpPr>
              <p:spPr>
                <a:xfrm>
                  <a:off x="4787958" y="2102239"/>
                  <a:ext cx="54979" cy="54120"/>
                </a:xfrm>
                <a:custGeom>
                  <a:rect b="b" l="l" r="r" t="t"/>
                  <a:pathLst>
                    <a:path extrusionOk="0" h="1827" w="1856">
                      <a:moveTo>
                        <a:pt x="909" y="0"/>
                      </a:moveTo>
                      <a:cubicBezTo>
                        <a:pt x="738" y="0"/>
                        <a:pt x="607" y="147"/>
                        <a:pt x="607" y="308"/>
                      </a:cubicBezTo>
                      <a:lnTo>
                        <a:pt x="607" y="594"/>
                      </a:lnTo>
                      <a:lnTo>
                        <a:pt x="321" y="594"/>
                      </a:lnTo>
                      <a:cubicBezTo>
                        <a:pt x="143" y="594"/>
                        <a:pt x="0" y="755"/>
                        <a:pt x="18" y="951"/>
                      </a:cubicBezTo>
                      <a:cubicBezTo>
                        <a:pt x="36" y="1111"/>
                        <a:pt x="179" y="1218"/>
                        <a:pt x="339" y="1218"/>
                      </a:cubicBezTo>
                      <a:lnTo>
                        <a:pt x="607" y="1218"/>
                      </a:lnTo>
                      <a:lnTo>
                        <a:pt x="607" y="1504"/>
                      </a:lnTo>
                      <a:cubicBezTo>
                        <a:pt x="607" y="1665"/>
                        <a:pt x="732" y="1807"/>
                        <a:pt x="892" y="1825"/>
                      </a:cubicBezTo>
                      <a:cubicBezTo>
                        <a:pt x="901" y="1826"/>
                        <a:pt x="911" y="1826"/>
                        <a:pt x="920" y="1826"/>
                      </a:cubicBezTo>
                      <a:cubicBezTo>
                        <a:pt x="1087" y="1826"/>
                        <a:pt x="1231" y="1673"/>
                        <a:pt x="1231" y="1504"/>
                      </a:cubicBezTo>
                      <a:lnTo>
                        <a:pt x="1231" y="1218"/>
                      </a:lnTo>
                      <a:lnTo>
                        <a:pt x="1517" y="1218"/>
                      </a:lnTo>
                      <a:cubicBezTo>
                        <a:pt x="1677" y="1218"/>
                        <a:pt x="1820" y="1111"/>
                        <a:pt x="1838" y="951"/>
                      </a:cubicBezTo>
                      <a:cubicBezTo>
                        <a:pt x="1856" y="755"/>
                        <a:pt x="1713" y="594"/>
                        <a:pt x="1517" y="594"/>
                      </a:cubicBezTo>
                      <a:lnTo>
                        <a:pt x="1231" y="594"/>
                      </a:lnTo>
                      <a:lnTo>
                        <a:pt x="1231" y="326"/>
                      </a:lnTo>
                      <a:cubicBezTo>
                        <a:pt x="1231" y="166"/>
                        <a:pt x="1124" y="23"/>
                        <a:pt x="964" y="5"/>
                      </a:cubicBezTo>
                      <a:cubicBezTo>
                        <a:pt x="945" y="2"/>
                        <a:pt x="927" y="0"/>
                        <a:pt x="909" y="0"/>
                      </a:cubicBezTo>
                      <a:close/>
                    </a:path>
                  </a:pathLst>
                </a:custGeom>
                <a:solidFill>
                  <a:schemeClr val="accent5"/>
                </a:solidFill>
                <a:ln cap="flat" cmpd="sng" w="1143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30"/>
                <p:cNvSpPr/>
                <p:nvPr/>
              </p:nvSpPr>
              <p:spPr>
                <a:xfrm>
                  <a:off x="4986695" y="2102388"/>
                  <a:ext cx="18514" cy="18514"/>
                </a:xfrm>
                <a:custGeom>
                  <a:rect b="b" l="l" r="r" t="t"/>
                  <a:pathLst>
                    <a:path extrusionOk="0" h="625" w="625">
                      <a:moveTo>
                        <a:pt x="321" y="0"/>
                      </a:moveTo>
                      <a:cubicBezTo>
                        <a:pt x="143" y="0"/>
                        <a:pt x="0" y="143"/>
                        <a:pt x="0" y="303"/>
                      </a:cubicBezTo>
                      <a:cubicBezTo>
                        <a:pt x="0" y="482"/>
                        <a:pt x="143" y="625"/>
                        <a:pt x="321" y="625"/>
                      </a:cubicBezTo>
                      <a:cubicBezTo>
                        <a:pt x="482" y="625"/>
                        <a:pt x="625" y="482"/>
                        <a:pt x="625" y="303"/>
                      </a:cubicBezTo>
                      <a:cubicBezTo>
                        <a:pt x="625" y="143"/>
                        <a:pt x="482" y="0"/>
                        <a:pt x="321" y="0"/>
                      </a:cubicBezTo>
                      <a:close/>
                    </a:path>
                  </a:pathLst>
                </a:custGeom>
                <a:solidFill>
                  <a:schemeClr val="accent5"/>
                </a:solidFill>
                <a:ln cap="flat" cmpd="sng" w="1143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30"/>
                <p:cNvSpPr/>
                <p:nvPr/>
              </p:nvSpPr>
              <p:spPr>
                <a:xfrm>
                  <a:off x="4755699" y="2170045"/>
                  <a:ext cx="18544" cy="18514"/>
                </a:xfrm>
                <a:custGeom>
                  <a:rect b="b" l="l" r="r" t="t"/>
                  <a:pathLst>
                    <a:path extrusionOk="0" h="625" w="626">
                      <a:moveTo>
                        <a:pt x="322" y="0"/>
                      </a:moveTo>
                      <a:cubicBezTo>
                        <a:pt x="144" y="0"/>
                        <a:pt x="1" y="143"/>
                        <a:pt x="1" y="321"/>
                      </a:cubicBezTo>
                      <a:cubicBezTo>
                        <a:pt x="1" y="482"/>
                        <a:pt x="144" y="625"/>
                        <a:pt x="322" y="625"/>
                      </a:cubicBezTo>
                      <a:cubicBezTo>
                        <a:pt x="483" y="625"/>
                        <a:pt x="625" y="482"/>
                        <a:pt x="625" y="321"/>
                      </a:cubicBezTo>
                      <a:cubicBezTo>
                        <a:pt x="625" y="143"/>
                        <a:pt x="483" y="0"/>
                        <a:pt x="322" y="0"/>
                      </a:cubicBezTo>
                      <a:close/>
                    </a:path>
                  </a:pathLst>
                </a:custGeom>
                <a:solidFill>
                  <a:schemeClr val="accent5"/>
                </a:solidFill>
                <a:ln cap="flat" cmpd="sng" w="1143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30"/>
                <p:cNvSpPr/>
                <p:nvPr/>
              </p:nvSpPr>
              <p:spPr>
                <a:xfrm>
                  <a:off x="4876203" y="2102388"/>
                  <a:ext cx="18544" cy="18514"/>
                </a:xfrm>
                <a:custGeom>
                  <a:rect b="b" l="l" r="r" t="t"/>
                  <a:pathLst>
                    <a:path extrusionOk="0" h="625" w="626">
                      <a:moveTo>
                        <a:pt x="304" y="0"/>
                      </a:moveTo>
                      <a:cubicBezTo>
                        <a:pt x="144" y="0"/>
                        <a:pt x="1" y="143"/>
                        <a:pt x="1" y="303"/>
                      </a:cubicBezTo>
                      <a:cubicBezTo>
                        <a:pt x="1" y="482"/>
                        <a:pt x="144" y="625"/>
                        <a:pt x="304" y="625"/>
                      </a:cubicBezTo>
                      <a:cubicBezTo>
                        <a:pt x="483" y="625"/>
                        <a:pt x="625" y="482"/>
                        <a:pt x="625" y="303"/>
                      </a:cubicBezTo>
                      <a:cubicBezTo>
                        <a:pt x="625" y="143"/>
                        <a:pt x="483" y="0"/>
                        <a:pt x="304" y="0"/>
                      </a:cubicBezTo>
                      <a:close/>
                    </a:path>
                  </a:pathLst>
                </a:custGeom>
                <a:solidFill>
                  <a:schemeClr val="accent5"/>
                </a:solidFill>
                <a:ln cap="flat" cmpd="sng" w="1143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30"/>
                <p:cNvSpPr/>
                <p:nvPr/>
              </p:nvSpPr>
              <p:spPr>
                <a:xfrm>
                  <a:off x="5018924" y="2126115"/>
                  <a:ext cx="55513" cy="54031"/>
                </a:xfrm>
                <a:custGeom>
                  <a:rect b="b" l="l" r="r" t="t"/>
                  <a:pathLst>
                    <a:path extrusionOk="0" h="1824" w="1874">
                      <a:moveTo>
                        <a:pt x="952" y="1"/>
                      </a:moveTo>
                      <a:cubicBezTo>
                        <a:pt x="769" y="1"/>
                        <a:pt x="625" y="154"/>
                        <a:pt x="625" y="323"/>
                      </a:cubicBezTo>
                      <a:lnTo>
                        <a:pt x="625" y="609"/>
                      </a:lnTo>
                      <a:lnTo>
                        <a:pt x="357" y="609"/>
                      </a:lnTo>
                      <a:cubicBezTo>
                        <a:pt x="197" y="609"/>
                        <a:pt x="54" y="716"/>
                        <a:pt x="36" y="876"/>
                      </a:cubicBezTo>
                      <a:cubicBezTo>
                        <a:pt x="0" y="1073"/>
                        <a:pt x="161" y="1233"/>
                        <a:pt x="339" y="1233"/>
                      </a:cubicBezTo>
                      <a:lnTo>
                        <a:pt x="625" y="1233"/>
                      </a:lnTo>
                      <a:lnTo>
                        <a:pt x="625" y="1501"/>
                      </a:lnTo>
                      <a:cubicBezTo>
                        <a:pt x="625" y="1661"/>
                        <a:pt x="750" y="1804"/>
                        <a:pt x="910" y="1822"/>
                      </a:cubicBezTo>
                      <a:cubicBezTo>
                        <a:pt x="921" y="1823"/>
                        <a:pt x="931" y="1824"/>
                        <a:pt x="941" y="1824"/>
                      </a:cubicBezTo>
                      <a:cubicBezTo>
                        <a:pt x="1107" y="1824"/>
                        <a:pt x="1249" y="1687"/>
                        <a:pt x="1249" y="1519"/>
                      </a:cubicBezTo>
                      <a:lnTo>
                        <a:pt x="1249" y="1233"/>
                      </a:lnTo>
                      <a:lnTo>
                        <a:pt x="1535" y="1233"/>
                      </a:lnTo>
                      <a:cubicBezTo>
                        <a:pt x="1713" y="1233"/>
                        <a:pt x="1874" y="1073"/>
                        <a:pt x="1856" y="876"/>
                      </a:cubicBezTo>
                      <a:cubicBezTo>
                        <a:pt x="1838" y="716"/>
                        <a:pt x="1695" y="609"/>
                        <a:pt x="1535" y="609"/>
                      </a:cubicBezTo>
                      <a:lnTo>
                        <a:pt x="1249" y="609"/>
                      </a:lnTo>
                      <a:lnTo>
                        <a:pt x="1249" y="323"/>
                      </a:lnTo>
                      <a:cubicBezTo>
                        <a:pt x="1249" y="163"/>
                        <a:pt x="1142" y="20"/>
                        <a:pt x="982" y="2"/>
                      </a:cubicBezTo>
                      <a:cubicBezTo>
                        <a:pt x="972" y="1"/>
                        <a:pt x="962" y="1"/>
                        <a:pt x="952" y="1"/>
                      </a:cubicBezTo>
                      <a:close/>
                    </a:path>
                  </a:pathLst>
                </a:custGeom>
                <a:solidFill>
                  <a:schemeClr val="accent5"/>
                </a:solidFill>
                <a:ln cap="flat" cmpd="sng" w="1143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15" name="Google Shape;2215;p30"/>
              <p:cNvSpPr/>
              <p:nvPr/>
            </p:nvSpPr>
            <p:spPr>
              <a:xfrm>
                <a:off x="4353675" y="2638125"/>
                <a:ext cx="127500" cy="127500"/>
              </a:xfrm>
              <a:prstGeom prst="ellipse">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30"/>
              <p:cNvSpPr/>
              <p:nvPr/>
            </p:nvSpPr>
            <p:spPr>
              <a:xfrm>
                <a:off x="4522550" y="2603575"/>
                <a:ext cx="127500" cy="127500"/>
              </a:xfrm>
              <a:prstGeom prst="ellipse">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30"/>
              <p:cNvSpPr/>
              <p:nvPr/>
            </p:nvSpPr>
            <p:spPr>
              <a:xfrm>
                <a:off x="4670525" y="2638125"/>
                <a:ext cx="127500" cy="127500"/>
              </a:xfrm>
              <a:prstGeom prst="ellipse">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18" name="Google Shape;2218;p30"/>
            <p:cNvSpPr/>
            <p:nvPr/>
          </p:nvSpPr>
          <p:spPr>
            <a:xfrm>
              <a:off x="4509088" y="2799613"/>
              <a:ext cx="124800" cy="124800"/>
            </a:xfrm>
            <a:prstGeom prst="ellipse">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19" name="Google Shape;2219;p30"/>
            <p:cNvGrpSpPr/>
            <p:nvPr/>
          </p:nvGrpSpPr>
          <p:grpSpPr>
            <a:xfrm rot="907120">
              <a:off x="4353692" y="2644330"/>
              <a:ext cx="436644" cy="435356"/>
              <a:chOff x="4755699" y="2102239"/>
              <a:chExt cx="318738" cy="317820"/>
            </a:xfrm>
          </p:grpSpPr>
          <p:sp>
            <p:nvSpPr>
              <p:cNvPr id="2220" name="Google Shape;2220;p30"/>
              <p:cNvSpPr/>
              <p:nvPr/>
            </p:nvSpPr>
            <p:spPr>
              <a:xfrm>
                <a:off x="4877803" y="2225410"/>
                <a:ext cx="73493" cy="71242"/>
              </a:xfrm>
              <a:custGeom>
                <a:rect b="b" l="l" r="r" t="t"/>
                <a:pathLst>
                  <a:path extrusionOk="0" h="2405" w="2481">
                    <a:moveTo>
                      <a:pt x="1249" y="754"/>
                    </a:moveTo>
                    <a:lnTo>
                      <a:pt x="1678" y="1200"/>
                    </a:lnTo>
                    <a:lnTo>
                      <a:pt x="1249" y="1646"/>
                    </a:lnTo>
                    <a:lnTo>
                      <a:pt x="803" y="1200"/>
                    </a:lnTo>
                    <a:lnTo>
                      <a:pt x="1249" y="754"/>
                    </a:lnTo>
                    <a:close/>
                    <a:moveTo>
                      <a:pt x="1240" y="0"/>
                    </a:moveTo>
                    <a:cubicBezTo>
                      <a:pt x="1160" y="0"/>
                      <a:pt x="1080" y="31"/>
                      <a:pt x="1017" y="94"/>
                    </a:cubicBezTo>
                    <a:lnTo>
                      <a:pt x="125" y="986"/>
                    </a:lnTo>
                    <a:cubicBezTo>
                      <a:pt x="0" y="1111"/>
                      <a:pt x="0" y="1307"/>
                      <a:pt x="125" y="1432"/>
                    </a:cubicBezTo>
                    <a:lnTo>
                      <a:pt x="1017" y="2324"/>
                    </a:lnTo>
                    <a:cubicBezTo>
                      <a:pt x="1080" y="2378"/>
                      <a:pt x="1160" y="2404"/>
                      <a:pt x="1240" y="2404"/>
                    </a:cubicBezTo>
                    <a:cubicBezTo>
                      <a:pt x="1321" y="2404"/>
                      <a:pt x="1401" y="2378"/>
                      <a:pt x="1464" y="2324"/>
                    </a:cubicBezTo>
                    <a:lnTo>
                      <a:pt x="2356" y="1432"/>
                    </a:lnTo>
                    <a:cubicBezTo>
                      <a:pt x="2481" y="1307"/>
                      <a:pt x="2481" y="1111"/>
                      <a:pt x="2356" y="986"/>
                    </a:cubicBezTo>
                    <a:lnTo>
                      <a:pt x="1464" y="94"/>
                    </a:lnTo>
                    <a:cubicBezTo>
                      <a:pt x="1401" y="31"/>
                      <a:pt x="1321" y="0"/>
                      <a:pt x="12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30"/>
              <p:cNvSpPr/>
              <p:nvPr/>
            </p:nvSpPr>
            <p:spPr>
              <a:xfrm>
                <a:off x="4788491" y="2131980"/>
                <a:ext cx="252650" cy="288079"/>
              </a:xfrm>
              <a:custGeom>
                <a:rect b="b" l="l" r="r" t="t"/>
                <a:pathLst>
                  <a:path extrusionOk="0" h="9725" w="8529">
                    <a:moveTo>
                      <a:pt x="4264" y="643"/>
                    </a:moveTo>
                    <a:cubicBezTo>
                      <a:pt x="4639" y="643"/>
                      <a:pt x="4960" y="875"/>
                      <a:pt x="5085" y="1231"/>
                    </a:cubicBezTo>
                    <a:cubicBezTo>
                      <a:pt x="5128" y="1360"/>
                      <a:pt x="5252" y="1443"/>
                      <a:pt x="5382" y="1443"/>
                    </a:cubicBezTo>
                    <a:cubicBezTo>
                      <a:pt x="5414" y="1443"/>
                      <a:pt x="5446" y="1438"/>
                      <a:pt x="5478" y="1428"/>
                    </a:cubicBezTo>
                    <a:cubicBezTo>
                      <a:pt x="5567" y="1392"/>
                      <a:pt x="5656" y="1374"/>
                      <a:pt x="5745" y="1374"/>
                    </a:cubicBezTo>
                    <a:cubicBezTo>
                      <a:pt x="6084" y="1374"/>
                      <a:pt x="6388" y="1606"/>
                      <a:pt x="6495" y="1927"/>
                    </a:cubicBezTo>
                    <a:lnTo>
                      <a:pt x="2016" y="1927"/>
                    </a:lnTo>
                    <a:cubicBezTo>
                      <a:pt x="2141" y="1606"/>
                      <a:pt x="2427" y="1374"/>
                      <a:pt x="2766" y="1374"/>
                    </a:cubicBezTo>
                    <a:cubicBezTo>
                      <a:pt x="2963" y="1374"/>
                      <a:pt x="3044" y="1442"/>
                      <a:pt x="3144" y="1442"/>
                    </a:cubicBezTo>
                    <a:cubicBezTo>
                      <a:pt x="3180" y="1442"/>
                      <a:pt x="3218" y="1433"/>
                      <a:pt x="3265" y="1410"/>
                    </a:cubicBezTo>
                    <a:cubicBezTo>
                      <a:pt x="3354" y="1374"/>
                      <a:pt x="3408" y="1303"/>
                      <a:pt x="3426" y="1231"/>
                    </a:cubicBezTo>
                    <a:cubicBezTo>
                      <a:pt x="3551" y="875"/>
                      <a:pt x="3890" y="643"/>
                      <a:pt x="4264" y="643"/>
                    </a:cubicBezTo>
                    <a:close/>
                    <a:moveTo>
                      <a:pt x="1142" y="3819"/>
                    </a:moveTo>
                    <a:cubicBezTo>
                      <a:pt x="1267" y="4318"/>
                      <a:pt x="1445" y="4871"/>
                      <a:pt x="1713" y="5389"/>
                    </a:cubicBezTo>
                    <a:cubicBezTo>
                      <a:pt x="1499" y="5371"/>
                      <a:pt x="1320" y="5317"/>
                      <a:pt x="1106" y="5175"/>
                    </a:cubicBezTo>
                    <a:cubicBezTo>
                      <a:pt x="803" y="4943"/>
                      <a:pt x="607" y="4586"/>
                      <a:pt x="607" y="4193"/>
                    </a:cubicBezTo>
                    <a:lnTo>
                      <a:pt x="607" y="3819"/>
                    </a:lnTo>
                    <a:close/>
                    <a:moveTo>
                      <a:pt x="7904" y="3819"/>
                    </a:moveTo>
                    <a:lnTo>
                      <a:pt x="7904" y="4193"/>
                    </a:lnTo>
                    <a:cubicBezTo>
                      <a:pt x="7904" y="4586"/>
                      <a:pt x="7708" y="4943"/>
                      <a:pt x="7405" y="5175"/>
                    </a:cubicBezTo>
                    <a:cubicBezTo>
                      <a:pt x="7191" y="5317"/>
                      <a:pt x="7012" y="5371"/>
                      <a:pt x="6798" y="5389"/>
                    </a:cubicBezTo>
                    <a:cubicBezTo>
                      <a:pt x="7066" y="4871"/>
                      <a:pt x="7244" y="4318"/>
                      <a:pt x="7369" y="3819"/>
                    </a:cubicBezTo>
                    <a:close/>
                    <a:moveTo>
                      <a:pt x="6923" y="2570"/>
                    </a:moveTo>
                    <a:cubicBezTo>
                      <a:pt x="6869" y="3176"/>
                      <a:pt x="6655" y="4550"/>
                      <a:pt x="5995" y="5514"/>
                    </a:cubicBezTo>
                    <a:cubicBezTo>
                      <a:pt x="5995" y="5532"/>
                      <a:pt x="5977" y="5532"/>
                      <a:pt x="5977" y="5532"/>
                    </a:cubicBezTo>
                    <a:cubicBezTo>
                      <a:pt x="5497" y="6234"/>
                      <a:pt x="4875" y="6582"/>
                      <a:pt x="4255" y="6582"/>
                    </a:cubicBezTo>
                    <a:cubicBezTo>
                      <a:pt x="3630" y="6582"/>
                      <a:pt x="3008" y="6230"/>
                      <a:pt x="2534" y="5532"/>
                    </a:cubicBezTo>
                    <a:cubicBezTo>
                      <a:pt x="2534" y="5532"/>
                      <a:pt x="2534" y="5532"/>
                      <a:pt x="2516" y="5514"/>
                    </a:cubicBezTo>
                    <a:cubicBezTo>
                      <a:pt x="1856" y="4550"/>
                      <a:pt x="1642" y="3176"/>
                      <a:pt x="1588" y="2570"/>
                    </a:cubicBezTo>
                    <a:close/>
                    <a:moveTo>
                      <a:pt x="4764" y="7155"/>
                    </a:moveTo>
                    <a:cubicBezTo>
                      <a:pt x="4782" y="7369"/>
                      <a:pt x="4835" y="7601"/>
                      <a:pt x="4925" y="7833"/>
                    </a:cubicBezTo>
                    <a:lnTo>
                      <a:pt x="3586" y="7833"/>
                    </a:lnTo>
                    <a:cubicBezTo>
                      <a:pt x="3676" y="7601"/>
                      <a:pt x="3729" y="7369"/>
                      <a:pt x="3747" y="7155"/>
                    </a:cubicBezTo>
                    <a:cubicBezTo>
                      <a:pt x="3916" y="7191"/>
                      <a:pt x="4086" y="7209"/>
                      <a:pt x="4255" y="7209"/>
                    </a:cubicBezTo>
                    <a:cubicBezTo>
                      <a:pt x="4425" y="7209"/>
                      <a:pt x="4595" y="7191"/>
                      <a:pt x="4764" y="7155"/>
                    </a:cubicBezTo>
                    <a:close/>
                    <a:moveTo>
                      <a:pt x="5478" y="8476"/>
                    </a:moveTo>
                    <a:cubicBezTo>
                      <a:pt x="5888" y="8476"/>
                      <a:pt x="6245" y="8725"/>
                      <a:pt x="6370" y="9100"/>
                    </a:cubicBezTo>
                    <a:lnTo>
                      <a:pt x="2141" y="9100"/>
                    </a:lnTo>
                    <a:cubicBezTo>
                      <a:pt x="2266" y="8725"/>
                      <a:pt x="2623" y="8476"/>
                      <a:pt x="3033" y="8476"/>
                    </a:cubicBezTo>
                    <a:close/>
                    <a:moveTo>
                      <a:pt x="4264" y="0"/>
                    </a:moveTo>
                    <a:cubicBezTo>
                      <a:pt x="3711" y="0"/>
                      <a:pt x="3212" y="304"/>
                      <a:pt x="2962" y="768"/>
                    </a:cubicBezTo>
                    <a:cubicBezTo>
                      <a:pt x="2932" y="763"/>
                      <a:pt x="2901" y="761"/>
                      <a:pt x="2871" y="761"/>
                    </a:cubicBezTo>
                    <a:cubicBezTo>
                      <a:pt x="2130" y="761"/>
                      <a:pt x="1356" y="1963"/>
                      <a:pt x="1356" y="1963"/>
                    </a:cubicBezTo>
                    <a:lnTo>
                      <a:pt x="767" y="1963"/>
                    </a:lnTo>
                    <a:cubicBezTo>
                      <a:pt x="607" y="1963"/>
                      <a:pt x="464" y="2088"/>
                      <a:pt x="464" y="2249"/>
                    </a:cubicBezTo>
                    <a:cubicBezTo>
                      <a:pt x="446" y="2427"/>
                      <a:pt x="589" y="2570"/>
                      <a:pt x="767" y="2570"/>
                    </a:cubicBezTo>
                    <a:lnTo>
                      <a:pt x="946" y="2570"/>
                    </a:lnTo>
                    <a:cubicBezTo>
                      <a:pt x="964" y="2712"/>
                      <a:pt x="981" y="2927"/>
                      <a:pt x="1035" y="3176"/>
                    </a:cubicBezTo>
                    <a:lnTo>
                      <a:pt x="321" y="3176"/>
                    </a:lnTo>
                    <a:cubicBezTo>
                      <a:pt x="143" y="3176"/>
                      <a:pt x="0" y="3319"/>
                      <a:pt x="0" y="3480"/>
                    </a:cubicBezTo>
                    <a:lnTo>
                      <a:pt x="0" y="4176"/>
                    </a:lnTo>
                    <a:cubicBezTo>
                      <a:pt x="0" y="4764"/>
                      <a:pt x="286" y="5317"/>
                      <a:pt x="767" y="5674"/>
                    </a:cubicBezTo>
                    <a:cubicBezTo>
                      <a:pt x="1231" y="5995"/>
                      <a:pt x="1642" y="6013"/>
                      <a:pt x="2123" y="6013"/>
                    </a:cubicBezTo>
                    <a:cubicBezTo>
                      <a:pt x="2391" y="6388"/>
                      <a:pt x="2730" y="6709"/>
                      <a:pt x="3140" y="6923"/>
                    </a:cubicBezTo>
                    <a:cubicBezTo>
                      <a:pt x="3122" y="7191"/>
                      <a:pt x="3069" y="7601"/>
                      <a:pt x="2891" y="7851"/>
                    </a:cubicBezTo>
                    <a:cubicBezTo>
                      <a:pt x="2105" y="7922"/>
                      <a:pt x="1463" y="8600"/>
                      <a:pt x="1481" y="9421"/>
                    </a:cubicBezTo>
                    <a:cubicBezTo>
                      <a:pt x="1481" y="9582"/>
                      <a:pt x="1624" y="9725"/>
                      <a:pt x="1784" y="9725"/>
                    </a:cubicBezTo>
                    <a:lnTo>
                      <a:pt x="6745" y="9725"/>
                    </a:lnTo>
                    <a:cubicBezTo>
                      <a:pt x="6923" y="9725"/>
                      <a:pt x="7066" y="9582"/>
                      <a:pt x="7066" y="9421"/>
                    </a:cubicBezTo>
                    <a:cubicBezTo>
                      <a:pt x="7066" y="8600"/>
                      <a:pt x="6441" y="7922"/>
                      <a:pt x="5638" y="7851"/>
                    </a:cubicBezTo>
                    <a:cubicBezTo>
                      <a:pt x="5460" y="7601"/>
                      <a:pt x="5406" y="7191"/>
                      <a:pt x="5389" y="6923"/>
                    </a:cubicBezTo>
                    <a:cubicBezTo>
                      <a:pt x="5799" y="6709"/>
                      <a:pt x="6138" y="6388"/>
                      <a:pt x="6423" y="6013"/>
                    </a:cubicBezTo>
                    <a:cubicBezTo>
                      <a:pt x="6834" y="6013"/>
                      <a:pt x="7280" y="6013"/>
                      <a:pt x="7762" y="5674"/>
                    </a:cubicBezTo>
                    <a:cubicBezTo>
                      <a:pt x="8243" y="5317"/>
                      <a:pt x="8529" y="4764"/>
                      <a:pt x="8529" y="4176"/>
                    </a:cubicBezTo>
                    <a:lnTo>
                      <a:pt x="8529" y="3480"/>
                    </a:lnTo>
                    <a:cubicBezTo>
                      <a:pt x="8529" y="3319"/>
                      <a:pt x="8386" y="3176"/>
                      <a:pt x="8208" y="3176"/>
                    </a:cubicBezTo>
                    <a:lnTo>
                      <a:pt x="7476" y="3176"/>
                    </a:lnTo>
                    <a:cubicBezTo>
                      <a:pt x="7530" y="2927"/>
                      <a:pt x="7547" y="2712"/>
                      <a:pt x="7565" y="2570"/>
                    </a:cubicBezTo>
                    <a:lnTo>
                      <a:pt x="7744" y="2570"/>
                    </a:lnTo>
                    <a:cubicBezTo>
                      <a:pt x="7904" y="2570"/>
                      <a:pt x="8047" y="2445"/>
                      <a:pt x="8065" y="2284"/>
                    </a:cubicBezTo>
                    <a:cubicBezTo>
                      <a:pt x="8083" y="2088"/>
                      <a:pt x="7940" y="1927"/>
                      <a:pt x="7744" y="1927"/>
                    </a:cubicBezTo>
                    <a:lnTo>
                      <a:pt x="7155" y="1927"/>
                    </a:lnTo>
                    <a:cubicBezTo>
                      <a:pt x="7008" y="1259"/>
                      <a:pt x="6429" y="754"/>
                      <a:pt x="5758" y="754"/>
                    </a:cubicBezTo>
                    <a:cubicBezTo>
                      <a:pt x="5695" y="754"/>
                      <a:pt x="5631" y="758"/>
                      <a:pt x="5567" y="768"/>
                    </a:cubicBezTo>
                    <a:cubicBezTo>
                      <a:pt x="5299" y="304"/>
                      <a:pt x="4800" y="0"/>
                      <a:pt x="42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30"/>
              <p:cNvSpPr/>
              <p:nvPr/>
            </p:nvSpPr>
            <p:spPr>
              <a:xfrm>
                <a:off x="4787958" y="2102239"/>
                <a:ext cx="54979" cy="54120"/>
              </a:xfrm>
              <a:custGeom>
                <a:rect b="b" l="l" r="r" t="t"/>
                <a:pathLst>
                  <a:path extrusionOk="0" h="1827" w="1856">
                    <a:moveTo>
                      <a:pt x="909" y="0"/>
                    </a:moveTo>
                    <a:cubicBezTo>
                      <a:pt x="738" y="0"/>
                      <a:pt x="607" y="147"/>
                      <a:pt x="607" y="308"/>
                    </a:cubicBezTo>
                    <a:lnTo>
                      <a:pt x="607" y="594"/>
                    </a:lnTo>
                    <a:lnTo>
                      <a:pt x="321" y="594"/>
                    </a:lnTo>
                    <a:cubicBezTo>
                      <a:pt x="143" y="594"/>
                      <a:pt x="0" y="755"/>
                      <a:pt x="18" y="951"/>
                    </a:cubicBezTo>
                    <a:cubicBezTo>
                      <a:pt x="36" y="1111"/>
                      <a:pt x="179" y="1218"/>
                      <a:pt x="339" y="1218"/>
                    </a:cubicBezTo>
                    <a:lnTo>
                      <a:pt x="607" y="1218"/>
                    </a:lnTo>
                    <a:lnTo>
                      <a:pt x="607" y="1504"/>
                    </a:lnTo>
                    <a:cubicBezTo>
                      <a:pt x="607" y="1665"/>
                      <a:pt x="732" y="1807"/>
                      <a:pt x="892" y="1825"/>
                    </a:cubicBezTo>
                    <a:cubicBezTo>
                      <a:pt x="901" y="1826"/>
                      <a:pt x="911" y="1826"/>
                      <a:pt x="920" y="1826"/>
                    </a:cubicBezTo>
                    <a:cubicBezTo>
                      <a:pt x="1087" y="1826"/>
                      <a:pt x="1231" y="1673"/>
                      <a:pt x="1231" y="1504"/>
                    </a:cubicBezTo>
                    <a:lnTo>
                      <a:pt x="1231" y="1218"/>
                    </a:lnTo>
                    <a:lnTo>
                      <a:pt x="1517" y="1218"/>
                    </a:lnTo>
                    <a:cubicBezTo>
                      <a:pt x="1677" y="1218"/>
                      <a:pt x="1820" y="1111"/>
                      <a:pt x="1838" y="951"/>
                    </a:cubicBezTo>
                    <a:cubicBezTo>
                      <a:pt x="1856" y="755"/>
                      <a:pt x="1713" y="594"/>
                      <a:pt x="1517" y="594"/>
                    </a:cubicBezTo>
                    <a:lnTo>
                      <a:pt x="1231" y="594"/>
                    </a:lnTo>
                    <a:lnTo>
                      <a:pt x="1231" y="326"/>
                    </a:lnTo>
                    <a:cubicBezTo>
                      <a:pt x="1231" y="166"/>
                      <a:pt x="1124" y="23"/>
                      <a:pt x="964" y="5"/>
                    </a:cubicBezTo>
                    <a:cubicBezTo>
                      <a:pt x="945" y="2"/>
                      <a:pt x="927" y="0"/>
                      <a:pt x="9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30"/>
              <p:cNvSpPr/>
              <p:nvPr/>
            </p:nvSpPr>
            <p:spPr>
              <a:xfrm>
                <a:off x="4986695" y="2102388"/>
                <a:ext cx="18514" cy="18514"/>
              </a:xfrm>
              <a:custGeom>
                <a:rect b="b" l="l" r="r" t="t"/>
                <a:pathLst>
                  <a:path extrusionOk="0" h="625" w="625">
                    <a:moveTo>
                      <a:pt x="321" y="0"/>
                    </a:moveTo>
                    <a:cubicBezTo>
                      <a:pt x="143" y="0"/>
                      <a:pt x="0" y="143"/>
                      <a:pt x="0" y="303"/>
                    </a:cubicBezTo>
                    <a:cubicBezTo>
                      <a:pt x="0" y="482"/>
                      <a:pt x="143" y="625"/>
                      <a:pt x="321" y="625"/>
                    </a:cubicBezTo>
                    <a:cubicBezTo>
                      <a:pt x="482" y="625"/>
                      <a:pt x="625" y="482"/>
                      <a:pt x="625" y="303"/>
                    </a:cubicBezTo>
                    <a:cubicBezTo>
                      <a:pt x="625" y="143"/>
                      <a:pt x="482" y="0"/>
                      <a:pt x="3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30"/>
              <p:cNvSpPr/>
              <p:nvPr/>
            </p:nvSpPr>
            <p:spPr>
              <a:xfrm>
                <a:off x="4755699" y="2170045"/>
                <a:ext cx="18544" cy="18514"/>
              </a:xfrm>
              <a:custGeom>
                <a:rect b="b" l="l" r="r" t="t"/>
                <a:pathLst>
                  <a:path extrusionOk="0" h="625" w="626">
                    <a:moveTo>
                      <a:pt x="322" y="0"/>
                    </a:moveTo>
                    <a:cubicBezTo>
                      <a:pt x="144" y="0"/>
                      <a:pt x="1" y="143"/>
                      <a:pt x="1" y="321"/>
                    </a:cubicBezTo>
                    <a:cubicBezTo>
                      <a:pt x="1" y="482"/>
                      <a:pt x="144" y="625"/>
                      <a:pt x="322" y="625"/>
                    </a:cubicBezTo>
                    <a:cubicBezTo>
                      <a:pt x="483" y="625"/>
                      <a:pt x="625" y="482"/>
                      <a:pt x="625" y="321"/>
                    </a:cubicBezTo>
                    <a:cubicBezTo>
                      <a:pt x="625" y="143"/>
                      <a:pt x="483" y="0"/>
                      <a:pt x="3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30"/>
              <p:cNvSpPr/>
              <p:nvPr/>
            </p:nvSpPr>
            <p:spPr>
              <a:xfrm>
                <a:off x="4876203" y="2102388"/>
                <a:ext cx="18544" cy="18514"/>
              </a:xfrm>
              <a:custGeom>
                <a:rect b="b" l="l" r="r" t="t"/>
                <a:pathLst>
                  <a:path extrusionOk="0" h="625" w="626">
                    <a:moveTo>
                      <a:pt x="304" y="0"/>
                    </a:moveTo>
                    <a:cubicBezTo>
                      <a:pt x="144" y="0"/>
                      <a:pt x="1" y="143"/>
                      <a:pt x="1" y="303"/>
                    </a:cubicBezTo>
                    <a:cubicBezTo>
                      <a:pt x="1" y="482"/>
                      <a:pt x="144" y="625"/>
                      <a:pt x="304" y="625"/>
                    </a:cubicBezTo>
                    <a:cubicBezTo>
                      <a:pt x="483" y="625"/>
                      <a:pt x="625" y="482"/>
                      <a:pt x="625" y="303"/>
                    </a:cubicBezTo>
                    <a:cubicBezTo>
                      <a:pt x="625" y="143"/>
                      <a:pt x="483" y="0"/>
                      <a:pt x="3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30"/>
              <p:cNvSpPr/>
              <p:nvPr/>
            </p:nvSpPr>
            <p:spPr>
              <a:xfrm>
                <a:off x="5018924" y="2126115"/>
                <a:ext cx="55513" cy="54031"/>
              </a:xfrm>
              <a:custGeom>
                <a:rect b="b" l="l" r="r" t="t"/>
                <a:pathLst>
                  <a:path extrusionOk="0" h="1824" w="1874">
                    <a:moveTo>
                      <a:pt x="952" y="1"/>
                    </a:moveTo>
                    <a:cubicBezTo>
                      <a:pt x="769" y="1"/>
                      <a:pt x="625" y="154"/>
                      <a:pt x="625" y="323"/>
                    </a:cubicBezTo>
                    <a:lnTo>
                      <a:pt x="625" y="609"/>
                    </a:lnTo>
                    <a:lnTo>
                      <a:pt x="357" y="609"/>
                    </a:lnTo>
                    <a:cubicBezTo>
                      <a:pt x="197" y="609"/>
                      <a:pt x="54" y="716"/>
                      <a:pt x="36" y="876"/>
                    </a:cubicBezTo>
                    <a:cubicBezTo>
                      <a:pt x="0" y="1073"/>
                      <a:pt x="161" y="1233"/>
                      <a:pt x="339" y="1233"/>
                    </a:cubicBezTo>
                    <a:lnTo>
                      <a:pt x="625" y="1233"/>
                    </a:lnTo>
                    <a:lnTo>
                      <a:pt x="625" y="1501"/>
                    </a:lnTo>
                    <a:cubicBezTo>
                      <a:pt x="625" y="1661"/>
                      <a:pt x="750" y="1804"/>
                      <a:pt x="910" y="1822"/>
                    </a:cubicBezTo>
                    <a:cubicBezTo>
                      <a:pt x="921" y="1823"/>
                      <a:pt x="931" y="1824"/>
                      <a:pt x="941" y="1824"/>
                    </a:cubicBezTo>
                    <a:cubicBezTo>
                      <a:pt x="1107" y="1824"/>
                      <a:pt x="1249" y="1687"/>
                      <a:pt x="1249" y="1519"/>
                    </a:cubicBezTo>
                    <a:lnTo>
                      <a:pt x="1249" y="1233"/>
                    </a:lnTo>
                    <a:lnTo>
                      <a:pt x="1535" y="1233"/>
                    </a:lnTo>
                    <a:cubicBezTo>
                      <a:pt x="1713" y="1233"/>
                      <a:pt x="1874" y="1073"/>
                      <a:pt x="1856" y="876"/>
                    </a:cubicBezTo>
                    <a:cubicBezTo>
                      <a:pt x="1838" y="716"/>
                      <a:pt x="1695" y="609"/>
                      <a:pt x="1535" y="609"/>
                    </a:cubicBezTo>
                    <a:lnTo>
                      <a:pt x="1249" y="609"/>
                    </a:lnTo>
                    <a:lnTo>
                      <a:pt x="1249" y="323"/>
                    </a:lnTo>
                    <a:cubicBezTo>
                      <a:pt x="1249" y="163"/>
                      <a:pt x="1142" y="20"/>
                      <a:pt x="982" y="2"/>
                    </a:cubicBezTo>
                    <a:cubicBezTo>
                      <a:pt x="972" y="1"/>
                      <a:pt x="962" y="1"/>
                      <a:pt x="9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0" name="Shape 2230"/>
        <p:cNvGrpSpPr/>
        <p:nvPr/>
      </p:nvGrpSpPr>
      <p:grpSpPr>
        <a:xfrm>
          <a:off x="0" y="0"/>
          <a:ext cx="0" cy="0"/>
          <a:chOff x="0" y="0"/>
          <a:chExt cx="0" cy="0"/>
        </a:xfrm>
      </p:grpSpPr>
      <p:sp>
        <p:nvSpPr>
          <p:cNvPr id="2231" name="Google Shape;2231;p31"/>
          <p:cNvSpPr/>
          <p:nvPr/>
        </p:nvSpPr>
        <p:spPr>
          <a:xfrm flipH="1" rot="2807042">
            <a:off x="1956660" y="1796606"/>
            <a:ext cx="2518833" cy="2468569"/>
          </a:xfrm>
          <a:custGeom>
            <a:rect b="b" l="l" r="r" t="t"/>
            <a:pathLst>
              <a:path extrusionOk="0" h="177441" w="187170">
                <a:moveTo>
                  <a:pt x="51940" y="1"/>
                </a:moveTo>
                <a:cubicBezTo>
                  <a:pt x="44064" y="1"/>
                  <a:pt x="36222" y="1847"/>
                  <a:pt x="29600" y="5723"/>
                </a:cubicBezTo>
                <a:cubicBezTo>
                  <a:pt x="11906" y="16149"/>
                  <a:pt x="5339" y="37552"/>
                  <a:pt x="3134" y="55949"/>
                </a:cubicBezTo>
                <a:cubicBezTo>
                  <a:pt x="1" y="82239"/>
                  <a:pt x="8071" y="108455"/>
                  <a:pt x="21956" y="131363"/>
                </a:cubicBezTo>
                <a:cubicBezTo>
                  <a:pt x="31805" y="147578"/>
                  <a:pt x="45264" y="161688"/>
                  <a:pt x="62608" y="170586"/>
                </a:cubicBezTo>
                <a:cubicBezTo>
                  <a:pt x="72130" y="175462"/>
                  <a:pt x="82008" y="177441"/>
                  <a:pt x="92074" y="177441"/>
                </a:cubicBezTo>
                <a:cubicBezTo>
                  <a:pt x="99547" y="177441"/>
                  <a:pt x="107125" y="176350"/>
                  <a:pt x="114738" y="174546"/>
                </a:cubicBezTo>
                <a:cubicBezTo>
                  <a:pt x="132057" y="170435"/>
                  <a:pt x="148673" y="163067"/>
                  <a:pt x="161706" y="151739"/>
                </a:cubicBezTo>
                <a:cubicBezTo>
                  <a:pt x="174739" y="140385"/>
                  <a:pt x="183987" y="124896"/>
                  <a:pt x="185591" y="108280"/>
                </a:cubicBezTo>
                <a:cubicBezTo>
                  <a:pt x="187170" y="91663"/>
                  <a:pt x="180553" y="74069"/>
                  <a:pt x="166894" y="63142"/>
                </a:cubicBezTo>
                <a:cubicBezTo>
                  <a:pt x="151681" y="50961"/>
                  <a:pt x="130077" y="48054"/>
                  <a:pt x="114112" y="36750"/>
                </a:cubicBezTo>
                <a:cubicBezTo>
                  <a:pt x="105214" y="30485"/>
                  <a:pt x="98523" y="21913"/>
                  <a:pt x="90202" y="14971"/>
                </a:cubicBezTo>
                <a:cubicBezTo>
                  <a:pt x="81981" y="8104"/>
                  <a:pt x="72031" y="2866"/>
                  <a:pt x="61254" y="861"/>
                </a:cubicBezTo>
                <a:cubicBezTo>
                  <a:pt x="58193" y="291"/>
                  <a:pt x="55064" y="1"/>
                  <a:pt x="519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31"/>
          <p:cNvSpPr/>
          <p:nvPr/>
        </p:nvSpPr>
        <p:spPr>
          <a:xfrm rot="10250553">
            <a:off x="6263083" y="2116972"/>
            <a:ext cx="2443294" cy="2540574"/>
          </a:xfrm>
          <a:custGeom>
            <a:rect b="b" l="l" r="r" t="t"/>
            <a:pathLst>
              <a:path extrusionOk="0" h="177441" w="187170">
                <a:moveTo>
                  <a:pt x="51940" y="1"/>
                </a:moveTo>
                <a:cubicBezTo>
                  <a:pt x="44064" y="1"/>
                  <a:pt x="36222" y="1847"/>
                  <a:pt x="29600" y="5723"/>
                </a:cubicBezTo>
                <a:cubicBezTo>
                  <a:pt x="11906" y="16149"/>
                  <a:pt x="5339" y="37552"/>
                  <a:pt x="3134" y="55949"/>
                </a:cubicBezTo>
                <a:cubicBezTo>
                  <a:pt x="1" y="82239"/>
                  <a:pt x="8071" y="108455"/>
                  <a:pt x="21956" y="131363"/>
                </a:cubicBezTo>
                <a:cubicBezTo>
                  <a:pt x="31805" y="147578"/>
                  <a:pt x="45264" y="161688"/>
                  <a:pt x="62608" y="170586"/>
                </a:cubicBezTo>
                <a:cubicBezTo>
                  <a:pt x="72130" y="175462"/>
                  <a:pt x="82008" y="177441"/>
                  <a:pt x="92074" y="177441"/>
                </a:cubicBezTo>
                <a:cubicBezTo>
                  <a:pt x="99547" y="177441"/>
                  <a:pt x="107125" y="176350"/>
                  <a:pt x="114738" y="174546"/>
                </a:cubicBezTo>
                <a:cubicBezTo>
                  <a:pt x="132057" y="170435"/>
                  <a:pt x="148673" y="163067"/>
                  <a:pt x="161706" y="151739"/>
                </a:cubicBezTo>
                <a:cubicBezTo>
                  <a:pt x="174739" y="140385"/>
                  <a:pt x="183987" y="124896"/>
                  <a:pt x="185591" y="108280"/>
                </a:cubicBezTo>
                <a:cubicBezTo>
                  <a:pt x="187170" y="91663"/>
                  <a:pt x="180553" y="74069"/>
                  <a:pt x="166894" y="63142"/>
                </a:cubicBezTo>
                <a:cubicBezTo>
                  <a:pt x="151681" y="50961"/>
                  <a:pt x="130077" y="48054"/>
                  <a:pt x="114112" y="36750"/>
                </a:cubicBezTo>
                <a:cubicBezTo>
                  <a:pt x="105214" y="30485"/>
                  <a:pt x="98523" y="21913"/>
                  <a:pt x="90202" y="14971"/>
                </a:cubicBezTo>
                <a:cubicBezTo>
                  <a:pt x="81981" y="8104"/>
                  <a:pt x="72031" y="2866"/>
                  <a:pt x="61254" y="861"/>
                </a:cubicBezTo>
                <a:cubicBezTo>
                  <a:pt x="58193" y="291"/>
                  <a:pt x="55064" y="1"/>
                  <a:pt x="519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31"/>
          <p:cNvSpPr/>
          <p:nvPr/>
        </p:nvSpPr>
        <p:spPr>
          <a:xfrm flipH="1" rot="-8861673">
            <a:off x="4058871" y="2018479"/>
            <a:ext cx="2481321" cy="2504839"/>
          </a:xfrm>
          <a:custGeom>
            <a:rect b="b" l="l" r="r" t="t"/>
            <a:pathLst>
              <a:path extrusionOk="0" h="177441" w="187170">
                <a:moveTo>
                  <a:pt x="51940" y="1"/>
                </a:moveTo>
                <a:cubicBezTo>
                  <a:pt x="44064" y="1"/>
                  <a:pt x="36222" y="1847"/>
                  <a:pt x="29600" y="5723"/>
                </a:cubicBezTo>
                <a:cubicBezTo>
                  <a:pt x="11906" y="16149"/>
                  <a:pt x="5339" y="37552"/>
                  <a:pt x="3134" y="55949"/>
                </a:cubicBezTo>
                <a:cubicBezTo>
                  <a:pt x="1" y="82239"/>
                  <a:pt x="8071" y="108455"/>
                  <a:pt x="21956" y="131363"/>
                </a:cubicBezTo>
                <a:cubicBezTo>
                  <a:pt x="31805" y="147578"/>
                  <a:pt x="45264" y="161688"/>
                  <a:pt x="62608" y="170586"/>
                </a:cubicBezTo>
                <a:cubicBezTo>
                  <a:pt x="72130" y="175462"/>
                  <a:pt x="82008" y="177441"/>
                  <a:pt x="92074" y="177441"/>
                </a:cubicBezTo>
                <a:cubicBezTo>
                  <a:pt x="99547" y="177441"/>
                  <a:pt x="107125" y="176350"/>
                  <a:pt x="114738" y="174546"/>
                </a:cubicBezTo>
                <a:cubicBezTo>
                  <a:pt x="132057" y="170435"/>
                  <a:pt x="148673" y="163067"/>
                  <a:pt x="161706" y="151739"/>
                </a:cubicBezTo>
                <a:cubicBezTo>
                  <a:pt x="174739" y="140385"/>
                  <a:pt x="183987" y="124896"/>
                  <a:pt x="185591" y="108280"/>
                </a:cubicBezTo>
                <a:cubicBezTo>
                  <a:pt x="187170" y="91663"/>
                  <a:pt x="180553" y="74069"/>
                  <a:pt x="166894" y="63142"/>
                </a:cubicBezTo>
                <a:cubicBezTo>
                  <a:pt x="151681" y="50961"/>
                  <a:pt x="130077" y="48054"/>
                  <a:pt x="114112" y="36750"/>
                </a:cubicBezTo>
                <a:cubicBezTo>
                  <a:pt x="105214" y="30485"/>
                  <a:pt x="98523" y="21913"/>
                  <a:pt x="90202" y="14971"/>
                </a:cubicBezTo>
                <a:cubicBezTo>
                  <a:pt x="81981" y="8104"/>
                  <a:pt x="72031" y="2866"/>
                  <a:pt x="61254" y="861"/>
                </a:cubicBezTo>
                <a:cubicBezTo>
                  <a:pt x="58193" y="291"/>
                  <a:pt x="55064" y="1"/>
                  <a:pt x="519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34" name="Google Shape;2234;p31"/>
          <p:cNvGrpSpPr/>
          <p:nvPr/>
        </p:nvGrpSpPr>
        <p:grpSpPr>
          <a:xfrm rot="823310">
            <a:off x="7441326" y="3965303"/>
            <a:ext cx="1050180" cy="1225748"/>
            <a:chOff x="-4275126" y="-3764398"/>
            <a:chExt cx="1250560" cy="1459627"/>
          </a:xfrm>
        </p:grpSpPr>
        <p:sp>
          <p:nvSpPr>
            <p:cNvPr id="2235" name="Google Shape;2235;p31"/>
            <p:cNvSpPr/>
            <p:nvPr/>
          </p:nvSpPr>
          <p:spPr>
            <a:xfrm>
              <a:off x="-4275126" y="-3764398"/>
              <a:ext cx="1250560" cy="1459627"/>
            </a:xfrm>
            <a:custGeom>
              <a:rect b="b" l="l" r="r" t="t"/>
              <a:pathLst>
                <a:path extrusionOk="0" h="31152" w="26690">
                  <a:moveTo>
                    <a:pt x="26370" y="7155"/>
                  </a:moveTo>
                  <a:cubicBezTo>
                    <a:pt x="25177" y="4819"/>
                    <a:pt x="22780" y="3098"/>
                    <a:pt x="20985" y="2065"/>
                  </a:cubicBezTo>
                  <a:cubicBezTo>
                    <a:pt x="18613" y="713"/>
                    <a:pt x="16092" y="0"/>
                    <a:pt x="13671" y="0"/>
                  </a:cubicBezTo>
                  <a:cubicBezTo>
                    <a:pt x="13597" y="0"/>
                    <a:pt x="13535" y="0"/>
                    <a:pt x="13462" y="0"/>
                  </a:cubicBezTo>
                  <a:cubicBezTo>
                    <a:pt x="8765" y="74"/>
                    <a:pt x="3836" y="2496"/>
                    <a:pt x="627" y="6307"/>
                  </a:cubicBezTo>
                  <a:cubicBezTo>
                    <a:pt x="197" y="6811"/>
                    <a:pt x="0" y="7474"/>
                    <a:pt x="99" y="8114"/>
                  </a:cubicBezTo>
                  <a:cubicBezTo>
                    <a:pt x="123" y="8273"/>
                    <a:pt x="160" y="8421"/>
                    <a:pt x="221" y="8568"/>
                  </a:cubicBezTo>
                  <a:cubicBezTo>
                    <a:pt x="246" y="9577"/>
                    <a:pt x="295" y="10585"/>
                    <a:pt x="344" y="11556"/>
                  </a:cubicBezTo>
                  <a:cubicBezTo>
                    <a:pt x="418" y="12933"/>
                    <a:pt x="480" y="14236"/>
                    <a:pt x="480" y="15551"/>
                  </a:cubicBezTo>
                  <a:cubicBezTo>
                    <a:pt x="480" y="15736"/>
                    <a:pt x="480" y="15932"/>
                    <a:pt x="480" y="16117"/>
                  </a:cubicBezTo>
                  <a:cubicBezTo>
                    <a:pt x="467" y="17026"/>
                    <a:pt x="455" y="18059"/>
                    <a:pt x="701" y="19116"/>
                  </a:cubicBezTo>
                  <a:cubicBezTo>
                    <a:pt x="1008" y="20481"/>
                    <a:pt x="1697" y="21612"/>
                    <a:pt x="2262" y="22448"/>
                  </a:cubicBezTo>
                  <a:cubicBezTo>
                    <a:pt x="4696" y="26050"/>
                    <a:pt x="8003" y="28902"/>
                    <a:pt x="11827" y="30721"/>
                  </a:cubicBezTo>
                  <a:cubicBezTo>
                    <a:pt x="12208" y="30992"/>
                    <a:pt x="12675" y="31151"/>
                    <a:pt x="13179" y="31151"/>
                  </a:cubicBezTo>
                  <a:lnTo>
                    <a:pt x="13216" y="31151"/>
                  </a:lnTo>
                  <a:cubicBezTo>
                    <a:pt x="15859" y="31102"/>
                    <a:pt x="17961" y="29148"/>
                    <a:pt x="19362" y="27845"/>
                  </a:cubicBezTo>
                  <a:cubicBezTo>
                    <a:pt x="21194" y="26136"/>
                    <a:pt x="22768" y="24402"/>
                    <a:pt x="24046" y="22718"/>
                  </a:cubicBezTo>
                  <a:cubicBezTo>
                    <a:pt x="24772" y="21747"/>
                    <a:pt x="25497" y="20665"/>
                    <a:pt x="25829" y="19325"/>
                  </a:cubicBezTo>
                  <a:cubicBezTo>
                    <a:pt x="26099" y="18194"/>
                    <a:pt x="26198" y="17076"/>
                    <a:pt x="26296" y="15994"/>
                  </a:cubicBezTo>
                  <a:lnTo>
                    <a:pt x="26333" y="15588"/>
                  </a:lnTo>
                  <a:cubicBezTo>
                    <a:pt x="26443" y="14346"/>
                    <a:pt x="26530" y="13080"/>
                    <a:pt x="26566" y="11826"/>
                  </a:cubicBezTo>
                  <a:cubicBezTo>
                    <a:pt x="26566" y="11679"/>
                    <a:pt x="26566" y="11519"/>
                    <a:pt x="26579" y="11359"/>
                  </a:cubicBezTo>
                  <a:cubicBezTo>
                    <a:pt x="26603" y="10548"/>
                    <a:pt x="26640" y="9663"/>
                    <a:pt x="26554" y="8753"/>
                  </a:cubicBezTo>
                  <a:cubicBezTo>
                    <a:pt x="26689" y="8224"/>
                    <a:pt x="26628" y="7659"/>
                    <a:pt x="26370" y="7155"/>
                  </a:cubicBezTo>
                  <a:close/>
                </a:path>
              </a:pathLst>
            </a:custGeom>
            <a:solidFill>
              <a:srgbClr val="FFFFFF"/>
            </a:solidFill>
            <a:ln>
              <a:noFill/>
            </a:ln>
            <a:effectLst>
              <a:outerShdw blurRad="57150" rotWithShape="0" algn="bl" dir="8100000" dist="57150">
                <a:srgbClr val="000000">
                  <a:alpha val="2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31"/>
            <p:cNvSpPr/>
            <p:nvPr/>
          </p:nvSpPr>
          <p:spPr>
            <a:xfrm>
              <a:off x="-4155927" y="-3647073"/>
              <a:ext cx="1023079" cy="1221322"/>
            </a:xfrm>
            <a:custGeom>
              <a:rect b="b" l="l" r="r" t="t"/>
              <a:pathLst>
                <a:path extrusionOk="0" h="26066" w="21835">
                  <a:moveTo>
                    <a:pt x="11075" y="1"/>
                  </a:moveTo>
                  <a:cubicBezTo>
                    <a:pt x="6917" y="1"/>
                    <a:pt x="2711" y="1864"/>
                    <a:pt x="1" y="5376"/>
                  </a:cubicBezTo>
                  <a:cubicBezTo>
                    <a:pt x="62" y="9396"/>
                    <a:pt x="222" y="11965"/>
                    <a:pt x="407" y="15444"/>
                  </a:cubicBezTo>
                  <a:cubicBezTo>
                    <a:pt x="591" y="18764"/>
                    <a:pt x="7291" y="26066"/>
                    <a:pt x="10893" y="26066"/>
                  </a:cubicBezTo>
                  <a:cubicBezTo>
                    <a:pt x="14765" y="26066"/>
                    <a:pt x="20937" y="18087"/>
                    <a:pt x="21220" y="15444"/>
                  </a:cubicBezTo>
                  <a:cubicBezTo>
                    <a:pt x="21662" y="11424"/>
                    <a:pt x="21834" y="6556"/>
                    <a:pt x="21797" y="5708"/>
                  </a:cubicBezTo>
                  <a:cubicBezTo>
                    <a:pt x="19275" y="1833"/>
                    <a:pt x="15199" y="1"/>
                    <a:pt x="11075" y="1"/>
                  </a:cubicBezTo>
                  <a:close/>
                </a:path>
              </a:pathLst>
            </a:custGeom>
            <a:solidFill>
              <a:srgbClr val="C7CE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31"/>
            <p:cNvSpPr/>
            <p:nvPr/>
          </p:nvSpPr>
          <p:spPr>
            <a:xfrm>
              <a:off x="-4086769" y="-3537479"/>
              <a:ext cx="328922" cy="416494"/>
            </a:xfrm>
            <a:custGeom>
              <a:rect b="b" l="l" r="r" t="t"/>
              <a:pathLst>
                <a:path extrusionOk="0" h="8889" w="7020">
                  <a:moveTo>
                    <a:pt x="7007" y="1"/>
                  </a:moveTo>
                  <a:lnTo>
                    <a:pt x="7007" y="1"/>
                  </a:lnTo>
                  <a:cubicBezTo>
                    <a:pt x="4438" y="787"/>
                    <a:pt x="2041" y="2140"/>
                    <a:pt x="25" y="3898"/>
                  </a:cubicBezTo>
                  <a:cubicBezTo>
                    <a:pt x="37" y="5557"/>
                    <a:pt x="25" y="7217"/>
                    <a:pt x="0" y="8876"/>
                  </a:cubicBezTo>
                  <a:cubicBezTo>
                    <a:pt x="559" y="8885"/>
                    <a:pt x="1229" y="8888"/>
                    <a:pt x="1930" y="8888"/>
                  </a:cubicBezTo>
                  <a:cubicBezTo>
                    <a:pt x="4264" y="8888"/>
                    <a:pt x="6934" y="8852"/>
                    <a:pt x="6934" y="8852"/>
                  </a:cubicBezTo>
                  <a:cubicBezTo>
                    <a:pt x="6934" y="8852"/>
                    <a:pt x="7020" y="542"/>
                    <a:pt x="70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31"/>
            <p:cNvSpPr/>
            <p:nvPr/>
          </p:nvSpPr>
          <p:spPr>
            <a:xfrm>
              <a:off x="-3536129" y="-3537479"/>
              <a:ext cx="328407" cy="416494"/>
            </a:xfrm>
            <a:custGeom>
              <a:rect b="b" l="l" r="r" t="t"/>
              <a:pathLst>
                <a:path extrusionOk="0" h="8889" w="7009">
                  <a:moveTo>
                    <a:pt x="13" y="1"/>
                  </a:moveTo>
                  <a:lnTo>
                    <a:pt x="13" y="1"/>
                  </a:lnTo>
                  <a:cubicBezTo>
                    <a:pt x="1" y="542"/>
                    <a:pt x="74" y="8852"/>
                    <a:pt x="74" y="8852"/>
                  </a:cubicBezTo>
                  <a:cubicBezTo>
                    <a:pt x="74" y="8852"/>
                    <a:pt x="2744" y="8888"/>
                    <a:pt x="5079" y="8888"/>
                  </a:cubicBezTo>
                  <a:cubicBezTo>
                    <a:pt x="5779" y="8888"/>
                    <a:pt x="6449" y="8885"/>
                    <a:pt x="7008" y="8876"/>
                  </a:cubicBezTo>
                  <a:cubicBezTo>
                    <a:pt x="6983" y="7217"/>
                    <a:pt x="6971" y="5557"/>
                    <a:pt x="6983" y="3898"/>
                  </a:cubicBezTo>
                  <a:cubicBezTo>
                    <a:pt x="4967" y="2140"/>
                    <a:pt x="2570" y="787"/>
                    <a:pt x="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31"/>
            <p:cNvSpPr/>
            <p:nvPr/>
          </p:nvSpPr>
          <p:spPr>
            <a:xfrm>
              <a:off x="-4074118" y="-2997194"/>
              <a:ext cx="305354" cy="405577"/>
            </a:xfrm>
            <a:custGeom>
              <a:rect b="b" l="l" r="r" t="t"/>
              <a:pathLst>
                <a:path extrusionOk="0" h="8656" w="6517">
                  <a:moveTo>
                    <a:pt x="1" y="1"/>
                  </a:moveTo>
                  <a:cubicBezTo>
                    <a:pt x="1" y="1"/>
                    <a:pt x="1132" y="4967"/>
                    <a:pt x="6381" y="8655"/>
                  </a:cubicBezTo>
                  <a:cubicBezTo>
                    <a:pt x="6442" y="5766"/>
                    <a:pt x="6516" y="1"/>
                    <a:pt x="651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31"/>
            <p:cNvSpPr/>
            <p:nvPr/>
          </p:nvSpPr>
          <p:spPr>
            <a:xfrm>
              <a:off x="-3553418" y="-2997194"/>
              <a:ext cx="305354" cy="405577"/>
            </a:xfrm>
            <a:custGeom>
              <a:rect b="b" l="l" r="r" t="t"/>
              <a:pathLst>
                <a:path extrusionOk="0" h="8656" w="6517">
                  <a:moveTo>
                    <a:pt x="1" y="1"/>
                  </a:moveTo>
                  <a:cubicBezTo>
                    <a:pt x="1" y="1"/>
                    <a:pt x="75" y="5766"/>
                    <a:pt x="136" y="8655"/>
                  </a:cubicBezTo>
                  <a:cubicBezTo>
                    <a:pt x="5385" y="4967"/>
                    <a:pt x="6516" y="1"/>
                    <a:pt x="651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31"/>
            <p:cNvSpPr/>
            <p:nvPr/>
          </p:nvSpPr>
          <p:spPr>
            <a:xfrm>
              <a:off x="-3683019" y="-3442410"/>
              <a:ext cx="62833" cy="62786"/>
            </a:xfrm>
            <a:custGeom>
              <a:rect b="b" l="l" r="r" t="t"/>
              <a:pathLst>
                <a:path extrusionOk="0" h="1340" w="1341">
                  <a:moveTo>
                    <a:pt x="677" y="0"/>
                  </a:moveTo>
                  <a:cubicBezTo>
                    <a:pt x="308" y="0"/>
                    <a:pt x="1" y="295"/>
                    <a:pt x="1" y="664"/>
                  </a:cubicBezTo>
                  <a:cubicBezTo>
                    <a:pt x="1" y="1033"/>
                    <a:pt x="308" y="1340"/>
                    <a:pt x="677" y="1340"/>
                  </a:cubicBezTo>
                  <a:cubicBezTo>
                    <a:pt x="1046" y="1340"/>
                    <a:pt x="1341" y="1033"/>
                    <a:pt x="1341" y="664"/>
                  </a:cubicBezTo>
                  <a:cubicBezTo>
                    <a:pt x="1341" y="295"/>
                    <a:pt x="1046" y="0"/>
                    <a:pt x="677" y="0"/>
                  </a:cubicBezTo>
                  <a:close/>
                </a:path>
              </a:pathLst>
            </a:custGeom>
            <a:solidFill>
              <a:srgbClr val="6487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31"/>
            <p:cNvSpPr/>
            <p:nvPr/>
          </p:nvSpPr>
          <p:spPr>
            <a:xfrm>
              <a:off x="-3683019" y="-3238544"/>
              <a:ext cx="62833" cy="62833"/>
            </a:xfrm>
            <a:custGeom>
              <a:rect b="b" l="l" r="r" t="t"/>
              <a:pathLst>
                <a:path extrusionOk="0" h="1341" w="1341">
                  <a:moveTo>
                    <a:pt x="677" y="1"/>
                  </a:moveTo>
                  <a:cubicBezTo>
                    <a:pt x="308" y="1"/>
                    <a:pt x="1" y="296"/>
                    <a:pt x="1" y="665"/>
                  </a:cubicBezTo>
                  <a:cubicBezTo>
                    <a:pt x="1" y="1034"/>
                    <a:pt x="308" y="1341"/>
                    <a:pt x="677" y="1341"/>
                  </a:cubicBezTo>
                  <a:cubicBezTo>
                    <a:pt x="1046" y="1341"/>
                    <a:pt x="1341" y="1034"/>
                    <a:pt x="1341" y="665"/>
                  </a:cubicBezTo>
                  <a:cubicBezTo>
                    <a:pt x="1341" y="296"/>
                    <a:pt x="1046" y="1"/>
                    <a:pt x="677" y="1"/>
                  </a:cubicBezTo>
                  <a:close/>
                </a:path>
              </a:pathLst>
            </a:custGeom>
            <a:solidFill>
              <a:srgbClr val="6487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31"/>
            <p:cNvSpPr/>
            <p:nvPr/>
          </p:nvSpPr>
          <p:spPr>
            <a:xfrm>
              <a:off x="-3683019" y="-3034631"/>
              <a:ext cx="62833" cy="62833"/>
            </a:xfrm>
            <a:custGeom>
              <a:rect b="b" l="l" r="r" t="t"/>
              <a:pathLst>
                <a:path extrusionOk="0" h="1341" w="1341">
                  <a:moveTo>
                    <a:pt x="677" y="1"/>
                  </a:moveTo>
                  <a:cubicBezTo>
                    <a:pt x="308" y="1"/>
                    <a:pt x="1" y="296"/>
                    <a:pt x="1" y="665"/>
                  </a:cubicBezTo>
                  <a:cubicBezTo>
                    <a:pt x="1" y="1033"/>
                    <a:pt x="308" y="1341"/>
                    <a:pt x="677" y="1341"/>
                  </a:cubicBezTo>
                  <a:cubicBezTo>
                    <a:pt x="1046" y="1341"/>
                    <a:pt x="1341" y="1033"/>
                    <a:pt x="1341" y="665"/>
                  </a:cubicBezTo>
                  <a:cubicBezTo>
                    <a:pt x="1341" y="296"/>
                    <a:pt x="1046" y="1"/>
                    <a:pt x="677" y="1"/>
                  </a:cubicBezTo>
                  <a:close/>
                </a:path>
              </a:pathLst>
            </a:custGeom>
            <a:solidFill>
              <a:srgbClr val="6487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31"/>
            <p:cNvSpPr/>
            <p:nvPr/>
          </p:nvSpPr>
          <p:spPr>
            <a:xfrm>
              <a:off x="-3683019" y="-2830718"/>
              <a:ext cx="62833" cy="62833"/>
            </a:xfrm>
            <a:custGeom>
              <a:rect b="b" l="l" r="r" t="t"/>
              <a:pathLst>
                <a:path extrusionOk="0" h="1341" w="1341">
                  <a:moveTo>
                    <a:pt x="677" y="1"/>
                  </a:moveTo>
                  <a:cubicBezTo>
                    <a:pt x="308" y="1"/>
                    <a:pt x="1" y="296"/>
                    <a:pt x="1" y="664"/>
                  </a:cubicBezTo>
                  <a:cubicBezTo>
                    <a:pt x="1" y="1033"/>
                    <a:pt x="308" y="1341"/>
                    <a:pt x="677" y="1341"/>
                  </a:cubicBezTo>
                  <a:cubicBezTo>
                    <a:pt x="1046" y="1341"/>
                    <a:pt x="1341" y="1033"/>
                    <a:pt x="1341" y="664"/>
                  </a:cubicBezTo>
                  <a:cubicBezTo>
                    <a:pt x="1341" y="296"/>
                    <a:pt x="1046" y="1"/>
                    <a:pt x="677" y="1"/>
                  </a:cubicBezTo>
                  <a:close/>
                </a:path>
              </a:pathLst>
            </a:custGeom>
            <a:solidFill>
              <a:srgbClr val="6487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31"/>
            <p:cNvSpPr/>
            <p:nvPr/>
          </p:nvSpPr>
          <p:spPr>
            <a:xfrm>
              <a:off x="-3683019" y="-2626805"/>
              <a:ext cx="62833" cy="62833"/>
            </a:xfrm>
            <a:custGeom>
              <a:rect b="b" l="l" r="r" t="t"/>
              <a:pathLst>
                <a:path extrusionOk="0" h="1341" w="1341">
                  <a:moveTo>
                    <a:pt x="677" y="0"/>
                  </a:moveTo>
                  <a:cubicBezTo>
                    <a:pt x="308" y="0"/>
                    <a:pt x="1" y="295"/>
                    <a:pt x="1" y="664"/>
                  </a:cubicBezTo>
                  <a:cubicBezTo>
                    <a:pt x="1" y="1033"/>
                    <a:pt x="308" y="1340"/>
                    <a:pt x="677" y="1340"/>
                  </a:cubicBezTo>
                  <a:cubicBezTo>
                    <a:pt x="1046" y="1340"/>
                    <a:pt x="1341" y="1033"/>
                    <a:pt x="1341" y="664"/>
                  </a:cubicBezTo>
                  <a:cubicBezTo>
                    <a:pt x="1341" y="295"/>
                    <a:pt x="1046" y="0"/>
                    <a:pt x="677" y="0"/>
                  </a:cubicBezTo>
                  <a:close/>
                </a:path>
              </a:pathLst>
            </a:custGeom>
            <a:solidFill>
              <a:srgbClr val="6487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31"/>
            <p:cNvSpPr/>
            <p:nvPr/>
          </p:nvSpPr>
          <p:spPr>
            <a:xfrm>
              <a:off x="-4178370" y="-3669938"/>
              <a:ext cx="1057049" cy="1269536"/>
            </a:xfrm>
            <a:custGeom>
              <a:rect b="b" l="l" r="r" t="t"/>
              <a:pathLst>
                <a:path extrusionOk="0" h="27095" w="22560">
                  <a:moveTo>
                    <a:pt x="21662" y="14396"/>
                  </a:moveTo>
                  <a:cubicBezTo>
                    <a:pt x="21711" y="12994"/>
                    <a:pt x="21735" y="11593"/>
                    <a:pt x="21735" y="10191"/>
                  </a:cubicBezTo>
                  <a:cubicBezTo>
                    <a:pt x="21809" y="10179"/>
                    <a:pt x="21883" y="10167"/>
                    <a:pt x="21944" y="10154"/>
                  </a:cubicBezTo>
                  <a:cubicBezTo>
                    <a:pt x="21920" y="10966"/>
                    <a:pt x="21871" y="11777"/>
                    <a:pt x="21809" y="12576"/>
                  </a:cubicBezTo>
                  <a:cubicBezTo>
                    <a:pt x="21760" y="13179"/>
                    <a:pt x="21723" y="13793"/>
                    <a:pt x="21662" y="14396"/>
                  </a:cubicBezTo>
                  <a:close/>
                  <a:moveTo>
                    <a:pt x="20260" y="18883"/>
                  </a:moveTo>
                  <a:cubicBezTo>
                    <a:pt x="19990" y="19264"/>
                    <a:pt x="19695" y="19633"/>
                    <a:pt x="19400" y="20001"/>
                  </a:cubicBezTo>
                  <a:cubicBezTo>
                    <a:pt x="19105" y="19264"/>
                    <a:pt x="18736" y="18575"/>
                    <a:pt x="18367" y="17875"/>
                  </a:cubicBezTo>
                  <a:cubicBezTo>
                    <a:pt x="18514" y="17629"/>
                    <a:pt x="18674" y="17371"/>
                    <a:pt x="18810" y="17113"/>
                  </a:cubicBezTo>
                  <a:cubicBezTo>
                    <a:pt x="19363" y="17506"/>
                    <a:pt x="19879" y="17936"/>
                    <a:pt x="20383" y="18379"/>
                  </a:cubicBezTo>
                  <a:cubicBezTo>
                    <a:pt x="20408" y="18403"/>
                    <a:pt x="20445" y="18366"/>
                    <a:pt x="20420" y="18342"/>
                  </a:cubicBezTo>
                  <a:cubicBezTo>
                    <a:pt x="19928" y="17887"/>
                    <a:pt x="19387" y="17481"/>
                    <a:pt x="18822" y="17100"/>
                  </a:cubicBezTo>
                  <a:cubicBezTo>
                    <a:pt x="19289" y="16264"/>
                    <a:pt x="19682" y="15391"/>
                    <a:pt x="19977" y="14469"/>
                  </a:cubicBezTo>
                  <a:cubicBezTo>
                    <a:pt x="20002" y="14408"/>
                    <a:pt x="19965" y="14322"/>
                    <a:pt x="19891" y="14322"/>
                  </a:cubicBezTo>
                  <a:cubicBezTo>
                    <a:pt x="18834" y="14310"/>
                    <a:pt x="17777" y="14297"/>
                    <a:pt x="16732" y="14297"/>
                  </a:cubicBezTo>
                  <a:cubicBezTo>
                    <a:pt x="16646" y="13437"/>
                    <a:pt x="16486" y="12576"/>
                    <a:pt x="16314" y="11728"/>
                  </a:cubicBezTo>
                  <a:cubicBezTo>
                    <a:pt x="17777" y="11703"/>
                    <a:pt x="19240" y="11728"/>
                    <a:pt x="20703" y="11728"/>
                  </a:cubicBezTo>
                  <a:cubicBezTo>
                    <a:pt x="20715" y="11728"/>
                    <a:pt x="20715" y="11728"/>
                    <a:pt x="20727" y="11728"/>
                  </a:cubicBezTo>
                  <a:cubicBezTo>
                    <a:pt x="20789" y="11753"/>
                    <a:pt x="20887" y="11703"/>
                    <a:pt x="20875" y="11617"/>
                  </a:cubicBezTo>
                  <a:cubicBezTo>
                    <a:pt x="20863" y="11163"/>
                    <a:pt x="20850" y="10720"/>
                    <a:pt x="20838" y="10277"/>
                  </a:cubicBezTo>
                  <a:cubicBezTo>
                    <a:pt x="20838" y="10277"/>
                    <a:pt x="20838" y="10277"/>
                    <a:pt x="20838" y="10277"/>
                  </a:cubicBezTo>
                  <a:cubicBezTo>
                    <a:pt x="21084" y="10253"/>
                    <a:pt x="21354" y="10241"/>
                    <a:pt x="21612" y="10216"/>
                  </a:cubicBezTo>
                  <a:cubicBezTo>
                    <a:pt x="21612" y="12023"/>
                    <a:pt x="21576" y="13842"/>
                    <a:pt x="21490" y="15662"/>
                  </a:cubicBezTo>
                  <a:cubicBezTo>
                    <a:pt x="21293" y="16805"/>
                    <a:pt x="20949" y="17899"/>
                    <a:pt x="20260" y="18883"/>
                  </a:cubicBezTo>
                  <a:close/>
                  <a:moveTo>
                    <a:pt x="17002" y="22632"/>
                  </a:moveTo>
                  <a:cubicBezTo>
                    <a:pt x="16498" y="22202"/>
                    <a:pt x="15859" y="21870"/>
                    <a:pt x="15281" y="21550"/>
                  </a:cubicBezTo>
                  <a:cubicBezTo>
                    <a:pt x="16449" y="20456"/>
                    <a:pt x="17506" y="19227"/>
                    <a:pt x="18355" y="17887"/>
                  </a:cubicBezTo>
                  <a:cubicBezTo>
                    <a:pt x="18748" y="18575"/>
                    <a:pt x="19055" y="19325"/>
                    <a:pt x="19338" y="20075"/>
                  </a:cubicBezTo>
                  <a:cubicBezTo>
                    <a:pt x="18613" y="20960"/>
                    <a:pt x="17814" y="21809"/>
                    <a:pt x="17002" y="22632"/>
                  </a:cubicBezTo>
                  <a:close/>
                  <a:moveTo>
                    <a:pt x="14187" y="25214"/>
                  </a:moveTo>
                  <a:cubicBezTo>
                    <a:pt x="13327" y="25865"/>
                    <a:pt x="12306" y="26628"/>
                    <a:pt x="11175" y="26554"/>
                  </a:cubicBezTo>
                  <a:cubicBezTo>
                    <a:pt x="11163" y="26554"/>
                    <a:pt x="11151" y="26554"/>
                    <a:pt x="11138" y="26554"/>
                  </a:cubicBezTo>
                  <a:cubicBezTo>
                    <a:pt x="11114" y="26529"/>
                    <a:pt x="11089" y="26505"/>
                    <a:pt x="11040" y="26480"/>
                  </a:cubicBezTo>
                  <a:cubicBezTo>
                    <a:pt x="8999" y="25570"/>
                    <a:pt x="7032" y="24292"/>
                    <a:pt x="5360" y="22731"/>
                  </a:cubicBezTo>
                  <a:cubicBezTo>
                    <a:pt x="5729" y="22276"/>
                    <a:pt x="6024" y="21747"/>
                    <a:pt x="6319" y="21243"/>
                  </a:cubicBezTo>
                  <a:cubicBezTo>
                    <a:pt x="6995" y="21932"/>
                    <a:pt x="7709" y="22571"/>
                    <a:pt x="8471" y="23173"/>
                  </a:cubicBezTo>
                  <a:cubicBezTo>
                    <a:pt x="8520" y="23210"/>
                    <a:pt x="8618" y="23173"/>
                    <a:pt x="8618" y="23099"/>
                  </a:cubicBezTo>
                  <a:cubicBezTo>
                    <a:pt x="8729" y="20186"/>
                    <a:pt x="8815" y="17260"/>
                    <a:pt x="8913" y="14346"/>
                  </a:cubicBezTo>
                  <a:cubicBezTo>
                    <a:pt x="8913" y="14211"/>
                    <a:pt x="8729" y="14187"/>
                    <a:pt x="8704" y="14310"/>
                  </a:cubicBezTo>
                  <a:cubicBezTo>
                    <a:pt x="7782" y="14334"/>
                    <a:pt x="6873" y="14334"/>
                    <a:pt x="5963" y="14310"/>
                  </a:cubicBezTo>
                  <a:cubicBezTo>
                    <a:pt x="6061" y="13523"/>
                    <a:pt x="6037" y="12699"/>
                    <a:pt x="5975" y="11900"/>
                  </a:cubicBezTo>
                  <a:cubicBezTo>
                    <a:pt x="6086" y="11900"/>
                    <a:pt x="6184" y="11900"/>
                    <a:pt x="6282" y="11900"/>
                  </a:cubicBezTo>
                  <a:cubicBezTo>
                    <a:pt x="6295" y="12662"/>
                    <a:pt x="6344" y="13449"/>
                    <a:pt x="6541" y="14174"/>
                  </a:cubicBezTo>
                  <a:cubicBezTo>
                    <a:pt x="6553" y="14211"/>
                    <a:pt x="6602" y="14199"/>
                    <a:pt x="6590" y="14174"/>
                  </a:cubicBezTo>
                  <a:cubicBezTo>
                    <a:pt x="6504" y="13412"/>
                    <a:pt x="6381" y="12662"/>
                    <a:pt x="6332" y="11900"/>
                  </a:cubicBezTo>
                  <a:cubicBezTo>
                    <a:pt x="7180" y="11900"/>
                    <a:pt x="8016" y="11900"/>
                    <a:pt x="8864" y="11925"/>
                  </a:cubicBezTo>
                  <a:cubicBezTo>
                    <a:pt x="8926" y="11925"/>
                    <a:pt x="8999" y="11876"/>
                    <a:pt x="8999" y="11802"/>
                  </a:cubicBezTo>
                  <a:cubicBezTo>
                    <a:pt x="9024" y="10363"/>
                    <a:pt x="9048" y="8925"/>
                    <a:pt x="9085" y="7487"/>
                  </a:cubicBezTo>
                  <a:cubicBezTo>
                    <a:pt x="9786" y="7561"/>
                    <a:pt x="10499" y="7634"/>
                    <a:pt x="11212" y="7696"/>
                  </a:cubicBezTo>
                  <a:cubicBezTo>
                    <a:pt x="11925" y="7757"/>
                    <a:pt x="12872" y="7683"/>
                    <a:pt x="13573" y="7942"/>
                  </a:cubicBezTo>
                  <a:cubicBezTo>
                    <a:pt x="13548" y="9134"/>
                    <a:pt x="13499" y="10339"/>
                    <a:pt x="13585" y="11531"/>
                  </a:cubicBezTo>
                  <a:cubicBezTo>
                    <a:pt x="13585" y="11568"/>
                    <a:pt x="13622" y="11593"/>
                    <a:pt x="13659" y="11605"/>
                  </a:cubicBezTo>
                  <a:cubicBezTo>
                    <a:pt x="13806" y="11937"/>
                    <a:pt x="15121" y="11753"/>
                    <a:pt x="15269" y="11740"/>
                  </a:cubicBezTo>
                  <a:cubicBezTo>
                    <a:pt x="15503" y="11740"/>
                    <a:pt x="15748" y="11740"/>
                    <a:pt x="15982" y="11728"/>
                  </a:cubicBezTo>
                  <a:cubicBezTo>
                    <a:pt x="15957" y="12589"/>
                    <a:pt x="15908" y="13437"/>
                    <a:pt x="15835" y="14297"/>
                  </a:cubicBezTo>
                  <a:cubicBezTo>
                    <a:pt x="14986" y="14297"/>
                    <a:pt x="14150" y="14297"/>
                    <a:pt x="13314" y="14297"/>
                  </a:cubicBezTo>
                  <a:cubicBezTo>
                    <a:pt x="13155" y="14297"/>
                    <a:pt x="13130" y="14531"/>
                    <a:pt x="13290" y="14531"/>
                  </a:cubicBezTo>
                  <a:cubicBezTo>
                    <a:pt x="13302" y="14531"/>
                    <a:pt x="13314" y="14531"/>
                    <a:pt x="13327" y="14531"/>
                  </a:cubicBezTo>
                  <a:cubicBezTo>
                    <a:pt x="13167" y="17309"/>
                    <a:pt x="13327" y="20124"/>
                    <a:pt x="13339" y="22890"/>
                  </a:cubicBezTo>
                  <a:cubicBezTo>
                    <a:pt x="13327" y="22903"/>
                    <a:pt x="13327" y="22915"/>
                    <a:pt x="13314" y="22915"/>
                  </a:cubicBezTo>
                  <a:cubicBezTo>
                    <a:pt x="13241" y="22976"/>
                    <a:pt x="13277" y="23063"/>
                    <a:pt x="13339" y="23099"/>
                  </a:cubicBezTo>
                  <a:cubicBezTo>
                    <a:pt x="13364" y="23185"/>
                    <a:pt x="13523" y="23198"/>
                    <a:pt x="13523" y="23087"/>
                  </a:cubicBezTo>
                  <a:cubicBezTo>
                    <a:pt x="13523" y="23063"/>
                    <a:pt x="13523" y="23050"/>
                    <a:pt x="13523" y="23026"/>
                  </a:cubicBezTo>
                  <a:cubicBezTo>
                    <a:pt x="14126" y="22571"/>
                    <a:pt x="14704" y="22091"/>
                    <a:pt x="15257" y="21575"/>
                  </a:cubicBezTo>
                  <a:cubicBezTo>
                    <a:pt x="15822" y="21932"/>
                    <a:pt x="16375" y="22349"/>
                    <a:pt x="16953" y="22681"/>
                  </a:cubicBezTo>
                  <a:cubicBezTo>
                    <a:pt x="16732" y="22903"/>
                    <a:pt x="16511" y="23124"/>
                    <a:pt x="16289" y="23345"/>
                  </a:cubicBezTo>
                  <a:cubicBezTo>
                    <a:pt x="15626" y="24009"/>
                    <a:pt x="14937" y="24648"/>
                    <a:pt x="14187" y="25214"/>
                  </a:cubicBezTo>
                  <a:close/>
                  <a:moveTo>
                    <a:pt x="3332" y="20518"/>
                  </a:moveTo>
                  <a:cubicBezTo>
                    <a:pt x="3824" y="20149"/>
                    <a:pt x="4266" y="19743"/>
                    <a:pt x="4647" y="19264"/>
                  </a:cubicBezTo>
                  <a:cubicBezTo>
                    <a:pt x="4783" y="19436"/>
                    <a:pt x="4918" y="19608"/>
                    <a:pt x="5053" y="19780"/>
                  </a:cubicBezTo>
                  <a:cubicBezTo>
                    <a:pt x="5053" y="19792"/>
                    <a:pt x="5041" y="19792"/>
                    <a:pt x="5041" y="19792"/>
                  </a:cubicBezTo>
                  <a:cubicBezTo>
                    <a:pt x="4856" y="19965"/>
                    <a:pt x="4647" y="20124"/>
                    <a:pt x="4426" y="20284"/>
                  </a:cubicBezTo>
                  <a:cubicBezTo>
                    <a:pt x="4647" y="20137"/>
                    <a:pt x="4856" y="19989"/>
                    <a:pt x="5065" y="19817"/>
                  </a:cubicBezTo>
                  <a:cubicBezTo>
                    <a:pt x="5065" y="19817"/>
                    <a:pt x="5065" y="19817"/>
                    <a:pt x="5065" y="19817"/>
                  </a:cubicBezTo>
                  <a:cubicBezTo>
                    <a:pt x="5447" y="20284"/>
                    <a:pt x="5852" y="20751"/>
                    <a:pt x="6270" y="21182"/>
                  </a:cubicBezTo>
                  <a:cubicBezTo>
                    <a:pt x="5938" y="21673"/>
                    <a:pt x="5582" y="22165"/>
                    <a:pt x="5324" y="22694"/>
                  </a:cubicBezTo>
                  <a:cubicBezTo>
                    <a:pt x="4598" y="22018"/>
                    <a:pt x="3934" y="21292"/>
                    <a:pt x="3332" y="20518"/>
                  </a:cubicBezTo>
                  <a:close/>
                  <a:moveTo>
                    <a:pt x="5938" y="14482"/>
                  </a:moveTo>
                  <a:cubicBezTo>
                    <a:pt x="5938" y="14482"/>
                    <a:pt x="5938" y="14469"/>
                    <a:pt x="5938" y="14469"/>
                  </a:cubicBezTo>
                  <a:cubicBezTo>
                    <a:pt x="6860" y="14469"/>
                    <a:pt x="7770" y="14469"/>
                    <a:pt x="8692" y="14469"/>
                  </a:cubicBezTo>
                  <a:cubicBezTo>
                    <a:pt x="8643" y="16080"/>
                    <a:pt x="8594" y="17690"/>
                    <a:pt x="8544" y="19301"/>
                  </a:cubicBezTo>
                  <a:cubicBezTo>
                    <a:pt x="8508" y="20161"/>
                    <a:pt x="8483" y="21022"/>
                    <a:pt x="8458" y="21870"/>
                  </a:cubicBezTo>
                  <a:cubicBezTo>
                    <a:pt x="8458" y="22018"/>
                    <a:pt x="8520" y="22804"/>
                    <a:pt x="8372" y="22854"/>
                  </a:cubicBezTo>
                  <a:cubicBezTo>
                    <a:pt x="8262" y="22890"/>
                    <a:pt x="7561" y="22177"/>
                    <a:pt x="7487" y="22116"/>
                  </a:cubicBezTo>
                  <a:cubicBezTo>
                    <a:pt x="7118" y="21784"/>
                    <a:pt x="6762" y="21440"/>
                    <a:pt x="6418" y="21083"/>
                  </a:cubicBezTo>
                  <a:cubicBezTo>
                    <a:pt x="6418" y="21059"/>
                    <a:pt x="6405" y="21034"/>
                    <a:pt x="6381" y="21046"/>
                  </a:cubicBezTo>
                  <a:cubicBezTo>
                    <a:pt x="5705" y="20333"/>
                    <a:pt x="5078" y="19559"/>
                    <a:pt x="4524" y="18760"/>
                  </a:cubicBezTo>
                  <a:cubicBezTo>
                    <a:pt x="3639" y="17481"/>
                    <a:pt x="2668" y="15945"/>
                    <a:pt x="2422" y="14383"/>
                  </a:cubicBezTo>
                  <a:cubicBezTo>
                    <a:pt x="3578" y="14457"/>
                    <a:pt x="4746" y="14469"/>
                    <a:pt x="5901" y="14469"/>
                  </a:cubicBezTo>
                  <a:cubicBezTo>
                    <a:pt x="5901" y="14469"/>
                    <a:pt x="5901" y="14482"/>
                    <a:pt x="5901" y="14482"/>
                  </a:cubicBezTo>
                  <a:cubicBezTo>
                    <a:pt x="5901" y="14506"/>
                    <a:pt x="5926" y="14506"/>
                    <a:pt x="5938" y="14482"/>
                  </a:cubicBezTo>
                  <a:close/>
                  <a:moveTo>
                    <a:pt x="1045" y="16043"/>
                  </a:moveTo>
                  <a:cubicBezTo>
                    <a:pt x="1033" y="15994"/>
                    <a:pt x="1021" y="15945"/>
                    <a:pt x="1021" y="15895"/>
                  </a:cubicBezTo>
                  <a:cubicBezTo>
                    <a:pt x="898" y="14297"/>
                    <a:pt x="1009" y="12638"/>
                    <a:pt x="1009" y="11052"/>
                  </a:cubicBezTo>
                  <a:cubicBezTo>
                    <a:pt x="1009" y="10376"/>
                    <a:pt x="1021" y="9700"/>
                    <a:pt x="1021" y="9023"/>
                  </a:cubicBezTo>
                  <a:cubicBezTo>
                    <a:pt x="1304" y="9036"/>
                    <a:pt x="1611" y="9036"/>
                    <a:pt x="1894" y="8962"/>
                  </a:cubicBezTo>
                  <a:cubicBezTo>
                    <a:pt x="1881" y="9700"/>
                    <a:pt x="1795" y="10523"/>
                    <a:pt x="1918" y="11249"/>
                  </a:cubicBezTo>
                  <a:cubicBezTo>
                    <a:pt x="1894" y="11396"/>
                    <a:pt x="1869" y="11544"/>
                    <a:pt x="1845" y="11691"/>
                  </a:cubicBezTo>
                  <a:cubicBezTo>
                    <a:pt x="1845" y="11753"/>
                    <a:pt x="1894" y="11826"/>
                    <a:pt x="1955" y="11826"/>
                  </a:cubicBezTo>
                  <a:cubicBezTo>
                    <a:pt x="3283" y="11900"/>
                    <a:pt x="4611" y="11900"/>
                    <a:pt x="5951" y="11900"/>
                  </a:cubicBezTo>
                  <a:cubicBezTo>
                    <a:pt x="5975" y="12711"/>
                    <a:pt x="5926" y="13511"/>
                    <a:pt x="5914" y="14310"/>
                  </a:cubicBezTo>
                  <a:cubicBezTo>
                    <a:pt x="4733" y="14285"/>
                    <a:pt x="3553" y="14248"/>
                    <a:pt x="2373" y="14211"/>
                  </a:cubicBezTo>
                  <a:cubicBezTo>
                    <a:pt x="2336" y="14211"/>
                    <a:pt x="2312" y="14224"/>
                    <a:pt x="2299" y="14236"/>
                  </a:cubicBezTo>
                  <a:cubicBezTo>
                    <a:pt x="2250" y="14248"/>
                    <a:pt x="2213" y="14285"/>
                    <a:pt x="2213" y="14346"/>
                  </a:cubicBezTo>
                  <a:cubicBezTo>
                    <a:pt x="2275" y="15269"/>
                    <a:pt x="2730" y="16080"/>
                    <a:pt x="3148" y="16879"/>
                  </a:cubicBezTo>
                  <a:cubicBezTo>
                    <a:pt x="3578" y="17690"/>
                    <a:pt x="4070" y="18465"/>
                    <a:pt x="4598" y="19190"/>
                  </a:cubicBezTo>
                  <a:cubicBezTo>
                    <a:pt x="4611" y="19202"/>
                    <a:pt x="4623" y="19215"/>
                    <a:pt x="4623" y="19227"/>
                  </a:cubicBezTo>
                  <a:cubicBezTo>
                    <a:pt x="4242" y="19694"/>
                    <a:pt x="3811" y="20124"/>
                    <a:pt x="3332" y="20505"/>
                  </a:cubicBezTo>
                  <a:cubicBezTo>
                    <a:pt x="2939" y="19989"/>
                    <a:pt x="2570" y="19461"/>
                    <a:pt x="2238" y="18907"/>
                  </a:cubicBezTo>
                  <a:cubicBezTo>
                    <a:pt x="1709" y="18022"/>
                    <a:pt x="1254" y="17063"/>
                    <a:pt x="1045" y="16043"/>
                  </a:cubicBezTo>
                  <a:close/>
                  <a:moveTo>
                    <a:pt x="959" y="5495"/>
                  </a:moveTo>
                  <a:cubicBezTo>
                    <a:pt x="959" y="5544"/>
                    <a:pt x="959" y="5594"/>
                    <a:pt x="959" y="5630"/>
                  </a:cubicBezTo>
                  <a:cubicBezTo>
                    <a:pt x="836" y="5766"/>
                    <a:pt x="726" y="5889"/>
                    <a:pt x="615" y="6024"/>
                  </a:cubicBezTo>
                  <a:cubicBezTo>
                    <a:pt x="615" y="5975"/>
                    <a:pt x="603" y="5938"/>
                    <a:pt x="603" y="5901"/>
                  </a:cubicBezTo>
                  <a:cubicBezTo>
                    <a:pt x="714" y="5766"/>
                    <a:pt x="836" y="5630"/>
                    <a:pt x="959" y="5495"/>
                  </a:cubicBezTo>
                  <a:close/>
                  <a:moveTo>
                    <a:pt x="11519" y="529"/>
                  </a:moveTo>
                  <a:cubicBezTo>
                    <a:pt x="13646" y="516"/>
                    <a:pt x="15785" y="1168"/>
                    <a:pt x="17617" y="2238"/>
                  </a:cubicBezTo>
                  <a:cubicBezTo>
                    <a:pt x="17888" y="2397"/>
                    <a:pt x="18158" y="2569"/>
                    <a:pt x="18428" y="2754"/>
                  </a:cubicBezTo>
                  <a:cubicBezTo>
                    <a:pt x="18379" y="2803"/>
                    <a:pt x="18342" y="2840"/>
                    <a:pt x="18305" y="2889"/>
                  </a:cubicBezTo>
                  <a:cubicBezTo>
                    <a:pt x="18195" y="2828"/>
                    <a:pt x="18084" y="2766"/>
                    <a:pt x="17974" y="2705"/>
                  </a:cubicBezTo>
                  <a:cubicBezTo>
                    <a:pt x="16093" y="1709"/>
                    <a:pt x="13855" y="910"/>
                    <a:pt x="11704" y="885"/>
                  </a:cubicBezTo>
                  <a:cubicBezTo>
                    <a:pt x="10204" y="861"/>
                    <a:pt x="8643" y="1266"/>
                    <a:pt x="7192" y="1807"/>
                  </a:cubicBezTo>
                  <a:cubicBezTo>
                    <a:pt x="7168" y="1697"/>
                    <a:pt x="7155" y="1574"/>
                    <a:pt x="7143" y="1463"/>
                  </a:cubicBezTo>
                  <a:cubicBezTo>
                    <a:pt x="7143" y="1451"/>
                    <a:pt x="7118" y="1451"/>
                    <a:pt x="7118" y="1463"/>
                  </a:cubicBezTo>
                  <a:cubicBezTo>
                    <a:pt x="7131" y="1586"/>
                    <a:pt x="7143" y="1709"/>
                    <a:pt x="7155" y="1820"/>
                  </a:cubicBezTo>
                  <a:cubicBezTo>
                    <a:pt x="6565" y="2041"/>
                    <a:pt x="6000" y="2274"/>
                    <a:pt x="5459" y="2520"/>
                  </a:cubicBezTo>
                  <a:cubicBezTo>
                    <a:pt x="5274" y="2606"/>
                    <a:pt x="5102" y="2692"/>
                    <a:pt x="4918" y="2778"/>
                  </a:cubicBezTo>
                  <a:cubicBezTo>
                    <a:pt x="4906" y="2717"/>
                    <a:pt x="4881" y="2655"/>
                    <a:pt x="4869" y="2606"/>
                  </a:cubicBezTo>
                  <a:cubicBezTo>
                    <a:pt x="4869" y="2594"/>
                    <a:pt x="4844" y="2594"/>
                    <a:pt x="4844" y="2606"/>
                  </a:cubicBezTo>
                  <a:cubicBezTo>
                    <a:pt x="4869" y="2668"/>
                    <a:pt x="4881" y="2729"/>
                    <a:pt x="4906" y="2778"/>
                  </a:cubicBezTo>
                  <a:cubicBezTo>
                    <a:pt x="3443" y="3491"/>
                    <a:pt x="2103" y="4413"/>
                    <a:pt x="996" y="5594"/>
                  </a:cubicBezTo>
                  <a:cubicBezTo>
                    <a:pt x="996" y="5544"/>
                    <a:pt x="996" y="5508"/>
                    <a:pt x="996" y="5458"/>
                  </a:cubicBezTo>
                  <a:cubicBezTo>
                    <a:pt x="3627" y="2606"/>
                    <a:pt x="7622" y="566"/>
                    <a:pt x="11519" y="529"/>
                  </a:cubicBezTo>
                  <a:close/>
                  <a:moveTo>
                    <a:pt x="20371" y="4352"/>
                  </a:moveTo>
                  <a:cubicBezTo>
                    <a:pt x="19768" y="3823"/>
                    <a:pt x="19117" y="3356"/>
                    <a:pt x="18428" y="2963"/>
                  </a:cubicBezTo>
                  <a:cubicBezTo>
                    <a:pt x="18453" y="2914"/>
                    <a:pt x="18490" y="2864"/>
                    <a:pt x="18514" y="2815"/>
                  </a:cubicBezTo>
                  <a:cubicBezTo>
                    <a:pt x="18994" y="3160"/>
                    <a:pt x="19461" y="3516"/>
                    <a:pt x="19904" y="3909"/>
                  </a:cubicBezTo>
                  <a:cubicBezTo>
                    <a:pt x="20063" y="4045"/>
                    <a:pt x="20211" y="4192"/>
                    <a:pt x="20371" y="4352"/>
                  </a:cubicBezTo>
                  <a:close/>
                  <a:moveTo>
                    <a:pt x="21637" y="6012"/>
                  </a:moveTo>
                  <a:cubicBezTo>
                    <a:pt x="21760" y="6184"/>
                    <a:pt x="21895" y="6368"/>
                    <a:pt x="22018" y="6540"/>
                  </a:cubicBezTo>
                  <a:cubicBezTo>
                    <a:pt x="21932" y="7487"/>
                    <a:pt x="21994" y="8458"/>
                    <a:pt x="21969" y="9405"/>
                  </a:cubicBezTo>
                  <a:cubicBezTo>
                    <a:pt x="21969" y="9614"/>
                    <a:pt x="21957" y="9835"/>
                    <a:pt x="21957" y="10044"/>
                  </a:cubicBezTo>
                  <a:cubicBezTo>
                    <a:pt x="21883" y="10056"/>
                    <a:pt x="21809" y="10068"/>
                    <a:pt x="21735" y="10081"/>
                  </a:cubicBezTo>
                  <a:cubicBezTo>
                    <a:pt x="21735" y="8728"/>
                    <a:pt x="21699" y="7364"/>
                    <a:pt x="21637" y="6012"/>
                  </a:cubicBezTo>
                  <a:close/>
                  <a:moveTo>
                    <a:pt x="22030" y="6356"/>
                  </a:moveTo>
                  <a:cubicBezTo>
                    <a:pt x="21920" y="6159"/>
                    <a:pt x="21797" y="5962"/>
                    <a:pt x="21662" y="5778"/>
                  </a:cubicBezTo>
                  <a:cubicBezTo>
                    <a:pt x="21797" y="5926"/>
                    <a:pt x="21920" y="6061"/>
                    <a:pt x="22055" y="6196"/>
                  </a:cubicBezTo>
                  <a:cubicBezTo>
                    <a:pt x="22055" y="6208"/>
                    <a:pt x="22055" y="6221"/>
                    <a:pt x="22043" y="6221"/>
                  </a:cubicBezTo>
                  <a:cubicBezTo>
                    <a:pt x="22043" y="6270"/>
                    <a:pt x="22043" y="6307"/>
                    <a:pt x="22030" y="6356"/>
                  </a:cubicBezTo>
                  <a:close/>
                  <a:moveTo>
                    <a:pt x="20752" y="7770"/>
                  </a:moveTo>
                  <a:cubicBezTo>
                    <a:pt x="20740" y="7352"/>
                    <a:pt x="20789" y="6921"/>
                    <a:pt x="20531" y="6565"/>
                  </a:cubicBezTo>
                  <a:cubicBezTo>
                    <a:pt x="20285" y="6221"/>
                    <a:pt x="19842" y="5913"/>
                    <a:pt x="19510" y="5655"/>
                  </a:cubicBezTo>
                  <a:cubicBezTo>
                    <a:pt x="18871" y="5139"/>
                    <a:pt x="18170" y="4647"/>
                    <a:pt x="17433" y="4217"/>
                  </a:cubicBezTo>
                  <a:cubicBezTo>
                    <a:pt x="17728" y="3848"/>
                    <a:pt x="18047" y="3479"/>
                    <a:pt x="18330" y="3098"/>
                  </a:cubicBezTo>
                  <a:cubicBezTo>
                    <a:pt x="19609" y="3848"/>
                    <a:pt x="20703" y="4795"/>
                    <a:pt x="21588" y="5962"/>
                  </a:cubicBezTo>
                  <a:cubicBezTo>
                    <a:pt x="21612" y="7339"/>
                    <a:pt x="21625" y="8728"/>
                    <a:pt x="21612" y="10105"/>
                  </a:cubicBezTo>
                  <a:cubicBezTo>
                    <a:pt x="21354" y="10154"/>
                    <a:pt x="21096" y="10204"/>
                    <a:pt x="20838" y="10228"/>
                  </a:cubicBezTo>
                  <a:cubicBezTo>
                    <a:pt x="20838" y="10228"/>
                    <a:pt x="20838" y="10241"/>
                    <a:pt x="20838" y="10241"/>
                  </a:cubicBezTo>
                  <a:cubicBezTo>
                    <a:pt x="20801" y="9417"/>
                    <a:pt x="20776" y="8593"/>
                    <a:pt x="20752" y="7770"/>
                  </a:cubicBezTo>
                  <a:close/>
                  <a:moveTo>
                    <a:pt x="9036" y="2717"/>
                  </a:moveTo>
                  <a:cubicBezTo>
                    <a:pt x="8520" y="2938"/>
                    <a:pt x="8004" y="3160"/>
                    <a:pt x="7487" y="3393"/>
                  </a:cubicBezTo>
                  <a:cubicBezTo>
                    <a:pt x="7364" y="2914"/>
                    <a:pt x="7266" y="2434"/>
                    <a:pt x="7204" y="1942"/>
                  </a:cubicBezTo>
                  <a:cubicBezTo>
                    <a:pt x="8704" y="1389"/>
                    <a:pt x="10302" y="971"/>
                    <a:pt x="11839" y="1020"/>
                  </a:cubicBezTo>
                  <a:cubicBezTo>
                    <a:pt x="13990" y="1082"/>
                    <a:pt x="16228" y="1918"/>
                    <a:pt x="18097" y="2951"/>
                  </a:cubicBezTo>
                  <a:cubicBezTo>
                    <a:pt x="18133" y="2975"/>
                    <a:pt x="18170" y="3000"/>
                    <a:pt x="18207" y="3024"/>
                  </a:cubicBezTo>
                  <a:cubicBezTo>
                    <a:pt x="17924" y="3405"/>
                    <a:pt x="17666" y="3811"/>
                    <a:pt x="17408" y="4192"/>
                  </a:cubicBezTo>
                  <a:cubicBezTo>
                    <a:pt x="16277" y="3528"/>
                    <a:pt x="15048" y="3012"/>
                    <a:pt x="13806" y="2766"/>
                  </a:cubicBezTo>
                  <a:cubicBezTo>
                    <a:pt x="13757" y="2729"/>
                    <a:pt x="13671" y="2754"/>
                    <a:pt x="13671" y="2840"/>
                  </a:cubicBezTo>
                  <a:cubicBezTo>
                    <a:pt x="13609" y="4327"/>
                    <a:pt x="13597" y="5827"/>
                    <a:pt x="13585" y="7327"/>
                  </a:cubicBezTo>
                  <a:cubicBezTo>
                    <a:pt x="13585" y="7511"/>
                    <a:pt x="13573" y="7708"/>
                    <a:pt x="13573" y="7892"/>
                  </a:cubicBezTo>
                  <a:cubicBezTo>
                    <a:pt x="12958" y="7683"/>
                    <a:pt x="12159" y="7733"/>
                    <a:pt x="11519" y="7671"/>
                  </a:cubicBezTo>
                  <a:cubicBezTo>
                    <a:pt x="10708" y="7597"/>
                    <a:pt x="9897" y="7536"/>
                    <a:pt x="9085" y="7462"/>
                  </a:cubicBezTo>
                  <a:cubicBezTo>
                    <a:pt x="9110" y="5926"/>
                    <a:pt x="9159" y="4389"/>
                    <a:pt x="9221" y="2852"/>
                  </a:cubicBezTo>
                  <a:cubicBezTo>
                    <a:pt x="9221" y="2754"/>
                    <a:pt x="9135" y="2680"/>
                    <a:pt x="9036" y="2717"/>
                  </a:cubicBezTo>
                  <a:close/>
                  <a:moveTo>
                    <a:pt x="1021" y="8581"/>
                  </a:moveTo>
                  <a:cubicBezTo>
                    <a:pt x="1119" y="8605"/>
                    <a:pt x="1218" y="8618"/>
                    <a:pt x="1316" y="8630"/>
                  </a:cubicBezTo>
                  <a:cubicBezTo>
                    <a:pt x="1451" y="8642"/>
                    <a:pt x="1586" y="8642"/>
                    <a:pt x="1722" y="8642"/>
                  </a:cubicBezTo>
                  <a:cubicBezTo>
                    <a:pt x="1722" y="8642"/>
                    <a:pt x="1808" y="8642"/>
                    <a:pt x="1894" y="8642"/>
                  </a:cubicBezTo>
                  <a:cubicBezTo>
                    <a:pt x="1894" y="8704"/>
                    <a:pt x="1894" y="8753"/>
                    <a:pt x="1894" y="8814"/>
                  </a:cubicBezTo>
                  <a:cubicBezTo>
                    <a:pt x="1771" y="8851"/>
                    <a:pt x="1660" y="8876"/>
                    <a:pt x="1537" y="8901"/>
                  </a:cubicBezTo>
                  <a:cubicBezTo>
                    <a:pt x="1365" y="8925"/>
                    <a:pt x="1193" y="8950"/>
                    <a:pt x="1021" y="8962"/>
                  </a:cubicBezTo>
                  <a:cubicBezTo>
                    <a:pt x="1021" y="8839"/>
                    <a:pt x="1021" y="8704"/>
                    <a:pt x="1021" y="8581"/>
                  </a:cubicBezTo>
                  <a:close/>
                  <a:moveTo>
                    <a:pt x="922" y="8519"/>
                  </a:moveTo>
                  <a:cubicBezTo>
                    <a:pt x="898" y="8519"/>
                    <a:pt x="861" y="8507"/>
                    <a:pt x="836" y="8507"/>
                  </a:cubicBezTo>
                  <a:cubicBezTo>
                    <a:pt x="787" y="7733"/>
                    <a:pt x="738" y="6970"/>
                    <a:pt x="640" y="6221"/>
                  </a:cubicBezTo>
                  <a:cubicBezTo>
                    <a:pt x="738" y="6098"/>
                    <a:pt x="849" y="5975"/>
                    <a:pt x="959" y="5852"/>
                  </a:cubicBezTo>
                  <a:cubicBezTo>
                    <a:pt x="935" y="6749"/>
                    <a:pt x="922" y="7634"/>
                    <a:pt x="922" y="8519"/>
                  </a:cubicBezTo>
                  <a:close/>
                  <a:moveTo>
                    <a:pt x="5434" y="4340"/>
                  </a:moveTo>
                  <a:cubicBezTo>
                    <a:pt x="4229" y="4967"/>
                    <a:pt x="3086" y="5692"/>
                    <a:pt x="2090" y="6663"/>
                  </a:cubicBezTo>
                  <a:lnTo>
                    <a:pt x="2066" y="6663"/>
                  </a:lnTo>
                  <a:cubicBezTo>
                    <a:pt x="2029" y="6651"/>
                    <a:pt x="1992" y="6651"/>
                    <a:pt x="1967" y="6688"/>
                  </a:cubicBezTo>
                  <a:cubicBezTo>
                    <a:pt x="1943" y="6737"/>
                    <a:pt x="1918" y="6786"/>
                    <a:pt x="1906" y="6835"/>
                  </a:cubicBezTo>
                  <a:cubicBezTo>
                    <a:pt x="1881" y="6872"/>
                    <a:pt x="1881" y="6909"/>
                    <a:pt x="1894" y="6946"/>
                  </a:cubicBezTo>
                  <a:cubicBezTo>
                    <a:pt x="1881" y="7093"/>
                    <a:pt x="1894" y="7241"/>
                    <a:pt x="1894" y="7376"/>
                  </a:cubicBezTo>
                  <a:cubicBezTo>
                    <a:pt x="1881" y="7770"/>
                    <a:pt x="1881" y="8151"/>
                    <a:pt x="1894" y="8532"/>
                  </a:cubicBezTo>
                  <a:cubicBezTo>
                    <a:pt x="1734" y="8532"/>
                    <a:pt x="1537" y="8581"/>
                    <a:pt x="1427" y="8581"/>
                  </a:cubicBezTo>
                  <a:cubicBezTo>
                    <a:pt x="1291" y="8581"/>
                    <a:pt x="1156" y="8556"/>
                    <a:pt x="1021" y="8544"/>
                  </a:cubicBezTo>
                  <a:cubicBezTo>
                    <a:pt x="1021" y="7622"/>
                    <a:pt x="1021" y="6712"/>
                    <a:pt x="996" y="5803"/>
                  </a:cubicBezTo>
                  <a:cubicBezTo>
                    <a:pt x="2115" y="4586"/>
                    <a:pt x="3467" y="3651"/>
                    <a:pt x="4942" y="2914"/>
                  </a:cubicBezTo>
                  <a:cubicBezTo>
                    <a:pt x="5090" y="3393"/>
                    <a:pt x="5250" y="3873"/>
                    <a:pt x="5434" y="4340"/>
                  </a:cubicBezTo>
                  <a:close/>
                  <a:moveTo>
                    <a:pt x="5471" y="4327"/>
                  </a:moveTo>
                  <a:cubicBezTo>
                    <a:pt x="5287" y="3860"/>
                    <a:pt x="5115" y="3381"/>
                    <a:pt x="4967" y="2901"/>
                  </a:cubicBezTo>
                  <a:cubicBezTo>
                    <a:pt x="5139" y="2815"/>
                    <a:pt x="5324" y="2729"/>
                    <a:pt x="5508" y="2643"/>
                  </a:cubicBezTo>
                  <a:cubicBezTo>
                    <a:pt x="6037" y="2410"/>
                    <a:pt x="6590" y="2176"/>
                    <a:pt x="7168" y="1967"/>
                  </a:cubicBezTo>
                  <a:cubicBezTo>
                    <a:pt x="7217" y="2447"/>
                    <a:pt x="7303" y="2938"/>
                    <a:pt x="7413" y="3418"/>
                  </a:cubicBezTo>
                  <a:cubicBezTo>
                    <a:pt x="6762" y="3700"/>
                    <a:pt x="6110" y="3995"/>
                    <a:pt x="5471" y="4327"/>
                  </a:cubicBezTo>
                  <a:close/>
                  <a:moveTo>
                    <a:pt x="849" y="8974"/>
                  </a:moveTo>
                  <a:cubicBezTo>
                    <a:pt x="849" y="8827"/>
                    <a:pt x="836" y="8679"/>
                    <a:pt x="836" y="8532"/>
                  </a:cubicBezTo>
                  <a:cubicBezTo>
                    <a:pt x="861" y="8544"/>
                    <a:pt x="898" y="8544"/>
                    <a:pt x="922" y="8556"/>
                  </a:cubicBezTo>
                  <a:cubicBezTo>
                    <a:pt x="922" y="8692"/>
                    <a:pt x="922" y="8827"/>
                    <a:pt x="922" y="8962"/>
                  </a:cubicBezTo>
                  <a:cubicBezTo>
                    <a:pt x="898" y="8974"/>
                    <a:pt x="873" y="8974"/>
                    <a:pt x="849" y="8974"/>
                  </a:cubicBezTo>
                  <a:close/>
                  <a:moveTo>
                    <a:pt x="935" y="11347"/>
                  </a:moveTo>
                  <a:cubicBezTo>
                    <a:pt x="935" y="11679"/>
                    <a:pt x="922" y="12011"/>
                    <a:pt x="910" y="12343"/>
                  </a:cubicBezTo>
                  <a:cubicBezTo>
                    <a:pt x="898" y="11249"/>
                    <a:pt x="898" y="10130"/>
                    <a:pt x="849" y="9011"/>
                  </a:cubicBezTo>
                  <a:cubicBezTo>
                    <a:pt x="873" y="9011"/>
                    <a:pt x="898" y="9023"/>
                    <a:pt x="922" y="9023"/>
                  </a:cubicBezTo>
                  <a:cubicBezTo>
                    <a:pt x="935" y="9798"/>
                    <a:pt x="935" y="10572"/>
                    <a:pt x="935" y="11347"/>
                  </a:cubicBezTo>
                  <a:close/>
                  <a:moveTo>
                    <a:pt x="8803" y="7462"/>
                  </a:moveTo>
                  <a:cubicBezTo>
                    <a:pt x="8815" y="7462"/>
                    <a:pt x="8827" y="7462"/>
                    <a:pt x="8840" y="7462"/>
                  </a:cubicBezTo>
                  <a:cubicBezTo>
                    <a:pt x="8827" y="8679"/>
                    <a:pt x="8901" y="9970"/>
                    <a:pt x="8753" y="11163"/>
                  </a:cubicBezTo>
                  <a:cubicBezTo>
                    <a:pt x="8692" y="11630"/>
                    <a:pt x="8741" y="11605"/>
                    <a:pt x="8286" y="11667"/>
                  </a:cubicBezTo>
                  <a:cubicBezTo>
                    <a:pt x="7954" y="11716"/>
                    <a:pt x="7573" y="11654"/>
                    <a:pt x="7229" y="11654"/>
                  </a:cubicBezTo>
                  <a:cubicBezTo>
                    <a:pt x="6578" y="11654"/>
                    <a:pt x="5926" y="11642"/>
                    <a:pt x="5274" y="11642"/>
                  </a:cubicBezTo>
                  <a:cubicBezTo>
                    <a:pt x="4574" y="11630"/>
                    <a:pt x="3885" y="11617"/>
                    <a:pt x="3184" y="11593"/>
                  </a:cubicBezTo>
                  <a:cubicBezTo>
                    <a:pt x="3037" y="11593"/>
                    <a:pt x="2398" y="11654"/>
                    <a:pt x="2275" y="11580"/>
                  </a:cubicBezTo>
                  <a:cubicBezTo>
                    <a:pt x="2250" y="11568"/>
                    <a:pt x="2213" y="11544"/>
                    <a:pt x="2201" y="11519"/>
                  </a:cubicBezTo>
                  <a:cubicBezTo>
                    <a:pt x="2385" y="10794"/>
                    <a:pt x="2262" y="9933"/>
                    <a:pt x="2262" y="9183"/>
                  </a:cubicBezTo>
                  <a:cubicBezTo>
                    <a:pt x="2262" y="9060"/>
                    <a:pt x="2262" y="8937"/>
                    <a:pt x="2262" y="8814"/>
                  </a:cubicBezTo>
                  <a:cubicBezTo>
                    <a:pt x="2262" y="8802"/>
                    <a:pt x="2262" y="8790"/>
                    <a:pt x="2262" y="8778"/>
                  </a:cubicBezTo>
                  <a:cubicBezTo>
                    <a:pt x="2262" y="8126"/>
                    <a:pt x="2262" y="7474"/>
                    <a:pt x="2213" y="6823"/>
                  </a:cubicBezTo>
                  <a:cubicBezTo>
                    <a:pt x="4143" y="5016"/>
                    <a:pt x="6565" y="4069"/>
                    <a:pt x="8962" y="3037"/>
                  </a:cubicBezTo>
                  <a:cubicBezTo>
                    <a:pt x="8913" y="4401"/>
                    <a:pt x="8876" y="5778"/>
                    <a:pt x="8840" y="7143"/>
                  </a:cubicBezTo>
                  <a:cubicBezTo>
                    <a:pt x="8840" y="7241"/>
                    <a:pt x="8840" y="7352"/>
                    <a:pt x="8840" y="7450"/>
                  </a:cubicBezTo>
                  <a:lnTo>
                    <a:pt x="8803" y="7438"/>
                  </a:lnTo>
                  <a:cubicBezTo>
                    <a:pt x="8790" y="7438"/>
                    <a:pt x="8790" y="7462"/>
                    <a:pt x="8803" y="7462"/>
                  </a:cubicBezTo>
                  <a:close/>
                  <a:moveTo>
                    <a:pt x="15564" y="11605"/>
                  </a:moveTo>
                  <a:cubicBezTo>
                    <a:pt x="15429" y="11605"/>
                    <a:pt x="13708" y="11617"/>
                    <a:pt x="13794" y="11384"/>
                  </a:cubicBezTo>
                  <a:cubicBezTo>
                    <a:pt x="13806" y="11359"/>
                    <a:pt x="13794" y="11335"/>
                    <a:pt x="13769" y="11322"/>
                  </a:cubicBezTo>
                  <a:cubicBezTo>
                    <a:pt x="13843" y="9958"/>
                    <a:pt x="13769" y="8569"/>
                    <a:pt x="13781" y="7192"/>
                  </a:cubicBezTo>
                  <a:cubicBezTo>
                    <a:pt x="13794" y="5790"/>
                    <a:pt x="13843" y="4377"/>
                    <a:pt x="13855" y="2975"/>
                  </a:cubicBezTo>
                  <a:cubicBezTo>
                    <a:pt x="15773" y="3676"/>
                    <a:pt x="17556" y="4389"/>
                    <a:pt x="19191" y="5667"/>
                  </a:cubicBezTo>
                  <a:cubicBezTo>
                    <a:pt x="19572" y="5962"/>
                    <a:pt x="20100" y="6307"/>
                    <a:pt x="20371" y="6700"/>
                  </a:cubicBezTo>
                  <a:cubicBezTo>
                    <a:pt x="20641" y="7106"/>
                    <a:pt x="20543" y="7782"/>
                    <a:pt x="20555" y="8249"/>
                  </a:cubicBezTo>
                  <a:cubicBezTo>
                    <a:pt x="20592" y="9331"/>
                    <a:pt x="20629" y="10425"/>
                    <a:pt x="20666" y="11507"/>
                  </a:cubicBezTo>
                  <a:cubicBezTo>
                    <a:pt x="19523" y="11531"/>
                    <a:pt x="18379" y="11568"/>
                    <a:pt x="17236" y="11580"/>
                  </a:cubicBezTo>
                  <a:cubicBezTo>
                    <a:pt x="16683" y="11593"/>
                    <a:pt x="16130" y="11605"/>
                    <a:pt x="15564" y="11605"/>
                  </a:cubicBezTo>
                  <a:moveTo>
                    <a:pt x="15921" y="14297"/>
                  </a:moveTo>
                  <a:cubicBezTo>
                    <a:pt x="16019" y="13437"/>
                    <a:pt x="16068" y="12589"/>
                    <a:pt x="16080" y="11728"/>
                  </a:cubicBezTo>
                  <a:cubicBezTo>
                    <a:pt x="16154" y="11728"/>
                    <a:pt x="16216" y="11728"/>
                    <a:pt x="16289" y="11728"/>
                  </a:cubicBezTo>
                  <a:cubicBezTo>
                    <a:pt x="16425" y="12576"/>
                    <a:pt x="16523" y="13449"/>
                    <a:pt x="16670" y="14297"/>
                  </a:cubicBezTo>
                  <a:cubicBezTo>
                    <a:pt x="16425" y="14297"/>
                    <a:pt x="16179" y="14297"/>
                    <a:pt x="15921" y="14297"/>
                  </a:cubicBezTo>
                  <a:close/>
                  <a:moveTo>
                    <a:pt x="18674" y="16977"/>
                  </a:moveTo>
                  <a:cubicBezTo>
                    <a:pt x="18539" y="17211"/>
                    <a:pt x="18392" y="17444"/>
                    <a:pt x="18256" y="17678"/>
                  </a:cubicBezTo>
                  <a:cubicBezTo>
                    <a:pt x="18244" y="17666"/>
                    <a:pt x="18244" y="17666"/>
                    <a:pt x="18244" y="17653"/>
                  </a:cubicBezTo>
                  <a:cubicBezTo>
                    <a:pt x="18244" y="17653"/>
                    <a:pt x="18219" y="17653"/>
                    <a:pt x="18232" y="17666"/>
                  </a:cubicBezTo>
                  <a:cubicBezTo>
                    <a:pt x="18232" y="17678"/>
                    <a:pt x="18244" y="17678"/>
                    <a:pt x="18244" y="17690"/>
                  </a:cubicBezTo>
                  <a:cubicBezTo>
                    <a:pt x="17002" y="19657"/>
                    <a:pt x="15318" y="21268"/>
                    <a:pt x="13523" y="22743"/>
                  </a:cubicBezTo>
                  <a:cubicBezTo>
                    <a:pt x="13499" y="20026"/>
                    <a:pt x="13597" y="17260"/>
                    <a:pt x="13400" y="14531"/>
                  </a:cubicBezTo>
                  <a:cubicBezTo>
                    <a:pt x="14962" y="14543"/>
                    <a:pt x="16511" y="14543"/>
                    <a:pt x="18072" y="14543"/>
                  </a:cubicBezTo>
                  <a:cubicBezTo>
                    <a:pt x="18465" y="14543"/>
                    <a:pt x="18883" y="14506"/>
                    <a:pt x="19264" y="14543"/>
                  </a:cubicBezTo>
                  <a:cubicBezTo>
                    <a:pt x="19768" y="14605"/>
                    <a:pt x="19707" y="14629"/>
                    <a:pt x="19535" y="15096"/>
                  </a:cubicBezTo>
                  <a:cubicBezTo>
                    <a:pt x="19301" y="15748"/>
                    <a:pt x="19006" y="16375"/>
                    <a:pt x="18674" y="16977"/>
                  </a:cubicBezTo>
                  <a:moveTo>
                    <a:pt x="22485" y="6073"/>
                  </a:moveTo>
                  <a:cubicBezTo>
                    <a:pt x="21563" y="4278"/>
                    <a:pt x="19609" y="2815"/>
                    <a:pt x="17900" y="1832"/>
                  </a:cubicBezTo>
                  <a:cubicBezTo>
                    <a:pt x="15933" y="701"/>
                    <a:pt x="13720" y="0"/>
                    <a:pt x="11433" y="37"/>
                  </a:cubicBezTo>
                  <a:cubicBezTo>
                    <a:pt x="7180" y="98"/>
                    <a:pt x="2840" y="2397"/>
                    <a:pt x="123" y="5606"/>
                  </a:cubicBezTo>
                  <a:cubicBezTo>
                    <a:pt x="0" y="5753"/>
                    <a:pt x="62" y="5901"/>
                    <a:pt x="185" y="5987"/>
                  </a:cubicBezTo>
                  <a:cubicBezTo>
                    <a:pt x="234" y="8507"/>
                    <a:pt x="468" y="11015"/>
                    <a:pt x="468" y="13535"/>
                  </a:cubicBezTo>
                  <a:cubicBezTo>
                    <a:pt x="468" y="14555"/>
                    <a:pt x="406" y="15637"/>
                    <a:pt x="627" y="16645"/>
                  </a:cubicBezTo>
                  <a:cubicBezTo>
                    <a:pt x="849" y="17604"/>
                    <a:pt x="1353" y="18477"/>
                    <a:pt x="1894" y="19288"/>
                  </a:cubicBezTo>
                  <a:cubicBezTo>
                    <a:pt x="4143" y="22620"/>
                    <a:pt x="7204" y="25275"/>
                    <a:pt x="10868" y="26960"/>
                  </a:cubicBezTo>
                  <a:cubicBezTo>
                    <a:pt x="10880" y="26960"/>
                    <a:pt x="10893" y="26972"/>
                    <a:pt x="10917" y="26972"/>
                  </a:cubicBezTo>
                  <a:cubicBezTo>
                    <a:pt x="10942" y="27046"/>
                    <a:pt x="11015" y="27095"/>
                    <a:pt x="11114" y="27095"/>
                  </a:cubicBezTo>
                  <a:cubicBezTo>
                    <a:pt x="12958" y="27058"/>
                    <a:pt x="14617" y="25521"/>
                    <a:pt x="15896" y="24329"/>
                  </a:cubicBezTo>
                  <a:cubicBezTo>
                    <a:pt x="17482" y="22854"/>
                    <a:pt x="19043" y="21206"/>
                    <a:pt x="20346" y="19473"/>
                  </a:cubicBezTo>
                  <a:cubicBezTo>
                    <a:pt x="20949" y="18674"/>
                    <a:pt x="21526" y="17826"/>
                    <a:pt x="21772" y="16830"/>
                  </a:cubicBezTo>
                  <a:cubicBezTo>
                    <a:pt x="22043" y="15711"/>
                    <a:pt x="22116" y="14531"/>
                    <a:pt x="22227" y="13388"/>
                  </a:cubicBezTo>
                  <a:cubicBezTo>
                    <a:pt x="22338" y="12183"/>
                    <a:pt x="22412" y="10966"/>
                    <a:pt x="22448" y="9749"/>
                  </a:cubicBezTo>
                  <a:cubicBezTo>
                    <a:pt x="22485" y="8642"/>
                    <a:pt x="22559" y="7450"/>
                    <a:pt x="22375" y="6344"/>
                  </a:cubicBezTo>
                  <a:cubicBezTo>
                    <a:pt x="22473" y="6307"/>
                    <a:pt x="22559" y="6208"/>
                    <a:pt x="22485" y="6073"/>
                  </a:cubicBezTo>
                </a:path>
              </a:pathLst>
            </a:cu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31"/>
            <p:cNvSpPr/>
            <p:nvPr/>
          </p:nvSpPr>
          <p:spPr>
            <a:xfrm>
              <a:off x="-3688173" y="-3456279"/>
              <a:ext cx="76046" cy="92211"/>
            </a:xfrm>
            <a:custGeom>
              <a:rect b="b" l="l" r="r" t="t"/>
              <a:pathLst>
                <a:path extrusionOk="0" h="1968" w="1623">
                  <a:moveTo>
                    <a:pt x="689" y="493"/>
                  </a:moveTo>
                  <a:cubicBezTo>
                    <a:pt x="701" y="493"/>
                    <a:pt x="701" y="480"/>
                    <a:pt x="701" y="480"/>
                  </a:cubicBezTo>
                  <a:cubicBezTo>
                    <a:pt x="701" y="480"/>
                    <a:pt x="713" y="480"/>
                    <a:pt x="713" y="480"/>
                  </a:cubicBezTo>
                  <a:cubicBezTo>
                    <a:pt x="713" y="505"/>
                    <a:pt x="726" y="517"/>
                    <a:pt x="762" y="530"/>
                  </a:cubicBezTo>
                  <a:cubicBezTo>
                    <a:pt x="898" y="554"/>
                    <a:pt x="1033" y="554"/>
                    <a:pt x="1107" y="714"/>
                  </a:cubicBezTo>
                  <a:cubicBezTo>
                    <a:pt x="1180" y="837"/>
                    <a:pt x="1144" y="997"/>
                    <a:pt x="1082" y="1120"/>
                  </a:cubicBezTo>
                  <a:cubicBezTo>
                    <a:pt x="947" y="1415"/>
                    <a:pt x="627" y="1230"/>
                    <a:pt x="492" y="1046"/>
                  </a:cubicBezTo>
                  <a:cubicBezTo>
                    <a:pt x="443" y="997"/>
                    <a:pt x="431" y="935"/>
                    <a:pt x="418" y="874"/>
                  </a:cubicBezTo>
                  <a:cubicBezTo>
                    <a:pt x="467" y="714"/>
                    <a:pt x="578" y="566"/>
                    <a:pt x="689" y="493"/>
                  </a:cubicBezTo>
                  <a:close/>
                  <a:moveTo>
                    <a:pt x="1316" y="788"/>
                  </a:moveTo>
                  <a:cubicBezTo>
                    <a:pt x="1451" y="1083"/>
                    <a:pt x="1279" y="1304"/>
                    <a:pt x="1033" y="1390"/>
                  </a:cubicBezTo>
                  <a:cubicBezTo>
                    <a:pt x="1193" y="1279"/>
                    <a:pt x="1279" y="997"/>
                    <a:pt x="1266" y="837"/>
                  </a:cubicBezTo>
                  <a:cubicBezTo>
                    <a:pt x="1266" y="775"/>
                    <a:pt x="1242" y="702"/>
                    <a:pt x="1205" y="640"/>
                  </a:cubicBezTo>
                  <a:cubicBezTo>
                    <a:pt x="1254" y="677"/>
                    <a:pt x="1291" y="739"/>
                    <a:pt x="1316" y="788"/>
                  </a:cubicBezTo>
                  <a:close/>
                  <a:moveTo>
                    <a:pt x="1611" y="1034"/>
                  </a:moveTo>
                  <a:cubicBezTo>
                    <a:pt x="1623" y="468"/>
                    <a:pt x="935" y="1"/>
                    <a:pt x="443" y="333"/>
                  </a:cubicBezTo>
                  <a:cubicBezTo>
                    <a:pt x="369" y="382"/>
                    <a:pt x="332" y="431"/>
                    <a:pt x="295" y="480"/>
                  </a:cubicBezTo>
                  <a:cubicBezTo>
                    <a:pt x="0" y="739"/>
                    <a:pt x="0" y="1341"/>
                    <a:pt x="295" y="1599"/>
                  </a:cubicBezTo>
                  <a:cubicBezTo>
                    <a:pt x="750" y="1968"/>
                    <a:pt x="1598" y="1624"/>
                    <a:pt x="1611" y="1034"/>
                  </a:cubicBezTo>
                  <a:close/>
                </a:path>
              </a:pathLst>
            </a:cu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31"/>
            <p:cNvSpPr/>
            <p:nvPr/>
          </p:nvSpPr>
          <p:spPr>
            <a:xfrm>
              <a:off x="-3689907" y="-3242574"/>
              <a:ext cx="78388" cy="72063"/>
            </a:xfrm>
            <a:custGeom>
              <a:rect b="b" l="l" r="r" t="t"/>
              <a:pathLst>
                <a:path extrusionOk="0" h="1538" w="1673">
                  <a:moveTo>
                    <a:pt x="566" y="517"/>
                  </a:moveTo>
                  <a:cubicBezTo>
                    <a:pt x="627" y="320"/>
                    <a:pt x="812" y="222"/>
                    <a:pt x="1008" y="284"/>
                  </a:cubicBezTo>
                  <a:cubicBezTo>
                    <a:pt x="1181" y="345"/>
                    <a:pt x="1291" y="456"/>
                    <a:pt x="1316" y="603"/>
                  </a:cubicBezTo>
                  <a:cubicBezTo>
                    <a:pt x="1291" y="603"/>
                    <a:pt x="1279" y="615"/>
                    <a:pt x="1279" y="640"/>
                  </a:cubicBezTo>
                  <a:cubicBezTo>
                    <a:pt x="1291" y="837"/>
                    <a:pt x="1033" y="1206"/>
                    <a:pt x="799" y="1083"/>
                  </a:cubicBezTo>
                  <a:cubicBezTo>
                    <a:pt x="615" y="984"/>
                    <a:pt x="504" y="702"/>
                    <a:pt x="566" y="517"/>
                  </a:cubicBezTo>
                  <a:close/>
                  <a:moveTo>
                    <a:pt x="1390" y="1156"/>
                  </a:moveTo>
                  <a:cubicBezTo>
                    <a:pt x="1549" y="960"/>
                    <a:pt x="1672" y="677"/>
                    <a:pt x="1562" y="431"/>
                  </a:cubicBezTo>
                  <a:cubicBezTo>
                    <a:pt x="1463" y="185"/>
                    <a:pt x="1156" y="1"/>
                    <a:pt x="898" y="1"/>
                  </a:cubicBezTo>
                  <a:cubicBezTo>
                    <a:pt x="738" y="1"/>
                    <a:pt x="615" y="50"/>
                    <a:pt x="529" y="136"/>
                  </a:cubicBezTo>
                  <a:cubicBezTo>
                    <a:pt x="160" y="247"/>
                    <a:pt x="0" y="763"/>
                    <a:pt x="209" y="1095"/>
                  </a:cubicBezTo>
                  <a:cubicBezTo>
                    <a:pt x="480" y="1525"/>
                    <a:pt x="1082" y="1537"/>
                    <a:pt x="1390" y="1156"/>
                  </a:cubicBezTo>
                  <a:close/>
                </a:path>
              </a:pathLst>
            </a:cu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31"/>
            <p:cNvSpPr/>
            <p:nvPr/>
          </p:nvSpPr>
          <p:spPr>
            <a:xfrm>
              <a:off x="-3688782" y="-3041519"/>
              <a:ext cx="73797" cy="73750"/>
            </a:xfrm>
            <a:custGeom>
              <a:rect b="b" l="l" r="r" t="t"/>
              <a:pathLst>
                <a:path extrusionOk="0" h="1574" w="1575">
                  <a:moveTo>
                    <a:pt x="333" y="627"/>
                  </a:moveTo>
                  <a:cubicBezTo>
                    <a:pt x="394" y="873"/>
                    <a:pt x="714" y="1057"/>
                    <a:pt x="1009" y="984"/>
                  </a:cubicBezTo>
                  <a:cubicBezTo>
                    <a:pt x="1046" y="984"/>
                    <a:pt x="1046" y="934"/>
                    <a:pt x="1021" y="922"/>
                  </a:cubicBezTo>
                  <a:cubicBezTo>
                    <a:pt x="861" y="873"/>
                    <a:pt x="665" y="873"/>
                    <a:pt x="554" y="738"/>
                  </a:cubicBezTo>
                  <a:cubicBezTo>
                    <a:pt x="345" y="467"/>
                    <a:pt x="689" y="246"/>
                    <a:pt x="935" y="344"/>
                  </a:cubicBezTo>
                  <a:cubicBezTo>
                    <a:pt x="1230" y="467"/>
                    <a:pt x="1279" y="910"/>
                    <a:pt x="1058" y="1131"/>
                  </a:cubicBezTo>
                  <a:cubicBezTo>
                    <a:pt x="849" y="1328"/>
                    <a:pt x="456" y="1217"/>
                    <a:pt x="333" y="959"/>
                  </a:cubicBezTo>
                  <a:cubicBezTo>
                    <a:pt x="271" y="836"/>
                    <a:pt x="284" y="726"/>
                    <a:pt x="333" y="627"/>
                  </a:cubicBezTo>
                  <a:close/>
                  <a:moveTo>
                    <a:pt x="886" y="1512"/>
                  </a:moveTo>
                  <a:cubicBezTo>
                    <a:pt x="1341" y="1451"/>
                    <a:pt x="1575" y="971"/>
                    <a:pt x="1439" y="553"/>
                  </a:cubicBezTo>
                  <a:cubicBezTo>
                    <a:pt x="1341" y="234"/>
                    <a:pt x="960" y="0"/>
                    <a:pt x="653" y="111"/>
                  </a:cubicBezTo>
                  <a:cubicBezTo>
                    <a:pt x="308" y="86"/>
                    <a:pt x="1" y="504"/>
                    <a:pt x="13" y="824"/>
                  </a:cubicBezTo>
                  <a:cubicBezTo>
                    <a:pt x="26" y="1266"/>
                    <a:pt x="468" y="1574"/>
                    <a:pt x="886" y="1512"/>
                  </a:cubicBezTo>
                  <a:close/>
                </a:path>
              </a:pathLst>
            </a:cu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31"/>
            <p:cNvSpPr/>
            <p:nvPr/>
          </p:nvSpPr>
          <p:spPr>
            <a:xfrm>
              <a:off x="-3693374" y="-2841635"/>
              <a:ext cx="80684" cy="95069"/>
            </a:xfrm>
            <a:custGeom>
              <a:rect b="b" l="l" r="r" t="t"/>
              <a:pathLst>
                <a:path extrusionOk="0" h="2029" w="1722">
                  <a:moveTo>
                    <a:pt x="419" y="1205"/>
                  </a:moveTo>
                  <a:cubicBezTo>
                    <a:pt x="578" y="1414"/>
                    <a:pt x="861" y="1475"/>
                    <a:pt x="1095" y="1328"/>
                  </a:cubicBezTo>
                  <a:cubicBezTo>
                    <a:pt x="1377" y="1156"/>
                    <a:pt x="1365" y="811"/>
                    <a:pt x="1156" y="578"/>
                  </a:cubicBezTo>
                  <a:cubicBezTo>
                    <a:pt x="1107" y="516"/>
                    <a:pt x="886" y="381"/>
                    <a:pt x="763" y="381"/>
                  </a:cubicBezTo>
                  <a:cubicBezTo>
                    <a:pt x="824" y="344"/>
                    <a:pt x="886" y="320"/>
                    <a:pt x="947" y="307"/>
                  </a:cubicBezTo>
                  <a:cubicBezTo>
                    <a:pt x="1255" y="234"/>
                    <a:pt x="1414" y="578"/>
                    <a:pt x="1427" y="836"/>
                  </a:cubicBezTo>
                  <a:cubicBezTo>
                    <a:pt x="1439" y="1315"/>
                    <a:pt x="837" y="1758"/>
                    <a:pt x="443" y="1340"/>
                  </a:cubicBezTo>
                  <a:cubicBezTo>
                    <a:pt x="333" y="1229"/>
                    <a:pt x="283" y="1094"/>
                    <a:pt x="296" y="959"/>
                  </a:cubicBezTo>
                  <a:cubicBezTo>
                    <a:pt x="308" y="1045"/>
                    <a:pt x="357" y="1131"/>
                    <a:pt x="419" y="1205"/>
                  </a:cubicBezTo>
                  <a:close/>
                  <a:moveTo>
                    <a:pt x="689" y="443"/>
                  </a:moveTo>
                  <a:cubicBezTo>
                    <a:pt x="677" y="467"/>
                    <a:pt x="677" y="492"/>
                    <a:pt x="689" y="529"/>
                  </a:cubicBezTo>
                  <a:cubicBezTo>
                    <a:pt x="689" y="566"/>
                    <a:pt x="738" y="578"/>
                    <a:pt x="763" y="541"/>
                  </a:cubicBezTo>
                  <a:cubicBezTo>
                    <a:pt x="849" y="430"/>
                    <a:pt x="1353" y="848"/>
                    <a:pt x="1082" y="1131"/>
                  </a:cubicBezTo>
                  <a:cubicBezTo>
                    <a:pt x="837" y="1401"/>
                    <a:pt x="468" y="1119"/>
                    <a:pt x="480" y="811"/>
                  </a:cubicBezTo>
                  <a:cubicBezTo>
                    <a:pt x="492" y="676"/>
                    <a:pt x="566" y="541"/>
                    <a:pt x="689" y="443"/>
                  </a:cubicBezTo>
                  <a:close/>
                  <a:moveTo>
                    <a:pt x="1648" y="1045"/>
                  </a:moveTo>
                  <a:cubicBezTo>
                    <a:pt x="1722" y="725"/>
                    <a:pt x="1599" y="295"/>
                    <a:pt x="1291" y="123"/>
                  </a:cubicBezTo>
                  <a:cubicBezTo>
                    <a:pt x="1070" y="0"/>
                    <a:pt x="800" y="61"/>
                    <a:pt x="603" y="197"/>
                  </a:cubicBezTo>
                  <a:cubicBezTo>
                    <a:pt x="468" y="283"/>
                    <a:pt x="333" y="406"/>
                    <a:pt x="259" y="479"/>
                  </a:cubicBezTo>
                  <a:cubicBezTo>
                    <a:pt x="37" y="738"/>
                    <a:pt x="1" y="1082"/>
                    <a:pt x="173" y="1365"/>
                  </a:cubicBezTo>
                  <a:cubicBezTo>
                    <a:pt x="554" y="2028"/>
                    <a:pt x="1513" y="1733"/>
                    <a:pt x="1648" y="1045"/>
                  </a:cubicBezTo>
                  <a:close/>
                </a:path>
              </a:pathLst>
            </a:cu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31"/>
            <p:cNvSpPr/>
            <p:nvPr/>
          </p:nvSpPr>
          <p:spPr>
            <a:xfrm>
              <a:off x="-3699137" y="-2634302"/>
              <a:ext cx="89915" cy="91648"/>
            </a:xfrm>
            <a:custGeom>
              <a:rect b="b" l="l" r="r" t="t"/>
              <a:pathLst>
                <a:path extrusionOk="0" h="1956" w="1919">
                  <a:moveTo>
                    <a:pt x="1537" y="898"/>
                  </a:moveTo>
                  <a:cubicBezTo>
                    <a:pt x="1513" y="984"/>
                    <a:pt x="1451" y="1058"/>
                    <a:pt x="1378" y="1132"/>
                  </a:cubicBezTo>
                  <a:cubicBezTo>
                    <a:pt x="1488" y="972"/>
                    <a:pt x="1537" y="738"/>
                    <a:pt x="1488" y="542"/>
                  </a:cubicBezTo>
                  <a:cubicBezTo>
                    <a:pt x="1550" y="628"/>
                    <a:pt x="1574" y="751"/>
                    <a:pt x="1537" y="898"/>
                  </a:cubicBezTo>
                  <a:close/>
                  <a:moveTo>
                    <a:pt x="1193" y="1033"/>
                  </a:moveTo>
                  <a:cubicBezTo>
                    <a:pt x="898" y="1377"/>
                    <a:pt x="529" y="861"/>
                    <a:pt x="751" y="554"/>
                  </a:cubicBezTo>
                  <a:cubicBezTo>
                    <a:pt x="787" y="492"/>
                    <a:pt x="837" y="455"/>
                    <a:pt x="886" y="419"/>
                  </a:cubicBezTo>
                  <a:cubicBezTo>
                    <a:pt x="886" y="443"/>
                    <a:pt x="886" y="455"/>
                    <a:pt x="886" y="480"/>
                  </a:cubicBezTo>
                  <a:cubicBezTo>
                    <a:pt x="886" y="505"/>
                    <a:pt x="923" y="517"/>
                    <a:pt x="947" y="492"/>
                  </a:cubicBezTo>
                  <a:cubicBezTo>
                    <a:pt x="1095" y="320"/>
                    <a:pt x="1304" y="419"/>
                    <a:pt x="1328" y="628"/>
                  </a:cubicBezTo>
                  <a:cubicBezTo>
                    <a:pt x="1341" y="787"/>
                    <a:pt x="1304" y="923"/>
                    <a:pt x="1193" y="1033"/>
                  </a:cubicBezTo>
                  <a:close/>
                  <a:moveTo>
                    <a:pt x="603" y="1169"/>
                  </a:moveTo>
                  <a:cubicBezTo>
                    <a:pt x="615" y="1181"/>
                    <a:pt x="615" y="1181"/>
                    <a:pt x="628" y="1193"/>
                  </a:cubicBezTo>
                  <a:cubicBezTo>
                    <a:pt x="726" y="1279"/>
                    <a:pt x="849" y="1328"/>
                    <a:pt x="972" y="1341"/>
                  </a:cubicBezTo>
                  <a:cubicBezTo>
                    <a:pt x="824" y="1353"/>
                    <a:pt x="689" y="1304"/>
                    <a:pt x="603" y="1169"/>
                  </a:cubicBezTo>
                  <a:close/>
                  <a:moveTo>
                    <a:pt x="1070" y="62"/>
                  </a:moveTo>
                  <a:cubicBezTo>
                    <a:pt x="1046" y="25"/>
                    <a:pt x="1009" y="1"/>
                    <a:pt x="947" y="1"/>
                  </a:cubicBezTo>
                  <a:cubicBezTo>
                    <a:pt x="333" y="50"/>
                    <a:pt x="1" y="1070"/>
                    <a:pt x="468" y="1476"/>
                  </a:cubicBezTo>
                  <a:cubicBezTo>
                    <a:pt x="996" y="1955"/>
                    <a:pt x="1918" y="1365"/>
                    <a:pt x="1857" y="701"/>
                  </a:cubicBezTo>
                  <a:cubicBezTo>
                    <a:pt x="1808" y="271"/>
                    <a:pt x="1427" y="38"/>
                    <a:pt x="1070" y="62"/>
                  </a:cubicBezTo>
                  <a:close/>
                </a:path>
              </a:pathLst>
            </a:cu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31"/>
            <p:cNvSpPr/>
            <p:nvPr/>
          </p:nvSpPr>
          <p:spPr>
            <a:xfrm>
              <a:off x="-4010770" y="-2701680"/>
              <a:ext cx="7544" cy="4076"/>
            </a:xfrm>
            <a:custGeom>
              <a:rect b="b" l="l" r="r" t="t"/>
              <a:pathLst>
                <a:path extrusionOk="0" h="87" w="161">
                  <a:moveTo>
                    <a:pt x="25" y="74"/>
                  </a:moveTo>
                  <a:cubicBezTo>
                    <a:pt x="75" y="49"/>
                    <a:pt x="112" y="25"/>
                    <a:pt x="161" y="0"/>
                  </a:cubicBezTo>
                  <a:cubicBezTo>
                    <a:pt x="112" y="25"/>
                    <a:pt x="62" y="49"/>
                    <a:pt x="13" y="62"/>
                  </a:cubicBezTo>
                  <a:cubicBezTo>
                    <a:pt x="1" y="62"/>
                    <a:pt x="13" y="86"/>
                    <a:pt x="25" y="74"/>
                  </a:cubicBezTo>
                  <a:close/>
                </a:path>
              </a:pathLst>
            </a:cu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31"/>
            <p:cNvSpPr/>
            <p:nvPr/>
          </p:nvSpPr>
          <p:spPr>
            <a:xfrm>
              <a:off x="-4003273" y="-2719531"/>
              <a:ext cx="32330" cy="17899"/>
            </a:xfrm>
            <a:custGeom>
              <a:rect b="b" l="l" r="r" t="t"/>
              <a:pathLst>
                <a:path extrusionOk="0" h="382" w="690">
                  <a:moveTo>
                    <a:pt x="689" y="0"/>
                  </a:moveTo>
                  <a:cubicBezTo>
                    <a:pt x="468" y="135"/>
                    <a:pt x="234" y="258"/>
                    <a:pt x="1" y="381"/>
                  </a:cubicBezTo>
                  <a:cubicBezTo>
                    <a:pt x="247" y="283"/>
                    <a:pt x="468" y="148"/>
                    <a:pt x="689" y="0"/>
                  </a:cubicBezTo>
                  <a:close/>
                </a:path>
              </a:pathLst>
            </a:cu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54" name="Google Shape;2254;p31"/>
          <p:cNvSpPr txBox="1"/>
          <p:nvPr/>
        </p:nvSpPr>
        <p:spPr>
          <a:xfrm>
            <a:off x="2252200" y="2383267"/>
            <a:ext cx="1899600" cy="52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700">
                <a:solidFill>
                  <a:srgbClr val="191919"/>
                </a:solidFill>
                <a:latin typeface="Rakkas"/>
                <a:ea typeface="Rakkas"/>
                <a:cs typeface="Rakkas"/>
                <a:sym typeface="Rakkas"/>
              </a:rPr>
              <a:t>Stakeholder</a:t>
            </a:r>
            <a:endParaRPr b="1" sz="2700">
              <a:solidFill>
                <a:srgbClr val="191919"/>
              </a:solidFill>
              <a:latin typeface="Rakkas"/>
              <a:ea typeface="Rakkas"/>
              <a:cs typeface="Rakkas"/>
              <a:sym typeface="Rakkas"/>
            </a:endParaRPr>
          </a:p>
        </p:txBody>
      </p:sp>
      <p:sp>
        <p:nvSpPr>
          <p:cNvPr id="2255" name="Google Shape;2255;p31"/>
          <p:cNvSpPr txBox="1"/>
          <p:nvPr/>
        </p:nvSpPr>
        <p:spPr>
          <a:xfrm>
            <a:off x="2266285" y="2926325"/>
            <a:ext cx="1899600" cy="97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rgbClr val="191919"/>
                </a:solidFill>
                <a:latin typeface="Anaheim"/>
                <a:ea typeface="Anaheim"/>
                <a:cs typeface="Anaheim"/>
                <a:sym typeface="Anaheim"/>
              </a:rPr>
              <a:t>Producers</a:t>
            </a:r>
            <a:endParaRPr sz="1600">
              <a:solidFill>
                <a:srgbClr val="191919"/>
              </a:solidFill>
              <a:latin typeface="Anaheim"/>
              <a:ea typeface="Anaheim"/>
              <a:cs typeface="Anaheim"/>
              <a:sym typeface="Anaheim"/>
            </a:endParaRPr>
          </a:p>
          <a:p>
            <a:pPr indent="0" lvl="0" marL="0" rtl="0" algn="ctr">
              <a:spcBef>
                <a:spcPts val="0"/>
              </a:spcBef>
              <a:spcAft>
                <a:spcPts val="0"/>
              </a:spcAft>
              <a:buNone/>
            </a:pPr>
            <a:r>
              <a:rPr lang="en" sz="1600">
                <a:solidFill>
                  <a:srgbClr val="191919"/>
                </a:solidFill>
                <a:latin typeface="Anaheim"/>
                <a:ea typeface="Anaheim"/>
                <a:cs typeface="Anaheim"/>
                <a:sym typeface="Anaheim"/>
              </a:rPr>
              <a:t>Game Designers</a:t>
            </a:r>
            <a:endParaRPr sz="1600">
              <a:solidFill>
                <a:srgbClr val="191919"/>
              </a:solidFill>
              <a:latin typeface="Anaheim"/>
              <a:ea typeface="Anaheim"/>
              <a:cs typeface="Anaheim"/>
              <a:sym typeface="Anaheim"/>
            </a:endParaRPr>
          </a:p>
        </p:txBody>
      </p:sp>
      <p:sp>
        <p:nvSpPr>
          <p:cNvPr id="2256" name="Google Shape;2256;p31"/>
          <p:cNvSpPr txBox="1"/>
          <p:nvPr/>
        </p:nvSpPr>
        <p:spPr>
          <a:xfrm>
            <a:off x="4401385" y="2383267"/>
            <a:ext cx="1899600" cy="52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700">
                <a:solidFill>
                  <a:srgbClr val="191919"/>
                </a:solidFill>
                <a:latin typeface="Rakkas"/>
                <a:ea typeface="Rakkas"/>
                <a:cs typeface="Rakkas"/>
                <a:sym typeface="Rakkas"/>
              </a:rPr>
              <a:t>Role</a:t>
            </a:r>
            <a:endParaRPr b="1" sz="2700">
              <a:solidFill>
                <a:srgbClr val="191919"/>
              </a:solidFill>
              <a:latin typeface="Rakkas"/>
              <a:ea typeface="Rakkas"/>
              <a:cs typeface="Rakkas"/>
              <a:sym typeface="Rakkas"/>
            </a:endParaRPr>
          </a:p>
        </p:txBody>
      </p:sp>
      <p:sp>
        <p:nvSpPr>
          <p:cNvPr id="2257" name="Google Shape;2257;p31"/>
          <p:cNvSpPr txBox="1"/>
          <p:nvPr/>
        </p:nvSpPr>
        <p:spPr>
          <a:xfrm>
            <a:off x="4401385" y="2926325"/>
            <a:ext cx="1899600" cy="97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rgbClr val="191919"/>
                </a:solidFill>
                <a:latin typeface="Anaheim"/>
                <a:ea typeface="Anaheim"/>
                <a:cs typeface="Anaheim"/>
                <a:sym typeface="Anaheim"/>
              </a:rPr>
              <a:t>Data Scientist</a:t>
            </a:r>
            <a:endParaRPr sz="1600">
              <a:solidFill>
                <a:srgbClr val="191919"/>
              </a:solidFill>
              <a:latin typeface="Anaheim"/>
              <a:ea typeface="Anaheim"/>
              <a:cs typeface="Anaheim"/>
              <a:sym typeface="Anaheim"/>
            </a:endParaRPr>
          </a:p>
        </p:txBody>
      </p:sp>
      <p:sp>
        <p:nvSpPr>
          <p:cNvPr id="2258" name="Google Shape;2258;p31"/>
          <p:cNvSpPr txBox="1"/>
          <p:nvPr/>
        </p:nvSpPr>
        <p:spPr>
          <a:xfrm>
            <a:off x="6550560" y="2383267"/>
            <a:ext cx="1899600" cy="52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700">
                <a:solidFill>
                  <a:srgbClr val="191919"/>
                </a:solidFill>
                <a:latin typeface="Rakkas"/>
                <a:ea typeface="Rakkas"/>
                <a:cs typeface="Rakkas"/>
                <a:sym typeface="Rakkas"/>
              </a:rPr>
              <a:t>Tools</a:t>
            </a:r>
            <a:endParaRPr b="1" sz="2700">
              <a:solidFill>
                <a:srgbClr val="191919"/>
              </a:solidFill>
              <a:latin typeface="Rakkas"/>
              <a:ea typeface="Rakkas"/>
              <a:cs typeface="Rakkas"/>
              <a:sym typeface="Rakkas"/>
            </a:endParaRPr>
          </a:p>
        </p:txBody>
      </p:sp>
      <p:sp>
        <p:nvSpPr>
          <p:cNvPr id="2259" name="Google Shape;2259;p31"/>
          <p:cNvSpPr txBox="1"/>
          <p:nvPr/>
        </p:nvSpPr>
        <p:spPr>
          <a:xfrm>
            <a:off x="6550560" y="2926325"/>
            <a:ext cx="1899600" cy="97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rgbClr val="191919"/>
                </a:solidFill>
                <a:latin typeface="Anaheim"/>
                <a:ea typeface="Anaheim"/>
                <a:cs typeface="Anaheim"/>
                <a:sym typeface="Anaheim"/>
              </a:rPr>
              <a:t>Google Sheets</a:t>
            </a:r>
            <a:endParaRPr sz="1600">
              <a:solidFill>
                <a:srgbClr val="191919"/>
              </a:solidFill>
              <a:latin typeface="Anaheim"/>
              <a:ea typeface="Anaheim"/>
              <a:cs typeface="Anaheim"/>
              <a:sym typeface="Anaheim"/>
            </a:endParaRPr>
          </a:p>
          <a:p>
            <a:pPr indent="0" lvl="0" marL="0" rtl="0" algn="ctr">
              <a:spcBef>
                <a:spcPts val="0"/>
              </a:spcBef>
              <a:spcAft>
                <a:spcPts val="0"/>
              </a:spcAft>
              <a:buNone/>
            </a:pPr>
            <a:r>
              <a:rPr lang="en" sz="1600">
                <a:solidFill>
                  <a:srgbClr val="191919"/>
                </a:solidFill>
                <a:latin typeface="Anaheim"/>
                <a:ea typeface="Anaheim"/>
                <a:cs typeface="Anaheim"/>
                <a:sym typeface="Anaheim"/>
              </a:rPr>
              <a:t>Excel</a:t>
            </a:r>
            <a:endParaRPr sz="1600">
              <a:solidFill>
                <a:srgbClr val="191919"/>
              </a:solidFill>
              <a:latin typeface="Anaheim"/>
              <a:ea typeface="Anaheim"/>
              <a:cs typeface="Anaheim"/>
              <a:sym typeface="Anaheim"/>
            </a:endParaRPr>
          </a:p>
        </p:txBody>
      </p:sp>
      <p:grpSp>
        <p:nvGrpSpPr>
          <p:cNvPr id="2260" name="Google Shape;2260;p31"/>
          <p:cNvGrpSpPr/>
          <p:nvPr/>
        </p:nvGrpSpPr>
        <p:grpSpPr>
          <a:xfrm rot="-1227448">
            <a:off x="7182195" y="1573657"/>
            <a:ext cx="535964" cy="534520"/>
            <a:chOff x="7182445" y="2085976"/>
            <a:chExt cx="535982" cy="534538"/>
          </a:xfrm>
        </p:grpSpPr>
        <p:sp>
          <p:nvSpPr>
            <p:cNvPr id="2261" name="Google Shape;2261;p31"/>
            <p:cNvSpPr/>
            <p:nvPr/>
          </p:nvSpPr>
          <p:spPr>
            <a:xfrm>
              <a:off x="7182445" y="2085976"/>
              <a:ext cx="535982" cy="534538"/>
            </a:xfrm>
            <a:custGeom>
              <a:rect b="b" l="l" r="r" t="t"/>
              <a:pathLst>
                <a:path extrusionOk="0" h="10731" w="10760">
                  <a:moveTo>
                    <a:pt x="7430" y="1588"/>
                  </a:moveTo>
                  <a:cubicBezTo>
                    <a:pt x="7492" y="1588"/>
                    <a:pt x="7552" y="1611"/>
                    <a:pt x="7601" y="1660"/>
                  </a:cubicBezTo>
                  <a:lnTo>
                    <a:pt x="8136" y="2195"/>
                  </a:lnTo>
                  <a:lnTo>
                    <a:pt x="7744" y="2588"/>
                  </a:lnTo>
                  <a:cubicBezTo>
                    <a:pt x="7494" y="2356"/>
                    <a:pt x="7244" y="2159"/>
                    <a:pt x="6977" y="1981"/>
                  </a:cubicBezTo>
                  <a:lnTo>
                    <a:pt x="7226" y="1678"/>
                  </a:lnTo>
                  <a:cubicBezTo>
                    <a:pt x="7284" y="1620"/>
                    <a:pt x="7358" y="1588"/>
                    <a:pt x="7430" y="1588"/>
                  </a:cubicBezTo>
                  <a:close/>
                  <a:moveTo>
                    <a:pt x="8582" y="2641"/>
                  </a:moveTo>
                  <a:lnTo>
                    <a:pt x="9118" y="3176"/>
                  </a:lnTo>
                  <a:cubicBezTo>
                    <a:pt x="9207" y="3283"/>
                    <a:pt x="9207" y="3444"/>
                    <a:pt x="9100" y="3533"/>
                  </a:cubicBezTo>
                  <a:cubicBezTo>
                    <a:pt x="9100" y="3533"/>
                    <a:pt x="9082" y="3551"/>
                    <a:pt x="9082" y="3551"/>
                  </a:cubicBezTo>
                  <a:lnTo>
                    <a:pt x="8797" y="3801"/>
                  </a:lnTo>
                  <a:cubicBezTo>
                    <a:pt x="8618" y="3533"/>
                    <a:pt x="8404" y="3266"/>
                    <a:pt x="8190" y="3034"/>
                  </a:cubicBezTo>
                  <a:lnTo>
                    <a:pt x="8582" y="2641"/>
                  </a:lnTo>
                  <a:close/>
                  <a:moveTo>
                    <a:pt x="3018" y="2604"/>
                  </a:moveTo>
                  <a:cubicBezTo>
                    <a:pt x="3783" y="2604"/>
                    <a:pt x="4529" y="2781"/>
                    <a:pt x="5210" y="3105"/>
                  </a:cubicBezTo>
                  <a:lnTo>
                    <a:pt x="2909" y="5799"/>
                  </a:lnTo>
                  <a:lnTo>
                    <a:pt x="2909" y="2605"/>
                  </a:lnTo>
                  <a:cubicBezTo>
                    <a:pt x="2945" y="2605"/>
                    <a:pt x="2982" y="2604"/>
                    <a:pt x="3018" y="2604"/>
                  </a:cubicBezTo>
                  <a:close/>
                  <a:moveTo>
                    <a:pt x="5763" y="3426"/>
                  </a:moveTo>
                  <a:cubicBezTo>
                    <a:pt x="5995" y="3569"/>
                    <a:pt x="6209" y="3730"/>
                    <a:pt x="6424" y="3926"/>
                  </a:cubicBezTo>
                  <a:lnTo>
                    <a:pt x="2909" y="7423"/>
                  </a:lnTo>
                  <a:lnTo>
                    <a:pt x="2909" y="6781"/>
                  </a:lnTo>
                  <a:lnTo>
                    <a:pt x="5763" y="3426"/>
                  </a:lnTo>
                  <a:close/>
                  <a:moveTo>
                    <a:pt x="6852" y="4372"/>
                  </a:moveTo>
                  <a:cubicBezTo>
                    <a:pt x="7048" y="4586"/>
                    <a:pt x="7209" y="4800"/>
                    <a:pt x="7351" y="5014"/>
                  </a:cubicBezTo>
                  <a:lnTo>
                    <a:pt x="3997" y="7887"/>
                  </a:lnTo>
                  <a:lnTo>
                    <a:pt x="3337" y="7887"/>
                  </a:lnTo>
                  <a:lnTo>
                    <a:pt x="6852" y="4372"/>
                  </a:lnTo>
                  <a:close/>
                  <a:moveTo>
                    <a:pt x="7655" y="5585"/>
                  </a:moveTo>
                  <a:cubicBezTo>
                    <a:pt x="8011" y="6299"/>
                    <a:pt x="8172" y="7084"/>
                    <a:pt x="8172" y="7887"/>
                  </a:cubicBezTo>
                  <a:lnTo>
                    <a:pt x="4960" y="7887"/>
                  </a:lnTo>
                  <a:lnTo>
                    <a:pt x="7655" y="5585"/>
                  </a:lnTo>
                  <a:close/>
                  <a:moveTo>
                    <a:pt x="2909" y="1356"/>
                  </a:moveTo>
                  <a:cubicBezTo>
                    <a:pt x="4086" y="1356"/>
                    <a:pt x="5282" y="1660"/>
                    <a:pt x="6352" y="2320"/>
                  </a:cubicBezTo>
                  <a:cubicBezTo>
                    <a:pt x="7209" y="2837"/>
                    <a:pt x="7940" y="3587"/>
                    <a:pt x="8475" y="4443"/>
                  </a:cubicBezTo>
                  <a:cubicBezTo>
                    <a:pt x="9100" y="5460"/>
                    <a:pt x="9439" y="6656"/>
                    <a:pt x="9439" y="7887"/>
                  </a:cubicBezTo>
                  <a:lnTo>
                    <a:pt x="8797" y="7887"/>
                  </a:lnTo>
                  <a:cubicBezTo>
                    <a:pt x="8814" y="6834"/>
                    <a:pt x="8547" y="5835"/>
                    <a:pt x="8029" y="4925"/>
                  </a:cubicBezTo>
                  <a:cubicBezTo>
                    <a:pt x="7512" y="4015"/>
                    <a:pt x="6745" y="3266"/>
                    <a:pt x="5853" y="2748"/>
                  </a:cubicBezTo>
                  <a:cubicBezTo>
                    <a:pt x="4960" y="2231"/>
                    <a:pt x="3943" y="1981"/>
                    <a:pt x="2909" y="1981"/>
                  </a:cubicBezTo>
                  <a:lnTo>
                    <a:pt x="2909" y="1356"/>
                  </a:lnTo>
                  <a:close/>
                  <a:moveTo>
                    <a:pt x="2284" y="7512"/>
                  </a:moveTo>
                  <a:cubicBezTo>
                    <a:pt x="2284" y="7512"/>
                    <a:pt x="2284" y="8190"/>
                    <a:pt x="2284" y="8190"/>
                  </a:cubicBezTo>
                  <a:cubicBezTo>
                    <a:pt x="2284" y="8369"/>
                    <a:pt x="2427" y="8511"/>
                    <a:pt x="2587" y="8511"/>
                  </a:cubicBezTo>
                  <a:lnTo>
                    <a:pt x="3265" y="8511"/>
                  </a:lnTo>
                  <a:lnTo>
                    <a:pt x="1517" y="9992"/>
                  </a:lnTo>
                  <a:lnTo>
                    <a:pt x="785" y="9261"/>
                  </a:lnTo>
                  <a:lnTo>
                    <a:pt x="2284" y="7512"/>
                  </a:lnTo>
                  <a:close/>
                  <a:moveTo>
                    <a:pt x="9385" y="0"/>
                  </a:moveTo>
                  <a:cubicBezTo>
                    <a:pt x="9350" y="0"/>
                    <a:pt x="9314" y="18"/>
                    <a:pt x="9278" y="36"/>
                  </a:cubicBezTo>
                  <a:cubicBezTo>
                    <a:pt x="9029" y="322"/>
                    <a:pt x="9225" y="625"/>
                    <a:pt x="9475" y="625"/>
                  </a:cubicBezTo>
                  <a:lnTo>
                    <a:pt x="9689" y="625"/>
                  </a:lnTo>
                  <a:lnTo>
                    <a:pt x="8582" y="1749"/>
                  </a:lnTo>
                  <a:lnTo>
                    <a:pt x="8047" y="1214"/>
                  </a:lnTo>
                  <a:cubicBezTo>
                    <a:pt x="7869" y="1044"/>
                    <a:pt x="7642" y="959"/>
                    <a:pt x="7416" y="959"/>
                  </a:cubicBezTo>
                  <a:cubicBezTo>
                    <a:pt x="7168" y="959"/>
                    <a:pt x="6922" y="1062"/>
                    <a:pt x="6745" y="1267"/>
                  </a:cubicBezTo>
                  <a:lnTo>
                    <a:pt x="6441" y="1624"/>
                  </a:lnTo>
                  <a:cubicBezTo>
                    <a:pt x="5352" y="1013"/>
                    <a:pt x="4125" y="708"/>
                    <a:pt x="2874" y="708"/>
                  </a:cubicBezTo>
                  <a:cubicBezTo>
                    <a:pt x="2773" y="708"/>
                    <a:pt x="2671" y="710"/>
                    <a:pt x="2569" y="714"/>
                  </a:cubicBezTo>
                  <a:cubicBezTo>
                    <a:pt x="2409" y="732"/>
                    <a:pt x="2266" y="875"/>
                    <a:pt x="2266" y="1035"/>
                  </a:cubicBezTo>
                  <a:cubicBezTo>
                    <a:pt x="2266" y="2891"/>
                    <a:pt x="2266" y="1606"/>
                    <a:pt x="2266" y="6531"/>
                  </a:cubicBezTo>
                  <a:lnTo>
                    <a:pt x="107" y="9064"/>
                  </a:lnTo>
                  <a:cubicBezTo>
                    <a:pt x="0" y="9189"/>
                    <a:pt x="18" y="9386"/>
                    <a:pt x="125" y="9493"/>
                  </a:cubicBezTo>
                  <a:lnTo>
                    <a:pt x="1267" y="10635"/>
                  </a:lnTo>
                  <a:cubicBezTo>
                    <a:pt x="1332" y="10699"/>
                    <a:pt x="1411" y="10731"/>
                    <a:pt x="1490" y="10731"/>
                  </a:cubicBezTo>
                  <a:cubicBezTo>
                    <a:pt x="1563" y="10731"/>
                    <a:pt x="1635" y="10704"/>
                    <a:pt x="1695" y="10652"/>
                  </a:cubicBezTo>
                  <a:lnTo>
                    <a:pt x="4229" y="8493"/>
                  </a:lnTo>
                  <a:lnTo>
                    <a:pt x="9724" y="8493"/>
                  </a:lnTo>
                  <a:cubicBezTo>
                    <a:pt x="9903" y="8493"/>
                    <a:pt x="10028" y="8369"/>
                    <a:pt x="10046" y="8190"/>
                  </a:cubicBezTo>
                  <a:cubicBezTo>
                    <a:pt x="10117" y="6852"/>
                    <a:pt x="9796" y="5514"/>
                    <a:pt x="9136" y="4318"/>
                  </a:cubicBezTo>
                  <a:lnTo>
                    <a:pt x="9492" y="4015"/>
                  </a:lnTo>
                  <a:cubicBezTo>
                    <a:pt x="9885" y="3676"/>
                    <a:pt x="9921" y="3087"/>
                    <a:pt x="9546" y="2712"/>
                  </a:cubicBezTo>
                  <a:lnTo>
                    <a:pt x="9029" y="2195"/>
                  </a:lnTo>
                  <a:lnTo>
                    <a:pt x="10135" y="1071"/>
                  </a:lnTo>
                  <a:lnTo>
                    <a:pt x="10135" y="1392"/>
                  </a:lnTo>
                  <a:cubicBezTo>
                    <a:pt x="10135" y="1428"/>
                    <a:pt x="10153" y="1463"/>
                    <a:pt x="10170" y="1481"/>
                  </a:cubicBezTo>
                  <a:cubicBezTo>
                    <a:pt x="10261" y="1565"/>
                    <a:pt x="10357" y="1601"/>
                    <a:pt x="10445" y="1601"/>
                  </a:cubicBezTo>
                  <a:cubicBezTo>
                    <a:pt x="10618" y="1601"/>
                    <a:pt x="10759" y="1463"/>
                    <a:pt x="10759" y="1285"/>
                  </a:cubicBezTo>
                  <a:lnTo>
                    <a:pt x="10759" y="322"/>
                  </a:lnTo>
                  <a:cubicBezTo>
                    <a:pt x="10759" y="143"/>
                    <a:pt x="10617" y="0"/>
                    <a:pt x="10456" y="0"/>
                  </a:cubicBezTo>
                  <a:close/>
                </a:path>
              </a:pathLst>
            </a:custGeom>
            <a:solidFill>
              <a:schemeClr val="accent5"/>
            </a:solidFill>
            <a:ln cap="flat" cmpd="sng" w="152400">
              <a:solidFill>
                <a:schemeClr val="accent5"/>
              </a:solidFill>
              <a:prstDash val="solid"/>
              <a:round/>
              <a:headEnd len="sm" w="sm" type="none"/>
              <a:tailEnd len="sm" w="sm" type="none"/>
            </a:ln>
            <a:effectLst>
              <a:outerShdw blurRad="42863" rotWithShape="0" algn="bl" dir="8040000" dist="57150">
                <a:srgbClr val="000000">
                  <a:alpha val="3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31"/>
            <p:cNvSpPr/>
            <p:nvPr/>
          </p:nvSpPr>
          <p:spPr>
            <a:xfrm>
              <a:off x="7182445" y="2085976"/>
              <a:ext cx="535982" cy="534538"/>
            </a:xfrm>
            <a:custGeom>
              <a:rect b="b" l="l" r="r" t="t"/>
              <a:pathLst>
                <a:path extrusionOk="0" h="10731" w="10760">
                  <a:moveTo>
                    <a:pt x="7430" y="1588"/>
                  </a:moveTo>
                  <a:cubicBezTo>
                    <a:pt x="7492" y="1588"/>
                    <a:pt x="7552" y="1611"/>
                    <a:pt x="7601" y="1660"/>
                  </a:cubicBezTo>
                  <a:lnTo>
                    <a:pt x="8136" y="2195"/>
                  </a:lnTo>
                  <a:lnTo>
                    <a:pt x="7744" y="2588"/>
                  </a:lnTo>
                  <a:cubicBezTo>
                    <a:pt x="7494" y="2356"/>
                    <a:pt x="7244" y="2159"/>
                    <a:pt x="6977" y="1981"/>
                  </a:cubicBezTo>
                  <a:lnTo>
                    <a:pt x="7226" y="1678"/>
                  </a:lnTo>
                  <a:cubicBezTo>
                    <a:pt x="7284" y="1620"/>
                    <a:pt x="7358" y="1588"/>
                    <a:pt x="7430" y="1588"/>
                  </a:cubicBezTo>
                  <a:close/>
                  <a:moveTo>
                    <a:pt x="8582" y="2641"/>
                  </a:moveTo>
                  <a:lnTo>
                    <a:pt x="9118" y="3176"/>
                  </a:lnTo>
                  <a:cubicBezTo>
                    <a:pt x="9207" y="3283"/>
                    <a:pt x="9207" y="3444"/>
                    <a:pt x="9100" y="3533"/>
                  </a:cubicBezTo>
                  <a:cubicBezTo>
                    <a:pt x="9100" y="3533"/>
                    <a:pt x="9082" y="3551"/>
                    <a:pt x="9082" y="3551"/>
                  </a:cubicBezTo>
                  <a:lnTo>
                    <a:pt x="8797" y="3801"/>
                  </a:lnTo>
                  <a:cubicBezTo>
                    <a:pt x="8618" y="3533"/>
                    <a:pt x="8404" y="3266"/>
                    <a:pt x="8190" y="3034"/>
                  </a:cubicBezTo>
                  <a:lnTo>
                    <a:pt x="8582" y="2641"/>
                  </a:lnTo>
                  <a:close/>
                  <a:moveTo>
                    <a:pt x="3018" y="2604"/>
                  </a:moveTo>
                  <a:cubicBezTo>
                    <a:pt x="3783" y="2604"/>
                    <a:pt x="4529" y="2781"/>
                    <a:pt x="5210" y="3105"/>
                  </a:cubicBezTo>
                  <a:lnTo>
                    <a:pt x="2909" y="5799"/>
                  </a:lnTo>
                  <a:lnTo>
                    <a:pt x="2909" y="2605"/>
                  </a:lnTo>
                  <a:cubicBezTo>
                    <a:pt x="2945" y="2605"/>
                    <a:pt x="2982" y="2604"/>
                    <a:pt x="3018" y="2604"/>
                  </a:cubicBezTo>
                  <a:close/>
                  <a:moveTo>
                    <a:pt x="5763" y="3426"/>
                  </a:moveTo>
                  <a:cubicBezTo>
                    <a:pt x="5995" y="3569"/>
                    <a:pt x="6209" y="3730"/>
                    <a:pt x="6424" y="3926"/>
                  </a:cubicBezTo>
                  <a:lnTo>
                    <a:pt x="2909" y="7423"/>
                  </a:lnTo>
                  <a:lnTo>
                    <a:pt x="2909" y="6781"/>
                  </a:lnTo>
                  <a:lnTo>
                    <a:pt x="5763" y="3426"/>
                  </a:lnTo>
                  <a:close/>
                  <a:moveTo>
                    <a:pt x="6852" y="4372"/>
                  </a:moveTo>
                  <a:cubicBezTo>
                    <a:pt x="7048" y="4586"/>
                    <a:pt x="7209" y="4800"/>
                    <a:pt x="7351" y="5014"/>
                  </a:cubicBezTo>
                  <a:lnTo>
                    <a:pt x="3997" y="7887"/>
                  </a:lnTo>
                  <a:lnTo>
                    <a:pt x="3337" y="7887"/>
                  </a:lnTo>
                  <a:lnTo>
                    <a:pt x="6852" y="4372"/>
                  </a:lnTo>
                  <a:close/>
                  <a:moveTo>
                    <a:pt x="7655" y="5585"/>
                  </a:moveTo>
                  <a:cubicBezTo>
                    <a:pt x="8011" y="6299"/>
                    <a:pt x="8172" y="7084"/>
                    <a:pt x="8172" y="7887"/>
                  </a:cubicBezTo>
                  <a:lnTo>
                    <a:pt x="4960" y="7887"/>
                  </a:lnTo>
                  <a:lnTo>
                    <a:pt x="7655" y="5585"/>
                  </a:lnTo>
                  <a:close/>
                  <a:moveTo>
                    <a:pt x="2909" y="1356"/>
                  </a:moveTo>
                  <a:cubicBezTo>
                    <a:pt x="4086" y="1356"/>
                    <a:pt x="5282" y="1660"/>
                    <a:pt x="6352" y="2320"/>
                  </a:cubicBezTo>
                  <a:cubicBezTo>
                    <a:pt x="7209" y="2837"/>
                    <a:pt x="7940" y="3587"/>
                    <a:pt x="8475" y="4443"/>
                  </a:cubicBezTo>
                  <a:cubicBezTo>
                    <a:pt x="9100" y="5460"/>
                    <a:pt x="9439" y="6656"/>
                    <a:pt x="9439" y="7887"/>
                  </a:cubicBezTo>
                  <a:lnTo>
                    <a:pt x="8797" y="7887"/>
                  </a:lnTo>
                  <a:cubicBezTo>
                    <a:pt x="8814" y="6834"/>
                    <a:pt x="8547" y="5835"/>
                    <a:pt x="8029" y="4925"/>
                  </a:cubicBezTo>
                  <a:cubicBezTo>
                    <a:pt x="7512" y="4015"/>
                    <a:pt x="6745" y="3266"/>
                    <a:pt x="5853" y="2748"/>
                  </a:cubicBezTo>
                  <a:cubicBezTo>
                    <a:pt x="4960" y="2231"/>
                    <a:pt x="3943" y="1981"/>
                    <a:pt x="2909" y="1981"/>
                  </a:cubicBezTo>
                  <a:lnTo>
                    <a:pt x="2909" y="1356"/>
                  </a:lnTo>
                  <a:close/>
                  <a:moveTo>
                    <a:pt x="2284" y="7512"/>
                  </a:moveTo>
                  <a:cubicBezTo>
                    <a:pt x="2284" y="7512"/>
                    <a:pt x="2284" y="8190"/>
                    <a:pt x="2284" y="8190"/>
                  </a:cubicBezTo>
                  <a:cubicBezTo>
                    <a:pt x="2284" y="8369"/>
                    <a:pt x="2427" y="8511"/>
                    <a:pt x="2587" y="8511"/>
                  </a:cubicBezTo>
                  <a:lnTo>
                    <a:pt x="3265" y="8511"/>
                  </a:lnTo>
                  <a:lnTo>
                    <a:pt x="1517" y="9992"/>
                  </a:lnTo>
                  <a:lnTo>
                    <a:pt x="785" y="9261"/>
                  </a:lnTo>
                  <a:lnTo>
                    <a:pt x="2284" y="7512"/>
                  </a:lnTo>
                  <a:close/>
                  <a:moveTo>
                    <a:pt x="9385" y="0"/>
                  </a:moveTo>
                  <a:cubicBezTo>
                    <a:pt x="9350" y="0"/>
                    <a:pt x="9314" y="18"/>
                    <a:pt x="9278" y="36"/>
                  </a:cubicBezTo>
                  <a:cubicBezTo>
                    <a:pt x="9029" y="322"/>
                    <a:pt x="9225" y="625"/>
                    <a:pt x="9475" y="625"/>
                  </a:cubicBezTo>
                  <a:lnTo>
                    <a:pt x="9689" y="625"/>
                  </a:lnTo>
                  <a:lnTo>
                    <a:pt x="8582" y="1749"/>
                  </a:lnTo>
                  <a:lnTo>
                    <a:pt x="8047" y="1214"/>
                  </a:lnTo>
                  <a:cubicBezTo>
                    <a:pt x="7869" y="1044"/>
                    <a:pt x="7642" y="959"/>
                    <a:pt x="7416" y="959"/>
                  </a:cubicBezTo>
                  <a:cubicBezTo>
                    <a:pt x="7168" y="959"/>
                    <a:pt x="6922" y="1062"/>
                    <a:pt x="6745" y="1267"/>
                  </a:cubicBezTo>
                  <a:lnTo>
                    <a:pt x="6441" y="1624"/>
                  </a:lnTo>
                  <a:cubicBezTo>
                    <a:pt x="5352" y="1013"/>
                    <a:pt x="4125" y="708"/>
                    <a:pt x="2874" y="708"/>
                  </a:cubicBezTo>
                  <a:cubicBezTo>
                    <a:pt x="2773" y="708"/>
                    <a:pt x="2671" y="710"/>
                    <a:pt x="2569" y="714"/>
                  </a:cubicBezTo>
                  <a:cubicBezTo>
                    <a:pt x="2409" y="732"/>
                    <a:pt x="2266" y="875"/>
                    <a:pt x="2266" y="1035"/>
                  </a:cubicBezTo>
                  <a:cubicBezTo>
                    <a:pt x="2266" y="2891"/>
                    <a:pt x="2266" y="1606"/>
                    <a:pt x="2266" y="6531"/>
                  </a:cubicBezTo>
                  <a:lnTo>
                    <a:pt x="107" y="9064"/>
                  </a:lnTo>
                  <a:cubicBezTo>
                    <a:pt x="0" y="9189"/>
                    <a:pt x="18" y="9386"/>
                    <a:pt x="125" y="9493"/>
                  </a:cubicBezTo>
                  <a:lnTo>
                    <a:pt x="1267" y="10635"/>
                  </a:lnTo>
                  <a:cubicBezTo>
                    <a:pt x="1332" y="10699"/>
                    <a:pt x="1411" y="10731"/>
                    <a:pt x="1490" y="10731"/>
                  </a:cubicBezTo>
                  <a:cubicBezTo>
                    <a:pt x="1563" y="10731"/>
                    <a:pt x="1635" y="10704"/>
                    <a:pt x="1695" y="10652"/>
                  </a:cubicBezTo>
                  <a:lnTo>
                    <a:pt x="4229" y="8493"/>
                  </a:lnTo>
                  <a:lnTo>
                    <a:pt x="9724" y="8493"/>
                  </a:lnTo>
                  <a:cubicBezTo>
                    <a:pt x="9903" y="8493"/>
                    <a:pt x="10028" y="8369"/>
                    <a:pt x="10046" y="8190"/>
                  </a:cubicBezTo>
                  <a:cubicBezTo>
                    <a:pt x="10117" y="6852"/>
                    <a:pt x="9796" y="5514"/>
                    <a:pt x="9136" y="4318"/>
                  </a:cubicBezTo>
                  <a:lnTo>
                    <a:pt x="9492" y="4015"/>
                  </a:lnTo>
                  <a:cubicBezTo>
                    <a:pt x="9885" y="3676"/>
                    <a:pt x="9921" y="3087"/>
                    <a:pt x="9546" y="2712"/>
                  </a:cubicBezTo>
                  <a:lnTo>
                    <a:pt x="9029" y="2195"/>
                  </a:lnTo>
                  <a:lnTo>
                    <a:pt x="10135" y="1071"/>
                  </a:lnTo>
                  <a:lnTo>
                    <a:pt x="10135" y="1392"/>
                  </a:lnTo>
                  <a:cubicBezTo>
                    <a:pt x="10135" y="1428"/>
                    <a:pt x="10153" y="1463"/>
                    <a:pt x="10170" y="1481"/>
                  </a:cubicBezTo>
                  <a:cubicBezTo>
                    <a:pt x="10261" y="1565"/>
                    <a:pt x="10357" y="1601"/>
                    <a:pt x="10445" y="1601"/>
                  </a:cubicBezTo>
                  <a:cubicBezTo>
                    <a:pt x="10618" y="1601"/>
                    <a:pt x="10759" y="1463"/>
                    <a:pt x="10759" y="1285"/>
                  </a:cubicBezTo>
                  <a:lnTo>
                    <a:pt x="10759" y="322"/>
                  </a:lnTo>
                  <a:cubicBezTo>
                    <a:pt x="10759" y="143"/>
                    <a:pt x="10617" y="0"/>
                    <a:pt x="104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63" name="Google Shape;2263;p31"/>
          <p:cNvGrpSpPr/>
          <p:nvPr/>
        </p:nvGrpSpPr>
        <p:grpSpPr>
          <a:xfrm rot="683113">
            <a:off x="5173870" y="1595756"/>
            <a:ext cx="505785" cy="544952"/>
            <a:chOff x="5098275" y="2026775"/>
            <a:chExt cx="505796" cy="544964"/>
          </a:xfrm>
        </p:grpSpPr>
        <p:sp>
          <p:nvSpPr>
            <p:cNvPr id="2264" name="Google Shape;2264;p31"/>
            <p:cNvSpPr/>
            <p:nvPr/>
          </p:nvSpPr>
          <p:spPr>
            <a:xfrm>
              <a:off x="5098275" y="2037550"/>
              <a:ext cx="505796" cy="534189"/>
            </a:xfrm>
            <a:custGeom>
              <a:rect b="b" l="l" r="r" t="t"/>
              <a:pathLst>
                <a:path extrusionOk="0" h="10724" w="10154">
                  <a:moveTo>
                    <a:pt x="5264" y="625"/>
                  </a:moveTo>
                  <a:lnTo>
                    <a:pt x="5264" y="3016"/>
                  </a:lnTo>
                  <a:lnTo>
                    <a:pt x="4622" y="3016"/>
                  </a:lnTo>
                  <a:lnTo>
                    <a:pt x="4622" y="625"/>
                  </a:lnTo>
                  <a:close/>
                  <a:moveTo>
                    <a:pt x="6942" y="3640"/>
                  </a:moveTo>
                  <a:lnTo>
                    <a:pt x="6728" y="4265"/>
                  </a:lnTo>
                  <a:lnTo>
                    <a:pt x="3141" y="4265"/>
                  </a:lnTo>
                  <a:lnTo>
                    <a:pt x="2927" y="3640"/>
                  </a:lnTo>
                  <a:close/>
                  <a:moveTo>
                    <a:pt x="5889" y="4889"/>
                  </a:moveTo>
                  <a:lnTo>
                    <a:pt x="5889" y="7851"/>
                  </a:lnTo>
                  <a:lnTo>
                    <a:pt x="5264" y="7405"/>
                  </a:lnTo>
                  <a:lnTo>
                    <a:pt x="5264" y="6299"/>
                  </a:lnTo>
                  <a:cubicBezTo>
                    <a:pt x="5264" y="6138"/>
                    <a:pt x="5140" y="5996"/>
                    <a:pt x="4979" y="5978"/>
                  </a:cubicBezTo>
                  <a:cubicBezTo>
                    <a:pt x="4968" y="5977"/>
                    <a:pt x="4957" y="5976"/>
                    <a:pt x="4946" y="5976"/>
                  </a:cubicBezTo>
                  <a:cubicBezTo>
                    <a:pt x="4765" y="5976"/>
                    <a:pt x="4622" y="6114"/>
                    <a:pt x="4622" y="6299"/>
                  </a:cubicBezTo>
                  <a:lnTo>
                    <a:pt x="4622" y="7262"/>
                  </a:lnTo>
                  <a:lnTo>
                    <a:pt x="3998" y="7262"/>
                  </a:lnTo>
                  <a:lnTo>
                    <a:pt x="3998" y="4889"/>
                  </a:lnTo>
                  <a:close/>
                  <a:moveTo>
                    <a:pt x="4818" y="7887"/>
                  </a:moveTo>
                  <a:cubicBezTo>
                    <a:pt x="4943" y="7976"/>
                    <a:pt x="6888" y="9368"/>
                    <a:pt x="7013" y="9457"/>
                  </a:cubicBezTo>
                  <a:cubicBezTo>
                    <a:pt x="7067" y="9493"/>
                    <a:pt x="7120" y="9511"/>
                    <a:pt x="7191" y="9511"/>
                  </a:cubicBezTo>
                  <a:cubicBezTo>
                    <a:pt x="7495" y="9511"/>
                    <a:pt x="7620" y="9118"/>
                    <a:pt x="7370" y="8940"/>
                  </a:cubicBezTo>
                  <a:lnTo>
                    <a:pt x="7156" y="8797"/>
                  </a:lnTo>
                  <a:lnTo>
                    <a:pt x="7959" y="8797"/>
                  </a:lnTo>
                  <a:lnTo>
                    <a:pt x="9029" y="10082"/>
                  </a:lnTo>
                  <a:lnTo>
                    <a:pt x="625" y="10082"/>
                  </a:lnTo>
                  <a:lnTo>
                    <a:pt x="625" y="9832"/>
                  </a:lnTo>
                  <a:lnTo>
                    <a:pt x="1964" y="9172"/>
                  </a:lnTo>
                  <a:lnTo>
                    <a:pt x="2552" y="9546"/>
                  </a:lnTo>
                  <a:cubicBezTo>
                    <a:pt x="2608" y="9583"/>
                    <a:pt x="2670" y="9601"/>
                    <a:pt x="2730" y="9601"/>
                  </a:cubicBezTo>
                  <a:cubicBezTo>
                    <a:pt x="2844" y="9601"/>
                    <a:pt x="2952" y="9538"/>
                    <a:pt x="2998" y="9421"/>
                  </a:cubicBezTo>
                  <a:cubicBezTo>
                    <a:pt x="3070" y="9279"/>
                    <a:pt x="3016" y="9100"/>
                    <a:pt x="2891" y="9029"/>
                  </a:cubicBezTo>
                  <a:lnTo>
                    <a:pt x="2427" y="8726"/>
                  </a:lnTo>
                  <a:lnTo>
                    <a:pt x="3034" y="7887"/>
                  </a:lnTo>
                  <a:close/>
                  <a:moveTo>
                    <a:pt x="4319" y="0"/>
                  </a:moveTo>
                  <a:cubicBezTo>
                    <a:pt x="4140" y="0"/>
                    <a:pt x="3998" y="125"/>
                    <a:pt x="3998" y="304"/>
                  </a:cubicBezTo>
                  <a:lnTo>
                    <a:pt x="3998" y="3016"/>
                  </a:lnTo>
                  <a:lnTo>
                    <a:pt x="2499" y="3016"/>
                  </a:lnTo>
                  <a:cubicBezTo>
                    <a:pt x="2285" y="3016"/>
                    <a:pt x="2124" y="3212"/>
                    <a:pt x="2195" y="3426"/>
                  </a:cubicBezTo>
                  <a:lnTo>
                    <a:pt x="2624" y="4675"/>
                  </a:lnTo>
                  <a:cubicBezTo>
                    <a:pt x="2659" y="4800"/>
                    <a:pt x="2784" y="4889"/>
                    <a:pt x="2909" y="4889"/>
                  </a:cubicBezTo>
                  <a:lnTo>
                    <a:pt x="3355" y="4889"/>
                  </a:lnTo>
                  <a:lnTo>
                    <a:pt x="3355" y="7262"/>
                  </a:lnTo>
                  <a:lnTo>
                    <a:pt x="2856" y="7262"/>
                  </a:lnTo>
                  <a:cubicBezTo>
                    <a:pt x="2766" y="7262"/>
                    <a:pt x="2659" y="7316"/>
                    <a:pt x="2606" y="7387"/>
                  </a:cubicBezTo>
                  <a:lnTo>
                    <a:pt x="1785" y="8565"/>
                  </a:lnTo>
                  <a:lnTo>
                    <a:pt x="179" y="9350"/>
                  </a:lnTo>
                  <a:cubicBezTo>
                    <a:pt x="72" y="9404"/>
                    <a:pt x="1" y="9528"/>
                    <a:pt x="1" y="9636"/>
                  </a:cubicBezTo>
                  <a:lnTo>
                    <a:pt x="1" y="10403"/>
                  </a:lnTo>
                  <a:cubicBezTo>
                    <a:pt x="1" y="10581"/>
                    <a:pt x="144" y="10724"/>
                    <a:pt x="304" y="10724"/>
                  </a:cubicBezTo>
                  <a:lnTo>
                    <a:pt x="9743" y="10724"/>
                  </a:lnTo>
                  <a:cubicBezTo>
                    <a:pt x="10011" y="10724"/>
                    <a:pt x="10153" y="10403"/>
                    <a:pt x="9975" y="10206"/>
                  </a:cubicBezTo>
                  <a:lnTo>
                    <a:pt x="8387" y="8279"/>
                  </a:lnTo>
                  <a:cubicBezTo>
                    <a:pt x="8316" y="8208"/>
                    <a:pt x="8226" y="8155"/>
                    <a:pt x="8137" y="8155"/>
                  </a:cubicBezTo>
                  <a:lnTo>
                    <a:pt x="6496" y="8155"/>
                  </a:lnTo>
                  <a:lnTo>
                    <a:pt x="6496" y="4889"/>
                  </a:lnTo>
                  <a:lnTo>
                    <a:pt x="6942" y="4889"/>
                  </a:lnTo>
                  <a:cubicBezTo>
                    <a:pt x="7084" y="4889"/>
                    <a:pt x="7209" y="4800"/>
                    <a:pt x="7245" y="4675"/>
                  </a:cubicBezTo>
                  <a:lnTo>
                    <a:pt x="7655" y="3426"/>
                  </a:lnTo>
                  <a:cubicBezTo>
                    <a:pt x="7727" y="3212"/>
                    <a:pt x="7584" y="3016"/>
                    <a:pt x="7370" y="3016"/>
                  </a:cubicBezTo>
                  <a:lnTo>
                    <a:pt x="5889" y="3016"/>
                  </a:lnTo>
                  <a:lnTo>
                    <a:pt x="5889" y="304"/>
                  </a:lnTo>
                  <a:cubicBezTo>
                    <a:pt x="5889" y="125"/>
                    <a:pt x="5746" y="0"/>
                    <a:pt x="5568" y="0"/>
                  </a:cubicBezTo>
                  <a:close/>
                </a:path>
              </a:pathLst>
            </a:custGeom>
            <a:solidFill>
              <a:schemeClr val="accent5"/>
            </a:solidFill>
            <a:ln cap="flat" cmpd="sng" w="152400">
              <a:solidFill>
                <a:schemeClr val="accent5"/>
              </a:solidFill>
              <a:prstDash val="solid"/>
              <a:round/>
              <a:headEnd len="sm" w="sm" type="none"/>
              <a:tailEnd len="sm" w="sm" type="none"/>
            </a:ln>
            <a:effectLst>
              <a:outerShdw blurRad="57150" rotWithShape="0" algn="bl" dir="7200000" dist="66675">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31"/>
            <p:cNvSpPr/>
            <p:nvPr/>
          </p:nvSpPr>
          <p:spPr>
            <a:xfrm>
              <a:off x="5098275" y="2026775"/>
              <a:ext cx="505796" cy="534189"/>
            </a:xfrm>
            <a:custGeom>
              <a:rect b="b" l="l" r="r" t="t"/>
              <a:pathLst>
                <a:path extrusionOk="0" h="10724" w="10154">
                  <a:moveTo>
                    <a:pt x="5264" y="625"/>
                  </a:moveTo>
                  <a:lnTo>
                    <a:pt x="5264" y="3016"/>
                  </a:lnTo>
                  <a:lnTo>
                    <a:pt x="4622" y="3016"/>
                  </a:lnTo>
                  <a:lnTo>
                    <a:pt x="4622" y="625"/>
                  </a:lnTo>
                  <a:close/>
                  <a:moveTo>
                    <a:pt x="6942" y="3640"/>
                  </a:moveTo>
                  <a:lnTo>
                    <a:pt x="6728" y="4265"/>
                  </a:lnTo>
                  <a:lnTo>
                    <a:pt x="3141" y="4265"/>
                  </a:lnTo>
                  <a:lnTo>
                    <a:pt x="2927" y="3640"/>
                  </a:lnTo>
                  <a:close/>
                  <a:moveTo>
                    <a:pt x="5889" y="4889"/>
                  </a:moveTo>
                  <a:lnTo>
                    <a:pt x="5889" y="7851"/>
                  </a:lnTo>
                  <a:lnTo>
                    <a:pt x="5264" y="7405"/>
                  </a:lnTo>
                  <a:lnTo>
                    <a:pt x="5264" y="6299"/>
                  </a:lnTo>
                  <a:cubicBezTo>
                    <a:pt x="5264" y="6138"/>
                    <a:pt x="5140" y="5996"/>
                    <a:pt x="4979" y="5978"/>
                  </a:cubicBezTo>
                  <a:cubicBezTo>
                    <a:pt x="4968" y="5977"/>
                    <a:pt x="4957" y="5976"/>
                    <a:pt x="4946" y="5976"/>
                  </a:cubicBezTo>
                  <a:cubicBezTo>
                    <a:pt x="4765" y="5976"/>
                    <a:pt x="4622" y="6114"/>
                    <a:pt x="4622" y="6299"/>
                  </a:cubicBezTo>
                  <a:lnTo>
                    <a:pt x="4622" y="7262"/>
                  </a:lnTo>
                  <a:lnTo>
                    <a:pt x="3998" y="7262"/>
                  </a:lnTo>
                  <a:lnTo>
                    <a:pt x="3998" y="4889"/>
                  </a:lnTo>
                  <a:close/>
                  <a:moveTo>
                    <a:pt x="4818" y="7887"/>
                  </a:moveTo>
                  <a:cubicBezTo>
                    <a:pt x="4943" y="7976"/>
                    <a:pt x="6888" y="9368"/>
                    <a:pt x="7013" y="9457"/>
                  </a:cubicBezTo>
                  <a:cubicBezTo>
                    <a:pt x="7067" y="9493"/>
                    <a:pt x="7120" y="9511"/>
                    <a:pt x="7191" y="9511"/>
                  </a:cubicBezTo>
                  <a:cubicBezTo>
                    <a:pt x="7495" y="9511"/>
                    <a:pt x="7620" y="9118"/>
                    <a:pt x="7370" y="8940"/>
                  </a:cubicBezTo>
                  <a:lnTo>
                    <a:pt x="7156" y="8797"/>
                  </a:lnTo>
                  <a:lnTo>
                    <a:pt x="7959" y="8797"/>
                  </a:lnTo>
                  <a:lnTo>
                    <a:pt x="9029" y="10082"/>
                  </a:lnTo>
                  <a:lnTo>
                    <a:pt x="625" y="10082"/>
                  </a:lnTo>
                  <a:lnTo>
                    <a:pt x="625" y="9832"/>
                  </a:lnTo>
                  <a:lnTo>
                    <a:pt x="1964" y="9172"/>
                  </a:lnTo>
                  <a:lnTo>
                    <a:pt x="2552" y="9546"/>
                  </a:lnTo>
                  <a:cubicBezTo>
                    <a:pt x="2608" y="9583"/>
                    <a:pt x="2670" y="9601"/>
                    <a:pt x="2730" y="9601"/>
                  </a:cubicBezTo>
                  <a:cubicBezTo>
                    <a:pt x="2844" y="9601"/>
                    <a:pt x="2952" y="9538"/>
                    <a:pt x="2998" y="9421"/>
                  </a:cubicBezTo>
                  <a:cubicBezTo>
                    <a:pt x="3070" y="9279"/>
                    <a:pt x="3016" y="9100"/>
                    <a:pt x="2891" y="9029"/>
                  </a:cubicBezTo>
                  <a:lnTo>
                    <a:pt x="2427" y="8726"/>
                  </a:lnTo>
                  <a:lnTo>
                    <a:pt x="3034" y="7887"/>
                  </a:lnTo>
                  <a:close/>
                  <a:moveTo>
                    <a:pt x="4319" y="0"/>
                  </a:moveTo>
                  <a:cubicBezTo>
                    <a:pt x="4140" y="0"/>
                    <a:pt x="3998" y="125"/>
                    <a:pt x="3998" y="304"/>
                  </a:cubicBezTo>
                  <a:lnTo>
                    <a:pt x="3998" y="3016"/>
                  </a:lnTo>
                  <a:lnTo>
                    <a:pt x="2499" y="3016"/>
                  </a:lnTo>
                  <a:cubicBezTo>
                    <a:pt x="2285" y="3016"/>
                    <a:pt x="2124" y="3212"/>
                    <a:pt x="2195" y="3426"/>
                  </a:cubicBezTo>
                  <a:lnTo>
                    <a:pt x="2624" y="4675"/>
                  </a:lnTo>
                  <a:cubicBezTo>
                    <a:pt x="2659" y="4800"/>
                    <a:pt x="2784" y="4889"/>
                    <a:pt x="2909" y="4889"/>
                  </a:cubicBezTo>
                  <a:lnTo>
                    <a:pt x="3355" y="4889"/>
                  </a:lnTo>
                  <a:lnTo>
                    <a:pt x="3355" y="7262"/>
                  </a:lnTo>
                  <a:lnTo>
                    <a:pt x="2856" y="7262"/>
                  </a:lnTo>
                  <a:cubicBezTo>
                    <a:pt x="2766" y="7262"/>
                    <a:pt x="2659" y="7316"/>
                    <a:pt x="2606" y="7387"/>
                  </a:cubicBezTo>
                  <a:lnTo>
                    <a:pt x="1785" y="8565"/>
                  </a:lnTo>
                  <a:lnTo>
                    <a:pt x="179" y="9350"/>
                  </a:lnTo>
                  <a:cubicBezTo>
                    <a:pt x="72" y="9404"/>
                    <a:pt x="1" y="9528"/>
                    <a:pt x="1" y="9636"/>
                  </a:cubicBezTo>
                  <a:lnTo>
                    <a:pt x="1" y="10403"/>
                  </a:lnTo>
                  <a:cubicBezTo>
                    <a:pt x="1" y="10581"/>
                    <a:pt x="144" y="10724"/>
                    <a:pt x="304" y="10724"/>
                  </a:cubicBezTo>
                  <a:lnTo>
                    <a:pt x="9743" y="10724"/>
                  </a:lnTo>
                  <a:cubicBezTo>
                    <a:pt x="10011" y="10724"/>
                    <a:pt x="10153" y="10403"/>
                    <a:pt x="9975" y="10206"/>
                  </a:cubicBezTo>
                  <a:lnTo>
                    <a:pt x="8387" y="8279"/>
                  </a:lnTo>
                  <a:cubicBezTo>
                    <a:pt x="8316" y="8208"/>
                    <a:pt x="8226" y="8155"/>
                    <a:pt x="8137" y="8155"/>
                  </a:cubicBezTo>
                  <a:lnTo>
                    <a:pt x="6496" y="8155"/>
                  </a:lnTo>
                  <a:lnTo>
                    <a:pt x="6496" y="4889"/>
                  </a:lnTo>
                  <a:lnTo>
                    <a:pt x="6942" y="4889"/>
                  </a:lnTo>
                  <a:cubicBezTo>
                    <a:pt x="7084" y="4889"/>
                    <a:pt x="7209" y="4800"/>
                    <a:pt x="7245" y="4675"/>
                  </a:cubicBezTo>
                  <a:lnTo>
                    <a:pt x="7655" y="3426"/>
                  </a:lnTo>
                  <a:cubicBezTo>
                    <a:pt x="7727" y="3212"/>
                    <a:pt x="7584" y="3016"/>
                    <a:pt x="7370" y="3016"/>
                  </a:cubicBezTo>
                  <a:lnTo>
                    <a:pt x="5889" y="3016"/>
                  </a:lnTo>
                  <a:lnTo>
                    <a:pt x="5889" y="304"/>
                  </a:lnTo>
                  <a:cubicBezTo>
                    <a:pt x="5889" y="125"/>
                    <a:pt x="5746" y="0"/>
                    <a:pt x="5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66" name="Google Shape;2266;p31"/>
          <p:cNvGrpSpPr/>
          <p:nvPr/>
        </p:nvGrpSpPr>
        <p:grpSpPr>
          <a:xfrm rot="-731592">
            <a:off x="2849942" y="1582927"/>
            <a:ext cx="377817" cy="534174"/>
            <a:chOff x="2801994" y="2106981"/>
            <a:chExt cx="377833" cy="534197"/>
          </a:xfrm>
        </p:grpSpPr>
        <p:grpSp>
          <p:nvGrpSpPr>
            <p:cNvPr id="2267" name="Google Shape;2267;p31"/>
            <p:cNvGrpSpPr/>
            <p:nvPr/>
          </p:nvGrpSpPr>
          <p:grpSpPr>
            <a:xfrm>
              <a:off x="2801994" y="2106981"/>
              <a:ext cx="377833" cy="534197"/>
              <a:chOff x="2801994" y="2106981"/>
              <a:chExt cx="377833" cy="534197"/>
            </a:xfrm>
          </p:grpSpPr>
          <p:grpSp>
            <p:nvGrpSpPr>
              <p:cNvPr id="2268" name="Google Shape;2268;p31"/>
              <p:cNvGrpSpPr/>
              <p:nvPr/>
            </p:nvGrpSpPr>
            <p:grpSpPr>
              <a:xfrm>
                <a:off x="2801994" y="2106981"/>
                <a:ext cx="377833" cy="534197"/>
                <a:chOff x="6172721" y="3619297"/>
                <a:chExt cx="224687" cy="317672"/>
              </a:xfrm>
            </p:grpSpPr>
            <p:sp>
              <p:nvSpPr>
                <p:cNvPr id="2269" name="Google Shape;2269;p31"/>
                <p:cNvSpPr/>
                <p:nvPr/>
              </p:nvSpPr>
              <p:spPr>
                <a:xfrm>
                  <a:off x="6258893" y="3800586"/>
                  <a:ext cx="18514" cy="18514"/>
                </a:xfrm>
                <a:custGeom>
                  <a:rect b="b" l="l" r="r" t="t"/>
                  <a:pathLst>
                    <a:path extrusionOk="0" h="625" w="625">
                      <a:moveTo>
                        <a:pt x="304" y="1"/>
                      </a:moveTo>
                      <a:cubicBezTo>
                        <a:pt x="143" y="1"/>
                        <a:pt x="0" y="143"/>
                        <a:pt x="0" y="322"/>
                      </a:cubicBezTo>
                      <a:cubicBezTo>
                        <a:pt x="0" y="482"/>
                        <a:pt x="143" y="625"/>
                        <a:pt x="304" y="625"/>
                      </a:cubicBezTo>
                      <a:cubicBezTo>
                        <a:pt x="482" y="625"/>
                        <a:pt x="625" y="482"/>
                        <a:pt x="625" y="322"/>
                      </a:cubicBezTo>
                      <a:cubicBezTo>
                        <a:pt x="625" y="143"/>
                        <a:pt x="482" y="1"/>
                        <a:pt x="304" y="1"/>
                      </a:cubicBezTo>
                      <a:close/>
                    </a:path>
                  </a:pathLst>
                </a:custGeom>
                <a:solidFill>
                  <a:schemeClr val="accent5"/>
                </a:solidFill>
                <a:ln cap="flat" cmpd="sng" w="152400">
                  <a:solidFill>
                    <a:schemeClr val="accent5"/>
                  </a:solidFill>
                  <a:prstDash val="solid"/>
                  <a:round/>
                  <a:headEnd len="sm" w="sm" type="none"/>
                  <a:tailEnd len="sm" w="sm" type="none"/>
                </a:ln>
                <a:effectLst>
                  <a:outerShdw blurRad="57150" rotWithShape="0" algn="bl" dir="7920000" dist="57150">
                    <a:srgbClr val="000000">
                      <a:alpha val="2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31"/>
                <p:cNvSpPr/>
                <p:nvPr/>
              </p:nvSpPr>
              <p:spPr>
                <a:xfrm>
                  <a:off x="6292722" y="3800586"/>
                  <a:ext cx="18514" cy="18514"/>
                </a:xfrm>
                <a:custGeom>
                  <a:rect b="b" l="l" r="r" t="t"/>
                  <a:pathLst>
                    <a:path extrusionOk="0" h="625" w="625">
                      <a:moveTo>
                        <a:pt x="321" y="1"/>
                      </a:moveTo>
                      <a:cubicBezTo>
                        <a:pt x="143" y="1"/>
                        <a:pt x="0" y="143"/>
                        <a:pt x="0" y="322"/>
                      </a:cubicBezTo>
                      <a:cubicBezTo>
                        <a:pt x="0" y="482"/>
                        <a:pt x="143" y="625"/>
                        <a:pt x="321" y="625"/>
                      </a:cubicBezTo>
                      <a:cubicBezTo>
                        <a:pt x="500" y="625"/>
                        <a:pt x="625" y="482"/>
                        <a:pt x="625" y="322"/>
                      </a:cubicBezTo>
                      <a:cubicBezTo>
                        <a:pt x="625" y="143"/>
                        <a:pt x="500" y="1"/>
                        <a:pt x="321" y="1"/>
                      </a:cubicBezTo>
                      <a:close/>
                    </a:path>
                  </a:pathLst>
                </a:custGeom>
                <a:solidFill>
                  <a:schemeClr val="accent5"/>
                </a:solidFill>
                <a:ln cap="flat" cmpd="sng" w="152400">
                  <a:solidFill>
                    <a:schemeClr val="accent5"/>
                  </a:solidFill>
                  <a:prstDash val="solid"/>
                  <a:round/>
                  <a:headEnd len="sm" w="sm" type="none"/>
                  <a:tailEnd len="sm" w="sm" type="none"/>
                </a:ln>
                <a:effectLst>
                  <a:outerShdw blurRad="57150" rotWithShape="0" algn="bl" dir="7920000" dist="57150">
                    <a:srgbClr val="000000">
                      <a:alpha val="2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31"/>
                <p:cNvSpPr/>
                <p:nvPr/>
              </p:nvSpPr>
              <p:spPr>
                <a:xfrm>
                  <a:off x="6208682" y="3750376"/>
                  <a:ext cx="152230" cy="130576"/>
                </a:xfrm>
                <a:custGeom>
                  <a:rect b="b" l="l" r="r" t="t"/>
                  <a:pathLst>
                    <a:path extrusionOk="0" h="4408" w="5139">
                      <a:moveTo>
                        <a:pt x="2573" y="625"/>
                      </a:moveTo>
                      <a:cubicBezTo>
                        <a:pt x="2584" y="625"/>
                        <a:pt x="2595" y="625"/>
                        <a:pt x="2605" y="625"/>
                      </a:cubicBezTo>
                      <a:cubicBezTo>
                        <a:pt x="3337" y="643"/>
                        <a:pt x="3943" y="1249"/>
                        <a:pt x="3961" y="1981"/>
                      </a:cubicBezTo>
                      <a:cubicBezTo>
                        <a:pt x="3961" y="2374"/>
                        <a:pt x="3801" y="2748"/>
                        <a:pt x="3515" y="3016"/>
                      </a:cubicBezTo>
                      <a:cubicBezTo>
                        <a:pt x="3462" y="3087"/>
                        <a:pt x="3408" y="3159"/>
                        <a:pt x="3408" y="3248"/>
                      </a:cubicBezTo>
                      <a:lnTo>
                        <a:pt x="3408" y="3783"/>
                      </a:lnTo>
                      <a:lnTo>
                        <a:pt x="2891" y="3783"/>
                      </a:lnTo>
                      <a:lnTo>
                        <a:pt x="2891" y="3515"/>
                      </a:lnTo>
                      <a:cubicBezTo>
                        <a:pt x="2891" y="3355"/>
                        <a:pt x="2766" y="3212"/>
                        <a:pt x="2605" y="3194"/>
                      </a:cubicBezTo>
                      <a:cubicBezTo>
                        <a:pt x="2595" y="3193"/>
                        <a:pt x="2585" y="3193"/>
                        <a:pt x="2575" y="3193"/>
                      </a:cubicBezTo>
                      <a:cubicBezTo>
                        <a:pt x="2409" y="3193"/>
                        <a:pt x="2266" y="3329"/>
                        <a:pt x="2266" y="3498"/>
                      </a:cubicBezTo>
                      <a:lnTo>
                        <a:pt x="2266" y="3783"/>
                      </a:lnTo>
                      <a:lnTo>
                        <a:pt x="1731" y="3783"/>
                      </a:lnTo>
                      <a:lnTo>
                        <a:pt x="1731" y="3248"/>
                      </a:lnTo>
                      <a:cubicBezTo>
                        <a:pt x="1731" y="3176"/>
                        <a:pt x="1695" y="3087"/>
                        <a:pt x="1642" y="3034"/>
                      </a:cubicBezTo>
                      <a:cubicBezTo>
                        <a:pt x="1356" y="2766"/>
                        <a:pt x="1196" y="2391"/>
                        <a:pt x="1196" y="2017"/>
                      </a:cubicBezTo>
                      <a:cubicBezTo>
                        <a:pt x="1196" y="1243"/>
                        <a:pt x="1820" y="625"/>
                        <a:pt x="2573" y="625"/>
                      </a:cubicBezTo>
                      <a:close/>
                      <a:moveTo>
                        <a:pt x="2570" y="0"/>
                      </a:moveTo>
                      <a:cubicBezTo>
                        <a:pt x="1999" y="0"/>
                        <a:pt x="1463" y="250"/>
                        <a:pt x="1089" y="643"/>
                      </a:cubicBezTo>
                      <a:lnTo>
                        <a:pt x="589" y="143"/>
                      </a:lnTo>
                      <a:cubicBezTo>
                        <a:pt x="522" y="76"/>
                        <a:pt x="439" y="45"/>
                        <a:pt x="358" y="45"/>
                      </a:cubicBezTo>
                      <a:cubicBezTo>
                        <a:pt x="265" y="45"/>
                        <a:pt x="174" y="85"/>
                        <a:pt x="107" y="161"/>
                      </a:cubicBezTo>
                      <a:cubicBezTo>
                        <a:pt x="18" y="286"/>
                        <a:pt x="36" y="464"/>
                        <a:pt x="143" y="589"/>
                      </a:cubicBezTo>
                      <a:lnTo>
                        <a:pt x="750" y="1178"/>
                      </a:lnTo>
                      <a:cubicBezTo>
                        <a:pt x="625" y="1428"/>
                        <a:pt x="571" y="1713"/>
                        <a:pt x="571" y="2017"/>
                      </a:cubicBezTo>
                      <a:cubicBezTo>
                        <a:pt x="571" y="2302"/>
                        <a:pt x="625" y="2570"/>
                        <a:pt x="750" y="2837"/>
                      </a:cubicBezTo>
                      <a:lnTo>
                        <a:pt x="143" y="3444"/>
                      </a:lnTo>
                      <a:cubicBezTo>
                        <a:pt x="0" y="3569"/>
                        <a:pt x="18" y="3783"/>
                        <a:pt x="161" y="3908"/>
                      </a:cubicBezTo>
                      <a:cubicBezTo>
                        <a:pt x="216" y="3955"/>
                        <a:pt x="285" y="3978"/>
                        <a:pt x="355" y="3978"/>
                      </a:cubicBezTo>
                      <a:cubicBezTo>
                        <a:pt x="442" y="3978"/>
                        <a:pt x="529" y="3942"/>
                        <a:pt x="589" y="3872"/>
                      </a:cubicBezTo>
                      <a:lnTo>
                        <a:pt x="1089" y="3373"/>
                      </a:lnTo>
                      <a:cubicBezTo>
                        <a:pt x="1106" y="3373"/>
                        <a:pt x="1106" y="3391"/>
                        <a:pt x="1106" y="3391"/>
                      </a:cubicBezTo>
                      <a:lnTo>
                        <a:pt x="1106" y="4086"/>
                      </a:lnTo>
                      <a:cubicBezTo>
                        <a:pt x="1106" y="4265"/>
                        <a:pt x="1249" y="4408"/>
                        <a:pt x="1428" y="4408"/>
                      </a:cubicBezTo>
                      <a:lnTo>
                        <a:pt x="3729" y="4408"/>
                      </a:lnTo>
                      <a:cubicBezTo>
                        <a:pt x="3908" y="4408"/>
                        <a:pt x="4050" y="4265"/>
                        <a:pt x="4050" y="4086"/>
                      </a:cubicBezTo>
                      <a:lnTo>
                        <a:pt x="4050" y="3391"/>
                      </a:lnTo>
                      <a:cubicBezTo>
                        <a:pt x="4050" y="3391"/>
                        <a:pt x="4050" y="3373"/>
                        <a:pt x="4068" y="3373"/>
                      </a:cubicBezTo>
                      <a:lnTo>
                        <a:pt x="4568" y="3872"/>
                      </a:lnTo>
                      <a:cubicBezTo>
                        <a:pt x="4628" y="3942"/>
                        <a:pt x="4715" y="3978"/>
                        <a:pt x="4802" y="3978"/>
                      </a:cubicBezTo>
                      <a:cubicBezTo>
                        <a:pt x="4872" y="3978"/>
                        <a:pt x="4941" y="3955"/>
                        <a:pt x="4996" y="3908"/>
                      </a:cubicBezTo>
                      <a:cubicBezTo>
                        <a:pt x="5139" y="3783"/>
                        <a:pt x="5139" y="3569"/>
                        <a:pt x="5014" y="3444"/>
                      </a:cubicBezTo>
                      <a:lnTo>
                        <a:pt x="4407" y="2837"/>
                      </a:lnTo>
                      <a:cubicBezTo>
                        <a:pt x="4532" y="2570"/>
                        <a:pt x="4586" y="2302"/>
                        <a:pt x="4586" y="2017"/>
                      </a:cubicBezTo>
                      <a:cubicBezTo>
                        <a:pt x="4586" y="1713"/>
                        <a:pt x="4532" y="1428"/>
                        <a:pt x="4407" y="1178"/>
                      </a:cubicBezTo>
                      <a:lnTo>
                        <a:pt x="5014" y="571"/>
                      </a:lnTo>
                      <a:cubicBezTo>
                        <a:pt x="5139" y="464"/>
                        <a:pt x="5139" y="250"/>
                        <a:pt x="5014" y="143"/>
                      </a:cubicBezTo>
                      <a:cubicBezTo>
                        <a:pt x="4952" y="81"/>
                        <a:pt x="4871" y="50"/>
                        <a:pt x="4791" y="50"/>
                      </a:cubicBezTo>
                      <a:cubicBezTo>
                        <a:pt x="4711" y="50"/>
                        <a:pt x="4630" y="81"/>
                        <a:pt x="4568" y="143"/>
                      </a:cubicBezTo>
                      <a:lnTo>
                        <a:pt x="4050" y="643"/>
                      </a:lnTo>
                      <a:cubicBezTo>
                        <a:pt x="3694" y="250"/>
                        <a:pt x="3158" y="0"/>
                        <a:pt x="2570" y="0"/>
                      </a:cubicBezTo>
                      <a:close/>
                    </a:path>
                  </a:pathLst>
                </a:custGeom>
                <a:solidFill>
                  <a:schemeClr val="accent5"/>
                </a:solidFill>
                <a:ln cap="flat" cmpd="sng" w="152400">
                  <a:solidFill>
                    <a:schemeClr val="accent5"/>
                  </a:solidFill>
                  <a:prstDash val="solid"/>
                  <a:round/>
                  <a:headEnd len="sm" w="sm" type="none"/>
                  <a:tailEnd len="sm" w="sm" type="none"/>
                </a:ln>
                <a:effectLst>
                  <a:outerShdw blurRad="57150" rotWithShape="0" algn="bl" dir="7920000" dist="57150">
                    <a:srgbClr val="000000">
                      <a:alpha val="2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31"/>
                <p:cNvSpPr/>
                <p:nvPr/>
              </p:nvSpPr>
              <p:spPr>
                <a:xfrm>
                  <a:off x="6172721" y="3619297"/>
                  <a:ext cx="224687" cy="317672"/>
                </a:xfrm>
                <a:custGeom>
                  <a:rect b="b" l="l" r="r" t="t"/>
                  <a:pathLst>
                    <a:path extrusionOk="0" h="10724" w="7585">
                      <a:moveTo>
                        <a:pt x="4479" y="625"/>
                      </a:moveTo>
                      <a:lnTo>
                        <a:pt x="4355" y="1464"/>
                      </a:lnTo>
                      <a:lnTo>
                        <a:pt x="3230" y="1464"/>
                      </a:lnTo>
                      <a:lnTo>
                        <a:pt x="3106" y="625"/>
                      </a:lnTo>
                      <a:close/>
                      <a:moveTo>
                        <a:pt x="4497" y="2088"/>
                      </a:moveTo>
                      <a:lnTo>
                        <a:pt x="6567" y="4069"/>
                      </a:lnTo>
                      <a:cubicBezTo>
                        <a:pt x="6817" y="4301"/>
                        <a:pt x="6960" y="4640"/>
                        <a:pt x="6960" y="4979"/>
                      </a:cubicBezTo>
                      <a:lnTo>
                        <a:pt x="6960" y="9439"/>
                      </a:lnTo>
                      <a:cubicBezTo>
                        <a:pt x="6960" y="9796"/>
                        <a:pt x="6656" y="10082"/>
                        <a:pt x="6299" y="10082"/>
                      </a:cubicBezTo>
                      <a:lnTo>
                        <a:pt x="1286" y="10082"/>
                      </a:lnTo>
                      <a:cubicBezTo>
                        <a:pt x="911" y="10082"/>
                        <a:pt x="625" y="9796"/>
                        <a:pt x="625" y="9439"/>
                      </a:cubicBezTo>
                      <a:lnTo>
                        <a:pt x="625" y="4979"/>
                      </a:lnTo>
                      <a:cubicBezTo>
                        <a:pt x="625" y="4640"/>
                        <a:pt x="768" y="4301"/>
                        <a:pt x="1018" y="4069"/>
                      </a:cubicBezTo>
                      <a:lnTo>
                        <a:pt x="3070" y="2088"/>
                      </a:lnTo>
                      <a:close/>
                      <a:moveTo>
                        <a:pt x="2749" y="0"/>
                      </a:moveTo>
                      <a:cubicBezTo>
                        <a:pt x="2552" y="0"/>
                        <a:pt x="2410" y="161"/>
                        <a:pt x="2428" y="357"/>
                      </a:cubicBezTo>
                      <a:lnTo>
                        <a:pt x="2624" y="1660"/>
                      </a:lnTo>
                      <a:lnTo>
                        <a:pt x="590" y="3605"/>
                      </a:lnTo>
                      <a:cubicBezTo>
                        <a:pt x="215" y="3962"/>
                        <a:pt x="1" y="4461"/>
                        <a:pt x="1" y="4979"/>
                      </a:cubicBezTo>
                      <a:lnTo>
                        <a:pt x="1" y="9439"/>
                      </a:lnTo>
                      <a:cubicBezTo>
                        <a:pt x="1" y="10135"/>
                        <a:pt x="572" y="10724"/>
                        <a:pt x="1286" y="10724"/>
                      </a:cubicBezTo>
                      <a:lnTo>
                        <a:pt x="6299" y="10724"/>
                      </a:lnTo>
                      <a:cubicBezTo>
                        <a:pt x="7013" y="10724"/>
                        <a:pt x="7584" y="10135"/>
                        <a:pt x="7584" y="9439"/>
                      </a:cubicBezTo>
                      <a:lnTo>
                        <a:pt x="7584" y="4979"/>
                      </a:lnTo>
                      <a:cubicBezTo>
                        <a:pt x="7584" y="4461"/>
                        <a:pt x="7370" y="3962"/>
                        <a:pt x="6995" y="3605"/>
                      </a:cubicBezTo>
                      <a:lnTo>
                        <a:pt x="4961" y="1660"/>
                      </a:lnTo>
                      <a:lnTo>
                        <a:pt x="5157" y="357"/>
                      </a:lnTo>
                      <a:cubicBezTo>
                        <a:pt x="5175" y="161"/>
                        <a:pt x="5033" y="0"/>
                        <a:pt x="4836" y="0"/>
                      </a:cubicBezTo>
                      <a:close/>
                    </a:path>
                  </a:pathLst>
                </a:custGeom>
                <a:solidFill>
                  <a:schemeClr val="accent5"/>
                </a:solidFill>
                <a:ln cap="flat" cmpd="sng" w="152400">
                  <a:solidFill>
                    <a:schemeClr val="accent5"/>
                  </a:solidFill>
                  <a:prstDash val="solid"/>
                  <a:round/>
                  <a:headEnd len="sm" w="sm" type="none"/>
                  <a:tailEnd len="sm" w="sm" type="none"/>
                </a:ln>
                <a:effectLst>
                  <a:outerShdw blurRad="57150" rotWithShape="0" algn="bl" dir="7920000" dist="57150">
                    <a:srgbClr val="000000">
                      <a:alpha val="2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73" name="Google Shape;2273;p31"/>
              <p:cNvSpPr/>
              <p:nvPr/>
            </p:nvSpPr>
            <p:spPr>
              <a:xfrm>
                <a:off x="2859775" y="2245025"/>
                <a:ext cx="291600" cy="300600"/>
              </a:xfrm>
              <a:prstGeom prst="rect">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74" name="Google Shape;2274;p31"/>
            <p:cNvGrpSpPr/>
            <p:nvPr/>
          </p:nvGrpSpPr>
          <p:grpSpPr>
            <a:xfrm>
              <a:off x="2801994" y="2106981"/>
              <a:ext cx="377833" cy="534197"/>
              <a:chOff x="6172721" y="3619297"/>
              <a:chExt cx="224687" cy="317672"/>
            </a:xfrm>
          </p:grpSpPr>
          <p:sp>
            <p:nvSpPr>
              <p:cNvPr id="2275" name="Google Shape;2275;p31"/>
              <p:cNvSpPr/>
              <p:nvPr/>
            </p:nvSpPr>
            <p:spPr>
              <a:xfrm>
                <a:off x="6258893" y="3800586"/>
                <a:ext cx="18514" cy="18514"/>
              </a:xfrm>
              <a:custGeom>
                <a:rect b="b" l="l" r="r" t="t"/>
                <a:pathLst>
                  <a:path extrusionOk="0" h="625" w="625">
                    <a:moveTo>
                      <a:pt x="304" y="1"/>
                    </a:moveTo>
                    <a:cubicBezTo>
                      <a:pt x="143" y="1"/>
                      <a:pt x="0" y="143"/>
                      <a:pt x="0" y="322"/>
                    </a:cubicBezTo>
                    <a:cubicBezTo>
                      <a:pt x="0" y="482"/>
                      <a:pt x="143" y="625"/>
                      <a:pt x="304" y="625"/>
                    </a:cubicBezTo>
                    <a:cubicBezTo>
                      <a:pt x="482" y="625"/>
                      <a:pt x="625" y="482"/>
                      <a:pt x="625" y="322"/>
                    </a:cubicBezTo>
                    <a:cubicBezTo>
                      <a:pt x="625" y="143"/>
                      <a:pt x="482" y="1"/>
                      <a:pt x="3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31"/>
              <p:cNvSpPr/>
              <p:nvPr/>
            </p:nvSpPr>
            <p:spPr>
              <a:xfrm>
                <a:off x="6292722" y="3800586"/>
                <a:ext cx="18514" cy="18514"/>
              </a:xfrm>
              <a:custGeom>
                <a:rect b="b" l="l" r="r" t="t"/>
                <a:pathLst>
                  <a:path extrusionOk="0" h="625" w="625">
                    <a:moveTo>
                      <a:pt x="321" y="1"/>
                    </a:moveTo>
                    <a:cubicBezTo>
                      <a:pt x="143" y="1"/>
                      <a:pt x="0" y="143"/>
                      <a:pt x="0" y="322"/>
                    </a:cubicBezTo>
                    <a:cubicBezTo>
                      <a:pt x="0" y="482"/>
                      <a:pt x="143" y="625"/>
                      <a:pt x="321" y="625"/>
                    </a:cubicBezTo>
                    <a:cubicBezTo>
                      <a:pt x="500" y="625"/>
                      <a:pt x="625" y="482"/>
                      <a:pt x="625" y="322"/>
                    </a:cubicBezTo>
                    <a:cubicBezTo>
                      <a:pt x="625" y="143"/>
                      <a:pt x="500" y="1"/>
                      <a:pt x="32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31"/>
              <p:cNvSpPr/>
              <p:nvPr/>
            </p:nvSpPr>
            <p:spPr>
              <a:xfrm>
                <a:off x="6208682" y="3750376"/>
                <a:ext cx="152230" cy="130576"/>
              </a:xfrm>
              <a:custGeom>
                <a:rect b="b" l="l" r="r" t="t"/>
                <a:pathLst>
                  <a:path extrusionOk="0" h="4408" w="5139">
                    <a:moveTo>
                      <a:pt x="2573" y="625"/>
                    </a:moveTo>
                    <a:cubicBezTo>
                      <a:pt x="2584" y="625"/>
                      <a:pt x="2595" y="625"/>
                      <a:pt x="2605" y="625"/>
                    </a:cubicBezTo>
                    <a:cubicBezTo>
                      <a:pt x="3337" y="643"/>
                      <a:pt x="3943" y="1249"/>
                      <a:pt x="3961" y="1981"/>
                    </a:cubicBezTo>
                    <a:cubicBezTo>
                      <a:pt x="3961" y="2374"/>
                      <a:pt x="3801" y="2748"/>
                      <a:pt x="3515" y="3016"/>
                    </a:cubicBezTo>
                    <a:cubicBezTo>
                      <a:pt x="3462" y="3087"/>
                      <a:pt x="3408" y="3159"/>
                      <a:pt x="3408" y="3248"/>
                    </a:cubicBezTo>
                    <a:lnTo>
                      <a:pt x="3408" y="3783"/>
                    </a:lnTo>
                    <a:lnTo>
                      <a:pt x="2891" y="3783"/>
                    </a:lnTo>
                    <a:lnTo>
                      <a:pt x="2891" y="3515"/>
                    </a:lnTo>
                    <a:cubicBezTo>
                      <a:pt x="2891" y="3355"/>
                      <a:pt x="2766" y="3212"/>
                      <a:pt x="2605" y="3194"/>
                    </a:cubicBezTo>
                    <a:cubicBezTo>
                      <a:pt x="2595" y="3193"/>
                      <a:pt x="2585" y="3193"/>
                      <a:pt x="2575" y="3193"/>
                    </a:cubicBezTo>
                    <a:cubicBezTo>
                      <a:pt x="2409" y="3193"/>
                      <a:pt x="2266" y="3329"/>
                      <a:pt x="2266" y="3498"/>
                    </a:cubicBezTo>
                    <a:lnTo>
                      <a:pt x="2266" y="3783"/>
                    </a:lnTo>
                    <a:lnTo>
                      <a:pt x="1731" y="3783"/>
                    </a:lnTo>
                    <a:lnTo>
                      <a:pt x="1731" y="3248"/>
                    </a:lnTo>
                    <a:cubicBezTo>
                      <a:pt x="1731" y="3176"/>
                      <a:pt x="1695" y="3087"/>
                      <a:pt x="1642" y="3034"/>
                    </a:cubicBezTo>
                    <a:cubicBezTo>
                      <a:pt x="1356" y="2766"/>
                      <a:pt x="1196" y="2391"/>
                      <a:pt x="1196" y="2017"/>
                    </a:cubicBezTo>
                    <a:cubicBezTo>
                      <a:pt x="1196" y="1243"/>
                      <a:pt x="1820" y="625"/>
                      <a:pt x="2573" y="625"/>
                    </a:cubicBezTo>
                    <a:close/>
                    <a:moveTo>
                      <a:pt x="2570" y="0"/>
                    </a:moveTo>
                    <a:cubicBezTo>
                      <a:pt x="1999" y="0"/>
                      <a:pt x="1463" y="250"/>
                      <a:pt x="1089" y="643"/>
                    </a:cubicBezTo>
                    <a:lnTo>
                      <a:pt x="589" y="143"/>
                    </a:lnTo>
                    <a:cubicBezTo>
                      <a:pt x="522" y="76"/>
                      <a:pt x="439" y="45"/>
                      <a:pt x="358" y="45"/>
                    </a:cubicBezTo>
                    <a:cubicBezTo>
                      <a:pt x="265" y="45"/>
                      <a:pt x="174" y="85"/>
                      <a:pt x="107" y="161"/>
                    </a:cubicBezTo>
                    <a:cubicBezTo>
                      <a:pt x="18" y="286"/>
                      <a:pt x="36" y="464"/>
                      <a:pt x="143" y="589"/>
                    </a:cubicBezTo>
                    <a:lnTo>
                      <a:pt x="750" y="1178"/>
                    </a:lnTo>
                    <a:cubicBezTo>
                      <a:pt x="625" y="1428"/>
                      <a:pt x="571" y="1713"/>
                      <a:pt x="571" y="2017"/>
                    </a:cubicBezTo>
                    <a:cubicBezTo>
                      <a:pt x="571" y="2302"/>
                      <a:pt x="625" y="2570"/>
                      <a:pt x="750" y="2837"/>
                    </a:cubicBezTo>
                    <a:lnTo>
                      <a:pt x="143" y="3444"/>
                    </a:lnTo>
                    <a:cubicBezTo>
                      <a:pt x="0" y="3569"/>
                      <a:pt x="18" y="3783"/>
                      <a:pt x="161" y="3908"/>
                    </a:cubicBezTo>
                    <a:cubicBezTo>
                      <a:pt x="216" y="3955"/>
                      <a:pt x="285" y="3978"/>
                      <a:pt x="355" y="3978"/>
                    </a:cubicBezTo>
                    <a:cubicBezTo>
                      <a:pt x="442" y="3978"/>
                      <a:pt x="529" y="3942"/>
                      <a:pt x="589" y="3872"/>
                    </a:cubicBezTo>
                    <a:lnTo>
                      <a:pt x="1089" y="3373"/>
                    </a:lnTo>
                    <a:cubicBezTo>
                      <a:pt x="1106" y="3373"/>
                      <a:pt x="1106" y="3391"/>
                      <a:pt x="1106" y="3391"/>
                    </a:cubicBezTo>
                    <a:lnTo>
                      <a:pt x="1106" y="4086"/>
                    </a:lnTo>
                    <a:cubicBezTo>
                      <a:pt x="1106" y="4265"/>
                      <a:pt x="1249" y="4408"/>
                      <a:pt x="1428" y="4408"/>
                    </a:cubicBezTo>
                    <a:lnTo>
                      <a:pt x="3729" y="4408"/>
                    </a:lnTo>
                    <a:cubicBezTo>
                      <a:pt x="3908" y="4408"/>
                      <a:pt x="4050" y="4265"/>
                      <a:pt x="4050" y="4086"/>
                    </a:cubicBezTo>
                    <a:lnTo>
                      <a:pt x="4050" y="3391"/>
                    </a:lnTo>
                    <a:cubicBezTo>
                      <a:pt x="4050" y="3391"/>
                      <a:pt x="4050" y="3373"/>
                      <a:pt x="4068" y="3373"/>
                    </a:cubicBezTo>
                    <a:lnTo>
                      <a:pt x="4568" y="3872"/>
                    </a:lnTo>
                    <a:cubicBezTo>
                      <a:pt x="4628" y="3942"/>
                      <a:pt x="4715" y="3978"/>
                      <a:pt x="4802" y="3978"/>
                    </a:cubicBezTo>
                    <a:cubicBezTo>
                      <a:pt x="4872" y="3978"/>
                      <a:pt x="4941" y="3955"/>
                      <a:pt x="4996" y="3908"/>
                    </a:cubicBezTo>
                    <a:cubicBezTo>
                      <a:pt x="5139" y="3783"/>
                      <a:pt x="5139" y="3569"/>
                      <a:pt x="5014" y="3444"/>
                    </a:cubicBezTo>
                    <a:lnTo>
                      <a:pt x="4407" y="2837"/>
                    </a:lnTo>
                    <a:cubicBezTo>
                      <a:pt x="4532" y="2570"/>
                      <a:pt x="4586" y="2302"/>
                      <a:pt x="4586" y="2017"/>
                    </a:cubicBezTo>
                    <a:cubicBezTo>
                      <a:pt x="4586" y="1713"/>
                      <a:pt x="4532" y="1428"/>
                      <a:pt x="4407" y="1178"/>
                    </a:cubicBezTo>
                    <a:lnTo>
                      <a:pt x="5014" y="571"/>
                    </a:lnTo>
                    <a:cubicBezTo>
                      <a:pt x="5139" y="464"/>
                      <a:pt x="5139" y="250"/>
                      <a:pt x="5014" y="143"/>
                    </a:cubicBezTo>
                    <a:cubicBezTo>
                      <a:pt x="4952" y="81"/>
                      <a:pt x="4871" y="50"/>
                      <a:pt x="4791" y="50"/>
                    </a:cubicBezTo>
                    <a:cubicBezTo>
                      <a:pt x="4711" y="50"/>
                      <a:pt x="4630" y="81"/>
                      <a:pt x="4568" y="143"/>
                    </a:cubicBezTo>
                    <a:lnTo>
                      <a:pt x="4050" y="643"/>
                    </a:lnTo>
                    <a:cubicBezTo>
                      <a:pt x="3694" y="250"/>
                      <a:pt x="3158" y="0"/>
                      <a:pt x="25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31"/>
              <p:cNvSpPr/>
              <p:nvPr/>
            </p:nvSpPr>
            <p:spPr>
              <a:xfrm>
                <a:off x="6172721" y="3619297"/>
                <a:ext cx="224687" cy="317672"/>
              </a:xfrm>
              <a:custGeom>
                <a:rect b="b" l="l" r="r" t="t"/>
                <a:pathLst>
                  <a:path extrusionOk="0" h="10724" w="7585">
                    <a:moveTo>
                      <a:pt x="4479" y="625"/>
                    </a:moveTo>
                    <a:lnTo>
                      <a:pt x="4355" y="1464"/>
                    </a:lnTo>
                    <a:lnTo>
                      <a:pt x="3230" y="1464"/>
                    </a:lnTo>
                    <a:lnTo>
                      <a:pt x="3106" y="625"/>
                    </a:lnTo>
                    <a:close/>
                    <a:moveTo>
                      <a:pt x="4497" y="2088"/>
                    </a:moveTo>
                    <a:lnTo>
                      <a:pt x="6567" y="4069"/>
                    </a:lnTo>
                    <a:cubicBezTo>
                      <a:pt x="6817" y="4301"/>
                      <a:pt x="6960" y="4640"/>
                      <a:pt x="6960" y="4979"/>
                    </a:cubicBezTo>
                    <a:lnTo>
                      <a:pt x="6960" y="9439"/>
                    </a:lnTo>
                    <a:cubicBezTo>
                      <a:pt x="6960" y="9796"/>
                      <a:pt x="6656" y="10082"/>
                      <a:pt x="6299" y="10082"/>
                    </a:cubicBezTo>
                    <a:lnTo>
                      <a:pt x="1286" y="10082"/>
                    </a:lnTo>
                    <a:cubicBezTo>
                      <a:pt x="911" y="10082"/>
                      <a:pt x="625" y="9796"/>
                      <a:pt x="625" y="9439"/>
                    </a:cubicBezTo>
                    <a:lnTo>
                      <a:pt x="625" y="4979"/>
                    </a:lnTo>
                    <a:cubicBezTo>
                      <a:pt x="625" y="4640"/>
                      <a:pt x="768" y="4301"/>
                      <a:pt x="1018" y="4069"/>
                    </a:cubicBezTo>
                    <a:lnTo>
                      <a:pt x="3070" y="2088"/>
                    </a:lnTo>
                    <a:close/>
                    <a:moveTo>
                      <a:pt x="2749" y="0"/>
                    </a:moveTo>
                    <a:cubicBezTo>
                      <a:pt x="2552" y="0"/>
                      <a:pt x="2410" y="161"/>
                      <a:pt x="2428" y="357"/>
                    </a:cubicBezTo>
                    <a:lnTo>
                      <a:pt x="2624" y="1660"/>
                    </a:lnTo>
                    <a:lnTo>
                      <a:pt x="590" y="3605"/>
                    </a:lnTo>
                    <a:cubicBezTo>
                      <a:pt x="215" y="3962"/>
                      <a:pt x="1" y="4461"/>
                      <a:pt x="1" y="4979"/>
                    </a:cubicBezTo>
                    <a:lnTo>
                      <a:pt x="1" y="9439"/>
                    </a:lnTo>
                    <a:cubicBezTo>
                      <a:pt x="1" y="10135"/>
                      <a:pt x="572" y="10724"/>
                      <a:pt x="1286" y="10724"/>
                    </a:cubicBezTo>
                    <a:lnTo>
                      <a:pt x="6299" y="10724"/>
                    </a:lnTo>
                    <a:cubicBezTo>
                      <a:pt x="7013" y="10724"/>
                      <a:pt x="7584" y="10135"/>
                      <a:pt x="7584" y="9439"/>
                    </a:cubicBezTo>
                    <a:lnTo>
                      <a:pt x="7584" y="4979"/>
                    </a:lnTo>
                    <a:cubicBezTo>
                      <a:pt x="7584" y="4461"/>
                      <a:pt x="7370" y="3962"/>
                      <a:pt x="6995" y="3605"/>
                    </a:cubicBezTo>
                    <a:lnTo>
                      <a:pt x="4961" y="1660"/>
                    </a:lnTo>
                    <a:lnTo>
                      <a:pt x="5157" y="357"/>
                    </a:lnTo>
                    <a:cubicBezTo>
                      <a:pt x="5175" y="161"/>
                      <a:pt x="5033" y="0"/>
                      <a:pt x="48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279" name="Google Shape;2279;p31"/>
          <p:cNvGrpSpPr/>
          <p:nvPr/>
        </p:nvGrpSpPr>
        <p:grpSpPr>
          <a:xfrm>
            <a:off x="76451" y="553489"/>
            <a:ext cx="2332006" cy="4154641"/>
            <a:chOff x="-8163325" y="-1767150"/>
            <a:chExt cx="626025" cy="1115250"/>
          </a:xfrm>
        </p:grpSpPr>
        <p:sp>
          <p:nvSpPr>
            <p:cNvPr id="2280" name="Google Shape;2280;p31"/>
            <p:cNvSpPr/>
            <p:nvPr/>
          </p:nvSpPr>
          <p:spPr>
            <a:xfrm>
              <a:off x="-8163325" y="-1767150"/>
              <a:ext cx="626025" cy="1115250"/>
            </a:xfrm>
            <a:custGeom>
              <a:rect b="b" l="l" r="r" t="t"/>
              <a:pathLst>
                <a:path extrusionOk="0" h="44610" w="25041">
                  <a:moveTo>
                    <a:pt x="20466" y="0"/>
                  </a:moveTo>
                  <a:lnTo>
                    <a:pt x="19291" y="354"/>
                  </a:lnTo>
                  <a:cubicBezTo>
                    <a:pt x="19169" y="378"/>
                    <a:pt x="18877" y="445"/>
                    <a:pt x="18645" y="713"/>
                  </a:cubicBezTo>
                  <a:cubicBezTo>
                    <a:pt x="18310" y="1097"/>
                    <a:pt x="17981" y="1481"/>
                    <a:pt x="17616" y="1907"/>
                  </a:cubicBezTo>
                  <a:cubicBezTo>
                    <a:pt x="17409" y="2157"/>
                    <a:pt x="17214" y="2419"/>
                    <a:pt x="17037" y="2693"/>
                  </a:cubicBezTo>
                  <a:cubicBezTo>
                    <a:pt x="16988" y="2638"/>
                    <a:pt x="16940" y="2589"/>
                    <a:pt x="16885" y="2534"/>
                  </a:cubicBezTo>
                  <a:cubicBezTo>
                    <a:pt x="16684" y="2345"/>
                    <a:pt x="16501" y="2144"/>
                    <a:pt x="16343" y="1937"/>
                  </a:cubicBezTo>
                  <a:cubicBezTo>
                    <a:pt x="16111" y="1633"/>
                    <a:pt x="15947" y="1334"/>
                    <a:pt x="15831" y="1030"/>
                  </a:cubicBezTo>
                  <a:cubicBezTo>
                    <a:pt x="15642" y="415"/>
                    <a:pt x="15161" y="201"/>
                    <a:pt x="14765" y="201"/>
                  </a:cubicBezTo>
                  <a:cubicBezTo>
                    <a:pt x="14698" y="201"/>
                    <a:pt x="14631" y="208"/>
                    <a:pt x="14564" y="220"/>
                  </a:cubicBezTo>
                  <a:cubicBezTo>
                    <a:pt x="14205" y="281"/>
                    <a:pt x="13882" y="536"/>
                    <a:pt x="13705" y="902"/>
                  </a:cubicBezTo>
                  <a:cubicBezTo>
                    <a:pt x="13651" y="1012"/>
                    <a:pt x="13608" y="1115"/>
                    <a:pt x="13571" y="1206"/>
                  </a:cubicBezTo>
                  <a:cubicBezTo>
                    <a:pt x="13535" y="1298"/>
                    <a:pt x="13492" y="1401"/>
                    <a:pt x="13462" y="1444"/>
                  </a:cubicBezTo>
                  <a:cubicBezTo>
                    <a:pt x="13322" y="1663"/>
                    <a:pt x="13163" y="1876"/>
                    <a:pt x="13005" y="2102"/>
                  </a:cubicBezTo>
                  <a:cubicBezTo>
                    <a:pt x="12859" y="2303"/>
                    <a:pt x="12706" y="2510"/>
                    <a:pt x="12560" y="2729"/>
                  </a:cubicBezTo>
                  <a:cubicBezTo>
                    <a:pt x="12512" y="2668"/>
                    <a:pt x="12463" y="2607"/>
                    <a:pt x="12408" y="2546"/>
                  </a:cubicBezTo>
                  <a:cubicBezTo>
                    <a:pt x="12177" y="2266"/>
                    <a:pt x="11939" y="1998"/>
                    <a:pt x="11708" y="1736"/>
                  </a:cubicBezTo>
                  <a:cubicBezTo>
                    <a:pt x="11592" y="1608"/>
                    <a:pt x="11476" y="1481"/>
                    <a:pt x="11360" y="1347"/>
                  </a:cubicBezTo>
                  <a:cubicBezTo>
                    <a:pt x="11324" y="1310"/>
                    <a:pt x="11287" y="1267"/>
                    <a:pt x="11257" y="1225"/>
                  </a:cubicBezTo>
                  <a:cubicBezTo>
                    <a:pt x="11184" y="1139"/>
                    <a:pt x="11111" y="1048"/>
                    <a:pt x="11019" y="951"/>
                  </a:cubicBezTo>
                  <a:cubicBezTo>
                    <a:pt x="10776" y="701"/>
                    <a:pt x="10495" y="640"/>
                    <a:pt x="10368" y="622"/>
                  </a:cubicBezTo>
                  <a:lnTo>
                    <a:pt x="8954" y="256"/>
                  </a:lnTo>
                  <a:lnTo>
                    <a:pt x="9143" y="1718"/>
                  </a:lnTo>
                  <a:cubicBezTo>
                    <a:pt x="9149" y="1797"/>
                    <a:pt x="9162" y="1962"/>
                    <a:pt x="9247" y="2151"/>
                  </a:cubicBezTo>
                  <a:cubicBezTo>
                    <a:pt x="9326" y="2321"/>
                    <a:pt x="9430" y="2540"/>
                    <a:pt x="9545" y="2766"/>
                  </a:cubicBezTo>
                  <a:cubicBezTo>
                    <a:pt x="9545" y="2766"/>
                    <a:pt x="9783" y="3247"/>
                    <a:pt x="9795" y="3277"/>
                  </a:cubicBezTo>
                  <a:lnTo>
                    <a:pt x="9308" y="4422"/>
                  </a:lnTo>
                  <a:lnTo>
                    <a:pt x="9862" y="4910"/>
                  </a:lnTo>
                  <a:cubicBezTo>
                    <a:pt x="9892" y="4934"/>
                    <a:pt x="9923" y="4958"/>
                    <a:pt x="9959" y="4983"/>
                  </a:cubicBezTo>
                  <a:cubicBezTo>
                    <a:pt x="9966" y="4989"/>
                    <a:pt x="9972" y="4995"/>
                    <a:pt x="9978" y="5001"/>
                  </a:cubicBezTo>
                  <a:lnTo>
                    <a:pt x="9996" y="5025"/>
                  </a:lnTo>
                  <a:cubicBezTo>
                    <a:pt x="10075" y="5117"/>
                    <a:pt x="10148" y="5202"/>
                    <a:pt x="10221" y="5287"/>
                  </a:cubicBezTo>
                  <a:lnTo>
                    <a:pt x="9338" y="5452"/>
                  </a:lnTo>
                  <a:lnTo>
                    <a:pt x="9880" y="6639"/>
                  </a:lnTo>
                  <a:cubicBezTo>
                    <a:pt x="9899" y="6670"/>
                    <a:pt x="9911" y="6706"/>
                    <a:pt x="9923" y="6737"/>
                  </a:cubicBezTo>
                  <a:cubicBezTo>
                    <a:pt x="9899" y="6737"/>
                    <a:pt x="9168" y="6706"/>
                    <a:pt x="9168" y="6706"/>
                  </a:cubicBezTo>
                  <a:cubicBezTo>
                    <a:pt x="8711" y="6688"/>
                    <a:pt x="8236" y="6670"/>
                    <a:pt x="7767" y="6652"/>
                  </a:cubicBezTo>
                  <a:cubicBezTo>
                    <a:pt x="7651" y="6652"/>
                    <a:pt x="7529" y="6646"/>
                    <a:pt x="7413" y="6646"/>
                  </a:cubicBezTo>
                  <a:cubicBezTo>
                    <a:pt x="7225" y="6646"/>
                    <a:pt x="7060" y="6652"/>
                    <a:pt x="6896" y="6664"/>
                  </a:cubicBezTo>
                  <a:cubicBezTo>
                    <a:pt x="6366" y="6706"/>
                    <a:pt x="5824" y="6853"/>
                    <a:pt x="5202" y="7133"/>
                  </a:cubicBezTo>
                  <a:cubicBezTo>
                    <a:pt x="3935" y="7711"/>
                    <a:pt x="3125" y="8613"/>
                    <a:pt x="2803" y="9825"/>
                  </a:cubicBezTo>
                  <a:cubicBezTo>
                    <a:pt x="2425" y="11208"/>
                    <a:pt x="2815" y="12414"/>
                    <a:pt x="3911" y="13309"/>
                  </a:cubicBezTo>
                  <a:cubicBezTo>
                    <a:pt x="4106" y="13467"/>
                    <a:pt x="4301" y="13638"/>
                    <a:pt x="4508" y="13833"/>
                  </a:cubicBezTo>
                  <a:cubicBezTo>
                    <a:pt x="3558" y="14009"/>
                    <a:pt x="2827" y="14320"/>
                    <a:pt x="2218" y="14826"/>
                  </a:cubicBezTo>
                  <a:cubicBezTo>
                    <a:pt x="1420" y="15483"/>
                    <a:pt x="1286" y="16226"/>
                    <a:pt x="1316" y="16732"/>
                  </a:cubicBezTo>
                  <a:cubicBezTo>
                    <a:pt x="1347" y="17219"/>
                    <a:pt x="1536" y="17682"/>
                    <a:pt x="1889" y="18115"/>
                  </a:cubicBezTo>
                  <a:cubicBezTo>
                    <a:pt x="2321" y="18651"/>
                    <a:pt x="2888" y="18925"/>
                    <a:pt x="3296" y="19120"/>
                  </a:cubicBezTo>
                  <a:cubicBezTo>
                    <a:pt x="3442" y="19193"/>
                    <a:pt x="3588" y="19260"/>
                    <a:pt x="3741" y="19333"/>
                  </a:cubicBezTo>
                  <a:cubicBezTo>
                    <a:pt x="4051" y="19479"/>
                    <a:pt x="4350" y="19619"/>
                    <a:pt x="4636" y="19771"/>
                  </a:cubicBezTo>
                  <a:cubicBezTo>
                    <a:pt x="4794" y="19857"/>
                    <a:pt x="4910" y="19966"/>
                    <a:pt x="4989" y="20112"/>
                  </a:cubicBezTo>
                  <a:cubicBezTo>
                    <a:pt x="4666" y="20295"/>
                    <a:pt x="4325" y="20453"/>
                    <a:pt x="4002" y="20606"/>
                  </a:cubicBezTo>
                  <a:cubicBezTo>
                    <a:pt x="3430" y="20874"/>
                    <a:pt x="2821" y="21190"/>
                    <a:pt x="2279" y="21672"/>
                  </a:cubicBezTo>
                  <a:cubicBezTo>
                    <a:pt x="1688" y="22208"/>
                    <a:pt x="1310" y="22774"/>
                    <a:pt x="1128" y="23414"/>
                  </a:cubicBezTo>
                  <a:cubicBezTo>
                    <a:pt x="847" y="24419"/>
                    <a:pt x="1103" y="25332"/>
                    <a:pt x="1846" y="25996"/>
                  </a:cubicBezTo>
                  <a:cubicBezTo>
                    <a:pt x="2352" y="26447"/>
                    <a:pt x="2930" y="26770"/>
                    <a:pt x="3564" y="26952"/>
                  </a:cubicBezTo>
                  <a:cubicBezTo>
                    <a:pt x="4015" y="27086"/>
                    <a:pt x="4465" y="27208"/>
                    <a:pt x="4910" y="27324"/>
                  </a:cubicBezTo>
                  <a:cubicBezTo>
                    <a:pt x="5050" y="27367"/>
                    <a:pt x="5190" y="27403"/>
                    <a:pt x="5336" y="27440"/>
                  </a:cubicBezTo>
                  <a:cubicBezTo>
                    <a:pt x="5129" y="27799"/>
                    <a:pt x="4258" y="29279"/>
                    <a:pt x="4258" y="29279"/>
                  </a:cubicBezTo>
                  <a:cubicBezTo>
                    <a:pt x="3686" y="30254"/>
                    <a:pt x="3113" y="31228"/>
                    <a:pt x="2541" y="32203"/>
                  </a:cubicBezTo>
                  <a:cubicBezTo>
                    <a:pt x="2419" y="32404"/>
                    <a:pt x="2303" y="32605"/>
                    <a:pt x="2181" y="32800"/>
                  </a:cubicBezTo>
                  <a:cubicBezTo>
                    <a:pt x="2023" y="33068"/>
                    <a:pt x="1865" y="33329"/>
                    <a:pt x="1712" y="33597"/>
                  </a:cubicBezTo>
                  <a:cubicBezTo>
                    <a:pt x="1688" y="33640"/>
                    <a:pt x="1664" y="33677"/>
                    <a:pt x="1639" y="33719"/>
                  </a:cubicBezTo>
                  <a:cubicBezTo>
                    <a:pt x="1517" y="33926"/>
                    <a:pt x="1377" y="34158"/>
                    <a:pt x="1274" y="34432"/>
                  </a:cubicBezTo>
                  <a:cubicBezTo>
                    <a:pt x="920" y="35352"/>
                    <a:pt x="579" y="36284"/>
                    <a:pt x="250" y="37185"/>
                  </a:cubicBezTo>
                  <a:lnTo>
                    <a:pt x="98" y="37587"/>
                  </a:lnTo>
                  <a:cubicBezTo>
                    <a:pt x="1" y="37849"/>
                    <a:pt x="19" y="38086"/>
                    <a:pt x="25" y="38202"/>
                  </a:cubicBezTo>
                  <a:cubicBezTo>
                    <a:pt x="56" y="38659"/>
                    <a:pt x="378" y="39067"/>
                    <a:pt x="817" y="39195"/>
                  </a:cubicBezTo>
                  <a:lnTo>
                    <a:pt x="957" y="39231"/>
                  </a:lnTo>
                  <a:lnTo>
                    <a:pt x="1097" y="39231"/>
                  </a:lnTo>
                  <a:cubicBezTo>
                    <a:pt x="1414" y="39231"/>
                    <a:pt x="1718" y="39091"/>
                    <a:pt x="1938" y="38836"/>
                  </a:cubicBezTo>
                  <a:cubicBezTo>
                    <a:pt x="1986" y="38787"/>
                    <a:pt x="2029" y="38732"/>
                    <a:pt x="2072" y="38677"/>
                  </a:cubicBezTo>
                  <a:cubicBezTo>
                    <a:pt x="2084" y="38659"/>
                    <a:pt x="2102" y="38635"/>
                    <a:pt x="2120" y="38616"/>
                  </a:cubicBezTo>
                  <a:cubicBezTo>
                    <a:pt x="2175" y="38549"/>
                    <a:pt x="2236" y="38482"/>
                    <a:pt x="2291" y="38415"/>
                  </a:cubicBezTo>
                  <a:cubicBezTo>
                    <a:pt x="2346" y="38348"/>
                    <a:pt x="2401" y="38287"/>
                    <a:pt x="2455" y="38227"/>
                  </a:cubicBezTo>
                  <a:lnTo>
                    <a:pt x="2638" y="38013"/>
                  </a:lnTo>
                  <a:cubicBezTo>
                    <a:pt x="2888" y="37715"/>
                    <a:pt x="3144" y="37416"/>
                    <a:pt x="3399" y="37112"/>
                  </a:cubicBezTo>
                  <a:lnTo>
                    <a:pt x="3497" y="36996"/>
                  </a:lnTo>
                  <a:cubicBezTo>
                    <a:pt x="3649" y="36813"/>
                    <a:pt x="3814" y="36625"/>
                    <a:pt x="3960" y="36405"/>
                  </a:cubicBezTo>
                  <a:cubicBezTo>
                    <a:pt x="4088" y="36235"/>
                    <a:pt x="4185" y="36052"/>
                    <a:pt x="4277" y="35900"/>
                  </a:cubicBezTo>
                  <a:cubicBezTo>
                    <a:pt x="4325" y="35815"/>
                    <a:pt x="4374" y="35729"/>
                    <a:pt x="4423" y="35650"/>
                  </a:cubicBezTo>
                  <a:cubicBezTo>
                    <a:pt x="4721" y="35175"/>
                    <a:pt x="5014" y="34700"/>
                    <a:pt x="5312" y="34225"/>
                  </a:cubicBezTo>
                  <a:cubicBezTo>
                    <a:pt x="5598" y="33768"/>
                    <a:pt x="5885" y="33311"/>
                    <a:pt x="6171" y="32848"/>
                  </a:cubicBezTo>
                  <a:cubicBezTo>
                    <a:pt x="6311" y="32617"/>
                    <a:pt x="6457" y="32391"/>
                    <a:pt x="6597" y="32160"/>
                  </a:cubicBezTo>
                  <a:cubicBezTo>
                    <a:pt x="6603" y="32318"/>
                    <a:pt x="6615" y="32477"/>
                    <a:pt x="6628" y="32641"/>
                  </a:cubicBezTo>
                  <a:cubicBezTo>
                    <a:pt x="6695" y="33348"/>
                    <a:pt x="6859" y="33999"/>
                    <a:pt x="7030" y="34596"/>
                  </a:cubicBezTo>
                  <a:cubicBezTo>
                    <a:pt x="7261" y="35437"/>
                    <a:pt x="7596" y="36223"/>
                    <a:pt x="8016" y="36923"/>
                  </a:cubicBezTo>
                  <a:cubicBezTo>
                    <a:pt x="8138" y="37124"/>
                    <a:pt x="8291" y="37240"/>
                    <a:pt x="8370" y="37289"/>
                  </a:cubicBezTo>
                  <a:lnTo>
                    <a:pt x="9338" y="38062"/>
                  </a:lnTo>
                  <a:lnTo>
                    <a:pt x="9880" y="36947"/>
                  </a:lnTo>
                  <a:cubicBezTo>
                    <a:pt x="9923" y="36868"/>
                    <a:pt x="10014" y="36698"/>
                    <a:pt x="10039" y="36466"/>
                  </a:cubicBezTo>
                  <a:cubicBezTo>
                    <a:pt x="10051" y="36326"/>
                    <a:pt x="10063" y="36192"/>
                    <a:pt x="10069" y="36052"/>
                  </a:cubicBezTo>
                  <a:cubicBezTo>
                    <a:pt x="10087" y="35821"/>
                    <a:pt x="10106" y="35601"/>
                    <a:pt x="10136" y="35400"/>
                  </a:cubicBezTo>
                  <a:cubicBezTo>
                    <a:pt x="10197" y="34962"/>
                    <a:pt x="10276" y="34493"/>
                    <a:pt x="10386" y="33878"/>
                  </a:cubicBezTo>
                  <a:cubicBezTo>
                    <a:pt x="10477" y="33415"/>
                    <a:pt x="10569" y="32952"/>
                    <a:pt x="10660" y="32489"/>
                  </a:cubicBezTo>
                  <a:cubicBezTo>
                    <a:pt x="10733" y="32105"/>
                    <a:pt x="10806" y="31722"/>
                    <a:pt x="10879" y="31338"/>
                  </a:cubicBezTo>
                  <a:cubicBezTo>
                    <a:pt x="11007" y="30686"/>
                    <a:pt x="11117" y="30095"/>
                    <a:pt x="11214" y="29486"/>
                  </a:cubicBezTo>
                  <a:cubicBezTo>
                    <a:pt x="11214" y="29486"/>
                    <a:pt x="11239" y="29358"/>
                    <a:pt x="11245" y="29316"/>
                  </a:cubicBezTo>
                  <a:cubicBezTo>
                    <a:pt x="11275" y="29291"/>
                    <a:pt x="11299" y="29273"/>
                    <a:pt x="11330" y="29249"/>
                  </a:cubicBezTo>
                  <a:cubicBezTo>
                    <a:pt x="11373" y="29218"/>
                    <a:pt x="11415" y="29188"/>
                    <a:pt x="11464" y="29157"/>
                  </a:cubicBezTo>
                  <a:lnTo>
                    <a:pt x="11464" y="29157"/>
                  </a:lnTo>
                  <a:cubicBezTo>
                    <a:pt x="11385" y="29693"/>
                    <a:pt x="11446" y="30199"/>
                    <a:pt x="11628" y="30662"/>
                  </a:cubicBezTo>
                  <a:cubicBezTo>
                    <a:pt x="11653" y="30723"/>
                    <a:pt x="11653" y="30863"/>
                    <a:pt x="11653" y="30911"/>
                  </a:cubicBezTo>
                  <a:cubicBezTo>
                    <a:pt x="11641" y="31508"/>
                    <a:pt x="11665" y="32093"/>
                    <a:pt x="11726" y="32653"/>
                  </a:cubicBezTo>
                  <a:cubicBezTo>
                    <a:pt x="11634" y="32672"/>
                    <a:pt x="11549" y="32702"/>
                    <a:pt x="11470" y="32739"/>
                  </a:cubicBezTo>
                  <a:cubicBezTo>
                    <a:pt x="11007" y="32970"/>
                    <a:pt x="10843" y="33457"/>
                    <a:pt x="10879" y="33847"/>
                  </a:cubicBezTo>
                  <a:cubicBezTo>
                    <a:pt x="10891" y="33951"/>
                    <a:pt x="10910" y="34042"/>
                    <a:pt x="10922" y="34109"/>
                  </a:cubicBezTo>
                  <a:lnTo>
                    <a:pt x="10934" y="34158"/>
                  </a:lnTo>
                  <a:lnTo>
                    <a:pt x="10971" y="34365"/>
                  </a:lnTo>
                  <a:cubicBezTo>
                    <a:pt x="11031" y="34706"/>
                    <a:pt x="11098" y="35065"/>
                    <a:pt x="11196" y="35437"/>
                  </a:cubicBezTo>
                  <a:lnTo>
                    <a:pt x="10739" y="35839"/>
                  </a:lnTo>
                  <a:lnTo>
                    <a:pt x="11159" y="36558"/>
                  </a:lnTo>
                  <a:cubicBezTo>
                    <a:pt x="11190" y="36606"/>
                    <a:pt x="11214" y="36655"/>
                    <a:pt x="11245" y="36698"/>
                  </a:cubicBezTo>
                  <a:cubicBezTo>
                    <a:pt x="11293" y="36783"/>
                    <a:pt x="11342" y="36862"/>
                    <a:pt x="11379" y="36929"/>
                  </a:cubicBezTo>
                  <a:cubicBezTo>
                    <a:pt x="11677" y="37508"/>
                    <a:pt x="12061" y="37922"/>
                    <a:pt x="12536" y="38172"/>
                  </a:cubicBezTo>
                  <a:cubicBezTo>
                    <a:pt x="12536" y="38202"/>
                    <a:pt x="12536" y="38227"/>
                    <a:pt x="12536" y="38257"/>
                  </a:cubicBezTo>
                  <a:cubicBezTo>
                    <a:pt x="12524" y="38665"/>
                    <a:pt x="12512" y="39049"/>
                    <a:pt x="12475" y="39426"/>
                  </a:cubicBezTo>
                  <a:cubicBezTo>
                    <a:pt x="12426" y="39950"/>
                    <a:pt x="12341" y="40480"/>
                    <a:pt x="12256" y="40931"/>
                  </a:cubicBezTo>
                  <a:cubicBezTo>
                    <a:pt x="12189" y="41321"/>
                    <a:pt x="12140" y="41844"/>
                    <a:pt x="12432" y="42393"/>
                  </a:cubicBezTo>
                  <a:cubicBezTo>
                    <a:pt x="12579" y="42673"/>
                    <a:pt x="12713" y="42959"/>
                    <a:pt x="12859" y="43264"/>
                  </a:cubicBezTo>
                  <a:cubicBezTo>
                    <a:pt x="12962" y="43477"/>
                    <a:pt x="13066" y="43696"/>
                    <a:pt x="13175" y="43909"/>
                  </a:cubicBezTo>
                  <a:cubicBezTo>
                    <a:pt x="13492" y="44543"/>
                    <a:pt x="14016" y="44610"/>
                    <a:pt x="14229" y="44610"/>
                  </a:cubicBezTo>
                  <a:cubicBezTo>
                    <a:pt x="14546" y="44610"/>
                    <a:pt x="14832" y="44482"/>
                    <a:pt x="15094" y="44226"/>
                  </a:cubicBezTo>
                  <a:cubicBezTo>
                    <a:pt x="15721" y="43617"/>
                    <a:pt x="16075" y="42898"/>
                    <a:pt x="16355" y="42277"/>
                  </a:cubicBezTo>
                  <a:cubicBezTo>
                    <a:pt x="16416" y="42137"/>
                    <a:pt x="16452" y="42015"/>
                    <a:pt x="16477" y="41924"/>
                  </a:cubicBezTo>
                  <a:cubicBezTo>
                    <a:pt x="16483" y="41899"/>
                    <a:pt x="16489" y="41881"/>
                    <a:pt x="16495" y="41857"/>
                  </a:cubicBezTo>
                  <a:cubicBezTo>
                    <a:pt x="16525" y="41802"/>
                    <a:pt x="16568" y="41723"/>
                    <a:pt x="16605" y="41613"/>
                  </a:cubicBezTo>
                  <a:cubicBezTo>
                    <a:pt x="16666" y="41625"/>
                    <a:pt x="16726" y="41631"/>
                    <a:pt x="16793" y="41631"/>
                  </a:cubicBezTo>
                  <a:cubicBezTo>
                    <a:pt x="17159" y="41631"/>
                    <a:pt x="17494" y="41455"/>
                    <a:pt x="17695" y="41162"/>
                  </a:cubicBezTo>
                  <a:cubicBezTo>
                    <a:pt x="17896" y="40864"/>
                    <a:pt x="17932" y="40492"/>
                    <a:pt x="17792" y="40145"/>
                  </a:cubicBezTo>
                  <a:cubicBezTo>
                    <a:pt x="17774" y="40090"/>
                    <a:pt x="17750" y="40029"/>
                    <a:pt x="17731" y="39975"/>
                  </a:cubicBezTo>
                  <a:cubicBezTo>
                    <a:pt x="17646" y="39749"/>
                    <a:pt x="17549" y="39499"/>
                    <a:pt x="17409" y="39244"/>
                  </a:cubicBezTo>
                  <a:cubicBezTo>
                    <a:pt x="17208" y="38884"/>
                    <a:pt x="16994" y="38537"/>
                    <a:pt x="16787" y="38202"/>
                  </a:cubicBezTo>
                  <a:cubicBezTo>
                    <a:pt x="16702" y="38062"/>
                    <a:pt x="16617" y="37916"/>
                    <a:pt x="16532" y="37776"/>
                  </a:cubicBezTo>
                  <a:cubicBezTo>
                    <a:pt x="16440" y="37624"/>
                    <a:pt x="16361" y="37477"/>
                    <a:pt x="16306" y="37325"/>
                  </a:cubicBezTo>
                  <a:cubicBezTo>
                    <a:pt x="16568" y="37039"/>
                    <a:pt x="16757" y="36734"/>
                    <a:pt x="16867" y="36393"/>
                  </a:cubicBezTo>
                  <a:cubicBezTo>
                    <a:pt x="16958" y="36125"/>
                    <a:pt x="16921" y="35894"/>
                    <a:pt x="16897" y="35784"/>
                  </a:cubicBezTo>
                  <a:lnTo>
                    <a:pt x="16860" y="35443"/>
                  </a:lnTo>
                  <a:cubicBezTo>
                    <a:pt x="16873" y="35419"/>
                    <a:pt x="16885" y="35400"/>
                    <a:pt x="16891" y="35376"/>
                  </a:cubicBezTo>
                  <a:cubicBezTo>
                    <a:pt x="17037" y="35029"/>
                    <a:pt x="17165" y="34682"/>
                    <a:pt x="17281" y="34341"/>
                  </a:cubicBezTo>
                  <a:lnTo>
                    <a:pt x="17342" y="34182"/>
                  </a:lnTo>
                  <a:cubicBezTo>
                    <a:pt x="17439" y="33914"/>
                    <a:pt x="17421" y="33634"/>
                    <a:pt x="17293" y="33348"/>
                  </a:cubicBezTo>
                  <a:lnTo>
                    <a:pt x="16940" y="32312"/>
                  </a:lnTo>
                  <a:lnTo>
                    <a:pt x="16915" y="32324"/>
                  </a:lnTo>
                  <a:cubicBezTo>
                    <a:pt x="16921" y="32270"/>
                    <a:pt x="16934" y="32215"/>
                    <a:pt x="16940" y="32166"/>
                  </a:cubicBezTo>
                  <a:cubicBezTo>
                    <a:pt x="16988" y="31849"/>
                    <a:pt x="17128" y="31539"/>
                    <a:pt x="17293" y="31173"/>
                  </a:cubicBezTo>
                  <a:lnTo>
                    <a:pt x="17311" y="31125"/>
                  </a:lnTo>
                  <a:cubicBezTo>
                    <a:pt x="17342" y="31058"/>
                    <a:pt x="17378" y="30985"/>
                    <a:pt x="17415" y="30911"/>
                  </a:cubicBezTo>
                  <a:cubicBezTo>
                    <a:pt x="17555" y="30625"/>
                    <a:pt x="17725" y="30272"/>
                    <a:pt x="17786" y="29846"/>
                  </a:cubicBezTo>
                  <a:cubicBezTo>
                    <a:pt x="17811" y="29657"/>
                    <a:pt x="17829" y="29474"/>
                    <a:pt x="17829" y="29291"/>
                  </a:cubicBezTo>
                  <a:cubicBezTo>
                    <a:pt x="17872" y="29328"/>
                    <a:pt x="17908" y="29358"/>
                    <a:pt x="17939" y="29389"/>
                  </a:cubicBezTo>
                  <a:cubicBezTo>
                    <a:pt x="17939" y="29474"/>
                    <a:pt x="17932" y="29553"/>
                    <a:pt x="17926" y="29638"/>
                  </a:cubicBezTo>
                  <a:cubicBezTo>
                    <a:pt x="17914" y="29846"/>
                    <a:pt x="17902" y="30053"/>
                    <a:pt x="17890" y="30260"/>
                  </a:cubicBezTo>
                  <a:cubicBezTo>
                    <a:pt x="17878" y="30479"/>
                    <a:pt x="17865" y="30704"/>
                    <a:pt x="17859" y="30924"/>
                  </a:cubicBezTo>
                  <a:cubicBezTo>
                    <a:pt x="17859" y="30924"/>
                    <a:pt x="17829" y="31575"/>
                    <a:pt x="17817" y="31734"/>
                  </a:cubicBezTo>
                  <a:cubicBezTo>
                    <a:pt x="17805" y="32093"/>
                    <a:pt x="17786" y="32465"/>
                    <a:pt x="17762" y="32824"/>
                  </a:cubicBezTo>
                  <a:cubicBezTo>
                    <a:pt x="17731" y="33360"/>
                    <a:pt x="17689" y="33945"/>
                    <a:pt x="17640" y="34596"/>
                  </a:cubicBezTo>
                  <a:cubicBezTo>
                    <a:pt x="17628" y="34743"/>
                    <a:pt x="17616" y="34895"/>
                    <a:pt x="17597" y="35053"/>
                  </a:cubicBezTo>
                  <a:cubicBezTo>
                    <a:pt x="17579" y="35193"/>
                    <a:pt x="17567" y="35327"/>
                    <a:pt x="17555" y="35461"/>
                  </a:cubicBezTo>
                  <a:cubicBezTo>
                    <a:pt x="17530" y="35705"/>
                    <a:pt x="17512" y="35961"/>
                    <a:pt x="17500" y="36241"/>
                  </a:cubicBezTo>
                  <a:cubicBezTo>
                    <a:pt x="17488" y="36497"/>
                    <a:pt x="17561" y="36734"/>
                    <a:pt x="17725" y="36960"/>
                  </a:cubicBezTo>
                  <a:lnTo>
                    <a:pt x="18395" y="38050"/>
                  </a:lnTo>
                  <a:lnTo>
                    <a:pt x="19279" y="37118"/>
                  </a:lnTo>
                  <a:cubicBezTo>
                    <a:pt x="19352" y="37051"/>
                    <a:pt x="19516" y="36899"/>
                    <a:pt x="19607" y="36643"/>
                  </a:cubicBezTo>
                  <a:cubicBezTo>
                    <a:pt x="19644" y="36539"/>
                    <a:pt x="19662" y="36448"/>
                    <a:pt x="19674" y="36387"/>
                  </a:cubicBezTo>
                  <a:lnTo>
                    <a:pt x="19681" y="36357"/>
                  </a:lnTo>
                  <a:cubicBezTo>
                    <a:pt x="19729" y="36180"/>
                    <a:pt x="19784" y="36003"/>
                    <a:pt x="19833" y="35821"/>
                  </a:cubicBezTo>
                  <a:cubicBezTo>
                    <a:pt x="19949" y="35443"/>
                    <a:pt x="20064" y="35053"/>
                    <a:pt x="20162" y="34657"/>
                  </a:cubicBezTo>
                  <a:lnTo>
                    <a:pt x="20204" y="34505"/>
                  </a:lnTo>
                  <a:cubicBezTo>
                    <a:pt x="20338" y="33975"/>
                    <a:pt x="20497" y="33372"/>
                    <a:pt x="20515" y="32726"/>
                  </a:cubicBezTo>
                  <a:cubicBezTo>
                    <a:pt x="20515" y="32586"/>
                    <a:pt x="20533" y="32422"/>
                    <a:pt x="20558" y="32257"/>
                  </a:cubicBezTo>
                  <a:cubicBezTo>
                    <a:pt x="20570" y="32117"/>
                    <a:pt x="20588" y="31971"/>
                    <a:pt x="20600" y="31819"/>
                  </a:cubicBezTo>
                  <a:cubicBezTo>
                    <a:pt x="20643" y="31234"/>
                    <a:pt x="20679" y="30704"/>
                    <a:pt x="20704" y="30205"/>
                  </a:cubicBezTo>
                  <a:cubicBezTo>
                    <a:pt x="20728" y="29730"/>
                    <a:pt x="20746" y="29249"/>
                    <a:pt x="20753" y="28761"/>
                  </a:cubicBezTo>
                  <a:cubicBezTo>
                    <a:pt x="20765" y="28244"/>
                    <a:pt x="20771" y="27714"/>
                    <a:pt x="20777" y="27208"/>
                  </a:cubicBezTo>
                  <a:cubicBezTo>
                    <a:pt x="20777" y="27208"/>
                    <a:pt x="20783" y="26818"/>
                    <a:pt x="20783" y="26812"/>
                  </a:cubicBezTo>
                  <a:cubicBezTo>
                    <a:pt x="20813" y="26788"/>
                    <a:pt x="20850" y="26757"/>
                    <a:pt x="20880" y="26727"/>
                  </a:cubicBezTo>
                  <a:cubicBezTo>
                    <a:pt x="20905" y="26709"/>
                    <a:pt x="20929" y="26690"/>
                    <a:pt x="20954" y="26672"/>
                  </a:cubicBezTo>
                  <a:cubicBezTo>
                    <a:pt x="21033" y="26611"/>
                    <a:pt x="21142" y="26520"/>
                    <a:pt x="21246" y="26404"/>
                  </a:cubicBezTo>
                  <a:lnTo>
                    <a:pt x="21313" y="26337"/>
                  </a:lnTo>
                  <a:cubicBezTo>
                    <a:pt x="21557" y="26069"/>
                    <a:pt x="21898" y="25710"/>
                    <a:pt x="22019" y="25156"/>
                  </a:cubicBezTo>
                  <a:cubicBezTo>
                    <a:pt x="22080" y="24882"/>
                    <a:pt x="22111" y="24607"/>
                    <a:pt x="22135" y="24370"/>
                  </a:cubicBezTo>
                  <a:cubicBezTo>
                    <a:pt x="22141" y="24321"/>
                    <a:pt x="22147" y="24272"/>
                    <a:pt x="22153" y="24224"/>
                  </a:cubicBezTo>
                  <a:cubicBezTo>
                    <a:pt x="22233" y="24090"/>
                    <a:pt x="22294" y="23907"/>
                    <a:pt x="22312" y="23682"/>
                  </a:cubicBezTo>
                  <a:cubicBezTo>
                    <a:pt x="22330" y="23481"/>
                    <a:pt x="22336" y="23298"/>
                    <a:pt x="22342" y="23115"/>
                  </a:cubicBezTo>
                  <a:cubicBezTo>
                    <a:pt x="22354" y="22628"/>
                    <a:pt x="22361" y="22135"/>
                    <a:pt x="22367" y="21647"/>
                  </a:cubicBezTo>
                  <a:cubicBezTo>
                    <a:pt x="22537" y="21391"/>
                    <a:pt x="22763" y="21172"/>
                    <a:pt x="23043" y="20977"/>
                  </a:cubicBezTo>
                  <a:cubicBezTo>
                    <a:pt x="23323" y="20782"/>
                    <a:pt x="23664" y="20545"/>
                    <a:pt x="23981" y="20246"/>
                  </a:cubicBezTo>
                  <a:cubicBezTo>
                    <a:pt x="24699" y="19564"/>
                    <a:pt x="25041" y="18699"/>
                    <a:pt x="24967" y="17737"/>
                  </a:cubicBezTo>
                  <a:cubicBezTo>
                    <a:pt x="24919" y="17140"/>
                    <a:pt x="24748" y="16525"/>
                    <a:pt x="24438" y="15867"/>
                  </a:cubicBezTo>
                  <a:cubicBezTo>
                    <a:pt x="24090" y="15130"/>
                    <a:pt x="23579" y="14478"/>
                    <a:pt x="22866" y="13875"/>
                  </a:cubicBezTo>
                  <a:cubicBezTo>
                    <a:pt x="23061" y="13668"/>
                    <a:pt x="23256" y="13455"/>
                    <a:pt x="23451" y="13236"/>
                  </a:cubicBezTo>
                  <a:cubicBezTo>
                    <a:pt x="23865" y="12761"/>
                    <a:pt x="24145" y="12231"/>
                    <a:pt x="24279" y="11658"/>
                  </a:cubicBezTo>
                  <a:cubicBezTo>
                    <a:pt x="24310" y="11537"/>
                    <a:pt x="24328" y="11427"/>
                    <a:pt x="24340" y="11329"/>
                  </a:cubicBezTo>
                  <a:cubicBezTo>
                    <a:pt x="24352" y="11262"/>
                    <a:pt x="24364" y="11202"/>
                    <a:pt x="24371" y="11159"/>
                  </a:cubicBezTo>
                  <a:cubicBezTo>
                    <a:pt x="24492" y="10672"/>
                    <a:pt x="24334" y="10306"/>
                    <a:pt x="24176" y="10087"/>
                  </a:cubicBezTo>
                  <a:cubicBezTo>
                    <a:pt x="23944" y="9758"/>
                    <a:pt x="23694" y="9399"/>
                    <a:pt x="23420" y="9003"/>
                  </a:cubicBezTo>
                  <a:cubicBezTo>
                    <a:pt x="23445" y="8917"/>
                    <a:pt x="23475" y="8820"/>
                    <a:pt x="23493" y="8716"/>
                  </a:cubicBezTo>
                  <a:cubicBezTo>
                    <a:pt x="23542" y="8467"/>
                    <a:pt x="23573" y="8223"/>
                    <a:pt x="23609" y="7986"/>
                  </a:cubicBezTo>
                  <a:cubicBezTo>
                    <a:pt x="23621" y="7882"/>
                    <a:pt x="23640" y="7772"/>
                    <a:pt x="23652" y="7663"/>
                  </a:cubicBezTo>
                  <a:cubicBezTo>
                    <a:pt x="23707" y="7316"/>
                    <a:pt x="23615" y="6993"/>
                    <a:pt x="23402" y="6737"/>
                  </a:cubicBezTo>
                  <a:cubicBezTo>
                    <a:pt x="23189" y="6499"/>
                    <a:pt x="22884" y="6359"/>
                    <a:pt x="22562" y="6359"/>
                  </a:cubicBezTo>
                  <a:cubicBezTo>
                    <a:pt x="22458" y="6359"/>
                    <a:pt x="22354" y="6371"/>
                    <a:pt x="22251" y="6396"/>
                  </a:cubicBezTo>
                  <a:lnTo>
                    <a:pt x="22239" y="6402"/>
                  </a:lnTo>
                  <a:cubicBezTo>
                    <a:pt x="22123" y="6432"/>
                    <a:pt x="22007" y="6463"/>
                    <a:pt x="21892" y="6493"/>
                  </a:cubicBezTo>
                  <a:lnTo>
                    <a:pt x="21843" y="6505"/>
                  </a:lnTo>
                  <a:cubicBezTo>
                    <a:pt x="21264" y="6670"/>
                    <a:pt x="20673" y="6840"/>
                    <a:pt x="20095" y="7115"/>
                  </a:cubicBezTo>
                  <a:cubicBezTo>
                    <a:pt x="20150" y="6962"/>
                    <a:pt x="20210" y="6804"/>
                    <a:pt x="20277" y="6633"/>
                  </a:cubicBezTo>
                  <a:cubicBezTo>
                    <a:pt x="20326" y="6512"/>
                    <a:pt x="20375" y="6396"/>
                    <a:pt x="20418" y="6274"/>
                  </a:cubicBezTo>
                  <a:cubicBezTo>
                    <a:pt x="20558" y="5915"/>
                    <a:pt x="20509" y="5519"/>
                    <a:pt x="20302" y="5214"/>
                  </a:cubicBezTo>
                  <a:cubicBezTo>
                    <a:pt x="20174" y="5032"/>
                    <a:pt x="19991" y="4891"/>
                    <a:pt x="19790" y="4812"/>
                  </a:cubicBezTo>
                  <a:cubicBezTo>
                    <a:pt x="19863" y="4697"/>
                    <a:pt x="19930" y="4581"/>
                    <a:pt x="19991" y="4471"/>
                  </a:cubicBezTo>
                  <a:cubicBezTo>
                    <a:pt x="20131" y="4228"/>
                    <a:pt x="20137" y="3990"/>
                    <a:pt x="20131" y="3880"/>
                  </a:cubicBezTo>
                  <a:lnTo>
                    <a:pt x="20192" y="2821"/>
                  </a:lnTo>
                  <a:lnTo>
                    <a:pt x="20022" y="2827"/>
                  </a:lnTo>
                  <a:cubicBezTo>
                    <a:pt x="20156" y="2553"/>
                    <a:pt x="20284" y="2285"/>
                    <a:pt x="20411" y="2017"/>
                  </a:cubicBezTo>
                  <a:lnTo>
                    <a:pt x="20466" y="1901"/>
                  </a:lnTo>
                  <a:cubicBezTo>
                    <a:pt x="20600" y="1615"/>
                    <a:pt x="20570" y="1347"/>
                    <a:pt x="20552" y="1225"/>
                  </a:cubicBezTo>
                  <a:lnTo>
                    <a:pt x="20466"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31"/>
            <p:cNvSpPr/>
            <p:nvPr/>
          </p:nvSpPr>
          <p:spPr>
            <a:xfrm>
              <a:off x="-8137575" y="-1736750"/>
              <a:ext cx="574400" cy="1059475"/>
            </a:xfrm>
            <a:custGeom>
              <a:rect b="b" l="l" r="r" t="t"/>
              <a:pathLst>
                <a:path extrusionOk="0" h="42379" w="22976">
                  <a:moveTo>
                    <a:pt x="18224" y="569"/>
                  </a:moveTo>
                  <a:cubicBezTo>
                    <a:pt x="18139" y="740"/>
                    <a:pt x="18060" y="904"/>
                    <a:pt x="17974" y="1075"/>
                  </a:cubicBezTo>
                  <a:cubicBezTo>
                    <a:pt x="17755" y="1538"/>
                    <a:pt x="17536" y="2000"/>
                    <a:pt x="17311" y="2463"/>
                  </a:cubicBezTo>
                  <a:cubicBezTo>
                    <a:pt x="17055" y="2987"/>
                    <a:pt x="16695" y="3438"/>
                    <a:pt x="16330" y="3889"/>
                  </a:cubicBezTo>
                  <a:cubicBezTo>
                    <a:pt x="16269" y="3962"/>
                    <a:pt x="16208" y="4035"/>
                    <a:pt x="16141" y="4108"/>
                  </a:cubicBezTo>
                  <a:cubicBezTo>
                    <a:pt x="16232" y="3505"/>
                    <a:pt x="16482" y="2969"/>
                    <a:pt x="16756" y="2439"/>
                  </a:cubicBezTo>
                  <a:cubicBezTo>
                    <a:pt x="16951" y="2055"/>
                    <a:pt x="17938" y="764"/>
                    <a:pt x="18224" y="569"/>
                  </a:cubicBezTo>
                  <a:close/>
                  <a:moveTo>
                    <a:pt x="17828" y="2890"/>
                  </a:moveTo>
                  <a:lnTo>
                    <a:pt x="17828" y="2890"/>
                  </a:lnTo>
                  <a:cubicBezTo>
                    <a:pt x="17499" y="3529"/>
                    <a:pt x="16988" y="3962"/>
                    <a:pt x="16312" y="4193"/>
                  </a:cubicBezTo>
                  <a:lnTo>
                    <a:pt x="16312" y="4193"/>
                  </a:lnTo>
                  <a:cubicBezTo>
                    <a:pt x="16695" y="3621"/>
                    <a:pt x="17244" y="3231"/>
                    <a:pt x="17828" y="2890"/>
                  </a:cubicBezTo>
                  <a:close/>
                  <a:moveTo>
                    <a:pt x="9435" y="843"/>
                  </a:moveTo>
                  <a:cubicBezTo>
                    <a:pt x="10081" y="1568"/>
                    <a:pt x="10781" y="2244"/>
                    <a:pt x="11238" y="3109"/>
                  </a:cubicBezTo>
                  <a:cubicBezTo>
                    <a:pt x="11427" y="3468"/>
                    <a:pt x="11591" y="3834"/>
                    <a:pt x="11634" y="4242"/>
                  </a:cubicBezTo>
                  <a:cubicBezTo>
                    <a:pt x="11640" y="4260"/>
                    <a:pt x="11640" y="4278"/>
                    <a:pt x="11640" y="4297"/>
                  </a:cubicBezTo>
                  <a:cubicBezTo>
                    <a:pt x="11116" y="3816"/>
                    <a:pt x="10653" y="3298"/>
                    <a:pt x="10330" y="2664"/>
                  </a:cubicBezTo>
                  <a:cubicBezTo>
                    <a:pt x="10038" y="2074"/>
                    <a:pt x="9746" y="1477"/>
                    <a:pt x="9453" y="886"/>
                  </a:cubicBezTo>
                  <a:cubicBezTo>
                    <a:pt x="9447" y="868"/>
                    <a:pt x="9441" y="855"/>
                    <a:pt x="9435" y="843"/>
                  </a:cubicBezTo>
                  <a:close/>
                  <a:moveTo>
                    <a:pt x="10038" y="3286"/>
                  </a:moveTo>
                  <a:lnTo>
                    <a:pt x="10038" y="3286"/>
                  </a:lnTo>
                  <a:cubicBezTo>
                    <a:pt x="10391" y="3414"/>
                    <a:pt x="11494" y="4260"/>
                    <a:pt x="11634" y="4644"/>
                  </a:cubicBezTo>
                  <a:cubicBezTo>
                    <a:pt x="11390" y="4522"/>
                    <a:pt x="11153" y="4425"/>
                    <a:pt x="10933" y="4297"/>
                  </a:cubicBezTo>
                  <a:cubicBezTo>
                    <a:pt x="10805" y="4224"/>
                    <a:pt x="10690" y="4114"/>
                    <a:pt x="10592" y="3998"/>
                  </a:cubicBezTo>
                  <a:cubicBezTo>
                    <a:pt x="10410" y="3785"/>
                    <a:pt x="10245" y="3560"/>
                    <a:pt x="10068" y="3340"/>
                  </a:cubicBezTo>
                  <a:cubicBezTo>
                    <a:pt x="10062" y="3322"/>
                    <a:pt x="10056" y="3310"/>
                    <a:pt x="10038" y="3286"/>
                  </a:cubicBezTo>
                  <a:close/>
                  <a:moveTo>
                    <a:pt x="12462" y="3755"/>
                  </a:moveTo>
                  <a:cubicBezTo>
                    <a:pt x="12803" y="4102"/>
                    <a:pt x="13351" y="4820"/>
                    <a:pt x="13400" y="4967"/>
                  </a:cubicBezTo>
                  <a:cubicBezTo>
                    <a:pt x="13077" y="4900"/>
                    <a:pt x="12742" y="4827"/>
                    <a:pt x="12383" y="4747"/>
                  </a:cubicBezTo>
                  <a:cubicBezTo>
                    <a:pt x="12365" y="4437"/>
                    <a:pt x="12365" y="4096"/>
                    <a:pt x="12462" y="3755"/>
                  </a:cubicBezTo>
                  <a:close/>
                  <a:moveTo>
                    <a:pt x="12395" y="4918"/>
                  </a:moveTo>
                  <a:lnTo>
                    <a:pt x="12395" y="4918"/>
                  </a:lnTo>
                  <a:cubicBezTo>
                    <a:pt x="12505" y="4924"/>
                    <a:pt x="12608" y="4918"/>
                    <a:pt x="12706" y="4936"/>
                  </a:cubicBezTo>
                  <a:cubicBezTo>
                    <a:pt x="12839" y="4959"/>
                    <a:pt x="12973" y="4999"/>
                    <a:pt x="13112" y="5035"/>
                  </a:cubicBezTo>
                  <a:lnTo>
                    <a:pt x="13112" y="5035"/>
                  </a:lnTo>
                  <a:cubicBezTo>
                    <a:pt x="12887" y="5046"/>
                    <a:pt x="12656" y="5052"/>
                    <a:pt x="12413" y="5064"/>
                  </a:cubicBezTo>
                  <a:cubicBezTo>
                    <a:pt x="12407" y="5021"/>
                    <a:pt x="12401" y="4961"/>
                    <a:pt x="12395" y="4918"/>
                  </a:cubicBezTo>
                  <a:close/>
                  <a:moveTo>
                    <a:pt x="13153" y="5041"/>
                  </a:moveTo>
                  <a:lnTo>
                    <a:pt x="13153" y="5041"/>
                  </a:lnTo>
                  <a:cubicBezTo>
                    <a:pt x="13296" y="5052"/>
                    <a:pt x="13475" y="5110"/>
                    <a:pt x="13504" y="5174"/>
                  </a:cubicBezTo>
                  <a:cubicBezTo>
                    <a:pt x="13377" y="5128"/>
                    <a:pt x="13267" y="5082"/>
                    <a:pt x="13153" y="5041"/>
                  </a:cubicBezTo>
                  <a:close/>
                  <a:moveTo>
                    <a:pt x="11768" y="5174"/>
                  </a:moveTo>
                  <a:cubicBezTo>
                    <a:pt x="11817" y="5344"/>
                    <a:pt x="11859" y="5484"/>
                    <a:pt x="11914" y="5655"/>
                  </a:cubicBezTo>
                  <a:cubicBezTo>
                    <a:pt x="11804" y="5564"/>
                    <a:pt x="11719" y="5497"/>
                    <a:pt x="11634" y="5423"/>
                  </a:cubicBezTo>
                  <a:cubicBezTo>
                    <a:pt x="11670" y="5350"/>
                    <a:pt x="11713" y="5283"/>
                    <a:pt x="11768" y="5174"/>
                  </a:cubicBezTo>
                  <a:close/>
                  <a:moveTo>
                    <a:pt x="13717" y="167"/>
                  </a:moveTo>
                  <a:cubicBezTo>
                    <a:pt x="13814" y="362"/>
                    <a:pt x="13894" y="545"/>
                    <a:pt x="13991" y="721"/>
                  </a:cubicBezTo>
                  <a:cubicBezTo>
                    <a:pt x="14302" y="1288"/>
                    <a:pt x="14673" y="1806"/>
                    <a:pt x="15173" y="2226"/>
                  </a:cubicBezTo>
                  <a:cubicBezTo>
                    <a:pt x="15258" y="2293"/>
                    <a:pt x="15313" y="2402"/>
                    <a:pt x="15374" y="2494"/>
                  </a:cubicBezTo>
                  <a:cubicBezTo>
                    <a:pt x="15392" y="2518"/>
                    <a:pt x="15398" y="2549"/>
                    <a:pt x="15398" y="2573"/>
                  </a:cubicBezTo>
                  <a:cubicBezTo>
                    <a:pt x="15331" y="3018"/>
                    <a:pt x="15136" y="3407"/>
                    <a:pt x="14880" y="3779"/>
                  </a:cubicBezTo>
                  <a:cubicBezTo>
                    <a:pt x="14624" y="4144"/>
                    <a:pt x="14338" y="4504"/>
                    <a:pt x="14216" y="4942"/>
                  </a:cubicBezTo>
                  <a:cubicBezTo>
                    <a:pt x="14137" y="5259"/>
                    <a:pt x="14095" y="5582"/>
                    <a:pt x="14034" y="5899"/>
                  </a:cubicBezTo>
                  <a:cubicBezTo>
                    <a:pt x="14028" y="5935"/>
                    <a:pt x="14021" y="5978"/>
                    <a:pt x="13997" y="6014"/>
                  </a:cubicBezTo>
                  <a:cubicBezTo>
                    <a:pt x="13973" y="5935"/>
                    <a:pt x="13948" y="5862"/>
                    <a:pt x="13924" y="5783"/>
                  </a:cubicBezTo>
                  <a:cubicBezTo>
                    <a:pt x="13747" y="5222"/>
                    <a:pt x="13449" y="4735"/>
                    <a:pt x="13053" y="4309"/>
                  </a:cubicBezTo>
                  <a:cubicBezTo>
                    <a:pt x="12785" y="4010"/>
                    <a:pt x="12529" y="3706"/>
                    <a:pt x="12377" y="3334"/>
                  </a:cubicBezTo>
                  <a:cubicBezTo>
                    <a:pt x="12298" y="3133"/>
                    <a:pt x="12261" y="2908"/>
                    <a:pt x="12212" y="2695"/>
                  </a:cubicBezTo>
                  <a:cubicBezTo>
                    <a:pt x="12200" y="2646"/>
                    <a:pt x="12225" y="2579"/>
                    <a:pt x="12249" y="2536"/>
                  </a:cubicBezTo>
                  <a:cubicBezTo>
                    <a:pt x="12511" y="2141"/>
                    <a:pt x="12767" y="1745"/>
                    <a:pt x="13047" y="1361"/>
                  </a:cubicBezTo>
                  <a:cubicBezTo>
                    <a:pt x="13303" y="1002"/>
                    <a:pt x="13565" y="648"/>
                    <a:pt x="13693" y="210"/>
                  </a:cubicBezTo>
                  <a:cubicBezTo>
                    <a:pt x="13693" y="198"/>
                    <a:pt x="13705" y="191"/>
                    <a:pt x="13717" y="167"/>
                  </a:cubicBezTo>
                  <a:close/>
                  <a:moveTo>
                    <a:pt x="10324" y="5050"/>
                  </a:moveTo>
                  <a:cubicBezTo>
                    <a:pt x="10936" y="5050"/>
                    <a:pt x="11918" y="5542"/>
                    <a:pt x="12273" y="6416"/>
                  </a:cubicBezTo>
                  <a:cubicBezTo>
                    <a:pt x="11683" y="5771"/>
                    <a:pt x="11000" y="5271"/>
                    <a:pt x="10129" y="5070"/>
                  </a:cubicBezTo>
                  <a:cubicBezTo>
                    <a:pt x="10188" y="5057"/>
                    <a:pt x="10254" y="5050"/>
                    <a:pt x="10324" y="5050"/>
                  </a:cubicBezTo>
                  <a:close/>
                  <a:moveTo>
                    <a:pt x="12078" y="2859"/>
                  </a:moveTo>
                  <a:cubicBezTo>
                    <a:pt x="12170" y="3091"/>
                    <a:pt x="12261" y="3310"/>
                    <a:pt x="12346" y="3535"/>
                  </a:cubicBezTo>
                  <a:cubicBezTo>
                    <a:pt x="12359" y="3560"/>
                    <a:pt x="12359" y="3596"/>
                    <a:pt x="12353" y="3627"/>
                  </a:cubicBezTo>
                  <a:cubicBezTo>
                    <a:pt x="12249" y="4010"/>
                    <a:pt x="12212" y="4400"/>
                    <a:pt x="12249" y="4796"/>
                  </a:cubicBezTo>
                  <a:cubicBezTo>
                    <a:pt x="12273" y="5028"/>
                    <a:pt x="12328" y="5259"/>
                    <a:pt x="12389" y="5478"/>
                  </a:cubicBezTo>
                  <a:cubicBezTo>
                    <a:pt x="12443" y="5651"/>
                    <a:pt x="12549" y="5789"/>
                    <a:pt x="12736" y="5789"/>
                  </a:cubicBezTo>
                  <a:cubicBezTo>
                    <a:pt x="12740" y="5789"/>
                    <a:pt x="12744" y="5789"/>
                    <a:pt x="12748" y="5789"/>
                  </a:cubicBezTo>
                  <a:cubicBezTo>
                    <a:pt x="12803" y="6203"/>
                    <a:pt x="12852" y="6605"/>
                    <a:pt x="12907" y="7019"/>
                  </a:cubicBezTo>
                  <a:cubicBezTo>
                    <a:pt x="12675" y="6739"/>
                    <a:pt x="12450" y="6453"/>
                    <a:pt x="12279" y="6130"/>
                  </a:cubicBezTo>
                  <a:cubicBezTo>
                    <a:pt x="11963" y="5539"/>
                    <a:pt x="11829" y="4906"/>
                    <a:pt x="11786" y="4242"/>
                  </a:cubicBezTo>
                  <a:cubicBezTo>
                    <a:pt x="11756" y="3761"/>
                    <a:pt x="11865" y="3322"/>
                    <a:pt x="12060" y="2896"/>
                  </a:cubicBezTo>
                  <a:cubicBezTo>
                    <a:pt x="12066" y="2884"/>
                    <a:pt x="12072" y="2871"/>
                    <a:pt x="12078" y="2859"/>
                  </a:cubicBezTo>
                  <a:close/>
                  <a:moveTo>
                    <a:pt x="15489" y="2725"/>
                  </a:moveTo>
                  <a:lnTo>
                    <a:pt x="15489" y="2725"/>
                  </a:lnTo>
                  <a:cubicBezTo>
                    <a:pt x="16202" y="3956"/>
                    <a:pt x="16318" y="5618"/>
                    <a:pt x="15331" y="7025"/>
                  </a:cubicBezTo>
                  <a:cubicBezTo>
                    <a:pt x="15453" y="6495"/>
                    <a:pt x="15459" y="5966"/>
                    <a:pt x="15349" y="5430"/>
                  </a:cubicBezTo>
                  <a:lnTo>
                    <a:pt x="15349" y="5430"/>
                  </a:lnTo>
                  <a:cubicBezTo>
                    <a:pt x="15356" y="5430"/>
                    <a:pt x="15362" y="5430"/>
                    <a:pt x="15369" y="5430"/>
                  </a:cubicBezTo>
                  <a:cubicBezTo>
                    <a:pt x="15619" y="5430"/>
                    <a:pt x="15661" y="5312"/>
                    <a:pt x="15715" y="5015"/>
                  </a:cubicBezTo>
                  <a:cubicBezTo>
                    <a:pt x="15806" y="4522"/>
                    <a:pt x="15690" y="4047"/>
                    <a:pt x="15532" y="3578"/>
                  </a:cubicBezTo>
                  <a:cubicBezTo>
                    <a:pt x="15508" y="3511"/>
                    <a:pt x="15495" y="3438"/>
                    <a:pt x="15459" y="3383"/>
                  </a:cubicBezTo>
                  <a:cubicBezTo>
                    <a:pt x="15294" y="3158"/>
                    <a:pt x="15477" y="2963"/>
                    <a:pt x="15489" y="2725"/>
                  </a:cubicBezTo>
                  <a:close/>
                  <a:moveTo>
                    <a:pt x="16098" y="5740"/>
                  </a:moveTo>
                  <a:cubicBezTo>
                    <a:pt x="16141" y="5813"/>
                    <a:pt x="16184" y="5880"/>
                    <a:pt x="16220" y="5947"/>
                  </a:cubicBezTo>
                  <a:cubicBezTo>
                    <a:pt x="16232" y="5972"/>
                    <a:pt x="16226" y="6014"/>
                    <a:pt x="16214" y="6033"/>
                  </a:cubicBezTo>
                  <a:cubicBezTo>
                    <a:pt x="15934" y="6477"/>
                    <a:pt x="15660" y="6916"/>
                    <a:pt x="15380" y="7360"/>
                  </a:cubicBezTo>
                  <a:cubicBezTo>
                    <a:pt x="15374" y="7373"/>
                    <a:pt x="15368" y="7379"/>
                    <a:pt x="15361" y="7391"/>
                  </a:cubicBezTo>
                  <a:cubicBezTo>
                    <a:pt x="15349" y="7385"/>
                    <a:pt x="15337" y="7379"/>
                    <a:pt x="15319" y="7379"/>
                  </a:cubicBezTo>
                  <a:cubicBezTo>
                    <a:pt x="15331" y="7330"/>
                    <a:pt x="15331" y="7275"/>
                    <a:pt x="15355" y="7239"/>
                  </a:cubicBezTo>
                  <a:cubicBezTo>
                    <a:pt x="15648" y="6776"/>
                    <a:pt x="15897" y="6294"/>
                    <a:pt x="16080" y="5777"/>
                  </a:cubicBezTo>
                  <a:cubicBezTo>
                    <a:pt x="16086" y="5765"/>
                    <a:pt x="16092" y="5752"/>
                    <a:pt x="16098" y="5740"/>
                  </a:cubicBezTo>
                  <a:close/>
                  <a:moveTo>
                    <a:pt x="15319" y="3316"/>
                  </a:moveTo>
                  <a:cubicBezTo>
                    <a:pt x="15483" y="3785"/>
                    <a:pt x="15636" y="4242"/>
                    <a:pt x="15605" y="4741"/>
                  </a:cubicBezTo>
                  <a:cubicBezTo>
                    <a:pt x="15504" y="4741"/>
                    <a:pt x="15403" y="4732"/>
                    <a:pt x="15303" y="4732"/>
                  </a:cubicBezTo>
                  <a:cubicBezTo>
                    <a:pt x="15241" y="4732"/>
                    <a:pt x="15179" y="4736"/>
                    <a:pt x="15118" y="4747"/>
                  </a:cubicBezTo>
                  <a:cubicBezTo>
                    <a:pt x="14886" y="4796"/>
                    <a:pt x="14661" y="4881"/>
                    <a:pt x="14436" y="4961"/>
                  </a:cubicBezTo>
                  <a:cubicBezTo>
                    <a:pt x="14411" y="4967"/>
                    <a:pt x="14393" y="5015"/>
                    <a:pt x="14369" y="5046"/>
                  </a:cubicBezTo>
                  <a:cubicBezTo>
                    <a:pt x="14401" y="5050"/>
                    <a:pt x="14433" y="5062"/>
                    <a:pt x="14460" y="5062"/>
                  </a:cubicBezTo>
                  <a:cubicBezTo>
                    <a:pt x="14469" y="5062"/>
                    <a:pt x="14477" y="5061"/>
                    <a:pt x="14484" y="5058"/>
                  </a:cubicBezTo>
                  <a:cubicBezTo>
                    <a:pt x="14756" y="4933"/>
                    <a:pt x="15032" y="4847"/>
                    <a:pt x="15330" y="4847"/>
                  </a:cubicBezTo>
                  <a:cubicBezTo>
                    <a:pt x="15367" y="4847"/>
                    <a:pt x="15404" y="4848"/>
                    <a:pt x="15441" y="4851"/>
                  </a:cubicBezTo>
                  <a:cubicBezTo>
                    <a:pt x="15445" y="4851"/>
                    <a:pt x="15449" y="4852"/>
                    <a:pt x="15453" y="4852"/>
                  </a:cubicBezTo>
                  <a:cubicBezTo>
                    <a:pt x="15498" y="4852"/>
                    <a:pt x="15546" y="4824"/>
                    <a:pt x="15629" y="4796"/>
                  </a:cubicBezTo>
                  <a:lnTo>
                    <a:pt x="15629" y="4796"/>
                  </a:lnTo>
                  <a:cubicBezTo>
                    <a:pt x="15581" y="4973"/>
                    <a:pt x="15550" y="5125"/>
                    <a:pt x="15502" y="5271"/>
                  </a:cubicBezTo>
                  <a:cubicBezTo>
                    <a:pt x="15489" y="5314"/>
                    <a:pt x="15460" y="5339"/>
                    <a:pt x="15419" y="5339"/>
                  </a:cubicBezTo>
                  <a:cubicBezTo>
                    <a:pt x="15402" y="5339"/>
                    <a:pt x="15383" y="5335"/>
                    <a:pt x="15361" y="5326"/>
                  </a:cubicBezTo>
                  <a:cubicBezTo>
                    <a:pt x="15320" y="5306"/>
                    <a:pt x="15288" y="5296"/>
                    <a:pt x="15265" y="5296"/>
                  </a:cubicBezTo>
                  <a:cubicBezTo>
                    <a:pt x="15218" y="5296"/>
                    <a:pt x="15207" y="5339"/>
                    <a:pt x="15215" y="5430"/>
                  </a:cubicBezTo>
                  <a:cubicBezTo>
                    <a:pt x="15240" y="5734"/>
                    <a:pt x="15270" y="6033"/>
                    <a:pt x="15288" y="6337"/>
                  </a:cubicBezTo>
                  <a:cubicBezTo>
                    <a:pt x="15301" y="6562"/>
                    <a:pt x="15227" y="6757"/>
                    <a:pt x="15051" y="6922"/>
                  </a:cubicBezTo>
                  <a:cubicBezTo>
                    <a:pt x="14807" y="7141"/>
                    <a:pt x="14582" y="7373"/>
                    <a:pt x="14283" y="7525"/>
                  </a:cubicBezTo>
                  <a:cubicBezTo>
                    <a:pt x="14221" y="7556"/>
                    <a:pt x="14161" y="7570"/>
                    <a:pt x="14104" y="7570"/>
                  </a:cubicBezTo>
                  <a:cubicBezTo>
                    <a:pt x="14037" y="7570"/>
                    <a:pt x="13974" y="7551"/>
                    <a:pt x="13912" y="7519"/>
                  </a:cubicBezTo>
                  <a:cubicBezTo>
                    <a:pt x="13626" y="7373"/>
                    <a:pt x="13364" y="7196"/>
                    <a:pt x="13132" y="6971"/>
                  </a:cubicBezTo>
                  <a:cubicBezTo>
                    <a:pt x="12992" y="6824"/>
                    <a:pt x="12998" y="6660"/>
                    <a:pt x="12968" y="6508"/>
                  </a:cubicBezTo>
                  <a:cubicBezTo>
                    <a:pt x="12931" y="6276"/>
                    <a:pt x="12925" y="6039"/>
                    <a:pt x="12913" y="5807"/>
                  </a:cubicBezTo>
                  <a:cubicBezTo>
                    <a:pt x="12913" y="5716"/>
                    <a:pt x="12870" y="5698"/>
                    <a:pt x="12785" y="5691"/>
                  </a:cubicBezTo>
                  <a:cubicBezTo>
                    <a:pt x="12724" y="5691"/>
                    <a:pt x="12639" y="5667"/>
                    <a:pt x="12614" y="5624"/>
                  </a:cubicBezTo>
                  <a:cubicBezTo>
                    <a:pt x="12535" y="5490"/>
                    <a:pt x="12487" y="5344"/>
                    <a:pt x="12438" y="5186"/>
                  </a:cubicBezTo>
                  <a:lnTo>
                    <a:pt x="12438" y="5186"/>
                  </a:lnTo>
                  <a:cubicBezTo>
                    <a:pt x="12590" y="5204"/>
                    <a:pt x="12742" y="5155"/>
                    <a:pt x="12852" y="5314"/>
                  </a:cubicBezTo>
                  <a:cubicBezTo>
                    <a:pt x="12905" y="5394"/>
                    <a:pt x="12971" y="5432"/>
                    <a:pt x="13042" y="5432"/>
                  </a:cubicBezTo>
                  <a:cubicBezTo>
                    <a:pt x="13117" y="5432"/>
                    <a:pt x="13197" y="5389"/>
                    <a:pt x="13272" y="5308"/>
                  </a:cubicBezTo>
                  <a:cubicBezTo>
                    <a:pt x="13315" y="5262"/>
                    <a:pt x="13376" y="5240"/>
                    <a:pt x="13435" y="5240"/>
                  </a:cubicBezTo>
                  <a:cubicBezTo>
                    <a:pt x="13518" y="5240"/>
                    <a:pt x="13600" y="5283"/>
                    <a:pt x="13632" y="5369"/>
                  </a:cubicBezTo>
                  <a:cubicBezTo>
                    <a:pt x="13729" y="5649"/>
                    <a:pt x="13814" y="5935"/>
                    <a:pt x="13912" y="6215"/>
                  </a:cubicBezTo>
                  <a:cubicBezTo>
                    <a:pt x="13935" y="6283"/>
                    <a:pt x="13920" y="6394"/>
                    <a:pt x="14017" y="6394"/>
                  </a:cubicBezTo>
                  <a:cubicBezTo>
                    <a:pt x="14024" y="6394"/>
                    <a:pt x="14031" y="6393"/>
                    <a:pt x="14040" y="6392"/>
                  </a:cubicBezTo>
                  <a:cubicBezTo>
                    <a:pt x="14137" y="6374"/>
                    <a:pt x="14119" y="6270"/>
                    <a:pt x="14125" y="6191"/>
                  </a:cubicBezTo>
                  <a:cubicBezTo>
                    <a:pt x="14168" y="5716"/>
                    <a:pt x="14204" y="5229"/>
                    <a:pt x="14405" y="4796"/>
                  </a:cubicBezTo>
                  <a:cubicBezTo>
                    <a:pt x="14564" y="4467"/>
                    <a:pt x="14783" y="4163"/>
                    <a:pt x="14978" y="3852"/>
                  </a:cubicBezTo>
                  <a:cubicBezTo>
                    <a:pt x="15081" y="3682"/>
                    <a:pt x="15197" y="3511"/>
                    <a:pt x="15319" y="3316"/>
                  </a:cubicBezTo>
                  <a:close/>
                  <a:moveTo>
                    <a:pt x="12748" y="7038"/>
                  </a:moveTo>
                  <a:cubicBezTo>
                    <a:pt x="12882" y="7202"/>
                    <a:pt x="13010" y="7336"/>
                    <a:pt x="13102" y="7494"/>
                  </a:cubicBezTo>
                  <a:cubicBezTo>
                    <a:pt x="13138" y="7555"/>
                    <a:pt x="13083" y="7671"/>
                    <a:pt x="13071" y="7781"/>
                  </a:cubicBezTo>
                  <a:cubicBezTo>
                    <a:pt x="12962" y="7525"/>
                    <a:pt x="12864" y="7299"/>
                    <a:pt x="12748" y="7038"/>
                  </a:cubicBezTo>
                  <a:close/>
                  <a:moveTo>
                    <a:pt x="21422" y="6495"/>
                  </a:moveTo>
                  <a:lnTo>
                    <a:pt x="21422" y="6495"/>
                  </a:lnTo>
                  <a:cubicBezTo>
                    <a:pt x="21398" y="6940"/>
                    <a:pt x="21355" y="7373"/>
                    <a:pt x="21172" y="7805"/>
                  </a:cubicBezTo>
                  <a:cubicBezTo>
                    <a:pt x="21063" y="7634"/>
                    <a:pt x="20959" y="7488"/>
                    <a:pt x="20837" y="7299"/>
                  </a:cubicBezTo>
                  <a:lnTo>
                    <a:pt x="20837" y="7299"/>
                  </a:lnTo>
                  <a:cubicBezTo>
                    <a:pt x="20859" y="7303"/>
                    <a:pt x="20879" y="7305"/>
                    <a:pt x="20897" y="7305"/>
                  </a:cubicBezTo>
                  <a:cubicBezTo>
                    <a:pt x="21064" y="7305"/>
                    <a:pt x="21075" y="7161"/>
                    <a:pt x="21130" y="7062"/>
                  </a:cubicBezTo>
                  <a:cubicBezTo>
                    <a:pt x="21227" y="6873"/>
                    <a:pt x="21324" y="6684"/>
                    <a:pt x="21422" y="6495"/>
                  </a:cubicBezTo>
                  <a:close/>
                  <a:moveTo>
                    <a:pt x="14314" y="7641"/>
                  </a:moveTo>
                  <a:lnTo>
                    <a:pt x="14314" y="7641"/>
                  </a:lnTo>
                  <a:cubicBezTo>
                    <a:pt x="14277" y="7756"/>
                    <a:pt x="14241" y="7866"/>
                    <a:pt x="14210" y="7976"/>
                  </a:cubicBezTo>
                  <a:cubicBezTo>
                    <a:pt x="14149" y="7866"/>
                    <a:pt x="14095" y="7768"/>
                    <a:pt x="14034" y="7665"/>
                  </a:cubicBezTo>
                  <a:cubicBezTo>
                    <a:pt x="14131" y="7659"/>
                    <a:pt x="14216" y="7647"/>
                    <a:pt x="14314" y="7641"/>
                  </a:cubicBezTo>
                  <a:close/>
                  <a:moveTo>
                    <a:pt x="6877" y="7031"/>
                  </a:moveTo>
                  <a:cubicBezTo>
                    <a:pt x="6956" y="7153"/>
                    <a:pt x="7041" y="7275"/>
                    <a:pt x="7114" y="7403"/>
                  </a:cubicBezTo>
                  <a:cubicBezTo>
                    <a:pt x="7187" y="7525"/>
                    <a:pt x="7273" y="7610"/>
                    <a:pt x="7413" y="7665"/>
                  </a:cubicBezTo>
                  <a:cubicBezTo>
                    <a:pt x="7681" y="7762"/>
                    <a:pt x="7937" y="7890"/>
                    <a:pt x="8192" y="8006"/>
                  </a:cubicBezTo>
                  <a:cubicBezTo>
                    <a:pt x="7967" y="8219"/>
                    <a:pt x="7748" y="8420"/>
                    <a:pt x="7522" y="8633"/>
                  </a:cubicBezTo>
                  <a:cubicBezTo>
                    <a:pt x="7096" y="8189"/>
                    <a:pt x="6974" y="7616"/>
                    <a:pt x="6877" y="7031"/>
                  </a:cubicBezTo>
                  <a:close/>
                  <a:moveTo>
                    <a:pt x="15118" y="7226"/>
                  </a:moveTo>
                  <a:cubicBezTo>
                    <a:pt x="15167" y="7354"/>
                    <a:pt x="15221" y="7470"/>
                    <a:pt x="15258" y="7592"/>
                  </a:cubicBezTo>
                  <a:cubicBezTo>
                    <a:pt x="15294" y="7720"/>
                    <a:pt x="15301" y="7854"/>
                    <a:pt x="15325" y="7988"/>
                  </a:cubicBezTo>
                  <a:cubicBezTo>
                    <a:pt x="15386" y="8298"/>
                    <a:pt x="15459" y="8615"/>
                    <a:pt x="15526" y="8944"/>
                  </a:cubicBezTo>
                  <a:cubicBezTo>
                    <a:pt x="15477" y="8956"/>
                    <a:pt x="15410" y="8981"/>
                    <a:pt x="15337" y="8999"/>
                  </a:cubicBezTo>
                  <a:cubicBezTo>
                    <a:pt x="15270" y="9017"/>
                    <a:pt x="15197" y="9035"/>
                    <a:pt x="15106" y="9066"/>
                  </a:cubicBezTo>
                  <a:cubicBezTo>
                    <a:pt x="15075" y="8932"/>
                    <a:pt x="15026" y="8804"/>
                    <a:pt x="15014" y="8676"/>
                  </a:cubicBezTo>
                  <a:cubicBezTo>
                    <a:pt x="14984" y="8371"/>
                    <a:pt x="14966" y="8061"/>
                    <a:pt x="14966" y="7756"/>
                  </a:cubicBezTo>
                  <a:cubicBezTo>
                    <a:pt x="14959" y="7567"/>
                    <a:pt x="14984" y="7379"/>
                    <a:pt x="15118" y="7226"/>
                  </a:cubicBezTo>
                  <a:close/>
                  <a:moveTo>
                    <a:pt x="13686" y="7561"/>
                  </a:moveTo>
                  <a:lnTo>
                    <a:pt x="13686" y="7561"/>
                  </a:lnTo>
                  <a:cubicBezTo>
                    <a:pt x="13863" y="7641"/>
                    <a:pt x="13985" y="7750"/>
                    <a:pt x="14034" y="7915"/>
                  </a:cubicBezTo>
                  <a:cubicBezTo>
                    <a:pt x="14088" y="8116"/>
                    <a:pt x="14107" y="8329"/>
                    <a:pt x="14168" y="8530"/>
                  </a:cubicBezTo>
                  <a:cubicBezTo>
                    <a:pt x="14241" y="8755"/>
                    <a:pt x="14162" y="8889"/>
                    <a:pt x="13961" y="8987"/>
                  </a:cubicBezTo>
                  <a:cubicBezTo>
                    <a:pt x="13906" y="9011"/>
                    <a:pt x="13863" y="9048"/>
                    <a:pt x="13796" y="9096"/>
                  </a:cubicBezTo>
                  <a:cubicBezTo>
                    <a:pt x="13845" y="8572"/>
                    <a:pt x="13808" y="8073"/>
                    <a:pt x="13686" y="7561"/>
                  </a:cubicBezTo>
                  <a:close/>
                  <a:moveTo>
                    <a:pt x="14777" y="7348"/>
                  </a:moveTo>
                  <a:cubicBezTo>
                    <a:pt x="14777" y="7507"/>
                    <a:pt x="14771" y="7653"/>
                    <a:pt x="14777" y="7793"/>
                  </a:cubicBezTo>
                  <a:cubicBezTo>
                    <a:pt x="14795" y="8225"/>
                    <a:pt x="14801" y="8658"/>
                    <a:pt x="14972" y="9066"/>
                  </a:cubicBezTo>
                  <a:cubicBezTo>
                    <a:pt x="14978" y="9090"/>
                    <a:pt x="14966" y="9127"/>
                    <a:pt x="14966" y="9151"/>
                  </a:cubicBezTo>
                  <a:cubicBezTo>
                    <a:pt x="14935" y="9145"/>
                    <a:pt x="14899" y="9151"/>
                    <a:pt x="14880" y="9133"/>
                  </a:cubicBezTo>
                  <a:cubicBezTo>
                    <a:pt x="14716" y="9041"/>
                    <a:pt x="14564" y="8938"/>
                    <a:pt x="14405" y="8840"/>
                  </a:cubicBezTo>
                  <a:cubicBezTo>
                    <a:pt x="14381" y="8828"/>
                    <a:pt x="14350" y="8804"/>
                    <a:pt x="14350" y="8780"/>
                  </a:cubicBezTo>
                  <a:cubicBezTo>
                    <a:pt x="14338" y="8445"/>
                    <a:pt x="14277" y="8110"/>
                    <a:pt x="14411" y="7775"/>
                  </a:cubicBezTo>
                  <a:cubicBezTo>
                    <a:pt x="14478" y="7598"/>
                    <a:pt x="14594" y="7470"/>
                    <a:pt x="14777" y="7348"/>
                  </a:cubicBezTo>
                  <a:close/>
                  <a:moveTo>
                    <a:pt x="17962" y="4662"/>
                  </a:moveTo>
                  <a:cubicBezTo>
                    <a:pt x="17962" y="4668"/>
                    <a:pt x="17968" y="4674"/>
                    <a:pt x="17968" y="4680"/>
                  </a:cubicBezTo>
                  <a:cubicBezTo>
                    <a:pt x="17792" y="4808"/>
                    <a:pt x="17615" y="4936"/>
                    <a:pt x="17451" y="5076"/>
                  </a:cubicBezTo>
                  <a:cubicBezTo>
                    <a:pt x="16720" y="5667"/>
                    <a:pt x="16275" y="6428"/>
                    <a:pt x="16050" y="7330"/>
                  </a:cubicBezTo>
                  <a:cubicBezTo>
                    <a:pt x="15971" y="7653"/>
                    <a:pt x="15891" y="7969"/>
                    <a:pt x="15837" y="8292"/>
                  </a:cubicBezTo>
                  <a:cubicBezTo>
                    <a:pt x="15788" y="8560"/>
                    <a:pt x="15855" y="8816"/>
                    <a:pt x="15952" y="9066"/>
                  </a:cubicBezTo>
                  <a:cubicBezTo>
                    <a:pt x="15971" y="9108"/>
                    <a:pt x="15989" y="9151"/>
                    <a:pt x="16007" y="9200"/>
                  </a:cubicBezTo>
                  <a:cubicBezTo>
                    <a:pt x="15995" y="9206"/>
                    <a:pt x="15989" y="9218"/>
                    <a:pt x="15977" y="9224"/>
                  </a:cubicBezTo>
                  <a:cubicBezTo>
                    <a:pt x="15897" y="9145"/>
                    <a:pt x="15800" y="9072"/>
                    <a:pt x="15745" y="8981"/>
                  </a:cubicBezTo>
                  <a:cubicBezTo>
                    <a:pt x="15593" y="8713"/>
                    <a:pt x="15514" y="8420"/>
                    <a:pt x="15477" y="8116"/>
                  </a:cubicBezTo>
                  <a:cubicBezTo>
                    <a:pt x="15459" y="7982"/>
                    <a:pt x="15428" y="7848"/>
                    <a:pt x="15422" y="7708"/>
                  </a:cubicBezTo>
                  <a:cubicBezTo>
                    <a:pt x="15422" y="7628"/>
                    <a:pt x="15422" y="7525"/>
                    <a:pt x="15465" y="7458"/>
                  </a:cubicBezTo>
                  <a:cubicBezTo>
                    <a:pt x="15569" y="7281"/>
                    <a:pt x="15696" y="7117"/>
                    <a:pt x="15806" y="6946"/>
                  </a:cubicBezTo>
                  <a:cubicBezTo>
                    <a:pt x="15971" y="6690"/>
                    <a:pt x="16117" y="6416"/>
                    <a:pt x="16287" y="6167"/>
                  </a:cubicBezTo>
                  <a:cubicBezTo>
                    <a:pt x="16647" y="5649"/>
                    <a:pt x="17061" y="5186"/>
                    <a:pt x="17591" y="4839"/>
                  </a:cubicBezTo>
                  <a:cubicBezTo>
                    <a:pt x="17658" y="4796"/>
                    <a:pt x="17725" y="4760"/>
                    <a:pt x="17792" y="4723"/>
                  </a:cubicBezTo>
                  <a:cubicBezTo>
                    <a:pt x="17847" y="4699"/>
                    <a:pt x="17901" y="4686"/>
                    <a:pt x="17962" y="4662"/>
                  </a:cubicBezTo>
                  <a:close/>
                  <a:moveTo>
                    <a:pt x="13291" y="7299"/>
                  </a:moveTo>
                  <a:cubicBezTo>
                    <a:pt x="13382" y="7373"/>
                    <a:pt x="13461" y="7446"/>
                    <a:pt x="13479" y="7567"/>
                  </a:cubicBezTo>
                  <a:cubicBezTo>
                    <a:pt x="13522" y="7829"/>
                    <a:pt x="13589" y="8097"/>
                    <a:pt x="13619" y="8365"/>
                  </a:cubicBezTo>
                  <a:cubicBezTo>
                    <a:pt x="13650" y="8627"/>
                    <a:pt x="13656" y="8889"/>
                    <a:pt x="13668" y="9151"/>
                  </a:cubicBezTo>
                  <a:cubicBezTo>
                    <a:pt x="13668" y="9202"/>
                    <a:pt x="13660" y="9256"/>
                    <a:pt x="13602" y="9256"/>
                  </a:cubicBezTo>
                  <a:cubicBezTo>
                    <a:pt x="13590" y="9256"/>
                    <a:pt x="13575" y="9254"/>
                    <a:pt x="13559" y="9249"/>
                  </a:cubicBezTo>
                  <a:cubicBezTo>
                    <a:pt x="13558" y="9249"/>
                    <a:pt x="13558" y="9249"/>
                    <a:pt x="13558" y="9249"/>
                  </a:cubicBezTo>
                  <a:lnTo>
                    <a:pt x="13558" y="9249"/>
                  </a:lnTo>
                  <a:cubicBezTo>
                    <a:pt x="13538" y="9232"/>
                    <a:pt x="13526" y="9211"/>
                    <a:pt x="13504" y="9206"/>
                  </a:cubicBezTo>
                  <a:cubicBezTo>
                    <a:pt x="13309" y="9151"/>
                    <a:pt x="13114" y="9108"/>
                    <a:pt x="12901" y="9054"/>
                  </a:cubicBezTo>
                  <a:cubicBezTo>
                    <a:pt x="12919" y="9023"/>
                    <a:pt x="12937" y="8987"/>
                    <a:pt x="12956" y="8950"/>
                  </a:cubicBezTo>
                  <a:cubicBezTo>
                    <a:pt x="13083" y="8731"/>
                    <a:pt x="13138" y="8493"/>
                    <a:pt x="13144" y="8237"/>
                  </a:cubicBezTo>
                  <a:cubicBezTo>
                    <a:pt x="13144" y="8012"/>
                    <a:pt x="13205" y="7793"/>
                    <a:pt x="13242" y="7567"/>
                  </a:cubicBezTo>
                  <a:cubicBezTo>
                    <a:pt x="13254" y="7482"/>
                    <a:pt x="13272" y="7397"/>
                    <a:pt x="13291" y="7299"/>
                  </a:cubicBezTo>
                  <a:close/>
                  <a:moveTo>
                    <a:pt x="9977" y="5119"/>
                  </a:moveTo>
                  <a:cubicBezTo>
                    <a:pt x="10093" y="5149"/>
                    <a:pt x="10202" y="5180"/>
                    <a:pt x="10312" y="5216"/>
                  </a:cubicBezTo>
                  <a:cubicBezTo>
                    <a:pt x="11183" y="5478"/>
                    <a:pt x="11829" y="6039"/>
                    <a:pt x="12377" y="6745"/>
                  </a:cubicBezTo>
                  <a:cubicBezTo>
                    <a:pt x="12700" y="7159"/>
                    <a:pt x="12913" y="7610"/>
                    <a:pt x="12986" y="8128"/>
                  </a:cubicBezTo>
                  <a:cubicBezTo>
                    <a:pt x="13041" y="8487"/>
                    <a:pt x="12931" y="8798"/>
                    <a:pt x="12712" y="9084"/>
                  </a:cubicBezTo>
                  <a:cubicBezTo>
                    <a:pt x="12663" y="9145"/>
                    <a:pt x="12614" y="9206"/>
                    <a:pt x="12541" y="9291"/>
                  </a:cubicBezTo>
                  <a:cubicBezTo>
                    <a:pt x="12566" y="9151"/>
                    <a:pt x="12560" y="9035"/>
                    <a:pt x="12596" y="8932"/>
                  </a:cubicBezTo>
                  <a:cubicBezTo>
                    <a:pt x="12657" y="8761"/>
                    <a:pt x="12602" y="8609"/>
                    <a:pt x="12554" y="8451"/>
                  </a:cubicBezTo>
                  <a:cubicBezTo>
                    <a:pt x="12310" y="7695"/>
                    <a:pt x="11902" y="7038"/>
                    <a:pt x="11311" y="6502"/>
                  </a:cubicBezTo>
                  <a:cubicBezTo>
                    <a:pt x="10970" y="6191"/>
                    <a:pt x="10623" y="5886"/>
                    <a:pt x="10276" y="5594"/>
                  </a:cubicBezTo>
                  <a:cubicBezTo>
                    <a:pt x="10123" y="5472"/>
                    <a:pt x="10014" y="5332"/>
                    <a:pt x="9977" y="5119"/>
                  </a:cubicBezTo>
                  <a:close/>
                  <a:moveTo>
                    <a:pt x="15560" y="9034"/>
                  </a:moveTo>
                  <a:cubicBezTo>
                    <a:pt x="15589" y="9034"/>
                    <a:pt x="15621" y="9054"/>
                    <a:pt x="15654" y="9060"/>
                  </a:cubicBezTo>
                  <a:cubicBezTo>
                    <a:pt x="15648" y="9072"/>
                    <a:pt x="15642" y="9084"/>
                    <a:pt x="15642" y="9096"/>
                  </a:cubicBezTo>
                  <a:cubicBezTo>
                    <a:pt x="15514" y="9163"/>
                    <a:pt x="15380" y="9224"/>
                    <a:pt x="15258" y="9303"/>
                  </a:cubicBezTo>
                  <a:cubicBezTo>
                    <a:pt x="15219" y="9328"/>
                    <a:pt x="15184" y="9342"/>
                    <a:pt x="15153" y="9342"/>
                  </a:cubicBezTo>
                  <a:cubicBezTo>
                    <a:pt x="15104" y="9342"/>
                    <a:pt x="15063" y="9309"/>
                    <a:pt x="15026" y="9224"/>
                  </a:cubicBezTo>
                  <a:cubicBezTo>
                    <a:pt x="15142" y="9182"/>
                    <a:pt x="15252" y="9133"/>
                    <a:pt x="15368" y="9090"/>
                  </a:cubicBezTo>
                  <a:cubicBezTo>
                    <a:pt x="15422" y="9066"/>
                    <a:pt x="15489" y="9048"/>
                    <a:pt x="15550" y="9035"/>
                  </a:cubicBezTo>
                  <a:cubicBezTo>
                    <a:pt x="15554" y="9035"/>
                    <a:pt x="15557" y="9034"/>
                    <a:pt x="15560" y="9034"/>
                  </a:cubicBezTo>
                  <a:close/>
                  <a:moveTo>
                    <a:pt x="18334" y="4656"/>
                  </a:moveTo>
                  <a:lnTo>
                    <a:pt x="18334" y="4656"/>
                  </a:lnTo>
                  <a:cubicBezTo>
                    <a:pt x="18267" y="4827"/>
                    <a:pt x="18224" y="4985"/>
                    <a:pt x="18145" y="5131"/>
                  </a:cubicBezTo>
                  <a:cubicBezTo>
                    <a:pt x="17676" y="6008"/>
                    <a:pt x="17195" y="6873"/>
                    <a:pt x="16732" y="7750"/>
                  </a:cubicBezTo>
                  <a:cubicBezTo>
                    <a:pt x="16452" y="8280"/>
                    <a:pt x="16324" y="8847"/>
                    <a:pt x="16379" y="9450"/>
                  </a:cubicBezTo>
                  <a:cubicBezTo>
                    <a:pt x="16208" y="9340"/>
                    <a:pt x="16080" y="9102"/>
                    <a:pt x="16007" y="8816"/>
                  </a:cubicBezTo>
                  <a:cubicBezTo>
                    <a:pt x="15916" y="8451"/>
                    <a:pt x="15995" y="8097"/>
                    <a:pt x="16086" y="7744"/>
                  </a:cubicBezTo>
                  <a:cubicBezTo>
                    <a:pt x="16196" y="7299"/>
                    <a:pt x="16318" y="6849"/>
                    <a:pt x="16525" y="6435"/>
                  </a:cubicBezTo>
                  <a:cubicBezTo>
                    <a:pt x="16909" y="5679"/>
                    <a:pt x="17487" y="5119"/>
                    <a:pt x="18206" y="4693"/>
                  </a:cubicBezTo>
                  <a:cubicBezTo>
                    <a:pt x="18224" y="4680"/>
                    <a:pt x="18249" y="4674"/>
                    <a:pt x="18273" y="4662"/>
                  </a:cubicBezTo>
                  <a:cubicBezTo>
                    <a:pt x="18279" y="4662"/>
                    <a:pt x="18285" y="4662"/>
                    <a:pt x="18334" y="4656"/>
                  </a:cubicBezTo>
                  <a:close/>
                  <a:moveTo>
                    <a:pt x="12866" y="9155"/>
                  </a:moveTo>
                  <a:cubicBezTo>
                    <a:pt x="12884" y="9155"/>
                    <a:pt x="12907" y="9159"/>
                    <a:pt x="12937" y="9163"/>
                  </a:cubicBezTo>
                  <a:cubicBezTo>
                    <a:pt x="13114" y="9200"/>
                    <a:pt x="13291" y="9242"/>
                    <a:pt x="13467" y="9273"/>
                  </a:cubicBezTo>
                  <a:cubicBezTo>
                    <a:pt x="13471" y="9274"/>
                    <a:pt x="13476" y="9274"/>
                    <a:pt x="13480" y="9274"/>
                  </a:cubicBezTo>
                  <a:cubicBezTo>
                    <a:pt x="13504" y="9274"/>
                    <a:pt x="13528" y="9262"/>
                    <a:pt x="13556" y="9256"/>
                  </a:cubicBezTo>
                  <a:lnTo>
                    <a:pt x="13556" y="9256"/>
                  </a:lnTo>
                  <a:cubicBezTo>
                    <a:pt x="13545" y="9297"/>
                    <a:pt x="13533" y="9342"/>
                    <a:pt x="13510" y="9370"/>
                  </a:cubicBezTo>
                  <a:cubicBezTo>
                    <a:pt x="13473" y="9419"/>
                    <a:pt x="13418" y="9450"/>
                    <a:pt x="13376" y="9486"/>
                  </a:cubicBezTo>
                  <a:cubicBezTo>
                    <a:pt x="13169" y="9413"/>
                    <a:pt x="12968" y="9340"/>
                    <a:pt x="12761" y="9267"/>
                  </a:cubicBezTo>
                  <a:cubicBezTo>
                    <a:pt x="12797" y="9181"/>
                    <a:pt x="12813" y="9155"/>
                    <a:pt x="12866" y="9155"/>
                  </a:cubicBezTo>
                  <a:close/>
                  <a:moveTo>
                    <a:pt x="21337" y="6349"/>
                  </a:moveTo>
                  <a:cubicBezTo>
                    <a:pt x="21251" y="6477"/>
                    <a:pt x="21172" y="6587"/>
                    <a:pt x="21111" y="6715"/>
                  </a:cubicBezTo>
                  <a:cubicBezTo>
                    <a:pt x="21050" y="6837"/>
                    <a:pt x="21020" y="6964"/>
                    <a:pt x="20971" y="7092"/>
                  </a:cubicBezTo>
                  <a:cubicBezTo>
                    <a:pt x="20953" y="7129"/>
                    <a:pt x="20910" y="7172"/>
                    <a:pt x="20868" y="7184"/>
                  </a:cubicBezTo>
                  <a:cubicBezTo>
                    <a:pt x="20307" y="7397"/>
                    <a:pt x="19790" y="7695"/>
                    <a:pt x="19284" y="8018"/>
                  </a:cubicBezTo>
                  <a:cubicBezTo>
                    <a:pt x="18669" y="8414"/>
                    <a:pt x="18108" y="8871"/>
                    <a:pt x="17621" y="9419"/>
                  </a:cubicBezTo>
                  <a:cubicBezTo>
                    <a:pt x="17499" y="9553"/>
                    <a:pt x="17384" y="9705"/>
                    <a:pt x="17250" y="9839"/>
                  </a:cubicBezTo>
                  <a:cubicBezTo>
                    <a:pt x="17323" y="9651"/>
                    <a:pt x="17390" y="9450"/>
                    <a:pt x="17469" y="9261"/>
                  </a:cubicBezTo>
                  <a:cubicBezTo>
                    <a:pt x="17700" y="8719"/>
                    <a:pt x="17987" y="8207"/>
                    <a:pt x="18334" y="7726"/>
                  </a:cubicBezTo>
                  <a:cubicBezTo>
                    <a:pt x="18480" y="7525"/>
                    <a:pt x="18699" y="7427"/>
                    <a:pt x="18900" y="7293"/>
                  </a:cubicBezTo>
                  <a:cubicBezTo>
                    <a:pt x="19619" y="6824"/>
                    <a:pt x="20429" y="6562"/>
                    <a:pt x="21251" y="6349"/>
                  </a:cubicBezTo>
                  <a:close/>
                  <a:moveTo>
                    <a:pt x="17767" y="6154"/>
                  </a:moveTo>
                  <a:lnTo>
                    <a:pt x="17767" y="6154"/>
                  </a:lnTo>
                  <a:cubicBezTo>
                    <a:pt x="17749" y="6301"/>
                    <a:pt x="17731" y="6435"/>
                    <a:pt x="17725" y="6562"/>
                  </a:cubicBezTo>
                  <a:cubicBezTo>
                    <a:pt x="17719" y="6794"/>
                    <a:pt x="17822" y="6989"/>
                    <a:pt x="17962" y="7159"/>
                  </a:cubicBezTo>
                  <a:cubicBezTo>
                    <a:pt x="18066" y="7293"/>
                    <a:pt x="18169" y="7421"/>
                    <a:pt x="18273" y="7543"/>
                  </a:cubicBezTo>
                  <a:cubicBezTo>
                    <a:pt x="17731" y="8365"/>
                    <a:pt x="17213" y="9194"/>
                    <a:pt x="17043" y="10193"/>
                  </a:cubicBezTo>
                  <a:cubicBezTo>
                    <a:pt x="16957" y="10095"/>
                    <a:pt x="16872" y="9992"/>
                    <a:pt x="16787" y="9888"/>
                  </a:cubicBezTo>
                  <a:cubicBezTo>
                    <a:pt x="16768" y="9870"/>
                    <a:pt x="16756" y="9845"/>
                    <a:pt x="16738" y="9833"/>
                  </a:cubicBezTo>
                  <a:cubicBezTo>
                    <a:pt x="16452" y="9614"/>
                    <a:pt x="16488" y="9303"/>
                    <a:pt x="16500" y="8999"/>
                  </a:cubicBezTo>
                  <a:cubicBezTo>
                    <a:pt x="16507" y="8859"/>
                    <a:pt x="16537" y="8719"/>
                    <a:pt x="16574" y="8585"/>
                  </a:cubicBezTo>
                  <a:cubicBezTo>
                    <a:pt x="16714" y="8122"/>
                    <a:pt x="16896" y="7683"/>
                    <a:pt x="17134" y="7263"/>
                  </a:cubicBezTo>
                  <a:cubicBezTo>
                    <a:pt x="17341" y="6897"/>
                    <a:pt x="17548" y="6532"/>
                    <a:pt x="17767" y="6154"/>
                  </a:cubicBezTo>
                  <a:close/>
                  <a:moveTo>
                    <a:pt x="6895" y="6824"/>
                  </a:moveTo>
                  <a:cubicBezTo>
                    <a:pt x="7175" y="6885"/>
                    <a:pt x="7443" y="6922"/>
                    <a:pt x="7699" y="6995"/>
                  </a:cubicBezTo>
                  <a:cubicBezTo>
                    <a:pt x="8326" y="7153"/>
                    <a:pt x="8954" y="7324"/>
                    <a:pt x="9575" y="7507"/>
                  </a:cubicBezTo>
                  <a:cubicBezTo>
                    <a:pt x="9727" y="7549"/>
                    <a:pt x="9874" y="7622"/>
                    <a:pt x="10020" y="7695"/>
                  </a:cubicBezTo>
                  <a:cubicBezTo>
                    <a:pt x="10075" y="7720"/>
                    <a:pt x="10166" y="7744"/>
                    <a:pt x="10111" y="7848"/>
                  </a:cubicBezTo>
                  <a:cubicBezTo>
                    <a:pt x="10111" y="7854"/>
                    <a:pt x="10129" y="7878"/>
                    <a:pt x="10142" y="7896"/>
                  </a:cubicBezTo>
                  <a:cubicBezTo>
                    <a:pt x="10239" y="8018"/>
                    <a:pt x="10349" y="8140"/>
                    <a:pt x="10440" y="8274"/>
                  </a:cubicBezTo>
                  <a:cubicBezTo>
                    <a:pt x="10763" y="8780"/>
                    <a:pt x="11031" y="9316"/>
                    <a:pt x="11268" y="9870"/>
                  </a:cubicBezTo>
                  <a:cubicBezTo>
                    <a:pt x="11317" y="9986"/>
                    <a:pt x="11354" y="10113"/>
                    <a:pt x="11390" y="10229"/>
                  </a:cubicBezTo>
                  <a:cubicBezTo>
                    <a:pt x="11214" y="10034"/>
                    <a:pt x="11037" y="9833"/>
                    <a:pt x="10848" y="9651"/>
                  </a:cubicBezTo>
                  <a:cubicBezTo>
                    <a:pt x="10489" y="9285"/>
                    <a:pt x="10056" y="9017"/>
                    <a:pt x="9642" y="8731"/>
                  </a:cubicBezTo>
                  <a:cubicBezTo>
                    <a:pt x="8984" y="8280"/>
                    <a:pt x="8290" y="7902"/>
                    <a:pt x="7547" y="7604"/>
                  </a:cubicBezTo>
                  <a:cubicBezTo>
                    <a:pt x="7407" y="7549"/>
                    <a:pt x="7309" y="7470"/>
                    <a:pt x="7236" y="7342"/>
                  </a:cubicBezTo>
                  <a:cubicBezTo>
                    <a:pt x="7139" y="7172"/>
                    <a:pt x="7017" y="7013"/>
                    <a:pt x="6895" y="6824"/>
                  </a:cubicBezTo>
                  <a:close/>
                  <a:moveTo>
                    <a:pt x="14886" y="9255"/>
                  </a:moveTo>
                  <a:cubicBezTo>
                    <a:pt x="14978" y="9334"/>
                    <a:pt x="15069" y="9407"/>
                    <a:pt x="15148" y="9498"/>
                  </a:cubicBezTo>
                  <a:cubicBezTo>
                    <a:pt x="15173" y="9523"/>
                    <a:pt x="15173" y="9590"/>
                    <a:pt x="15160" y="9632"/>
                  </a:cubicBezTo>
                  <a:cubicBezTo>
                    <a:pt x="15081" y="9967"/>
                    <a:pt x="14868" y="10229"/>
                    <a:pt x="14667" y="10491"/>
                  </a:cubicBezTo>
                  <a:cubicBezTo>
                    <a:pt x="14661" y="10485"/>
                    <a:pt x="14649" y="10479"/>
                    <a:pt x="14643" y="10473"/>
                  </a:cubicBezTo>
                  <a:cubicBezTo>
                    <a:pt x="14704" y="10351"/>
                    <a:pt x="14771" y="10229"/>
                    <a:pt x="14825" y="10107"/>
                  </a:cubicBezTo>
                  <a:cubicBezTo>
                    <a:pt x="14905" y="9943"/>
                    <a:pt x="14984" y="9778"/>
                    <a:pt x="15057" y="9614"/>
                  </a:cubicBezTo>
                  <a:cubicBezTo>
                    <a:pt x="15069" y="9584"/>
                    <a:pt x="15057" y="9535"/>
                    <a:pt x="15039" y="9504"/>
                  </a:cubicBezTo>
                  <a:cubicBezTo>
                    <a:pt x="14990" y="9425"/>
                    <a:pt x="14929" y="9346"/>
                    <a:pt x="14868" y="9273"/>
                  </a:cubicBezTo>
                  <a:cubicBezTo>
                    <a:pt x="14874" y="9267"/>
                    <a:pt x="14880" y="9261"/>
                    <a:pt x="14886" y="9255"/>
                  </a:cubicBezTo>
                  <a:close/>
                  <a:moveTo>
                    <a:pt x="10763" y="6148"/>
                  </a:moveTo>
                  <a:cubicBezTo>
                    <a:pt x="10793" y="6173"/>
                    <a:pt x="10818" y="6191"/>
                    <a:pt x="10842" y="6209"/>
                  </a:cubicBezTo>
                  <a:cubicBezTo>
                    <a:pt x="11189" y="6532"/>
                    <a:pt x="11549" y="6843"/>
                    <a:pt x="11810" y="7245"/>
                  </a:cubicBezTo>
                  <a:cubicBezTo>
                    <a:pt x="12103" y="7695"/>
                    <a:pt x="12383" y="8158"/>
                    <a:pt x="12474" y="8706"/>
                  </a:cubicBezTo>
                  <a:cubicBezTo>
                    <a:pt x="12511" y="8907"/>
                    <a:pt x="12462" y="9102"/>
                    <a:pt x="12389" y="9297"/>
                  </a:cubicBezTo>
                  <a:cubicBezTo>
                    <a:pt x="12365" y="9364"/>
                    <a:pt x="12322" y="9450"/>
                    <a:pt x="12340" y="9510"/>
                  </a:cubicBezTo>
                  <a:cubicBezTo>
                    <a:pt x="12377" y="9620"/>
                    <a:pt x="12328" y="9681"/>
                    <a:pt x="12273" y="9754"/>
                  </a:cubicBezTo>
                  <a:cubicBezTo>
                    <a:pt x="12060" y="10028"/>
                    <a:pt x="11847" y="10302"/>
                    <a:pt x="11616" y="10601"/>
                  </a:cubicBezTo>
                  <a:cubicBezTo>
                    <a:pt x="11482" y="9815"/>
                    <a:pt x="11110" y="9175"/>
                    <a:pt x="10745" y="8530"/>
                  </a:cubicBezTo>
                  <a:cubicBezTo>
                    <a:pt x="10653" y="8371"/>
                    <a:pt x="10556" y="8213"/>
                    <a:pt x="10452" y="8067"/>
                  </a:cubicBezTo>
                  <a:cubicBezTo>
                    <a:pt x="10318" y="7878"/>
                    <a:pt x="10324" y="7835"/>
                    <a:pt x="10544" y="7738"/>
                  </a:cubicBezTo>
                  <a:cubicBezTo>
                    <a:pt x="10708" y="7659"/>
                    <a:pt x="10872" y="7580"/>
                    <a:pt x="10988" y="7415"/>
                  </a:cubicBezTo>
                  <a:cubicBezTo>
                    <a:pt x="11128" y="7220"/>
                    <a:pt x="11159" y="7019"/>
                    <a:pt x="11067" y="6800"/>
                  </a:cubicBezTo>
                  <a:cubicBezTo>
                    <a:pt x="10976" y="6587"/>
                    <a:pt x="10872" y="6374"/>
                    <a:pt x="10763" y="6148"/>
                  </a:cubicBezTo>
                  <a:close/>
                  <a:moveTo>
                    <a:pt x="14326" y="8944"/>
                  </a:moveTo>
                  <a:lnTo>
                    <a:pt x="14326" y="8944"/>
                  </a:lnTo>
                  <a:cubicBezTo>
                    <a:pt x="14527" y="8993"/>
                    <a:pt x="14734" y="9249"/>
                    <a:pt x="14911" y="9517"/>
                  </a:cubicBezTo>
                  <a:cubicBezTo>
                    <a:pt x="14807" y="9486"/>
                    <a:pt x="14710" y="9462"/>
                    <a:pt x="14612" y="9437"/>
                  </a:cubicBezTo>
                  <a:cubicBezTo>
                    <a:pt x="14606" y="9456"/>
                    <a:pt x="14600" y="9474"/>
                    <a:pt x="14594" y="9492"/>
                  </a:cubicBezTo>
                  <a:cubicBezTo>
                    <a:pt x="14704" y="9523"/>
                    <a:pt x="14813" y="9559"/>
                    <a:pt x="14935" y="9602"/>
                  </a:cubicBezTo>
                  <a:cubicBezTo>
                    <a:pt x="14789" y="9888"/>
                    <a:pt x="14643" y="10187"/>
                    <a:pt x="14497" y="10479"/>
                  </a:cubicBezTo>
                  <a:cubicBezTo>
                    <a:pt x="14478" y="10479"/>
                    <a:pt x="14466" y="10473"/>
                    <a:pt x="14454" y="10473"/>
                  </a:cubicBezTo>
                  <a:cubicBezTo>
                    <a:pt x="14442" y="10284"/>
                    <a:pt x="14430" y="10089"/>
                    <a:pt x="14423" y="9900"/>
                  </a:cubicBezTo>
                  <a:cubicBezTo>
                    <a:pt x="14417" y="9827"/>
                    <a:pt x="14423" y="9754"/>
                    <a:pt x="14417" y="9681"/>
                  </a:cubicBezTo>
                  <a:cubicBezTo>
                    <a:pt x="14417" y="9657"/>
                    <a:pt x="14393" y="9632"/>
                    <a:pt x="14375" y="9608"/>
                  </a:cubicBezTo>
                  <a:cubicBezTo>
                    <a:pt x="14363" y="9632"/>
                    <a:pt x="14338" y="9657"/>
                    <a:pt x="14338" y="9681"/>
                  </a:cubicBezTo>
                  <a:cubicBezTo>
                    <a:pt x="14338" y="9906"/>
                    <a:pt x="14344" y="10132"/>
                    <a:pt x="14350" y="10357"/>
                  </a:cubicBezTo>
                  <a:cubicBezTo>
                    <a:pt x="14350" y="10455"/>
                    <a:pt x="14369" y="10546"/>
                    <a:pt x="14375" y="10643"/>
                  </a:cubicBezTo>
                  <a:cubicBezTo>
                    <a:pt x="14369" y="10643"/>
                    <a:pt x="14356" y="10649"/>
                    <a:pt x="14350" y="10656"/>
                  </a:cubicBezTo>
                  <a:cubicBezTo>
                    <a:pt x="14265" y="10534"/>
                    <a:pt x="14180" y="10412"/>
                    <a:pt x="14095" y="10296"/>
                  </a:cubicBezTo>
                  <a:cubicBezTo>
                    <a:pt x="13985" y="10150"/>
                    <a:pt x="13881" y="10010"/>
                    <a:pt x="13772" y="9864"/>
                  </a:cubicBezTo>
                  <a:cubicBezTo>
                    <a:pt x="13638" y="9675"/>
                    <a:pt x="13638" y="9620"/>
                    <a:pt x="13796" y="9443"/>
                  </a:cubicBezTo>
                  <a:cubicBezTo>
                    <a:pt x="13930" y="9291"/>
                    <a:pt x="14076" y="9145"/>
                    <a:pt x="14241" y="8962"/>
                  </a:cubicBezTo>
                  <a:cubicBezTo>
                    <a:pt x="14265" y="9066"/>
                    <a:pt x="14283" y="9133"/>
                    <a:pt x="14289" y="9200"/>
                  </a:cubicBezTo>
                  <a:cubicBezTo>
                    <a:pt x="14301" y="9264"/>
                    <a:pt x="14318" y="9322"/>
                    <a:pt x="14399" y="9322"/>
                  </a:cubicBezTo>
                  <a:cubicBezTo>
                    <a:pt x="14403" y="9322"/>
                    <a:pt x="14407" y="9322"/>
                    <a:pt x="14411" y="9322"/>
                  </a:cubicBezTo>
                  <a:cubicBezTo>
                    <a:pt x="14387" y="9194"/>
                    <a:pt x="14356" y="9078"/>
                    <a:pt x="14326" y="8944"/>
                  </a:cubicBezTo>
                  <a:close/>
                  <a:moveTo>
                    <a:pt x="13613" y="9456"/>
                  </a:moveTo>
                  <a:lnTo>
                    <a:pt x="13613" y="9456"/>
                  </a:lnTo>
                  <a:cubicBezTo>
                    <a:pt x="13510" y="9657"/>
                    <a:pt x="13595" y="9797"/>
                    <a:pt x="13699" y="9937"/>
                  </a:cubicBezTo>
                  <a:cubicBezTo>
                    <a:pt x="13875" y="10180"/>
                    <a:pt x="14052" y="10424"/>
                    <a:pt x="14222" y="10674"/>
                  </a:cubicBezTo>
                  <a:cubicBezTo>
                    <a:pt x="14264" y="10733"/>
                    <a:pt x="14308" y="10783"/>
                    <a:pt x="14385" y="10783"/>
                  </a:cubicBezTo>
                  <a:cubicBezTo>
                    <a:pt x="14410" y="10783"/>
                    <a:pt x="14439" y="10777"/>
                    <a:pt x="14472" y="10765"/>
                  </a:cubicBezTo>
                  <a:lnTo>
                    <a:pt x="14472" y="10765"/>
                  </a:lnTo>
                  <a:cubicBezTo>
                    <a:pt x="14436" y="10820"/>
                    <a:pt x="14411" y="10844"/>
                    <a:pt x="14381" y="10887"/>
                  </a:cubicBezTo>
                  <a:cubicBezTo>
                    <a:pt x="14332" y="10844"/>
                    <a:pt x="14277" y="10814"/>
                    <a:pt x="14235" y="10771"/>
                  </a:cubicBezTo>
                  <a:cubicBezTo>
                    <a:pt x="14113" y="10643"/>
                    <a:pt x="13979" y="10522"/>
                    <a:pt x="13869" y="10381"/>
                  </a:cubicBezTo>
                  <a:cubicBezTo>
                    <a:pt x="13784" y="10278"/>
                    <a:pt x="13729" y="10150"/>
                    <a:pt x="13662" y="10034"/>
                  </a:cubicBezTo>
                  <a:cubicBezTo>
                    <a:pt x="13638" y="9992"/>
                    <a:pt x="13613" y="9949"/>
                    <a:pt x="13577" y="9919"/>
                  </a:cubicBezTo>
                  <a:cubicBezTo>
                    <a:pt x="13431" y="9791"/>
                    <a:pt x="13437" y="9584"/>
                    <a:pt x="13613" y="9456"/>
                  </a:cubicBezTo>
                  <a:close/>
                  <a:moveTo>
                    <a:pt x="18145" y="10832"/>
                  </a:moveTo>
                  <a:lnTo>
                    <a:pt x="18145" y="10832"/>
                  </a:lnTo>
                  <a:cubicBezTo>
                    <a:pt x="18906" y="11240"/>
                    <a:pt x="19625" y="11703"/>
                    <a:pt x="20222" y="12330"/>
                  </a:cubicBezTo>
                  <a:cubicBezTo>
                    <a:pt x="20216" y="12343"/>
                    <a:pt x="20204" y="12355"/>
                    <a:pt x="20198" y="12373"/>
                  </a:cubicBezTo>
                  <a:cubicBezTo>
                    <a:pt x="20143" y="12343"/>
                    <a:pt x="20082" y="12324"/>
                    <a:pt x="20039" y="12288"/>
                  </a:cubicBezTo>
                  <a:cubicBezTo>
                    <a:pt x="19698" y="12002"/>
                    <a:pt x="19369" y="11697"/>
                    <a:pt x="19022" y="11423"/>
                  </a:cubicBezTo>
                  <a:cubicBezTo>
                    <a:pt x="18772" y="11234"/>
                    <a:pt x="18498" y="11082"/>
                    <a:pt x="18236" y="10911"/>
                  </a:cubicBezTo>
                  <a:cubicBezTo>
                    <a:pt x="18200" y="10893"/>
                    <a:pt x="18169" y="10869"/>
                    <a:pt x="18145" y="10832"/>
                  </a:cubicBezTo>
                  <a:close/>
                  <a:moveTo>
                    <a:pt x="20740" y="7373"/>
                  </a:moveTo>
                  <a:cubicBezTo>
                    <a:pt x="20764" y="7470"/>
                    <a:pt x="20782" y="7555"/>
                    <a:pt x="20813" y="7641"/>
                  </a:cubicBezTo>
                  <a:cubicBezTo>
                    <a:pt x="20971" y="8085"/>
                    <a:pt x="21136" y="8536"/>
                    <a:pt x="21306" y="8981"/>
                  </a:cubicBezTo>
                  <a:cubicBezTo>
                    <a:pt x="21337" y="9066"/>
                    <a:pt x="21349" y="9182"/>
                    <a:pt x="21507" y="9188"/>
                  </a:cubicBezTo>
                  <a:cubicBezTo>
                    <a:pt x="21318" y="8688"/>
                    <a:pt x="21142" y="8201"/>
                    <a:pt x="20959" y="7720"/>
                  </a:cubicBezTo>
                  <a:lnTo>
                    <a:pt x="20971" y="7714"/>
                  </a:lnTo>
                  <a:lnTo>
                    <a:pt x="22238" y="9547"/>
                  </a:lnTo>
                  <a:cubicBezTo>
                    <a:pt x="22232" y="9547"/>
                    <a:pt x="22226" y="9553"/>
                    <a:pt x="22214" y="9559"/>
                  </a:cubicBezTo>
                  <a:cubicBezTo>
                    <a:pt x="22037" y="9480"/>
                    <a:pt x="21867" y="9395"/>
                    <a:pt x="21690" y="9309"/>
                  </a:cubicBezTo>
                  <a:lnTo>
                    <a:pt x="21653" y="9358"/>
                  </a:lnTo>
                  <a:cubicBezTo>
                    <a:pt x="21678" y="9383"/>
                    <a:pt x="21702" y="9419"/>
                    <a:pt x="21733" y="9437"/>
                  </a:cubicBezTo>
                  <a:cubicBezTo>
                    <a:pt x="21873" y="9504"/>
                    <a:pt x="22019" y="9565"/>
                    <a:pt x="22159" y="9638"/>
                  </a:cubicBezTo>
                  <a:cubicBezTo>
                    <a:pt x="22189" y="9657"/>
                    <a:pt x="22220" y="9724"/>
                    <a:pt x="22214" y="9760"/>
                  </a:cubicBezTo>
                  <a:cubicBezTo>
                    <a:pt x="22122" y="10455"/>
                    <a:pt x="21787" y="11021"/>
                    <a:pt x="21324" y="11526"/>
                  </a:cubicBezTo>
                  <a:cubicBezTo>
                    <a:pt x="21130" y="11734"/>
                    <a:pt x="20941" y="11947"/>
                    <a:pt x="20752" y="12154"/>
                  </a:cubicBezTo>
                  <a:cubicBezTo>
                    <a:pt x="20715" y="12196"/>
                    <a:pt x="20673" y="12227"/>
                    <a:pt x="20636" y="12263"/>
                  </a:cubicBezTo>
                  <a:cubicBezTo>
                    <a:pt x="20624" y="12257"/>
                    <a:pt x="20612" y="12257"/>
                    <a:pt x="20600" y="12251"/>
                  </a:cubicBezTo>
                  <a:cubicBezTo>
                    <a:pt x="20667" y="12044"/>
                    <a:pt x="20721" y="11837"/>
                    <a:pt x="20801" y="11636"/>
                  </a:cubicBezTo>
                  <a:cubicBezTo>
                    <a:pt x="21014" y="11100"/>
                    <a:pt x="21233" y="10564"/>
                    <a:pt x="21452" y="10028"/>
                  </a:cubicBezTo>
                  <a:cubicBezTo>
                    <a:pt x="21483" y="9955"/>
                    <a:pt x="21507" y="9870"/>
                    <a:pt x="21513" y="9797"/>
                  </a:cubicBezTo>
                  <a:cubicBezTo>
                    <a:pt x="21513" y="9760"/>
                    <a:pt x="21471" y="9724"/>
                    <a:pt x="21434" y="9663"/>
                  </a:cubicBezTo>
                  <a:cubicBezTo>
                    <a:pt x="21172" y="10308"/>
                    <a:pt x="20922" y="10911"/>
                    <a:pt x="20685" y="11514"/>
                  </a:cubicBezTo>
                  <a:cubicBezTo>
                    <a:pt x="20612" y="11709"/>
                    <a:pt x="20557" y="11916"/>
                    <a:pt x="20502" y="12117"/>
                  </a:cubicBezTo>
                  <a:cubicBezTo>
                    <a:pt x="20478" y="12203"/>
                    <a:pt x="20484" y="12306"/>
                    <a:pt x="20472" y="12428"/>
                  </a:cubicBezTo>
                  <a:cubicBezTo>
                    <a:pt x="20411" y="12355"/>
                    <a:pt x="20344" y="12288"/>
                    <a:pt x="20283" y="12215"/>
                  </a:cubicBezTo>
                  <a:cubicBezTo>
                    <a:pt x="20064" y="11928"/>
                    <a:pt x="19759" y="11740"/>
                    <a:pt x="19479" y="11520"/>
                  </a:cubicBezTo>
                  <a:cubicBezTo>
                    <a:pt x="18858" y="11033"/>
                    <a:pt x="18151" y="10698"/>
                    <a:pt x="17451" y="10345"/>
                  </a:cubicBezTo>
                  <a:cubicBezTo>
                    <a:pt x="17414" y="10327"/>
                    <a:pt x="17378" y="10302"/>
                    <a:pt x="17341" y="10260"/>
                  </a:cubicBezTo>
                  <a:cubicBezTo>
                    <a:pt x="18486" y="9718"/>
                    <a:pt x="19704" y="9547"/>
                    <a:pt x="20947" y="9468"/>
                  </a:cubicBezTo>
                  <a:cubicBezTo>
                    <a:pt x="20947" y="9450"/>
                    <a:pt x="20953" y="9437"/>
                    <a:pt x="20959" y="9425"/>
                  </a:cubicBezTo>
                  <a:cubicBezTo>
                    <a:pt x="20916" y="9401"/>
                    <a:pt x="20868" y="9358"/>
                    <a:pt x="20825" y="9358"/>
                  </a:cubicBezTo>
                  <a:cubicBezTo>
                    <a:pt x="19741" y="9413"/>
                    <a:pt x="18681" y="9584"/>
                    <a:pt x="17658" y="9961"/>
                  </a:cubicBezTo>
                  <a:cubicBezTo>
                    <a:pt x="17542" y="10010"/>
                    <a:pt x="17426" y="10065"/>
                    <a:pt x="17317" y="10113"/>
                  </a:cubicBezTo>
                  <a:cubicBezTo>
                    <a:pt x="17304" y="10101"/>
                    <a:pt x="17298" y="10095"/>
                    <a:pt x="17286" y="10083"/>
                  </a:cubicBezTo>
                  <a:cubicBezTo>
                    <a:pt x="17390" y="9937"/>
                    <a:pt x="17481" y="9778"/>
                    <a:pt x="17603" y="9644"/>
                  </a:cubicBezTo>
                  <a:cubicBezTo>
                    <a:pt x="18364" y="8749"/>
                    <a:pt x="19302" y="8091"/>
                    <a:pt x="20344" y="7561"/>
                  </a:cubicBezTo>
                  <a:cubicBezTo>
                    <a:pt x="20453" y="7507"/>
                    <a:pt x="20563" y="7452"/>
                    <a:pt x="20679" y="7397"/>
                  </a:cubicBezTo>
                  <a:cubicBezTo>
                    <a:pt x="20703" y="7385"/>
                    <a:pt x="20734" y="7379"/>
                    <a:pt x="20740" y="7373"/>
                  </a:cubicBezTo>
                  <a:close/>
                  <a:moveTo>
                    <a:pt x="11244" y="10314"/>
                  </a:moveTo>
                  <a:cubicBezTo>
                    <a:pt x="11226" y="10339"/>
                    <a:pt x="11207" y="10375"/>
                    <a:pt x="11183" y="10394"/>
                  </a:cubicBezTo>
                  <a:cubicBezTo>
                    <a:pt x="10952" y="10582"/>
                    <a:pt x="10708" y="10765"/>
                    <a:pt x="10483" y="10960"/>
                  </a:cubicBezTo>
                  <a:cubicBezTo>
                    <a:pt x="9916" y="11435"/>
                    <a:pt x="9356" y="11922"/>
                    <a:pt x="8850" y="12471"/>
                  </a:cubicBezTo>
                  <a:cubicBezTo>
                    <a:pt x="8771" y="12556"/>
                    <a:pt x="8698" y="12653"/>
                    <a:pt x="8619" y="12751"/>
                  </a:cubicBezTo>
                  <a:cubicBezTo>
                    <a:pt x="8753" y="12404"/>
                    <a:pt x="9015" y="12160"/>
                    <a:pt x="9264" y="11904"/>
                  </a:cubicBezTo>
                  <a:cubicBezTo>
                    <a:pt x="9752" y="11392"/>
                    <a:pt x="10330" y="10997"/>
                    <a:pt x="10891" y="10576"/>
                  </a:cubicBezTo>
                  <a:cubicBezTo>
                    <a:pt x="11006" y="10491"/>
                    <a:pt x="11110" y="10388"/>
                    <a:pt x="11244" y="10314"/>
                  </a:cubicBezTo>
                  <a:close/>
                  <a:moveTo>
                    <a:pt x="8350" y="8116"/>
                  </a:moveTo>
                  <a:cubicBezTo>
                    <a:pt x="8386" y="8116"/>
                    <a:pt x="8427" y="8131"/>
                    <a:pt x="8473" y="8158"/>
                  </a:cubicBezTo>
                  <a:cubicBezTo>
                    <a:pt x="9167" y="8542"/>
                    <a:pt x="9837" y="8981"/>
                    <a:pt x="10464" y="9474"/>
                  </a:cubicBezTo>
                  <a:cubicBezTo>
                    <a:pt x="10684" y="9651"/>
                    <a:pt x="10866" y="9864"/>
                    <a:pt x="11067" y="10059"/>
                  </a:cubicBezTo>
                  <a:cubicBezTo>
                    <a:pt x="11134" y="10132"/>
                    <a:pt x="11128" y="10193"/>
                    <a:pt x="11055" y="10254"/>
                  </a:cubicBezTo>
                  <a:cubicBezTo>
                    <a:pt x="10946" y="10345"/>
                    <a:pt x="10842" y="10448"/>
                    <a:pt x="10726" y="10540"/>
                  </a:cubicBezTo>
                  <a:cubicBezTo>
                    <a:pt x="10263" y="10911"/>
                    <a:pt x="9782" y="11271"/>
                    <a:pt x="9331" y="11654"/>
                  </a:cubicBezTo>
                  <a:cubicBezTo>
                    <a:pt x="9045" y="11910"/>
                    <a:pt x="8765" y="12178"/>
                    <a:pt x="8570" y="12513"/>
                  </a:cubicBezTo>
                  <a:cubicBezTo>
                    <a:pt x="8509" y="12623"/>
                    <a:pt x="8454" y="12726"/>
                    <a:pt x="8387" y="12854"/>
                  </a:cubicBezTo>
                  <a:cubicBezTo>
                    <a:pt x="8339" y="12806"/>
                    <a:pt x="8284" y="12763"/>
                    <a:pt x="8241" y="12702"/>
                  </a:cubicBezTo>
                  <a:cubicBezTo>
                    <a:pt x="7955" y="12300"/>
                    <a:pt x="7797" y="11831"/>
                    <a:pt x="7663" y="11362"/>
                  </a:cubicBezTo>
                  <a:cubicBezTo>
                    <a:pt x="7553" y="10972"/>
                    <a:pt x="7492" y="10570"/>
                    <a:pt x="7413" y="10168"/>
                  </a:cubicBezTo>
                  <a:cubicBezTo>
                    <a:pt x="7407" y="10144"/>
                    <a:pt x="7413" y="10113"/>
                    <a:pt x="7395" y="10101"/>
                  </a:cubicBezTo>
                  <a:cubicBezTo>
                    <a:pt x="7370" y="10077"/>
                    <a:pt x="7340" y="10071"/>
                    <a:pt x="7309" y="10053"/>
                  </a:cubicBezTo>
                  <a:cubicBezTo>
                    <a:pt x="7297" y="10083"/>
                    <a:pt x="7273" y="10113"/>
                    <a:pt x="7273" y="10138"/>
                  </a:cubicBezTo>
                  <a:cubicBezTo>
                    <a:pt x="7334" y="10570"/>
                    <a:pt x="7376" y="11003"/>
                    <a:pt x="7522" y="11417"/>
                  </a:cubicBezTo>
                  <a:cubicBezTo>
                    <a:pt x="7669" y="11837"/>
                    <a:pt x="7797" y="12263"/>
                    <a:pt x="8058" y="12665"/>
                  </a:cubicBezTo>
                  <a:cubicBezTo>
                    <a:pt x="7736" y="12501"/>
                    <a:pt x="7498" y="12300"/>
                    <a:pt x="7291" y="12050"/>
                  </a:cubicBezTo>
                  <a:cubicBezTo>
                    <a:pt x="7011" y="11709"/>
                    <a:pt x="6852" y="11295"/>
                    <a:pt x="6682" y="10893"/>
                  </a:cubicBezTo>
                  <a:cubicBezTo>
                    <a:pt x="6578" y="10656"/>
                    <a:pt x="6493" y="10406"/>
                    <a:pt x="6402" y="10162"/>
                  </a:cubicBezTo>
                  <a:cubicBezTo>
                    <a:pt x="6371" y="10077"/>
                    <a:pt x="6390" y="10028"/>
                    <a:pt x="6481" y="9998"/>
                  </a:cubicBezTo>
                  <a:cubicBezTo>
                    <a:pt x="6718" y="9906"/>
                    <a:pt x="6950" y="9809"/>
                    <a:pt x="7187" y="9693"/>
                  </a:cubicBezTo>
                  <a:cubicBezTo>
                    <a:pt x="7153" y="9674"/>
                    <a:pt x="7120" y="9667"/>
                    <a:pt x="7087" y="9667"/>
                  </a:cubicBezTo>
                  <a:cubicBezTo>
                    <a:pt x="6976" y="9667"/>
                    <a:pt x="6875" y="9754"/>
                    <a:pt x="6747" y="9754"/>
                  </a:cubicBezTo>
                  <a:cubicBezTo>
                    <a:pt x="6743" y="9754"/>
                    <a:pt x="6740" y="9754"/>
                    <a:pt x="6737" y="9754"/>
                  </a:cubicBezTo>
                  <a:cubicBezTo>
                    <a:pt x="7163" y="9273"/>
                    <a:pt x="7583" y="8810"/>
                    <a:pt x="7998" y="8347"/>
                  </a:cubicBezTo>
                  <a:cubicBezTo>
                    <a:pt x="8010" y="8353"/>
                    <a:pt x="8016" y="8359"/>
                    <a:pt x="8028" y="8365"/>
                  </a:cubicBezTo>
                  <a:cubicBezTo>
                    <a:pt x="7979" y="8432"/>
                    <a:pt x="7937" y="8505"/>
                    <a:pt x="7888" y="8572"/>
                  </a:cubicBezTo>
                  <a:cubicBezTo>
                    <a:pt x="7711" y="8816"/>
                    <a:pt x="7529" y="9060"/>
                    <a:pt x="7352" y="9309"/>
                  </a:cubicBezTo>
                  <a:cubicBezTo>
                    <a:pt x="7340" y="9328"/>
                    <a:pt x="7346" y="9370"/>
                    <a:pt x="7340" y="9401"/>
                  </a:cubicBezTo>
                  <a:cubicBezTo>
                    <a:pt x="7382" y="9389"/>
                    <a:pt x="7437" y="9395"/>
                    <a:pt x="7455" y="9376"/>
                  </a:cubicBezTo>
                  <a:cubicBezTo>
                    <a:pt x="7608" y="9188"/>
                    <a:pt x="7754" y="8993"/>
                    <a:pt x="7894" y="8798"/>
                  </a:cubicBezTo>
                  <a:cubicBezTo>
                    <a:pt x="8004" y="8646"/>
                    <a:pt x="8107" y="8487"/>
                    <a:pt x="8205" y="8329"/>
                  </a:cubicBezTo>
                  <a:cubicBezTo>
                    <a:pt x="8229" y="8292"/>
                    <a:pt x="8229" y="8244"/>
                    <a:pt x="8241" y="8195"/>
                  </a:cubicBezTo>
                  <a:cubicBezTo>
                    <a:pt x="8268" y="8140"/>
                    <a:pt x="8305" y="8116"/>
                    <a:pt x="8350" y="8116"/>
                  </a:cubicBezTo>
                  <a:close/>
                  <a:moveTo>
                    <a:pt x="12730" y="9340"/>
                  </a:moveTo>
                  <a:cubicBezTo>
                    <a:pt x="12901" y="9401"/>
                    <a:pt x="13090" y="9474"/>
                    <a:pt x="13278" y="9547"/>
                  </a:cubicBezTo>
                  <a:cubicBezTo>
                    <a:pt x="13309" y="9559"/>
                    <a:pt x="13339" y="9590"/>
                    <a:pt x="13351" y="9620"/>
                  </a:cubicBezTo>
                  <a:cubicBezTo>
                    <a:pt x="13400" y="9754"/>
                    <a:pt x="13449" y="9888"/>
                    <a:pt x="13498" y="10028"/>
                  </a:cubicBezTo>
                  <a:cubicBezTo>
                    <a:pt x="13595" y="10327"/>
                    <a:pt x="13711" y="10625"/>
                    <a:pt x="13790" y="10936"/>
                  </a:cubicBezTo>
                  <a:cubicBezTo>
                    <a:pt x="13961" y="11606"/>
                    <a:pt x="14119" y="12276"/>
                    <a:pt x="14277" y="12946"/>
                  </a:cubicBezTo>
                  <a:cubicBezTo>
                    <a:pt x="14283" y="12958"/>
                    <a:pt x="14277" y="12970"/>
                    <a:pt x="14277" y="12982"/>
                  </a:cubicBezTo>
                  <a:cubicBezTo>
                    <a:pt x="14222" y="12781"/>
                    <a:pt x="14064" y="12751"/>
                    <a:pt x="13894" y="12726"/>
                  </a:cubicBezTo>
                  <a:cubicBezTo>
                    <a:pt x="13370" y="12653"/>
                    <a:pt x="12846" y="12605"/>
                    <a:pt x="12340" y="12434"/>
                  </a:cubicBezTo>
                  <a:cubicBezTo>
                    <a:pt x="12005" y="12324"/>
                    <a:pt x="11695" y="12166"/>
                    <a:pt x="11469" y="11886"/>
                  </a:cubicBezTo>
                  <a:cubicBezTo>
                    <a:pt x="11214" y="11575"/>
                    <a:pt x="11220" y="11508"/>
                    <a:pt x="11402" y="11179"/>
                  </a:cubicBezTo>
                  <a:cubicBezTo>
                    <a:pt x="11573" y="10881"/>
                    <a:pt x="11792" y="10607"/>
                    <a:pt x="11993" y="10321"/>
                  </a:cubicBezTo>
                  <a:cubicBezTo>
                    <a:pt x="12158" y="10095"/>
                    <a:pt x="12322" y="9864"/>
                    <a:pt x="12493" y="9638"/>
                  </a:cubicBezTo>
                  <a:cubicBezTo>
                    <a:pt x="12560" y="9541"/>
                    <a:pt x="12639" y="9450"/>
                    <a:pt x="12730" y="9340"/>
                  </a:cubicBezTo>
                  <a:close/>
                  <a:moveTo>
                    <a:pt x="15714" y="9192"/>
                  </a:moveTo>
                  <a:cubicBezTo>
                    <a:pt x="15734" y="9192"/>
                    <a:pt x="15762" y="9202"/>
                    <a:pt x="15782" y="9212"/>
                  </a:cubicBezTo>
                  <a:cubicBezTo>
                    <a:pt x="16044" y="9303"/>
                    <a:pt x="16214" y="9517"/>
                    <a:pt x="16427" y="9675"/>
                  </a:cubicBezTo>
                  <a:cubicBezTo>
                    <a:pt x="16726" y="9900"/>
                    <a:pt x="16909" y="10205"/>
                    <a:pt x="17134" y="10485"/>
                  </a:cubicBezTo>
                  <a:cubicBezTo>
                    <a:pt x="17347" y="10747"/>
                    <a:pt x="17554" y="11021"/>
                    <a:pt x="17615" y="11374"/>
                  </a:cubicBezTo>
                  <a:cubicBezTo>
                    <a:pt x="17627" y="11441"/>
                    <a:pt x="17615" y="11484"/>
                    <a:pt x="17566" y="11545"/>
                  </a:cubicBezTo>
                  <a:cubicBezTo>
                    <a:pt x="17298" y="11855"/>
                    <a:pt x="16933" y="11989"/>
                    <a:pt x="16567" y="12111"/>
                  </a:cubicBezTo>
                  <a:cubicBezTo>
                    <a:pt x="16269" y="12215"/>
                    <a:pt x="15952" y="12276"/>
                    <a:pt x="15654" y="12373"/>
                  </a:cubicBezTo>
                  <a:cubicBezTo>
                    <a:pt x="15453" y="12440"/>
                    <a:pt x="15258" y="12531"/>
                    <a:pt x="15069" y="12629"/>
                  </a:cubicBezTo>
                  <a:cubicBezTo>
                    <a:pt x="14892" y="12726"/>
                    <a:pt x="14838" y="12903"/>
                    <a:pt x="14807" y="13086"/>
                  </a:cubicBezTo>
                  <a:cubicBezTo>
                    <a:pt x="14789" y="13165"/>
                    <a:pt x="14758" y="13232"/>
                    <a:pt x="14734" y="13305"/>
                  </a:cubicBezTo>
                  <a:cubicBezTo>
                    <a:pt x="14716" y="13305"/>
                    <a:pt x="14698" y="13299"/>
                    <a:pt x="14673" y="13293"/>
                  </a:cubicBezTo>
                  <a:cubicBezTo>
                    <a:pt x="14704" y="12909"/>
                    <a:pt x="14722" y="12531"/>
                    <a:pt x="14771" y="12148"/>
                  </a:cubicBezTo>
                  <a:cubicBezTo>
                    <a:pt x="14813" y="11776"/>
                    <a:pt x="14886" y="11405"/>
                    <a:pt x="14947" y="11021"/>
                  </a:cubicBezTo>
                  <a:cubicBezTo>
                    <a:pt x="15050" y="11019"/>
                    <a:pt x="15153" y="11018"/>
                    <a:pt x="15256" y="11018"/>
                  </a:cubicBezTo>
                  <a:cubicBezTo>
                    <a:pt x="16017" y="11018"/>
                    <a:pt x="16776" y="11085"/>
                    <a:pt x="17505" y="11332"/>
                  </a:cubicBezTo>
                  <a:cubicBezTo>
                    <a:pt x="17518" y="11319"/>
                    <a:pt x="17524" y="11313"/>
                    <a:pt x="17530" y="11301"/>
                  </a:cubicBezTo>
                  <a:cubicBezTo>
                    <a:pt x="17499" y="11271"/>
                    <a:pt x="17469" y="11222"/>
                    <a:pt x="17426" y="11216"/>
                  </a:cubicBezTo>
                  <a:cubicBezTo>
                    <a:pt x="17164" y="11143"/>
                    <a:pt x="16896" y="11070"/>
                    <a:pt x="16628" y="11015"/>
                  </a:cubicBezTo>
                  <a:cubicBezTo>
                    <a:pt x="16230" y="10939"/>
                    <a:pt x="15828" y="10911"/>
                    <a:pt x="15425" y="10911"/>
                  </a:cubicBezTo>
                  <a:cubicBezTo>
                    <a:pt x="15311" y="10911"/>
                    <a:pt x="15196" y="10913"/>
                    <a:pt x="15081" y="10917"/>
                  </a:cubicBezTo>
                  <a:lnTo>
                    <a:pt x="14947" y="10917"/>
                  </a:lnTo>
                  <a:cubicBezTo>
                    <a:pt x="15008" y="10680"/>
                    <a:pt x="15057" y="10455"/>
                    <a:pt x="15112" y="10229"/>
                  </a:cubicBezTo>
                  <a:cubicBezTo>
                    <a:pt x="15160" y="10046"/>
                    <a:pt x="15227" y="9864"/>
                    <a:pt x="15270" y="9675"/>
                  </a:cubicBezTo>
                  <a:cubicBezTo>
                    <a:pt x="15288" y="9608"/>
                    <a:pt x="15276" y="9529"/>
                    <a:pt x="15276" y="9450"/>
                  </a:cubicBezTo>
                  <a:cubicBezTo>
                    <a:pt x="15264" y="9443"/>
                    <a:pt x="15252" y="9431"/>
                    <a:pt x="15240" y="9425"/>
                  </a:cubicBezTo>
                  <a:cubicBezTo>
                    <a:pt x="15398" y="9346"/>
                    <a:pt x="15550" y="9273"/>
                    <a:pt x="15703" y="9194"/>
                  </a:cubicBezTo>
                  <a:cubicBezTo>
                    <a:pt x="15706" y="9193"/>
                    <a:pt x="15710" y="9192"/>
                    <a:pt x="15714" y="9192"/>
                  </a:cubicBezTo>
                  <a:close/>
                  <a:moveTo>
                    <a:pt x="14923" y="10400"/>
                  </a:moveTo>
                  <a:lnTo>
                    <a:pt x="14923" y="10400"/>
                  </a:lnTo>
                  <a:cubicBezTo>
                    <a:pt x="14911" y="10448"/>
                    <a:pt x="14905" y="10503"/>
                    <a:pt x="14892" y="10552"/>
                  </a:cubicBezTo>
                  <a:cubicBezTo>
                    <a:pt x="14862" y="10692"/>
                    <a:pt x="14813" y="10826"/>
                    <a:pt x="14783" y="10972"/>
                  </a:cubicBezTo>
                  <a:cubicBezTo>
                    <a:pt x="14765" y="11082"/>
                    <a:pt x="14783" y="11204"/>
                    <a:pt x="14765" y="11313"/>
                  </a:cubicBezTo>
                  <a:cubicBezTo>
                    <a:pt x="14655" y="11941"/>
                    <a:pt x="14564" y="12574"/>
                    <a:pt x="14564" y="13214"/>
                  </a:cubicBezTo>
                  <a:cubicBezTo>
                    <a:pt x="14564" y="13268"/>
                    <a:pt x="14600" y="13323"/>
                    <a:pt x="14624" y="13384"/>
                  </a:cubicBezTo>
                  <a:cubicBezTo>
                    <a:pt x="14606" y="13384"/>
                    <a:pt x="14564" y="13390"/>
                    <a:pt x="14533" y="13390"/>
                  </a:cubicBezTo>
                  <a:cubicBezTo>
                    <a:pt x="14296" y="12416"/>
                    <a:pt x="14058" y="11447"/>
                    <a:pt x="13833" y="10528"/>
                  </a:cubicBezTo>
                  <a:lnTo>
                    <a:pt x="13833" y="10528"/>
                  </a:lnTo>
                  <a:cubicBezTo>
                    <a:pt x="13894" y="10582"/>
                    <a:pt x="13997" y="10668"/>
                    <a:pt x="14088" y="10759"/>
                  </a:cubicBezTo>
                  <a:cubicBezTo>
                    <a:pt x="14224" y="10898"/>
                    <a:pt x="14306" y="10969"/>
                    <a:pt x="14380" y="10969"/>
                  </a:cubicBezTo>
                  <a:cubicBezTo>
                    <a:pt x="14459" y="10969"/>
                    <a:pt x="14530" y="10889"/>
                    <a:pt x="14649" y="10723"/>
                  </a:cubicBezTo>
                  <a:cubicBezTo>
                    <a:pt x="14728" y="10613"/>
                    <a:pt x="14813" y="10503"/>
                    <a:pt x="14923" y="10400"/>
                  </a:cubicBezTo>
                  <a:close/>
                  <a:moveTo>
                    <a:pt x="11281" y="11849"/>
                  </a:moveTo>
                  <a:cubicBezTo>
                    <a:pt x="11628" y="12294"/>
                    <a:pt x="12115" y="12501"/>
                    <a:pt x="12651" y="12605"/>
                  </a:cubicBezTo>
                  <a:cubicBezTo>
                    <a:pt x="13035" y="12684"/>
                    <a:pt x="13425" y="12745"/>
                    <a:pt x="13820" y="12799"/>
                  </a:cubicBezTo>
                  <a:cubicBezTo>
                    <a:pt x="13991" y="12824"/>
                    <a:pt x="14113" y="12873"/>
                    <a:pt x="14149" y="13067"/>
                  </a:cubicBezTo>
                  <a:cubicBezTo>
                    <a:pt x="14174" y="13208"/>
                    <a:pt x="14222" y="13342"/>
                    <a:pt x="14259" y="13482"/>
                  </a:cubicBezTo>
                  <a:cubicBezTo>
                    <a:pt x="14247" y="13482"/>
                    <a:pt x="14235" y="13488"/>
                    <a:pt x="14216" y="13494"/>
                  </a:cubicBezTo>
                  <a:cubicBezTo>
                    <a:pt x="14180" y="13396"/>
                    <a:pt x="14143" y="13299"/>
                    <a:pt x="14107" y="13195"/>
                  </a:cubicBezTo>
                  <a:cubicBezTo>
                    <a:pt x="14009" y="12933"/>
                    <a:pt x="13912" y="12873"/>
                    <a:pt x="13644" y="12873"/>
                  </a:cubicBezTo>
                  <a:cubicBezTo>
                    <a:pt x="13522" y="12873"/>
                    <a:pt x="13400" y="12860"/>
                    <a:pt x="13278" y="12830"/>
                  </a:cubicBezTo>
                  <a:cubicBezTo>
                    <a:pt x="12864" y="12732"/>
                    <a:pt x="12438" y="12641"/>
                    <a:pt x="12024" y="12513"/>
                  </a:cubicBezTo>
                  <a:cubicBezTo>
                    <a:pt x="11719" y="12416"/>
                    <a:pt x="11482" y="12203"/>
                    <a:pt x="11287" y="11941"/>
                  </a:cubicBezTo>
                  <a:cubicBezTo>
                    <a:pt x="11268" y="11922"/>
                    <a:pt x="11262" y="11886"/>
                    <a:pt x="11250" y="11861"/>
                  </a:cubicBezTo>
                  <a:cubicBezTo>
                    <a:pt x="11268" y="11855"/>
                    <a:pt x="11274" y="11849"/>
                    <a:pt x="11281" y="11849"/>
                  </a:cubicBezTo>
                  <a:close/>
                  <a:moveTo>
                    <a:pt x="17572" y="11758"/>
                  </a:moveTo>
                  <a:cubicBezTo>
                    <a:pt x="17579" y="11758"/>
                    <a:pt x="17585" y="11764"/>
                    <a:pt x="17591" y="11764"/>
                  </a:cubicBezTo>
                  <a:cubicBezTo>
                    <a:pt x="17512" y="11855"/>
                    <a:pt x="17438" y="11971"/>
                    <a:pt x="17341" y="12038"/>
                  </a:cubicBezTo>
                  <a:cubicBezTo>
                    <a:pt x="17024" y="12245"/>
                    <a:pt x="16665" y="12349"/>
                    <a:pt x="16306" y="12446"/>
                  </a:cubicBezTo>
                  <a:cubicBezTo>
                    <a:pt x="15995" y="12531"/>
                    <a:pt x="15684" y="12623"/>
                    <a:pt x="15374" y="12708"/>
                  </a:cubicBezTo>
                  <a:cubicBezTo>
                    <a:pt x="15227" y="12751"/>
                    <a:pt x="15136" y="12836"/>
                    <a:pt x="15081" y="12982"/>
                  </a:cubicBezTo>
                  <a:cubicBezTo>
                    <a:pt x="15033" y="13122"/>
                    <a:pt x="14966" y="13256"/>
                    <a:pt x="14905" y="13390"/>
                  </a:cubicBezTo>
                  <a:cubicBezTo>
                    <a:pt x="14886" y="13421"/>
                    <a:pt x="14862" y="13451"/>
                    <a:pt x="14838" y="13494"/>
                  </a:cubicBezTo>
                  <a:cubicBezTo>
                    <a:pt x="14819" y="13457"/>
                    <a:pt x="14807" y="13445"/>
                    <a:pt x="14813" y="13439"/>
                  </a:cubicBezTo>
                  <a:cubicBezTo>
                    <a:pt x="14868" y="13268"/>
                    <a:pt x="14911" y="13092"/>
                    <a:pt x="14984" y="12927"/>
                  </a:cubicBezTo>
                  <a:cubicBezTo>
                    <a:pt x="15026" y="12842"/>
                    <a:pt x="15100" y="12739"/>
                    <a:pt x="15179" y="12696"/>
                  </a:cubicBezTo>
                  <a:cubicBezTo>
                    <a:pt x="15374" y="12592"/>
                    <a:pt x="15581" y="12495"/>
                    <a:pt x="15794" y="12440"/>
                  </a:cubicBezTo>
                  <a:cubicBezTo>
                    <a:pt x="16232" y="12330"/>
                    <a:pt x="16665" y="12221"/>
                    <a:pt x="17073" y="12026"/>
                  </a:cubicBezTo>
                  <a:cubicBezTo>
                    <a:pt x="17244" y="11947"/>
                    <a:pt x="17402" y="11849"/>
                    <a:pt x="17572" y="11758"/>
                  </a:cubicBezTo>
                  <a:close/>
                  <a:moveTo>
                    <a:pt x="15703" y="12714"/>
                  </a:moveTo>
                  <a:lnTo>
                    <a:pt x="15703" y="12714"/>
                  </a:lnTo>
                  <a:cubicBezTo>
                    <a:pt x="15721" y="12976"/>
                    <a:pt x="15660" y="13208"/>
                    <a:pt x="15575" y="13421"/>
                  </a:cubicBezTo>
                  <a:cubicBezTo>
                    <a:pt x="15495" y="13610"/>
                    <a:pt x="15404" y="13786"/>
                    <a:pt x="15428" y="13981"/>
                  </a:cubicBezTo>
                  <a:cubicBezTo>
                    <a:pt x="15282" y="13841"/>
                    <a:pt x="15130" y="13695"/>
                    <a:pt x="14984" y="13555"/>
                  </a:cubicBezTo>
                  <a:cubicBezTo>
                    <a:pt x="15057" y="13378"/>
                    <a:pt x="15136" y="13183"/>
                    <a:pt x="15215" y="12994"/>
                  </a:cubicBezTo>
                  <a:cubicBezTo>
                    <a:pt x="15258" y="12885"/>
                    <a:pt x="15337" y="12830"/>
                    <a:pt x="15447" y="12793"/>
                  </a:cubicBezTo>
                  <a:cubicBezTo>
                    <a:pt x="15526" y="12769"/>
                    <a:pt x="15605" y="12745"/>
                    <a:pt x="15703" y="12714"/>
                  </a:cubicBezTo>
                  <a:close/>
                  <a:moveTo>
                    <a:pt x="13065" y="12933"/>
                  </a:moveTo>
                  <a:lnTo>
                    <a:pt x="13065" y="12933"/>
                  </a:lnTo>
                  <a:cubicBezTo>
                    <a:pt x="13309" y="12946"/>
                    <a:pt x="13546" y="12952"/>
                    <a:pt x="13772" y="12982"/>
                  </a:cubicBezTo>
                  <a:cubicBezTo>
                    <a:pt x="13839" y="12994"/>
                    <a:pt x="13906" y="13074"/>
                    <a:pt x="13942" y="13141"/>
                  </a:cubicBezTo>
                  <a:cubicBezTo>
                    <a:pt x="14009" y="13275"/>
                    <a:pt x="14052" y="13427"/>
                    <a:pt x="14088" y="13536"/>
                  </a:cubicBezTo>
                  <a:cubicBezTo>
                    <a:pt x="13875" y="13750"/>
                    <a:pt x="13674" y="13945"/>
                    <a:pt x="13492" y="14133"/>
                  </a:cubicBezTo>
                  <a:cubicBezTo>
                    <a:pt x="13461" y="13951"/>
                    <a:pt x="13449" y="13725"/>
                    <a:pt x="13382" y="13518"/>
                  </a:cubicBezTo>
                  <a:cubicBezTo>
                    <a:pt x="13309" y="13305"/>
                    <a:pt x="13175" y="13122"/>
                    <a:pt x="13065" y="12933"/>
                  </a:cubicBezTo>
                  <a:close/>
                  <a:moveTo>
                    <a:pt x="16726" y="12452"/>
                  </a:moveTo>
                  <a:lnTo>
                    <a:pt x="16726" y="12452"/>
                  </a:lnTo>
                  <a:cubicBezTo>
                    <a:pt x="16580" y="12787"/>
                    <a:pt x="16452" y="13092"/>
                    <a:pt x="16318" y="13396"/>
                  </a:cubicBezTo>
                  <a:cubicBezTo>
                    <a:pt x="16263" y="13524"/>
                    <a:pt x="16202" y="13646"/>
                    <a:pt x="16135" y="13762"/>
                  </a:cubicBezTo>
                  <a:cubicBezTo>
                    <a:pt x="16019" y="13975"/>
                    <a:pt x="15977" y="14206"/>
                    <a:pt x="15983" y="14444"/>
                  </a:cubicBezTo>
                  <a:cubicBezTo>
                    <a:pt x="15983" y="14523"/>
                    <a:pt x="15983" y="14602"/>
                    <a:pt x="15983" y="14682"/>
                  </a:cubicBezTo>
                  <a:cubicBezTo>
                    <a:pt x="15971" y="14682"/>
                    <a:pt x="15964" y="14688"/>
                    <a:pt x="15952" y="14688"/>
                  </a:cubicBezTo>
                  <a:cubicBezTo>
                    <a:pt x="15824" y="14529"/>
                    <a:pt x="15660" y="14389"/>
                    <a:pt x="15575" y="14206"/>
                  </a:cubicBezTo>
                  <a:cubicBezTo>
                    <a:pt x="15508" y="14054"/>
                    <a:pt x="15526" y="13853"/>
                    <a:pt x="15593" y="13677"/>
                  </a:cubicBezTo>
                  <a:cubicBezTo>
                    <a:pt x="15660" y="13518"/>
                    <a:pt x="15739" y="13360"/>
                    <a:pt x="15782" y="13195"/>
                  </a:cubicBezTo>
                  <a:cubicBezTo>
                    <a:pt x="15818" y="13049"/>
                    <a:pt x="15818" y="12897"/>
                    <a:pt x="15837" y="12751"/>
                  </a:cubicBezTo>
                  <a:cubicBezTo>
                    <a:pt x="15843" y="12720"/>
                    <a:pt x="15861" y="12672"/>
                    <a:pt x="15885" y="12659"/>
                  </a:cubicBezTo>
                  <a:cubicBezTo>
                    <a:pt x="16153" y="12592"/>
                    <a:pt x="16415" y="12525"/>
                    <a:pt x="16726" y="12452"/>
                  </a:cubicBezTo>
                  <a:close/>
                  <a:moveTo>
                    <a:pt x="11281" y="10461"/>
                  </a:moveTo>
                  <a:cubicBezTo>
                    <a:pt x="11348" y="10589"/>
                    <a:pt x="11402" y="10692"/>
                    <a:pt x="11451" y="10796"/>
                  </a:cubicBezTo>
                  <a:cubicBezTo>
                    <a:pt x="11463" y="10820"/>
                    <a:pt x="11439" y="10869"/>
                    <a:pt x="11421" y="10893"/>
                  </a:cubicBezTo>
                  <a:cubicBezTo>
                    <a:pt x="11256" y="11106"/>
                    <a:pt x="11153" y="11344"/>
                    <a:pt x="11086" y="11600"/>
                  </a:cubicBezTo>
                  <a:cubicBezTo>
                    <a:pt x="11061" y="11685"/>
                    <a:pt x="11061" y="11782"/>
                    <a:pt x="11043" y="11874"/>
                  </a:cubicBezTo>
                  <a:cubicBezTo>
                    <a:pt x="11037" y="11916"/>
                    <a:pt x="11025" y="11965"/>
                    <a:pt x="11006" y="12008"/>
                  </a:cubicBezTo>
                  <a:cubicBezTo>
                    <a:pt x="10623" y="12781"/>
                    <a:pt x="10233" y="13555"/>
                    <a:pt x="9849" y="14328"/>
                  </a:cubicBezTo>
                  <a:cubicBezTo>
                    <a:pt x="9770" y="14493"/>
                    <a:pt x="9697" y="14663"/>
                    <a:pt x="9624" y="14828"/>
                  </a:cubicBezTo>
                  <a:cubicBezTo>
                    <a:pt x="9459" y="14791"/>
                    <a:pt x="9307" y="14749"/>
                    <a:pt x="9149" y="14718"/>
                  </a:cubicBezTo>
                  <a:cubicBezTo>
                    <a:pt x="9051" y="14694"/>
                    <a:pt x="8984" y="14645"/>
                    <a:pt x="8942" y="14554"/>
                  </a:cubicBezTo>
                  <a:cubicBezTo>
                    <a:pt x="8862" y="14389"/>
                    <a:pt x="8777" y="14237"/>
                    <a:pt x="8680" y="14085"/>
                  </a:cubicBezTo>
                  <a:cubicBezTo>
                    <a:pt x="8631" y="14005"/>
                    <a:pt x="8582" y="13914"/>
                    <a:pt x="8503" y="13871"/>
                  </a:cubicBezTo>
                  <a:cubicBezTo>
                    <a:pt x="8412" y="13811"/>
                    <a:pt x="8418" y="13756"/>
                    <a:pt x="8430" y="13664"/>
                  </a:cubicBezTo>
                  <a:cubicBezTo>
                    <a:pt x="8473" y="13427"/>
                    <a:pt x="8503" y="13189"/>
                    <a:pt x="8540" y="12940"/>
                  </a:cubicBezTo>
                  <a:cubicBezTo>
                    <a:pt x="8550" y="12942"/>
                    <a:pt x="8561" y="12943"/>
                    <a:pt x="8570" y="12943"/>
                  </a:cubicBezTo>
                  <a:cubicBezTo>
                    <a:pt x="8669" y="12943"/>
                    <a:pt x="8711" y="12835"/>
                    <a:pt x="8783" y="12763"/>
                  </a:cubicBezTo>
                  <a:cubicBezTo>
                    <a:pt x="9088" y="12434"/>
                    <a:pt x="9386" y="12105"/>
                    <a:pt x="9715" y="11807"/>
                  </a:cubicBezTo>
                  <a:cubicBezTo>
                    <a:pt x="10227" y="11344"/>
                    <a:pt x="10757" y="10911"/>
                    <a:pt x="11281" y="10461"/>
                  </a:cubicBezTo>
                  <a:close/>
                  <a:moveTo>
                    <a:pt x="12036" y="12647"/>
                  </a:moveTo>
                  <a:lnTo>
                    <a:pt x="12036" y="12647"/>
                  </a:lnTo>
                  <a:cubicBezTo>
                    <a:pt x="12212" y="12696"/>
                    <a:pt x="12383" y="12757"/>
                    <a:pt x="12566" y="12787"/>
                  </a:cubicBezTo>
                  <a:cubicBezTo>
                    <a:pt x="12797" y="12836"/>
                    <a:pt x="12943" y="12946"/>
                    <a:pt x="13077" y="13159"/>
                  </a:cubicBezTo>
                  <a:cubicBezTo>
                    <a:pt x="13260" y="13457"/>
                    <a:pt x="13284" y="13768"/>
                    <a:pt x="13345" y="14085"/>
                  </a:cubicBezTo>
                  <a:cubicBezTo>
                    <a:pt x="13382" y="14292"/>
                    <a:pt x="13327" y="14456"/>
                    <a:pt x="13187" y="14608"/>
                  </a:cubicBezTo>
                  <a:cubicBezTo>
                    <a:pt x="13108" y="14694"/>
                    <a:pt x="13053" y="14803"/>
                    <a:pt x="12974" y="14919"/>
                  </a:cubicBezTo>
                  <a:cubicBezTo>
                    <a:pt x="12889" y="14450"/>
                    <a:pt x="12809" y="13999"/>
                    <a:pt x="12596" y="13597"/>
                  </a:cubicBezTo>
                  <a:cubicBezTo>
                    <a:pt x="12480" y="13378"/>
                    <a:pt x="12322" y="13189"/>
                    <a:pt x="12188" y="12982"/>
                  </a:cubicBezTo>
                  <a:cubicBezTo>
                    <a:pt x="12127" y="12885"/>
                    <a:pt x="12072" y="12775"/>
                    <a:pt x="12036" y="12647"/>
                  </a:cubicBezTo>
                  <a:close/>
                  <a:moveTo>
                    <a:pt x="9051" y="14785"/>
                  </a:moveTo>
                  <a:lnTo>
                    <a:pt x="9051" y="14785"/>
                  </a:lnTo>
                  <a:cubicBezTo>
                    <a:pt x="9252" y="14828"/>
                    <a:pt x="9423" y="14864"/>
                    <a:pt x="9587" y="14907"/>
                  </a:cubicBezTo>
                  <a:cubicBezTo>
                    <a:pt x="9571" y="14923"/>
                    <a:pt x="9538" y="14930"/>
                    <a:pt x="9495" y="14930"/>
                  </a:cubicBezTo>
                  <a:cubicBezTo>
                    <a:pt x="9371" y="14930"/>
                    <a:pt x="9164" y="14871"/>
                    <a:pt x="9051" y="14785"/>
                  </a:cubicBezTo>
                  <a:close/>
                  <a:moveTo>
                    <a:pt x="20332" y="13945"/>
                  </a:moveTo>
                  <a:cubicBezTo>
                    <a:pt x="20429" y="14310"/>
                    <a:pt x="20533" y="14669"/>
                    <a:pt x="20624" y="15010"/>
                  </a:cubicBezTo>
                  <a:cubicBezTo>
                    <a:pt x="20368" y="15065"/>
                    <a:pt x="20131" y="15120"/>
                    <a:pt x="19893" y="15169"/>
                  </a:cubicBezTo>
                  <a:cubicBezTo>
                    <a:pt x="19886" y="15170"/>
                    <a:pt x="19879" y="15170"/>
                    <a:pt x="19872" y="15170"/>
                  </a:cubicBezTo>
                  <a:cubicBezTo>
                    <a:pt x="19843" y="15170"/>
                    <a:pt x="19813" y="15162"/>
                    <a:pt x="19783" y="15157"/>
                  </a:cubicBezTo>
                  <a:cubicBezTo>
                    <a:pt x="19790" y="15126"/>
                    <a:pt x="19790" y="15090"/>
                    <a:pt x="19802" y="15059"/>
                  </a:cubicBezTo>
                  <a:cubicBezTo>
                    <a:pt x="19936" y="14742"/>
                    <a:pt x="20070" y="14426"/>
                    <a:pt x="20210" y="14109"/>
                  </a:cubicBezTo>
                  <a:cubicBezTo>
                    <a:pt x="20234" y="14054"/>
                    <a:pt x="20283" y="14012"/>
                    <a:pt x="20332" y="13945"/>
                  </a:cubicBezTo>
                  <a:close/>
                  <a:moveTo>
                    <a:pt x="8369" y="13896"/>
                  </a:moveTo>
                  <a:lnTo>
                    <a:pt x="8369" y="13896"/>
                  </a:lnTo>
                  <a:cubicBezTo>
                    <a:pt x="8570" y="14048"/>
                    <a:pt x="9179" y="15175"/>
                    <a:pt x="9161" y="15358"/>
                  </a:cubicBezTo>
                  <a:cubicBezTo>
                    <a:pt x="9070" y="15205"/>
                    <a:pt x="8990" y="15065"/>
                    <a:pt x="8911" y="14931"/>
                  </a:cubicBezTo>
                  <a:cubicBezTo>
                    <a:pt x="8735" y="14627"/>
                    <a:pt x="8558" y="14328"/>
                    <a:pt x="8387" y="14024"/>
                  </a:cubicBezTo>
                  <a:cubicBezTo>
                    <a:pt x="8369" y="13999"/>
                    <a:pt x="8375" y="13957"/>
                    <a:pt x="8369" y="13896"/>
                  </a:cubicBezTo>
                  <a:close/>
                  <a:moveTo>
                    <a:pt x="17304" y="10528"/>
                  </a:moveTo>
                  <a:lnTo>
                    <a:pt x="17304" y="10528"/>
                  </a:lnTo>
                  <a:cubicBezTo>
                    <a:pt x="17993" y="10887"/>
                    <a:pt x="18644" y="11277"/>
                    <a:pt x="19254" y="11740"/>
                  </a:cubicBezTo>
                  <a:cubicBezTo>
                    <a:pt x="19406" y="11855"/>
                    <a:pt x="19540" y="11995"/>
                    <a:pt x="19680" y="12129"/>
                  </a:cubicBezTo>
                  <a:cubicBezTo>
                    <a:pt x="19710" y="12160"/>
                    <a:pt x="19729" y="12209"/>
                    <a:pt x="19741" y="12245"/>
                  </a:cubicBezTo>
                  <a:cubicBezTo>
                    <a:pt x="19850" y="12690"/>
                    <a:pt x="19954" y="13128"/>
                    <a:pt x="20058" y="13567"/>
                  </a:cubicBezTo>
                  <a:cubicBezTo>
                    <a:pt x="20076" y="13634"/>
                    <a:pt x="20051" y="13677"/>
                    <a:pt x="20015" y="13737"/>
                  </a:cubicBezTo>
                  <a:cubicBezTo>
                    <a:pt x="19905" y="13896"/>
                    <a:pt x="19820" y="14072"/>
                    <a:pt x="19741" y="14249"/>
                  </a:cubicBezTo>
                  <a:cubicBezTo>
                    <a:pt x="19619" y="14517"/>
                    <a:pt x="19491" y="14785"/>
                    <a:pt x="19412" y="15065"/>
                  </a:cubicBezTo>
                  <a:cubicBezTo>
                    <a:pt x="19357" y="15248"/>
                    <a:pt x="19247" y="15291"/>
                    <a:pt x="19089" y="15315"/>
                  </a:cubicBezTo>
                  <a:cubicBezTo>
                    <a:pt x="18979" y="15327"/>
                    <a:pt x="18876" y="15358"/>
                    <a:pt x="18766" y="15364"/>
                  </a:cubicBezTo>
                  <a:cubicBezTo>
                    <a:pt x="18718" y="15364"/>
                    <a:pt x="18638" y="15327"/>
                    <a:pt x="18626" y="15285"/>
                  </a:cubicBezTo>
                  <a:cubicBezTo>
                    <a:pt x="18462" y="14791"/>
                    <a:pt x="18188" y="14353"/>
                    <a:pt x="17956" y="13890"/>
                  </a:cubicBezTo>
                  <a:cubicBezTo>
                    <a:pt x="17786" y="13555"/>
                    <a:pt x="17646" y="13208"/>
                    <a:pt x="17493" y="12860"/>
                  </a:cubicBezTo>
                  <a:cubicBezTo>
                    <a:pt x="17475" y="12824"/>
                    <a:pt x="17475" y="12769"/>
                    <a:pt x="17487" y="12720"/>
                  </a:cubicBezTo>
                  <a:cubicBezTo>
                    <a:pt x="17560" y="12416"/>
                    <a:pt x="17646" y="12117"/>
                    <a:pt x="17719" y="11813"/>
                  </a:cubicBezTo>
                  <a:cubicBezTo>
                    <a:pt x="17792" y="11478"/>
                    <a:pt x="17725" y="11167"/>
                    <a:pt x="17542" y="10875"/>
                  </a:cubicBezTo>
                  <a:cubicBezTo>
                    <a:pt x="17469" y="10759"/>
                    <a:pt x="17384" y="10643"/>
                    <a:pt x="17304" y="10528"/>
                  </a:cubicBezTo>
                  <a:close/>
                  <a:moveTo>
                    <a:pt x="17536" y="12087"/>
                  </a:moveTo>
                  <a:lnTo>
                    <a:pt x="17536" y="12087"/>
                  </a:lnTo>
                  <a:cubicBezTo>
                    <a:pt x="17365" y="12629"/>
                    <a:pt x="17183" y="13171"/>
                    <a:pt x="17018" y="13719"/>
                  </a:cubicBezTo>
                  <a:cubicBezTo>
                    <a:pt x="16854" y="14267"/>
                    <a:pt x="16701" y="14822"/>
                    <a:pt x="16531" y="15412"/>
                  </a:cubicBezTo>
                  <a:cubicBezTo>
                    <a:pt x="16470" y="15364"/>
                    <a:pt x="16415" y="15321"/>
                    <a:pt x="16373" y="15272"/>
                  </a:cubicBezTo>
                  <a:cubicBezTo>
                    <a:pt x="16135" y="15035"/>
                    <a:pt x="16080" y="14749"/>
                    <a:pt x="16105" y="14426"/>
                  </a:cubicBezTo>
                  <a:cubicBezTo>
                    <a:pt x="16117" y="14170"/>
                    <a:pt x="16178" y="13932"/>
                    <a:pt x="16299" y="13707"/>
                  </a:cubicBezTo>
                  <a:cubicBezTo>
                    <a:pt x="16519" y="13323"/>
                    <a:pt x="16689" y="12915"/>
                    <a:pt x="16835" y="12495"/>
                  </a:cubicBezTo>
                  <a:cubicBezTo>
                    <a:pt x="16854" y="12440"/>
                    <a:pt x="16902" y="12391"/>
                    <a:pt x="16957" y="12367"/>
                  </a:cubicBezTo>
                  <a:cubicBezTo>
                    <a:pt x="17140" y="12270"/>
                    <a:pt x="17335" y="12184"/>
                    <a:pt x="17536" y="12087"/>
                  </a:cubicBezTo>
                  <a:close/>
                  <a:moveTo>
                    <a:pt x="11238" y="12136"/>
                  </a:moveTo>
                  <a:lnTo>
                    <a:pt x="11238" y="12136"/>
                  </a:lnTo>
                  <a:cubicBezTo>
                    <a:pt x="11451" y="12294"/>
                    <a:pt x="11646" y="12428"/>
                    <a:pt x="11835" y="12562"/>
                  </a:cubicBezTo>
                  <a:cubicBezTo>
                    <a:pt x="11859" y="12580"/>
                    <a:pt x="11877" y="12611"/>
                    <a:pt x="11890" y="12641"/>
                  </a:cubicBezTo>
                  <a:cubicBezTo>
                    <a:pt x="12048" y="12903"/>
                    <a:pt x="12200" y="13171"/>
                    <a:pt x="12365" y="13427"/>
                  </a:cubicBezTo>
                  <a:cubicBezTo>
                    <a:pt x="12572" y="13744"/>
                    <a:pt x="12657" y="14103"/>
                    <a:pt x="12755" y="14456"/>
                  </a:cubicBezTo>
                  <a:cubicBezTo>
                    <a:pt x="12797" y="14633"/>
                    <a:pt x="12828" y="14822"/>
                    <a:pt x="12858" y="15004"/>
                  </a:cubicBezTo>
                  <a:cubicBezTo>
                    <a:pt x="12870" y="15047"/>
                    <a:pt x="12864" y="15102"/>
                    <a:pt x="12846" y="15144"/>
                  </a:cubicBezTo>
                  <a:cubicBezTo>
                    <a:pt x="12803" y="15254"/>
                    <a:pt x="12742" y="15364"/>
                    <a:pt x="12675" y="15498"/>
                  </a:cubicBezTo>
                  <a:cubicBezTo>
                    <a:pt x="12651" y="15431"/>
                    <a:pt x="12633" y="15394"/>
                    <a:pt x="12621" y="15352"/>
                  </a:cubicBezTo>
                  <a:cubicBezTo>
                    <a:pt x="12444" y="14803"/>
                    <a:pt x="12273" y="14249"/>
                    <a:pt x="11969" y="13750"/>
                  </a:cubicBezTo>
                  <a:cubicBezTo>
                    <a:pt x="11798" y="13463"/>
                    <a:pt x="11640" y="13165"/>
                    <a:pt x="11500" y="12860"/>
                  </a:cubicBezTo>
                  <a:cubicBezTo>
                    <a:pt x="11396" y="12635"/>
                    <a:pt x="11329" y="12391"/>
                    <a:pt x="11238" y="12136"/>
                  </a:cubicBezTo>
                  <a:close/>
                  <a:moveTo>
                    <a:pt x="19357" y="15364"/>
                  </a:moveTo>
                  <a:cubicBezTo>
                    <a:pt x="19357" y="15382"/>
                    <a:pt x="19363" y="15406"/>
                    <a:pt x="19363" y="15431"/>
                  </a:cubicBezTo>
                  <a:cubicBezTo>
                    <a:pt x="19138" y="15479"/>
                    <a:pt x="18912" y="15540"/>
                    <a:pt x="18681" y="15553"/>
                  </a:cubicBezTo>
                  <a:cubicBezTo>
                    <a:pt x="18681" y="15534"/>
                    <a:pt x="18675" y="15510"/>
                    <a:pt x="18675" y="15492"/>
                  </a:cubicBezTo>
                  <a:cubicBezTo>
                    <a:pt x="18900" y="15455"/>
                    <a:pt x="19126" y="15406"/>
                    <a:pt x="19357" y="15364"/>
                  </a:cubicBezTo>
                  <a:close/>
                  <a:moveTo>
                    <a:pt x="9185" y="14950"/>
                  </a:moveTo>
                  <a:lnTo>
                    <a:pt x="9185" y="14950"/>
                  </a:lnTo>
                  <a:cubicBezTo>
                    <a:pt x="9277" y="14974"/>
                    <a:pt x="9386" y="14998"/>
                    <a:pt x="9490" y="15029"/>
                  </a:cubicBezTo>
                  <a:cubicBezTo>
                    <a:pt x="9502" y="15035"/>
                    <a:pt x="9514" y="15071"/>
                    <a:pt x="9514" y="15090"/>
                  </a:cubicBezTo>
                  <a:cubicBezTo>
                    <a:pt x="9490" y="15327"/>
                    <a:pt x="9465" y="15565"/>
                    <a:pt x="9441" y="15814"/>
                  </a:cubicBezTo>
                  <a:cubicBezTo>
                    <a:pt x="9356" y="15802"/>
                    <a:pt x="9258" y="15790"/>
                    <a:pt x="9161" y="15778"/>
                  </a:cubicBezTo>
                  <a:cubicBezTo>
                    <a:pt x="9210" y="15632"/>
                    <a:pt x="9295" y="15504"/>
                    <a:pt x="9301" y="15364"/>
                  </a:cubicBezTo>
                  <a:cubicBezTo>
                    <a:pt x="9301" y="15230"/>
                    <a:pt x="9228" y="15096"/>
                    <a:pt x="9185" y="14950"/>
                  </a:cubicBezTo>
                  <a:close/>
                  <a:moveTo>
                    <a:pt x="19365" y="15539"/>
                  </a:moveTo>
                  <a:cubicBezTo>
                    <a:pt x="19389" y="15539"/>
                    <a:pt x="19419" y="15561"/>
                    <a:pt x="19430" y="15577"/>
                  </a:cubicBezTo>
                  <a:cubicBezTo>
                    <a:pt x="19497" y="15699"/>
                    <a:pt x="19552" y="15827"/>
                    <a:pt x="19625" y="15973"/>
                  </a:cubicBezTo>
                  <a:lnTo>
                    <a:pt x="18711" y="15973"/>
                  </a:lnTo>
                  <a:cubicBezTo>
                    <a:pt x="18718" y="15857"/>
                    <a:pt x="18724" y="15760"/>
                    <a:pt x="18736" y="15656"/>
                  </a:cubicBezTo>
                  <a:cubicBezTo>
                    <a:pt x="18937" y="15620"/>
                    <a:pt x="19144" y="15577"/>
                    <a:pt x="19357" y="15540"/>
                  </a:cubicBezTo>
                  <a:cubicBezTo>
                    <a:pt x="19360" y="15540"/>
                    <a:pt x="19362" y="15539"/>
                    <a:pt x="19365" y="15539"/>
                  </a:cubicBezTo>
                  <a:close/>
                  <a:moveTo>
                    <a:pt x="19623" y="16043"/>
                  </a:moveTo>
                  <a:cubicBezTo>
                    <a:pt x="19636" y="16043"/>
                    <a:pt x="19649" y="16048"/>
                    <a:pt x="19662" y="16052"/>
                  </a:cubicBezTo>
                  <a:cubicBezTo>
                    <a:pt x="19662" y="16064"/>
                    <a:pt x="19662" y="16070"/>
                    <a:pt x="19662" y="16082"/>
                  </a:cubicBezTo>
                  <a:cubicBezTo>
                    <a:pt x="19436" y="16124"/>
                    <a:pt x="19214" y="16183"/>
                    <a:pt x="18985" y="16183"/>
                  </a:cubicBezTo>
                  <a:cubicBezTo>
                    <a:pt x="18911" y="16183"/>
                    <a:pt x="18836" y="16176"/>
                    <a:pt x="18760" y="16162"/>
                  </a:cubicBezTo>
                  <a:cubicBezTo>
                    <a:pt x="18724" y="16156"/>
                    <a:pt x="18699" y="16125"/>
                    <a:pt x="18669" y="16101"/>
                  </a:cubicBezTo>
                  <a:cubicBezTo>
                    <a:pt x="18696" y="16090"/>
                    <a:pt x="18723" y="16069"/>
                    <a:pt x="18750" y="16069"/>
                  </a:cubicBezTo>
                  <a:cubicBezTo>
                    <a:pt x="18754" y="16069"/>
                    <a:pt x="18757" y="16070"/>
                    <a:pt x="18760" y="16070"/>
                  </a:cubicBezTo>
                  <a:cubicBezTo>
                    <a:pt x="18879" y="16085"/>
                    <a:pt x="18997" y="16093"/>
                    <a:pt x="19115" y="16093"/>
                  </a:cubicBezTo>
                  <a:cubicBezTo>
                    <a:pt x="19280" y="16093"/>
                    <a:pt x="19443" y="16078"/>
                    <a:pt x="19607" y="16046"/>
                  </a:cubicBezTo>
                  <a:cubicBezTo>
                    <a:pt x="19612" y="16044"/>
                    <a:pt x="19618" y="16043"/>
                    <a:pt x="19623" y="16043"/>
                  </a:cubicBezTo>
                  <a:close/>
                  <a:moveTo>
                    <a:pt x="20538" y="15125"/>
                  </a:moveTo>
                  <a:cubicBezTo>
                    <a:pt x="20613" y="15125"/>
                    <a:pt x="20650" y="15167"/>
                    <a:pt x="20654" y="15260"/>
                  </a:cubicBezTo>
                  <a:cubicBezTo>
                    <a:pt x="20691" y="15821"/>
                    <a:pt x="20606" y="16369"/>
                    <a:pt x="20527" y="16917"/>
                  </a:cubicBezTo>
                  <a:cubicBezTo>
                    <a:pt x="20527" y="16923"/>
                    <a:pt x="20520" y="16929"/>
                    <a:pt x="20520" y="16929"/>
                  </a:cubicBezTo>
                  <a:cubicBezTo>
                    <a:pt x="20252" y="16393"/>
                    <a:pt x="19984" y="15857"/>
                    <a:pt x="19716" y="15315"/>
                  </a:cubicBezTo>
                  <a:cubicBezTo>
                    <a:pt x="19972" y="15254"/>
                    <a:pt x="20228" y="15193"/>
                    <a:pt x="20478" y="15132"/>
                  </a:cubicBezTo>
                  <a:cubicBezTo>
                    <a:pt x="20500" y="15128"/>
                    <a:pt x="20521" y="15125"/>
                    <a:pt x="20538" y="15125"/>
                  </a:cubicBezTo>
                  <a:close/>
                  <a:moveTo>
                    <a:pt x="20600" y="14328"/>
                  </a:moveTo>
                  <a:cubicBezTo>
                    <a:pt x="20667" y="14499"/>
                    <a:pt x="20734" y="14675"/>
                    <a:pt x="20813" y="14852"/>
                  </a:cubicBezTo>
                  <a:cubicBezTo>
                    <a:pt x="20935" y="15114"/>
                    <a:pt x="20996" y="15388"/>
                    <a:pt x="20953" y="15674"/>
                  </a:cubicBezTo>
                  <a:cubicBezTo>
                    <a:pt x="20910" y="15973"/>
                    <a:pt x="20843" y="16265"/>
                    <a:pt x="20782" y="16558"/>
                  </a:cubicBezTo>
                  <a:cubicBezTo>
                    <a:pt x="20746" y="16716"/>
                    <a:pt x="20703" y="16868"/>
                    <a:pt x="20642" y="17020"/>
                  </a:cubicBezTo>
                  <a:cubicBezTo>
                    <a:pt x="20788" y="16119"/>
                    <a:pt x="20910" y="15218"/>
                    <a:pt x="20539" y="14334"/>
                  </a:cubicBezTo>
                  <a:cubicBezTo>
                    <a:pt x="20557" y="14328"/>
                    <a:pt x="20575" y="14328"/>
                    <a:pt x="20600" y="14328"/>
                  </a:cubicBezTo>
                  <a:close/>
                  <a:moveTo>
                    <a:pt x="14609" y="13475"/>
                  </a:moveTo>
                  <a:cubicBezTo>
                    <a:pt x="14647" y="13475"/>
                    <a:pt x="14688" y="13496"/>
                    <a:pt x="14722" y="13518"/>
                  </a:cubicBezTo>
                  <a:cubicBezTo>
                    <a:pt x="14856" y="13622"/>
                    <a:pt x="15002" y="13719"/>
                    <a:pt x="15106" y="13853"/>
                  </a:cubicBezTo>
                  <a:cubicBezTo>
                    <a:pt x="15495" y="14328"/>
                    <a:pt x="15867" y="14822"/>
                    <a:pt x="16251" y="15303"/>
                  </a:cubicBezTo>
                  <a:cubicBezTo>
                    <a:pt x="16318" y="15382"/>
                    <a:pt x="16409" y="15437"/>
                    <a:pt x="16507" y="15528"/>
                  </a:cubicBezTo>
                  <a:cubicBezTo>
                    <a:pt x="16421" y="15650"/>
                    <a:pt x="16336" y="15814"/>
                    <a:pt x="16220" y="15948"/>
                  </a:cubicBezTo>
                  <a:cubicBezTo>
                    <a:pt x="15904" y="16320"/>
                    <a:pt x="15569" y="16673"/>
                    <a:pt x="15240" y="17033"/>
                  </a:cubicBezTo>
                  <a:cubicBezTo>
                    <a:pt x="15124" y="17154"/>
                    <a:pt x="15002" y="17264"/>
                    <a:pt x="14880" y="17380"/>
                  </a:cubicBezTo>
                  <a:cubicBezTo>
                    <a:pt x="14821" y="17436"/>
                    <a:pt x="14778" y="17463"/>
                    <a:pt x="14731" y="17463"/>
                  </a:cubicBezTo>
                  <a:cubicBezTo>
                    <a:pt x="14692" y="17463"/>
                    <a:pt x="14650" y="17443"/>
                    <a:pt x="14594" y="17404"/>
                  </a:cubicBezTo>
                  <a:cubicBezTo>
                    <a:pt x="14034" y="17039"/>
                    <a:pt x="13528" y="16606"/>
                    <a:pt x="13047" y="16143"/>
                  </a:cubicBezTo>
                  <a:cubicBezTo>
                    <a:pt x="12992" y="16089"/>
                    <a:pt x="12949" y="16015"/>
                    <a:pt x="12889" y="15961"/>
                  </a:cubicBezTo>
                  <a:cubicBezTo>
                    <a:pt x="12736" y="15814"/>
                    <a:pt x="12761" y="15644"/>
                    <a:pt x="12834" y="15486"/>
                  </a:cubicBezTo>
                  <a:cubicBezTo>
                    <a:pt x="13126" y="14840"/>
                    <a:pt x="13552" y="14286"/>
                    <a:pt x="14058" y="13792"/>
                  </a:cubicBezTo>
                  <a:cubicBezTo>
                    <a:pt x="14131" y="13719"/>
                    <a:pt x="14216" y="13664"/>
                    <a:pt x="14302" y="13610"/>
                  </a:cubicBezTo>
                  <a:cubicBezTo>
                    <a:pt x="14338" y="13585"/>
                    <a:pt x="14387" y="13585"/>
                    <a:pt x="14436" y="13573"/>
                  </a:cubicBezTo>
                  <a:cubicBezTo>
                    <a:pt x="14460" y="13567"/>
                    <a:pt x="14503" y="13567"/>
                    <a:pt x="14509" y="13555"/>
                  </a:cubicBezTo>
                  <a:cubicBezTo>
                    <a:pt x="14536" y="13495"/>
                    <a:pt x="14571" y="13475"/>
                    <a:pt x="14609" y="13475"/>
                  </a:cubicBezTo>
                  <a:close/>
                  <a:moveTo>
                    <a:pt x="8241" y="14060"/>
                  </a:moveTo>
                  <a:cubicBezTo>
                    <a:pt x="8278" y="14091"/>
                    <a:pt x="8314" y="14115"/>
                    <a:pt x="8339" y="14152"/>
                  </a:cubicBezTo>
                  <a:cubicBezTo>
                    <a:pt x="8576" y="14566"/>
                    <a:pt x="8814" y="14986"/>
                    <a:pt x="9051" y="15406"/>
                  </a:cubicBezTo>
                  <a:cubicBezTo>
                    <a:pt x="8692" y="15729"/>
                    <a:pt x="8363" y="16308"/>
                    <a:pt x="7894" y="17392"/>
                  </a:cubicBezTo>
                  <a:cubicBezTo>
                    <a:pt x="7730" y="16716"/>
                    <a:pt x="7492" y="16052"/>
                    <a:pt x="7535" y="15333"/>
                  </a:cubicBezTo>
                  <a:cubicBezTo>
                    <a:pt x="7517" y="15329"/>
                    <a:pt x="7501" y="15327"/>
                    <a:pt x="7488" y="15327"/>
                  </a:cubicBezTo>
                  <a:cubicBezTo>
                    <a:pt x="7438" y="15327"/>
                    <a:pt x="7418" y="15356"/>
                    <a:pt x="7413" y="15419"/>
                  </a:cubicBezTo>
                  <a:cubicBezTo>
                    <a:pt x="7395" y="15845"/>
                    <a:pt x="7468" y="16259"/>
                    <a:pt x="7577" y="16667"/>
                  </a:cubicBezTo>
                  <a:cubicBezTo>
                    <a:pt x="7626" y="16850"/>
                    <a:pt x="7669" y="17027"/>
                    <a:pt x="7717" y="17209"/>
                  </a:cubicBezTo>
                  <a:cubicBezTo>
                    <a:pt x="7742" y="17288"/>
                    <a:pt x="7772" y="17374"/>
                    <a:pt x="7784" y="17465"/>
                  </a:cubicBezTo>
                  <a:cubicBezTo>
                    <a:pt x="7760" y="17428"/>
                    <a:pt x="7730" y="17398"/>
                    <a:pt x="7711" y="17355"/>
                  </a:cubicBezTo>
                  <a:cubicBezTo>
                    <a:pt x="7431" y="16850"/>
                    <a:pt x="7230" y="16314"/>
                    <a:pt x="7102" y="15754"/>
                  </a:cubicBezTo>
                  <a:cubicBezTo>
                    <a:pt x="7090" y="15687"/>
                    <a:pt x="7108" y="15595"/>
                    <a:pt x="7151" y="15540"/>
                  </a:cubicBezTo>
                  <a:cubicBezTo>
                    <a:pt x="7236" y="15412"/>
                    <a:pt x="7352" y="15297"/>
                    <a:pt x="7449" y="15175"/>
                  </a:cubicBezTo>
                  <a:cubicBezTo>
                    <a:pt x="7432" y="15165"/>
                    <a:pt x="7421" y="15159"/>
                    <a:pt x="7406" y="15159"/>
                  </a:cubicBezTo>
                  <a:cubicBezTo>
                    <a:pt x="7372" y="15159"/>
                    <a:pt x="7321" y="15191"/>
                    <a:pt x="7157" y="15297"/>
                  </a:cubicBezTo>
                  <a:cubicBezTo>
                    <a:pt x="7352" y="14858"/>
                    <a:pt x="7638" y="14517"/>
                    <a:pt x="7973" y="14206"/>
                  </a:cubicBezTo>
                  <a:lnTo>
                    <a:pt x="7973" y="14206"/>
                  </a:lnTo>
                  <a:cubicBezTo>
                    <a:pt x="7851" y="14389"/>
                    <a:pt x="7736" y="14566"/>
                    <a:pt x="7620" y="14742"/>
                  </a:cubicBezTo>
                  <a:cubicBezTo>
                    <a:pt x="7571" y="14822"/>
                    <a:pt x="7529" y="14907"/>
                    <a:pt x="7492" y="14992"/>
                  </a:cubicBezTo>
                  <a:cubicBezTo>
                    <a:pt x="7480" y="15023"/>
                    <a:pt x="7504" y="15071"/>
                    <a:pt x="7516" y="15108"/>
                  </a:cubicBezTo>
                  <a:cubicBezTo>
                    <a:pt x="7547" y="15090"/>
                    <a:pt x="7589" y="15077"/>
                    <a:pt x="7608" y="15047"/>
                  </a:cubicBezTo>
                  <a:cubicBezTo>
                    <a:pt x="7803" y="14742"/>
                    <a:pt x="7991" y="14432"/>
                    <a:pt x="8186" y="14127"/>
                  </a:cubicBezTo>
                  <a:cubicBezTo>
                    <a:pt x="8199" y="14109"/>
                    <a:pt x="8217" y="14091"/>
                    <a:pt x="8241" y="14060"/>
                  </a:cubicBezTo>
                  <a:close/>
                  <a:moveTo>
                    <a:pt x="9076" y="15528"/>
                  </a:moveTo>
                  <a:cubicBezTo>
                    <a:pt x="9088" y="15534"/>
                    <a:pt x="9100" y="15540"/>
                    <a:pt x="9112" y="15546"/>
                  </a:cubicBezTo>
                  <a:cubicBezTo>
                    <a:pt x="8741" y="16229"/>
                    <a:pt x="8369" y="16905"/>
                    <a:pt x="8016" y="17550"/>
                  </a:cubicBezTo>
                  <a:cubicBezTo>
                    <a:pt x="8223" y="16832"/>
                    <a:pt x="8619" y="16162"/>
                    <a:pt x="9076" y="15528"/>
                  </a:cubicBezTo>
                  <a:close/>
                  <a:moveTo>
                    <a:pt x="17071" y="15357"/>
                  </a:moveTo>
                  <a:cubicBezTo>
                    <a:pt x="17371" y="15357"/>
                    <a:pt x="17669" y="15387"/>
                    <a:pt x="17956" y="15486"/>
                  </a:cubicBezTo>
                  <a:cubicBezTo>
                    <a:pt x="17993" y="15504"/>
                    <a:pt x="18029" y="15589"/>
                    <a:pt x="18029" y="15644"/>
                  </a:cubicBezTo>
                  <a:cubicBezTo>
                    <a:pt x="18041" y="15900"/>
                    <a:pt x="18035" y="16162"/>
                    <a:pt x="18035" y="16417"/>
                  </a:cubicBezTo>
                  <a:cubicBezTo>
                    <a:pt x="18017" y="16417"/>
                    <a:pt x="18005" y="16424"/>
                    <a:pt x="17993" y="16424"/>
                  </a:cubicBezTo>
                  <a:cubicBezTo>
                    <a:pt x="17974" y="16363"/>
                    <a:pt x="17962" y="16296"/>
                    <a:pt x="17932" y="16241"/>
                  </a:cubicBezTo>
                  <a:cubicBezTo>
                    <a:pt x="17914" y="16210"/>
                    <a:pt x="17871" y="16192"/>
                    <a:pt x="17840" y="16168"/>
                  </a:cubicBezTo>
                  <a:cubicBezTo>
                    <a:pt x="17834" y="16204"/>
                    <a:pt x="17816" y="16241"/>
                    <a:pt x="17822" y="16271"/>
                  </a:cubicBezTo>
                  <a:cubicBezTo>
                    <a:pt x="17840" y="16369"/>
                    <a:pt x="17865" y="16466"/>
                    <a:pt x="17895" y="16564"/>
                  </a:cubicBezTo>
                  <a:cubicBezTo>
                    <a:pt x="17932" y="16667"/>
                    <a:pt x="17901" y="16740"/>
                    <a:pt x="17816" y="16789"/>
                  </a:cubicBezTo>
                  <a:cubicBezTo>
                    <a:pt x="17566" y="16941"/>
                    <a:pt x="17317" y="17094"/>
                    <a:pt x="17067" y="17240"/>
                  </a:cubicBezTo>
                  <a:cubicBezTo>
                    <a:pt x="16872" y="17343"/>
                    <a:pt x="16665" y="17435"/>
                    <a:pt x="16470" y="17538"/>
                  </a:cubicBezTo>
                  <a:cubicBezTo>
                    <a:pt x="16433" y="17556"/>
                    <a:pt x="16397" y="17569"/>
                    <a:pt x="16360" y="17575"/>
                  </a:cubicBezTo>
                  <a:cubicBezTo>
                    <a:pt x="16927" y="17008"/>
                    <a:pt x="17566" y="16497"/>
                    <a:pt x="17914" y="15735"/>
                  </a:cubicBezTo>
                  <a:cubicBezTo>
                    <a:pt x="17891" y="15715"/>
                    <a:pt x="17871" y="15706"/>
                    <a:pt x="17852" y="15706"/>
                  </a:cubicBezTo>
                  <a:cubicBezTo>
                    <a:pt x="17824" y="15706"/>
                    <a:pt x="17799" y="15726"/>
                    <a:pt x="17773" y="15766"/>
                  </a:cubicBezTo>
                  <a:cubicBezTo>
                    <a:pt x="17646" y="15961"/>
                    <a:pt x="17530" y="16180"/>
                    <a:pt x="17378" y="16357"/>
                  </a:cubicBezTo>
                  <a:cubicBezTo>
                    <a:pt x="17097" y="16679"/>
                    <a:pt x="16799" y="16978"/>
                    <a:pt x="16494" y="17270"/>
                  </a:cubicBezTo>
                  <a:cubicBezTo>
                    <a:pt x="16817" y="16454"/>
                    <a:pt x="16787" y="16137"/>
                    <a:pt x="16805" y="15364"/>
                  </a:cubicBezTo>
                  <a:cubicBezTo>
                    <a:pt x="16894" y="15360"/>
                    <a:pt x="16982" y="15357"/>
                    <a:pt x="17071" y="15357"/>
                  </a:cubicBezTo>
                  <a:close/>
                  <a:moveTo>
                    <a:pt x="20082" y="13829"/>
                  </a:moveTo>
                  <a:cubicBezTo>
                    <a:pt x="20094" y="13829"/>
                    <a:pt x="20100" y="13835"/>
                    <a:pt x="20112" y="13835"/>
                  </a:cubicBezTo>
                  <a:cubicBezTo>
                    <a:pt x="20106" y="13878"/>
                    <a:pt x="20106" y="13920"/>
                    <a:pt x="20088" y="13963"/>
                  </a:cubicBezTo>
                  <a:cubicBezTo>
                    <a:pt x="19954" y="14304"/>
                    <a:pt x="19820" y="14651"/>
                    <a:pt x="19668" y="14986"/>
                  </a:cubicBezTo>
                  <a:cubicBezTo>
                    <a:pt x="19570" y="15199"/>
                    <a:pt x="19576" y="15376"/>
                    <a:pt x="19686" y="15589"/>
                  </a:cubicBezTo>
                  <a:cubicBezTo>
                    <a:pt x="19960" y="16101"/>
                    <a:pt x="20265" y="16606"/>
                    <a:pt x="20405" y="17179"/>
                  </a:cubicBezTo>
                  <a:cubicBezTo>
                    <a:pt x="20441" y="17307"/>
                    <a:pt x="20484" y="17428"/>
                    <a:pt x="20520" y="17556"/>
                  </a:cubicBezTo>
                  <a:cubicBezTo>
                    <a:pt x="20520" y="17569"/>
                    <a:pt x="20502" y="17587"/>
                    <a:pt x="20484" y="17642"/>
                  </a:cubicBezTo>
                  <a:cubicBezTo>
                    <a:pt x="20301" y="17203"/>
                    <a:pt x="20131" y="16801"/>
                    <a:pt x="19960" y="16405"/>
                  </a:cubicBezTo>
                  <a:cubicBezTo>
                    <a:pt x="19857" y="16168"/>
                    <a:pt x="19741" y="15936"/>
                    <a:pt x="19637" y="15699"/>
                  </a:cubicBezTo>
                  <a:cubicBezTo>
                    <a:pt x="19589" y="15595"/>
                    <a:pt x="19515" y="15486"/>
                    <a:pt x="19509" y="15376"/>
                  </a:cubicBezTo>
                  <a:cubicBezTo>
                    <a:pt x="19497" y="15260"/>
                    <a:pt x="19522" y="15132"/>
                    <a:pt x="19570" y="15017"/>
                  </a:cubicBezTo>
                  <a:cubicBezTo>
                    <a:pt x="19704" y="14675"/>
                    <a:pt x="19857" y="14340"/>
                    <a:pt x="20003" y="13999"/>
                  </a:cubicBezTo>
                  <a:cubicBezTo>
                    <a:pt x="20027" y="13945"/>
                    <a:pt x="20058" y="13884"/>
                    <a:pt x="20082" y="13829"/>
                  </a:cubicBezTo>
                  <a:close/>
                  <a:moveTo>
                    <a:pt x="12439" y="15460"/>
                  </a:moveTo>
                  <a:cubicBezTo>
                    <a:pt x="12552" y="15460"/>
                    <a:pt x="12555" y="15536"/>
                    <a:pt x="12602" y="15723"/>
                  </a:cubicBezTo>
                  <a:cubicBezTo>
                    <a:pt x="12651" y="15900"/>
                    <a:pt x="12669" y="16089"/>
                    <a:pt x="12724" y="16259"/>
                  </a:cubicBezTo>
                  <a:cubicBezTo>
                    <a:pt x="12889" y="16771"/>
                    <a:pt x="13150" y="17228"/>
                    <a:pt x="13504" y="17636"/>
                  </a:cubicBezTo>
                  <a:cubicBezTo>
                    <a:pt x="13510" y="17642"/>
                    <a:pt x="13516" y="17654"/>
                    <a:pt x="13528" y="17678"/>
                  </a:cubicBezTo>
                  <a:cubicBezTo>
                    <a:pt x="13163" y="17587"/>
                    <a:pt x="12822" y="17483"/>
                    <a:pt x="12505" y="17313"/>
                  </a:cubicBezTo>
                  <a:cubicBezTo>
                    <a:pt x="12353" y="17234"/>
                    <a:pt x="12219" y="17124"/>
                    <a:pt x="12072" y="17033"/>
                  </a:cubicBezTo>
                  <a:cubicBezTo>
                    <a:pt x="12036" y="17008"/>
                    <a:pt x="11981" y="17002"/>
                    <a:pt x="11938" y="16978"/>
                  </a:cubicBezTo>
                  <a:cubicBezTo>
                    <a:pt x="11792" y="16899"/>
                    <a:pt x="11713" y="16765"/>
                    <a:pt x="11701" y="16594"/>
                  </a:cubicBezTo>
                  <a:cubicBezTo>
                    <a:pt x="11689" y="16491"/>
                    <a:pt x="11676" y="16393"/>
                    <a:pt x="11549" y="16363"/>
                  </a:cubicBezTo>
                  <a:cubicBezTo>
                    <a:pt x="11542" y="16363"/>
                    <a:pt x="11530" y="16357"/>
                    <a:pt x="11524" y="16350"/>
                  </a:cubicBezTo>
                  <a:cubicBezTo>
                    <a:pt x="11463" y="16156"/>
                    <a:pt x="11396" y="15961"/>
                    <a:pt x="11335" y="15760"/>
                  </a:cubicBezTo>
                  <a:cubicBezTo>
                    <a:pt x="11335" y="15747"/>
                    <a:pt x="11372" y="15711"/>
                    <a:pt x="11396" y="15705"/>
                  </a:cubicBezTo>
                  <a:cubicBezTo>
                    <a:pt x="11701" y="15626"/>
                    <a:pt x="11999" y="15540"/>
                    <a:pt x="12304" y="15479"/>
                  </a:cubicBezTo>
                  <a:cubicBezTo>
                    <a:pt x="12361" y="15467"/>
                    <a:pt x="12405" y="15460"/>
                    <a:pt x="12439" y="15460"/>
                  </a:cubicBezTo>
                  <a:close/>
                  <a:moveTo>
                    <a:pt x="13418" y="16655"/>
                  </a:moveTo>
                  <a:lnTo>
                    <a:pt x="13418" y="16655"/>
                  </a:lnTo>
                  <a:cubicBezTo>
                    <a:pt x="13778" y="16923"/>
                    <a:pt x="14137" y="17203"/>
                    <a:pt x="14509" y="17465"/>
                  </a:cubicBezTo>
                  <a:cubicBezTo>
                    <a:pt x="14588" y="17520"/>
                    <a:pt x="14710" y="17544"/>
                    <a:pt x="14813" y="17544"/>
                  </a:cubicBezTo>
                  <a:cubicBezTo>
                    <a:pt x="14886" y="17544"/>
                    <a:pt x="14959" y="17477"/>
                    <a:pt x="15039" y="17453"/>
                  </a:cubicBezTo>
                  <a:lnTo>
                    <a:pt x="15039" y="17453"/>
                  </a:lnTo>
                  <a:cubicBezTo>
                    <a:pt x="14953" y="17532"/>
                    <a:pt x="14868" y="17611"/>
                    <a:pt x="14771" y="17684"/>
                  </a:cubicBezTo>
                  <a:cubicBezTo>
                    <a:pt x="14763" y="17692"/>
                    <a:pt x="14749" y="17695"/>
                    <a:pt x="14733" y="17695"/>
                  </a:cubicBezTo>
                  <a:cubicBezTo>
                    <a:pt x="14711" y="17695"/>
                    <a:pt x="14685" y="17689"/>
                    <a:pt x="14667" y="17678"/>
                  </a:cubicBezTo>
                  <a:cubicBezTo>
                    <a:pt x="14174" y="17441"/>
                    <a:pt x="13772" y="17100"/>
                    <a:pt x="13425" y="16679"/>
                  </a:cubicBezTo>
                  <a:cubicBezTo>
                    <a:pt x="13418" y="16667"/>
                    <a:pt x="13418" y="16655"/>
                    <a:pt x="13418" y="16655"/>
                  </a:cubicBezTo>
                  <a:close/>
                  <a:moveTo>
                    <a:pt x="19930" y="12355"/>
                  </a:moveTo>
                  <a:lnTo>
                    <a:pt x="19930" y="12355"/>
                  </a:lnTo>
                  <a:cubicBezTo>
                    <a:pt x="20082" y="12495"/>
                    <a:pt x="20228" y="12598"/>
                    <a:pt x="20338" y="12739"/>
                  </a:cubicBezTo>
                  <a:cubicBezTo>
                    <a:pt x="20581" y="13055"/>
                    <a:pt x="20892" y="13311"/>
                    <a:pt x="21190" y="13579"/>
                  </a:cubicBezTo>
                  <a:cubicBezTo>
                    <a:pt x="22043" y="14328"/>
                    <a:pt x="22573" y="15266"/>
                    <a:pt x="22756" y="16387"/>
                  </a:cubicBezTo>
                  <a:cubicBezTo>
                    <a:pt x="22872" y="17081"/>
                    <a:pt x="22677" y="17690"/>
                    <a:pt x="22177" y="18184"/>
                  </a:cubicBezTo>
                  <a:cubicBezTo>
                    <a:pt x="21903" y="18446"/>
                    <a:pt x="21580" y="18665"/>
                    <a:pt x="21270" y="18896"/>
                  </a:cubicBezTo>
                  <a:cubicBezTo>
                    <a:pt x="20935" y="19140"/>
                    <a:pt x="20630" y="19414"/>
                    <a:pt x="20411" y="19773"/>
                  </a:cubicBezTo>
                  <a:cubicBezTo>
                    <a:pt x="20399" y="19786"/>
                    <a:pt x="20393" y="19798"/>
                    <a:pt x="20380" y="19810"/>
                  </a:cubicBezTo>
                  <a:cubicBezTo>
                    <a:pt x="20374" y="19816"/>
                    <a:pt x="20368" y="19816"/>
                    <a:pt x="20338" y="19828"/>
                  </a:cubicBezTo>
                  <a:cubicBezTo>
                    <a:pt x="20350" y="19591"/>
                    <a:pt x="20362" y="19359"/>
                    <a:pt x="20380" y="19134"/>
                  </a:cubicBezTo>
                  <a:cubicBezTo>
                    <a:pt x="20405" y="18872"/>
                    <a:pt x="20441" y="18616"/>
                    <a:pt x="20466" y="18354"/>
                  </a:cubicBezTo>
                  <a:cubicBezTo>
                    <a:pt x="20484" y="18190"/>
                    <a:pt x="20484" y="18019"/>
                    <a:pt x="20496" y="17855"/>
                  </a:cubicBezTo>
                  <a:cubicBezTo>
                    <a:pt x="20496" y="17830"/>
                    <a:pt x="20527" y="17800"/>
                    <a:pt x="20545" y="17776"/>
                  </a:cubicBezTo>
                  <a:cubicBezTo>
                    <a:pt x="20575" y="17733"/>
                    <a:pt x="20624" y="17690"/>
                    <a:pt x="20636" y="17642"/>
                  </a:cubicBezTo>
                  <a:cubicBezTo>
                    <a:pt x="20764" y="17167"/>
                    <a:pt x="20898" y="16692"/>
                    <a:pt x="21014" y="16216"/>
                  </a:cubicBezTo>
                  <a:cubicBezTo>
                    <a:pt x="21111" y="15827"/>
                    <a:pt x="21172" y="15437"/>
                    <a:pt x="21032" y="15047"/>
                  </a:cubicBezTo>
                  <a:cubicBezTo>
                    <a:pt x="20910" y="14706"/>
                    <a:pt x="20801" y="14359"/>
                    <a:pt x="20581" y="14060"/>
                  </a:cubicBezTo>
                  <a:cubicBezTo>
                    <a:pt x="20520" y="13975"/>
                    <a:pt x="20472" y="13878"/>
                    <a:pt x="20417" y="13792"/>
                  </a:cubicBezTo>
                  <a:cubicBezTo>
                    <a:pt x="20399" y="13762"/>
                    <a:pt x="20374" y="13713"/>
                    <a:pt x="20350" y="13707"/>
                  </a:cubicBezTo>
                  <a:cubicBezTo>
                    <a:pt x="20222" y="13677"/>
                    <a:pt x="20222" y="13579"/>
                    <a:pt x="20198" y="13482"/>
                  </a:cubicBezTo>
                  <a:cubicBezTo>
                    <a:pt x="20118" y="13134"/>
                    <a:pt x="20027" y="12787"/>
                    <a:pt x="19942" y="12446"/>
                  </a:cubicBezTo>
                  <a:cubicBezTo>
                    <a:pt x="19942" y="12428"/>
                    <a:pt x="19936" y="12410"/>
                    <a:pt x="19930" y="12355"/>
                  </a:cubicBezTo>
                  <a:close/>
                  <a:moveTo>
                    <a:pt x="9096" y="15996"/>
                  </a:moveTo>
                  <a:cubicBezTo>
                    <a:pt x="9117" y="15996"/>
                    <a:pt x="9140" y="16000"/>
                    <a:pt x="9167" y="16009"/>
                  </a:cubicBezTo>
                  <a:cubicBezTo>
                    <a:pt x="9234" y="16034"/>
                    <a:pt x="9313" y="16022"/>
                    <a:pt x="9417" y="16028"/>
                  </a:cubicBezTo>
                  <a:cubicBezTo>
                    <a:pt x="9331" y="16424"/>
                    <a:pt x="9240" y="16801"/>
                    <a:pt x="9167" y="17185"/>
                  </a:cubicBezTo>
                  <a:cubicBezTo>
                    <a:pt x="9063" y="17660"/>
                    <a:pt x="8954" y="18141"/>
                    <a:pt x="8881" y="18622"/>
                  </a:cubicBezTo>
                  <a:cubicBezTo>
                    <a:pt x="8826" y="19024"/>
                    <a:pt x="8814" y="19426"/>
                    <a:pt x="8789" y="19828"/>
                  </a:cubicBezTo>
                  <a:cubicBezTo>
                    <a:pt x="8777" y="19938"/>
                    <a:pt x="8802" y="20048"/>
                    <a:pt x="8802" y="20157"/>
                  </a:cubicBezTo>
                  <a:cubicBezTo>
                    <a:pt x="8802" y="20188"/>
                    <a:pt x="8783" y="20230"/>
                    <a:pt x="8759" y="20242"/>
                  </a:cubicBezTo>
                  <a:cubicBezTo>
                    <a:pt x="8357" y="20389"/>
                    <a:pt x="8101" y="20705"/>
                    <a:pt x="7864" y="21034"/>
                  </a:cubicBezTo>
                  <a:cubicBezTo>
                    <a:pt x="7851" y="21046"/>
                    <a:pt x="7851" y="21065"/>
                    <a:pt x="7845" y="21083"/>
                  </a:cubicBezTo>
                  <a:cubicBezTo>
                    <a:pt x="7833" y="21077"/>
                    <a:pt x="7815" y="21071"/>
                    <a:pt x="7803" y="21059"/>
                  </a:cubicBezTo>
                  <a:cubicBezTo>
                    <a:pt x="7827" y="19981"/>
                    <a:pt x="7845" y="18902"/>
                    <a:pt x="7870" y="17806"/>
                  </a:cubicBezTo>
                  <a:cubicBezTo>
                    <a:pt x="7890" y="17809"/>
                    <a:pt x="7908" y="17811"/>
                    <a:pt x="7925" y="17811"/>
                  </a:cubicBezTo>
                  <a:cubicBezTo>
                    <a:pt x="8035" y="17811"/>
                    <a:pt x="8077" y="17746"/>
                    <a:pt x="8119" y="17672"/>
                  </a:cubicBezTo>
                  <a:cubicBezTo>
                    <a:pt x="8393" y="17154"/>
                    <a:pt x="8674" y="16643"/>
                    <a:pt x="8948" y="16125"/>
                  </a:cubicBezTo>
                  <a:cubicBezTo>
                    <a:pt x="8986" y="16049"/>
                    <a:pt x="9024" y="15996"/>
                    <a:pt x="9096" y="15996"/>
                  </a:cubicBezTo>
                  <a:close/>
                  <a:moveTo>
                    <a:pt x="11104" y="12142"/>
                  </a:moveTo>
                  <a:cubicBezTo>
                    <a:pt x="11189" y="12385"/>
                    <a:pt x="11250" y="12623"/>
                    <a:pt x="11354" y="12836"/>
                  </a:cubicBezTo>
                  <a:cubicBezTo>
                    <a:pt x="11530" y="13214"/>
                    <a:pt x="11731" y="13573"/>
                    <a:pt x="11926" y="13932"/>
                  </a:cubicBezTo>
                  <a:cubicBezTo>
                    <a:pt x="12176" y="14389"/>
                    <a:pt x="12328" y="14876"/>
                    <a:pt x="12499" y="15382"/>
                  </a:cubicBezTo>
                  <a:cubicBezTo>
                    <a:pt x="12467" y="15380"/>
                    <a:pt x="12435" y="15379"/>
                    <a:pt x="12403" y="15379"/>
                  </a:cubicBezTo>
                  <a:cubicBezTo>
                    <a:pt x="11969" y="15379"/>
                    <a:pt x="11593" y="15565"/>
                    <a:pt x="11195" y="15650"/>
                  </a:cubicBezTo>
                  <a:cubicBezTo>
                    <a:pt x="11183" y="15894"/>
                    <a:pt x="11262" y="16107"/>
                    <a:pt x="11360" y="16320"/>
                  </a:cubicBezTo>
                  <a:cubicBezTo>
                    <a:pt x="11415" y="16430"/>
                    <a:pt x="11396" y="16515"/>
                    <a:pt x="11329" y="16625"/>
                  </a:cubicBezTo>
                  <a:cubicBezTo>
                    <a:pt x="11086" y="17008"/>
                    <a:pt x="10860" y="17404"/>
                    <a:pt x="10629" y="17800"/>
                  </a:cubicBezTo>
                  <a:cubicBezTo>
                    <a:pt x="10221" y="18507"/>
                    <a:pt x="9794" y="19201"/>
                    <a:pt x="9465" y="19950"/>
                  </a:cubicBezTo>
                  <a:cubicBezTo>
                    <a:pt x="9331" y="20255"/>
                    <a:pt x="9222" y="20571"/>
                    <a:pt x="9100" y="20888"/>
                  </a:cubicBezTo>
                  <a:cubicBezTo>
                    <a:pt x="9076" y="20943"/>
                    <a:pt x="9045" y="20998"/>
                    <a:pt x="9009" y="21083"/>
                  </a:cubicBezTo>
                  <a:cubicBezTo>
                    <a:pt x="8954" y="20906"/>
                    <a:pt x="8905" y="20766"/>
                    <a:pt x="8881" y="20620"/>
                  </a:cubicBezTo>
                  <a:cubicBezTo>
                    <a:pt x="8869" y="20547"/>
                    <a:pt x="8917" y="20468"/>
                    <a:pt x="8917" y="20395"/>
                  </a:cubicBezTo>
                  <a:cubicBezTo>
                    <a:pt x="8929" y="20182"/>
                    <a:pt x="8929" y="19968"/>
                    <a:pt x="8936" y="19755"/>
                  </a:cubicBezTo>
                  <a:cubicBezTo>
                    <a:pt x="8942" y="19554"/>
                    <a:pt x="8948" y="19353"/>
                    <a:pt x="8966" y="19152"/>
                  </a:cubicBezTo>
                  <a:cubicBezTo>
                    <a:pt x="8984" y="18945"/>
                    <a:pt x="9003" y="18732"/>
                    <a:pt x="9045" y="18531"/>
                  </a:cubicBezTo>
                  <a:cubicBezTo>
                    <a:pt x="9137" y="18038"/>
                    <a:pt x="9246" y="17544"/>
                    <a:pt x="9344" y="17051"/>
                  </a:cubicBezTo>
                  <a:cubicBezTo>
                    <a:pt x="9405" y="16752"/>
                    <a:pt x="9447" y="16448"/>
                    <a:pt x="9508" y="16149"/>
                  </a:cubicBezTo>
                  <a:cubicBezTo>
                    <a:pt x="9520" y="16095"/>
                    <a:pt x="9563" y="16046"/>
                    <a:pt x="9593" y="15991"/>
                  </a:cubicBezTo>
                  <a:cubicBezTo>
                    <a:pt x="9599" y="15973"/>
                    <a:pt x="9618" y="15955"/>
                    <a:pt x="9618" y="15942"/>
                  </a:cubicBezTo>
                  <a:cubicBezTo>
                    <a:pt x="9520" y="15278"/>
                    <a:pt x="9813" y="14718"/>
                    <a:pt x="10093" y="14152"/>
                  </a:cubicBezTo>
                  <a:cubicBezTo>
                    <a:pt x="10336" y="13677"/>
                    <a:pt x="10586" y="13208"/>
                    <a:pt x="10830" y="12732"/>
                  </a:cubicBezTo>
                  <a:cubicBezTo>
                    <a:pt x="10927" y="12544"/>
                    <a:pt x="11006" y="12343"/>
                    <a:pt x="11104" y="12142"/>
                  </a:cubicBezTo>
                  <a:close/>
                  <a:moveTo>
                    <a:pt x="9837" y="20584"/>
                  </a:moveTo>
                  <a:cubicBezTo>
                    <a:pt x="9886" y="20778"/>
                    <a:pt x="9916" y="20961"/>
                    <a:pt x="9746" y="21126"/>
                  </a:cubicBezTo>
                  <a:cubicBezTo>
                    <a:pt x="9666" y="21059"/>
                    <a:pt x="9581" y="20998"/>
                    <a:pt x="9508" y="20925"/>
                  </a:cubicBezTo>
                  <a:cubicBezTo>
                    <a:pt x="9429" y="20852"/>
                    <a:pt x="9429" y="20785"/>
                    <a:pt x="9526" y="20730"/>
                  </a:cubicBezTo>
                  <a:cubicBezTo>
                    <a:pt x="9624" y="20669"/>
                    <a:pt x="9727" y="20632"/>
                    <a:pt x="9837" y="20584"/>
                  </a:cubicBezTo>
                  <a:close/>
                  <a:moveTo>
                    <a:pt x="7541" y="17349"/>
                  </a:moveTo>
                  <a:cubicBezTo>
                    <a:pt x="7675" y="17556"/>
                    <a:pt x="7766" y="17739"/>
                    <a:pt x="7748" y="18007"/>
                  </a:cubicBezTo>
                  <a:cubicBezTo>
                    <a:pt x="7699" y="18762"/>
                    <a:pt x="7699" y="19524"/>
                    <a:pt x="7687" y="20279"/>
                  </a:cubicBezTo>
                  <a:cubicBezTo>
                    <a:pt x="7681" y="20577"/>
                    <a:pt x="7675" y="20876"/>
                    <a:pt x="7669" y="21168"/>
                  </a:cubicBezTo>
                  <a:cubicBezTo>
                    <a:pt x="7669" y="21211"/>
                    <a:pt x="7638" y="21247"/>
                    <a:pt x="7626" y="21284"/>
                  </a:cubicBezTo>
                  <a:cubicBezTo>
                    <a:pt x="7614" y="21284"/>
                    <a:pt x="7602" y="21278"/>
                    <a:pt x="7589" y="21272"/>
                  </a:cubicBezTo>
                  <a:cubicBezTo>
                    <a:pt x="7577" y="21040"/>
                    <a:pt x="7565" y="20809"/>
                    <a:pt x="7559" y="20584"/>
                  </a:cubicBezTo>
                  <a:cubicBezTo>
                    <a:pt x="7541" y="19999"/>
                    <a:pt x="7516" y="19414"/>
                    <a:pt x="7510" y="18835"/>
                  </a:cubicBezTo>
                  <a:cubicBezTo>
                    <a:pt x="7504" y="18354"/>
                    <a:pt x="7522" y="17867"/>
                    <a:pt x="7529" y="17386"/>
                  </a:cubicBezTo>
                  <a:cubicBezTo>
                    <a:pt x="7529" y="17380"/>
                    <a:pt x="7535" y="17368"/>
                    <a:pt x="7541" y="17349"/>
                  </a:cubicBezTo>
                  <a:close/>
                  <a:moveTo>
                    <a:pt x="9338" y="20943"/>
                  </a:moveTo>
                  <a:cubicBezTo>
                    <a:pt x="9362" y="20955"/>
                    <a:pt x="9398" y="20955"/>
                    <a:pt x="9417" y="20973"/>
                  </a:cubicBezTo>
                  <a:cubicBezTo>
                    <a:pt x="9490" y="21028"/>
                    <a:pt x="9557" y="21101"/>
                    <a:pt x="9630" y="21150"/>
                  </a:cubicBezTo>
                  <a:cubicBezTo>
                    <a:pt x="9721" y="21211"/>
                    <a:pt x="9727" y="21278"/>
                    <a:pt x="9666" y="21363"/>
                  </a:cubicBezTo>
                  <a:cubicBezTo>
                    <a:pt x="9502" y="21302"/>
                    <a:pt x="9405" y="21187"/>
                    <a:pt x="9325" y="21040"/>
                  </a:cubicBezTo>
                  <a:cubicBezTo>
                    <a:pt x="9313" y="21016"/>
                    <a:pt x="9331" y="20979"/>
                    <a:pt x="9338" y="20943"/>
                  </a:cubicBezTo>
                  <a:close/>
                  <a:moveTo>
                    <a:pt x="8802" y="20340"/>
                  </a:moveTo>
                  <a:lnTo>
                    <a:pt x="8802" y="20340"/>
                  </a:lnTo>
                  <a:cubicBezTo>
                    <a:pt x="8747" y="20443"/>
                    <a:pt x="8728" y="20535"/>
                    <a:pt x="8631" y="20553"/>
                  </a:cubicBezTo>
                  <a:cubicBezTo>
                    <a:pt x="8460" y="20577"/>
                    <a:pt x="8345" y="20675"/>
                    <a:pt x="8253" y="20809"/>
                  </a:cubicBezTo>
                  <a:cubicBezTo>
                    <a:pt x="8162" y="20949"/>
                    <a:pt x="8077" y="21101"/>
                    <a:pt x="7985" y="21247"/>
                  </a:cubicBezTo>
                  <a:cubicBezTo>
                    <a:pt x="7900" y="21381"/>
                    <a:pt x="7803" y="21509"/>
                    <a:pt x="7614" y="21534"/>
                  </a:cubicBezTo>
                  <a:cubicBezTo>
                    <a:pt x="7602" y="21485"/>
                    <a:pt x="7596" y="21448"/>
                    <a:pt x="7583" y="21394"/>
                  </a:cubicBezTo>
                  <a:cubicBezTo>
                    <a:pt x="7803" y="21327"/>
                    <a:pt x="7924" y="21150"/>
                    <a:pt x="8058" y="20979"/>
                  </a:cubicBezTo>
                  <a:cubicBezTo>
                    <a:pt x="8241" y="20742"/>
                    <a:pt x="8430" y="20504"/>
                    <a:pt x="8710" y="20376"/>
                  </a:cubicBezTo>
                  <a:cubicBezTo>
                    <a:pt x="8728" y="20370"/>
                    <a:pt x="8747" y="20364"/>
                    <a:pt x="8802" y="20340"/>
                  </a:cubicBezTo>
                  <a:close/>
                  <a:moveTo>
                    <a:pt x="9161" y="21059"/>
                  </a:moveTo>
                  <a:lnTo>
                    <a:pt x="9161" y="21059"/>
                  </a:lnTo>
                  <a:cubicBezTo>
                    <a:pt x="9307" y="21193"/>
                    <a:pt x="9453" y="21314"/>
                    <a:pt x="9581" y="21442"/>
                  </a:cubicBezTo>
                  <a:cubicBezTo>
                    <a:pt x="9606" y="21467"/>
                    <a:pt x="9593" y="21522"/>
                    <a:pt x="9599" y="21564"/>
                  </a:cubicBezTo>
                  <a:cubicBezTo>
                    <a:pt x="9570" y="21564"/>
                    <a:pt x="9534" y="21571"/>
                    <a:pt x="9506" y="21571"/>
                  </a:cubicBezTo>
                  <a:cubicBezTo>
                    <a:pt x="9488" y="21571"/>
                    <a:pt x="9473" y="21568"/>
                    <a:pt x="9465" y="21558"/>
                  </a:cubicBezTo>
                  <a:cubicBezTo>
                    <a:pt x="9368" y="21461"/>
                    <a:pt x="9283" y="21357"/>
                    <a:pt x="9204" y="21241"/>
                  </a:cubicBezTo>
                  <a:cubicBezTo>
                    <a:pt x="9173" y="21193"/>
                    <a:pt x="9173" y="21120"/>
                    <a:pt x="9161" y="21059"/>
                  </a:cubicBezTo>
                  <a:close/>
                  <a:moveTo>
                    <a:pt x="9076" y="21290"/>
                  </a:moveTo>
                  <a:cubicBezTo>
                    <a:pt x="9204" y="21430"/>
                    <a:pt x="9319" y="21558"/>
                    <a:pt x="9441" y="21692"/>
                  </a:cubicBezTo>
                  <a:cubicBezTo>
                    <a:pt x="9441" y="21692"/>
                    <a:pt x="9435" y="21704"/>
                    <a:pt x="9429" y="21710"/>
                  </a:cubicBezTo>
                  <a:cubicBezTo>
                    <a:pt x="9240" y="21637"/>
                    <a:pt x="9039" y="21394"/>
                    <a:pt x="9076" y="21290"/>
                  </a:cubicBezTo>
                  <a:close/>
                  <a:moveTo>
                    <a:pt x="17420" y="13019"/>
                  </a:moveTo>
                  <a:cubicBezTo>
                    <a:pt x="17420" y="13037"/>
                    <a:pt x="17426" y="13061"/>
                    <a:pt x="17432" y="13074"/>
                  </a:cubicBezTo>
                  <a:cubicBezTo>
                    <a:pt x="17700" y="13628"/>
                    <a:pt x="17981" y="14170"/>
                    <a:pt x="18236" y="14724"/>
                  </a:cubicBezTo>
                  <a:cubicBezTo>
                    <a:pt x="18370" y="15017"/>
                    <a:pt x="18468" y="15327"/>
                    <a:pt x="18559" y="15638"/>
                  </a:cubicBezTo>
                  <a:cubicBezTo>
                    <a:pt x="18590" y="15741"/>
                    <a:pt x="18559" y="15875"/>
                    <a:pt x="18541" y="15991"/>
                  </a:cubicBezTo>
                  <a:cubicBezTo>
                    <a:pt x="18523" y="16095"/>
                    <a:pt x="18504" y="16180"/>
                    <a:pt x="18626" y="16235"/>
                  </a:cubicBezTo>
                  <a:cubicBezTo>
                    <a:pt x="18651" y="16241"/>
                    <a:pt x="18675" y="16302"/>
                    <a:pt x="18669" y="16338"/>
                  </a:cubicBezTo>
                  <a:cubicBezTo>
                    <a:pt x="18596" y="17008"/>
                    <a:pt x="18608" y="17678"/>
                    <a:pt x="18669" y="18354"/>
                  </a:cubicBezTo>
                  <a:cubicBezTo>
                    <a:pt x="18705" y="18781"/>
                    <a:pt x="18736" y="19207"/>
                    <a:pt x="18766" y="19633"/>
                  </a:cubicBezTo>
                  <a:cubicBezTo>
                    <a:pt x="18797" y="19999"/>
                    <a:pt x="18827" y="20358"/>
                    <a:pt x="18839" y="20724"/>
                  </a:cubicBezTo>
                  <a:cubicBezTo>
                    <a:pt x="18845" y="20888"/>
                    <a:pt x="18821" y="21053"/>
                    <a:pt x="18821" y="21217"/>
                  </a:cubicBezTo>
                  <a:cubicBezTo>
                    <a:pt x="18821" y="21327"/>
                    <a:pt x="18845" y="21436"/>
                    <a:pt x="18858" y="21552"/>
                  </a:cubicBezTo>
                  <a:cubicBezTo>
                    <a:pt x="18797" y="21649"/>
                    <a:pt x="18711" y="21771"/>
                    <a:pt x="18626" y="21899"/>
                  </a:cubicBezTo>
                  <a:cubicBezTo>
                    <a:pt x="18608" y="21686"/>
                    <a:pt x="18590" y="21473"/>
                    <a:pt x="18565" y="21260"/>
                  </a:cubicBezTo>
                  <a:cubicBezTo>
                    <a:pt x="18523" y="20845"/>
                    <a:pt x="18480" y="20425"/>
                    <a:pt x="18437" y="20005"/>
                  </a:cubicBezTo>
                  <a:cubicBezTo>
                    <a:pt x="18401" y="19652"/>
                    <a:pt x="18364" y="19298"/>
                    <a:pt x="18322" y="18945"/>
                  </a:cubicBezTo>
                  <a:cubicBezTo>
                    <a:pt x="18242" y="18245"/>
                    <a:pt x="18151" y="17550"/>
                    <a:pt x="18078" y="16850"/>
                  </a:cubicBezTo>
                  <a:cubicBezTo>
                    <a:pt x="18066" y="16740"/>
                    <a:pt x="18127" y="16631"/>
                    <a:pt x="18133" y="16515"/>
                  </a:cubicBezTo>
                  <a:cubicBezTo>
                    <a:pt x="18151" y="16204"/>
                    <a:pt x="18169" y="15894"/>
                    <a:pt x="18175" y="15583"/>
                  </a:cubicBezTo>
                  <a:cubicBezTo>
                    <a:pt x="18175" y="15486"/>
                    <a:pt x="18108" y="15431"/>
                    <a:pt x="18011" y="15400"/>
                  </a:cubicBezTo>
                  <a:cubicBezTo>
                    <a:pt x="17678" y="15289"/>
                    <a:pt x="17331" y="15252"/>
                    <a:pt x="16982" y="15252"/>
                  </a:cubicBezTo>
                  <a:cubicBezTo>
                    <a:pt x="16929" y="15252"/>
                    <a:pt x="16876" y="15252"/>
                    <a:pt x="16823" y="15254"/>
                  </a:cubicBezTo>
                  <a:lnTo>
                    <a:pt x="16756" y="15254"/>
                  </a:lnTo>
                  <a:cubicBezTo>
                    <a:pt x="16884" y="14487"/>
                    <a:pt x="17134" y="13768"/>
                    <a:pt x="17420" y="13019"/>
                  </a:cubicBezTo>
                  <a:close/>
                  <a:moveTo>
                    <a:pt x="8978" y="21455"/>
                  </a:moveTo>
                  <a:cubicBezTo>
                    <a:pt x="9106" y="21576"/>
                    <a:pt x="9234" y="21692"/>
                    <a:pt x="9374" y="21820"/>
                  </a:cubicBezTo>
                  <a:cubicBezTo>
                    <a:pt x="9344" y="21857"/>
                    <a:pt x="9313" y="21893"/>
                    <a:pt x="9264" y="21960"/>
                  </a:cubicBezTo>
                  <a:cubicBezTo>
                    <a:pt x="9149" y="21850"/>
                    <a:pt x="9039" y="21747"/>
                    <a:pt x="8942" y="21643"/>
                  </a:cubicBezTo>
                  <a:cubicBezTo>
                    <a:pt x="8875" y="21570"/>
                    <a:pt x="8923" y="21509"/>
                    <a:pt x="8978" y="21455"/>
                  </a:cubicBezTo>
                  <a:close/>
                  <a:moveTo>
                    <a:pt x="19667" y="16190"/>
                  </a:moveTo>
                  <a:cubicBezTo>
                    <a:pt x="19708" y="16190"/>
                    <a:pt x="19734" y="16201"/>
                    <a:pt x="19753" y="16253"/>
                  </a:cubicBezTo>
                  <a:cubicBezTo>
                    <a:pt x="19948" y="16716"/>
                    <a:pt x="20155" y="17167"/>
                    <a:pt x="20332" y="17629"/>
                  </a:cubicBezTo>
                  <a:cubicBezTo>
                    <a:pt x="20386" y="17776"/>
                    <a:pt x="20362" y="17958"/>
                    <a:pt x="20344" y="18123"/>
                  </a:cubicBezTo>
                  <a:cubicBezTo>
                    <a:pt x="20252" y="18957"/>
                    <a:pt x="20161" y="19798"/>
                    <a:pt x="20179" y="20638"/>
                  </a:cubicBezTo>
                  <a:cubicBezTo>
                    <a:pt x="20185" y="20998"/>
                    <a:pt x="20167" y="21363"/>
                    <a:pt x="20155" y="21723"/>
                  </a:cubicBezTo>
                  <a:cubicBezTo>
                    <a:pt x="20155" y="21838"/>
                    <a:pt x="20137" y="21954"/>
                    <a:pt x="20125" y="22088"/>
                  </a:cubicBezTo>
                  <a:cubicBezTo>
                    <a:pt x="19863" y="21595"/>
                    <a:pt x="19394" y="21381"/>
                    <a:pt x="18998" y="21138"/>
                  </a:cubicBezTo>
                  <a:cubicBezTo>
                    <a:pt x="18986" y="20760"/>
                    <a:pt x="18986" y="20407"/>
                    <a:pt x="18961" y="20054"/>
                  </a:cubicBezTo>
                  <a:cubicBezTo>
                    <a:pt x="18937" y="19700"/>
                    <a:pt x="18894" y="19347"/>
                    <a:pt x="18864" y="18994"/>
                  </a:cubicBezTo>
                  <a:cubicBezTo>
                    <a:pt x="18827" y="18622"/>
                    <a:pt x="18785" y="18251"/>
                    <a:pt x="18772" y="17879"/>
                  </a:cubicBezTo>
                  <a:cubicBezTo>
                    <a:pt x="18760" y="17465"/>
                    <a:pt x="18778" y="17045"/>
                    <a:pt x="18785" y="16631"/>
                  </a:cubicBezTo>
                  <a:cubicBezTo>
                    <a:pt x="18785" y="16509"/>
                    <a:pt x="18803" y="16393"/>
                    <a:pt x="18809" y="16314"/>
                  </a:cubicBezTo>
                  <a:cubicBezTo>
                    <a:pt x="19095" y="16271"/>
                    <a:pt x="19363" y="16235"/>
                    <a:pt x="19625" y="16192"/>
                  </a:cubicBezTo>
                  <a:cubicBezTo>
                    <a:pt x="19641" y="16191"/>
                    <a:pt x="19655" y="16190"/>
                    <a:pt x="19667" y="16190"/>
                  </a:cubicBezTo>
                  <a:close/>
                  <a:moveTo>
                    <a:pt x="8820" y="21692"/>
                  </a:moveTo>
                  <a:cubicBezTo>
                    <a:pt x="8954" y="21802"/>
                    <a:pt x="9082" y="21905"/>
                    <a:pt x="9222" y="22015"/>
                  </a:cubicBezTo>
                  <a:cubicBezTo>
                    <a:pt x="9191" y="22070"/>
                    <a:pt x="9155" y="22125"/>
                    <a:pt x="9100" y="22210"/>
                  </a:cubicBezTo>
                  <a:cubicBezTo>
                    <a:pt x="8984" y="22100"/>
                    <a:pt x="8875" y="22009"/>
                    <a:pt x="8771" y="21899"/>
                  </a:cubicBezTo>
                  <a:cubicBezTo>
                    <a:pt x="8692" y="21814"/>
                    <a:pt x="8771" y="21753"/>
                    <a:pt x="8820" y="21692"/>
                  </a:cubicBezTo>
                  <a:close/>
                  <a:moveTo>
                    <a:pt x="18986" y="21247"/>
                  </a:moveTo>
                  <a:cubicBezTo>
                    <a:pt x="19369" y="21485"/>
                    <a:pt x="19771" y="21686"/>
                    <a:pt x="19984" y="22118"/>
                  </a:cubicBezTo>
                  <a:cubicBezTo>
                    <a:pt x="20009" y="22173"/>
                    <a:pt x="20070" y="22210"/>
                    <a:pt x="20100" y="22259"/>
                  </a:cubicBezTo>
                  <a:cubicBezTo>
                    <a:pt x="20118" y="22295"/>
                    <a:pt x="20137" y="22338"/>
                    <a:pt x="20131" y="22380"/>
                  </a:cubicBezTo>
                  <a:cubicBezTo>
                    <a:pt x="20131" y="22405"/>
                    <a:pt x="20088" y="22441"/>
                    <a:pt x="20064" y="22441"/>
                  </a:cubicBezTo>
                  <a:cubicBezTo>
                    <a:pt x="20033" y="22441"/>
                    <a:pt x="19984" y="22423"/>
                    <a:pt x="19966" y="22399"/>
                  </a:cubicBezTo>
                  <a:cubicBezTo>
                    <a:pt x="19899" y="22313"/>
                    <a:pt x="19850" y="22216"/>
                    <a:pt x="19783" y="22125"/>
                  </a:cubicBezTo>
                  <a:cubicBezTo>
                    <a:pt x="19625" y="21899"/>
                    <a:pt x="19406" y="21729"/>
                    <a:pt x="19168" y="21589"/>
                  </a:cubicBezTo>
                  <a:cubicBezTo>
                    <a:pt x="19059" y="21528"/>
                    <a:pt x="18937" y="21455"/>
                    <a:pt x="18961" y="21296"/>
                  </a:cubicBezTo>
                  <a:cubicBezTo>
                    <a:pt x="18961" y="21284"/>
                    <a:pt x="18973" y="21272"/>
                    <a:pt x="18986" y="21247"/>
                  </a:cubicBezTo>
                  <a:close/>
                  <a:moveTo>
                    <a:pt x="8643" y="21942"/>
                  </a:moveTo>
                  <a:lnTo>
                    <a:pt x="8643" y="21942"/>
                  </a:lnTo>
                  <a:cubicBezTo>
                    <a:pt x="8771" y="22039"/>
                    <a:pt x="8899" y="22137"/>
                    <a:pt x="9021" y="22234"/>
                  </a:cubicBezTo>
                  <a:cubicBezTo>
                    <a:pt x="9039" y="22246"/>
                    <a:pt x="9039" y="22295"/>
                    <a:pt x="9033" y="22313"/>
                  </a:cubicBezTo>
                  <a:cubicBezTo>
                    <a:pt x="9003" y="22374"/>
                    <a:pt x="8966" y="22423"/>
                    <a:pt x="8929" y="22484"/>
                  </a:cubicBezTo>
                  <a:cubicBezTo>
                    <a:pt x="8619" y="22295"/>
                    <a:pt x="8515" y="22082"/>
                    <a:pt x="8643" y="21942"/>
                  </a:cubicBezTo>
                  <a:close/>
                  <a:moveTo>
                    <a:pt x="8540" y="22289"/>
                  </a:moveTo>
                  <a:cubicBezTo>
                    <a:pt x="8643" y="22380"/>
                    <a:pt x="8753" y="22466"/>
                    <a:pt x="8869" y="22563"/>
                  </a:cubicBezTo>
                  <a:cubicBezTo>
                    <a:pt x="8844" y="22606"/>
                    <a:pt x="8814" y="22648"/>
                    <a:pt x="8789" y="22691"/>
                  </a:cubicBezTo>
                  <a:cubicBezTo>
                    <a:pt x="8582" y="22624"/>
                    <a:pt x="8521" y="22527"/>
                    <a:pt x="8540" y="22289"/>
                  </a:cubicBezTo>
                  <a:close/>
                  <a:moveTo>
                    <a:pt x="8588" y="22691"/>
                  </a:moveTo>
                  <a:lnTo>
                    <a:pt x="8588" y="22691"/>
                  </a:lnTo>
                  <a:cubicBezTo>
                    <a:pt x="8643" y="22721"/>
                    <a:pt x="8680" y="22740"/>
                    <a:pt x="8728" y="22770"/>
                  </a:cubicBezTo>
                  <a:cubicBezTo>
                    <a:pt x="8704" y="22819"/>
                    <a:pt x="8680" y="22868"/>
                    <a:pt x="8637" y="22941"/>
                  </a:cubicBezTo>
                  <a:cubicBezTo>
                    <a:pt x="8619" y="22843"/>
                    <a:pt x="8601" y="22776"/>
                    <a:pt x="8588" y="22691"/>
                  </a:cubicBezTo>
                  <a:close/>
                  <a:moveTo>
                    <a:pt x="9264" y="22533"/>
                  </a:moveTo>
                  <a:cubicBezTo>
                    <a:pt x="9264" y="22697"/>
                    <a:pt x="9283" y="22843"/>
                    <a:pt x="9258" y="22989"/>
                  </a:cubicBezTo>
                  <a:cubicBezTo>
                    <a:pt x="9246" y="23050"/>
                    <a:pt x="9167" y="23123"/>
                    <a:pt x="9100" y="23154"/>
                  </a:cubicBezTo>
                  <a:cubicBezTo>
                    <a:pt x="9052" y="23175"/>
                    <a:pt x="9000" y="23187"/>
                    <a:pt x="8948" y="23187"/>
                  </a:cubicBezTo>
                  <a:cubicBezTo>
                    <a:pt x="8883" y="23187"/>
                    <a:pt x="8817" y="23168"/>
                    <a:pt x="8759" y="23123"/>
                  </a:cubicBezTo>
                  <a:cubicBezTo>
                    <a:pt x="8735" y="23105"/>
                    <a:pt x="8735" y="23032"/>
                    <a:pt x="8753" y="23002"/>
                  </a:cubicBezTo>
                  <a:cubicBezTo>
                    <a:pt x="8862" y="22855"/>
                    <a:pt x="8984" y="22715"/>
                    <a:pt x="9106" y="22575"/>
                  </a:cubicBezTo>
                  <a:cubicBezTo>
                    <a:pt x="9130" y="22551"/>
                    <a:pt x="9185" y="22557"/>
                    <a:pt x="9264" y="22533"/>
                  </a:cubicBezTo>
                  <a:close/>
                  <a:moveTo>
                    <a:pt x="19156" y="23471"/>
                  </a:moveTo>
                  <a:lnTo>
                    <a:pt x="19156" y="23690"/>
                  </a:lnTo>
                  <a:cubicBezTo>
                    <a:pt x="19083" y="23659"/>
                    <a:pt x="19022" y="23641"/>
                    <a:pt x="18961" y="23617"/>
                  </a:cubicBezTo>
                  <a:cubicBezTo>
                    <a:pt x="19016" y="23574"/>
                    <a:pt x="19077" y="23525"/>
                    <a:pt x="19156" y="23471"/>
                  </a:cubicBezTo>
                  <a:close/>
                  <a:moveTo>
                    <a:pt x="8694" y="20632"/>
                  </a:moveTo>
                  <a:cubicBezTo>
                    <a:pt x="8724" y="20632"/>
                    <a:pt x="8746" y="20646"/>
                    <a:pt x="8759" y="20693"/>
                  </a:cubicBezTo>
                  <a:cubicBezTo>
                    <a:pt x="8808" y="20858"/>
                    <a:pt x="8862" y="21022"/>
                    <a:pt x="8911" y="21193"/>
                  </a:cubicBezTo>
                  <a:cubicBezTo>
                    <a:pt x="8923" y="21229"/>
                    <a:pt x="8911" y="21284"/>
                    <a:pt x="8887" y="21321"/>
                  </a:cubicBezTo>
                  <a:cubicBezTo>
                    <a:pt x="8771" y="21509"/>
                    <a:pt x="8655" y="21692"/>
                    <a:pt x="8534" y="21869"/>
                  </a:cubicBezTo>
                  <a:cubicBezTo>
                    <a:pt x="8473" y="21849"/>
                    <a:pt x="8433" y="21836"/>
                    <a:pt x="8406" y="21836"/>
                  </a:cubicBezTo>
                  <a:cubicBezTo>
                    <a:pt x="8361" y="21836"/>
                    <a:pt x="8357" y="21874"/>
                    <a:pt x="8369" y="21978"/>
                  </a:cubicBezTo>
                  <a:cubicBezTo>
                    <a:pt x="8412" y="22313"/>
                    <a:pt x="8460" y="22654"/>
                    <a:pt x="8515" y="22989"/>
                  </a:cubicBezTo>
                  <a:cubicBezTo>
                    <a:pt x="8534" y="23099"/>
                    <a:pt x="8619" y="23166"/>
                    <a:pt x="8722" y="23209"/>
                  </a:cubicBezTo>
                  <a:cubicBezTo>
                    <a:pt x="8789" y="23227"/>
                    <a:pt x="8856" y="23264"/>
                    <a:pt x="8929" y="23294"/>
                  </a:cubicBezTo>
                  <a:cubicBezTo>
                    <a:pt x="8833" y="23494"/>
                    <a:pt x="8792" y="23563"/>
                    <a:pt x="8687" y="23563"/>
                  </a:cubicBezTo>
                  <a:cubicBezTo>
                    <a:pt x="8639" y="23563"/>
                    <a:pt x="8577" y="23548"/>
                    <a:pt x="8491" y="23525"/>
                  </a:cubicBezTo>
                  <a:cubicBezTo>
                    <a:pt x="8199" y="23446"/>
                    <a:pt x="8211" y="23446"/>
                    <a:pt x="8156" y="23148"/>
                  </a:cubicBezTo>
                  <a:cubicBezTo>
                    <a:pt x="8107" y="22868"/>
                    <a:pt x="8040" y="22587"/>
                    <a:pt x="7864" y="22350"/>
                  </a:cubicBezTo>
                  <a:cubicBezTo>
                    <a:pt x="7839" y="22313"/>
                    <a:pt x="7784" y="22289"/>
                    <a:pt x="7742" y="22265"/>
                  </a:cubicBezTo>
                  <a:cubicBezTo>
                    <a:pt x="7736" y="22271"/>
                    <a:pt x="7723" y="22283"/>
                    <a:pt x="7717" y="22295"/>
                  </a:cubicBezTo>
                  <a:cubicBezTo>
                    <a:pt x="7723" y="22307"/>
                    <a:pt x="7723" y="22326"/>
                    <a:pt x="7730" y="22338"/>
                  </a:cubicBezTo>
                  <a:cubicBezTo>
                    <a:pt x="7931" y="22636"/>
                    <a:pt x="7998" y="22977"/>
                    <a:pt x="8052" y="23318"/>
                  </a:cubicBezTo>
                  <a:cubicBezTo>
                    <a:pt x="8071" y="23434"/>
                    <a:pt x="8113" y="23501"/>
                    <a:pt x="8223" y="23532"/>
                  </a:cubicBezTo>
                  <a:cubicBezTo>
                    <a:pt x="8357" y="23568"/>
                    <a:pt x="8491" y="23611"/>
                    <a:pt x="8643" y="23653"/>
                  </a:cubicBezTo>
                  <a:cubicBezTo>
                    <a:pt x="8613" y="23690"/>
                    <a:pt x="8594" y="23720"/>
                    <a:pt x="8570" y="23739"/>
                  </a:cubicBezTo>
                  <a:cubicBezTo>
                    <a:pt x="8551" y="23750"/>
                    <a:pt x="8517" y="23755"/>
                    <a:pt x="8474" y="23755"/>
                  </a:cubicBezTo>
                  <a:cubicBezTo>
                    <a:pt x="8338" y="23755"/>
                    <a:pt x="8120" y="23703"/>
                    <a:pt x="8083" y="23647"/>
                  </a:cubicBezTo>
                  <a:cubicBezTo>
                    <a:pt x="7900" y="23355"/>
                    <a:pt x="7711" y="23063"/>
                    <a:pt x="7535" y="22770"/>
                  </a:cubicBezTo>
                  <a:cubicBezTo>
                    <a:pt x="7504" y="22715"/>
                    <a:pt x="7504" y="22648"/>
                    <a:pt x="7480" y="22587"/>
                  </a:cubicBezTo>
                  <a:cubicBezTo>
                    <a:pt x="7474" y="22569"/>
                    <a:pt x="7449" y="22557"/>
                    <a:pt x="7437" y="22539"/>
                  </a:cubicBezTo>
                  <a:cubicBezTo>
                    <a:pt x="7425" y="22557"/>
                    <a:pt x="7395" y="22575"/>
                    <a:pt x="7401" y="22594"/>
                  </a:cubicBezTo>
                  <a:cubicBezTo>
                    <a:pt x="7413" y="22679"/>
                    <a:pt x="7413" y="22782"/>
                    <a:pt x="7455" y="22855"/>
                  </a:cubicBezTo>
                  <a:cubicBezTo>
                    <a:pt x="7608" y="23117"/>
                    <a:pt x="7766" y="23379"/>
                    <a:pt x="7943" y="23629"/>
                  </a:cubicBezTo>
                  <a:cubicBezTo>
                    <a:pt x="7991" y="23702"/>
                    <a:pt x="8095" y="23739"/>
                    <a:pt x="8180" y="23787"/>
                  </a:cubicBezTo>
                  <a:cubicBezTo>
                    <a:pt x="8223" y="23812"/>
                    <a:pt x="8272" y="23812"/>
                    <a:pt x="8314" y="23848"/>
                  </a:cubicBezTo>
                  <a:cubicBezTo>
                    <a:pt x="8283" y="23848"/>
                    <a:pt x="8250" y="23852"/>
                    <a:pt x="8219" y="23852"/>
                  </a:cubicBezTo>
                  <a:cubicBezTo>
                    <a:pt x="8196" y="23852"/>
                    <a:pt x="8174" y="23850"/>
                    <a:pt x="8156" y="23842"/>
                  </a:cubicBezTo>
                  <a:cubicBezTo>
                    <a:pt x="7973" y="23775"/>
                    <a:pt x="7797" y="23702"/>
                    <a:pt x="7620" y="23623"/>
                  </a:cubicBezTo>
                  <a:cubicBezTo>
                    <a:pt x="7571" y="23599"/>
                    <a:pt x="7535" y="23544"/>
                    <a:pt x="7510" y="23501"/>
                  </a:cubicBezTo>
                  <a:cubicBezTo>
                    <a:pt x="7413" y="23318"/>
                    <a:pt x="7328" y="23130"/>
                    <a:pt x="7230" y="22947"/>
                  </a:cubicBezTo>
                  <a:cubicBezTo>
                    <a:pt x="7151" y="22813"/>
                    <a:pt x="7139" y="22685"/>
                    <a:pt x="7194" y="22533"/>
                  </a:cubicBezTo>
                  <a:cubicBezTo>
                    <a:pt x="7297" y="22222"/>
                    <a:pt x="7388" y="21911"/>
                    <a:pt x="7486" y="21601"/>
                  </a:cubicBezTo>
                  <a:cubicBezTo>
                    <a:pt x="7532" y="21610"/>
                    <a:pt x="7576" y="21615"/>
                    <a:pt x="7619" y="21615"/>
                  </a:cubicBezTo>
                  <a:cubicBezTo>
                    <a:pt x="7796" y="21615"/>
                    <a:pt x="7943" y="21531"/>
                    <a:pt x="8071" y="21345"/>
                  </a:cubicBezTo>
                  <a:cubicBezTo>
                    <a:pt x="8168" y="21199"/>
                    <a:pt x="8253" y="21040"/>
                    <a:pt x="8351" y="20888"/>
                  </a:cubicBezTo>
                  <a:cubicBezTo>
                    <a:pt x="8424" y="20778"/>
                    <a:pt x="8503" y="20675"/>
                    <a:pt x="8649" y="20638"/>
                  </a:cubicBezTo>
                  <a:cubicBezTo>
                    <a:pt x="8666" y="20635"/>
                    <a:pt x="8680" y="20632"/>
                    <a:pt x="8694" y="20632"/>
                  </a:cubicBezTo>
                  <a:close/>
                  <a:moveTo>
                    <a:pt x="18992" y="22618"/>
                  </a:moveTo>
                  <a:lnTo>
                    <a:pt x="19034" y="22624"/>
                  </a:lnTo>
                  <a:cubicBezTo>
                    <a:pt x="19095" y="22831"/>
                    <a:pt x="19156" y="23032"/>
                    <a:pt x="19211" y="23239"/>
                  </a:cubicBezTo>
                  <a:cubicBezTo>
                    <a:pt x="19223" y="23294"/>
                    <a:pt x="19217" y="23349"/>
                    <a:pt x="19144" y="23373"/>
                  </a:cubicBezTo>
                  <a:cubicBezTo>
                    <a:pt x="19077" y="23391"/>
                    <a:pt x="19010" y="23422"/>
                    <a:pt x="18955" y="23465"/>
                  </a:cubicBezTo>
                  <a:cubicBezTo>
                    <a:pt x="18906" y="23501"/>
                    <a:pt x="18845" y="23550"/>
                    <a:pt x="18833" y="23605"/>
                  </a:cubicBezTo>
                  <a:cubicBezTo>
                    <a:pt x="18821" y="23647"/>
                    <a:pt x="18888" y="23702"/>
                    <a:pt x="18925" y="23763"/>
                  </a:cubicBezTo>
                  <a:cubicBezTo>
                    <a:pt x="18876" y="23800"/>
                    <a:pt x="18809" y="23854"/>
                    <a:pt x="18718" y="23921"/>
                  </a:cubicBezTo>
                  <a:cubicBezTo>
                    <a:pt x="18718" y="23763"/>
                    <a:pt x="18669" y="23599"/>
                    <a:pt x="18724" y="23507"/>
                  </a:cubicBezTo>
                  <a:cubicBezTo>
                    <a:pt x="18852" y="23300"/>
                    <a:pt x="18809" y="23069"/>
                    <a:pt x="18876" y="22862"/>
                  </a:cubicBezTo>
                  <a:cubicBezTo>
                    <a:pt x="18906" y="22776"/>
                    <a:pt x="18955" y="22697"/>
                    <a:pt x="18992" y="22618"/>
                  </a:cubicBezTo>
                  <a:close/>
                  <a:moveTo>
                    <a:pt x="19150" y="23769"/>
                  </a:moveTo>
                  <a:lnTo>
                    <a:pt x="19150" y="23769"/>
                  </a:lnTo>
                  <a:cubicBezTo>
                    <a:pt x="19138" y="23842"/>
                    <a:pt x="19132" y="23915"/>
                    <a:pt x="19113" y="23988"/>
                  </a:cubicBezTo>
                  <a:cubicBezTo>
                    <a:pt x="19092" y="24068"/>
                    <a:pt x="19066" y="24139"/>
                    <a:pt x="18978" y="24139"/>
                  </a:cubicBezTo>
                  <a:cubicBezTo>
                    <a:pt x="18966" y="24139"/>
                    <a:pt x="18952" y="24138"/>
                    <a:pt x="18937" y="24134"/>
                  </a:cubicBezTo>
                  <a:cubicBezTo>
                    <a:pt x="18934" y="24134"/>
                    <a:pt x="18930" y="24134"/>
                    <a:pt x="18927" y="24134"/>
                  </a:cubicBezTo>
                  <a:cubicBezTo>
                    <a:pt x="18887" y="24134"/>
                    <a:pt x="18841" y="24166"/>
                    <a:pt x="18785" y="24183"/>
                  </a:cubicBezTo>
                  <a:cubicBezTo>
                    <a:pt x="18785" y="23934"/>
                    <a:pt x="19010" y="23891"/>
                    <a:pt x="19150" y="23769"/>
                  </a:cubicBezTo>
                  <a:close/>
                  <a:moveTo>
                    <a:pt x="17207" y="22246"/>
                  </a:moveTo>
                  <a:cubicBezTo>
                    <a:pt x="17085" y="22344"/>
                    <a:pt x="16957" y="22429"/>
                    <a:pt x="16854" y="22539"/>
                  </a:cubicBezTo>
                  <a:cubicBezTo>
                    <a:pt x="16775" y="22630"/>
                    <a:pt x="16695" y="22740"/>
                    <a:pt x="16665" y="22855"/>
                  </a:cubicBezTo>
                  <a:cubicBezTo>
                    <a:pt x="16616" y="23032"/>
                    <a:pt x="16519" y="23178"/>
                    <a:pt x="16397" y="23306"/>
                  </a:cubicBezTo>
                  <a:cubicBezTo>
                    <a:pt x="16263" y="23458"/>
                    <a:pt x="16129" y="23611"/>
                    <a:pt x="15989" y="23757"/>
                  </a:cubicBezTo>
                  <a:cubicBezTo>
                    <a:pt x="15885" y="23879"/>
                    <a:pt x="15830" y="24007"/>
                    <a:pt x="15849" y="24171"/>
                  </a:cubicBezTo>
                  <a:cubicBezTo>
                    <a:pt x="15855" y="24226"/>
                    <a:pt x="15818" y="24293"/>
                    <a:pt x="15806" y="24354"/>
                  </a:cubicBezTo>
                  <a:cubicBezTo>
                    <a:pt x="15642" y="23860"/>
                    <a:pt x="15971" y="23574"/>
                    <a:pt x="16251" y="23282"/>
                  </a:cubicBezTo>
                  <a:cubicBezTo>
                    <a:pt x="16427" y="23105"/>
                    <a:pt x="16592" y="22941"/>
                    <a:pt x="16634" y="22685"/>
                  </a:cubicBezTo>
                  <a:cubicBezTo>
                    <a:pt x="16671" y="22502"/>
                    <a:pt x="16787" y="22386"/>
                    <a:pt x="16969" y="22326"/>
                  </a:cubicBezTo>
                  <a:cubicBezTo>
                    <a:pt x="17049" y="22301"/>
                    <a:pt x="17122" y="22259"/>
                    <a:pt x="17207" y="22246"/>
                  </a:cubicBezTo>
                  <a:close/>
                  <a:moveTo>
                    <a:pt x="18979" y="24250"/>
                  </a:moveTo>
                  <a:cubicBezTo>
                    <a:pt x="18906" y="24378"/>
                    <a:pt x="18839" y="24506"/>
                    <a:pt x="18760" y="24646"/>
                  </a:cubicBezTo>
                  <a:cubicBezTo>
                    <a:pt x="18693" y="24390"/>
                    <a:pt x="18711" y="24360"/>
                    <a:pt x="18979" y="24250"/>
                  </a:cubicBezTo>
                  <a:close/>
                  <a:moveTo>
                    <a:pt x="18986" y="21619"/>
                  </a:moveTo>
                  <a:cubicBezTo>
                    <a:pt x="19314" y="21790"/>
                    <a:pt x="19564" y="22015"/>
                    <a:pt x="19753" y="22319"/>
                  </a:cubicBezTo>
                  <a:cubicBezTo>
                    <a:pt x="19820" y="22423"/>
                    <a:pt x="19911" y="22508"/>
                    <a:pt x="20009" y="22630"/>
                  </a:cubicBezTo>
                  <a:cubicBezTo>
                    <a:pt x="19978" y="22880"/>
                    <a:pt x="19948" y="23166"/>
                    <a:pt x="19911" y="23458"/>
                  </a:cubicBezTo>
                  <a:cubicBezTo>
                    <a:pt x="19878" y="23438"/>
                    <a:pt x="19849" y="23428"/>
                    <a:pt x="19825" y="23428"/>
                  </a:cubicBezTo>
                  <a:cubicBezTo>
                    <a:pt x="19784" y="23428"/>
                    <a:pt x="19756" y="23458"/>
                    <a:pt x="19741" y="23519"/>
                  </a:cubicBezTo>
                  <a:cubicBezTo>
                    <a:pt x="19716" y="23611"/>
                    <a:pt x="19698" y="23702"/>
                    <a:pt x="19674" y="23793"/>
                  </a:cubicBezTo>
                  <a:cubicBezTo>
                    <a:pt x="19631" y="23952"/>
                    <a:pt x="19582" y="24116"/>
                    <a:pt x="19534" y="24281"/>
                  </a:cubicBezTo>
                  <a:cubicBezTo>
                    <a:pt x="19528" y="24299"/>
                    <a:pt x="19515" y="24317"/>
                    <a:pt x="19503" y="24329"/>
                  </a:cubicBezTo>
                  <a:cubicBezTo>
                    <a:pt x="19308" y="24488"/>
                    <a:pt x="19120" y="24640"/>
                    <a:pt x="18925" y="24792"/>
                  </a:cubicBezTo>
                  <a:cubicBezTo>
                    <a:pt x="18900" y="24811"/>
                    <a:pt x="18864" y="24817"/>
                    <a:pt x="18815" y="24829"/>
                  </a:cubicBezTo>
                  <a:cubicBezTo>
                    <a:pt x="18937" y="24610"/>
                    <a:pt x="19040" y="24402"/>
                    <a:pt x="19168" y="24208"/>
                  </a:cubicBezTo>
                  <a:cubicBezTo>
                    <a:pt x="19260" y="24068"/>
                    <a:pt x="19278" y="23921"/>
                    <a:pt x="19296" y="23763"/>
                  </a:cubicBezTo>
                  <a:cubicBezTo>
                    <a:pt x="19314" y="23629"/>
                    <a:pt x="19351" y="23495"/>
                    <a:pt x="19339" y="23361"/>
                  </a:cubicBezTo>
                  <a:cubicBezTo>
                    <a:pt x="19333" y="23197"/>
                    <a:pt x="19284" y="23044"/>
                    <a:pt x="19247" y="22886"/>
                  </a:cubicBezTo>
                  <a:cubicBezTo>
                    <a:pt x="19229" y="22807"/>
                    <a:pt x="19199" y="22734"/>
                    <a:pt x="19168" y="22654"/>
                  </a:cubicBezTo>
                  <a:cubicBezTo>
                    <a:pt x="19147" y="22584"/>
                    <a:pt x="19130" y="22485"/>
                    <a:pt x="19054" y="22485"/>
                  </a:cubicBezTo>
                  <a:cubicBezTo>
                    <a:pt x="19044" y="22485"/>
                    <a:pt x="19034" y="22487"/>
                    <a:pt x="19022" y="22490"/>
                  </a:cubicBezTo>
                  <a:cubicBezTo>
                    <a:pt x="18937" y="22514"/>
                    <a:pt x="18839" y="22587"/>
                    <a:pt x="18803" y="22667"/>
                  </a:cubicBezTo>
                  <a:cubicBezTo>
                    <a:pt x="18748" y="22782"/>
                    <a:pt x="18742" y="22922"/>
                    <a:pt x="18699" y="23056"/>
                  </a:cubicBezTo>
                  <a:cubicBezTo>
                    <a:pt x="18687" y="22843"/>
                    <a:pt x="18675" y="22630"/>
                    <a:pt x="18663" y="22417"/>
                  </a:cubicBezTo>
                  <a:cubicBezTo>
                    <a:pt x="18638" y="22100"/>
                    <a:pt x="18821" y="21869"/>
                    <a:pt x="18986" y="21619"/>
                  </a:cubicBezTo>
                  <a:close/>
                  <a:moveTo>
                    <a:pt x="10708" y="6276"/>
                  </a:moveTo>
                  <a:cubicBezTo>
                    <a:pt x="10787" y="6477"/>
                    <a:pt x="10879" y="6654"/>
                    <a:pt x="10939" y="6843"/>
                  </a:cubicBezTo>
                  <a:cubicBezTo>
                    <a:pt x="11025" y="7098"/>
                    <a:pt x="10921" y="7360"/>
                    <a:pt x="10684" y="7513"/>
                  </a:cubicBezTo>
                  <a:cubicBezTo>
                    <a:pt x="10568" y="7592"/>
                    <a:pt x="10434" y="7647"/>
                    <a:pt x="10306" y="7708"/>
                  </a:cubicBezTo>
                  <a:cubicBezTo>
                    <a:pt x="10299" y="7712"/>
                    <a:pt x="10289" y="7714"/>
                    <a:pt x="10279" y="7714"/>
                  </a:cubicBezTo>
                  <a:cubicBezTo>
                    <a:pt x="10262" y="7714"/>
                    <a:pt x="10244" y="7709"/>
                    <a:pt x="10233" y="7701"/>
                  </a:cubicBezTo>
                  <a:cubicBezTo>
                    <a:pt x="9947" y="7507"/>
                    <a:pt x="9618" y="7421"/>
                    <a:pt x="9289" y="7318"/>
                  </a:cubicBezTo>
                  <a:cubicBezTo>
                    <a:pt x="8442" y="7062"/>
                    <a:pt x="7577" y="6867"/>
                    <a:pt x="6712" y="6678"/>
                  </a:cubicBezTo>
                  <a:cubicBezTo>
                    <a:pt x="6705" y="6677"/>
                    <a:pt x="6698" y="6677"/>
                    <a:pt x="6691" y="6677"/>
                  </a:cubicBezTo>
                  <a:cubicBezTo>
                    <a:pt x="6660" y="6677"/>
                    <a:pt x="6626" y="6685"/>
                    <a:pt x="6597" y="6690"/>
                  </a:cubicBezTo>
                  <a:cubicBezTo>
                    <a:pt x="6603" y="6721"/>
                    <a:pt x="6603" y="6757"/>
                    <a:pt x="6609" y="6788"/>
                  </a:cubicBezTo>
                  <a:cubicBezTo>
                    <a:pt x="6670" y="7013"/>
                    <a:pt x="6731" y="7232"/>
                    <a:pt x="6792" y="7458"/>
                  </a:cubicBezTo>
                  <a:cubicBezTo>
                    <a:pt x="6962" y="8067"/>
                    <a:pt x="6986" y="8122"/>
                    <a:pt x="7437" y="8743"/>
                  </a:cubicBezTo>
                  <a:cubicBezTo>
                    <a:pt x="7254" y="8956"/>
                    <a:pt x="7066" y="9175"/>
                    <a:pt x="6877" y="9389"/>
                  </a:cubicBezTo>
                  <a:cubicBezTo>
                    <a:pt x="6743" y="9535"/>
                    <a:pt x="6609" y="9675"/>
                    <a:pt x="6475" y="9809"/>
                  </a:cubicBezTo>
                  <a:cubicBezTo>
                    <a:pt x="6450" y="9839"/>
                    <a:pt x="6414" y="9864"/>
                    <a:pt x="6377" y="9876"/>
                  </a:cubicBezTo>
                  <a:cubicBezTo>
                    <a:pt x="6243" y="9925"/>
                    <a:pt x="6225" y="10034"/>
                    <a:pt x="6256" y="10132"/>
                  </a:cubicBezTo>
                  <a:cubicBezTo>
                    <a:pt x="6487" y="10814"/>
                    <a:pt x="6718" y="11490"/>
                    <a:pt x="7151" y="12075"/>
                  </a:cubicBezTo>
                  <a:cubicBezTo>
                    <a:pt x="7443" y="12464"/>
                    <a:pt x="7845" y="12702"/>
                    <a:pt x="8278" y="12909"/>
                  </a:cubicBezTo>
                  <a:cubicBezTo>
                    <a:pt x="8320" y="12927"/>
                    <a:pt x="8381" y="12982"/>
                    <a:pt x="8375" y="13019"/>
                  </a:cubicBezTo>
                  <a:cubicBezTo>
                    <a:pt x="8351" y="13305"/>
                    <a:pt x="8308" y="13585"/>
                    <a:pt x="8266" y="13865"/>
                  </a:cubicBezTo>
                  <a:cubicBezTo>
                    <a:pt x="8253" y="13859"/>
                    <a:pt x="8235" y="13847"/>
                    <a:pt x="8223" y="13835"/>
                  </a:cubicBezTo>
                  <a:cubicBezTo>
                    <a:pt x="8150" y="13878"/>
                    <a:pt x="8071" y="13902"/>
                    <a:pt x="8016" y="13957"/>
                  </a:cubicBezTo>
                  <a:cubicBezTo>
                    <a:pt x="7589" y="14353"/>
                    <a:pt x="7212" y="14785"/>
                    <a:pt x="6993" y="15333"/>
                  </a:cubicBezTo>
                  <a:cubicBezTo>
                    <a:pt x="6944" y="15455"/>
                    <a:pt x="6938" y="15626"/>
                    <a:pt x="6974" y="15760"/>
                  </a:cubicBezTo>
                  <a:cubicBezTo>
                    <a:pt x="7072" y="16131"/>
                    <a:pt x="7206" y="16497"/>
                    <a:pt x="7321" y="16868"/>
                  </a:cubicBezTo>
                  <a:cubicBezTo>
                    <a:pt x="7352" y="16978"/>
                    <a:pt x="7388" y="17094"/>
                    <a:pt x="7388" y="17209"/>
                  </a:cubicBezTo>
                  <a:cubicBezTo>
                    <a:pt x="7382" y="17855"/>
                    <a:pt x="7358" y="18507"/>
                    <a:pt x="7364" y="19158"/>
                  </a:cubicBezTo>
                  <a:cubicBezTo>
                    <a:pt x="7364" y="19652"/>
                    <a:pt x="7395" y="20145"/>
                    <a:pt x="7419" y="20638"/>
                  </a:cubicBezTo>
                  <a:cubicBezTo>
                    <a:pt x="7425" y="20748"/>
                    <a:pt x="7431" y="20858"/>
                    <a:pt x="7437" y="20967"/>
                  </a:cubicBezTo>
                  <a:cubicBezTo>
                    <a:pt x="7462" y="21199"/>
                    <a:pt x="7401" y="21412"/>
                    <a:pt x="7334" y="21631"/>
                  </a:cubicBezTo>
                  <a:cubicBezTo>
                    <a:pt x="7236" y="21917"/>
                    <a:pt x="7163" y="22216"/>
                    <a:pt x="7053" y="22502"/>
                  </a:cubicBezTo>
                  <a:cubicBezTo>
                    <a:pt x="6974" y="22709"/>
                    <a:pt x="7017" y="22904"/>
                    <a:pt x="7090" y="23081"/>
                  </a:cubicBezTo>
                  <a:cubicBezTo>
                    <a:pt x="7181" y="23300"/>
                    <a:pt x="7120" y="23471"/>
                    <a:pt x="7005" y="23653"/>
                  </a:cubicBezTo>
                  <a:cubicBezTo>
                    <a:pt x="6840" y="23891"/>
                    <a:pt x="6700" y="24153"/>
                    <a:pt x="6548" y="24415"/>
                  </a:cubicBezTo>
                  <a:cubicBezTo>
                    <a:pt x="6493" y="24378"/>
                    <a:pt x="6444" y="24354"/>
                    <a:pt x="6402" y="24317"/>
                  </a:cubicBezTo>
                  <a:cubicBezTo>
                    <a:pt x="6067" y="24049"/>
                    <a:pt x="5774" y="23739"/>
                    <a:pt x="5701" y="23288"/>
                  </a:cubicBezTo>
                  <a:cubicBezTo>
                    <a:pt x="5622" y="22831"/>
                    <a:pt x="5774" y="22435"/>
                    <a:pt x="6079" y="22076"/>
                  </a:cubicBezTo>
                  <a:cubicBezTo>
                    <a:pt x="6323" y="21796"/>
                    <a:pt x="6682" y="21637"/>
                    <a:pt x="6859" y="21290"/>
                  </a:cubicBezTo>
                  <a:cubicBezTo>
                    <a:pt x="6883" y="21247"/>
                    <a:pt x="6913" y="21205"/>
                    <a:pt x="6938" y="21162"/>
                  </a:cubicBezTo>
                  <a:cubicBezTo>
                    <a:pt x="6932" y="21150"/>
                    <a:pt x="6926" y="21138"/>
                    <a:pt x="6919" y="21126"/>
                  </a:cubicBezTo>
                  <a:cubicBezTo>
                    <a:pt x="6877" y="21144"/>
                    <a:pt x="6816" y="21144"/>
                    <a:pt x="6798" y="21174"/>
                  </a:cubicBezTo>
                  <a:cubicBezTo>
                    <a:pt x="6499" y="21643"/>
                    <a:pt x="6024" y="21893"/>
                    <a:pt x="5592" y="22198"/>
                  </a:cubicBezTo>
                  <a:cubicBezTo>
                    <a:pt x="5403" y="22326"/>
                    <a:pt x="5220" y="22460"/>
                    <a:pt x="5049" y="22612"/>
                  </a:cubicBezTo>
                  <a:cubicBezTo>
                    <a:pt x="4587" y="23044"/>
                    <a:pt x="4513" y="23446"/>
                    <a:pt x="4775" y="24025"/>
                  </a:cubicBezTo>
                  <a:cubicBezTo>
                    <a:pt x="4830" y="24153"/>
                    <a:pt x="4897" y="24287"/>
                    <a:pt x="4970" y="24409"/>
                  </a:cubicBezTo>
                  <a:cubicBezTo>
                    <a:pt x="5049" y="24530"/>
                    <a:pt x="5153" y="24640"/>
                    <a:pt x="5244" y="24762"/>
                  </a:cubicBezTo>
                  <a:cubicBezTo>
                    <a:pt x="4861" y="24689"/>
                    <a:pt x="4471" y="24622"/>
                    <a:pt x="4124" y="24445"/>
                  </a:cubicBezTo>
                  <a:cubicBezTo>
                    <a:pt x="3569" y="24165"/>
                    <a:pt x="3253" y="23690"/>
                    <a:pt x="3125" y="23087"/>
                  </a:cubicBezTo>
                  <a:cubicBezTo>
                    <a:pt x="3064" y="22801"/>
                    <a:pt x="3039" y="22514"/>
                    <a:pt x="3125" y="22228"/>
                  </a:cubicBezTo>
                  <a:cubicBezTo>
                    <a:pt x="3173" y="22058"/>
                    <a:pt x="3253" y="21905"/>
                    <a:pt x="3399" y="21796"/>
                  </a:cubicBezTo>
                  <a:cubicBezTo>
                    <a:pt x="3819" y="21491"/>
                    <a:pt x="4252" y="21193"/>
                    <a:pt x="4672" y="20882"/>
                  </a:cubicBezTo>
                  <a:cubicBezTo>
                    <a:pt x="5086" y="20565"/>
                    <a:pt x="5476" y="20218"/>
                    <a:pt x="5707" y="19737"/>
                  </a:cubicBezTo>
                  <a:cubicBezTo>
                    <a:pt x="5774" y="19597"/>
                    <a:pt x="5835" y="19457"/>
                    <a:pt x="5884" y="19311"/>
                  </a:cubicBezTo>
                  <a:cubicBezTo>
                    <a:pt x="5908" y="19250"/>
                    <a:pt x="5914" y="19177"/>
                    <a:pt x="5914" y="19110"/>
                  </a:cubicBezTo>
                  <a:cubicBezTo>
                    <a:pt x="5908" y="19073"/>
                    <a:pt x="5866" y="19036"/>
                    <a:pt x="5841" y="19000"/>
                  </a:cubicBezTo>
                  <a:cubicBezTo>
                    <a:pt x="5835" y="19036"/>
                    <a:pt x="5835" y="19073"/>
                    <a:pt x="5829" y="19110"/>
                  </a:cubicBezTo>
                  <a:cubicBezTo>
                    <a:pt x="5805" y="19225"/>
                    <a:pt x="5799" y="19347"/>
                    <a:pt x="5750" y="19451"/>
                  </a:cubicBezTo>
                  <a:cubicBezTo>
                    <a:pt x="5561" y="19834"/>
                    <a:pt x="5336" y="20194"/>
                    <a:pt x="4995" y="20468"/>
                  </a:cubicBezTo>
                  <a:cubicBezTo>
                    <a:pt x="4580" y="20791"/>
                    <a:pt x="4148" y="21107"/>
                    <a:pt x="3722" y="21424"/>
                  </a:cubicBezTo>
                  <a:cubicBezTo>
                    <a:pt x="3515" y="21582"/>
                    <a:pt x="3295" y="21735"/>
                    <a:pt x="3100" y="21905"/>
                  </a:cubicBezTo>
                  <a:cubicBezTo>
                    <a:pt x="2418" y="22508"/>
                    <a:pt x="2369" y="23270"/>
                    <a:pt x="2863" y="24001"/>
                  </a:cubicBezTo>
                  <a:cubicBezTo>
                    <a:pt x="3192" y="24488"/>
                    <a:pt x="3673" y="24786"/>
                    <a:pt x="4209" y="25005"/>
                  </a:cubicBezTo>
                  <a:cubicBezTo>
                    <a:pt x="4233" y="25018"/>
                    <a:pt x="4264" y="25030"/>
                    <a:pt x="4325" y="25048"/>
                  </a:cubicBezTo>
                  <a:cubicBezTo>
                    <a:pt x="4290" y="25052"/>
                    <a:pt x="4271" y="25057"/>
                    <a:pt x="4258" y="25057"/>
                  </a:cubicBezTo>
                  <a:cubicBezTo>
                    <a:pt x="4253" y="25057"/>
                    <a:pt x="4249" y="25056"/>
                    <a:pt x="4245" y="25054"/>
                  </a:cubicBezTo>
                  <a:cubicBezTo>
                    <a:pt x="3795" y="24932"/>
                    <a:pt x="3338" y="24823"/>
                    <a:pt x="2893" y="24689"/>
                  </a:cubicBezTo>
                  <a:cubicBezTo>
                    <a:pt x="2400" y="24543"/>
                    <a:pt x="1961" y="24299"/>
                    <a:pt x="1584" y="23946"/>
                  </a:cubicBezTo>
                  <a:cubicBezTo>
                    <a:pt x="1139" y="23538"/>
                    <a:pt x="1054" y="23044"/>
                    <a:pt x="1218" y="22484"/>
                  </a:cubicBezTo>
                  <a:cubicBezTo>
                    <a:pt x="1371" y="21954"/>
                    <a:pt x="1706" y="21558"/>
                    <a:pt x="2120" y="21205"/>
                  </a:cubicBezTo>
                  <a:cubicBezTo>
                    <a:pt x="2564" y="20821"/>
                    <a:pt x="3088" y="20571"/>
                    <a:pt x="3612" y="20328"/>
                  </a:cubicBezTo>
                  <a:cubicBezTo>
                    <a:pt x="3935" y="20175"/>
                    <a:pt x="4258" y="20017"/>
                    <a:pt x="4568" y="19847"/>
                  </a:cubicBezTo>
                  <a:cubicBezTo>
                    <a:pt x="4848" y="19688"/>
                    <a:pt x="5056" y="19457"/>
                    <a:pt x="5129" y="19134"/>
                  </a:cubicBezTo>
                  <a:cubicBezTo>
                    <a:pt x="5177" y="18902"/>
                    <a:pt x="5123" y="18689"/>
                    <a:pt x="5025" y="18482"/>
                  </a:cubicBezTo>
                  <a:cubicBezTo>
                    <a:pt x="4818" y="18056"/>
                    <a:pt x="4483" y="17751"/>
                    <a:pt x="4075" y="17538"/>
                  </a:cubicBezTo>
                  <a:cubicBezTo>
                    <a:pt x="3618" y="17301"/>
                    <a:pt x="3143" y="17100"/>
                    <a:pt x="2680" y="16874"/>
                  </a:cubicBezTo>
                  <a:cubicBezTo>
                    <a:pt x="2351" y="16716"/>
                    <a:pt x="2034" y="16539"/>
                    <a:pt x="1785" y="16253"/>
                  </a:cubicBezTo>
                  <a:cubicBezTo>
                    <a:pt x="1255" y="15638"/>
                    <a:pt x="1340" y="14913"/>
                    <a:pt x="1992" y="14420"/>
                  </a:cubicBezTo>
                  <a:cubicBezTo>
                    <a:pt x="2516" y="14030"/>
                    <a:pt x="3106" y="13817"/>
                    <a:pt x="3740" y="13707"/>
                  </a:cubicBezTo>
                  <a:cubicBezTo>
                    <a:pt x="4026" y="13658"/>
                    <a:pt x="4319" y="13622"/>
                    <a:pt x="4605" y="13579"/>
                  </a:cubicBezTo>
                  <a:cubicBezTo>
                    <a:pt x="4666" y="13573"/>
                    <a:pt x="4727" y="13555"/>
                    <a:pt x="4781" y="13536"/>
                  </a:cubicBezTo>
                  <a:cubicBezTo>
                    <a:pt x="5092" y="13421"/>
                    <a:pt x="5183" y="13232"/>
                    <a:pt x="5074" y="12915"/>
                  </a:cubicBezTo>
                  <a:cubicBezTo>
                    <a:pt x="4970" y="12629"/>
                    <a:pt x="4806" y="12379"/>
                    <a:pt x="4587" y="12166"/>
                  </a:cubicBezTo>
                  <a:cubicBezTo>
                    <a:pt x="4239" y="11825"/>
                    <a:pt x="3874" y="11490"/>
                    <a:pt x="3508" y="11161"/>
                  </a:cubicBezTo>
                  <a:cubicBezTo>
                    <a:pt x="3198" y="10881"/>
                    <a:pt x="2954" y="10564"/>
                    <a:pt x="2851" y="10150"/>
                  </a:cubicBezTo>
                  <a:cubicBezTo>
                    <a:pt x="2747" y="9766"/>
                    <a:pt x="2778" y="9383"/>
                    <a:pt x="2863" y="8999"/>
                  </a:cubicBezTo>
                  <a:cubicBezTo>
                    <a:pt x="3088" y="8024"/>
                    <a:pt x="3728" y="7403"/>
                    <a:pt x="4599" y="6983"/>
                  </a:cubicBezTo>
                  <a:cubicBezTo>
                    <a:pt x="5025" y="6782"/>
                    <a:pt x="5476" y="6617"/>
                    <a:pt x="5957" y="6581"/>
                  </a:cubicBezTo>
                  <a:cubicBezTo>
                    <a:pt x="6109" y="6567"/>
                    <a:pt x="6262" y="6563"/>
                    <a:pt x="6416" y="6563"/>
                  </a:cubicBezTo>
                  <a:cubicBezTo>
                    <a:pt x="6541" y="6563"/>
                    <a:pt x="6666" y="6566"/>
                    <a:pt x="6792" y="6569"/>
                  </a:cubicBezTo>
                  <a:cubicBezTo>
                    <a:pt x="7492" y="6587"/>
                    <a:pt x="8186" y="6617"/>
                    <a:pt x="8887" y="6648"/>
                  </a:cubicBezTo>
                  <a:cubicBezTo>
                    <a:pt x="9029" y="6654"/>
                    <a:pt x="9172" y="6659"/>
                    <a:pt x="9315" y="6659"/>
                  </a:cubicBezTo>
                  <a:cubicBezTo>
                    <a:pt x="9568" y="6659"/>
                    <a:pt x="9821" y="6644"/>
                    <a:pt x="10075" y="6593"/>
                  </a:cubicBezTo>
                  <a:cubicBezTo>
                    <a:pt x="10300" y="6544"/>
                    <a:pt x="10507" y="6447"/>
                    <a:pt x="10708" y="6276"/>
                  </a:cubicBezTo>
                  <a:close/>
                  <a:moveTo>
                    <a:pt x="7629" y="23822"/>
                  </a:moveTo>
                  <a:cubicBezTo>
                    <a:pt x="7824" y="23822"/>
                    <a:pt x="7981" y="23884"/>
                    <a:pt x="8144" y="23946"/>
                  </a:cubicBezTo>
                  <a:cubicBezTo>
                    <a:pt x="8162" y="23952"/>
                    <a:pt x="8168" y="23994"/>
                    <a:pt x="8174" y="24019"/>
                  </a:cubicBezTo>
                  <a:cubicBezTo>
                    <a:pt x="8241" y="24329"/>
                    <a:pt x="8308" y="24634"/>
                    <a:pt x="8369" y="24945"/>
                  </a:cubicBezTo>
                  <a:cubicBezTo>
                    <a:pt x="8381" y="24999"/>
                    <a:pt x="8369" y="25060"/>
                    <a:pt x="8369" y="25121"/>
                  </a:cubicBezTo>
                  <a:cubicBezTo>
                    <a:pt x="8357" y="25127"/>
                    <a:pt x="8345" y="25127"/>
                    <a:pt x="8333" y="25133"/>
                  </a:cubicBezTo>
                  <a:cubicBezTo>
                    <a:pt x="8034" y="24731"/>
                    <a:pt x="7803" y="24293"/>
                    <a:pt x="7577" y="23824"/>
                  </a:cubicBezTo>
                  <a:cubicBezTo>
                    <a:pt x="7595" y="23823"/>
                    <a:pt x="7612" y="23822"/>
                    <a:pt x="7629" y="23822"/>
                  </a:cubicBezTo>
                  <a:close/>
                  <a:moveTo>
                    <a:pt x="16647" y="15583"/>
                  </a:moveTo>
                  <a:cubicBezTo>
                    <a:pt x="16647" y="15735"/>
                    <a:pt x="16659" y="15881"/>
                    <a:pt x="16647" y="16028"/>
                  </a:cubicBezTo>
                  <a:cubicBezTo>
                    <a:pt x="16604" y="16466"/>
                    <a:pt x="16513" y="16893"/>
                    <a:pt x="16293" y="17282"/>
                  </a:cubicBezTo>
                  <a:cubicBezTo>
                    <a:pt x="16220" y="17410"/>
                    <a:pt x="16129" y="17532"/>
                    <a:pt x="16050" y="17660"/>
                  </a:cubicBezTo>
                  <a:cubicBezTo>
                    <a:pt x="16031" y="17690"/>
                    <a:pt x="16019" y="17727"/>
                    <a:pt x="16007" y="17763"/>
                  </a:cubicBezTo>
                  <a:cubicBezTo>
                    <a:pt x="16056" y="17782"/>
                    <a:pt x="16105" y="17812"/>
                    <a:pt x="16147" y="17812"/>
                  </a:cubicBezTo>
                  <a:cubicBezTo>
                    <a:pt x="16196" y="17806"/>
                    <a:pt x="16251" y="17782"/>
                    <a:pt x="16299" y="17757"/>
                  </a:cubicBezTo>
                  <a:cubicBezTo>
                    <a:pt x="16634" y="17593"/>
                    <a:pt x="16969" y="17422"/>
                    <a:pt x="17304" y="17252"/>
                  </a:cubicBezTo>
                  <a:cubicBezTo>
                    <a:pt x="17323" y="17246"/>
                    <a:pt x="17347" y="17240"/>
                    <a:pt x="17384" y="17221"/>
                  </a:cubicBezTo>
                  <a:cubicBezTo>
                    <a:pt x="17432" y="17404"/>
                    <a:pt x="17493" y="17575"/>
                    <a:pt x="17524" y="17751"/>
                  </a:cubicBezTo>
                  <a:cubicBezTo>
                    <a:pt x="17658" y="18446"/>
                    <a:pt x="17792" y="19140"/>
                    <a:pt x="17907" y="19840"/>
                  </a:cubicBezTo>
                  <a:cubicBezTo>
                    <a:pt x="17926" y="19956"/>
                    <a:pt x="17895" y="20090"/>
                    <a:pt x="17853" y="20206"/>
                  </a:cubicBezTo>
                  <a:cubicBezTo>
                    <a:pt x="17694" y="20663"/>
                    <a:pt x="17518" y="21113"/>
                    <a:pt x="17353" y="21570"/>
                  </a:cubicBezTo>
                  <a:cubicBezTo>
                    <a:pt x="17298" y="21716"/>
                    <a:pt x="17262" y="21869"/>
                    <a:pt x="17207" y="22015"/>
                  </a:cubicBezTo>
                  <a:cubicBezTo>
                    <a:pt x="17195" y="22051"/>
                    <a:pt x="17170" y="22088"/>
                    <a:pt x="17140" y="22106"/>
                  </a:cubicBezTo>
                  <a:cubicBezTo>
                    <a:pt x="17061" y="22149"/>
                    <a:pt x="16982" y="22185"/>
                    <a:pt x="16896" y="22216"/>
                  </a:cubicBezTo>
                  <a:cubicBezTo>
                    <a:pt x="16659" y="22295"/>
                    <a:pt x="16531" y="22466"/>
                    <a:pt x="16482" y="22697"/>
                  </a:cubicBezTo>
                  <a:cubicBezTo>
                    <a:pt x="16452" y="22855"/>
                    <a:pt x="16379" y="22977"/>
                    <a:pt x="16257" y="23087"/>
                  </a:cubicBezTo>
                  <a:cubicBezTo>
                    <a:pt x="16007" y="23312"/>
                    <a:pt x="15770" y="23556"/>
                    <a:pt x="15654" y="23879"/>
                  </a:cubicBezTo>
                  <a:cubicBezTo>
                    <a:pt x="15623" y="23964"/>
                    <a:pt x="15617" y="24068"/>
                    <a:pt x="15629" y="24159"/>
                  </a:cubicBezTo>
                  <a:cubicBezTo>
                    <a:pt x="15654" y="24262"/>
                    <a:pt x="15623" y="24329"/>
                    <a:pt x="15538" y="24384"/>
                  </a:cubicBezTo>
                  <a:cubicBezTo>
                    <a:pt x="15489" y="24409"/>
                    <a:pt x="15435" y="24439"/>
                    <a:pt x="15380" y="24451"/>
                  </a:cubicBezTo>
                  <a:cubicBezTo>
                    <a:pt x="15063" y="24530"/>
                    <a:pt x="14807" y="24719"/>
                    <a:pt x="14576" y="24932"/>
                  </a:cubicBezTo>
                  <a:cubicBezTo>
                    <a:pt x="14405" y="25091"/>
                    <a:pt x="14253" y="25267"/>
                    <a:pt x="14095" y="25426"/>
                  </a:cubicBezTo>
                  <a:cubicBezTo>
                    <a:pt x="13985" y="25237"/>
                    <a:pt x="14040" y="25005"/>
                    <a:pt x="14064" y="24786"/>
                  </a:cubicBezTo>
                  <a:cubicBezTo>
                    <a:pt x="14101" y="24445"/>
                    <a:pt x="14155" y="24110"/>
                    <a:pt x="14204" y="23769"/>
                  </a:cubicBezTo>
                  <a:cubicBezTo>
                    <a:pt x="14393" y="22527"/>
                    <a:pt x="14594" y="21284"/>
                    <a:pt x="14990" y="20084"/>
                  </a:cubicBezTo>
                  <a:cubicBezTo>
                    <a:pt x="15045" y="19932"/>
                    <a:pt x="15173" y="19798"/>
                    <a:pt x="15276" y="19670"/>
                  </a:cubicBezTo>
                  <a:cubicBezTo>
                    <a:pt x="15453" y="19457"/>
                    <a:pt x="15648" y="19250"/>
                    <a:pt x="15837" y="19036"/>
                  </a:cubicBezTo>
                  <a:cubicBezTo>
                    <a:pt x="15810" y="19007"/>
                    <a:pt x="15783" y="18993"/>
                    <a:pt x="15757" y="18993"/>
                  </a:cubicBezTo>
                  <a:cubicBezTo>
                    <a:pt x="15730" y="18993"/>
                    <a:pt x="15703" y="19008"/>
                    <a:pt x="15678" y="19036"/>
                  </a:cubicBezTo>
                  <a:cubicBezTo>
                    <a:pt x="15313" y="19432"/>
                    <a:pt x="14929" y="19816"/>
                    <a:pt x="14649" y="20279"/>
                  </a:cubicBezTo>
                  <a:cubicBezTo>
                    <a:pt x="14637" y="20309"/>
                    <a:pt x="14618" y="20340"/>
                    <a:pt x="14606" y="20364"/>
                  </a:cubicBezTo>
                  <a:cubicBezTo>
                    <a:pt x="14545" y="20498"/>
                    <a:pt x="14551" y="20517"/>
                    <a:pt x="14698" y="20553"/>
                  </a:cubicBezTo>
                  <a:cubicBezTo>
                    <a:pt x="14283" y="22039"/>
                    <a:pt x="14082" y="23556"/>
                    <a:pt x="13900" y="25085"/>
                  </a:cubicBezTo>
                  <a:cubicBezTo>
                    <a:pt x="13613" y="24835"/>
                    <a:pt x="13412" y="24549"/>
                    <a:pt x="13376" y="24153"/>
                  </a:cubicBezTo>
                  <a:cubicBezTo>
                    <a:pt x="13339" y="23757"/>
                    <a:pt x="13132" y="23452"/>
                    <a:pt x="12809" y="23221"/>
                  </a:cubicBezTo>
                  <a:cubicBezTo>
                    <a:pt x="12767" y="23184"/>
                    <a:pt x="12718" y="23154"/>
                    <a:pt x="12669" y="23123"/>
                  </a:cubicBezTo>
                  <a:cubicBezTo>
                    <a:pt x="12517" y="23026"/>
                    <a:pt x="12450" y="22892"/>
                    <a:pt x="12450" y="22709"/>
                  </a:cubicBezTo>
                  <a:cubicBezTo>
                    <a:pt x="12450" y="22514"/>
                    <a:pt x="12426" y="22319"/>
                    <a:pt x="12389" y="22131"/>
                  </a:cubicBezTo>
                  <a:cubicBezTo>
                    <a:pt x="12334" y="21796"/>
                    <a:pt x="12127" y="21552"/>
                    <a:pt x="11865" y="21351"/>
                  </a:cubicBezTo>
                  <a:cubicBezTo>
                    <a:pt x="11585" y="21132"/>
                    <a:pt x="11305" y="20912"/>
                    <a:pt x="11019" y="20699"/>
                  </a:cubicBezTo>
                  <a:cubicBezTo>
                    <a:pt x="10946" y="20644"/>
                    <a:pt x="10927" y="20602"/>
                    <a:pt x="10958" y="20510"/>
                  </a:cubicBezTo>
                  <a:cubicBezTo>
                    <a:pt x="11317" y="19451"/>
                    <a:pt x="11664" y="18385"/>
                    <a:pt x="12011" y="17325"/>
                  </a:cubicBezTo>
                  <a:cubicBezTo>
                    <a:pt x="12024" y="17288"/>
                    <a:pt x="12042" y="17252"/>
                    <a:pt x="12054" y="17228"/>
                  </a:cubicBezTo>
                  <a:cubicBezTo>
                    <a:pt x="12353" y="17355"/>
                    <a:pt x="12633" y="17502"/>
                    <a:pt x="12925" y="17605"/>
                  </a:cubicBezTo>
                  <a:cubicBezTo>
                    <a:pt x="13211" y="17709"/>
                    <a:pt x="13498" y="17812"/>
                    <a:pt x="13802" y="17861"/>
                  </a:cubicBezTo>
                  <a:cubicBezTo>
                    <a:pt x="13814" y="17843"/>
                    <a:pt x="13827" y="17824"/>
                    <a:pt x="13839" y="17806"/>
                  </a:cubicBezTo>
                  <a:cubicBezTo>
                    <a:pt x="13382" y="17343"/>
                    <a:pt x="13053" y="16807"/>
                    <a:pt x="12858" y="16204"/>
                  </a:cubicBezTo>
                  <a:lnTo>
                    <a:pt x="12858" y="16204"/>
                  </a:lnTo>
                  <a:cubicBezTo>
                    <a:pt x="13132" y="16509"/>
                    <a:pt x="13412" y="16819"/>
                    <a:pt x="13693" y="17130"/>
                  </a:cubicBezTo>
                  <a:cubicBezTo>
                    <a:pt x="13948" y="17422"/>
                    <a:pt x="14296" y="17587"/>
                    <a:pt x="14631" y="17776"/>
                  </a:cubicBezTo>
                  <a:cubicBezTo>
                    <a:pt x="14667" y="17796"/>
                    <a:pt x="14702" y="17805"/>
                    <a:pt x="14736" y="17805"/>
                  </a:cubicBezTo>
                  <a:cubicBezTo>
                    <a:pt x="14806" y="17805"/>
                    <a:pt x="14872" y="17768"/>
                    <a:pt x="14929" y="17715"/>
                  </a:cubicBezTo>
                  <a:cubicBezTo>
                    <a:pt x="15136" y="17502"/>
                    <a:pt x="15355" y="17301"/>
                    <a:pt x="15550" y="17081"/>
                  </a:cubicBezTo>
                  <a:cubicBezTo>
                    <a:pt x="15830" y="16759"/>
                    <a:pt x="16105" y="16424"/>
                    <a:pt x="16366" y="16082"/>
                  </a:cubicBezTo>
                  <a:cubicBezTo>
                    <a:pt x="16476" y="15936"/>
                    <a:pt x="16549" y="15754"/>
                    <a:pt x="16647" y="15583"/>
                  </a:cubicBezTo>
                  <a:close/>
                  <a:moveTo>
                    <a:pt x="15654" y="24500"/>
                  </a:moveTo>
                  <a:cubicBezTo>
                    <a:pt x="15191" y="24829"/>
                    <a:pt x="14728" y="25158"/>
                    <a:pt x="14271" y="25481"/>
                  </a:cubicBezTo>
                  <a:cubicBezTo>
                    <a:pt x="14332" y="25188"/>
                    <a:pt x="15087" y="24634"/>
                    <a:pt x="15654" y="24500"/>
                  </a:cubicBezTo>
                  <a:close/>
                  <a:moveTo>
                    <a:pt x="10909" y="20711"/>
                  </a:moveTo>
                  <a:cubicBezTo>
                    <a:pt x="11256" y="20998"/>
                    <a:pt x="11597" y="21272"/>
                    <a:pt x="11932" y="21552"/>
                  </a:cubicBezTo>
                  <a:cubicBezTo>
                    <a:pt x="12152" y="21741"/>
                    <a:pt x="12237" y="21997"/>
                    <a:pt x="12261" y="22277"/>
                  </a:cubicBezTo>
                  <a:cubicBezTo>
                    <a:pt x="12286" y="22466"/>
                    <a:pt x="12292" y="22661"/>
                    <a:pt x="12316" y="22855"/>
                  </a:cubicBezTo>
                  <a:cubicBezTo>
                    <a:pt x="12328" y="23002"/>
                    <a:pt x="12438" y="23087"/>
                    <a:pt x="12541" y="23172"/>
                  </a:cubicBezTo>
                  <a:cubicBezTo>
                    <a:pt x="12614" y="23227"/>
                    <a:pt x="12694" y="23282"/>
                    <a:pt x="12767" y="23337"/>
                  </a:cubicBezTo>
                  <a:cubicBezTo>
                    <a:pt x="13096" y="23580"/>
                    <a:pt x="13211" y="23934"/>
                    <a:pt x="13260" y="24317"/>
                  </a:cubicBezTo>
                  <a:cubicBezTo>
                    <a:pt x="13291" y="24536"/>
                    <a:pt x="13376" y="24725"/>
                    <a:pt x="13534" y="24896"/>
                  </a:cubicBezTo>
                  <a:cubicBezTo>
                    <a:pt x="13680" y="25054"/>
                    <a:pt x="13808" y="25231"/>
                    <a:pt x="13930" y="25414"/>
                  </a:cubicBezTo>
                  <a:cubicBezTo>
                    <a:pt x="13967" y="25456"/>
                    <a:pt x="13961" y="25529"/>
                    <a:pt x="13973" y="25590"/>
                  </a:cubicBezTo>
                  <a:cubicBezTo>
                    <a:pt x="13961" y="25596"/>
                    <a:pt x="13948" y="25602"/>
                    <a:pt x="13936" y="25608"/>
                  </a:cubicBezTo>
                  <a:cubicBezTo>
                    <a:pt x="13717" y="25322"/>
                    <a:pt x="13485" y="25048"/>
                    <a:pt x="13284" y="24756"/>
                  </a:cubicBezTo>
                  <a:cubicBezTo>
                    <a:pt x="13199" y="24634"/>
                    <a:pt x="13150" y="24476"/>
                    <a:pt x="13114" y="24323"/>
                  </a:cubicBezTo>
                  <a:cubicBezTo>
                    <a:pt x="13016" y="23903"/>
                    <a:pt x="12822" y="23550"/>
                    <a:pt x="12456" y="23300"/>
                  </a:cubicBezTo>
                  <a:cubicBezTo>
                    <a:pt x="12219" y="23130"/>
                    <a:pt x="12121" y="22892"/>
                    <a:pt x="12133" y="22600"/>
                  </a:cubicBezTo>
                  <a:cubicBezTo>
                    <a:pt x="12152" y="22143"/>
                    <a:pt x="11908" y="21796"/>
                    <a:pt x="11609" y="21491"/>
                  </a:cubicBezTo>
                  <a:cubicBezTo>
                    <a:pt x="11384" y="21254"/>
                    <a:pt x="11122" y="21059"/>
                    <a:pt x="10860" y="20833"/>
                  </a:cubicBezTo>
                  <a:cubicBezTo>
                    <a:pt x="10866" y="20821"/>
                    <a:pt x="10885" y="20778"/>
                    <a:pt x="10909" y="20711"/>
                  </a:cubicBezTo>
                  <a:close/>
                  <a:moveTo>
                    <a:pt x="12517" y="25596"/>
                  </a:moveTo>
                  <a:cubicBezTo>
                    <a:pt x="12663" y="25791"/>
                    <a:pt x="12791" y="25962"/>
                    <a:pt x="12925" y="26132"/>
                  </a:cubicBezTo>
                  <a:lnTo>
                    <a:pt x="12901" y="26151"/>
                  </a:lnTo>
                  <a:cubicBezTo>
                    <a:pt x="12834" y="26065"/>
                    <a:pt x="12761" y="25980"/>
                    <a:pt x="12694" y="25895"/>
                  </a:cubicBezTo>
                  <a:cubicBezTo>
                    <a:pt x="12630" y="25822"/>
                    <a:pt x="12587" y="25785"/>
                    <a:pt x="12545" y="25785"/>
                  </a:cubicBezTo>
                  <a:cubicBezTo>
                    <a:pt x="12503" y="25785"/>
                    <a:pt x="12462" y="25822"/>
                    <a:pt x="12401" y="25895"/>
                  </a:cubicBezTo>
                  <a:cubicBezTo>
                    <a:pt x="12365" y="25937"/>
                    <a:pt x="12334" y="25986"/>
                    <a:pt x="12279" y="26017"/>
                  </a:cubicBezTo>
                  <a:cubicBezTo>
                    <a:pt x="12353" y="25883"/>
                    <a:pt x="12432" y="25755"/>
                    <a:pt x="12517" y="25596"/>
                  </a:cubicBezTo>
                  <a:close/>
                  <a:moveTo>
                    <a:pt x="17962" y="16862"/>
                  </a:moveTo>
                  <a:cubicBezTo>
                    <a:pt x="18316" y="20005"/>
                    <a:pt x="18724" y="23142"/>
                    <a:pt x="18565" y="26321"/>
                  </a:cubicBezTo>
                  <a:cubicBezTo>
                    <a:pt x="18565" y="26041"/>
                    <a:pt x="18571" y="25761"/>
                    <a:pt x="18565" y="25481"/>
                  </a:cubicBezTo>
                  <a:cubicBezTo>
                    <a:pt x="18541" y="24536"/>
                    <a:pt x="18523" y="23586"/>
                    <a:pt x="18486" y="22636"/>
                  </a:cubicBezTo>
                  <a:cubicBezTo>
                    <a:pt x="18462" y="22100"/>
                    <a:pt x="18419" y="21564"/>
                    <a:pt x="18364" y="21028"/>
                  </a:cubicBezTo>
                  <a:cubicBezTo>
                    <a:pt x="18309" y="20437"/>
                    <a:pt x="18249" y="19853"/>
                    <a:pt x="18157" y="19268"/>
                  </a:cubicBezTo>
                  <a:cubicBezTo>
                    <a:pt x="18041" y="18531"/>
                    <a:pt x="17901" y="17794"/>
                    <a:pt x="17767" y="17063"/>
                  </a:cubicBezTo>
                  <a:cubicBezTo>
                    <a:pt x="17737" y="16911"/>
                    <a:pt x="17877" y="16923"/>
                    <a:pt x="17962" y="16862"/>
                  </a:cubicBezTo>
                  <a:close/>
                  <a:moveTo>
                    <a:pt x="12237" y="26077"/>
                  </a:moveTo>
                  <a:cubicBezTo>
                    <a:pt x="12249" y="26084"/>
                    <a:pt x="12255" y="26090"/>
                    <a:pt x="12267" y="26096"/>
                  </a:cubicBezTo>
                  <a:cubicBezTo>
                    <a:pt x="12255" y="26120"/>
                    <a:pt x="12249" y="26151"/>
                    <a:pt x="12237" y="26175"/>
                  </a:cubicBezTo>
                  <a:cubicBezTo>
                    <a:pt x="12170" y="26297"/>
                    <a:pt x="12103" y="26419"/>
                    <a:pt x="12036" y="26540"/>
                  </a:cubicBezTo>
                  <a:cubicBezTo>
                    <a:pt x="12024" y="26534"/>
                    <a:pt x="12011" y="26534"/>
                    <a:pt x="12005" y="26528"/>
                  </a:cubicBezTo>
                  <a:cubicBezTo>
                    <a:pt x="12078" y="26376"/>
                    <a:pt x="12158" y="26230"/>
                    <a:pt x="12237" y="26077"/>
                  </a:cubicBezTo>
                  <a:close/>
                  <a:moveTo>
                    <a:pt x="10355" y="22679"/>
                  </a:moveTo>
                  <a:cubicBezTo>
                    <a:pt x="10592" y="23946"/>
                    <a:pt x="11110" y="25146"/>
                    <a:pt x="11274" y="26406"/>
                  </a:cubicBezTo>
                  <a:cubicBezTo>
                    <a:pt x="10909" y="26528"/>
                    <a:pt x="10562" y="26613"/>
                    <a:pt x="10239" y="26760"/>
                  </a:cubicBezTo>
                  <a:cubicBezTo>
                    <a:pt x="9922" y="26906"/>
                    <a:pt x="9636" y="27119"/>
                    <a:pt x="9313" y="27314"/>
                  </a:cubicBezTo>
                  <a:cubicBezTo>
                    <a:pt x="9648" y="25761"/>
                    <a:pt x="9977" y="24220"/>
                    <a:pt x="10306" y="22679"/>
                  </a:cubicBezTo>
                  <a:close/>
                  <a:moveTo>
                    <a:pt x="10836" y="20973"/>
                  </a:moveTo>
                  <a:cubicBezTo>
                    <a:pt x="11165" y="21193"/>
                    <a:pt x="11463" y="21448"/>
                    <a:pt x="11695" y="21771"/>
                  </a:cubicBezTo>
                  <a:cubicBezTo>
                    <a:pt x="11914" y="22076"/>
                    <a:pt x="12011" y="22405"/>
                    <a:pt x="11999" y="22776"/>
                  </a:cubicBezTo>
                  <a:cubicBezTo>
                    <a:pt x="11993" y="22929"/>
                    <a:pt x="12054" y="23069"/>
                    <a:pt x="12158" y="23184"/>
                  </a:cubicBezTo>
                  <a:cubicBezTo>
                    <a:pt x="12225" y="23257"/>
                    <a:pt x="12292" y="23331"/>
                    <a:pt x="12371" y="23385"/>
                  </a:cubicBezTo>
                  <a:cubicBezTo>
                    <a:pt x="12675" y="23599"/>
                    <a:pt x="12870" y="23891"/>
                    <a:pt x="12943" y="24256"/>
                  </a:cubicBezTo>
                  <a:cubicBezTo>
                    <a:pt x="13041" y="24762"/>
                    <a:pt x="13370" y="25121"/>
                    <a:pt x="13680" y="25499"/>
                  </a:cubicBezTo>
                  <a:cubicBezTo>
                    <a:pt x="13784" y="25627"/>
                    <a:pt x="13887" y="25767"/>
                    <a:pt x="13985" y="25901"/>
                  </a:cubicBezTo>
                  <a:cubicBezTo>
                    <a:pt x="13997" y="25925"/>
                    <a:pt x="13991" y="25962"/>
                    <a:pt x="13991" y="25998"/>
                  </a:cubicBezTo>
                  <a:cubicBezTo>
                    <a:pt x="13991" y="26437"/>
                    <a:pt x="13997" y="26881"/>
                    <a:pt x="13991" y="27326"/>
                  </a:cubicBezTo>
                  <a:cubicBezTo>
                    <a:pt x="13991" y="27399"/>
                    <a:pt x="13979" y="27472"/>
                    <a:pt x="13967" y="27539"/>
                  </a:cubicBezTo>
                  <a:cubicBezTo>
                    <a:pt x="13674" y="27082"/>
                    <a:pt x="13382" y="26626"/>
                    <a:pt x="13083" y="26175"/>
                  </a:cubicBezTo>
                  <a:cubicBezTo>
                    <a:pt x="12937" y="25962"/>
                    <a:pt x="12773" y="25761"/>
                    <a:pt x="12614" y="25560"/>
                  </a:cubicBezTo>
                  <a:cubicBezTo>
                    <a:pt x="12569" y="25502"/>
                    <a:pt x="12528" y="25473"/>
                    <a:pt x="12490" y="25473"/>
                  </a:cubicBezTo>
                  <a:cubicBezTo>
                    <a:pt x="12448" y="25473"/>
                    <a:pt x="12409" y="25510"/>
                    <a:pt x="12371" y="25584"/>
                  </a:cubicBezTo>
                  <a:cubicBezTo>
                    <a:pt x="12176" y="25962"/>
                    <a:pt x="11969" y="26327"/>
                    <a:pt x="11792" y="26705"/>
                  </a:cubicBezTo>
                  <a:cubicBezTo>
                    <a:pt x="11695" y="26918"/>
                    <a:pt x="11646" y="27149"/>
                    <a:pt x="11561" y="27405"/>
                  </a:cubicBezTo>
                  <a:cubicBezTo>
                    <a:pt x="11530" y="27210"/>
                    <a:pt x="11500" y="27040"/>
                    <a:pt x="11482" y="26875"/>
                  </a:cubicBezTo>
                  <a:cubicBezTo>
                    <a:pt x="11427" y="26309"/>
                    <a:pt x="11329" y="25755"/>
                    <a:pt x="11177" y="25206"/>
                  </a:cubicBezTo>
                  <a:cubicBezTo>
                    <a:pt x="10988" y="24536"/>
                    <a:pt x="10793" y="23860"/>
                    <a:pt x="10604" y="23190"/>
                  </a:cubicBezTo>
                  <a:cubicBezTo>
                    <a:pt x="10537" y="22935"/>
                    <a:pt x="10477" y="22679"/>
                    <a:pt x="10434" y="22423"/>
                  </a:cubicBezTo>
                  <a:cubicBezTo>
                    <a:pt x="10422" y="22319"/>
                    <a:pt x="10458" y="22210"/>
                    <a:pt x="10483" y="22106"/>
                  </a:cubicBezTo>
                  <a:cubicBezTo>
                    <a:pt x="10586" y="21735"/>
                    <a:pt x="10696" y="21369"/>
                    <a:pt x="10805" y="20998"/>
                  </a:cubicBezTo>
                  <a:cubicBezTo>
                    <a:pt x="10812" y="20992"/>
                    <a:pt x="10818" y="20992"/>
                    <a:pt x="10836" y="20973"/>
                  </a:cubicBezTo>
                  <a:close/>
                  <a:moveTo>
                    <a:pt x="17962" y="20413"/>
                  </a:moveTo>
                  <a:lnTo>
                    <a:pt x="17962" y="20413"/>
                  </a:lnTo>
                  <a:cubicBezTo>
                    <a:pt x="18157" y="22807"/>
                    <a:pt x="18066" y="25194"/>
                    <a:pt x="17950" y="27606"/>
                  </a:cubicBezTo>
                  <a:cubicBezTo>
                    <a:pt x="17396" y="27003"/>
                    <a:pt x="16744" y="26632"/>
                    <a:pt x="15995" y="26406"/>
                  </a:cubicBezTo>
                  <a:cubicBezTo>
                    <a:pt x="15928" y="26388"/>
                    <a:pt x="15897" y="26370"/>
                    <a:pt x="15928" y="26285"/>
                  </a:cubicBezTo>
                  <a:cubicBezTo>
                    <a:pt x="16239" y="25481"/>
                    <a:pt x="16531" y="24677"/>
                    <a:pt x="16860" y="23885"/>
                  </a:cubicBezTo>
                  <a:cubicBezTo>
                    <a:pt x="17103" y="23282"/>
                    <a:pt x="17396" y="22703"/>
                    <a:pt x="17658" y="22106"/>
                  </a:cubicBezTo>
                  <a:cubicBezTo>
                    <a:pt x="17682" y="22058"/>
                    <a:pt x="17664" y="21972"/>
                    <a:pt x="17633" y="21924"/>
                  </a:cubicBezTo>
                  <a:cubicBezTo>
                    <a:pt x="17629" y="21914"/>
                    <a:pt x="17613" y="21911"/>
                    <a:pt x="17592" y="21911"/>
                  </a:cubicBezTo>
                  <a:cubicBezTo>
                    <a:pt x="17557" y="21911"/>
                    <a:pt x="17509" y="21920"/>
                    <a:pt x="17475" y="21924"/>
                  </a:cubicBezTo>
                  <a:cubicBezTo>
                    <a:pt x="17438" y="21930"/>
                    <a:pt x="17402" y="21954"/>
                    <a:pt x="17347" y="21984"/>
                  </a:cubicBezTo>
                  <a:cubicBezTo>
                    <a:pt x="17554" y="21448"/>
                    <a:pt x="17755" y="20937"/>
                    <a:pt x="17962" y="20413"/>
                  </a:cubicBezTo>
                  <a:close/>
                  <a:moveTo>
                    <a:pt x="17420" y="22265"/>
                  </a:moveTo>
                  <a:cubicBezTo>
                    <a:pt x="16787" y="23629"/>
                    <a:pt x="16202" y="25012"/>
                    <a:pt x="15721" y="26467"/>
                  </a:cubicBezTo>
                  <a:cubicBezTo>
                    <a:pt x="15654" y="26321"/>
                    <a:pt x="15605" y="26193"/>
                    <a:pt x="15544" y="26077"/>
                  </a:cubicBezTo>
                  <a:cubicBezTo>
                    <a:pt x="15511" y="26014"/>
                    <a:pt x="15474" y="25984"/>
                    <a:pt x="15436" y="25984"/>
                  </a:cubicBezTo>
                  <a:cubicBezTo>
                    <a:pt x="15397" y="25984"/>
                    <a:pt x="15359" y="26016"/>
                    <a:pt x="15325" y="26077"/>
                  </a:cubicBezTo>
                  <a:cubicBezTo>
                    <a:pt x="15087" y="26510"/>
                    <a:pt x="14758" y="26875"/>
                    <a:pt x="14448" y="27253"/>
                  </a:cubicBezTo>
                  <a:cubicBezTo>
                    <a:pt x="14338" y="27381"/>
                    <a:pt x="14241" y="27521"/>
                    <a:pt x="14113" y="27643"/>
                  </a:cubicBezTo>
                  <a:cubicBezTo>
                    <a:pt x="14119" y="27545"/>
                    <a:pt x="14125" y="27442"/>
                    <a:pt x="14131" y="27344"/>
                  </a:cubicBezTo>
                  <a:cubicBezTo>
                    <a:pt x="14143" y="27101"/>
                    <a:pt x="14155" y="26863"/>
                    <a:pt x="14155" y="26626"/>
                  </a:cubicBezTo>
                  <a:cubicBezTo>
                    <a:pt x="14162" y="26492"/>
                    <a:pt x="14143" y="26352"/>
                    <a:pt x="14137" y="26211"/>
                  </a:cubicBezTo>
                  <a:cubicBezTo>
                    <a:pt x="14113" y="25925"/>
                    <a:pt x="14222" y="25694"/>
                    <a:pt x="14448" y="25523"/>
                  </a:cubicBezTo>
                  <a:cubicBezTo>
                    <a:pt x="14722" y="25310"/>
                    <a:pt x="15014" y="25115"/>
                    <a:pt x="15288" y="24908"/>
                  </a:cubicBezTo>
                  <a:cubicBezTo>
                    <a:pt x="15489" y="24756"/>
                    <a:pt x="15690" y="24610"/>
                    <a:pt x="15873" y="24445"/>
                  </a:cubicBezTo>
                  <a:cubicBezTo>
                    <a:pt x="15934" y="24384"/>
                    <a:pt x="15977" y="24268"/>
                    <a:pt x="15977" y="24177"/>
                  </a:cubicBezTo>
                  <a:cubicBezTo>
                    <a:pt x="15977" y="24031"/>
                    <a:pt x="16025" y="23915"/>
                    <a:pt x="16117" y="23806"/>
                  </a:cubicBezTo>
                  <a:cubicBezTo>
                    <a:pt x="16293" y="23611"/>
                    <a:pt x="16476" y="23422"/>
                    <a:pt x="16641" y="23215"/>
                  </a:cubicBezTo>
                  <a:cubicBezTo>
                    <a:pt x="16701" y="23136"/>
                    <a:pt x="16750" y="23026"/>
                    <a:pt x="16775" y="22929"/>
                  </a:cubicBezTo>
                  <a:cubicBezTo>
                    <a:pt x="16811" y="22740"/>
                    <a:pt x="16933" y="22630"/>
                    <a:pt x="17067" y="22527"/>
                  </a:cubicBezTo>
                  <a:cubicBezTo>
                    <a:pt x="17183" y="22435"/>
                    <a:pt x="17298" y="22350"/>
                    <a:pt x="17420" y="22265"/>
                  </a:cubicBezTo>
                  <a:close/>
                  <a:moveTo>
                    <a:pt x="15447" y="26126"/>
                  </a:moveTo>
                  <a:cubicBezTo>
                    <a:pt x="15544" y="26321"/>
                    <a:pt x="15611" y="26510"/>
                    <a:pt x="15575" y="26723"/>
                  </a:cubicBezTo>
                  <a:cubicBezTo>
                    <a:pt x="15550" y="26644"/>
                    <a:pt x="15532" y="26559"/>
                    <a:pt x="15495" y="26479"/>
                  </a:cubicBezTo>
                  <a:cubicBezTo>
                    <a:pt x="15483" y="26443"/>
                    <a:pt x="15435" y="26412"/>
                    <a:pt x="15404" y="26382"/>
                  </a:cubicBezTo>
                  <a:cubicBezTo>
                    <a:pt x="15380" y="26412"/>
                    <a:pt x="15349" y="26437"/>
                    <a:pt x="15331" y="26473"/>
                  </a:cubicBezTo>
                  <a:cubicBezTo>
                    <a:pt x="15191" y="26680"/>
                    <a:pt x="15063" y="26894"/>
                    <a:pt x="14911" y="27095"/>
                  </a:cubicBezTo>
                  <a:cubicBezTo>
                    <a:pt x="14679" y="27405"/>
                    <a:pt x="14436" y="27698"/>
                    <a:pt x="14192" y="28014"/>
                  </a:cubicBezTo>
                  <a:cubicBezTo>
                    <a:pt x="14113" y="27905"/>
                    <a:pt x="14155" y="27832"/>
                    <a:pt x="14204" y="27771"/>
                  </a:cubicBezTo>
                  <a:cubicBezTo>
                    <a:pt x="14393" y="27521"/>
                    <a:pt x="14588" y="27277"/>
                    <a:pt x="14777" y="27034"/>
                  </a:cubicBezTo>
                  <a:cubicBezTo>
                    <a:pt x="14990" y="26754"/>
                    <a:pt x="15191" y="26473"/>
                    <a:pt x="15398" y="26193"/>
                  </a:cubicBezTo>
                  <a:cubicBezTo>
                    <a:pt x="15410" y="26175"/>
                    <a:pt x="15428" y="26157"/>
                    <a:pt x="15447" y="26126"/>
                  </a:cubicBezTo>
                  <a:close/>
                  <a:moveTo>
                    <a:pt x="15416" y="26644"/>
                  </a:moveTo>
                  <a:cubicBezTo>
                    <a:pt x="15416" y="26912"/>
                    <a:pt x="15416" y="27156"/>
                    <a:pt x="15416" y="27405"/>
                  </a:cubicBezTo>
                  <a:cubicBezTo>
                    <a:pt x="15410" y="27655"/>
                    <a:pt x="15410" y="27905"/>
                    <a:pt x="15410" y="28161"/>
                  </a:cubicBezTo>
                  <a:cubicBezTo>
                    <a:pt x="15410" y="28197"/>
                    <a:pt x="15441" y="28240"/>
                    <a:pt x="15453" y="28282"/>
                  </a:cubicBezTo>
                  <a:cubicBezTo>
                    <a:pt x="15471" y="28276"/>
                    <a:pt x="15483" y="28276"/>
                    <a:pt x="15502" y="28270"/>
                  </a:cubicBezTo>
                  <a:lnTo>
                    <a:pt x="15502" y="26948"/>
                  </a:lnTo>
                  <a:cubicBezTo>
                    <a:pt x="15666" y="27174"/>
                    <a:pt x="15721" y="28252"/>
                    <a:pt x="15599" y="28343"/>
                  </a:cubicBezTo>
                  <a:cubicBezTo>
                    <a:pt x="15599" y="28422"/>
                    <a:pt x="15617" y="28496"/>
                    <a:pt x="15593" y="28556"/>
                  </a:cubicBezTo>
                  <a:cubicBezTo>
                    <a:pt x="15471" y="28855"/>
                    <a:pt x="15343" y="29153"/>
                    <a:pt x="15215" y="29452"/>
                  </a:cubicBezTo>
                  <a:cubicBezTo>
                    <a:pt x="15197" y="29494"/>
                    <a:pt x="15173" y="29531"/>
                    <a:pt x="15136" y="29561"/>
                  </a:cubicBezTo>
                  <a:cubicBezTo>
                    <a:pt x="15227" y="29239"/>
                    <a:pt x="15325" y="28916"/>
                    <a:pt x="15422" y="28599"/>
                  </a:cubicBezTo>
                  <a:cubicBezTo>
                    <a:pt x="15404" y="28587"/>
                    <a:pt x="15386" y="28575"/>
                    <a:pt x="15368" y="28563"/>
                  </a:cubicBezTo>
                  <a:cubicBezTo>
                    <a:pt x="15343" y="28599"/>
                    <a:pt x="15301" y="28630"/>
                    <a:pt x="15288" y="28672"/>
                  </a:cubicBezTo>
                  <a:cubicBezTo>
                    <a:pt x="15142" y="29056"/>
                    <a:pt x="15008" y="29446"/>
                    <a:pt x="14862" y="29829"/>
                  </a:cubicBezTo>
                  <a:cubicBezTo>
                    <a:pt x="14819" y="29945"/>
                    <a:pt x="14758" y="30049"/>
                    <a:pt x="14698" y="30171"/>
                  </a:cubicBezTo>
                  <a:cubicBezTo>
                    <a:pt x="14588" y="29903"/>
                    <a:pt x="14484" y="29653"/>
                    <a:pt x="14381" y="29403"/>
                  </a:cubicBezTo>
                  <a:cubicBezTo>
                    <a:pt x="14308" y="29220"/>
                    <a:pt x="14235" y="29038"/>
                    <a:pt x="14162" y="28849"/>
                  </a:cubicBezTo>
                  <a:cubicBezTo>
                    <a:pt x="14155" y="28824"/>
                    <a:pt x="14137" y="28794"/>
                    <a:pt x="14137" y="28770"/>
                  </a:cubicBezTo>
                  <a:cubicBezTo>
                    <a:pt x="14162" y="28593"/>
                    <a:pt x="14155" y="28416"/>
                    <a:pt x="14137" y="28234"/>
                  </a:cubicBezTo>
                  <a:cubicBezTo>
                    <a:pt x="14137" y="28209"/>
                    <a:pt x="14168" y="28167"/>
                    <a:pt x="14192" y="28142"/>
                  </a:cubicBezTo>
                  <a:cubicBezTo>
                    <a:pt x="14618" y="27752"/>
                    <a:pt x="14959" y="27283"/>
                    <a:pt x="15282" y="26802"/>
                  </a:cubicBezTo>
                  <a:cubicBezTo>
                    <a:pt x="15319" y="26747"/>
                    <a:pt x="15368" y="26705"/>
                    <a:pt x="15416" y="26644"/>
                  </a:cubicBezTo>
                  <a:close/>
                  <a:moveTo>
                    <a:pt x="12572" y="25876"/>
                  </a:moveTo>
                  <a:cubicBezTo>
                    <a:pt x="12852" y="26272"/>
                    <a:pt x="13126" y="26644"/>
                    <a:pt x="13376" y="27022"/>
                  </a:cubicBezTo>
                  <a:cubicBezTo>
                    <a:pt x="13540" y="27265"/>
                    <a:pt x="13693" y="27521"/>
                    <a:pt x="13820" y="27789"/>
                  </a:cubicBezTo>
                  <a:cubicBezTo>
                    <a:pt x="13906" y="27960"/>
                    <a:pt x="14034" y="28130"/>
                    <a:pt x="13991" y="28337"/>
                  </a:cubicBezTo>
                  <a:cubicBezTo>
                    <a:pt x="13967" y="28483"/>
                    <a:pt x="13924" y="28630"/>
                    <a:pt x="13869" y="28770"/>
                  </a:cubicBezTo>
                  <a:cubicBezTo>
                    <a:pt x="13619" y="29385"/>
                    <a:pt x="13321" y="29976"/>
                    <a:pt x="12901" y="30536"/>
                  </a:cubicBezTo>
                  <a:cubicBezTo>
                    <a:pt x="12785" y="30414"/>
                    <a:pt x="12651" y="30298"/>
                    <a:pt x="12541" y="30171"/>
                  </a:cubicBezTo>
                  <a:cubicBezTo>
                    <a:pt x="12237" y="29829"/>
                    <a:pt x="11944" y="29476"/>
                    <a:pt x="11762" y="29056"/>
                  </a:cubicBezTo>
                  <a:cubicBezTo>
                    <a:pt x="11695" y="28904"/>
                    <a:pt x="11646" y="28739"/>
                    <a:pt x="11591" y="28581"/>
                  </a:cubicBezTo>
                  <a:cubicBezTo>
                    <a:pt x="11579" y="28538"/>
                    <a:pt x="11579" y="28483"/>
                    <a:pt x="11597" y="28453"/>
                  </a:cubicBezTo>
                  <a:cubicBezTo>
                    <a:pt x="11804" y="28197"/>
                    <a:pt x="12018" y="27941"/>
                    <a:pt x="12231" y="27685"/>
                  </a:cubicBezTo>
                  <a:cubicBezTo>
                    <a:pt x="12267" y="27643"/>
                    <a:pt x="12328" y="27618"/>
                    <a:pt x="12395" y="27576"/>
                  </a:cubicBezTo>
                  <a:cubicBezTo>
                    <a:pt x="12361" y="27555"/>
                    <a:pt x="12330" y="27546"/>
                    <a:pt x="12302" y="27546"/>
                  </a:cubicBezTo>
                  <a:cubicBezTo>
                    <a:pt x="12250" y="27546"/>
                    <a:pt x="12208" y="27577"/>
                    <a:pt x="12176" y="27612"/>
                  </a:cubicBezTo>
                  <a:cubicBezTo>
                    <a:pt x="12005" y="27783"/>
                    <a:pt x="11841" y="27960"/>
                    <a:pt x="11670" y="28136"/>
                  </a:cubicBezTo>
                  <a:cubicBezTo>
                    <a:pt x="11652" y="28161"/>
                    <a:pt x="11640" y="28179"/>
                    <a:pt x="11609" y="28191"/>
                  </a:cubicBezTo>
                  <a:cubicBezTo>
                    <a:pt x="11774" y="27369"/>
                    <a:pt x="12109" y="26620"/>
                    <a:pt x="12572" y="25876"/>
                  </a:cubicBezTo>
                  <a:close/>
                  <a:moveTo>
                    <a:pt x="14174" y="29184"/>
                  </a:moveTo>
                  <a:cubicBezTo>
                    <a:pt x="14308" y="29568"/>
                    <a:pt x="14442" y="29951"/>
                    <a:pt x="14582" y="30335"/>
                  </a:cubicBezTo>
                  <a:cubicBezTo>
                    <a:pt x="14612" y="30408"/>
                    <a:pt x="14655" y="30469"/>
                    <a:pt x="14698" y="30536"/>
                  </a:cubicBezTo>
                  <a:cubicBezTo>
                    <a:pt x="14710" y="30536"/>
                    <a:pt x="14716" y="30530"/>
                    <a:pt x="14728" y="30530"/>
                  </a:cubicBezTo>
                  <a:cubicBezTo>
                    <a:pt x="14698" y="30579"/>
                    <a:pt x="14667" y="30627"/>
                    <a:pt x="14637" y="30670"/>
                  </a:cubicBezTo>
                  <a:lnTo>
                    <a:pt x="14594" y="30676"/>
                  </a:lnTo>
                  <a:cubicBezTo>
                    <a:pt x="14430" y="30183"/>
                    <a:pt x="14271" y="29695"/>
                    <a:pt x="14113" y="29208"/>
                  </a:cubicBezTo>
                  <a:cubicBezTo>
                    <a:pt x="14131" y="29202"/>
                    <a:pt x="14149" y="29190"/>
                    <a:pt x="14174" y="29184"/>
                  </a:cubicBezTo>
                  <a:close/>
                  <a:moveTo>
                    <a:pt x="11859" y="29537"/>
                  </a:moveTo>
                  <a:cubicBezTo>
                    <a:pt x="11999" y="29714"/>
                    <a:pt x="12139" y="29890"/>
                    <a:pt x="12286" y="30067"/>
                  </a:cubicBezTo>
                  <a:cubicBezTo>
                    <a:pt x="12413" y="30225"/>
                    <a:pt x="12547" y="30378"/>
                    <a:pt x="12681" y="30524"/>
                  </a:cubicBezTo>
                  <a:cubicBezTo>
                    <a:pt x="12718" y="30566"/>
                    <a:pt x="12761" y="30597"/>
                    <a:pt x="12809" y="30615"/>
                  </a:cubicBezTo>
                  <a:cubicBezTo>
                    <a:pt x="12876" y="30640"/>
                    <a:pt x="12917" y="30655"/>
                    <a:pt x="12948" y="30655"/>
                  </a:cubicBezTo>
                  <a:cubicBezTo>
                    <a:pt x="13000" y="30655"/>
                    <a:pt x="13023" y="30614"/>
                    <a:pt x="13083" y="30512"/>
                  </a:cubicBezTo>
                  <a:cubicBezTo>
                    <a:pt x="13199" y="30335"/>
                    <a:pt x="13321" y="30158"/>
                    <a:pt x="13437" y="29976"/>
                  </a:cubicBezTo>
                  <a:cubicBezTo>
                    <a:pt x="13449" y="29988"/>
                    <a:pt x="13455" y="29994"/>
                    <a:pt x="13467" y="30000"/>
                  </a:cubicBezTo>
                  <a:cubicBezTo>
                    <a:pt x="13284" y="30317"/>
                    <a:pt x="13102" y="30633"/>
                    <a:pt x="12907" y="30974"/>
                  </a:cubicBezTo>
                  <a:cubicBezTo>
                    <a:pt x="12468" y="30542"/>
                    <a:pt x="12066" y="30104"/>
                    <a:pt x="11859" y="29537"/>
                  </a:cubicBezTo>
                  <a:close/>
                  <a:moveTo>
                    <a:pt x="18553" y="26839"/>
                  </a:moveTo>
                  <a:cubicBezTo>
                    <a:pt x="18602" y="26924"/>
                    <a:pt x="18571" y="28355"/>
                    <a:pt x="18492" y="29665"/>
                  </a:cubicBezTo>
                  <a:cubicBezTo>
                    <a:pt x="18431" y="30603"/>
                    <a:pt x="18401" y="31553"/>
                    <a:pt x="18151" y="32473"/>
                  </a:cubicBezTo>
                  <a:cubicBezTo>
                    <a:pt x="18163" y="32290"/>
                    <a:pt x="18175" y="32107"/>
                    <a:pt x="18188" y="31925"/>
                  </a:cubicBezTo>
                  <a:cubicBezTo>
                    <a:pt x="18188" y="31882"/>
                    <a:pt x="18200" y="31839"/>
                    <a:pt x="18200" y="31803"/>
                  </a:cubicBezTo>
                  <a:cubicBezTo>
                    <a:pt x="18212" y="31474"/>
                    <a:pt x="18206" y="31145"/>
                    <a:pt x="18230" y="30822"/>
                  </a:cubicBezTo>
                  <a:cubicBezTo>
                    <a:pt x="18261" y="30402"/>
                    <a:pt x="18309" y="29988"/>
                    <a:pt x="18346" y="29574"/>
                  </a:cubicBezTo>
                  <a:cubicBezTo>
                    <a:pt x="18370" y="29342"/>
                    <a:pt x="18376" y="29105"/>
                    <a:pt x="18401" y="28873"/>
                  </a:cubicBezTo>
                  <a:cubicBezTo>
                    <a:pt x="18431" y="28532"/>
                    <a:pt x="18468" y="28185"/>
                    <a:pt x="18492" y="27844"/>
                  </a:cubicBezTo>
                  <a:cubicBezTo>
                    <a:pt x="18517" y="27509"/>
                    <a:pt x="18535" y="27174"/>
                    <a:pt x="18553" y="26839"/>
                  </a:cubicBezTo>
                  <a:close/>
                  <a:moveTo>
                    <a:pt x="17652" y="17063"/>
                  </a:moveTo>
                  <a:cubicBezTo>
                    <a:pt x="17694" y="17246"/>
                    <a:pt x="17737" y="17422"/>
                    <a:pt x="17773" y="17605"/>
                  </a:cubicBezTo>
                  <a:cubicBezTo>
                    <a:pt x="17853" y="18074"/>
                    <a:pt x="17944" y="18543"/>
                    <a:pt x="18011" y="19018"/>
                  </a:cubicBezTo>
                  <a:cubicBezTo>
                    <a:pt x="18072" y="19451"/>
                    <a:pt x="18115" y="19883"/>
                    <a:pt x="18163" y="20322"/>
                  </a:cubicBezTo>
                  <a:cubicBezTo>
                    <a:pt x="18212" y="20791"/>
                    <a:pt x="18261" y="21260"/>
                    <a:pt x="18297" y="21735"/>
                  </a:cubicBezTo>
                  <a:cubicBezTo>
                    <a:pt x="18328" y="22100"/>
                    <a:pt x="18346" y="22472"/>
                    <a:pt x="18358" y="22837"/>
                  </a:cubicBezTo>
                  <a:cubicBezTo>
                    <a:pt x="18383" y="23611"/>
                    <a:pt x="18395" y="24390"/>
                    <a:pt x="18407" y="25164"/>
                  </a:cubicBezTo>
                  <a:cubicBezTo>
                    <a:pt x="18419" y="25615"/>
                    <a:pt x="18443" y="26065"/>
                    <a:pt x="18425" y="26510"/>
                  </a:cubicBezTo>
                  <a:cubicBezTo>
                    <a:pt x="18407" y="27058"/>
                    <a:pt x="18352" y="27600"/>
                    <a:pt x="18309" y="28142"/>
                  </a:cubicBezTo>
                  <a:cubicBezTo>
                    <a:pt x="18297" y="28368"/>
                    <a:pt x="18279" y="28587"/>
                    <a:pt x="18261" y="28806"/>
                  </a:cubicBezTo>
                  <a:cubicBezTo>
                    <a:pt x="18224" y="29245"/>
                    <a:pt x="18182" y="29683"/>
                    <a:pt x="18145" y="30122"/>
                  </a:cubicBezTo>
                  <a:cubicBezTo>
                    <a:pt x="18127" y="30329"/>
                    <a:pt x="18102" y="30530"/>
                    <a:pt x="18096" y="30737"/>
                  </a:cubicBezTo>
                  <a:cubicBezTo>
                    <a:pt x="18078" y="31029"/>
                    <a:pt x="18078" y="31328"/>
                    <a:pt x="18066" y="31620"/>
                  </a:cubicBezTo>
                  <a:cubicBezTo>
                    <a:pt x="18035" y="32138"/>
                    <a:pt x="17993" y="32649"/>
                    <a:pt x="17974" y="33161"/>
                  </a:cubicBezTo>
                  <a:cubicBezTo>
                    <a:pt x="17956" y="33587"/>
                    <a:pt x="17804" y="33983"/>
                    <a:pt x="17688" y="34391"/>
                  </a:cubicBezTo>
                  <a:cubicBezTo>
                    <a:pt x="17688" y="34391"/>
                    <a:pt x="17682" y="34391"/>
                    <a:pt x="17670" y="34398"/>
                  </a:cubicBezTo>
                  <a:cubicBezTo>
                    <a:pt x="17688" y="34203"/>
                    <a:pt x="17700" y="34014"/>
                    <a:pt x="17719" y="33825"/>
                  </a:cubicBezTo>
                  <a:cubicBezTo>
                    <a:pt x="17737" y="33606"/>
                    <a:pt x="17767" y="33393"/>
                    <a:pt x="17786" y="33173"/>
                  </a:cubicBezTo>
                  <a:cubicBezTo>
                    <a:pt x="17822" y="32741"/>
                    <a:pt x="17853" y="32308"/>
                    <a:pt x="17883" y="31870"/>
                  </a:cubicBezTo>
                  <a:cubicBezTo>
                    <a:pt x="17895" y="31705"/>
                    <a:pt x="17901" y="31541"/>
                    <a:pt x="17907" y="31376"/>
                  </a:cubicBezTo>
                  <a:cubicBezTo>
                    <a:pt x="17932" y="30810"/>
                    <a:pt x="17956" y="30238"/>
                    <a:pt x="17987" y="29671"/>
                  </a:cubicBezTo>
                  <a:cubicBezTo>
                    <a:pt x="17999" y="29360"/>
                    <a:pt x="18017" y="29050"/>
                    <a:pt x="18035" y="28739"/>
                  </a:cubicBezTo>
                  <a:cubicBezTo>
                    <a:pt x="18066" y="28136"/>
                    <a:pt x="18096" y="27533"/>
                    <a:pt x="18127" y="26930"/>
                  </a:cubicBezTo>
                  <a:cubicBezTo>
                    <a:pt x="18139" y="26717"/>
                    <a:pt x="18145" y="26504"/>
                    <a:pt x="18151" y="26285"/>
                  </a:cubicBezTo>
                  <a:cubicBezTo>
                    <a:pt x="18169" y="25474"/>
                    <a:pt x="18194" y="24658"/>
                    <a:pt x="18206" y="23842"/>
                  </a:cubicBezTo>
                  <a:cubicBezTo>
                    <a:pt x="18212" y="23337"/>
                    <a:pt x="18218" y="22825"/>
                    <a:pt x="18200" y="22313"/>
                  </a:cubicBezTo>
                  <a:cubicBezTo>
                    <a:pt x="18163" y="21515"/>
                    <a:pt x="18127" y="20718"/>
                    <a:pt x="18048" y="19926"/>
                  </a:cubicBezTo>
                  <a:cubicBezTo>
                    <a:pt x="17962" y="19036"/>
                    <a:pt x="17780" y="18165"/>
                    <a:pt x="17518" y="17313"/>
                  </a:cubicBezTo>
                  <a:cubicBezTo>
                    <a:pt x="17469" y="17161"/>
                    <a:pt x="17469" y="17161"/>
                    <a:pt x="17652" y="17063"/>
                  </a:cubicBezTo>
                  <a:close/>
                  <a:moveTo>
                    <a:pt x="11469" y="16612"/>
                  </a:moveTo>
                  <a:cubicBezTo>
                    <a:pt x="11530" y="16704"/>
                    <a:pt x="11567" y="16771"/>
                    <a:pt x="11609" y="16826"/>
                  </a:cubicBezTo>
                  <a:cubicBezTo>
                    <a:pt x="11652" y="16886"/>
                    <a:pt x="11695" y="16941"/>
                    <a:pt x="11725" y="16978"/>
                  </a:cubicBezTo>
                  <a:cubicBezTo>
                    <a:pt x="11445" y="17812"/>
                    <a:pt x="11159" y="18634"/>
                    <a:pt x="10903" y="19463"/>
                  </a:cubicBezTo>
                  <a:cubicBezTo>
                    <a:pt x="10647" y="20297"/>
                    <a:pt x="10422" y="21144"/>
                    <a:pt x="10190" y="21991"/>
                  </a:cubicBezTo>
                  <a:cubicBezTo>
                    <a:pt x="9910" y="23020"/>
                    <a:pt x="9630" y="24043"/>
                    <a:pt x="9362" y="25072"/>
                  </a:cubicBezTo>
                  <a:cubicBezTo>
                    <a:pt x="9088" y="26132"/>
                    <a:pt x="8820" y="27192"/>
                    <a:pt x="8582" y="28258"/>
                  </a:cubicBezTo>
                  <a:cubicBezTo>
                    <a:pt x="8418" y="28983"/>
                    <a:pt x="8314" y="29720"/>
                    <a:pt x="8199" y="30457"/>
                  </a:cubicBezTo>
                  <a:cubicBezTo>
                    <a:pt x="8065" y="31340"/>
                    <a:pt x="7943" y="32235"/>
                    <a:pt x="7827" y="33125"/>
                  </a:cubicBezTo>
                  <a:cubicBezTo>
                    <a:pt x="7766" y="33557"/>
                    <a:pt x="7723" y="33989"/>
                    <a:pt x="7675" y="34428"/>
                  </a:cubicBezTo>
                  <a:cubicBezTo>
                    <a:pt x="7675" y="34446"/>
                    <a:pt x="7669" y="34471"/>
                    <a:pt x="7644" y="34501"/>
                  </a:cubicBezTo>
                  <a:cubicBezTo>
                    <a:pt x="7614" y="34428"/>
                    <a:pt x="7583" y="34355"/>
                    <a:pt x="7553" y="34288"/>
                  </a:cubicBezTo>
                  <a:cubicBezTo>
                    <a:pt x="7206" y="33539"/>
                    <a:pt x="7011" y="32747"/>
                    <a:pt x="6846" y="31949"/>
                  </a:cubicBezTo>
                  <a:cubicBezTo>
                    <a:pt x="6749" y="31450"/>
                    <a:pt x="6706" y="30950"/>
                    <a:pt x="6731" y="30439"/>
                  </a:cubicBezTo>
                  <a:cubicBezTo>
                    <a:pt x="6743" y="30213"/>
                    <a:pt x="6792" y="29988"/>
                    <a:pt x="6828" y="29762"/>
                  </a:cubicBezTo>
                  <a:cubicBezTo>
                    <a:pt x="6883" y="29421"/>
                    <a:pt x="6926" y="29080"/>
                    <a:pt x="6993" y="28745"/>
                  </a:cubicBezTo>
                  <a:cubicBezTo>
                    <a:pt x="7127" y="28112"/>
                    <a:pt x="7254" y="27472"/>
                    <a:pt x="7419" y="26845"/>
                  </a:cubicBezTo>
                  <a:cubicBezTo>
                    <a:pt x="7553" y="26333"/>
                    <a:pt x="7730" y="25834"/>
                    <a:pt x="7894" y="25334"/>
                  </a:cubicBezTo>
                  <a:cubicBezTo>
                    <a:pt x="7937" y="25219"/>
                    <a:pt x="7998" y="25115"/>
                    <a:pt x="8058" y="24987"/>
                  </a:cubicBezTo>
                  <a:cubicBezTo>
                    <a:pt x="8125" y="25066"/>
                    <a:pt x="8156" y="25133"/>
                    <a:pt x="8205" y="25164"/>
                  </a:cubicBezTo>
                  <a:cubicBezTo>
                    <a:pt x="8249" y="25194"/>
                    <a:pt x="8314" y="25224"/>
                    <a:pt x="8367" y="25224"/>
                  </a:cubicBezTo>
                  <a:cubicBezTo>
                    <a:pt x="8378" y="25224"/>
                    <a:pt x="8389" y="25222"/>
                    <a:pt x="8400" y="25219"/>
                  </a:cubicBezTo>
                  <a:cubicBezTo>
                    <a:pt x="8448" y="25200"/>
                    <a:pt x="8503" y="25109"/>
                    <a:pt x="8497" y="25054"/>
                  </a:cubicBezTo>
                  <a:cubicBezTo>
                    <a:pt x="8479" y="24817"/>
                    <a:pt x="8442" y="24585"/>
                    <a:pt x="8400" y="24348"/>
                  </a:cubicBezTo>
                  <a:cubicBezTo>
                    <a:pt x="8381" y="24232"/>
                    <a:pt x="8345" y="24116"/>
                    <a:pt x="8314" y="23994"/>
                  </a:cubicBezTo>
                  <a:cubicBezTo>
                    <a:pt x="8393" y="23927"/>
                    <a:pt x="8456" y="23828"/>
                    <a:pt x="8576" y="23828"/>
                  </a:cubicBezTo>
                  <a:cubicBezTo>
                    <a:pt x="8586" y="23828"/>
                    <a:pt x="8596" y="23829"/>
                    <a:pt x="8607" y="23830"/>
                  </a:cubicBezTo>
                  <a:cubicBezTo>
                    <a:pt x="8637" y="23830"/>
                    <a:pt x="8668" y="23800"/>
                    <a:pt x="8692" y="23781"/>
                  </a:cubicBezTo>
                  <a:cubicBezTo>
                    <a:pt x="8753" y="23726"/>
                    <a:pt x="8826" y="23672"/>
                    <a:pt x="8862" y="23605"/>
                  </a:cubicBezTo>
                  <a:cubicBezTo>
                    <a:pt x="8966" y="23404"/>
                    <a:pt x="9173" y="23312"/>
                    <a:pt x="9319" y="23166"/>
                  </a:cubicBezTo>
                  <a:cubicBezTo>
                    <a:pt x="9386" y="23099"/>
                    <a:pt x="9423" y="23020"/>
                    <a:pt x="9405" y="22922"/>
                  </a:cubicBezTo>
                  <a:cubicBezTo>
                    <a:pt x="9380" y="22734"/>
                    <a:pt x="9350" y="22545"/>
                    <a:pt x="9319" y="22350"/>
                  </a:cubicBezTo>
                  <a:cubicBezTo>
                    <a:pt x="9313" y="22326"/>
                    <a:pt x="9319" y="22295"/>
                    <a:pt x="9331" y="22271"/>
                  </a:cubicBezTo>
                  <a:cubicBezTo>
                    <a:pt x="9411" y="22094"/>
                    <a:pt x="9496" y="21917"/>
                    <a:pt x="9575" y="21741"/>
                  </a:cubicBezTo>
                  <a:cubicBezTo>
                    <a:pt x="9581" y="21735"/>
                    <a:pt x="9587" y="21723"/>
                    <a:pt x="9593" y="21723"/>
                  </a:cubicBezTo>
                  <a:cubicBezTo>
                    <a:pt x="9776" y="21607"/>
                    <a:pt x="9782" y="21400"/>
                    <a:pt x="9861" y="21229"/>
                  </a:cubicBezTo>
                  <a:cubicBezTo>
                    <a:pt x="9867" y="21217"/>
                    <a:pt x="9867" y="21199"/>
                    <a:pt x="9880" y="21187"/>
                  </a:cubicBezTo>
                  <a:cubicBezTo>
                    <a:pt x="10068" y="20992"/>
                    <a:pt x="9995" y="20760"/>
                    <a:pt x="9971" y="20535"/>
                  </a:cubicBezTo>
                  <a:cubicBezTo>
                    <a:pt x="9967" y="20465"/>
                    <a:pt x="9941" y="20437"/>
                    <a:pt x="9900" y="20437"/>
                  </a:cubicBezTo>
                  <a:cubicBezTo>
                    <a:pt x="9880" y="20437"/>
                    <a:pt x="9857" y="20444"/>
                    <a:pt x="9831" y="20456"/>
                  </a:cubicBezTo>
                  <a:cubicBezTo>
                    <a:pt x="9727" y="20504"/>
                    <a:pt x="9618" y="20547"/>
                    <a:pt x="9526" y="20608"/>
                  </a:cubicBezTo>
                  <a:cubicBezTo>
                    <a:pt x="9459" y="20644"/>
                    <a:pt x="9411" y="20711"/>
                    <a:pt x="9356" y="20766"/>
                  </a:cubicBezTo>
                  <a:cubicBezTo>
                    <a:pt x="9331" y="20791"/>
                    <a:pt x="9307" y="20821"/>
                    <a:pt x="9271" y="20839"/>
                  </a:cubicBezTo>
                  <a:cubicBezTo>
                    <a:pt x="9807" y="19335"/>
                    <a:pt x="10684" y="18013"/>
                    <a:pt x="11469" y="16612"/>
                  </a:cubicBezTo>
                  <a:close/>
                  <a:moveTo>
                    <a:pt x="11871" y="17087"/>
                  </a:moveTo>
                  <a:cubicBezTo>
                    <a:pt x="11884" y="17094"/>
                    <a:pt x="11896" y="17094"/>
                    <a:pt x="11914" y="17094"/>
                  </a:cubicBezTo>
                  <a:cubicBezTo>
                    <a:pt x="11914" y="17130"/>
                    <a:pt x="11926" y="17173"/>
                    <a:pt x="11920" y="17203"/>
                  </a:cubicBezTo>
                  <a:cubicBezTo>
                    <a:pt x="11695" y="17855"/>
                    <a:pt x="11457" y="18507"/>
                    <a:pt x="11250" y="19164"/>
                  </a:cubicBezTo>
                  <a:cubicBezTo>
                    <a:pt x="10927" y="20169"/>
                    <a:pt x="10592" y="21174"/>
                    <a:pt x="10324" y="22198"/>
                  </a:cubicBezTo>
                  <a:cubicBezTo>
                    <a:pt x="10008" y="23416"/>
                    <a:pt x="9746" y="24652"/>
                    <a:pt x="9472" y="25883"/>
                  </a:cubicBezTo>
                  <a:cubicBezTo>
                    <a:pt x="9368" y="26364"/>
                    <a:pt x="9289" y="26857"/>
                    <a:pt x="9197" y="27344"/>
                  </a:cubicBezTo>
                  <a:cubicBezTo>
                    <a:pt x="9003" y="28410"/>
                    <a:pt x="8814" y="29476"/>
                    <a:pt x="8613" y="30536"/>
                  </a:cubicBezTo>
                  <a:cubicBezTo>
                    <a:pt x="8448" y="31376"/>
                    <a:pt x="8259" y="32205"/>
                    <a:pt x="8119" y="33045"/>
                  </a:cubicBezTo>
                  <a:cubicBezTo>
                    <a:pt x="8022" y="33618"/>
                    <a:pt x="7973" y="34203"/>
                    <a:pt x="7906" y="34781"/>
                  </a:cubicBezTo>
                  <a:cubicBezTo>
                    <a:pt x="7900" y="34830"/>
                    <a:pt x="7900" y="34873"/>
                    <a:pt x="7900" y="34921"/>
                  </a:cubicBezTo>
                  <a:cubicBezTo>
                    <a:pt x="7797" y="34824"/>
                    <a:pt x="7754" y="34733"/>
                    <a:pt x="7784" y="34586"/>
                  </a:cubicBezTo>
                  <a:cubicBezTo>
                    <a:pt x="7839" y="34318"/>
                    <a:pt x="7839" y="34044"/>
                    <a:pt x="7870" y="33770"/>
                  </a:cubicBezTo>
                  <a:cubicBezTo>
                    <a:pt x="7912" y="33447"/>
                    <a:pt x="7961" y="33131"/>
                    <a:pt x="8004" y="32808"/>
                  </a:cubicBezTo>
                  <a:cubicBezTo>
                    <a:pt x="8058" y="32436"/>
                    <a:pt x="8113" y="32059"/>
                    <a:pt x="8162" y="31681"/>
                  </a:cubicBezTo>
                  <a:cubicBezTo>
                    <a:pt x="8217" y="31291"/>
                    <a:pt x="8272" y="30901"/>
                    <a:pt x="8326" y="30512"/>
                  </a:cubicBezTo>
                  <a:cubicBezTo>
                    <a:pt x="8381" y="30110"/>
                    <a:pt x="8430" y="29702"/>
                    <a:pt x="8509" y="29306"/>
                  </a:cubicBezTo>
                  <a:cubicBezTo>
                    <a:pt x="8686" y="28435"/>
                    <a:pt x="8862" y="27564"/>
                    <a:pt x="9076" y="26705"/>
                  </a:cubicBezTo>
                  <a:cubicBezTo>
                    <a:pt x="9392" y="25444"/>
                    <a:pt x="9733" y="24195"/>
                    <a:pt x="10075" y="22947"/>
                  </a:cubicBezTo>
                  <a:cubicBezTo>
                    <a:pt x="10373" y="21857"/>
                    <a:pt x="10665" y="20766"/>
                    <a:pt x="10988" y="19688"/>
                  </a:cubicBezTo>
                  <a:cubicBezTo>
                    <a:pt x="11238" y="18866"/>
                    <a:pt x="11524" y="18056"/>
                    <a:pt x="11798" y="17240"/>
                  </a:cubicBezTo>
                  <a:cubicBezTo>
                    <a:pt x="11817" y="17185"/>
                    <a:pt x="11847" y="17142"/>
                    <a:pt x="11871" y="17087"/>
                  </a:cubicBezTo>
                  <a:close/>
                  <a:moveTo>
                    <a:pt x="15051" y="33051"/>
                  </a:moveTo>
                  <a:cubicBezTo>
                    <a:pt x="15063" y="33058"/>
                    <a:pt x="15075" y="33064"/>
                    <a:pt x="15087" y="33070"/>
                  </a:cubicBezTo>
                  <a:lnTo>
                    <a:pt x="14222" y="35031"/>
                  </a:lnTo>
                  <a:cubicBezTo>
                    <a:pt x="14210" y="35031"/>
                    <a:pt x="14198" y="35025"/>
                    <a:pt x="14192" y="35019"/>
                  </a:cubicBezTo>
                  <a:cubicBezTo>
                    <a:pt x="14204" y="34769"/>
                    <a:pt x="14253" y="34525"/>
                    <a:pt x="14369" y="34300"/>
                  </a:cubicBezTo>
                  <a:cubicBezTo>
                    <a:pt x="14582" y="33898"/>
                    <a:pt x="14795" y="33490"/>
                    <a:pt x="15014" y="33088"/>
                  </a:cubicBezTo>
                  <a:cubicBezTo>
                    <a:pt x="15020" y="33070"/>
                    <a:pt x="15039" y="33064"/>
                    <a:pt x="15051" y="33051"/>
                  </a:cubicBezTo>
                  <a:close/>
                  <a:moveTo>
                    <a:pt x="14685" y="34879"/>
                  </a:moveTo>
                  <a:cubicBezTo>
                    <a:pt x="14698" y="34891"/>
                    <a:pt x="14710" y="34897"/>
                    <a:pt x="14722" y="34909"/>
                  </a:cubicBezTo>
                  <a:cubicBezTo>
                    <a:pt x="14606" y="35183"/>
                    <a:pt x="14393" y="35390"/>
                    <a:pt x="14186" y="35591"/>
                  </a:cubicBezTo>
                  <a:lnTo>
                    <a:pt x="14149" y="35579"/>
                  </a:lnTo>
                  <a:cubicBezTo>
                    <a:pt x="14162" y="35524"/>
                    <a:pt x="14162" y="35457"/>
                    <a:pt x="14192" y="35421"/>
                  </a:cubicBezTo>
                  <a:cubicBezTo>
                    <a:pt x="14350" y="35238"/>
                    <a:pt x="14521" y="35061"/>
                    <a:pt x="14685" y="34879"/>
                  </a:cubicBezTo>
                  <a:close/>
                  <a:moveTo>
                    <a:pt x="11055" y="32723"/>
                  </a:moveTo>
                  <a:cubicBezTo>
                    <a:pt x="11689" y="33679"/>
                    <a:pt x="12164" y="34678"/>
                    <a:pt x="12462" y="35762"/>
                  </a:cubicBezTo>
                  <a:cubicBezTo>
                    <a:pt x="12005" y="35451"/>
                    <a:pt x="11652" y="35080"/>
                    <a:pt x="11469" y="34550"/>
                  </a:cubicBezTo>
                  <a:cubicBezTo>
                    <a:pt x="11274" y="33977"/>
                    <a:pt x="11153" y="33380"/>
                    <a:pt x="11043" y="32790"/>
                  </a:cubicBezTo>
                  <a:cubicBezTo>
                    <a:pt x="11043" y="32777"/>
                    <a:pt x="11049" y="32765"/>
                    <a:pt x="11055" y="32723"/>
                  </a:cubicBezTo>
                  <a:close/>
                  <a:moveTo>
                    <a:pt x="14101" y="29586"/>
                  </a:moveTo>
                  <a:cubicBezTo>
                    <a:pt x="14198" y="29878"/>
                    <a:pt x="14289" y="30158"/>
                    <a:pt x="14387" y="30439"/>
                  </a:cubicBezTo>
                  <a:cubicBezTo>
                    <a:pt x="14417" y="30524"/>
                    <a:pt x="14454" y="30609"/>
                    <a:pt x="14490" y="30694"/>
                  </a:cubicBezTo>
                  <a:cubicBezTo>
                    <a:pt x="14530" y="30770"/>
                    <a:pt x="14568" y="30807"/>
                    <a:pt x="14613" y="30807"/>
                  </a:cubicBezTo>
                  <a:cubicBezTo>
                    <a:pt x="14651" y="30807"/>
                    <a:pt x="14693" y="30781"/>
                    <a:pt x="14746" y="30731"/>
                  </a:cubicBezTo>
                  <a:cubicBezTo>
                    <a:pt x="14758" y="30719"/>
                    <a:pt x="14771" y="30707"/>
                    <a:pt x="14807" y="30676"/>
                  </a:cubicBezTo>
                  <a:lnTo>
                    <a:pt x="14807" y="30676"/>
                  </a:lnTo>
                  <a:cubicBezTo>
                    <a:pt x="14746" y="30993"/>
                    <a:pt x="14679" y="31285"/>
                    <a:pt x="14631" y="31577"/>
                  </a:cubicBezTo>
                  <a:cubicBezTo>
                    <a:pt x="14497" y="32290"/>
                    <a:pt x="14363" y="32997"/>
                    <a:pt x="14241" y="33715"/>
                  </a:cubicBezTo>
                  <a:cubicBezTo>
                    <a:pt x="14143" y="34331"/>
                    <a:pt x="14064" y="34946"/>
                    <a:pt x="13973" y="35567"/>
                  </a:cubicBezTo>
                  <a:cubicBezTo>
                    <a:pt x="13967" y="35597"/>
                    <a:pt x="13942" y="35628"/>
                    <a:pt x="13918" y="35646"/>
                  </a:cubicBezTo>
                  <a:cubicBezTo>
                    <a:pt x="13863" y="35689"/>
                    <a:pt x="13802" y="35725"/>
                    <a:pt x="13711" y="35780"/>
                  </a:cubicBezTo>
                  <a:cubicBezTo>
                    <a:pt x="13705" y="35543"/>
                    <a:pt x="13705" y="35323"/>
                    <a:pt x="13699" y="35110"/>
                  </a:cubicBezTo>
                  <a:cubicBezTo>
                    <a:pt x="13699" y="35043"/>
                    <a:pt x="13711" y="34982"/>
                    <a:pt x="13717" y="34915"/>
                  </a:cubicBezTo>
                  <a:cubicBezTo>
                    <a:pt x="13753" y="34434"/>
                    <a:pt x="13778" y="33953"/>
                    <a:pt x="13820" y="33472"/>
                  </a:cubicBezTo>
                  <a:cubicBezTo>
                    <a:pt x="13851" y="33070"/>
                    <a:pt x="13906" y="32674"/>
                    <a:pt x="13942" y="32272"/>
                  </a:cubicBezTo>
                  <a:cubicBezTo>
                    <a:pt x="13973" y="31906"/>
                    <a:pt x="13991" y="31547"/>
                    <a:pt x="14015" y="31182"/>
                  </a:cubicBezTo>
                  <a:cubicBezTo>
                    <a:pt x="14046" y="30658"/>
                    <a:pt x="14070" y="30134"/>
                    <a:pt x="14101" y="29586"/>
                  </a:cubicBezTo>
                  <a:close/>
                  <a:moveTo>
                    <a:pt x="14028" y="35750"/>
                  </a:moveTo>
                  <a:lnTo>
                    <a:pt x="14028" y="35750"/>
                  </a:lnTo>
                  <a:cubicBezTo>
                    <a:pt x="13948" y="35853"/>
                    <a:pt x="13869" y="35963"/>
                    <a:pt x="13772" y="36085"/>
                  </a:cubicBezTo>
                  <a:cubicBezTo>
                    <a:pt x="13735" y="35939"/>
                    <a:pt x="13814" y="35823"/>
                    <a:pt x="14028" y="35750"/>
                  </a:cubicBezTo>
                  <a:close/>
                  <a:moveTo>
                    <a:pt x="11335" y="35110"/>
                  </a:moveTo>
                  <a:lnTo>
                    <a:pt x="11335" y="35110"/>
                  </a:lnTo>
                  <a:cubicBezTo>
                    <a:pt x="11731" y="35409"/>
                    <a:pt x="12097" y="35701"/>
                    <a:pt x="12420" y="36054"/>
                  </a:cubicBezTo>
                  <a:cubicBezTo>
                    <a:pt x="12426" y="36060"/>
                    <a:pt x="12407" y="36097"/>
                    <a:pt x="12401" y="36127"/>
                  </a:cubicBezTo>
                  <a:cubicBezTo>
                    <a:pt x="11847" y="35920"/>
                    <a:pt x="11518" y="35610"/>
                    <a:pt x="11335" y="35110"/>
                  </a:cubicBezTo>
                  <a:close/>
                  <a:moveTo>
                    <a:pt x="7212" y="23513"/>
                  </a:moveTo>
                  <a:cubicBezTo>
                    <a:pt x="7309" y="23684"/>
                    <a:pt x="7407" y="23830"/>
                    <a:pt x="7492" y="23982"/>
                  </a:cubicBezTo>
                  <a:cubicBezTo>
                    <a:pt x="7516" y="24031"/>
                    <a:pt x="7510" y="24116"/>
                    <a:pt x="7480" y="24159"/>
                  </a:cubicBezTo>
                  <a:cubicBezTo>
                    <a:pt x="7139" y="24737"/>
                    <a:pt x="6785" y="25310"/>
                    <a:pt x="6438" y="25883"/>
                  </a:cubicBezTo>
                  <a:cubicBezTo>
                    <a:pt x="5799" y="26930"/>
                    <a:pt x="5159" y="27978"/>
                    <a:pt x="4520" y="29025"/>
                  </a:cubicBezTo>
                  <a:cubicBezTo>
                    <a:pt x="3977" y="29909"/>
                    <a:pt x="3435" y="30792"/>
                    <a:pt x="2893" y="31675"/>
                  </a:cubicBezTo>
                  <a:cubicBezTo>
                    <a:pt x="2613" y="32138"/>
                    <a:pt x="2333" y="32595"/>
                    <a:pt x="2053" y="33058"/>
                  </a:cubicBezTo>
                  <a:cubicBezTo>
                    <a:pt x="2004" y="33131"/>
                    <a:pt x="2016" y="33179"/>
                    <a:pt x="2108" y="33222"/>
                  </a:cubicBezTo>
                  <a:cubicBezTo>
                    <a:pt x="3935" y="30213"/>
                    <a:pt x="5762" y="27210"/>
                    <a:pt x="7589" y="24189"/>
                  </a:cubicBezTo>
                  <a:cubicBezTo>
                    <a:pt x="7723" y="24421"/>
                    <a:pt x="7851" y="24634"/>
                    <a:pt x="7973" y="24853"/>
                  </a:cubicBezTo>
                  <a:cubicBezTo>
                    <a:pt x="7985" y="24878"/>
                    <a:pt x="7973" y="24920"/>
                    <a:pt x="7955" y="24951"/>
                  </a:cubicBezTo>
                  <a:cubicBezTo>
                    <a:pt x="7924" y="24999"/>
                    <a:pt x="7876" y="25048"/>
                    <a:pt x="7839" y="25097"/>
                  </a:cubicBezTo>
                  <a:cubicBezTo>
                    <a:pt x="7577" y="25529"/>
                    <a:pt x="7321" y="25968"/>
                    <a:pt x="7053" y="26394"/>
                  </a:cubicBezTo>
                  <a:cubicBezTo>
                    <a:pt x="6012" y="28063"/>
                    <a:pt x="4970" y="29732"/>
                    <a:pt x="3935" y="31395"/>
                  </a:cubicBezTo>
                  <a:cubicBezTo>
                    <a:pt x="3381" y="32284"/>
                    <a:pt x="2820" y="33173"/>
                    <a:pt x="2266" y="34063"/>
                  </a:cubicBezTo>
                  <a:cubicBezTo>
                    <a:pt x="2211" y="34154"/>
                    <a:pt x="2156" y="34239"/>
                    <a:pt x="2065" y="34324"/>
                  </a:cubicBezTo>
                  <a:cubicBezTo>
                    <a:pt x="2077" y="34148"/>
                    <a:pt x="2083" y="33965"/>
                    <a:pt x="2089" y="33788"/>
                  </a:cubicBezTo>
                  <a:cubicBezTo>
                    <a:pt x="2095" y="33734"/>
                    <a:pt x="2101" y="33679"/>
                    <a:pt x="2095" y="33630"/>
                  </a:cubicBezTo>
                  <a:cubicBezTo>
                    <a:pt x="2095" y="33606"/>
                    <a:pt x="2071" y="33581"/>
                    <a:pt x="2053" y="33551"/>
                  </a:cubicBezTo>
                  <a:cubicBezTo>
                    <a:pt x="2041" y="33575"/>
                    <a:pt x="2010" y="33600"/>
                    <a:pt x="2010" y="33624"/>
                  </a:cubicBezTo>
                  <a:cubicBezTo>
                    <a:pt x="1992" y="33843"/>
                    <a:pt x="1955" y="34075"/>
                    <a:pt x="1980" y="34288"/>
                  </a:cubicBezTo>
                  <a:cubicBezTo>
                    <a:pt x="2010" y="34550"/>
                    <a:pt x="1876" y="34714"/>
                    <a:pt x="1730" y="34879"/>
                  </a:cubicBezTo>
                  <a:cubicBezTo>
                    <a:pt x="1340" y="35342"/>
                    <a:pt x="944" y="35798"/>
                    <a:pt x="554" y="36255"/>
                  </a:cubicBezTo>
                  <a:cubicBezTo>
                    <a:pt x="542" y="36267"/>
                    <a:pt x="524" y="36280"/>
                    <a:pt x="487" y="36280"/>
                  </a:cubicBezTo>
                  <a:cubicBezTo>
                    <a:pt x="500" y="36249"/>
                    <a:pt x="512" y="36213"/>
                    <a:pt x="524" y="36182"/>
                  </a:cubicBezTo>
                  <a:cubicBezTo>
                    <a:pt x="908" y="35470"/>
                    <a:pt x="1297" y="34751"/>
                    <a:pt x="1681" y="34032"/>
                  </a:cubicBezTo>
                  <a:cubicBezTo>
                    <a:pt x="1706" y="33977"/>
                    <a:pt x="1773" y="33922"/>
                    <a:pt x="1669" y="33831"/>
                  </a:cubicBezTo>
                  <a:cubicBezTo>
                    <a:pt x="1224" y="34647"/>
                    <a:pt x="786" y="35445"/>
                    <a:pt x="347" y="36249"/>
                  </a:cubicBezTo>
                  <a:lnTo>
                    <a:pt x="335" y="36249"/>
                  </a:lnTo>
                  <a:cubicBezTo>
                    <a:pt x="664" y="35336"/>
                    <a:pt x="999" y="34422"/>
                    <a:pt x="1316" y="33551"/>
                  </a:cubicBezTo>
                  <a:cubicBezTo>
                    <a:pt x="1523" y="33472"/>
                    <a:pt x="1699" y="33405"/>
                    <a:pt x="1882" y="33338"/>
                  </a:cubicBezTo>
                  <a:cubicBezTo>
                    <a:pt x="1861" y="33297"/>
                    <a:pt x="1849" y="33275"/>
                    <a:pt x="1807" y="33275"/>
                  </a:cubicBezTo>
                  <a:cubicBezTo>
                    <a:pt x="1755" y="33275"/>
                    <a:pt x="1656" y="33311"/>
                    <a:pt x="1431" y="33393"/>
                  </a:cubicBezTo>
                  <a:cubicBezTo>
                    <a:pt x="3356" y="30104"/>
                    <a:pt x="5281" y="26814"/>
                    <a:pt x="7212" y="23513"/>
                  </a:cubicBezTo>
                  <a:close/>
                  <a:moveTo>
                    <a:pt x="13967" y="29190"/>
                  </a:moveTo>
                  <a:cubicBezTo>
                    <a:pt x="13967" y="29251"/>
                    <a:pt x="13973" y="29281"/>
                    <a:pt x="13973" y="29318"/>
                  </a:cubicBezTo>
                  <a:cubicBezTo>
                    <a:pt x="13930" y="30055"/>
                    <a:pt x="13894" y="30792"/>
                    <a:pt x="13851" y="31523"/>
                  </a:cubicBezTo>
                  <a:cubicBezTo>
                    <a:pt x="13827" y="31925"/>
                    <a:pt x="13790" y="32321"/>
                    <a:pt x="13747" y="32723"/>
                  </a:cubicBezTo>
                  <a:cubicBezTo>
                    <a:pt x="13705" y="33161"/>
                    <a:pt x="13650" y="33606"/>
                    <a:pt x="13607" y="34050"/>
                  </a:cubicBezTo>
                  <a:cubicBezTo>
                    <a:pt x="13595" y="34227"/>
                    <a:pt x="13589" y="34404"/>
                    <a:pt x="13583" y="34586"/>
                  </a:cubicBezTo>
                  <a:cubicBezTo>
                    <a:pt x="13577" y="34903"/>
                    <a:pt x="13559" y="35226"/>
                    <a:pt x="13571" y="35543"/>
                  </a:cubicBezTo>
                  <a:cubicBezTo>
                    <a:pt x="13577" y="35780"/>
                    <a:pt x="13632" y="36018"/>
                    <a:pt x="13662" y="36249"/>
                  </a:cubicBezTo>
                  <a:cubicBezTo>
                    <a:pt x="13668" y="36292"/>
                    <a:pt x="13674" y="36328"/>
                    <a:pt x="13693" y="36401"/>
                  </a:cubicBezTo>
                  <a:cubicBezTo>
                    <a:pt x="13626" y="36359"/>
                    <a:pt x="13583" y="36334"/>
                    <a:pt x="13546" y="36298"/>
                  </a:cubicBezTo>
                  <a:cubicBezTo>
                    <a:pt x="13467" y="36231"/>
                    <a:pt x="13388" y="36152"/>
                    <a:pt x="13303" y="36085"/>
                  </a:cubicBezTo>
                  <a:cubicBezTo>
                    <a:pt x="13241" y="36038"/>
                    <a:pt x="13171" y="36016"/>
                    <a:pt x="13101" y="36016"/>
                  </a:cubicBezTo>
                  <a:cubicBezTo>
                    <a:pt x="13007" y="36016"/>
                    <a:pt x="12913" y="36056"/>
                    <a:pt x="12840" y="36133"/>
                  </a:cubicBezTo>
                  <a:cubicBezTo>
                    <a:pt x="12791" y="36188"/>
                    <a:pt x="12742" y="36249"/>
                    <a:pt x="12688" y="36310"/>
                  </a:cubicBezTo>
                  <a:cubicBezTo>
                    <a:pt x="12633" y="36194"/>
                    <a:pt x="12633" y="36097"/>
                    <a:pt x="12748" y="36030"/>
                  </a:cubicBezTo>
                  <a:cubicBezTo>
                    <a:pt x="12773" y="36018"/>
                    <a:pt x="12785" y="35993"/>
                    <a:pt x="12803" y="35981"/>
                  </a:cubicBezTo>
                  <a:cubicBezTo>
                    <a:pt x="12876" y="35914"/>
                    <a:pt x="12949" y="35811"/>
                    <a:pt x="13035" y="35792"/>
                  </a:cubicBezTo>
                  <a:cubicBezTo>
                    <a:pt x="13043" y="35790"/>
                    <a:pt x="13051" y="35790"/>
                    <a:pt x="13059" y="35790"/>
                  </a:cubicBezTo>
                  <a:cubicBezTo>
                    <a:pt x="13132" y="35790"/>
                    <a:pt x="13214" y="35857"/>
                    <a:pt x="13297" y="35890"/>
                  </a:cubicBezTo>
                  <a:cubicBezTo>
                    <a:pt x="13370" y="35914"/>
                    <a:pt x="13449" y="35932"/>
                    <a:pt x="13528" y="35957"/>
                  </a:cubicBezTo>
                  <a:cubicBezTo>
                    <a:pt x="13534" y="35939"/>
                    <a:pt x="13540" y="35926"/>
                    <a:pt x="13546" y="35908"/>
                  </a:cubicBezTo>
                  <a:cubicBezTo>
                    <a:pt x="13400" y="35835"/>
                    <a:pt x="13254" y="35750"/>
                    <a:pt x="13102" y="35689"/>
                  </a:cubicBezTo>
                  <a:cubicBezTo>
                    <a:pt x="13093" y="35685"/>
                    <a:pt x="13082" y="35683"/>
                    <a:pt x="13071" y="35683"/>
                  </a:cubicBezTo>
                  <a:cubicBezTo>
                    <a:pt x="13025" y="35683"/>
                    <a:pt x="12964" y="35709"/>
                    <a:pt x="12925" y="35738"/>
                  </a:cubicBezTo>
                  <a:cubicBezTo>
                    <a:pt x="12828" y="35811"/>
                    <a:pt x="12736" y="35902"/>
                    <a:pt x="12627" y="35999"/>
                  </a:cubicBezTo>
                  <a:cubicBezTo>
                    <a:pt x="12614" y="35817"/>
                    <a:pt x="12614" y="35652"/>
                    <a:pt x="12596" y="35488"/>
                  </a:cubicBezTo>
                  <a:cubicBezTo>
                    <a:pt x="12584" y="35366"/>
                    <a:pt x="12541" y="35250"/>
                    <a:pt x="12523" y="35135"/>
                  </a:cubicBezTo>
                  <a:cubicBezTo>
                    <a:pt x="12456" y="34745"/>
                    <a:pt x="12401" y="34355"/>
                    <a:pt x="12328" y="33965"/>
                  </a:cubicBezTo>
                  <a:cubicBezTo>
                    <a:pt x="12237" y="33484"/>
                    <a:pt x="12115" y="33009"/>
                    <a:pt x="12030" y="32528"/>
                  </a:cubicBezTo>
                  <a:cubicBezTo>
                    <a:pt x="11944" y="32016"/>
                    <a:pt x="11877" y="31504"/>
                    <a:pt x="11823" y="30993"/>
                  </a:cubicBezTo>
                  <a:cubicBezTo>
                    <a:pt x="11780" y="30573"/>
                    <a:pt x="11768" y="30152"/>
                    <a:pt x="11750" y="29738"/>
                  </a:cubicBezTo>
                  <a:cubicBezTo>
                    <a:pt x="11762" y="29732"/>
                    <a:pt x="11774" y="29732"/>
                    <a:pt x="11780" y="29732"/>
                  </a:cubicBezTo>
                  <a:cubicBezTo>
                    <a:pt x="12030" y="30195"/>
                    <a:pt x="12359" y="30591"/>
                    <a:pt x="12730" y="30956"/>
                  </a:cubicBezTo>
                  <a:cubicBezTo>
                    <a:pt x="12761" y="30987"/>
                    <a:pt x="12791" y="31023"/>
                    <a:pt x="12828" y="31048"/>
                  </a:cubicBezTo>
                  <a:cubicBezTo>
                    <a:pt x="12854" y="31064"/>
                    <a:pt x="12880" y="31073"/>
                    <a:pt x="12903" y="31073"/>
                  </a:cubicBezTo>
                  <a:cubicBezTo>
                    <a:pt x="12934" y="31073"/>
                    <a:pt x="12962" y="31058"/>
                    <a:pt x="12986" y="31023"/>
                  </a:cubicBezTo>
                  <a:cubicBezTo>
                    <a:pt x="13065" y="30907"/>
                    <a:pt x="13150" y="30798"/>
                    <a:pt x="13217" y="30682"/>
                  </a:cubicBezTo>
                  <a:cubicBezTo>
                    <a:pt x="13498" y="30219"/>
                    <a:pt x="13772" y="29756"/>
                    <a:pt x="13936" y="29245"/>
                  </a:cubicBezTo>
                  <a:cubicBezTo>
                    <a:pt x="13942" y="29233"/>
                    <a:pt x="13948" y="29226"/>
                    <a:pt x="13967" y="29190"/>
                  </a:cubicBezTo>
                  <a:close/>
                  <a:moveTo>
                    <a:pt x="14028" y="35981"/>
                  </a:moveTo>
                  <a:lnTo>
                    <a:pt x="14028" y="35981"/>
                  </a:lnTo>
                  <a:cubicBezTo>
                    <a:pt x="14131" y="36213"/>
                    <a:pt x="14088" y="36389"/>
                    <a:pt x="13869" y="36572"/>
                  </a:cubicBezTo>
                  <a:cubicBezTo>
                    <a:pt x="13851" y="36347"/>
                    <a:pt x="13784" y="36121"/>
                    <a:pt x="14028" y="35981"/>
                  </a:cubicBezTo>
                  <a:close/>
                  <a:moveTo>
                    <a:pt x="14143" y="36414"/>
                  </a:moveTo>
                  <a:cubicBezTo>
                    <a:pt x="14289" y="36596"/>
                    <a:pt x="14265" y="36761"/>
                    <a:pt x="14125" y="36919"/>
                  </a:cubicBezTo>
                  <a:cubicBezTo>
                    <a:pt x="14076" y="36974"/>
                    <a:pt x="14052" y="37053"/>
                    <a:pt x="14015" y="37114"/>
                  </a:cubicBezTo>
                  <a:cubicBezTo>
                    <a:pt x="13833" y="36828"/>
                    <a:pt x="13979" y="36615"/>
                    <a:pt x="14143" y="36414"/>
                  </a:cubicBezTo>
                  <a:close/>
                  <a:moveTo>
                    <a:pt x="13092" y="36111"/>
                  </a:moveTo>
                  <a:cubicBezTo>
                    <a:pt x="13151" y="36111"/>
                    <a:pt x="13215" y="36141"/>
                    <a:pt x="13284" y="36200"/>
                  </a:cubicBezTo>
                  <a:cubicBezTo>
                    <a:pt x="13406" y="36304"/>
                    <a:pt x="13498" y="36450"/>
                    <a:pt x="13674" y="36475"/>
                  </a:cubicBezTo>
                  <a:cubicBezTo>
                    <a:pt x="13693" y="36475"/>
                    <a:pt x="13717" y="36511"/>
                    <a:pt x="13723" y="36535"/>
                  </a:cubicBezTo>
                  <a:cubicBezTo>
                    <a:pt x="13778" y="36791"/>
                    <a:pt x="13833" y="37047"/>
                    <a:pt x="13887" y="37291"/>
                  </a:cubicBezTo>
                  <a:cubicBezTo>
                    <a:pt x="13717" y="37126"/>
                    <a:pt x="13552" y="36944"/>
                    <a:pt x="13376" y="36785"/>
                  </a:cubicBezTo>
                  <a:cubicBezTo>
                    <a:pt x="13298" y="36718"/>
                    <a:pt x="13240" y="36684"/>
                    <a:pt x="13188" y="36684"/>
                  </a:cubicBezTo>
                  <a:cubicBezTo>
                    <a:pt x="13124" y="36684"/>
                    <a:pt x="13069" y="36737"/>
                    <a:pt x="12998" y="36846"/>
                  </a:cubicBezTo>
                  <a:cubicBezTo>
                    <a:pt x="12895" y="36998"/>
                    <a:pt x="12785" y="37151"/>
                    <a:pt x="12669" y="37327"/>
                  </a:cubicBezTo>
                  <a:lnTo>
                    <a:pt x="12669" y="36834"/>
                  </a:lnTo>
                  <a:cubicBezTo>
                    <a:pt x="12669" y="36700"/>
                    <a:pt x="12639" y="36566"/>
                    <a:pt x="12773" y="36462"/>
                  </a:cubicBezTo>
                  <a:cubicBezTo>
                    <a:pt x="12828" y="36426"/>
                    <a:pt x="12852" y="36341"/>
                    <a:pt x="12882" y="36280"/>
                  </a:cubicBezTo>
                  <a:cubicBezTo>
                    <a:pt x="12942" y="36167"/>
                    <a:pt x="13012" y="36111"/>
                    <a:pt x="13092" y="36111"/>
                  </a:cubicBezTo>
                  <a:close/>
                  <a:moveTo>
                    <a:pt x="14314" y="36822"/>
                  </a:moveTo>
                  <a:cubicBezTo>
                    <a:pt x="14454" y="36962"/>
                    <a:pt x="14460" y="37011"/>
                    <a:pt x="14356" y="37157"/>
                  </a:cubicBezTo>
                  <a:cubicBezTo>
                    <a:pt x="14271" y="37279"/>
                    <a:pt x="14192" y="37400"/>
                    <a:pt x="14107" y="37534"/>
                  </a:cubicBezTo>
                  <a:cubicBezTo>
                    <a:pt x="14040" y="37413"/>
                    <a:pt x="14040" y="37315"/>
                    <a:pt x="14107" y="37205"/>
                  </a:cubicBezTo>
                  <a:cubicBezTo>
                    <a:pt x="14186" y="37084"/>
                    <a:pt x="14247" y="36950"/>
                    <a:pt x="14314" y="36822"/>
                  </a:cubicBezTo>
                  <a:close/>
                  <a:moveTo>
                    <a:pt x="14509" y="37145"/>
                  </a:moveTo>
                  <a:cubicBezTo>
                    <a:pt x="14564" y="37230"/>
                    <a:pt x="14606" y="37303"/>
                    <a:pt x="14643" y="37370"/>
                  </a:cubicBezTo>
                  <a:cubicBezTo>
                    <a:pt x="14405" y="37455"/>
                    <a:pt x="14344" y="37699"/>
                    <a:pt x="14180" y="37845"/>
                  </a:cubicBezTo>
                  <a:cubicBezTo>
                    <a:pt x="14119" y="37729"/>
                    <a:pt x="14119" y="37729"/>
                    <a:pt x="14198" y="37614"/>
                  </a:cubicBezTo>
                  <a:cubicBezTo>
                    <a:pt x="14302" y="37461"/>
                    <a:pt x="14399" y="37309"/>
                    <a:pt x="14509" y="37145"/>
                  </a:cubicBezTo>
                  <a:close/>
                  <a:moveTo>
                    <a:pt x="13193" y="36785"/>
                  </a:moveTo>
                  <a:cubicBezTo>
                    <a:pt x="13418" y="36913"/>
                    <a:pt x="13565" y="37102"/>
                    <a:pt x="13717" y="37291"/>
                  </a:cubicBezTo>
                  <a:cubicBezTo>
                    <a:pt x="13760" y="37352"/>
                    <a:pt x="13827" y="37394"/>
                    <a:pt x="13881" y="37443"/>
                  </a:cubicBezTo>
                  <a:cubicBezTo>
                    <a:pt x="13906" y="37467"/>
                    <a:pt x="13930" y="37498"/>
                    <a:pt x="13936" y="37528"/>
                  </a:cubicBezTo>
                  <a:cubicBezTo>
                    <a:pt x="13991" y="37735"/>
                    <a:pt x="14034" y="37942"/>
                    <a:pt x="14082" y="38131"/>
                  </a:cubicBezTo>
                  <a:cubicBezTo>
                    <a:pt x="13887" y="37955"/>
                    <a:pt x="13693" y="37766"/>
                    <a:pt x="13485" y="37595"/>
                  </a:cubicBezTo>
                  <a:cubicBezTo>
                    <a:pt x="13351" y="37483"/>
                    <a:pt x="13274" y="37426"/>
                    <a:pt x="13208" y="37426"/>
                  </a:cubicBezTo>
                  <a:cubicBezTo>
                    <a:pt x="13131" y="37426"/>
                    <a:pt x="13071" y="37506"/>
                    <a:pt x="12956" y="37674"/>
                  </a:cubicBezTo>
                  <a:cubicBezTo>
                    <a:pt x="12858" y="37827"/>
                    <a:pt x="12755" y="37973"/>
                    <a:pt x="12651" y="38125"/>
                  </a:cubicBezTo>
                  <a:cubicBezTo>
                    <a:pt x="12645" y="38125"/>
                    <a:pt x="12633" y="38119"/>
                    <a:pt x="12627" y="38119"/>
                  </a:cubicBezTo>
                  <a:cubicBezTo>
                    <a:pt x="12633" y="37936"/>
                    <a:pt x="12639" y="37748"/>
                    <a:pt x="12651" y="37565"/>
                  </a:cubicBezTo>
                  <a:cubicBezTo>
                    <a:pt x="12651" y="37553"/>
                    <a:pt x="12657" y="37534"/>
                    <a:pt x="12669" y="37522"/>
                  </a:cubicBezTo>
                  <a:cubicBezTo>
                    <a:pt x="12840" y="37279"/>
                    <a:pt x="13016" y="37035"/>
                    <a:pt x="13193" y="36785"/>
                  </a:cubicBezTo>
                  <a:close/>
                  <a:moveTo>
                    <a:pt x="13211" y="37522"/>
                  </a:moveTo>
                  <a:cubicBezTo>
                    <a:pt x="13540" y="37754"/>
                    <a:pt x="13833" y="37997"/>
                    <a:pt x="14040" y="38326"/>
                  </a:cubicBezTo>
                  <a:cubicBezTo>
                    <a:pt x="14107" y="38436"/>
                    <a:pt x="14204" y="38521"/>
                    <a:pt x="14216" y="38661"/>
                  </a:cubicBezTo>
                  <a:cubicBezTo>
                    <a:pt x="14229" y="38783"/>
                    <a:pt x="14277" y="38905"/>
                    <a:pt x="14308" y="39045"/>
                  </a:cubicBezTo>
                  <a:cubicBezTo>
                    <a:pt x="14283" y="39020"/>
                    <a:pt x="14265" y="39014"/>
                    <a:pt x="14259" y="39002"/>
                  </a:cubicBezTo>
                  <a:cubicBezTo>
                    <a:pt x="13997" y="38710"/>
                    <a:pt x="13686" y="38491"/>
                    <a:pt x="13358" y="38283"/>
                  </a:cubicBezTo>
                  <a:cubicBezTo>
                    <a:pt x="13294" y="38244"/>
                    <a:pt x="13243" y="38213"/>
                    <a:pt x="13192" y="38213"/>
                  </a:cubicBezTo>
                  <a:cubicBezTo>
                    <a:pt x="13139" y="38213"/>
                    <a:pt x="13087" y="38246"/>
                    <a:pt x="13023" y="38338"/>
                  </a:cubicBezTo>
                  <a:cubicBezTo>
                    <a:pt x="12895" y="38527"/>
                    <a:pt x="12755" y="38704"/>
                    <a:pt x="12621" y="38886"/>
                  </a:cubicBezTo>
                  <a:cubicBezTo>
                    <a:pt x="12596" y="38917"/>
                    <a:pt x="12572" y="38947"/>
                    <a:pt x="12547" y="38978"/>
                  </a:cubicBezTo>
                  <a:cubicBezTo>
                    <a:pt x="12578" y="38722"/>
                    <a:pt x="12554" y="38460"/>
                    <a:pt x="12718" y="38241"/>
                  </a:cubicBezTo>
                  <a:cubicBezTo>
                    <a:pt x="12889" y="38009"/>
                    <a:pt x="13047" y="37766"/>
                    <a:pt x="13211" y="37522"/>
                  </a:cubicBezTo>
                  <a:close/>
                  <a:moveTo>
                    <a:pt x="14655" y="37431"/>
                  </a:moveTo>
                  <a:cubicBezTo>
                    <a:pt x="14984" y="37845"/>
                    <a:pt x="15611" y="39002"/>
                    <a:pt x="15666" y="39307"/>
                  </a:cubicBezTo>
                  <a:cubicBezTo>
                    <a:pt x="15495" y="39240"/>
                    <a:pt x="15337" y="39191"/>
                    <a:pt x="15179" y="39124"/>
                  </a:cubicBezTo>
                  <a:cubicBezTo>
                    <a:pt x="14935" y="39033"/>
                    <a:pt x="14691" y="38929"/>
                    <a:pt x="14448" y="38832"/>
                  </a:cubicBezTo>
                  <a:cubicBezTo>
                    <a:pt x="14423" y="38819"/>
                    <a:pt x="14393" y="38783"/>
                    <a:pt x="14387" y="38759"/>
                  </a:cubicBezTo>
                  <a:cubicBezTo>
                    <a:pt x="14326" y="38533"/>
                    <a:pt x="14265" y="38314"/>
                    <a:pt x="14216" y="38089"/>
                  </a:cubicBezTo>
                  <a:cubicBezTo>
                    <a:pt x="14210" y="38052"/>
                    <a:pt x="14247" y="37991"/>
                    <a:pt x="14277" y="37955"/>
                  </a:cubicBezTo>
                  <a:cubicBezTo>
                    <a:pt x="14356" y="37833"/>
                    <a:pt x="14442" y="37711"/>
                    <a:pt x="14527" y="37595"/>
                  </a:cubicBezTo>
                  <a:cubicBezTo>
                    <a:pt x="14570" y="37540"/>
                    <a:pt x="14612" y="37492"/>
                    <a:pt x="14655" y="37431"/>
                  </a:cubicBezTo>
                  <a:close/>
                  <a:moveTo>
                    <a:pt x="13199" y="38302"/>
                  </a:moveTo>
                  <a:cubicBezTo>
                    <a:pt x="13284" y="38357"/>
                    <a:pt x="13358" y="38399"/>
                    <a:pt x="13431" y="38448"/>
                  </a:cubicBezTo>
                  <a:cubicBezTo>
                    <a:pt x="13802" y="38698"/>
                    <a:pt x="14149" y="38972"/>
                    <a:pt x="14369" y="39368"/>
                  </a:cubicBezTo>
                  <a:cubicBezTo>
                    <a:pt x="14436" y="39489"/>
                    <a:pt x="14448" y="39636"/>
                    <a:pt x="14484" y="39770"/>
                  </a:cubicBezTo>
                  <a:cubicBezTo>
                    <a:pt x="14497" y="39831"/>
                    <a:pt x="14503" y="39891"/>
                    <a:pt x="14484" y="39958"/>
                  </a:cubicBezTo>
                  <a:cubicBezTo>
                    <a:pt x="14350" y="39794"/>
                    <a:pt x="14210" y="39636"/>
                    <a:pt x="14076" y="39471"/>
                  </a:cubicBezTo>
                  <a:cubicBezTo>
                    <a:pt x="13869" y="39215"/>
                    <a:pt x="13632" y="39008"/>
                    <a:pt x="13364" y="38832"/>
                  </a:cubicBezTo>
                  <a:cubicBezTo>
                    <a:pt x="13321" y="38804"/>
                    <a:pt x="13277" y="38788"/>
                    <a:pt x="13235" y="38788"/>
                  </a:cubicBezTo>
                  <a:cubicBezTo>
                    <a:pt x="13193" y="38788"/>
                    <a:pt x="13153" y="38804"/>
                    <a:pt x="13120" y="38844"/>
                  </a:cubicBezTo>
                  <a:cubicBezTo>
                    <a:pt x="12925" y="39057"/>
                    <a:pt x="12736" y="39282"/>
                    <a:pt x="12554" y="39508"/>
                  </a:cubicBezTo>
                  <a:cubicBezTo>
                    <a:pt x="12517" y="39550"/>
                    <a:pt x="12487" y="39599"/>
                    <a:pt x="12432" y="39672"/>
                  </a:cubicBezTo>
                  <a:cubicBezTo>
                    <a:pt x="12420" y="39465"/>
                    <a:pt x="12468" y="39301"/>
                    <a:pt x="12566" y="39161"/>
                  </a:cubicBezTo>
                  <a:cubicBezTo>
                    <a:pt x="12767" y="38874"/>
                    <a:pt x="12980" y="38594"/>
                    <a:pt x="13199" y="38302"/>
                  </a:cubicBezTo>
                  <a:close/>
                  <a:moveTo>
                    <a:pt x="13246" y="38905"/>
                  </a:moveTo>
                  <a:cubicBezTo>
                    <a:pt x="13280" y="38905"/>
                    <a:pt x="13317" y="38921"/>
                    <a:pt x="13364" y="38953"/>
                  </a:cubicBezTo>
                  <a:cubicBezTo>
                    <a:pt x="13680" y="39167"/>
                    <a:pt x="13912" y="39453"/>
                    <a:pt x="14149" y="39739"/>
                  </a:cubicBezTo>
                  <a:cubicBezTo>
                    <a:pt x="14162" y="39751"/>
                    <a:pt x="14168" y="39757"/>
                    <a:pt x="14174" y="39770"/>
                  </a:cubicBezTo>
                  <a:cubicBezTo>
                    <a:pt x="14265" y="39879"/>
                    <a:pt x="14399" y="39977"/>
                    <a:pt x="14423" y="40099"/>
                  </a:cubicBezTo>
                  <a:cubicBezTo>
                    <a:pt x="14448" y="40214"/>
                    <a:pt x="14356" y="40360"/>
                    <a:pt x="14308" y="40488"/>
                  </a:cubicBezTo>
                  <a:cubicBezTo>
                    <a:pt x="14070" y="41097"/>
                    <a:pt x="13760" y="41664"/>
                    <a:pt x="13321" y="42163"/>
                  </a:cubicBezTo>
                  <a:cubicBezTo>
                    <a:pt x="13291" y="42194"/>
                    <a:pt x="13260" y="42218"/>
                    <a:pt x="13205" y="42267"/>
                  </a:cubicBezTo>
                  <a:cubicBezTo>
                    <a:pt x="13181" y="41719"/>
                    <a:pt x="13126" y="41201"/>
                    <a:pt x="13138" y="40683"/>
                  </a:cubicBezTo>
                  <a:cubicBezTo>
                    <a:pt x="13150" y="40172"/>
                    <a:pt x="13236" y="39660"/>
                    <a:pt x="13291" y="39148"/>
                  </a:cubicBezTo>
                  <a:cubicBezTo>
                    <a:pt x="13272" y="39142"/>
                    <a:pt x="13254" y="39136"/>
                    <a:pt x="13236" y="39130"/>
                  </a:cubicBezTo>
                  <a:cubicBezTo>
                    <a:pt x="13217" y="39173"/>
                    <a:pt x="13181" y="39215"/>
                    <a:pt x="13175" y="39258"/>
                  </a:cubicBezTo>
                  <a:cubicBezTo>
                    <a:pt x="13120" y="39654"/>
                    <a:pt x="13047" y="40044"/>
                    <a:pt x="13016" y="40440"/>
                  </a:cubicBezTo>
                  <a:cubicBezTo>
                    <a:pt x="12998" y="40714"/>
                    <a:pt x="13035" y="40994"/>
                    <a:pt x="13047" y="41268"/>
                  </a:cubicBezTo>
                  <a:cubicBezTo>
                    <a:pt x="13053" y="41487"/>
                    <a:pt x="13071" y="41700"/>
                    <a:pt x="13083" y="41920"/>
                  </a:cubicBezTo>
                  <a:cubicBezTo>
                    <a:pt x="13083" y="41938"/>
                    <a:pt x="13077" y="41956"/>
                    <a:pt x="13053" y="41981"/>
                  </a:cubicBezTo>
                  <a:cubicBezTo>
                    <a:pt x="12968" y="41810"/>
                    <a:pt x="12882" y="41640"/>
                    <a:pt x="12803" y="41463"/>
                  </a:cubicBezTo>
                  <a:cubicBezTo>
                    <a:pt x="12657" y="41146"/>
                    <a:pt x="12523" y="40823"/>
                    <a:pt x="12365" y="40507"/>
                  </a:cubicBezTo>
                  <a:cubicBezTo>
                    <a:pt x="12286" y="40354"/>
                    <a:pt x="12298" y="40214"/>
                    <a:pt x="12359" y="40080"/>
                  </a:cubicBezTo>
                  <a:cubicBezTo>
                    <a:pt x="12547" y="39660"/>
                    <a:pt x="12822" y="39301"/>
                    <a:pt x="13138" y="38966"/>
                  </a:cubicBezTo>
                  <a:cubicBezTo>
                    <a:pt x="13176" y="38924"/>
                    <a:pt x="13209" y="38905"/>
                    <a:pt x="13246" y="38905"/>
                  </a:cubicBezTo>
                  <a:close/>
                  <a:moveTo>
                    <a:pt x="13739" y="0"/>
                  </a:moveTo>
                  <a:cubicBezTo>
                    <a:pt x="13732" y="0"/>
                    <a:pt x="13725" y="1"/>
                    <a:pt x="13717" y="3"/>
                  </a:cubicBezTo>
                  <a:cubicBezTo>
                    <a:pt x="13668" y="9"/>
                    <a:pt x="13613" y="76"/>
                    <a:pt x="13589" y="131"/>
                  </a:cubicBezTo>
                  <a:cubicBezTo>
                    <a:pt x="13479" y="350"/>
                    <a:pt x="13412" y="587"/>
                    <a:pt x="13278" y="788"/>
                  </a:cubicBezTo>
                  <a:cubicBezTo>
                    <a:pt x="12992" y="1227"/>
                    <a:pt x="12663" y="1641"/>
                    <a:pt x="12371" y="2080"/>
                  </a:cubicBezTo>
                  <a:cubicBezTo>
                    <a:pt x="12072" y="2524"/>
                    <a:pt x="11817" y="2999"/>
                    <a:pt x="11695" y="3535"/>
                  </a:cubicBezTo>
                  <a:cubicBezTo>
                    <a:pt x="11683" y="3590"/>
                    <a:pt x="11670" y="3645"/>
                    <a:pt x="11646" y="3736"/>
                  </a:cubicBezTo>
                  <a:cubicBezTo>
                    <a:pt x="11622" y="3669"/>
                    <a:pt x="11609" y="3639"/>
                    <a:pt x="11597" y="3608"/>
                  </a:cubicBezTo>
                  <a:cubicBezTo>
                    <a:pt x="11585" y="3578"/>
                    <a:pt x="11573" y="3541"/>
                    <a:pt x="11561" y="3511"/>
                  </a:cubicBezTo>
                  <a:cubicBezTo>
                    <a:pt x="11335" y="2938"/>
                    <a:pt x="10994" y="2445"/>
                    <a:pt x="10604" y="1982"/>
                  </a:cubicBezTo>
                  <a:cubicBezTo>
                    <a:pt x="10263" y="1580"/>
                    <a:pt x="9910" y="1196"/>
                    <a:pt x="9569" y="801"/>
                  </a:cubicBezTo>
                  <a:cubicBezTo>
                    <a:pt x="9459" y="679"/>
                    <a:pt x="9362" y="551"/>
                    <a:pt x="9252" y="435"/>
                  </a:cubicBezTo>
                  <a:cubicBezTo>
                    <a:pt x="9222" y="405"/>
                    <a:pt x="9167" y="411"/>
                    <a:pt x="9124" y="399"/>
                  </a:cubicBezTo>
                  <a:lnTo>
                    <a:pt x="9124" y="399"/>
                  </a:lnTo>
                  <a:cubicBezTo>
                    <a:pt x="9130" y="435"/>
                    <a:pt x="9124" y="472"/>
                    <a:pt x="9137" y="508"/>
                  </a:cubicBezTo>
                  <a:cubicBezTo>
                    <a:pt x="9228" y="703"/>
                    <a:pt x="9325" y="904"/>
                    <a:pt x="9423" y="1099"/>
                  </a:cubicBezTo>
                  <a:cubicBezTo>
                    <a:pt x="9746" y="1745"/>
                    <a:pt x="10062" y="2390"/>
                    <a:pt x="10397" y="3030"/>
                  </a:cubicBezTo>
                  <a:cubicBezTo>
                    <a:pt x="10501" y="3231"/>
                    <a:pt x="10653" y="3414"/>
                    <a:pt x="10799" y="3627"/>
                  </a:cubicBezTo>
                  <a:cubicBezTo>
                    <a:pt x="10757" y="3608"/>
                    <a:pt x="10738" y="3596"/>
                    <a:pt x="10720" y="3584"/>
                  </a:cubicBezTo>
                  <a:cubicBezTo>
                    <a:pt x="10373" y="3365"/>
                    <a:pt x="10026" y="3146"/>
                    <a:pt x="9679" y="2926"/>
                  </a:cubicBezTo>
                  <a:cubicBezTo>
                    <a:pt x="9636" y="2902"/>
                    <a:pt x="9575" y="2896"/>
                    <a:pt x="9520" y="2878"/>
                  </a:cubicBezTo>
                  <a:cubicBezTo>
                    <a:pt x="9514" y="2896"/>
                    <a:pt x="9508" y="2908"/>
                    <a:pt x="9502" y="2926"/>
                  </a:cubicBezTo>
                  <a:cubicBezTo>
                    <a:pt x="9563" y="2981"/>
                    <a:pt x="9636" y="3030"/>
                    <a:pt x="9691" y="3097"/>
                  </a:cubicBezTo>
                  <a:cubicBezTo>
                    <a:pt x="9910" y="3353"/>
                    <a:pt x="10129" y="3608"/>
                    <a:pt x="10336" y="3876"/>
                  </a:cubicBezTo>
                  <a:cubicBezTo>
                    <a:pt x="10495" y="4083"/>
                    <a:pt x="10653" y="4291"/>
                    <a:pt x="10891" y="4412"/>
                  </a:cubicBezTo>
                  <a:cubicBezTo>
                    <a:pt x="11122" y="4528"/>
                    <a:pt x="11360" y="4650"/>
                    <a:pt x="11597" y="4760"/>
                  </a:cubicBezTo>
                  <a:cubicBezTo>
                    <a:pt x="11713" y="4808"/>
                    <a:pt x="11743" y="4887"/>
                    <a:pt x="11707" y="4991"/>
                  </a:cubicBezTo>
                  <a:cubicBezTo>
                    <a:pt x="11664" y="5119"/>
                    <a:pt x="11597" y="5235"/>
                    <a:pt x="11530" y="5375"/>
                  </a:cubicBezTo>
                  <a:cubicBezTo>
                    <a:pt x="11124" y="5087"/>
                    <a:pt x="10700" y="4953"/>
                    <a:pt x="10241" y="4953"/>
                  </a:cubicBezTo>
                  <a:cubicBezTo>
                    <a:pt x="10088" y="4953"/>
                    <a:pt x="9931" y="4968"/>
                    <a:pt x="9770" y="4997"/>
                  </a:cubicBezTo>
                  <a:cubicBezTo>
                    <a:pt x="9886" y="5247"/>
                    <a:pt x="9941" y="5490"/>
                    <a:pt x="10166" y="5631"/>
                  </a:cubicBezTo>
                  <a:cubicBezTo>
                    <a:pt x="10343" y="5740"/>
                    <a:pt x="10458" y="5911"/>
                    <a:pt x="10568" y="6081"/>
                  </a:cubicBezTo>
                  <a:cubicBezTo>
                    <a:pt x="10617" y="6154"/>
                    <a:pt x="10604" y="6203"/>
                    <a:pt x="10537" y="6252"/>
                  </a:cubicBezTo>
                  <a:cubicBezTo>
                    <a:pt x="10367" y="6392"/>
                    <a:pt x="10166" y="6459"/>
                    <a:pt x="9953" y="6502"/>
                  </a:cubicBezTo>
                  <a:cubicBezTo>
                    <a:pt x="9741" y="6540"/>
                    <a:pt x="9528" y="6551"/>
                    <a:pt x="9317" y="6551"/>
                  </a:cubicBezTo>
                  <a:cubicBezTo>
                    <a:pt x="9091" y="6551"/>
                    <a:pt x="8866" y="6538"/>
                    <a:pt x="8643" y="6532"/>
                  </a:cubicBezTo>
                  <a:cubicBezTo>
                    <a:pt x="7998" y="6502"/>
                    <a:pt x="7352" y="6471"/>
                    <a:pt x="6706" y="6453"/>
                  </a:cubicBezTo>
                  <a:cubicBezTo>
                    <a:pt x="6591" y="6447"/>
                    <a:pt x="6476" y="6444"/>
                    <a:pt x="6361" y="6444"/>
                  </a:cubicBezTo>
                  <a:cubicBezTo>
                    <a:pt x="6220" y="6444"/>
                    <a:pt x="6080" y="6449"/>
                    <a:pt x="5939" y="6459"/>
                  </a:cubicBezTo>
                  <a:cubicBezTo>
                    <a:pt x="5464" y="6495"/>
                    <a:pt x="5019" y="6648"/>
                    <a:pt x="4593" y="6843"/>
                  </a:cubicBezTo>
                  <a:cubicBezTo>
                    <a:pt x="3691" y="7251"/>
                    <a:pt x="3015" y="7878"/>
                    <a:pt x="2753" y="8871"/>
                  </a:cubicBezTo>
                  <a:cubicBezTo>
                    <a:pt x="2485" y="9852"/>
                    <a:pt x="2729" y="10662"/>
                    <a:pt x="3521" y="11301"/>
                  </a:cubicBezTo>
                  <a:cubicBezTo>
                    <a:pt x="3764" y="11502"/>
                    <a:pt x="3996" y="11715"/>
                    <a:pt x="4221" y="11928"/>
                  </a:cubicBezTo>
                  <a:cubicBezTo>
                    <a:pt x="4489" y="12178"/>
                    <a:pt x="4733" y="12452"/>
                    <a:pt x="4897" y="12781"/>
                  </a:cubicBezTo>
                  <a:cubicBezTo>
                    <a:pt x="5086" y="13177"/>
                    <a:pt x="4982" y="13409"/>
                    <a:pt x="4550" y="13488"/>
                  </a:cubicBezTo>
                  <a:cubicBezTo>
                    <a:pt x="4264" y="13536"/>
                    <a:pt x="3971" y="13561"/>
                    <a:pt x="3685" y="13610"/>
                  </a:cubicBezTo>
                  <a:cubicBezTo>
                    <a:pt x="3009" y="13731"/>
                    <a:pt x="2369" y="13945"/>
                    <a:pt x="1833" y="14389"/>
                  </a:cubicBezTo>
                  <a:cubicBezTo>
                    <a:pt x="1505" y="14663"/>
                    <a:pt x="1273" y="14998"/>
                    <a:pt x="1304" y="15455"/>
                  </a:cubicBezTo>
                  <a:cubicBezTo>
                    <a:pt x="1322" y="15766"/>
                    <a:pt x="1456" y="16022"/>
                    <a:pt x="1645" y="16259"/>
                  </a:cubicBezTo>
                  <a:cubicBezTo>
                    <a:pt x="1931" y="16606"/>
                    <a:pt x="2315" y="16801"/>
                    <a:pt x="2704" y="16990"/>
                  </a:cubicBezTo>
                  <a:cubicBezTo>
                    <a:pt x="3167" y="17215"/>
                    <a:pt x="3636" y="17416"/>
                    <a:pt x="4081" y="17660"/>
                  </a:cubicBezTo>
                  <a:cubicBezTo>
                    <a:pt x="4440" y="17849"/>
                    <a:pt x="4727" y="18135"/>
                    <a:pt x="4903" y="18519"/>
                  </a:cubicBezTo>
                  <a:cubicBezTo>
                    <a:pt x="4989" y="18701"/>
                    <a:pt x="5037" y="18896"/>
                    <a:pt x="4989" y="19103"/>
                  </a:cubicBezTo>
                  <a:cubicBezTo>
                    <a:pt x="4922" y="19420"/>
                    <a:pt x="4727" y="19633"/>
                    <a:pt x="4459" y="19780"/>
                  </a:cubicBezTo>
                  <a:cubicBezTo>
                    <a:pt x="4118" y="19968"/>
                    <a:pt x="3758" y="20139"/>
                    <a:pt x="3405" y="20309"/>
                  </a:cubicBezTo>
                  <a:cubicBezTo>
                    <a:pt x="2881" y="20553"/>
                    <a:pt x="2363" y="20821"/>
                    <a:pt x="1931" y="21217"/>
                  </a:cubicBezTo>
                  <a:cubicBezTo>
                    <a:pt x="1535" y="21564"/>
                    <a:pt x="1224" y="21966"/>
                    <a:pt x="1078" y="22478"/>
                  </a:cubicBezTo>
                  <a:cubicBezTo>
                    <a:pt x="908" y="23069"/>
                    <a:pt x="1017" y="23599"/>
                    <a:pt x="1492" y="24019"/>
                  </a:cubicBezTo>
                  <a:cubicBezTo>
                    <a:pt x="1882" y="24366"/>
                    <a:pt x="2321" y="24622"/>
                    <a:pt x="2820" y="24762"/>
                  </a:cubicBezTo>
                  <a:cubicBezTo>
                    <a:pt x="3405" y="24938"/>
                    <a:pt x="3996" y="25091"/>
                    <a:pt x="4587" y="25249"/>
                  </a:cubicBezTo>
                  <a:cubicBezTo>
                    <a:pt x="4597" y="25253"/>
                    <a:pt x="4607" y="25255"/>
                    <a:pt x="4617" y="25255"/>
                  </a:cubicBezTo>
                  <a:cubicBezTo>
                    <a:pt x="4638" y="25255"/>
                    <a:pt x="4660" y="25249"/>
                    <a:pt x="4684" y="25249"/>
                  </a:cubicBezTo>
                  <a:cubicBezTo>
                    <a:pt x="4684" y="25237"/>
                    <a:pt x="4690" y="25231"/>
                    <a:pt x="4690" y="25219"/>
                  </a:cubicBezTo>
                  <a:cubicBezTo>
                    <a:pt x="4629" y="25182"/>
                    <a:pt x="4568" y="25152"/>
                    <a:pt x="4507" y="25115"/>
                  </a:cubicBezTo>
                  <a:lnTo>
                    <a:pt x="4507" y="25115"/>
                  </a:lnTo>
                  <a:cubicBezTo>
                    <a:pt x="4660" y="25127"/>
                    <a:pt x="4812" y="25146"/>
                    <a:pt x="4964" y="25158"/>
                  </a:cubicBezTo>
                  <a:cubicBezTo>
                    <a:pt x="4964" y="25146"/>
                    <a:pt x="4964" y="25127"/>
                    <a:pt x="4970" y="25109"/>
                  </a:cubicBezTo>
                  <a:cubicBezTo>
                    <a:pt x="4934" y="25103"/>
                    <a:pt x="4897" y="25091"/>
                    <a:pt x="4861" y="25085"/>
                  </a:cubicBezTo>
                  <a:cubicBezTo>
                    <a:pt x="4111" y="24963"/>
                    <a:pt x="3490" y="24622"/>
                    <a:pt x="3021" y="24019"/>
                  </a:cubicBezTo>
                  <a:cubicBezTo>
                    <a:pt x="2735" y="23647"/>
                    <a:pt x="2595" y="23215"/>
                    <a:pt x="2704" y="22734"/>
                  </a:cubicBezTo>
                  <a:cubicBezTo>
                    <a:pt x="2747" y="22557"/>
                    <a:pt x="2820" y="22399"/>
                    <a:pt x="2954" y="22246"/>
                  </a:cubicBezTo>
                  <a:cubicBezTo>
                    <a:pt x="2960" y="22289"/>
                    <a:pt x="2960" y="22307"/>
                    <a:pt x="2960" y="22326"/>
                  </a:cubicBezTo>
                  <a:cubicBezTo>
                    <a:pt x="2912" y="22587"/>
                    <a:pt x="2930" y="22843"/>
                    <a:pt x="2985" y="23099"/>
                  </a:cubicBezTo>
                  <a:cubicBezTo>
                    <a:pt x="3125" y="23769"/>
                    <a:pt x="3484" y="24275"/>
                    <a:pt x="4118" y="24555"/>
                  </a:cubicBezTo>
                  <a:cubicBezTo>
                    <a:pt x="4556" y="24750"/>
                    <a:pt x="5025" y="24811"/>
                    <a:pt x="5494" y="24878"/>
                  </a:cubicBezTo>
                  <a:cubicBezTo>
                    <a:pt x="5504" y="24879"/>
                    <a:pt x="5514" y="24880"/>
                    <a:pt x="5525" y="24880"/>
                  </a:cubicBezTo>
                  <a:cubicBezTo>
                    <a:pt x="5589" y="24880"/>
                    <a:pt x="5657" y="24851"/>
                    <a:pt x="5719" y="24835"/>
                  </a:cubicBezTo>
                  <a:cubicBezTo>
                    <a:pt x="5704" y="24804"/>
                    <a:pt x="5693" y="24791"/>
                    <a:pt x="5679" y="24791"/>
                  </a:cubicBezTo>
                  <a:cubicBezTo>
                    <a:pt x="5677" y="24791"/>
                    <a:pt x="5674" y="24791"/>
                    <a:pt x="5671" y="24792"/>
                  </a:cubicBezTo>
                  <a:cubicBezTo>
                    <a:pt x="5660" y="24793"/>
                    <a:pt x="5649" y="24793"/>
                    <a:pt x="5639" y="24793"/>
                  </a:cubicBezTo>
                  <a:cubicBezTo>
                    <a:pt x="5454" y="24793"/>
                    <a:pt x="5318" y="24693"/>
                    <a:pt x="5226" y="24549"/>
                  </a:cubicBezTo>
                  <a:cubicBezTo>
                    <a:pt x="5080" y="24323"/>
                    <a:pt x="4958" y="24086"/>
                    <a:pt x="4848" y="23848"/>
                  </a:cubicBezTo>
                  <a:cubicBezTo>
                    <a:pt x="4757" y="23647"/>
                    <a:pt x="4733" y="23428"/>
                    <a:pt x="4800" y="23221"/>
                  </a:cubicBezTo>
                  <a:cubicBezTo>
                    <a:pt x="4952" y="22715"/>
                    <a:pt x="5384" y="22472"/>
                    <a:pt x="5786" y="22210"/>
                  </a:cubicBezTo>
                  <a:lnTo>
                    <a:pt x="5786" y="22210"/>
                  </a:lnTo>
                  <a:cubicBezTo>
                    <a:pt x="5768" y="22271"/>
                    <a:pt x="5732" y="22326"/>
                    <a:pt x="5707" y="22386"/>
                  </a:cubicBezTo>
                  <a:cubicBezTo>
                    <a:pt x="5482" y="22855"/>
                    <a:pt x="5458" y="23318"/>
                    <a:pt x="5744" y="23775"/>
                  </a:cubicBezTo>
                  <a:cubicBezTo>
                    <a:pt x="5908" y="24037"/>
                    <a:pt x="6122" y="24256"/>
                    <a:pt x="6377" y="24433"/>
                  </a:cubicBezTo>
                  <a:cubicBezTo>
                    <a:pt x="6414" y="24457"/>
                    <a:pt x="6450" y="24488"/>
                    <a:pt x="6481" y="24512"/>
                  </a:cubicBezTo>
                  <a:cubicBezTo>
                    <a:pt x="6469" y="24536"/>
                    <a:pt x="6469" y="24549"/>
                    <a:pt x="6463" y="24561"/>
                  </a:cubicBezTo>
                  <a:cubicBezTo>
                    <a:pt x="5829" y="25639"/>
                    <a:pt x="5190" y="26723"/>
                    <a:pt x="4556" y="27807"/>
                  </a:cubicBezTo>
                  <a:cubicBezTo>
                    <a:pt x="3831" y="29038"/>
                    <a:pt x="3106" y="30274"/>
                    <a:pt x="2382" y="31504"/>
                  </a:cubicBezTo>
                  <a:cubicBezTo>
                    <a:pt x="2108" y="31967"/>
                    <a:pt x="1833" y="32424"/>
                    <a:pt x="1559" y="32893"/>
                  </a:cubicBezTo>
                  <a:cubicBezTo>
                    <a:pt x="1425" y="33118"/>
                    <a:pt x="1279" y="33338"/>
                    <a:pt x="1188" y="33581"/>
                  </a:cubicBezTo>
                  <a:cubicBezTo>
                    <a:pt x="792" y="34623"/>
                    <a:pt x="408" y="35671"/>
                    <a:pt x="24" y="36724"/>
                  </a:cubicBezTo>
                  <a:cubicBezTo>
                    <a:pt x="0" y="36779"/>
                    <a:pt x="6" y="36852"/>
                    <a:pt x="6" y="36919"/>
                  </a:cubicBezTo>
                  <a:cubicBezTo>
                    <a:pt x="12" y="36950"/>
                    <a:pt x="37" y="36992"/>
                    <a:pt x="61" y="37004"/>
                  </a:cubicBezTo>
                  <a:cubicBezTo>
                    <a:pt x="63" y="37005"/>
                    <a:pt x="65" y="37005"/>
                    <a:pt x="68" y="37005"/>
                  </a:cubicBezTo>
                  <a:cubicBezTo>
                    <a:pt x="93" y="37005"/>
                    <a:pt x="130" y="36978"/>
                    <a:pt x="146" y="36956"/>
                  </a:cubicBezTo>
                  <a:cubicBezTo>
                    <a:pt x="207" y="36889"/>
                    <a:pt x="256" y="36816"/>
                    <a:pt x="311" y="36749"/>
                  </a:cubicBezTo>
                  <a:cubicBezTo>
                    <a:pt x="426" y="36615"/>
                    <a:pt x="536" y="36487"/>
                    <a:pt x="652" y="36353"/>
                  </a:cubicBezTo>
                  <a:cubicBezTo>
                    <a:pt x="962" y="35981"/>
                    <a:pt x="1279" y="35616"/>
                    <a:pt x="1590" y="35244"/>
                  </a:cubicBezTo>
                  <a:cubicBezTo>
                    <a:pt x="1766" y="35037"/>
                    <a:pt x="1943" y="34830"/>
                    <a:pt x="2101" y="34611"/>
                  </a:cubicBezTo>
                  <a:cubicBezTo>
                    <a:pt x="2260" y="34385"/>
                    <a:pt x="2382" y="34136"/>
                    <a:pt x="2528" y="33898"/>
                  </a:cubicBezTo>
                  <a:cubicBezTo>
                    <a:pt x="3113" y="32966"/>
                    <a:pt x="3697" y="32034"/>
                    <a:pt x="4276" y="31096"/>
                  </a:cubicBezTo>
                  <a:cubicBezTo>
                    <a:pt x="5287" y="29476"/>
                    <a:pt x="6298" y="27850"/>
                    <a:pt x="7309" y="26224"/>
                  </a:cubicBezTo>
                  <a:cubicBezTo>
                    <a:pt x="7376" y="26114"/>
                    <a:pt x="7449" y="25998"/>
                    <a:pt x="7522" y="25889"/>
                  </a:cubicBezTo>
                  <a:cubicBezTo>
                    <a:pt x="7535" y="25931"/>
                    <a:pt x="7529" y="25956"/>
                    <a:pt x="7522" y="25986"/>
                  </a:cubicBezTo>
                  <a:cubicBezTo>
                    <a:pt x="7315" y="26784"/>
                    <a:pt x="7102" y="27582"/>
                    <a:pt x="6919" y="28386"/>
                  </a:cubicBezTo>
                  <a:cubicBezTo>
                    <a:pt x="6810" y="28861"/>
                    <a:pt x="6773" y="29342"/>
                    <a:pt x="6676" y="29817"/>
                  </a:cubicBezTo>
                  <a:cubicBezTo>
                    <a:pt x="6578" y="30323"/>
                    <a:pt x="6560" y="30822"/>
                    <a:pt x="6609" y="31334"/>
                  </a:cubicBezTo>
                  <a:cubicBezTo>
                    <a:pt x="6670" y="31937"/>
                    <a:pt x="6810" y="32522"/>
                    <a:pt x="6974" y="33106"/>
                  </a:cubicBezTo>
                  <a:cubicBezTo>
                    <a:pt x="7181" y="33837"/>
                    <a:pt x="7468" y="34532"/>
                    <a:pt x="7857" y="35189"/>
                  </a:cubicBezTo>
                  <a:cubicBezTo>
                    <a:pt x="7876" y="35220"/>
                    <a:pt x="7918" y="35238"/>
                    <a:pt x="7949" y="35262"/>
                  </a:cubicBezTo>
                  <a:cubicBezTo>
                    <a:pt x="7967" y="35226"/>
                    <a:pt x="7998" y="35189"/>
                    <a:pt x="7998" y="35153"/>
                  </a:cubicBezTo>
                  <a:cubicBezTo>
                    <a:pt x="8034" y="34781"/>
                    <a:pt x="8046" y="34410"/>
                    <a:pt x="8101" y="34044"/>
                  </a:cubicBezTo>
                  <a:cubicBezTo>
                    <a:pt x="8174" y="33520"/>
                    <a:pt x="8266" y="32997"/>
                    <a:pt x="8363" y="32479"/>
                  </a:cubicBezTo>
                  <a:cubicBezTo>
                    <a:pt x="8521" y="31626"/>
                    <a:pt x="8692" y="30780"/>
                    <a:pt x="8856" y="29933"/>
                  </a:cubicBezTo>
                  <a:cubicBezTo>
                    <a:pt x="8972" y="29324"/>
                    <a:pt x="9082" y="28721"/>
                    <a:pt x="9185" y="28106"/>
                  </a:cubicBezTo>
                  <a:cubicBezTo>
                    <a:pt x="9277" y="27533"/>
                    <a:pt x="9277" y="27533"/>
                    <a:pt x="9691" y="27223"/>
                  </a:cubicBezTo>
                  <a:cubicBezTo>
                    <a:pt x="10166" y="26863"/>
                    <a:pt x="10702" y="26674"/>
                    <a:pt x="11281" y="26540"/>
                  </a:cubicBezTo>
                  <a:cubicBezTo>
                    <a:pt x="11293" y="26589"/>
                    <a:pt x="11305" y="26632"/>
                    <a:pt x="11311" y="26680"/>
                  </a:cubicBezTo>
                  <a:cubicBezTo>
                    <a:pt x="11348" y="26906"/>
                    <a:pt x="11378" y="27131"/>
                    <a:pt x="11408" y="27363"/>
                  </a:cubicBezTo>
                  <a:cubicBezTo>
                    <a:pt x="11433" y="27570"/>
                    <a:pt x="11488" y="27777"/>
                    <a:pt x="11451" y="27996"/>
                  </a:cubicBezTo>
                  <a:cubicBezTo>
                    <a:pt x="11384" y="28362"/>
                    <a:pt x="11402" y="28721"/>
                    <a:pt x="11542" y="29068"/>
                  </a:cubicBezTo>
                  <a:cubicBezTo>
                    <a:pt x="11628" y="29281"/>
                    <a:pt x="11640" y="29494"/>
                    <a:pt x="11634" y="29714"/>
                  </a:cubicBezTo>
                  <a:cubicBezTo>
                    <a:pt x="11622" y="30512"/>
                    <a:pt x="11676" y="31309"/>
                    <a:pt x="11810" y="32095"/>
                  </a:cubicBezTo>
                  <a:cubicBezTo>
                    <a:pt x="11932" y="32808"/>
                    <a:pt x="12091" y="33514"/>
                    <a:pt x="12231" y="34221"/>
                  </a:cubicBezTo>
                  <a:cubicBezTo>
                    <a:pt x="12249" y="34324"/>
                    <a:pt x="12273" y="34428"/>
                    <a:pt x="12292" y="34532"/>
                  </a:cubicBezTo>
                  <a:cubicBezTo>
                    <a:pt x="12304" y="34635"/>
                    <a:pt x="12316" y="34739"/>
                    <a:pt x="12334" y="34842"/>
                  </a:cubicBezTo>
                  <a:cubicBezTo>
                    <a:pt x="12304" y="34824"/>
                    <a:pt x="12286" y="34800"/>
                    <a:pt x="12279" y="34775"/>
                  </a:cubicBezTo>
                  <a:cubicBezTo>
                    <a:pt x="11944" y="33989"/>
                    <a:pt x="11567" y="33228"/>
                    <a:pt x="11055" y="32540"/>
                  </a:cubicBezTo>
                  <a:cubicBezTo>
                    <a:pt x="11037" y="32509"/>
                    <a:pt x="11019" y="32473"/>
                    <a:pt x="10988" y="32455"/>
                  </a:cubicBezTo>
                  <a:cubicBezTo>
                    <a:pt x="10971" y="32441"/>
                    <a:pt x="10940" y="32431"/>
                    <a:pt x="10916" y="32431"/>
                  </a:cubicBezTo>
                  <a:cubicBezTo>
                    <a:pt x="10906" y="32431"/>
                    <a:pt x="10898" y="32433"/>
                    <a:pt x="10891" y="32436"/>
                  </a:cubicBezTo>
                  <a:cubicBezTo>
                    <a:pt x="10866" y="32442"/>
                    <a:pt x="10854" y="32497"/>
                    <a:pt x="10860" y="32528"/>
                  </a:cubicBezTo>
                  <a:cubicBezTo>
                    <a:pt x="10866" y="32601"/>
                    <a:pt x="10885" y="32680"/>
                    <a:pt x="10903" y="32753"/>
                  </a:cubicBezTo>
                  <a:cubicBezTo>
                    <a:pt x="11061" y="33594"/>
                    <a:pt x="11183" y="34446"/>
                    <a:pt x="11658" y="35220"/>
                  </a:cubicBezTo>
                  <a:cubicBezTo>
                    <a:pt x="11482" y="35086"/>
                    <a:pt x="11329" y="34964"/>
                    <a:pt x="11177" y="34848"/>
                  </a:cubicBezTo>
                  <a:cubicBezTo>
                    <a:pt x="11143" y="34822"/>
                    <a:pt x="11110" y="34800"/>
                    <a:pt x="11074" y="34800"/>
                  </a:cubicBezTo>
                  <a:cubicBezTo>
                    <a:pt x="11052" y="34800"/>
                    <a:pt x="11030" y="34809"/>
                    <a:pt x="11006" y="34830"/>
                  </a:cubicBezTo>
                  <a:cubicBezTo>
                    <a:pt x="11092" y="34970"/>
                    <a:pt x="11171" y="35104"/>
                    <a:pt x="11244" y="35244"/>
                  </a:cubicBezTo>
                  <a:cubicBezTo>
                    <a:pt x="11475" y="35677"/>
                    <a:pt x="11774" y="36024"/>
                    <a:pt x="12255" y="36170"/>
                  </a:cubicBezTo>
                  <a:cubicBezTo>
                    <a:pt x="12346" y="36200"/>
                    <a:pt x="12401" y="36237"/>
                    <a:pt x="12401" y="36347"/>
                  </a:cubicBezTo>
                  <a:cubicBezTo>
                    <a:pt x="12401" y="36401"/>
                    <a:pt x="12456" y="36450"/>
                    <a:pt x="12480" y="36505"/>
                  </a:cubicBezTo>
                  <a:cubicBezTo>
                    <a:pt x="12499" y="36554"/>
                    <a:pt x="12535" y="36609"/>
                    <a:pt x="12535" y="36657"/>
                  </a:cubicBezTo>
                  <a:cubicBezTo>
                    <a:pt x="12511" y="37205"/>
                    <a:pt x="12511" y="37760"/>
                    <a:pt x="12456" y="38308"/>
                  </a:cubicBezTo>
                  <a:cubicBezTo>
                    <a:pt x="12407" y="38838"/>
                    <a:pt x="12322" y="39368"/>
                    <a:pt x="12225" y="39898"/>
                  </a:cubicBezTo>
                  <a:cubicBezTo>
                    <a:pt x="12176" y="40178"/>
                    <a:pt x="12158" y="40434"/>
                    <a:pt x="12298" y="40702"/>
                  </a:cubicBezTo>
                  <a:cubicBezTo>
                    <a:pt x="12566" y="41207"/>
                    <a:pt x="12797" y="41731"/>
                    <a:pt x="13053" y="42236"/>
                  </a:cubicBezTo>
                  <a:cubicBezTo>
                    <a:pt x="13099" y="42333"/>
                    <a:pt x="13144" y="42378"/>
                    <a:pt x="13198" y="42378"/>
                  </a:cubicBezTo>
                  <a:cubicBezTo>
                    <a:pt x="13242" y="42378"/>
                    <a:pt x="13294" y="42346"/>
                    <a:pt x="13358" y="42285"/>
                  </a:cubicBezTo>
                  <a:cubicBezTo>
                    <a:pt x="13833" y="41816"/>
                    <a:pt x="14131" y="41238"/>
                    <a:pt x="14399" y="40641"/>
                  </a:cubicBezTo>
                  <a:cubicBezTo>
                    <a:pt x="14466" y="40488"/>
                    <a:pt x="14484" y="40312"/>
                    <a:pt x="14564" y="40166"/>
                  </a:cubicBezTo>
                  <a:cubicBezTo>
                    <a:pt x="14624" y="40068"/>
                    <a:pt x="14655" y="39977"/>
                    <a:pt x="14643" y="39867"/>
                  </a:cubicBezTo>
                  <a:cubicBezTo>
                    <a:pt x="14637" y="39800"/>
                    <a:pt x="14618" y="39733"/>
                    <a:pt x="14606" y="39666"/>
                  </a:cubicBezTo>
                  <a:cubicBezTo>
                    <a:pt x="14545" y="39422"/>
                    <a:pt x="14490" y="39179"/>
                    <a:pt x="14423" y="38911"/>
                  </a:cubicBezTo>
                  <a:lnTo>
                    <a:pt x="14423" y="38911"/>
                  </a:lnTo>
                  <a:cubicBezTo>
                    <a:pt x="14484" y="38929"/>
                    <a:pt x="14533" y="38941"/>
                    <a:pt x="14576" y="38960"/>
                  </a:cubicBezTo>
                  <a:cubicBezTo>
                    <a:pt x="14832" y="39069"/>
                    <a:pt x="15087" y="39185"/>
                    <a:pt x="15343" y="39288"/>
                  </a:cubicBezTo>
                  <a:cubicBezTo>
                    <a:pt x="15465" y="39337"/>
                    <a:pt x="15593" y="39368"/>
                    <a:pt x="15721" y="39392"/>
                  </a:cubicBezTo>
                  <a:cubicBezTo>
                    <a:pt x="15735" y="39395"/>
                    <a:pt x="15752" y="39398"/>
                    <a:pt x="15767" y="39398"/>
                  </a:cubicBezTo>
                  <a:cubicBezTo>
                    <a:pt x="15812" y="39398"/>
                    <a:pt x="15851" y="39379"/>
                    <a:pt x="15824" y="39307"/>
                  </a:cubicBezTo>
                  <a:cubicBezTo>
                    <a:pt x="15715" y="39039"/>
                    <a:pt x="15629" y="38771"/>
                    <a:pt x="15489" y="38521"/>
                  </a:cubicBezTo>
                  <a:cubicBezTo>
                    <a:pt x="15215" y="38034"/>
                    <a:pt x="14917" y="37565"/>
                    <a:pt x="14631" y="37084"/>
                  </a:cubicBezTo>
                  <a:cubicBezTo>
                    <a:pt x="14417" y="36730"/>
                    <a:pt x="14259" y="36353"/>
                    <a:pt x="14168" y="35945"/>
                  </a:cubicBezTo>
                  <a:cubicBezTo>
                    <a:pt x="14143" y="35835"/>
                    <a:pt x="14155" y="35750"/>
                    <a:pt x="14259" y="35664"/>
                  </a:cubicBezTo>
                  <a:cubicBezTo>
                    <a:pt x="14533" y="35445"/>
                    <a:pt x="14765" y="35189"/>
                    <a:pt x="14880" y="34854"/>
                  </a:cubicBezTo>
                  <a:cubicBezTo>
                    <a:pt x="14892" y="34812"/>
                    <a:pt x="14868" y="34757"/>
                    <a:pt x="14862" y="34714"/>
                  </a:cubicBezTo>
                  <a:cubicBezTo>
                    <a:pt x="14813" y="34726"/>
                    <a:pt x="14752" y="34720"/>
                    <a:pt x="14716" y="34751"/>
                  </a:cubicBezTo>
                  <a:cubicBezTo>
                    <a:pt x="14594" y="34836"/>
                    <a:pt x="14484" y="34940"/>
                    <a:pt x="14350" y="35049"/>
                  </a:cubicBezTo>
                  <a:cubicBezTo>
                    <a:pt x="14363" y="35007"/>
                    <a:pt x="14369" y="34988"/>
                    <a:pt x="14375" y="34970"/>
                  </a:cubicBezTo>
                  <a:cubicBezTo>
                    <a:pt x="14557" y="34568"/>
                    <a:pt x="14758" y="34172"/>
                    <a:pt x="14929" y="33764"/>
                  </a:cubicBezTo>
                  <a:cubicBezTo>
                    <a:pt x="15081" y="33393"/>
                    <a:pt x="15215" y="33009"/>
                    <a:pt x="15355" y="32625"/>
                  </a:cubicBezTo>
                  <a:cubicBezTo>
                    <a:pt x="15368" y="32589"/>
                    <a:pt x="15331" y="32540"/>
                    <a:pt x="15313" y="32497"/>
                  </a:cubicBezTo>
                  <a:cubicBezTo>
                    <a:pt x="15276" y="32515"/>
                    <a:pt x="15221" y="32522"/>
                    <a:pt x="15203" y="32552"/>
                  </a:cubicBezTo>
                  <a:cubicBezTo>
                    <a:pt x="15075" y="32747"/>
                    <a:pt x="14953" y="32942"/>
                    <a:pt x="14838" y="33137"/>
                  </a:cubicBezTo>
                  <a:cubicBezTo>
                    <a:pt x="14667" y="33429"/>
                    <a:pt x="14509" y="33721"/>
                    <a:pt x="14344" y="34014"/>
                  </a:cubicBezTo>
                  <a:cubicBezTo>
                    <a:pt x="14344" y="33922"/>
                    <a:pt x="14363" y="33837"/>
                    <a:pt x="14375" y="33746"/>
                  </a:cubicBezTo>
                  <a:cubicBezTo>
                    <a:pt x="14442" y="33332"/>
                    <a:pt x="14503" y="32917"/>
                    <a:pt x="14576" y="32503"/>
                  </a:cubicBezTo>
                  <a:cubicBezTo>
                    <a:pt x="14685" y="31931"/>
                    <a:pt x="14819" y="31364"/>
                    <a:pt x="14905" y="30792"/>
                  </a:cubicBezTo>
                  <a:cubicBezTo>
                    <a:pt x="14978" y="30329"/>
                    <a:pt x="15167" y="29915"/>
                    <a:pt x="15355" y="29494"/>
                  </a:cubicBezTo>
                  <a:cubicBezTo>
                    <a:pt x="15502" y="29166"/>
                    <a:pt x="15703" y="28837"/>
                    <a:pt x="15751" y="28489"/>
                  </a:cubicBezTo>
                  <a:cubicBezTo>
                    <a:pt x="15818" y="27996"/>
                    <a:pt x="15776" y="27484"/>
                    <a:pt x="15770" y="26985"/>
                  </a:cubicBezTo>
                  <a:cubicBezTo>
                    <a:pt x="15770" y="26839"/>
                    <a:pt x="15751" y="26699"/>
                    <a:pt x="15818" y="26559"/>
                  </a:cubicBezTo>
                  <a:cubicBezTo>
                    <a:pt x="15845" y="26509"/>
                    <a:pt x="15865" y="26480"/>
                    <a:pt x="15908" y="26480"/>
                  </a:cubicBezTo>
                  <a:cubicBezTo>
                    <a:pt x="15924" y="26480"/>
                    <a:pt x="15942" y="26484"/>
                    <a:pt x="15964" y="26492"/>
                  </a:cubicBezTo>
                  <a:cubicBezTo>
                    <a:pt x="16348" y="26638"/>
                    <a:pt x="16744" y="26772"/>
                    <a:pt x="17079" y="27015"/>
                  </a:cubicBezTo>
                  <a:cubicBezTo>
                    <a:pt x="17353" y="27216"/>
                    <a:pt x="17627" y="27417"/>
                    <a:pt x="17847" y="27685"/>
                  </a:cubicBezTo>
                  <a:cubicBezTo>
                    <a:pt x="17926" y="27783"/>
                    <a:pt x="17944" y="27856"/>
                    <a:pt x="17938" y="27960"/>
                  </a:cubicBezTo>
                  <a:cubicBezTo>
                    <a:pt x="17920" y="28337"/>
                    <a:pt x="17895" y="28721"/>
                    <a:pt x="17871" y="29099"/>
                  </a:cubicBezTo>
                  <a:cubicBezTo>
                    <a:pt x="17853" y="29427"/>
                    <a:pt x="17840" y="29762"/>
                    <a:pt x="17822" y="30091"/>
                  </a:cubicBezTo>
                  <a:cubicBezTo>
                    <a:pt x="17798" y="30615"/>
                    <a:pt x="17780" y="31145"/>
                    <a:pt x="17749" y="31669"/>
                  </a:cubicBezTo>
                  <a:cubicBezTo>
                    <a:pt x="17713" y="32266"/>
                    <a:pt x="17670" y="32863"/>
                    <a:pt x="17621" y="33460"/>
                  </a:cubicBezTo>
                  <a:cubicBezTo>
                    <a:pt x="17603" y="33752"/>
                    <a:pt x="17560" y="34044"/>
                    <a:pt x="17536" y="34337"/>
                  </a:cubicBezTo>
                  <a:cubicBezTo>
                    <a:pt x="17512" y="34586"/>
                    <a:pt x="17493" y="34830"/>
                    <a:pt x="17481" y="35080"/>
                  </a:cubicBezTo>
                  <a:cubicBezTo>
                    <a:pt x="17481" y="35110"/>
                    <a:pt x="17518" y="35141"/>
                    <a:pt x="17542" y="35177"/>
                  </a:cubicBezTo>
                  <a:cubicBezTo>
                    <a:pt x="17566" y="35147"/>
                    <a:pt x="17603" y="35122"/>
                    <a:pt x="17615" y="35092"/>
                  </a:cubicBezTo>
                  <a:cubicBezTo>
                    <a:pt x="17639" y="35019"/>
                    <a:pt x="17652" y="34940"/>
                    <a:pt x="17670" y="34867"/>
                  </a:cubicBezTo>
                  <a:cubicBezTo>
                    <a:pt x="17828" y="34306"/>
                    <a:pt x="18005" y="33752"/>
                    <a:pt x="18151" y="33185"/>
                  </a:cubicBezTo>
                  <a:cubicBezTo>
                    <a:pt x="18297" y="32625"/>
                    <a:pt x="18456" y="32071"/>
                    <a:pt x="18468" y="31480"/>
                  </a:cubicBezTo>
                  <a:cubicBezTo>
                    <a:pt x="18474" y="31163"/>
                    <a:pt x="18535" y="30847"/>
                    <a:pt x="18559" y="30530"/>
                  </a:cubicBezTo>
                  <a:cubicBezTo>
                    <a:pt x="18596" y="30000"/>
                    <a:pt x="18632" y="29464"/>
                    <a:pt x="18657" y="28934"/>
                  </a:cubicBezTo>
                  <a:cubicBezTo>
                    <a:pt x="18681" y="28465"/>
                    <a:pt x="18699" y="27996"/>
                    <a:pt x="18711" y="27527"/>
                  </a:cubicBezTo>
                  <a:cubicBezTo>
                    <a:pt x="18724" y="26881"/>
                    <a:pt x="18730" y="26242"/>
                    <a:pt x="18736" y="25602"/>
                  </a:cubicBezTo>
                  <a:cubicBezTo>
                    <a:pt x="18736" y="25377"/>
                    <a:pt x="18736" y="25152"/>
                    <a:pt x="18736" y="24914"/>
                  </a:cubicBezTo>
                  <a:cubicBezTo>
                    <a:pt x="18760" y="24917"/>
                    <a:pt x="18784" y="24919"/>
                    <a:pt x="18807" y="24919"/>
                  </a:cubicBezTo>
                  <a:cubicBezTo>
                    <a:pt x="18949" y="24919"/>
                    <a:pt x="19063" y="24856"/>
                    <a:pt x="19168" y="24762"/>
                  </a:cubicBezTo>
                  <a:cubicBezTo>
                    <a:pt x="19266" y="24670"/>
                    <a:pt x="19381" y="24597"/>
                    <a:pt x="19473" y="24500"/>
                  </a:cubicBezTo>
                  <a:cubicBezTo>
                    <a:pt x="19686" y="24268"/>
                    <a:pt x="19930" y="24043"/>
                    <a:pt x="19997" y="23720"/>
                  </a:cubicBezTo>
                  <a:cubicBezTo>
                    <a:pt x="20064" y="23416"/>
                    <a:pt x="20088" y="23099"/>
                    <a:pt x="20125" y="22788"/>
                  </a:cubicBezTo>
                  <a:cubicBezTo>
                    <a:pt x="20137" y="22691"/>
                    <a:pt x="20125" y="22600"/>
                    <a:pt x="20222" y="22527"/>
                  </a:cubicBezTo>
                  <a:cubicBezTo>
                    <a:pt x="20259" y="22502"/>
                    <a:pt x="20265" y="22435"/>
                    <a:pt x="20271" y="22386"/>
                  </a:cubicBezTo>
                  <a:cubicBezTo>
                    <a:pt x="20283" y="22216"/>
                    <a:pt x="20295" y="22045"/>
                    <a:pt x="20295" y="21881"/>
                  </a:cubicBezTo>
                  <a:cubicBezTo>
                    <a:pt x="20307" y="21351"/>
                    <a:pt x="20313" y="20827"/>
                    <a:pt x="20326" y="20297"/>
                  </a:cubicBezTo>
                  <a:cubicBezTo>
                    <a:pt x="20326" y="20194"/>
                    <a:pt x="20344" y="20102"/>
                    <a:pt x="20405" y="20005"/>
                  </a:cubicBezTo>
                  <a:cubicBezTo>
                    <a:pt x="20667" y="19566"/>
                    <a:pt x="21014" y="19213"/>
                    <a:pt x="21434" y="18927"/>
                  </a:cubicBezTo>
                  <a:cubicBezTo>
                    <a:pt x="21720" y="18732"/>
                    <a:pt x="22001" y="18531"/>
                    <a:pt x="22250" y="18293"/>
                  </a:cubicBezTo>
                  <a:cubicBezTo>
                    <a:pt x="22731" y="17837"/>
                    <a:pt x="22975" y="17270"/>
                    <a:pt x="22926" y="16600"/>
                  </a:cubicBezTo>
                  <a:cubicBezTo>
                    <a:pt x="22884" y="16064"/>
                    <a:pt x="22713" y="15565"/>
                    <a:pt x="22488" y="15084"/>
                  </a:cubicBezTo>
                  <a:cubicBezTo>
                    <a:pt x="22171" y="14407"/>
                    <a:pt x="21696" y="13865"/>
                    <a:pt x="21130" y="13390"/>
                  </a:cubicBezTo>
                  <a:cubicBezTo>
                    <a:pt x="20959" y="13250"/>
                    <a:pt x="20801" y="13098"/>
                    <a:pt x="20648" y="12940"/>
                  </a:cubicBezTo>
                  <a:cubicBezTo>
                    <a:pt x="20551" y="12842"/>
                    <a:pt x="20472" y="12732"/>
                    <a:pt x="20386" y="12629"/>
                  </a:cubicBezTo>
                  <a:cubicBezTo>
                    <a:pt x="20466" y="12580"/>
                    <a:pt x="20539" y="12550"/>
                    <a:pt x="20587" y="12501"/>
                  </a:cubicBezTo>
                  <a:cubicBezTo>
                    <a:pt x="20947" y="12123"/>
                    <a:pt x="21312" y="11746"/>
                    <a:pt x="21653" y="11356"/>
                  </a:cubicBezTo>
                  <a:cubicBezTo>
                    <a:pt x="21946" y="11021"/>
                    <a:pt x="22159" y="10643"/>
                    <a:pt x="22262" y="10211"/>
                  </a:cubicBezTo>
                  <a:cubicBezTo>
                    <a:pt x="22305" y="10040"/>
                    <a:pt x="22317" y="9864"/>
                    <a:pt x="22360" y="9699"/>
                  </a:cubicBezTo>
                  <a:cubicBezTo>
                    <a:pt x="22378" y="9608"/>
                    <a:pt x="22372" y="9541"/>
                    <a:pt x="22317" y="9456"/>
                  </a:cubicBezTo>
                  <a:cubicBezTo>
                    <a:pt x="21982" y="8981"/>
                    <a:pt x="21647" y="8499"/>
                    <a:pt x="21318" y="8018"/>
                  </a:cubicBezTo>
                  <a:cubicBezTo>
                    <a:pt x="21294" y="7982"/>
                    <a:pt x="21288" y="7915"/>
                    <a:pt x="21300" y="7872"/>
                  </a:cubicBezTo>
                  <a:cubicBezTo>
                    <a:pt x="21355" y="7683"/>
                    <a:pt x="21428" y="7500"/>
                    <a:pt x="21465" y="7312"/>
                  </a:cubicBezTo>
                  <a:cubicBezTo>
                    <a:pt x="21525" y="6977"/>
                    <a:pt x="21568" y="6636"/>
                    <a:pt x="21617" y="6294"/>
                  </a:cubicBezTo>
                  <a:cubicBezTo>
                    <a:pt x="21632" y="6206"/>
                    <a:pt x="21603" y="6158"/>
                    <a:pt x="21534" y="6158"/>
                  </a:cubicBezTo>
                  <a:cubicBezTo>
                    <a:pt x="21518" y="6158"/>
                    <a:pt x="21498" y="6161"/>
                    <a:pt x="21477" y="6167"/>
                  </a:cubicBezTo>
                  <a:cubicBezTo>
                    <a:pt x="21361" y="6197"/>
                    <a:pt x="21251" y="6221"/>
                    <a:pt x="21136" y="6258"/>
                  </a:cubicBezTo>
                  <a:cubicBezTo>
                    <a:pt x="20423" y="6459"/>
                    <a:pt x="19716" y="6654"/>
                    <a:pt x="19077" y="7050"/>
                  </a:cubicBezTo>
                  <a:cubicBezTo>
                    <a:pt x="18845" y="7190"/>
                    <a:pt x="18608" y="7330"/>
                    <a:pt x="18364" y="7482"/>
                  </a:cubicBezTo>
                  <a:cubicBezTo>
                    <a:pt x="18230" y="7312"/>
                    <a:pt x="18078" y="7153"/>
                    <a:pt x="17981" y="6964"/>
                  </a:cubicBezTo>
                  <a:cubicBezTo>
                    <a:pt x="17907" y="6837"/>
                    <a:pt x="17859" y="6660"/>
                    <a:pt x="17877" y="6514"/>
                  </a:cubicBezTo>
                  <a:cubicBezTo>
                    <a:pt x="17907" y="6240"/>
                    <a:pt x="17974" y="5966"/>
                    <a:pt x="18060" y="5698"/>
                  </a:cubicBezTo>
                  <a:cubicBezTo>
                    <a:pt x="18169" y="5356"/>
                    <a:pt x="18316" y="5028"/>
                    <a:pt x="18443" y="4699"/>
                  </a:cubicBezTo>
                  <a:cubicBezTo>
                    <a:pt x="18474" y="4607"/>
                    <a:pt x="18425" y="4528"/>
                    <a:pt x="18334" y="4528"/>
                  </a:cubicBezTo>
                  <a:cubicBezTo>
                    <a:pt x="18163" y="4540"/>
                    <a:pt x="17993" y="4540"/>
                    <a:pt x="17834" y="4589"/>
                  </a:cubicBezTo>
                  <a:cubicBezTo>
                    <a:pt x="17414" y="4729"/>
                    <a:pt x="17097" y="5028"/>
                    <a:pt x="16799" y="5332"/>
                  </a:cubicBezTo>
                  <a:cubicBezTo>
                    <a:pt x="16622" y="5509"/>
                    <a:pt x="16470" y="5704"/>
                    <a:pt x="16299" y="5899"/>
                  </a:cubicBezTo>
                  <a:cubicBezTo>
                    <a:pt x="16208" y="5716"/>
                    <a:pt x="16159" y="5533"/>
                    <a:pt x="16165" y="5338"/>
                  </a:cubicBezTo>
                  <a:cubicBezTo>
                    <a:pt x="16178" y="5119"/>
                    <a:pt x="16178" y="4894"/>
                    <a:pt x="16184" y="4674"/>
                  </a:cubicBezTo>
                  <a:cubicBezTo>
                    <a:pt x="16184" y="4388"/>
                    <a:pt x="16129" y="4431"/>
                    <a:pt x="16379" y="4315"/>
                  </a:cubicBezTo>
                  <a:cubicBezTo>
                    <a:pt x="16708" y="4163"/>
                    <a:pt x="17036" y="4010"/>
                    <a:pt x="17311" y="3773"/>
                  </a:cubicBezTo>
                  <a:cubicBezTo>
                    <a:pt x="17639" y="3487"/>
                    <a:pt x="17865" y="3121"/>
                    <a:pt x="18078" y="2750"/>
                  </a:cubicBezTo>
                  <a:cubicBezTo>
                    <a:pt x="18096" y="2725"/>
                    <a:pt x="18084" y="2683"/>
                    <a:pt x="18084" y="2646"/>
                  </a:cubicBezTo>
                  <a:cubicBezTo>
                    <a:pt x="18059" y="2646"/>
                    <a:pt x="18031" y="2639"/>
                    <a:pt x="18005" y="2639"/>
                  </a:cubicBezTo>
                  <a:cubicBezTo>
                    <a:pt x="17987" y="2639"/>
                    <a:pt x="17971" y="2642"/>
                    <a:pt x="17956" y="2652"/>
                  </a:cubicBezTo>
                  <a:cubicBezTo>
                    <a:pt x="17786" y="2750"/>
                    <a:pt x="17621" y="2865"/>
                    <a:pt x="17457" y="2975"/>
                  </a:cubicBezTo>
                  <a:cubicBezTo>
                    <a:pt x="17304" y="3072"/>
                    <a:pt x="17152" y="3176"/>
                    <a:pt x="17000" y="3280"/>
                  </a:cubicBezTo>
                  <a:cubicBezTo>
                    <a:pt x="17006" y="3231"/>
                    <a:pt x="17030" y="3200"/>
                    <a:pt x="17049" y="3170"/>
                  </a:cubicBezTo>
                  <a:cubicBezTo>
                    <a:pt x="17183" y="2945"/>
                    <a:pt x="17329" y="2725"/>
                    <a:pt x="17445" y="2488"/>
                  </a:cubicBezTo>
                  <a:cubicBezTo>
                    <a:pt x="17810" y="1745"/>
                    <a:pt x="18163" y="995"/>
                    <a:pt x="18517" y="246"/>
                  </a:cubicBezTo>
                  <a:cubicBezTo>
                    <a:pt x="18535" y="216"/>
                    <a:pt x="18517" y="167"/>
                    <a:pt x="18510" y="124"/>
                  </a:cubicBezTo>
                  <a:cubicBezTo>
                    <a:pt x="18468" y="137"/>
                    <a:pt x="18407" y="137"/>
                    <a:pt x="18383" y="167"/>
                  </a:cubicBezTo>
                  <a:cubicBezTo>
                    <a:pt x="18041" y="557"/>
                    <a:pt x="17700" y="953"/>
                    <a:pt x="17359" y="1349"/>
                  </a:cubicBezTo>
                  <a:cubicBezTo>
                    <a:pt x="16756" y="2061"/>
                    <a:pt x="16342" y="2865"/>
                    <a:pt x="16080" y="3773"/>
                  </a:cubicBezTo>
                  <a:cubicBezTo>
                    <a:pt x="16062" y="3736"/>
                    <a:pt x="16050" y="3712"/>
                    <a:pt x="16038" y="3688"/>
                  </a:cubicBezTo>
                  <a:cubicBezTo>
                    <a:pt x="15946" y="3444"/>
                    <a:pt x="15873" y="3188"/>
                    <a:pt x="15757" y="2957"/>
                  </a:cubicBezTo>
                  <a:cubicBezTo>
                    <a:pt x="15605" y="2628"/>
                    <a:pt x="15435" y="2317"/>
                    <a:pt x="15160" y="2061"/>
                  </a:cubicBezTo>
                  <a:cubicBezTo>
                    <a:pt x="14923" y="1836"/>
                    <a:pt x="14698" y="1592"/>
                    <a:pt x="14503" y="1330"/>
                  </a:cubicBezTo>
                  <a:cubicBezTo>
                    <a:pt x="14229" y="971"/>
                    <a:pt x="14003" y="575"/>
                    <a:pt x="13845" y="149"/>
                  </a:cubicBezTo>
                  <a:cubicBezTo>
                    <a:pt x="13817" y="82"/>
                    <a:pt x="13810" y="0"/>
                    <a:pt x="137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31"/>
            <p:cNvSpPr/>
            <p:nvPr/>
          </p:nvSpPr>
          <p:spPr>
            <a:xfrm>
              <a:off x="-8111250" y="-1579850"/>
              <a:ext cx="249300" cy="469525"/>
            </a:xfrm>
            <a:custGeom>
              <a:rect b="b" l="l" r="r" t="t"/>
              <a:pathLst>
                <a:path extrusionOk="0" h="18781" w="9972">
                  <a:moveTo>
                    <a:pt x="5507" y="1740"/>
                  </a:moveTo>
                  <a:cubicBezTo>
                    <a:pt x="5542" y="1740"/>
                    <a:pt x="5576" y="1744"/>
                    <a:pt x="5611" y="1748"/>
                  </a:cubicBezTo>
                  <a:cubicBezTo>
                    <a:pt x="5611" y="1767"/>
                    <a:pt x="5611" y="1785"/>
                    <a:pt x="5611" y="1803"/>
                  </a:cubicBezTo>
                  <a:cubicBezTo>
                    <a:pt x="5391" y="1852"/>
                    <a:pt x="5172" y="1894"/>
                    <a:pt x="4953" y="1943"/>
                  </a:cubicBezTo>
                  <a:cubicBezTo>
                    <a:pt x="4746" y="1992"/>
                    <a:pt x="4539" y="2035"/>
                    <a:pt x="4344" y="2108"/>
                  </a:cubicBezTo>
                  <a:cubicBezTo>
                    <a:pt x="3783" y="2321"/>
                    <a:pt x="3546" y="2826"/>
                    <a:pt x="3716" y="3405"/>
                  </a:cubicBezTo>
                  <a:cubicBezTo>
                    <a:pt x="3875" y="3941"/>
                    <a:pt x="4204" y="4355"/>
                    <a:pt x="4593" y="4739"/>
                  </a:cubicBezTo>
                  <a:cubicBezTo>
                    <a:pt x="4886" y="5019"/>
                    <a:pt x="5190" y="5281"/>
                    <a:pt x="5452" y="5585"/>
                  </a:cubicBezTo>
                  <a:cubicBezTo>
                    <a:pt x="5836" y="6036"/>
                    <a:pt x="5818" y="6475"/>
                    <a:pt x="5446" y="6938"/>
                  </a:cubicBezTo>
                  <a:cubicBezTo>
                    <a:pt x="5069" y="7413"/>
                    <a:pt x="4581" y="7723"/>
                    <a:pt x="4033" y="7961"/>
                  </a:cubicBezTo>
                  <a:cubicBezTo>
                    <a:pt x="3710" y="8095"/>
                    <a:pt x="3381" y="8217"/>
                    <a:pt x="3065" y="8351"/>
                  </a:cubicBezTo>
                  <a:cubicBezTo>
                    <a:pt x="2955" y="8399"/>
                    <a:pt x="2857" y="8460"/>
                    <a:pt x="2766" y="8540"/>
                  </a:cubicBezTo>
                  <a:cubicBezTo>
                    <a:pt x="2565" y="8716"/>
                    <a:pt x="2516" y="8966"/>
                    <a:pt x="2638" y="9210"/>
                  </a:cubicBezTo>
                  <a:cubicBezTo>
                    <a:pt x="2797" y="9526"/>
                    <a:pt x="3058" y="9739"/>
                    <a:pt x="3339" y="9940"/>
                  </a:cubicBezTo>
                  <a:cubicBezTo>
                    <a:pt x="3570" y="10111"/>
                    <a:pt x="3814" y="10275"/>
                    <a:pt x="4051" y="10446"/>
                  </a:cubicBezTo>
                  <a:cubicBezTo>
                    <a:pt x="4264" y="10598"/>
                    <a:pt x="4423" y="10793"/>
                    <a:pt x="4490" y="11073"/>
                  </a:cubicBezTo>
                  <a:cubicBezTo>
                    <a:pt x="4453" y="11055"/>
                    <a:pt x="4405" y="11049"/>
                    <a:pt x="4392" y="11025"/>
                  </a:cubicBezTo>
                  <a:cubicBezTo>
                    <a:pt x="4204" y="10610"/>
                    <a:pt x="3826" y="10403"/>
                    <a:pt x="3479" y="10160"/>
                  </a:cubicBezTo>
                  <a:cubicBezTo>
                    <a:pt x="3180" y="9959"/>
                    <a:pt x="2876" y="9764"/>
                    <a:pt x="2669" y="9465"/>
                  </a:cubicBezTo>
                  <a:cubicBezTo>
                    <a:pt x="2571" y="9331"/>
                    <a:pt x="2480" y="9167"/>
                    <a:pt x="2455" y="9002"/>
                  </a:cubicBezTo>
                  <a:cubicBezTo>
                    <a:pt x="2401" y="8704"/>
                    <a:pt x="2577" y="8491"/>
                    <a:pt x="2821" y="8363"/>
                  </a:cubicBezTo>
                  <a:cubicBezTo>
                    <a:pt x="3028" y="8253"/>
                    <a:pt x="3253" y="8174"/>
                    <a:pt x="3473" y="8089"/>
                  </a:cubicBezTo>
                  <a:cubicBezTo>
                    <a:pt x="3948" y="7894"/>
                    <a:pt x="4423" y="7699"/>
                    <a:pt x="4837" y="7376"/>
                  </a:cubicBezTo>
                  <a:cubicBezTo>
                    <a:pt x="5099" y="7169"/>
                    <a:pt x="5330" y="6932"/>
                    <a:pt x="5495" y="6639"/>
                  </a:cubicBezTo>
                  <a:cubicBezTo>
                    <a:pt x="5641" y="6371"/>
                    <a:pt x="5641" y="6097"/>
                    <a:pt x="5483" y="5853"/>
                  </a:cubicBezTo>
                  <a:cubicBezTo>
                    <a:pt x="5361" y="5652"/>
                    <a:pt x="5203" y="5470"/>
                    <a:pt x="5038" y="5293"/>
                  </a:cubicBezTo>
                  <a:cubicBezTo>
                    <a:pt x="4746" y="4989"/>
                    <a:pt x="4429" y="4708"/>
                    <a:pt x="4149" y="4398"/>
                  </a:cubicBezTo>
                  <a:cubicBezTo>
                    <a:pt x="3850" y="4081"/>
                    <a:pt x="3655" y="3697"/>
                    <a:pt x="3558" y="3271"/>
                  </a:cubicBezTo>
                  <a:cubicBezTo>
                    <a:pt x="3448" y="2808"/>
                    <a:pt x="3674" y="2315"/>
                    <a:pt x="4094" y="2102"/>
                  </a:cubicBezTo>
                  <a:cubicBezTo>
                    <a:pt x="4423" y="1931"/>
                    <a:pt x="4776" y="1870"/>
                    <a:pt x="5129" y="1803"/>
                  </a:cubicBezTo>
                  <a:cubicBezTo>
                    <a:pt x="5239" y="1785"/>
                    <a:pt x="5355" y="1760"/>
                    <a:pt x="5464" y="1742"/>
                  </a:cubicBezTo>
                  <a:cubicBezTo>
                    <a:pt x="5479" y="1740"/>
                    <a:pt x="5493" y="1740"/>
                    <a:pt x="5507" y="1740"/>
                  </a:cubicBezTo>
                  <a:close/>
                  <a:moveTo>
                    <a:pt x="9655" y="0"/>
                  </a:moveTo>
                  <a:cubicBezTo>
                    <a:pt x="9454" y="171"/>
                    <a:pt x="9247" y="268"/>
                    <a:pt x="9022" y="317"/>
                  </a:cubicBezTo>
                  <a:cubicBezTo>
                    <a:pt x="8768" y="368"/>
                    <a:pt x="8515" y="383"/>
                    <a:pt x="8262" y="383"/>
                  </a:cubicBezTo>
                  <a:cubicBezTo>
                    <a:pt x="8119" y="383"/>
                    <a:pt x="7976" y="378"/>
                    <a:pt x="7834" y="372"/>
                  </a:cubicBezTo>
                  <a:cubicBezTo>
                    <a:pt x="7133" y="341"/>
                    <a:pt x="6439" y="311"/>
                    <a:pt x="5739" y="293"/>
                  </a:cubicBezTo>
                  <a:cubicBezTo>
                    <a:pt x="5613" y="290"/>
                    <a:pt x="5488" y="287"/>
                    <a:pt x="5363" y="287"/>
                  </a:cubicBezTo>
                  <a:cubicBezTo>
                    <a:pt x="5209" y="287"/>
                    <a:pt x="5056" y="291"/>
                    <a:pt x="4904" y="305"/>
                  </a:cubicBezTo>
                  <a:cubicBezTo>
                    <a:pt x="4423" y="341"/>
                    <a:pt x="3972" y="506"/>
                    <a:pt x="3546" y="707"/>
                  </a:cubicBezTo>
                  <a:cubicBezTo>
                    <a:pt x="2681" y="1127"/>
                    <a:pt x="2035" y="1748"/>
                    <a:pt x="1810" y="2723"/>
                  </a:cubicBezTo>
                  <a:cubicBezTo>
                    <a:pt x="1725" y="3107"/>
                    <a:pt x="1694" y="3490"/>
                    <a:pt x="1798" y="3874"/>
                  </a:cubicBezTo>
                  <a:cubicBezTo>
                    <a:pt x="1901" y="4288"/>
                    <a:pt x="2145" y="4605"/>
                    <a:pt x="2455" y="4885"/>
                  </a:cubicBezTo>
                  <a:cubicBezTo>
                    <a:pt x="2821" y="5214"/>
                    <a:pt x="3186" y="5549"/>
                    <a:pt x="3534" y="5890"/>
                  </a:cubicBezTo>
                  <a:cubicBezTo>
                    <a:pt x="3753" y="6103"/>
                    <a:pt x="3917" y="6353"/>
                    <a:pt x="4021" y="6639"/>
                  </a:cubicBezTo>
                  <a:cubicBezTo>
                    <a:pt x="4130" y="6956"/>
                    <a:pt x="4039" y="7145"/>
                    <a:pt x="3728" y="7260"/>
                  </a:cubicBezTo>
                  <a:cubicBezTo>
                    <a:pt x="3674" y="7279"/>
                    <a:pt x="3613" y="7297"/>
                    <a:pt x="3558" y="7303"/>
                  </a:cubicBezTo>
                  <a:cubicBezTo>
                    <a:pt x="3266" y="7346"/>
                    <a:pt x="2973" y="7382"/>
                    <a:pt x="2687" y="7431"/>
                  </a:cubicBezTo>
                  <a:cubicBezTo>
                    <a:pt x="2053" y="7541"/>
                    <a:pt x="1463" y="7754"/>
                    <a:pt x="939" y="8144"/>
                  </a:cubicBezTo>
                  <a:cubicBezTo>
                    <a:pt x="287" y="8637"/>
                    <a:pt x="202" y="9362"/>
                    <a:pt x="732" y="9977"/>
                  </a:cubicBezTo>
                  <a:cubicBezTo>
                    <a:pt x="981" y="10263"/>
                    <a:pt x="1298" y="10440"/>
                    <a:pt x="1627" y="10598"/>
                  </a:cubicBezTo>
                  <a:cubicBezTo>
                    <a:pt x="2090" y="10824"/>
                    <a:pt x="2565" y="11025"/>
                    <a:pt x="3022" y="11262"/>
                  </a:cubicBezTo>
                  <a:cubicBezTo>
                    <a:pt x="3430" y="11475"/>
                    <a:pt x="3765" y="11780"/>
                    <a:pt x="3972" y="12206"/>
                  </a:cubicBezTo>
                  <a:cubicBezTo>
                    <a:pt x="4070" y="12413"/>
                    <a:pt x="4124" y="12626"/>
                    <a:pt x="4076" y="12858"/>
                  </a:cubicBezTo>
                  <a:cubicBezTo>
                    <a:pt x="4003" y="13181"/>
                    <a:pt x="3795" y="13412"/>
                    <a:pt x="3515" y="13571"/>
                  </a:cubicBezTo>
                  <a:cubicBezTo>
                    <a:pt x="3205" y="13741"/>
                    <a:pt x="2882" y="13899"/>
                    <a:pt x="2559" y="14052"/>
                  </a:cubicBezTo>
                  <a:cubicBezTo>
                    <a:pt x="2035" y="14295"/>
                    <a:pt x="1511" y="14545"/>
                    <a:pt x="1067" y="14929"/>
                  </a:cubicBezTo>
                  <a:cubicBezTo>
                    <a:pt x="653" y="15282"/>
                    <a:pt x="318" y="15678"/>
                    <a:pt x="165" y="16208"/>
                  </a:cubicBezTo>
                  <a:cubicBezTo>
                    <a:pt x="1" y="16768"/>
                    <a:pt x="86" y="17262"/>
                    <a:pt x="531" y="17670"/>
                  </a:cubicBezTo>
                  <a:cubicBezTo>
                    <a:pt x="908" y="18023"/>
                    <a:pt x="1347" y="18267"/>
                    <a:pt x="1840" y="18413"/>
                  </a:cubicBezTo>
                  <a:cubicBezTo>
                    <a:pt x="2285" y="18547"/>
                    <a:pt x="2742" y="18656"/>
                    <a:pt x="3192" y="18778"/>
                  </a:cubicBezTo>
                  <a:cubicBezTo>
                    <a:pt x="3196" y="18780"/>
                    <a:pt x="3200" y="18781"/>
                    <a:pt x="3205" y="18781"/>
                  </a:cubicBezTo>
                  <a:cubicBezTo>
                    <a:pt x="3218" y="18781"/>
                    <a:pt x="3237" y="18776"/>
                    <a:pt x="3272" y="18772"/>
                  </a:cubicBezTo>
                  <a:cubicBezTo>
                    <a:pt x="3211" y="18754"/>
                    <a:pt x="3180" y="18742"/>
                    <a:pt x="3156" y="18729"/>
                  </a:cubicBezTo>
                  <a:cubicBezTo>
                    <a:pt x="2620" y="18510"/>
                    <a:pt x="2139" y="18212"/>
                    <a:pt x="1810" y="17725"/>
                  </a:cubicBezTo>
                  <a:cubicBezTo>
                    <a:pt x="1316" y="16994"/>
                    <a:pt x="1365" y="16232"/>
                    <a:pt x="2047" y="15629"/>
                  </a:cubicBezTo>
                  <a:cubicBezTo>
                    <a:pt x="2242" y="15459"/>
                    <a:pt x="2462" y="15306"/>
                    <a:pt x="2669" y="15148"/>
                  </a:cubicBezTo>
                  <a:cubicBezTo>
                    <a:pt x="3095" y="14831"/>
                    <a:pt x="3527" y="14515"/>
                    <a:pt x="3942" y="14192"/>
                  </a:cubicBezTo>
                  <a:cubicBezTo>
                    <a:pt x="4283" y="13918"/>
                    <a:pt x="4508" y="13558"/>
                    <a:pt x="4697" y="13175"/>
                  </a:cubicBezTo>
                  <a:cubicBezTo>
                    <a:pt x="4746" y="13071"/>
                    <a:pt x="4752" y="12949"/>
                    <a:pt x="4776" y="12834"/>
                  </a:cubicBezTo>
                  <a:cubicBezTo>
                    <a:pt x="4782" y="12797"/>
                    <a:pt x="4782" y="12760"/>
                    <a:pt x="4788" y="12724"/>
                  </a:cubicBezTo>
                  <a:cubicBezTo>
                    <a:pt x="4813" y="12760"/>
                    <a:pt x="4855" y="12797"/>
                    <a:pt x="4861" y="12834"/>
                  </a:cubicBezTo>
                  <a:cubicBezTo>
                    <a:pt x="4861" y="12901"/>
                    <a:pt x="4855" y="12974"/>
                    <a:pt x="4831" y="13035"/>
                  </a:cubicBezTo>
                  <a:cubicBezTo>
                    <a:pt x="4782" y="13181"/>
                    <a:pt x="4721" y="13321"/>
                    <a:pt x="4654" y="13461"/>
                  </a:cubicBezTo>
                  <a:cubicBezTo>
                    <a:pt x="4423" y="13942"/>
                    <a:pt x="4033" y="14289"/>
                    <a:pt x="3619" y="14606"/>
                  </a:cubicBezTo>
                  <a:cubicBezTo>
                    <a:pt x="3199" y="14917"/>
                    <a:pt x="2766" y="15215"/>
                    <a:pt x="2346" y="15520"/>
                  </a:cubicBezTo>
                  <a:cubicBezTo>
                    <a:pt x="2200" y="15629"/>
                    <a:pt x="2120" y="15782"/>
                    <a:pt x="2072" y="15952"/>
                  </a:cubicBezTo>
                  <a:cubicBezTo>
                    <a:pt x="1986" y="16238"/>
                    <a:pt x="2011" y="16525"/>
                    <a:pt x="2072" y="16811"/>
                  </a:cubicBezTo>
                  <a:cubicBezTo>
                    <a:pt x="2200" y="17414"/>
                    <a:pt x="2516" y="17889"/>
                    <a:pt x="3071" y="18169"/>
                  </a:cubicBezTo>
                  <a:cubicBezTo>
                    <a:pt x="3418" y="18346"/>
                    <a:pt x="3808" y="18413"/>
                    <a:pt x="4191" y="18486"/>
                  </a:cubicBezTo>
                  <a:cubicBezTo>
                    <a:pt x="4100" y="18364"/>
                    <a:pt x="3996" y="18254"/>
                    <a:pt x="3917" y="18133"/>
                  </a:cubicBezTo>
                  <a:cubicBezTo>
                    <a:pt x="3844" y="18011"/>
                    <a:pt x="3777" y="17877"/>
                    <a:pt x="3722" y="17749"/>
                  </a:cubicBezTo>
                  <a:cubicBezTo>
                    <a:pt x="3460" y="17170"/>
                    <a:pt x="3534" y="16768"/>
                    <a:pt x="3996" y="16336"/>
                  </a:cubicBezTo>
                  <a:cubicBezTo>
                    <a:pt x="4167" y="16184"/>
                    <a:pt x="4350" y="16050"/>
                    <a:pt x="4539" y="15922"/>
                  </a:cubicBezTo>
                  <a:cubicBezTo>
                    <a:pt x="4971" y="15617"/>
                    <a:pt x="5446" y="15367"/>
                    <a:pt x="5745" y="14898"/>
                  </a:cubicBezTo>
                  <a:cubicBezTo>
                    <a:pt x="5763" y="14868"/>
                    <a:pt x="5824" y="14868"/>
                    <a:pt x="5866" y="14850"/>
                  </a:cubicBezTo>
                  <a:cubicBezTo>
                    <a:pt x="5873" y="14862"/>
                    <a:pt x="5879" y="14874"/>
                    <a:pt x="5885" y="14886"/>
                  </a:cubicBezTo>
                  <a:cubicBezTo>
                    <a:pt x="5860" y="14929"/>
                    <a:pt x="5830" y="14971"/>
                    <a:pt x="5806" y="15014"/>
                  </a:cubicBezTo>
                  <a:cubicBezTo>
                    <a:pt x="5629" y="15361"/>
                    <a:pt x="5270" y="15520"/>
                    <a:pt x="5026" y="15800"/>
                  </a:cubicBezTo>
                  <a:cubicBezTo>
                    <a:pt x="4721" y="16159"/>
                    <a:pt x="4569" y="16555"/>
                    <a:pt x="4648" y="17012"/>
                  </a:cubicBezTo>
                  <a:cubicBezTo>
                    <a:pt x="4721" y="17463"/>
                    <a:pt x="5014" y="17773"/>
                    <a:pt x="5349" y="18041"/>
                  </a:cubicBezTo>
                  <a:cubicBezTo>
                    <a:pt x="5391" y="18078"/>
                    <a:pt x="5440" y="18102"/>
                    <a:pt x="5495" y="18139"/>
                  </a:cubicBezTo>
                  <a:cubicBezTo>
                    <a:pt x="5647" y="17877"/>
                    <a:pt x="5787" y="17615"/>
                    <a:pt x="5952" y="17377"/>
                  </a:cubicBezTo>
                  <a:cubicBezTo>
                    <a:pt x="6067" y="17195"/>
                    <a:pt x="6128" y="17024"/>
                    <a:pt x="6037" y="16805"/>
                  </a:cubicBezTo>
                  <a:cubicBezTo>
                    <a:pt x="5964" y="16628"/>
                    <a:pt x="5921" y="16433"/>
                    <a:pt x="6000" y="16226"/>
                  </a:cubicBezTo>
                  <a:cubicBezTo>
                    <a:pt x="6110" y="15940"/>
                    <a:pt x="6183" y="15641"/>
                    <a:pt x="6281" y="15355"/>
                  </a:cubicBezTo>
                  <a:cubicBezTo>
                    <a:pt x="6348" y="15136"/>
                    <a:pt x="6409" y="14923"/>
                    <a:pt x="6384" y="14691"/>
                  </a:cubicBezTo>
                  <a:cubicBezTo>
                    <a:pt x="6378" y="14582"/>
                    <a:pt x="6372" y="14472"/>
                    <a:pt x="6366" y="14362"/>
                  </a:cubicBezTo>
                  <a:cubicBezTo>
                    <a:pt x="6342" y="13869"/>
                    <a:pt x="6311" y="13376"/>
                    <a:pt x="6311" y="12882"/>
                  </a:cubicBezTo>
                  <a:cubicBezTo>
                    <a:pt x="6305" y="12231"/>
                    <a:pt x="6329" y="11579"/>
                    <a:pt x="6335" y="10933"/>
                  </a:cubicBezTo>
                  <a:cubicBezTo>
                    <a:pt x="6335" y="10818"/>
                    <a:pt x="6299" y="10702"/>
                    <a:pt x="6268" y="10592"/>
                  </a:cubicBezTo>
                  <a:cubicBezTo>
                    <a:pt x="6153" y="10221"/>
                    <a:pt x="6019" y="9855"/>
                    <a:pt x="5921" y="9484"/>
                  </a:cubicBezTo>
                  <a:cubicBezTo>
                    <a:pt x="5885" y="9350"/>
                    <a:pt x="5891" y="9179"/>
                    <a:pt x="5940" y="9057"/>
                  </a:cubicBezTo>
                  <a:cubicBezTo>
                    <a:pt x="6159" y="8509"/>
                    <a:pt x="6536" y="8077"/>
                    <a:pt x="6963" y="7681"/>
                  </a:cubicBezTo>
                  <a:cubicBezTo>
                    <a:pt x="7018" y="7626"/>
                    <a:pt x="7097" y="7602"/>
                    <a:pt x="7170" y="7559"/>
                  </a:cubicBezTo>
                  <a:cubicBezTo>
                    <a:pt x="7182" y="7571"/>
                    <a:pt x="7200" y="7583"/>
                    <a:pt x="7213" y="7589"/>
                  </a:cubicBezTo>
                  <a:cubicBezTo>
                    <a:pt x="7255" y="7309"/>
                    <a:pt x="7298" y="7029"/>
                    <a:pt x="7322" y="6743"/>
                  </a:cubicBezTo>
                  <a:cubicBezTo>
                    <a:pt x="7328" y="6706"/>
                    <a:pt x="7267" y="6651"/>
                    <a:pt x="7225" y="6633"/>
                  </a:cubicBezTo>
                  <a:cubicBezTo>
                    <a:pt x="6792" y="6426"/>
                    <a:pt x="6390" y="6188"/>
                    <a:pt x="6098" y="5799"/>
                  </a:cubicBezTo>
                  <a:cubicBezTo>
                    <a:pt x="5665" y="5214"/>
                    <a:pt x="5434" y="4538"/>
                    <a:pt x="5203" y="3856"/>
                  </a:cubicBezTo>
                  <a:cubicBezTo>
                    <a:pt x="5172" y="3758"/>
                    <a:pt x="5190" y="3649"/>
                    <a:pt x="5324" y="3600"/>
                  </a:cubicBezTo>
                  <a:cubicBezTo>
                    <a:pt x="5361" y="3588"/>
                    <a:pt x="5397" y="3563"/>
                    <a:pt x="5422" y="3533"/>
                  </a:cubicBezTo>
                  <a:cubicBezTo>
                    <a:pt x="5556" y="3399"/>
                    <a:pt x="5690" y="3259"/>
                    <a:pt x="5824" y="3113"/>
                  </a:cubicBezTo>
                  <a:cubicBezTo>
                    <a:pt x="6013" y="2899"/>
                    <a:pt x="6201" y="2680"/>
                    <a:pt x="6384" y="2467"/>
                  </a:cubicBezTo>
                  <a:cubicBezTo>
                    <a:pt x="5933" y="1846"/>
                    <a:pt x="5909" y="1791"/>
                    <a:pt x="5739" y="1182"/>
                  </a:cubicBezTo>
                  <a:cubicBezTo>
                    <a:pt x="5678" y="956"/>
                    <a:pt x="5617" y="737"/>
                    <a:pt x="5556" y="512"/>
                  </a:cubicBezTo>
                  <a:cubicBezTo>
                    <a:pt x="5550" y="481"/>
                    <a:pt x="5550" y="445"/>
                    <a:pt x="5544" y="414"/>
                  </a:cubicBezTo>
                  <a:cubicBezTo>
                    <a:pt x="5573" y="409"/>
                    <a:pt x="5607" y="401"/>
                    <a:pt x="5638" y="401"/>
                  </a:cubicBezTo>
                  <a:cubicBezTo>
                    <a:pt x="5645" y="401"/>
                    <a:pt x="5652" y="401"/>
                    <a:pt x="5659" y="402"/>
                  </a:cubicBezTo>
                  <a:cubicBezTo>
                    <a:pt x="6524" y="591"/>
                    <a:pt x="7389" y="786"/>
                    <a:pt x="8236" y="1042"/>
                  </a:cubicBezTo>
                  <a:cubicBezTo>
                    <a:pt x="8565" y="1145"/>
                    <a:pt x="8894" y="1231"/>
                    <a:pt x="9180" y="1425"/>
                  </a:cubicBezTo>
                  <a:cubicBezTo>
                    <a:pt x="9191" y="1433"/>
                    <a:pt x="9209" y="1438"/>
                    <a:pt x="9226" y="1438"/>
                  </a:cubicBezTo>
                  <a:cubicBezTo>
                    <a:pt x="9236" y="1438"/>
                    <a:pt x="9246" y="1436"/>
                    <a:pt x="9253" y="1432"/>
                  </a:cubicBezTo>
                  <a:cubicBezTo>
                    <a:pt x="9381" y="1371"/>
                    <a:pt x="9515" y="1316"/>
                    <a:pt x="9631" y="1237"/>
                  </a:cubicBezTo>
                  <a:cubicBezTo>
                    <a:pt x="9868" y="1084"/>
                    <a:pt x="9972" y="822"/>
                    <a:pt x="9886" y="567"/>
                  </a:cubicBezTo>
                  <a:cubicBezTo>
                    <a:pt x="9826" y="378"/>
                    <a:pt x="9734" y="201"/>
                    <a:pt x="9655" y="0"/>
                  </a:cubicBezTo>
                  <a:close/>
                </a:path>
              </a:pathLst>
            </a:custGeom>
            <a:solidFill>
              <a:srgbClr val="F4EB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31"/>
            <p:cNvSpPr/>
            <p:nvPr/>
          </p:nvSpPr>
          <p:spPr>
            <a:xfrm>
              <a:off x="-7864400" y="-1347200"/>
              <a:ext cx="174975" cy="246100"/>
            </a:xfrm>
            <a:custGeom>
              <a:rect b="b" l="l" r="r" t="t"/>
              <a:pathLst>
                <a:path extrusionOk="0" h="9844" w="6999">
                  <a:moveTo>
                    <a:pt x="5720" y="1"/>
                  </a:moveTo>
                  <a:cubicBezTo>
                    <a:pt x="5622" y="172"/>
                    <a:pt x="5549" y="354"/>
                    <a:pt x="5439" y="500"/>
                  </a:cubicBezTo>
                  <a:cubicBezTo>
                    <a:pt x="5178" y="842"/>
                    <a:pt x="4903" y="1177"/>
                    <a:pt x="4623" y="1499"/>
                  </a:cubicBezTo>
                  <a:cubicBezTo>
                    <a:pt x="4428" y="1719"/>
                    <a:pt x="4209" y="1920"/>
                    <a:pt x="4002" y="2133"/>
                  </a:cubicBezTo>
                  <a:cubicBezTo>
                    <a:pt x="3945" y="2186"/>
                    <a:pt x="3879" y="2223"/>
                    <a:pt x="3809" y="2223"/>
                  </a:cubicBezTo>
                  <a:cubicBezTo>
                    <a:pt x="3775" y="2223"/>
                    <a:pt x="3740" y="2214"/>
                    <a:pt x="3704" y="2194"/>
                  </a:cubicBezTo>
                  <a:cubicBezTo>
                    <a:pt x="3369" y="2005"/>
                    <a:pt x="3021" y="1840"/>
                    <a:pt x="2766" y="1548"/>
                  </a:cubicBezTo>
                  <a:cubicBezTo>
                    <a:pt x="2485" y="1237"/>
                    <a:pt x="2205" y="927"/>
                    <a:pt x="1931" y="622"/>
                  </a:cubicBezTo>
                  <a:lnTo>
                    <a:pt x="1931" y="622"/>
                  </a:lnTo>
                  <a:cubicBezTo>
                    <a:pt x="2126" y="1225"/>
                    <a:pt x="2455" y="1761"/>
                    <a:pt x="2912" y="2224"/>
                  </a:cubicBezTo>
                  <a:cubicBezTo>
                    <a:pt x="2900" y="2242"/>
                    <a:pt x="2887" y="2261"/>
                    <a:pt x="2875" y="2279"/>
                  </a:cubicBezTo>
                  <a:cubicBezTo>
                    <a:pt x="2571" y="2230"/>
                    <a:pt x="2284" y="2127"/>
                    <a:pt x="1998" y="2023"/>
                  </a:cubicBezTo>
                  <a:cubicBezTo>
                    <a:pt x="1706" y="1920"/>
                    <a:pt x="1426" y="1773"/>
                    <a:pt x="1127" y="1646"/>
                  </a:cubicBezTo>
                  <a:cubicBezTo>
                    <a:pt x="1115" y="1670"/>
                    <a:pt x="1097" y="1706"/>
                    <a:pt x="1084" y="1743"/>
                  </a:cubicBezTo>
                  <a:cubicBezTo>
                    <a:pt x="737" y="2803"/>
                    <a:pt x="390" y="3869"/>
                    <a:pt x="31" y="4928"/>
                  </a:cubicBezTo>
                  <a:cubicBezTo>
                    <a:pt x="0" y="5020"/>
                    <a:pt x="19" y="5062"/>
                    <a:pt x="92" y="5117"/>
                  </a:cubicBezTo>
                  <a:cubicBezTo>
                    <a:pt x="378" y="5330"/>
                    <a:pt x="658" y="5550"/>
                    <a:pt x="938" y="5769"/>
                  </a:cubicBezTo>
                  <a:cubicBezTo>
                    <a:pt x="1200" y="5970"/>
                    <a:pt x="1407" y="6214"/>
                    <a:pt x="1462" y="6549"/>
                  </a:cubicBezTo>
                  <a:cubicBezTo>
                    <a:pt x="1499" y="6737"/>
                    <a:pt x="1523" y="6932"/>
                    <a:pt x="1523" y="7127"/>
                  </a:cubicBezTo>
                  <a:cubicBezTo>
                    <a:pt x="1523" y="7310"/>
                    <a:pt x="1590" y="7444"/>
                    <a:pt x="1742" y="7541"/>
                  </a:cubicBezTo>
                  <a:cubicBezTo>
                    <a:pt x="1791" y="7572"/>
                    <a:pt x="1840" y="7602"/>
                    <a:pt x="1882" y="7639"/>
                  </a:cubicBezTo>
                  <a:cubicBezTo>
                    <a:pt x="2205" y="7870"/>
                    <a:pt x="2412" y="8175"/>
                    <a:pt x="2449" y="8571"/>
                  </a:cubicBezTo>
                  <a:cubicBezTo>
                    <a:pt x="2485" y="8967"/>
                    <a:pt x="2686" y="9253"/>
                    <a:pt x="2973" y="9503"/>
                  </a:cubicBezTo>
                  <a:cubicBezTo>
                    <a:pt x="3155" y="7974"/>
                    <a:pt x="3356" y="6457"/>
                    <a:pt x="3771" y="4971"/>
                  </a:cubicBezTo>
                  <a:cubicBezTo>
                    <a:pt x="3624" y="4935"/>
                    <a:pt x="3618" y="4916"/>
                    <a:pt x="3679" y="4782"/>
                  </a:cubicBezTo>
                  <a:cubicBezTo>
                    <a:pt x="3691" y="4758"/>
                    <a:pt x="3710" y="4727"/>
                    <a:pt x="3722" y="4697"/>
                  </a:cubicBezTo>
                  <a:cubicBezTo>
                    <a:pt x="4002" y="4234"/>
                    <a:pt x="4386" y="3850"/>
                    <a:pt x="4751" y="3454"/>
                  </a:cubicBezTo>
                  <a:cubicBezTo>
                    <a:pt x="4776" y="3426"/>
                    <a:pt x="4803" y="3411"/>
                    <a:pt x="4830" y="3411"/>
                  </a:cubicBezTo>
                  <a:cubicBezTo>
                    <a:pt x="4856" y="3411"/>
                    <a:pt x="4883" y="3425"/>
                    <a:pt x="4910" y="3454"/>
                  </a:cubicBezTo>
                  <a:cubicBezTo>
                    <a:pt x="4721" y="3668"/>
                    <a:pt x="4526" y="3875"/>
                    <a:pt x="4349" y="4088"/>
                  </a:cubicBezTo>
                  <a:cubicBezTo>
                    <a:pt x="4246" y="4216"/>
                    <a:pt x="4118" y="4350"/>
                    <a:pt x="4063" y="4502"/>
                  </a:cubicBezTo>
                  <a:cubicBezTo>
                    <a:pt x="3667" y="5702"/>
                    <a:pt x="3466" y="6945"/>
                    <a:pt x="3277" y="8187"/>
                  </a:cubicBezTo>
                  <a:cubicBezTo>
                    <a:pt x="3228" y="8528"/>
                    <a:pt x="3174" y="8863"/>
                    <a:pt x="3137" y="9204"/>
                  </a:cubicBezTo>
                  <a:cubicBezTo>
                    <a:pt x="3113" y="9423"/>
                    <a:pt x="3058" y="9655"/>
                    <a:pt x="3168" y="9844"/>
                  </a:cubicBezTo>
                  <a:cubicBezTo>
                    <a:pt x="3326" y="9685"/>
                    <a:pt x="3478" y="9509"/>
                    <a:pt x="3649" y="9350"/>
                  </a:cubicBezTo>
                  <a:cubicBezTo>
                    <a:pt x="3880" y="9137"/>
                    <a:pt x="4136" y="8948"/>
                    <a:pt x="4453" y="8869"/>
                  </a:cubicBezTo>
                  <a:cubicBezTo>
                    <a:pt x="4508" y="8857"/>
                    <a:pt x="4562" y="8827"/>
                    <a:pt x="4611" y="8802"/>
                  </a:cubicBezTo>
                  <a:cubicBezTo>
                    <a:pt x="4696" y="8747"/>
                    <a:pt x="4727" y="8680"/>
                    <a:pt x="4702" y="8577"/>
                  </a:cubicBezTo>
                  <a:cubicBezTo>
                    <a:pt x="4690" y="8486"/>
                    <a:pt x="4696" y="8382"/>
                    <a:pt x="4727" y="8297"/>
                  </a:cubicBezTo>
                  <a:cubicBezTo>
                    <a:pt x="4843" y="7974"/>
                    <a:pt x="5080" y="7730"/>
                    <a:pt x="5330" y="7505"/>
                  </a:cubicBezTo>
                  <a:cubicBezTo>
                    <a:pt x="5452" y="7395"/>
                    <a:pt x="5525" y="7273"/>
                    <a:pt x="5555" y="7115"/>
                  </a:cubicBezTo>
                  <a:cubicBezTo>
                    <a:pt x="5604" y="6884"/>
                    <a:pt x="5732" y="6713"/>
                    <a:pt x="5969" y="6634"/>
                  </a:cubicBezTo>
                  <a:cubicBezTo>
                    <a:pt x="6055" y="6603"/>
                    <a:pt x="6134" y="6567"/>
                    <a:pt x="6213" y="6524"/>
                  </a:cubicBezTo>
                  <a:cubicBezTo>
                    <a:pt x="6243" y="6506"/>
                    <a:pt x="6268" y="6469"/>
                    <a:pt x="6280" y="6433"/>
                  </a:cubicBezTo>
                  <a:cubicBezTo>
                    <a:pt x="6335" y="6287"/>
                    <a:pt x="6371" y="6134"/>
                    <a:pt x="6426" y="5988"/>
                  </a:cubicBezTo>
                  <a:cubicBezTo>
                    <a:pt x="6591" y="5531"/>
                    <a:pt x="6767" y="5081"/>
                    <a:pt x="6926" y="4624"/>
                  </a:cubicBezTo>
                  <a:cubicBezTo>
                    <a:pt x="6968" y="4508"/>
                    <a:pt x="6999" y="4374"/>
                    <a:pt x="6980" y="4258"/>
                  </a:cubicBezTo>
                  <a:cubicBezTo>
                    <a:pt x="6865" y="3558"/>
                    <a:pt x="6731" y="2864"/>
                    <a:pt x="6597" y="2169"/>
                  </a:cubicBezTo>
                  <a:cubicBezTo>
                    <a:pt x="6566" y="1993"/>
                    <a:pt x="6505" y="1822"/>
                    <a:pt x="6457" y="1639"/>
                  </a:cubicBezTo>
                  <a:cubicBezTo>
                    <a:pt x="6420" y="1658"/>
                    <a:pt x="6396" y="1664"/>
                    <a:pt x="6377" y="1670"/>
                  </a:cubicBezTo>
                  <a:cubicBezTo>
                    <a:pt x="6042" y="1840"/>
                    <a:pt x="5707" y="2011"/>
                    <a:pt x="5372" y="2175"/>
                  </a:cubicBezTo>
                  <a:cubicBezTo>
                    <a:pt x="5324" y="2200"/>
                    <a:pt x="5269" y="2224"/>
                    <a:pt x="5220" y="2230"/>
                  </a:cubicBezTo>
                  <a:cubicBezTo>
                    <a:pt x="5178" y="2230"/>
                    <a:pt x="5129" y="2200"/>
                    <a:pt x="5080" y="2181"/>
                  </a:cubicBezTo>
                  <a:cubicBezTo>
                    <a:pt x="5092" y="2145"/>
                    <a:pt x="5104" y="2108"/>
                    <a:pt x="5123" y="2078"/>
                  </a:cubicBezTo>
                  <a:cubicBezTo>
                    <a:pt x="5202" y="1950"/>
                    <a:pt x="5293" y="1828"/>
                    <a:pt x="5366" y="1700"/>
                  </a:cubicBezTo>
                  <a:cubicBezTo>
                    <a:pt x="5586" y="1311"/>
                    <a:pt x="5677" y="884"/>
                    <a:pt x="5720" y="446"/>
                  </a:cubicBezTo>
                  <a:cubicBezTo>
                    <a:pt x="5732" y="299"/>
                    <a:pt x="5720" y="153"/>
                    <a:pt x="5720"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31"/>
            <p:cNvSpPr/>
            <p:nvPr/>
          </p:nvSpPr>
          <p:spPr>
            <a:xfrm>
              <a:off x="-7969925" y="-1321450"/>
              <a:ext cx="125500" cy="447250"/>
            </a:xfrm>
            <a:custGeom>
              <a:rect b="b" l="l" r="r" t="t"/>
              <a:pathLst>
                <a:path extrusionOk="0" h="17890" w="5020">
                  <a:moveTo>
                    <a:pt x="4763" y="0"/>
                  </a:moveTo>
                  <a:cubicBezTo>
                    <a:pt x="3978" y="1401"/>
                    <a:pt x="3101" y="2723"/>
                    <a:pt x="2565" y="4227"/>
                  </a:cubicBezTo>
                  <a:cubicBezTo>
                    <a:pt x="2601" y="4209"/>
                    <a:pt x="2625" y="4179"/>
                    <a:pt x="2650" y="4154"/>
                  </a:cubicBezTo>
                  <a:cubicBezTo>
                    <a:pt x="2705" y="4099"/>
                    <a:pt x="2753" y="4032"/>
                    <a:pt x="2820" y="3996"/>
                  </a:cubicBezTo>
                  <a:cubicBezTo>
                    <a:pt x="2912" y="3935"/>
                    <a:pt x="3021" y="3892"/>
                    <a:pt x="3125" y="3844"/>
                  </a:cubicBezTo>
                  <a:cubicBezTo>
                    <a:pt x="3151" y="3832"/>
                    <a:pt x="3174" y="3825"/>
                    <a:pt x="3194" y="3825"/>
                  </a:cubicBezTo>
                  <a:cubicBezTo>
                    <a:pt x="3235" y="3825"/>
                    <a:pt x="3261" y="3853"/>
                    <a:pt x="3265" y="3923"/>
                  </a:cubicBezTo>
                  <a:cubicBezTo>
                    <a:pt x="3289" y="4148"/>
                    <a:pt x="3362" y="4380"/>
                    <a:pt x="3174" y="4575"/>
                  </a:cubicBezTo>
                  <a:cubicBezTo>
                    <a:pt x="3161" y="4587"/>
                    <a:pt x="3161" y="4605"/>
                    <a:pt x="3155" y="4617"/>
                  </a:cubicBezTo>
                  <a:cubicBezTo>
                    <a:pt x="3076" y="4788"/>
                    <a:pt x="3070" y="5001"/>
                    <a:pt x="2887" y="5111"/>
                  </a:cubicBezTo>
                  <a:cubicBezTo>
                    <a:pt x="2881" y="5111"/>
                    <a:pt x="2875" y="5123"/>
                    <a:pt x="2869" y="5129"/>
                  </a:cubicBezTo>
                  <a:cubicBezTo>
                    <a:pt x="2790" y="5305"/>
                    <a:pt x="2705" y="5482"/>
                    <a:pt x="2625" y="5659"/>
                  </a:cubicBezTo>
                  <a:cubicBezTo>
                    <a:pt x="2613" y="5683"/>
                    <a:pt x="2607" y="5714"/>
                    <a:pt x="2613" y="5738"/>
                  </a:cubicBezTo>
                  <a:cubicBezTo>
                    <a:pt x="2644" y="5933"/>
                    <a:pt x="2674" y="6122"/>
                    <a:pt x="2699" y="6310"/>
                  </a:cubicBezTo>
                  <a:cubicBezTo>
                    <a:pt x="2717" y="6408"/>
                    <a:pt x="2680" y="6487"/>
                    <a:pt x="2613" y="6554"/>
                  </a:cubicBezTo>
                  <a:cubicBezTo>
                    <a:pt x="2467" y="6700"/>
                    <a:pt x="2260" y="6792"/>
                    <a:pt x="2156" y="6993"/>
                  </a:cubicBezTo>
                  <a:cubicBezTo>
                    <a:pt x="2120" y="7060"/>
                    <a:pt x="2047" y="7114"/>
                    <a:pt x="1986" y="7169"/>
                  </a:cubicBezTo>
                  <a:cubicBezTo>
                    <a:pt x="1962" y="7188"/>
                    <a:pt x="1931" y="7218"/>
                    <a:pt x="1901" y="7218"/>
                  </a:cubicBezTo>
                  <a:cubicBezTo>
                    <a:pt x="1890" y="7217"/>
                    <a:pt x="1880" y="7216"/>
                    <a:pt x="1870" y="7216"/>
                  </a:cubicBezTo>
                  <a:cubicBezTo>
                    <a:pt x="1750" y="7216"/>
                    <a:pt x="1687" y="7315"/>
                    <a:pt x="1608" y="7382"/>
                  </a:cubicBezTo>
                  <a:cubicBezTo>
                    <a:pt x="1639" y="7504"/>
                    <a:pt x="1675" y="7620"/>
                    <a:pt x="1694" y="7736"/>
                  </a:cubicBezTo>
                  <a:cubicBezTo>
                    <a:pt x="1736" y="7973"/>
                    <a:pt x="1773" y="8205"/>
                    <a:pt x="1791" y="8442"/>
                  </a:cubicBezTo>
                  <a:cubicBezTo>
                    <a:pt x="1797" y="8497"/>
                    <a:pt x="1742" y="8588"/>
                    <a:pt x="1694" y="8607"/>
                  </a:cubicBezTo>
                  <a:cubicBezTo>
                    <a:pt x="1683" y="8610"/>
                    <a:pt x="1672" y="8612"/>
                    <a:pt x="1661" y="8612"/>
                  </a:cubicBezTo>
                  <a:cubicBezTo>
                    <a:pt x="1608" y="8612"/>
                    <a:pt x="1543" y="8582"/>
                    <a:pt x="1499" y="8552"/>
                  </a:cubicBezTo>
                  <a:cubicBezTo>
                    <a:pt x="1450" y="8521"/>
                    <a:pt x="1419" y="8454"/>
                    <a:pt x="1352" y="8375"/>
                  </a:cubicBezTo>
                  <a:cubicBezTo>
                    <a:pt x="1292" y="8503"/>
                    <a:pt x="1231" y="8607"/>
                    <a:pt x="1188" y="8722"/>
                  </a:cubicBezTo>
                  <a:cubicBezTo>
                    <a:pt x="1024" y="9222"/>
                    <a:pt x="847" y="9721"/>
                    <a:pt x="713" y="10233"/>
                  </a:cubicBezTo>
                  <a:cubicBezTo>
                    <a:pt x="548" y="10860"/>
                    <a:pt x="421" y="11500"/>
                    <a:pt x="287" y="12133"/>
                  </a:cubicBezTo>
                  <a:cubicBezTo>
                    <a:pt x="220" y="12468"/>
                    <a:pt x="177" y="12809"/>
                    <a:pt x="122" y="13150"/>
                  </a:cubicBezTo>
                  <a:cubicBezTo>
                    <a:pt x="86" y="13376"/>
                    <a:pt x="37" y="13601"/>
                    <a:pt x="25" y="13833"/>
                  </a:cubicBezTo>
                  <a:cubicBezTo>
                    <a:pt x="0" y="14338"/>
                    <a:pt x="43" y="14838"/>
                    <a:pt x="140" y="15337"/>
                  </a:cubicBezTo>
                  <a:cubicBezTo>
                    <a:pt x="305" y="16135"/>
                    <a:pt x="500" y="16927"/>
                    <a:pt x="847" y="17676"/>
                  </a:cubicBezTo>
                  <a:cubicBezTo>
                    <a:pt x="877" y="17743"/>
                    <a:pt x="908" y="17816"/>
                    <a:pt x="938" y="17889"/>
                  </a:cubicBezTo>
                  <a:cubicBezTo>
                    <a:pt x="963" y="17859"/>
                    <a:pt x="969" y="17834"/>
                    <a:pt x="969" y="17816"/>
                  </a:cubicBezTo>
                  <a:cubicBezTo>
                    <a:pt x="1017" y="17377"/>
                    <a:pt x="1060" y="16945"/>
                    <a:pt x="1121" y="16513"/>
                  </a:cubicBezTo>
                  <a:cubicBezTo>
                    <a:pt x="1237" y="15623"/>
                    <a:pt x="1359" y="14728"/>
                    <a:pt x="1493" y="13845"/>
                  </a:cubicBezTo>
                  <a:cubicBezTo>
                    <a:pt x="1608" y="13108"/>
                    <a:pt x="1712" y="12371"/>
                    <a:pt x="1876" y="11646"/>
                  </a:cubicBezTo>
                  <a:cubicBezTo>
                    <a:pt x="2114" y="10580"/>
                    <a:pt x="2382" y="9520"/>
                    <a:pt x="2656" y="8460"/>
                  </a:cubicBezTo>
                  <a:cubicBezTo>
                    <a:pt x="2924" y="7431"/>
                    <a:pt x="3204" y="6408"/>
                    <a:pt x="3484" y="5379"/>
                  </a:cubicBezTo>
                  <a:cubicBezTo>
                    <a:pt x="3716" y="4532"/>
                    <a:pt x="3941" y="3685"/>
                    <a:pt x="4197" y="2851"/>
                  </a:cubicBezTo>
                  <a:cubicBezTo>
                    <a:pt x="4453" y="2022"/>
                    <a:pt x="4739" y="1200"/>
                    <a:pt x="5019" y="366"/>
                  </a:cubicBezTo>
                  <a:cubicBezTo>
                    <a:pt x="4989" y="329"/>
                    <a:pt x="4946" y="274"/>
                    <a:pt x="4903" y="214"/>
                  </a:cubicBezTo>
                  <a:cubicBezTo>
                    <a:pt x="4861" y="159"/>
                    <a:pt x="4824" y="92"/>
                    <a:pt x="4763" y="0"/>
                  </a:cubicBezTo>
                  <a:close/>
                </a:path>
              </a:pathLst>
            </a:custGeom>
            <a:solidFill>
              <a:srgbClr val="BE2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31"/>
            <p:cNvSpPr/>
            <p:nvPr/>
          </p:nvSpPr>
          <p:spPr>
            <a:xfrm>
              <a:off x="-8129200" y="-1148925"/>
              <a:ext cx="191275" cy="319175"/>
            </a:xfrm>
            <a:custGeom>
              <a:rect b="b" l="l" r="r" t="t"/>
              <a:pathLst>
                <a:path extrusionOk="0" h="12767" w="7651">
                  <a:moveTo>
                    <a:pt x="6877" y="0"/>
                  </a:moveTo>
                  <a:cubicBezTo>
                    <a:pt x="4909" y="3362"/>
                    <a:pt x="3009" y="6615"/>
                    <a:pt x="1096" y="9880"/>
                  </a:cubicBezTo>
                  <a:cubicBezTo>
                    <a:pt x="1321" y="9798"/>
                    <a:pt x="1420" y="9762"/>
                    <a:pt x="1472" y="9762"/>
                  </a:cubicBezTo>
                  <a:cubicBezTo>
                    <a:pt x="1514" y="9762"/>
                    <a:pt x="1526" y="9784"/>
                    <a:pt x="1547" y="9825"/>
                  </a:cubicBezTo>
                  <a:cubicBezTo>
                    <a:pt x="1364" y="9892"/>
                    <a:pt x="1188" y="9959"/>
                    <a:pt x="981" y="10038"/>
                  </a:cubicBezTo>
                  <a:cubicBezTo>
                    <a:pt x="664" y="10909"/>
                    <a:pt x="329" y="11823"/>
                    <a:pt x="0" y="12736"/>
                  </a:cubicBezTo>
                  <a:lnTo>
                    <a:pt x="12" y="12736"/>
                  </a:lnTo>
                  <a:cubicBezTo>
                    <a:pt x="451" y="11932"/>
                    <a:pt x="889" y="11134"/>
                    <a:pt x="1334" y="10318"/>
                  </a:cubicBezTo>
                  <a:cubicBezTo>
                    <a:pt x="1438" y="10409"/>
                    <a:pt x="1371" y="10464"/>
                    <a:pt x="1346" y="10519"/>
                  </a:cubicBezTo>
                  <a:cubicBezTo>
                    <a:pt x="962" y="11238"/>
                    <a:pt x="573" y="11957"/>
                    <a:pt x="189" y="12669"/>
                  </a:cubicBezTo>
                  <a:cubicBezTo>
                    <a:pt x="177" y="12700"/>
                    <a:pt x="165" y="12736"/>
                    <a:pt x="152" y="12767"/>
                  </a:cubicBezTo>
                  <a:cubicBezTo>
                    <a:pt x="189" y="12767"/>
                    <a:pt x="207" y="12754"/>
                    <a:pt x="219" y="12742"/>
                  </a:cubicBezTo>
                  <a:cubicBezTo>
                    <a:pt x="609" y="12285"/>
                    <a:pt x="1005" y="11829"/>
                    <a:pt x="1395" y="11372"/>
                  </a:cubicBezTo>
                  <a:cubicBezTo>
                    <a:pt x="1541" y="11201"/>
                    <a:pt x="1675" y="11037"/>
                    <a:pt x="1645" y="10775"/>
                  </a:cubicBezTo>
                  <a:cubicBezTo>
                    <a:pt x="1620" y="10562"/>
                    <a:pt x="1657" y="10330"/>
                    <a:pt x="1675" y="10111"/>
                  </a:cubicBezTo>
                  <a:cubicBezTo>
                    <a:pt x="1675" y="10087"/>
                    <a:pt x="1706" y="10062"/>
                    <a:pt x="1718" y="10044"/>
                  </a:cubicBezTo>
                  <a:cubicBezTo>
                    <a:pt x="1736" y="10068"/>
                    <a:pt x="1760" y="10093"/>
                    <a:pt x="1760" y="10117"/>
                  </a:cubicBezTo>
                  <a:cubicBezTo>
                    <a:pt x="1766" y="10166"/>
                    <a:pt x="1760" y="10221"/>
                    <a:pt x="1754" y="10275"/>
                  </a:cubicBezTo>
                  <a:cubicBezTo>
                    <a:pt x="1748" y="10452"/>
                    <a:pt x="1742" y="10635"/>
                    <a:pt x="1730" y="10811"/>
                  </a:cubicBezTo>
                  <a:cubicBezTo>
                    <a:pt x="1821" y="10726"/>
                    <a:pt x="1876" y="10641"/>
                    <a:pt x="1931" y="10550"/>
                  </a:cubicBezTo>
                  <a:cubicBezTo>
                    <a:pt x="2485" y="9660"/>
                    <a:pt x="3046" y="8771"/>
                    <a:pt x="3600" y="7882"/>
                  </a:cubicBezTo>
                  <a:cubicBezTo>
                    <a:pt x="4635" y="6219"/>
                    <a:pt x="5677" y="4550"/>
                    <a:pt x="6718" y="2881"/>
                  </a:cubicBezTo>
                  <a:cubicBezTo>
                    <a:pt x="6986" y="2455"/>
                    <a:pt x="7242" y="2016"/>
                    <a:pt x="7504" y="1584"/>
                  </a:cubicBezTo>
                  <a:cubicBezTo>
                    <a:pt x="7541" y="1535"/>
                    <a:pt x="7589" y="1486"/>
                    <a:pt x="7620" y="1438"/>
                  </a:cubicBezTo>
                  <a:cubicBezTo>
                    <a:pt x="7638" y="1407"/>
                    <a:pt x="7650" y="1365"/>
                    <a:pt x="7638" y="1340"/>
                  </a:cubicBezTo>
                  <a:cubicBezTo>
                    <a:pt x="7516" y="1121"/>
                    <a:pt x="7388" y="908"/>
                    <a:pt x="7254" y="676"/>
                  </a:cubicBezTo>
                  <a:cubicBezTo>
                    <a:pt x="5427" y="3697"/>
                    <a:pt x="3600" y="6700"/>
                    <a:pt x="1773" y="9709"/>
                  </a:cubicBezTo>
                  <a:cubicBezTo>
                    <a:pt x="1681" y="9666"/>
                    <a:pt x="1669" y="9618"/>
                    <a:pt x="1718" y="9545"/>
                  </a:cubicBezTo>
                  <a:cubicBezTo>
                    <a:pt x="1998" y="9082"/>
                    <a:pt x="2278" y="8625"/>
                    <a:pt x="2558" y="8162"/>
                  </a:cubicBezTo>
                  <a:cubicBezTo>
                    <a:pt x="3100" y="7279"/>
                    <a:pt x="3642" y="6396"/>
                    <a:pt x="4185" y="5512"/>
                  </a:cubicBezTo>
                  <a:cubicBezTo>
                    <a:pt x="4824" y="4465"/>
                    <a:pt x="5464" y="3417"/>
                    <a:pt x="6103" y="2370"/>
                  </a:cubicBezTo>
                  <a:cubicBezTo>
                    <a:pt x="6450" y="1797"/>
                    <a:pt x="6804" y="1224"/>
                    <a:pt x="7145" y="646"/>
                  </a:cubicBezTo>
                  <a:cubicBezTo>
                    <a:pt x="7175" y="603"/>
                    <a:pt x="7181" y="518"/>
                    <a:pt x="7157" y="469"/>
                  </a:cubicBezTo>
                  <a:cubicBezTo>
                    <a:pt x="7072" y="317"/>
                    <a:pt x="6974" y="171"/>
                    <a:pt x="6877" y="0"/>
                  </a:cubicBezTo>
                  <a:close/>
                </a:path>
              </a:pathLst>
            </a:custGeom>
            <a:solidFill>
              <a:srgbClr val="E3E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31"/>
            <p:cNvSpPr/>
            <p:nvPr/>
          </p:nvSpPr>
          <p:spPr>
            <a:xfrm>
              <a:off x="-7705425" y="-1552450"/>
              <a:ext cx="123825" cy="126400"/>
            </a:xfrm>
            <a:custGeom>
              <a:rect b="b" l="l" r="r" t="t"/>
              <a:pathLst>
                <a:path extrusionOk="0" h="5056" w="4953">
                  <a:moveTo>
                    <a:pt x="3454" y="1"/>
                  </a:moveTo>
                  <a:cubicBezTo>
                    <a:pt x="3448" y="7"/>
                    <a:pt x="3417" y="13"/>
                    <a:pt x="3393" y="25"/>
                  </a:cubicBezTo>
                  <a:cubicBezTo>
                    <a:pt x="3277" y="80"/>
                    <a:pt x="3167" y="135"/>
                    <a:pt x="3058" y="189"/>
                  </a:cubicBezTo>
                  <a:cubicBezTo>
                    <a:pt x="2016" y="719"/>
                    <a:pt x="1078" y="1377"/>
                    <a:pt x="317" y="2272"/>
                  </a:cubicBezTo>
                  <a:cubicBezTo>
                    <a:pt x="195" y="2406"/>
                    <a:pt x="104" y="2565"/>
                    <a:pt x="0" y="2711"/>
                  </a:cubicBezTo>
                  <a:cubicBezTo>
                    <a:pt x="12" y="2723"/>
                    <a:pt x="18" y="2729"/>
                    <a:pt x="31" y="2741"/>
                  </a:cubicBezTo>
                  <a:cubicBezTo>
                    <a:pt x="140" y="2693"/>
                    <a:pt x="256" y="2638"/>
                    <a:pt x="372" y="2595"/>
                  </a:cubicBezTo>
                  <a:cubicBezTo>
                    <a:pt x="1395" y="2212"/>
                    <a:pt x="2455" y="2041"/>
                    <a:pt x="3539" y="1986"/>
                  </a:cubicBezTo>
                  <a:cubicBezTo>
                    <a:pt x="3582" y="1986"/>
                    <a:pt x="3630" y="2029"/>
                    <a:pt x="3673" y="2053"/>
                  </a:cubicBezTo>
                  <a:cubicBezTo>
                    <a:pt x="3667" y="2065"/>
                    <a:pt x="3661" y="2078"/>
                    <a:pt x="3661" y="2096"/>
                  </a:cubicBezTo>
                  <a:cubicBezTo>
                    <a:pt x="2418" y="2175"/>
                    <a:pt x="1200" y="2346"/>
                    <a:pt x="55" y="2888"/>
                  </a:cubicBezTo>
                  <a:cubicBezTo>
                    <a:pt x="92" y="2930"/>
                    <a:pt x="128" y="2955"/>
                    <a:pt x="165" y="2973"/>
                  </a:cubicBezTo>
                  <a:cubicBezTo>
                    <a:pt x="865" y="3326"/>
                    <a:pt x="1572" y="3661"/>
                    <a:pt x="2193" y="4148"/>
                  </a:cubicBezTo>
                  <a:cubicBezTo>
                    <a:pt x="2473" y="4368"/>
                    <a:pt x="2778" y="4556"/>
                    <a:pt x="2997" y="4843"/>
                  </a:cubicBezTo>
                  <a:cubicBezTo>
                    <a:pt x="3058" y="4916"/>
                    <a:pt x="3125" y="4983"/>
                    <a:pt x="3186" y="5056"/>
                  </a:cubicBezTo>
                  <a:cubicBezTo>
                    <a:pt x="3198" y="4934"/>
                    <a:pt x="3192" y="4831"/>
                    <a:pt x="3216" y="4745"/>
                  </a:cubicBezTo>
                  <a:cubicBezTo>
                    <a:pt x="3271" y="4544"/>
                    <a:pt x="3326" y="4337"/>
                    <a:pt x="3399" y="4142"/>
                  </a:cubicBezTo>
                  <a:cubicBezTo>
                    <a:pt x="3636" y="3539"/>
                    <a:pt x="3886" y="2936"/>
                    <a:pt x="4148" y="2291"/>
                  </a:cubicBezTo>
                  <a:cubicBezTo>
                    <a:pt x="4185" y="2352"/>
                    <a:pt x="4227" y="2388"/>
                    <a:pt x="4227" y="2425"/>
                  </a:cubicBezTo>
                  <a:cubicBezTo>
                    <a:pt x="4221" y="2498"/>
                    <a:pt x="4197" y="2583"/>
                    <a:pt x="4166" y="2656"/>
                  </a:cubicBezTo>
                  <a:cubicBezTo>
                    <a:pt x="3947" y="3192"/>
                    <a:pt x="3728" y="3728"/>
                    <a:pt x="3515" y="4264"/>
                  </a:cubicBezTo>
                  <a:cubicBezTo>
                    <a:pt x="3435" y="4465"/>
                    <a:pt x="3381" y="4672"/>
                    <a:pt x="3314" y="4879"/>
                  </a:cubicBezTo>
                  <a:cubicBezTo>
                    <a:pt x="3326" y="4885"/>
                    <a:pt x="3338" y="4885"/>
                    <a:pt x="3350" y="4891"/>
                  </a:cubicBezTo>
                  <a:cubicBezTo>
                    <a:pt x="3387" y="4855"/>
                    <a:pt x="3429" y="4824"/>
                    <a:pt x="3466" y="4782"/>
                  </a:cubicBezTo>
                  <a:cubicBezTo>
                    <a:pt x="3655" y="4575"/>
                    <a:pt x="3844" y="4362"/>
                    <a:pt x="4038" y="4154"/>
                  </a:cubicBezTo>
                  <a:cubicBezTo>
                    <a:pt x="4501" y="3649"/>
                    <a:pt x="4836" y="3083"/>
                    <a:pt x="4928" y="2388"/>
                  </a:cubicBezTo>
                  <a:cubicBezTo>
                    <a:pt x="4934" y="2352"/>
                    <a:pt x="4903" y="2285"/>
                    <a:pt x="4873" y="2266"/>
                  </a:cubicBezTo>
                  <a:cubicBezTo>
                    <a:pt x="4733" y="2193"/>
                    <a:pt x="4587" y="2132"/>
                    <a:pt x="4447" y="2065"/>
                  </a:cubicBezTo>
                  <a:cubicBezTo>
                    <a:pt x="4416" y="2047"/>
                    <a:pt x="4392" y="2011"/>
                    <a:pt x="4367" y="1986"/>
                  </a:cubicBezTo>
                  <a:lnTo>
                    <a:pt x="4404" y="1937"/>
                  </a:lnTo>
                  <a:cubicBezTo>
                    <a:pt x="4581" y="2023"/>
                    <a:pt x="4751" y="2108"/>
                    <a:pt x="4928" y="2187"/>
                  </a:cubicBezTo>
                  <a:cubicBezTo>
                    <a:pt x="4940" y="2181"/>
                    <a:pt x="4946" y="2181"/>
                    <a:pt x="4952" y="2175"/>
                  </a:cubicBezTo>
                  <a:lnTo>
                    <a:pt x="3685" y="342"/>
                  </a:lnTo>
                  <a:lnTo>
                    <a:pt x="3673" y="348"/>
                  </a:lnTo>
                  <a:cubicBezTo>
                    <a:pt x="3856" y="829"/>
                    <a:pt x="4032" y="1316"/>
                    <a:pt x="4221" y="1816"/>
                  </a:cubicBezTo>
                  <a:cubicBezTo>
                    <a:pt x="4063" y="1810"/>
                    <a:pt x="4051" y="1694"/>
                    <a:pt x="4020" y="1609"/>
                  </a:cubicBezTo>
                  <a:cubicBezTo>
                    <a:pt x="3850" y="1164"/>
                    <a:pt x="3685" y="713"/>
                    <a:pt x="3527" y="269"/>
                  </a:cubicBezTo>
                  <a:cubicBezTo>
                    <a:pt x="3496" y="183"/>
                    <a:pt x="3478" y="98"/>
                    <a:pt x="3454" y="1"/>
                  </a:cubicBezTo>
                  <a:close/>
                </a:path>
              </a:pathLst>
            </a:custGeom>
            <a:solidFill>
              <a:srgbClr val="E3E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31"/>
            <p:cNvSpPr/>
            <p:nvPr/>
          </p:nvSpPr>
          <p:spPr>
            <a:xfrm>
              <a:off x="-7916025" y="-1433225"/>
              <a:ext cx="90925" cy="223550"/>
            </a:xfrm>
            <a:custGeom>
              <a:rect b="b" l="l" r="r" t="t"/>
              <a:pathLst>
                <a:path extrusionOk="0" h="8942" w="3637">
                  <a:moveTo>
                    <a:pt x="2242" y="1"/>
                  </a:moveTo>
                  <a:cubicBezTo>
                    <a:pt x="2144" y="202"/>
                    <a:pt x="2065" y="403"/>
                    <a:pt x="1968" y="591"/>
                  </a:cubicBezTo>
                  <a:cubicBezTo>
                    <a:pt x="1724" y="1067"/>
                    <a:pt x="1474" y="1536"/>
                    <a:pt x="1231" y="2011"/>
                  </a:cubicBezTo>
                  <a:cubicBezTo>
                    <a:pt x="951" y="2577"/>
                    <a:pt x="658" y="3137"/>
                    <a:pt x="756" y="3801"/>
                  </a:cubicBezTo>
                  <a:cubicBezTo>
                    <a:pt x="756" y="3814"/>
                    <a:pt x="737" y="3832"/>
                    <a:pt x="731" y="3850"/>
                  </a:cubicBezTo>
                  <a:cubicBezTo>
                    <a:pt x="701" y="3905"/>
                    <a:pt x="658" y="3954"/>
                    <a:pt x="646" y="4008"/>
                  </a:cubicBezTo>
                  <a:cubicBezTo>
                    <a:pt x="585" y="4307"/>
                    <a:pt x="543" y="4611"/>
                    <a:pt x="482" y="4910"/>
                  </a:cubicBezTo>
                  <a:cubicBezTo>
                    <a:pt x="384" y="5403"/>
                    <a:pt x="275" y="5897"/>
                    <a:pt x="183" y="6390"/>
                  </a:cubicBezTo>
                  <a:cubicBezTo>
                    <a:pt x="141" y="6591"/>
                    <a:pt x="122" y="6804"/>
                    <a:pt x="104" y="7011"/>
                  </a:cubicBezTo>
                  <a:cubicBezTo>
                    <a:pt x="86" y="7212"/>
                    <a:pt x="80" y="7413"/>
                    <a:pt x="74" y="7614"/>
                  </a:cubicBezTo>
                  <a:cubicBezTo>
                    <a:pt x="67" y="7827"/>
                    <a:pt x="67" y="8041"/>
                    <a:pt x="55" y="8254"/>
                  </a:cubicBezTo>
                  <a:cubicBezTo>
                    <a:pt x="55" y="8327"/>
                    <a:pt x="0" y="8406"/>
                    <a:pt x="19" y="8479"/>
                  </a:cubicBezTo>
                  <a:cubicBezTo>
                    <a:pt x="43" y="8625"/>
                    <a:pt x="92" y="8765"/>
                    <a:pt x="147" y="8942"/>
                  </a:cubicBezTo>
                  <a:cubicBezTo>
                    <a:pt x="183" y="8857"/>
                    <a:pt x="214" y="8802"/>
                    <a:pt x="238" y="8747"/>
                  </a:cubicBezTo>
                  <a:cubicBezTo>
                    <a:pt x="360" y="8430"/>
                    <a:pt x="469" y="8114"/>
                    <a:pt x="603" y="7809"/>
                  </a:cubicBezTo>
                  <a:cubicBezTo>
                    <a:pt x="932" y="7060"/>
                    <a:pt x="1359" y="6366"/>
                    <a:pt x="1767" y="5659"/>
                  </a:cubicBezTo>
                  <a:cubicBezTo>
                    <a:pt x="1998" y="5263"/>
                    <a:pt x="2224" y="4867"/>
                    <a:pt x="2467" y="4484"/>
                  </a:cubicBezTo>
                  <a:cubicBezTo>
                    <a:pt x="2534" y="4374"/>
                    <a:pt x="2553" y="4289"/>
                    <a:pt x="2498" y="4179"/>
                  </a:cubicBezTo>
                  <a:cubicBezTo>
                    <a:pt x="2400" y="3966"/>
                    <a:pt x="2321" y="3753"/>
                    <a:pt x="2333" y="3509"/>
                  </a:cubicBezTo>
                  <a:cubicBezTo>
                    <a:pt x="2731" y="3424"/>
                    <a:pt x="3107" y="3238"/>
                    <a:pt x="3541" y="3238"/>
                  </a:cubicBezTo>
                  <a:cubicBezTo>
                    <a:pt x="3573" y="3238"/>
                    <a:pt x="3605" y="3239"/>
                    <a:pt x="3637" y="3241"/>
                  </a:cubicBezTo>
                  <a:cubicBezTo>
                    <a:pt x="3466" y="2735"/>
                    <a:pt x="3314" y="2248"/>
                    <a:pt x="3064" y="1791"/>
                  </a:cubicBezTo>
                  <a:cubicBezTo>
                    <a:pt x="2869" y="1432"/>
                    <a:pt x="2668" y="1073"/>
                    <a:pt x="2492" y="695"/>
                  </a:cubicBezTo>
                  <a:cubicBezTo>
                    <a:pt x="2388" y="482"/>
                    <a:pt x="2327" y="244"/>
                    <a:pt x="2242" y="1"/>
                  </a:cubicBezTo>
                  <a:close/>
                </a:path>
              </a:pathLst>
            </a:custGeom>
            <a:solidFill>
              <a:srgbClr val="F4EB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31"/>
            <p:cNvSpPr/>
            <p:nvPr/>
          </p:nvSpPr>
          <p:spPr>
            <a:xfrm>
              <a:off x="-7978300" y="-1533850"/>
              <a:ext cx="119100" cy="118475"/>
            </a:xfrm>
            <a:custGeom>
              <a:rect b="b" l="l" r="r" t="t"/>
              <a:pathLst>
                <a:path extrusionOk="0" h="4739" w="4764">
                  <a:moveTo>
                    <a:pt x="2084" y="1445"/>
                  </a:moveTo>
                  <a:cubicBezTo>
                    <a:pt x="2289" y="1445"/>
                    <a:pt x="2494" y="1456"/>
                    <a:pt x="2699" y="1480"/>
                  </a:cubicBezTo>
                  <a:cubicBezTo>
                    <a:pt x="3369" y="1559"/>
                    <a:pt x="4014" y="1742"/>
                    <a:pt x="4605" y="2064"/>
                  </a:cubicBezTo>
                  <a:cubicBezTo>
                    <a:pt x="4605" y="2077"/>
                    <a:pt x="4605" y="2089"/>
                    <a:pt x="4599" y="2101"/>
                  </a:cubicBezTo>
                  <a:cubicBezTo>
                    <a:pt x="4562" y="2101"/>
                    <a:pt x="4526" y="2095"/>
                    <a:pt x="4489" y="2089"/>
                  </a:cubicBezTo>
                  <a:cubicBezTo>
                    <a:pt x="4398" y="2052"/>
                    <a:pt x="4300" y="2022"/>
                    <a:pt x="4209" y="1979"/>
                  </a:cubicBezTo>
                  <a:cubicBezTo>
                    <a:pt x="3511" y="1652"/>
                    <a:pt x="2776" y="1543"/>
                    <a:pt x="2025" y="1543"/>
                  </a:cubicBezTo>
                  <a:cubicBezTo>
                    <a:pt x="1852" y="1543"/>
                    <a:pt x="1679" y="1549"/>
                    <a:pt x="1505" y="1559"/>
                  </a:cubicBezTo>
                  <a:cubicBezTo>
                    <a:pt x="1407" y="1565"/>
                    <a:pt x="1310" y="1571"/>
                    <a:pt x="1212" y="1571"/>
                  </a:cubicBezTo>
                  <a:cubicBezTo>
                    <a:pt x="1182" y="1571"/>
                    <a:pt x="1145" y="1547"/>
                    <a:pt x="1115" y="1516"/>
                  </a:cubicBezTo>
                  <a:cubicBezTo>
                    <a:pt x="1438" y="1472"/>
                    <a:pt x="1762" y="1445"/>
                    <a:pt x="2084" y="1445"/>
                  </a:cubicBezTo>
                  <a:close/>
                  <a:moveTo>
                    <a:pt x="1979" y="0"/>
                  </a:moveTo>
                  <a:cubicBezTo>
                    <a:pt x="1934" y="0"/>
                    <a:pt x="1897" y="24"/>
                    <a:pt x="1870" y="79"/>
                  </a:cubicBezTo>
                  <a:cubicBezTo>
                    <a:pt x="1858" y="128"/>
                    <a:pt x="1858" y="176"/>
                    <a:pt x="1834" y="213"/>
                  </a:cubicBezTo>
                  <a:cubicBezTo>
                    <a:pt x="1736" y="371"/>
                    <a:pt x="1633" y="530"/>
                    <a:pt x="1523" y="682"/>
                  </a:cubicBezTo>
                  <a:cubicBezTo>
                    <a:pt x="1383" y="877"/>
                    <a:pt x="1237" y="1072"/>
                    <a:pt x="1084" y="1260"/>
                  </a:cubicBezTo>
                  <a:cubicBezTo>
                    <a:pt x="1066" y="1279"/>
                    <a:pt x="1011" y="1273"/>
                    <a:pt x="969" y="1285"/>
                  </a:cubicBezTo>
                  <a:cubicBezTo>
                    <a:pt x="975" y="1254"/>
                    <a:pt x="969" y="1212"/>
                    <a:pt x="981" y="1193"/>
                  </a:cubicBezTo>
                  <a:cubicBezTo>
                    <a:pt x="1158" y="944"/>
                    <a:pt x="1340" y="700"/>
                    <a:pt x="1517" y="456"/>
                  </a:cubicBezTo>
                  <a:cubicBezTo>
                    <a:pt x="1566" y="389"/>
                    <a:pt x="1608" y="316"/>
                    <a:pt x="1657" y="249"/>
                  </a:cubicBezTo>
                  <a:cubicBezTo>
                    <a:pt x="1645" y="243"/>
                    <a:pt x="1639" y="237"/>
                    <a:pt x="1627" y="231"/>
                  </a:cubicBezTo>
                  <a:cubicBezTo>
                    <a:pt x="1212" y="694"/>
                    <a:pt x="792" y="1157"/>
                    <a:pt x="366" y="1638"/>
                  </a:cubicBezTo>
                  <a:cubicBezTo>
                    <a:pt x="369" y="1638"/>
                    <a:pt x="372" y="1638"/>
                    <a:pt x="376" y="1638"/>
                  </a:cubicBezTo>
                  <a:cubicBezTo>
                    <a:pt x="504" y="1638"/>
                    <a:pt x="605" y="1551"/>
                    <a:pt x="716" y="1551"/>
                  </a:cubicBezTo>
                  <a:cubicBezTo>
                    <a:pt x="749" y="1551"/>
                    <a:pt x="782" y="1558"/>
                    <a:pt x="816" y="1577"/>
                  </a:cubicBezTo>
                  <a:cubicBezTo>
                    <a:pt x="579" y="1693"/>
                    <a:pt x="347" y="1790"/>
                    <a:pt x="110" y="1882"/>
                  </a:cubicBezTo>
                  <a:cubicBezTo>
                    <a:pt x="19" y="1912"/>
                    <a:pt x="0" y="1961"/>
                    <a:pt x="31" y="2046"/>
                  </a:cubicBezTo>
                  <a:cubicBezTo>
                    <a:pt x="122" y="2290"/>
                    <a:pt x="207" y="2540"/>
                    <a:pt x="311" y="2777"/>
                  </a:cubicBezTo>
                  <a:cubicBezTo>
                    <a:pt x="481" y="3179"/>
                    <a:pt x="640" y="3593"/>
                    <a:pt x="920" y="3934"/>
                  </a:cubicBezTo>
                  <a:cubicBezTo>
                    <a:pt x="1127" y="4184"/>
                    <a:pt x="1365" y="4385"/>
                    <a:pt x="1687" y="4549"/>
                  </a:cubicBezTo>
                  <a:cubicBezTo>
                    <a:pt x="1426" y="4147"/>
                    <a:pt x="1298" y="3721"/>
                    <a:pt x="1151" y="3301"/>
                  </a:cubicBezTo>
                  <a:cubicBezTo>
                    <a:pt x="1005" y="2887"/>
                    <a:pt x="963" y="2454"/>
                    <a:pt x="902" y="2022"/>
                  </a:cubicBezTo>
                  <a:cubicBezTo>
                    <a:pt x="902" y="1997"/>
                    <a:pt x="926" y="1967"/>
                    <a:pt x="938" y="1937"/>
                  </a:cubicBezTo>
                  <a:cubicBezTo>
                    <a:pt x="969" y="1955"/>
                    <a:pt x="999" y="1961"/>
                    <a:pt x="1024" y="1985"/>
                  </a:cubicBezTo>
                  <a:cubicBezTo>
                    <a:pt x="1042" y="1997"/>
                    <a:pt x="1036" y="2028"/>
                    <a:pt x="1042" y="2052"/>
                  </a:cubicBezTo>
                  <a:cubicBezTo>
                    <a:pt x="1121" y="2454"/>
                    <a:pt x="1182" y="2856"/>
                    <a:pt x="1292" y="3246"/>
                  </a:cubicBezTo>
                  <a:cubicBezTo>
                    <a:pt x="1426" y="3715"/>
                    <a:pt x="1584" y="4184"/>
                    <a:pt x="1870" y="4586"/>
                  </a:cubicBezTo>
                  <a:cubicBezTo>
                    <a:pt x="1913" y="4647"/>
                    <a:pt x="1968" y="4690"/>
                    <a:pt x="2016" y="4738"/>
                  </a:cubicBezTo>
                  <a:cubicBezTo>
                    <a:pt x="2083" y="4610"/>
                    <a:pt x="2138" y="4507"/>
                    <a:pt x="2199" y="4397"/>
                  </a:cubicBezTo>
                  <a:cubicBezTo>
                    <a:pt x="2394" y="4062"/>
                    <a:pt x="2674" y="3794"/>
                    <a:pt x="2960" y="3538"/>
                  </a:cubicBezTo>
                  <a:cubicBezTo>
                    <a:pt x="3411" y="3155"/>
                    <a:pt x="3892" y="2795"/>
                    <a:pt x="4355" y="2424"/>
                  </a:cubicBezTo>
                  <a:cubicBezTo>
                    <a:pt x="4471" y="2332"/>
                    <a:pt x="4575" y="2229"/>
                    <a:pt x="4684" y="2138"/>
                  </a:cubicBezTo>
                  <a:cubicBezTo>
                    <a:pt x="4757" y="2077"/>
                    <a:pt x="4763" y="2016"/>
                    <a:pt x="4696" y="1943"/>
                  </a:cubicBezTo>
                  <a:cubicBezTo>
                    <a:pt x="4495" y="1748"/>
                    <a:pt x="4313" y="1535"/>
                    <a:pt x="4093" y="1358"/>
                  </a:cubicBezTo>
                  <a:cubicBezTo>
                    <a:pt x="3466" y="865"/>
                    <a:pt x="2796" y="426"/>
                    <a:pt x="2102" y="42"/>
                  </a:cubicBezTo>
                  <a:cubicBezTo>
                    <a:pt x="2056" y="15"/>
                    <a:pt x="2015" y="0"/>
                    <a:pt x="1979" y="0"/>
                  </a:cubicBezTo>
                  <a:close/>
                </a:path>
              </a:pathLst>
            </a:custGeom>
            <a:solidFill>
              <a:srgbClr val="E3E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31"/>
            <p:cNvSpPr/>
            <p:nvPr/>
          </p:nvSpPr>
          <p:spPr>
            <a:xfrm>
              <a:off x="-7877050" y="-1212425"/>
              <a:ext cx="89425" cy="164175"/>
            </a:xfrm>
            <a:custGeom>
              <a:rect b="b" l="l" r="r" t="t"/>
              <a:pathLst>
                <a:path extrusionOk="0" h="6567" w="3577">
                  <a:moveTo>
                    <a:pt x="415" y="0"/>
                  </a:moveTo>
                  <a:cubicBezTo>
                    <a:pt x="397" y="19"/>
                    <a:pt x="391" y="19"/>
                    <a:pt x="384" y="25"/>
                  </a:cubicBezTo>
                  <a:cubicBezTo>
                    <a:pt x="275" y="396"/>
                    <a:pt x="165" y="762"/>
                    <a:pt x="62" y="1133"/>
                  </a:cubicBezTo>
                  <a:cubicBezTo>
                    <a:pt x="37" y="1237"/>
                    <a:pt x="1" y="1346"/>
                    <a:pt x="13" y="1450"/>
                  </a:cubicBezTo>
                  <a:cubicBezTo>
                    <a:pt x="56" y="1706"/>
                    <a:pt x="116" y="1962"/>
                    <a:pt x="183" y="2217"/>
                  </a:cubicBezTo>
                  <a:cubicBezTo>
                    <a:pt x="372" y="2887"/>
                    <a:pt x="567" y="3563"/>
                    <a:pt x="756" y="4233"/>
                  </a:cubicBezTo>
                  <a:cubicBezTo>
                    <a:pt x="908" y="4782"/>
                    <a:pt x="1006" y="5336"/>
                    <a:pt x="1061" y="5902"/>
                  </a:cubicBezTo>
                  <a:cubicBezTo>
                    <a:pt x="1079" y="6067"/>
                    <a:pt x="1109" y="6237"/>
                    <a:pt x="1140" y="6432"/>
                  </a:cubicBezTo>
                  <a:cubicBezTo>
                    <a:pt x="1225" y="6176"/>
                    <a:pt x="1274" y="5945"/>
                    <a:pt x="1371" y="5732"/>
                  </a:cubicBezTo>
                  <a:cubicBezTo>
                    <a:pt x="1548" y="5354"/>
                    <a:pt x="1755" y="4989"/>
                    <a:pt x="1950" y="4611"/>
                  </a:cubicBezTo>
                  <a:cubicBezTo>
                    <a:pt x="1988" y="4537"/>
                    <a:pt x="2027" y="4500"/>
                    <a:pt x="2069" y="4500"/>
                  </a:cubicBezTo>
                  <a:cubicBezTo>
                    <a:pt x="2107" y="4500"/>
                    <a:pt x="2148" y="4529"/>
                    <a:pt x="2193" y="4587"/>
                  </a:cubicBezTo>
                  <a:cubicBezTo>
                    <a:pt x="2352" y="4788"/>
                    <a:pt x="2516" y="4989"/>
                    <a:pt x="2662" y="5202"/>
                  </a:cubicBezTo>
                  <a:cubicBezTo>
                    <a:pt x="2961" y="5653"/>
                    <a:pt x="3253" y="6109"/>
                    <a:pt x="3546" y="6566"/>
                  </a:cubicBezTo>
                  <a:cubicBezTo>
                    <a:pt x="3558" y="6499"/>
                    <a:pt x="3570" y="6426"/>
                    <a:pt x="3570" y="6353"/>
                  </a:cubicBezTo>
                  <a:cubicBezTo>
                    <a:pt x="3576" y="5908"/>
                    <a:pt x="3570" y="5464"/>
                    <a:pt x="3570" y="5025"/>
                  </a:cubicBezTo>
                  <a:cubicBezTo>
                    <a:pt x="3570" y="4989"/>
                    <a:pt x="3576" y="4952"/>
                    <a:pt x="3564" y="4928"/>
                  </a:cubicBezTo>
                  <a:cubicBezTo>
                    <a:pt x="3466" y="4794"/>
                    <a:pt x="3363" y="4654"/>
                    <a:pt x="3259" y="4526"/>
                  </a:cubicBezTo>
                  <a:cubicBezTo>
                    <a:pt x="2949" y="4148"/>
                    <a:pt x="2620" y="3789"/>
                    <a:pt x="2522" y="3283"/>
                  </a:cubicBezTo>
                  <a:cubicBezTo>
                    <a:pt x="2449" y="2918"/>
                    <a:pt x="2254" y="2626"/>
                    <a:pt x="1950" y="2412"/>
                  </a:cubicBezTo>
                  <a:cubicBezTo>
                    <a:pt x="1871" y="2358"/>
                    <a:pt x="1804" y="2284"/>
                    <a:pt x="1737" y="2211"/>
                  </a:cubicBezTo>
                  <a:cubicBezTo>
                    <a:pt x="1633" y="2096"/>
                    <a:pt x="1572" y="1956"/>
                    <a:pt x="1578" y="1803"/>
                  </a:cubicBezTo>
                  <a:cubicBezTo>
                    <a:pt x="1590" y="1432"/>
                    <a:pt x="1493" y="1103"/>
                    <a:pt x="1274" y="798"/>
                  </a:cubicBezTo>
                  <a:cubicBezTo>
                    <a:pt x="1042" y="475"/>
                    <a:pt x="744" y="220"/>
                    <a:pt x="415" y="0"/>
                  </a:cubicBezTo>
                  <a:close/>
                </a:path>
              </a:pathLst>
            </a:custGeom>
            <a:solidFill>
              <a:srgbClr val="6800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31"/>
            <p:cNvSpPr/>
            <p:nvPr/>
          </p:nvSpPr>
          <p:spPr>
            <a:xfrm>
              <a:off x="-7832575" y="-1732575"/>
              <a:ext cx="79950" cy="146200"/>
            </a:xfrm>
            <a:custGeom>
              <a:rect b="b" l="l" r="r" t="t"/>
              <a:pathLst>
                <a:path extrusionOk="0" h="5848" w="3198">
                  <a:moveTo>
                    <a:pt x="1523" y="524"/>
                  </a:moveTo>
                  <a:cubicBezTo>
                    <a:pt x="1541" y="554"/>
                    <a:pt x="1572" y="579"/>
                    <a:pt x="1572" y="609"/>
                  </a:cubicBezTo>
                  <a:cubicBezTo>
                    <a:pt x="1578" y="835"/>
                    <a:pt x="1572" y="1060"/>
                    <a:pt x="1590" y="1279"/>
                  </a:cubicBezTo>
                  <a:cubicBezTo>
                    <a:pt x="1657" y="2205"/>
                    <a:pt x="1730" y="3131"/>
                    <a:pt x="1803" y="4057"/>
                  </a:cubicBezTo>
                  <a:cubicBezTo>
                    <a:pt x="1815" y="4264"/>
                    <a:pt x="1840" y="4465"/>
                    <a:pt x="1858" y="4672"/>
                  </a:cubicBezTo>
                  <a:cubicBezTo>
                    <a:pt x="1864" y="4714"/>
                    <a:pt x="1852" y="4751"/>
                    <a:pt x="1846" y="4794"/>
                  </a:cubicBezTo>
                  <a:lnTo>
                    <a:pt x="1821" y="4794"/>
                  </a:lnTo>
                  <a:cubicBezTo>
                    <a:pt x="1803" y="4702"/>
                    <a:pt x="1785" y="4617"/>
                    <a:pt x="1773" y="4526"/>
                  </a:cubicBezTo>
                  <a:cubicBezTo>
                    <a:pt x="1742" y="4294"/>
                    <a:pt x="1712" y="4063"/>
                    <a:pt x="1687" y="3831"/>
                  </a:cubicBezTo>
                  <a:cubicBezTo>
                    <a:pt x="1639" y="3295"/>
                    <a:pt x="1590" y="2759"/>
                    <a:pt x="1547" y="2223"/>
                  </a:cubicBezTo>
                  <a:cubicBezTo>
                    <a:pt x="1517" y="1779"/>
                    <a:pt x="1499" y="1334"/>
                    <a:pt x="1474" y="889"/>
                  </a:cubicBezTo>
                  <a:cubicBezTo>
                    <a:pt x="1468" y="798"/>
                    <a:pt x="1474" y="707"/>
                    <a:pt x="1480" y="609"/>
                  </a:cubicBezTo>
                  <a:cubicBezTo>
                    <a:pt x="1486" y="579"/>
                    <a:pt x="1505" y="554"/>
                    <a:pt x="1523" y="524"/>
                  </a:cubicBezTo>
                  <a:close/>
                  <a:moveTo>
                    <a:pt x="1517" y="0"/>
                  </a:moveTo>
                  <a:cubicBezTo>
                    <a:pt x="1505" y="24"/>
                    <a:pt x="1493" y="31"/>
                    <a:pt x="1493" y="43"/>
                  </a:cubicBezTo>
                  <a:cubicBezTo>
                    <a:pt x="1365" y="481"/>
                    <a:pt x="1103" y="835"/>
                    <a:pt x="847" y="1194"/>
                  </a:cubicBezTo>
                  <a:cubicBezTo>
                    <a:pt x="567" y="1578"/>
                    <a:pt x="311" y="1974"/>
                    <a:pt x="49" y="2369"/>
                  </a:cubicBezTo>
                  <a:cubicBezTo>
                    <a:pt x="25" y="2412"/>
                    <a:pt x="0" y="2479"/>
                    <a:pt x="12" y="2528"/>
                  </a:cubicBezTo>
                  <a:cubicBezTo>
                    <a:pt x="61" y="2741"/>
                    <a:pt x="98" y="2966"/>
                    <a:pt x="177" y="3167"/>
                  </a:cubicBezTo>
                  <a:cubicBezTo>
                    <a:pt x="329" y="3539"/>
                    <a:pt x="585" y="3843"/>
                    <a:pt x="853" y="4142"/>
                  </a:cubicBezTo>
                  <a:cubicBezTo>
                    <a:pt x="1249" y="4568"/>
                    <a:pt x="1547" y="5055"/>
                    <a:pt x="1724" y="5616"/>
                  </a:cubicBezTo>
                  <a:cubicBezTo>
                    <a:pt x="1748" y="5695"/>
                    <a:pt x="1773" y="5768"/>
                    <a:pt x="1797" y="5847"/>
                  </a:cubicBezTo>
                  <a:cubicBezTo>
                    <a:pt x="1821" y="5811"/>
                    <a:pt x="1828" y="5768"/>
                    <a:pt x="1834" y="5732"/>
                  </a:cubicBezTo>
                  <a:cubicBezTo>
                    <a:pt x="1895" y="5415"/>
                    <a:pt x="1937" y="5092"/>
                    <a:pt x="2016" y="4775"/>
                  </a:cubicBezTo>
                  <a:cubicBezTo>
                    <a:pt x="2138" y="4337"/>
                    <a:pt x="2424" y="3977"/>
                    <a:pt x="2680" y="3612"/>
                  </a:cubicBezTo>
                  <a:cubicBezTo>
                    <a:pt x="2936" y="3240"/>
                    <a:pt x="3131" y="2851"/>
                    <a:pt x="3198" y="2406"/>
                  </a:cubicBezTo>
                  <a:cubicBezTo>
                    <a:pt x="3198" y="2382"/>
                    <a:pt x="3192" y="2351"/>
                    <a:pt x="3174" y="2327"/>
                  </a:cubicBezTo>
                  <a:cubicBezTo>
                    <a:pt x="3113" y="2235"/>
                    <a:pt x="3058" y="2126"/>
                    <a:pt x="2973" y="2059"/>
                  </a:cubicBezTo>
                  <a:cubicBezTo>
                    <a:pt x="2473" y="1639"/>
                    <a:pt x="2102" y="1121"/>
                    <a:pt x="1791" y="554"/>
                  </a:cubicBezTo>
                  <a:cubicBezTo>
                    <a:pt x="1694" y="378"/>
                    <a:pt x="1614" y="195"/>
                    <a:pt x="1517" y="0"/>
                  </a:cubicBezTo>
                  <a:close/>
                </a:path>
              </a:pathLst>
            </a:custGeom>
            <a:solidFill>
              <a:srgbClr val="E3E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31"/>
            <p:cNvSpPr/>
            <p:nvPr/>
          </p:nvSpPr>
          <p:spPr>
            <a:xfrm>
              <a:off x="-7819175" y="-1399900"/>
              <a:ext cx="94275" cy="99750"/>
            </a:xfrm>
            <a:custGeom>
              <a:rect b="b" l="l" r="r" t="t"/>
              <a:pathLst>
                <a:path extrusionOk="0" h="3990" w="3771">
                  <a:moveTo>
                    <a:pt x="1876" y="379"/>
                  </a:moveTo>
                  <a:cubicBezTo>
                    <a:pt x="2059" y="580"/>
                    <a:pt x="2083" y="3004"/>
                    <a:pt x="1919" y="3540"/>
                  </a:cubicBezTo>
                  <a:cubicBezTo>
                    <a:pt x="1828" y="3534"/>
                    <a:pt x="1834" y="3473"/>
                    <a:pt x="1840" y="3412"/>
                  </a:cubicBezTo>
                  <a:cubicBezTo>
                    <a:pt x="1864" y="3144"/>
                    <a:pt x="1907" y="2870"/>
                    <a:pt x="1913" y="2602"/>
                  </a:cubicBezTo>
                  <a:cubicBezTo>
                    <a:pt x="1919" y="2182"/>
                    <a:pt x="1913" y="1762"/>
                    <a:pt x="1901" y="1342"/>
                  </a:cubicBezTo>
                  <a:cubicBezTo>
                    <a:pt x="1895" y="1049"/>
                    <a:pt x="1864" y="757"/>
                    <a:pt x="1852" y="471"/>
                  </a:cubicBezTo>
                  <a:cubicBezTo>
                    <a:pt x="1852" y="440"/>
                    <a:pt x="1864" y="416"/>
                    <a:pt x="1876" y="379"/>
                  </a:cubicBezTo>
                  <a:close/>
                  <a:moveTo>
                    <a:pt x="1873" y="1"/>
                  </a:moveTo>
                  <a:cubicBezTo>
                    <a:pt x="1835" y="1"/>
                    <a:pt x="1800" y="21"/>
                    <a:pt x="1773" y="81"/>
                  </a:cubicBezTo>
                  <a:cubicBezTo>
                    <a:pt x="1767" y="93"/>
                    <a:pt x="1724" y="93"/>
                    <a:pt x="1700" y="99"/>
                  </a:cubicBezTo>
                  <a:cubicBezTo>
                    <a:pt x="1651" y="111"/>
                    <a:pt x="1602" y="111"/>
                    <a:pt x="1566" y="136"/>
                  </a:cubicBezTo>
                  <a:cubicBezTo>
                    <a:pt x="1480" y="190"/>
                    <a:pt x="1395" y="245"/>
                    <a:pt x="1322" y="318"/>
                  </a:cubicBezTo>
                  <a:cubicBezTo>
                    <a:pt x="816" y="812"/>
                    <a:pt x="390" y="1366"/>
                    <a:pt x="98" y="2012"/>
                  </a:cubicBezTo>
                  <a:cubicBezTo>
                    <a:pt x="25" y="2170"/>
                    <a:pt x="0" y="2340"/>
                    <a:pt x="153" y="2487"/>
                  </a:cubicBezTo>
                  <a:cubicBezTo>
                    <a:pt x="213" y="2541"/>
                    <a:pt x="256" y="2615"/>
                    <a:pt x="311" y="2669"/>
                  </a:cubicBezTo>
                  <a:cubicBezTo>
                    <a:pt x="792" y="3132"/>
                    <a:pt x="1298" y="3565"/>
                    <a:pt x="1858" y="3930"/>
                  </a:cubicBezTo>
                  <a:cubicBezTo>
                    <a:pt x="1914" y="3969"/>
                    <a:pt x="1956" y="3989"/>
                    <a:pt x="1995" y="3989"/>
                  </a:cubicBezTo>
                  <a:cubicBezTo>
                    <a:pt x="2042" y="3989"/>
                    <a:pt x="2085" y="3962"/>
                    <a:pt x="2144" y="3906"/>
                  </a:cubicBezTo>
                  <a:cubicBezTo>
                    <a:pt x="2266" y="3790"/>
                    <a:pt x="2388" y="3680"/>
                    <a:pt x="2504" y="3559"/>
                  </a:cubicBezTo>
                  <a:cubicBezTo>
                    <a:pt x="2833" y="3199"/>
                    <a:pt x="3168" y="2846"/>
                    <a:pt x="3484" y="2474"/>
                  </a:cubicBezTo>
                  <a:cubicBezTo>
                    <a:pt x="3600" y="2340"/>
                    <a:pt x="3685" y="2176"/>
                    <a:pt x="3771" y="2054"/>
                  </a:cubicBezTo>
                  <a:cubicBezTo>
                    <a:pt x="3673" y="1963"/>
                    <a:pt x="3582" y="1908"/>
                    <a:pt x="3515" y="1829"/>
                  </a:cubicBezTo>
                  <a:cubicBezTo>
                    <a:pt x="3131" y="1348"/>
                    <a:pt x="2759" y="854"/>
                    <a:pt x="2370" y="379"/>
                  </a:cubicBezTo>
                  <a:cubicBezTo>
                    <a:pt x="2266" y="245"/>
                    <a:pt x="2120" y="148"/>
                    <a:pt x="1986" y="44"/>
                  </a:cubicBezTo>
                  <a:cubicBezTo>
                    <a:pt x="1952" y="22"/>
                    <a:pt x="1911" y="1"/>
                    <a:pt x="1873" y="1"/>
                  </a:cubicBezTo>
                  <a:close/>
                </a:path>
              </a:pathLst>
            </a:custGeom>
            <a:solidFill>
              <a:srgbClr val="E3E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31"/>
            <p:cNvSpPr/>
            <p:nvPr/>
          </p:nvSpPr>
          <p:spPr>
            <a:xfrm>
              <a:off x="-7639350" y="-1427900"/>
              <a:ext cx="73575" cy="186875"/>
            </a:xfrm>
            <a:custGeom>
              <a:rect b="b" l="l" r="r" t="t"/>
              <a:pathLst>
                <a:path extrusionOk="0" h="7475" w="2943">
                  <a:moveTo>
                    <a:pt x="336" y="774"/>
                  </a:moveTo>
                  <a:cubicBezTo>
                    <a:pt x="360" y="793"/>
                    <a:pt x="403" y="805"/>
                    <a:pt x="415" y="829"/>
                  </a:cubicBezTo>
                  <a:cubicBezTo>
                    <a:pt x="762" y="1383"/>
                    <a:pt x="1121" y="1938"/>
                    <a:pt x="1444" y="2504"/>
                  </a:cubicBezTo>
                  <a:cubicBezTo>
                    <a:pt x="1737" y="3010"/>
                    <a:pt x="1925" y="3564"/>
                    <a:pt x="1992" y="4149"/>
                  </a:cubicBezTo>
                  <a:cubicBezTo>
                    <a:pt x="2053" y="4654"/>
                    <a:pt x="1889" y="5093"/>
                    <a:pt x="1566" y="5476"/>
                  </a:cubicBezTo>
                  <a:cubicBezTo>
                    <a:pt x="1304" y="5787"/>
                    <a:pt x="1036" y="6092"/>
                    <a:pt x="768" y="6396"/>
                  </a:cubicBezTo>
                  <a:cubicBezTo>
                    <a:pt x="719" y="6457"/>
                    <a:pt x="677" y="6524"/>
                    <a:pt x="622" y="6579"/>
                  </a:cubicBezTo>
                  <a:cubicBezTo>
                    <a:pt x="598" y="6603"/>
                    <a:pt x="549" y="6603"/>
                    <a:pt x="512" y="6615"/>
                  </a:cubicBezTo>
                  <a:cubicBezTo>
                    <a:pt x="506" y="6591"/>
                    <a:pt x="494" y="6573"/>
                    <a:pt x="488" y="6555"/>
                  </a:cubicBezTo>
                  <a:cubicBezTo>
                    <a:pt x="671" y="6341"/>
                    <a:pt x="859" y="6128"/>
                    <a:pt x="1042" y="5915"/>
                  </a:cubicBezTo>
                  <a:cubicBezTo>
                    <a:pt x="1176" y="5757"/>
                    <a:pt x="1304" y="5598"/>
                    <a:pt x="1438" y="5434"/>
                  </a:cubicBezTo>
                  <a:cubicBezTo>
                    <a:pt x="1858" y="4916"/>
                    <a:pt x="1944" y="4338"/>
                    <a:pt x="1773" y="3704"/>
                  </a:cubicBezTo>
                  <a:cubicBezTo>
                    <a:pt x="1590" y="3004"/>
                    <a:pt x="1280" y="2370"/>
                    <a:pt x="872" y="1773"/>
                  </a:cubicBezTo>
                  <a:cubicBezTo>
                    <a:pt x="689" y="1499"/>
                    <a:pt x="531" y="1207"/>
                    <a:pt x="360" y="921"/>
                  </a:cubicBezTo>
                  <a:cubicBezTo>
                    <a:pt x="342" y="884"/>
                    <a:pt x="330" y="841"/>
                    <a:pt x="311" y="805"/>
                  </a:cubicBezTo>
                  <a:cubicBezTo>
                    <a:pt x="317" y="793"/>
                    <a:pt x="323" y="787"/>
                    <a:pt x="336" y="774"/>
                  </a:cubicBezTo>
                  <a:close/>
                  <a:moveTo>
                    <a:pt x="1" y="1"/>
                  </a:moveTo>
                  <a:lnTo>
                    <a:pt x="1" y="1"/>
                  </a:lnTo>
                  <a:cubicBezTo>
                    <a:pt x="7" y="56"/>
                    <a:pt x="13" y="74"/>
                    <a:pt x="13" y="92"/>
                  </a:cubicBezTo>
                  <a:cubicBezTo>
                    <a:pt x="98" y="433"/>
                    <a:pt x="189" y="780"/>
                    <a:pt x="269" y="1128"/>
                  </a:cubicBezTo>
                  <a:cubicBezTo>
                    <a:pt x="293" y="1225"/>
                    <a:pt x="293" y="1323"/>
                    <a:pt x="421" y="1353"/>
                  </a:cubicBezTo>
                  <a:cubicBezTo>
                    <a:pt x="445" y="1359"/>
                    <a:pt x="470" y="1408"/>
                    <a:pt x="488" y="1438"/>
                  </a:cubicBezTo>
                  <a:cubicBezTo>
                    <a:pt x="543" y="1524"/>
                    <a:pt x="591" y="1621"/>
                    <a:pt x="652" y="1706"/>
                  </a:cubicBezTo>
                  <a:cubicBezTo>
                    <a:pt x="872" y="2005"/>
                    <a:pt x="981" y="2352"/>
                    <a:pt x="1103" y="2693"/>
                  </a:cubicBezTo>
                  <a:cubicBezTo>
                    <a:pt x="1243" y="3083"/>
                    <a:pt x="1182" y="3473"/>
                    <a:pt x="1085" y="3862"/>
                  </a:cubicBezTo>
                  <a:cubicBezTo>
                    <a:pt x="969" y="4338"/>
                    <a:pt x="835" y="4813"/>
                    <a:pt x="707" y="5288"/>
                  </a:cubicBezTo>
                  <a:cubicBezTo>
                    <a:pt x="695" y="5336"/>
                    <a:pt x="646" y="5379"/>
                    <a:pt x="616" y="5422"/>
                  </a:cubicBezTo>
                  <a:cubicBezTo>
                    <a:pt x="598" y="5446"/>
                    <a:pt x="567" y="5476"/>
                    <a:pt x="567" y="5501"/>
                  </a:cubicBezTo>
                  <a:cubicBezTo>
                    <a:pt x="555" y="5665"/>
                    <a:pt x="555" y="5836"/>
                    <a:pt x="537" y="6000"/>
                  </a:cubicBezTo>
                  <a:cubicBezTo>
                    <a:pt x="512" y="6262"/>
                    <a:pt x="476" y="6518"/>
                    <a:pt x="451" y="6780"/>
                  </a:cubicBezTo>
                  <a:cubicBezTo>
                    <a:pt x="433" y="7005"/>
                    <a:pt x="421" y="7237"/>
                    <a:pt x="409" y="7474"/>
                  </a:cubicBezTo>
                  <a:cubicBezTo>
                    <a:pt x="439" y="7462"/>
                    <a:pt x="445" y="7462"/>
                    <a:pt x="451" y="7456"/>
                  </a:cubicBezTo>
                  <a:cubicBezTo>
                    <a:pt x="464" y="7444"/>
                    <a:pt x="470" y="7432"/>
                    <a:pt x="482" y="7419"/>
                  </a:cubicBezTo>
                  <a:cubicBezTo>
                    <a:pt x="701" y="7060"/>
                    <a:pt x="1006" y="6786"/>
                    <a:pt x="1341" y="6542"/>
                  </a:cubicBezTo>
                  <a:cubicBezTo>
                    <a:pt x="1651" y="6311"/>
                    <a:pt x="1974" y="6092"/>
                    <a:pt x="2248" y="5830"/>
                  </a:cubicBezTo>
                  <a:cubicBezTo>
                    <a:pt x="2748" y="5336"/>
                    <a:pt x="2943" y="4727"/>
                    <a:pt x="2827" y="4033"/>
                  </a:cubicBezTo>
                  <a:cubicBezTo>
                    <a:pt x="2644" y="2912"/>
                    <a:pt x="2114" y="1974"/>
                    <a:pt x="1261" y="1225"/>
                  </a:cubicBezTo>
                  <a:cubicBezTo>
                    <a:pt x="963" y="957"/>
                    <a:pt x="652" y="701"/>
                    <a:pt x="409" y="385"/>
                  </a:cubicBezTo>
                  <a:cubicBezTo>
                    <a:pt x="299" y="244"/>
                    <a:pt x="153" y="141"/>
                    <a:pt x="1" y="1"/>
                  </a:cubicBezTo>
                  <a:close/>
                </a:path>
              </a:pathLst>
            </a:custGeom>
            <a:solidFill>
              <a:srgbClr val="F4EB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31"/>
            <p:cNvSpPr/>
            <p:nvPr/>
          </p:nvSpPr>
          <p:spPr>
            <a:xfrm>
              <a:off x="-7843850" y="-1007025"/>
              <a:ext cx="55600" cy="180325"/>
            </a:xfrm>
            <a:custGeom>
              <a:rect b="b" l="l" r="r" t="t"/>
              <a:pathLst>
                <a:path extrusionOk="0" h="7213" w="2224">
                  <a:moveTo>
                    <a:pt x="1170" y="2200"/>
                  </a:moveTo>
                  <a:cubicBezTo>
                    <a:pt x="1194" y="2230"/>
                    <a:pt x="1231" y="2261"/>
                    <a:pt x="1237" y="2291"/>
                  </a:cubicBezTo>
                  <a:cubicBezTo>
                    <a:pt x="1249" y="2675"/>
                    <a:pt x="1243" y="3052"/>
                    <a:pt x="1267" y="3436"/>
                  </a:cubicBezTo>
                  <a:cubicBezTo>
                    <a:pt x="1298" y="4082"/>
                    <a:pt x="1341" y="4727"/>
                    <a:pt x="1377" y="5373"/>
                  </a:cubicBezTo>
                  <a:cubicBezTo>
                    <a:pt x="1389" y="5556"/>
                    <a:pt x="1408" y="5745"/>
                    <a:pt x="1426" y="5939"/>
                  </a:cubicBezTo>
                  <a:cubicBezTo>
                    <a:pt x="1422" y="5940"/>
                    <a:pt x="1418" y="5940"/>
                    <a:pt x="1414" y="5940"/>
                  </a:cubicBezTo>
                  <a:cubicBezTo>
                    <a:pt x="1316" y="5940"/>
                    <a:pt x="1310" y="5864"/>
                    <a:pt x="1298" y="5805"/>
                  </a:cubicBezTo>
                  <a:cubicBezTo>
                    <a:pt x="1267" y="5470"/>
                    <a:pt x="1225" y="5142"/>
                    <a:pt x="1207" y="4813"/>
                  </a:cubicBezTo>
                  <a:cubicBezTo>
                    <a:pt x="1170" y="3996"/>
                    <a:pt x="1140" y="3186"/>
                    <a:pt x="1109" y="2376"/>
                  </a:cubicBezTo>
                  <a:cubicBezTo>
                    <a:pt x="1109" y="2346"/>
                    <a:pt x="1103" y="2315"/>
                    <a:pt x="1109" y="2291"/>
                  </a:cubicBezTo>
                  <a:cubicBezTo>
                    <a:pt x="1127" y="2254"/>
                    <a:pt x="1152" y="2230"/>
                    <a:pt x="1170" y="2200"/>
                  </a:cubicBezTo>
                  <a:close/>
                  <a:moveTo>
                    <a:pt x="2218" y="1"/>
                  </a:moveTo>
                  <a:cubicBezTo>
                    <a:pt x="2199" y="37"/>
                    <a:pt x="2193" y="44"/>
                    <a:pt x="2187" y="56"/>
                  </a:cubicBezTo>
                  <a:cubicBezTo>
                    <a:pt x="2023" y="567"/>
                    <a:pt x="1749" y="1030"/>
                    <a:pt x="1468" y="1493"/>
                  </a:cubicBezTo>
                  <a:cubicBezTo>
                    <a:pt x="1401" y="1609"/>
                    <a:pt x="1316" y="1718"/>
                    <a:pt x="1237" y="1834"/>
                  </a:cubicBezTo>
                  <a:cubicBezTo>
                    <a:pt x="1213" y="1869"/>
                    <a:pt x="1185" y="1884"/>
                    <a:pt x="1154" y="1884"/>
                  </a:cubicBezTo>
                  <a:cubicBezTo>
                    <a:pt x="1131" y="1884"/>
                    <a:pt x="1105" y="1875"/>
                    <a:pt x="1079" y="1859"/>
                  </a:cubicBezTo>
                  <a:cubicBezTo>
                    <a:pt x="1042" y="1834"/>
                    <a:pt x="1012" y="1798"/>
                    <a:pt x="981" y="1767"/>
                  </a:cubicBezTo>
                  <a:cubicBezTo>
                    <a:pt x="610" y="1402"/>
                    <a:pt x="281" y="1006"/>
                    <a:pt x="31" y="543"/>
                  </a:cubicBezTo>
                  <a:cubicBezTo>
                    <a:pt x="19" y="543"/>
                    <a:pt x="13" y="543"/>
                    <a:pt x="1" y="549"/>
                  </a:cubicBezTo>
                  <a:cubicBezTo>
                    <a:pt x="19" y="963"/>
                    <a:pt x="31" y="1384"/>
                    <a:pt x="74" y="1804"/>
                  </a:cubicBezTo>
                  <a:cubicBezTo>
                    <a:pt x="128" y="2315"/>
                    <a:pt x="195" y="2827"/>
                    <a:pt x="281" y="3339"/>
                  </a:cubicBezTo>
                  <a:cubicBezTo>
                    <a:pt x="366" y="3820"/>
                    <a:pt x="488" y="4295"/>
                    <a:pt x="579" y="4776"/>
                  </a:cubicBezTo>
                  <a:cubicBezTo>
                    <a:pt x="652" y="5166"/>
                    <a:pt x="707" y="5556"/>
                    <a:pt x="774" y="5946"/>
                  </a:cubicBezTo>
                  <a:cubicBezTo>
                    <a:pt x="792" y="6061"/>
                    <a:pt x="835" y="6177"/>
                    <a:pt x="847" y="6299"/>
                  </a:cubicBezTo>
                  <a:cubicBezTo>
                    <a:pt x="865" y="6463"/>
                    <a:pt x="865" y="6628"/>
                    <a:pt x="878" y="6810"/>
                  </a:cubicBezTo>
                  <a:cubicBezTo>
                    <a:pt x="987" y="6713"/>
                    <a:pt x="1079" y="6622"/>
                    <a:pt x="1176" y="6549"/>
                  </a:cubicBezTo>
                  <a:cubicBezTo>
                    <a:pt x="1215" y="6520"/>
                    <a:pt x="1273" y="6494"/>
                    <a:pt x="1319" y="6494"/>
                  </a:cubicBezTo>
                  <a:cubicBezTo>
                    <a:pt x="1331" y="6494"/>
                    <a:pt x="1343" y="6496"/>
                    <a:pt x="1353" y="6500"/>
                  </a:cubicBezTo>
                  <a:cubicBezTo>
                    <a:pt x="1505" y="6561"/>
                    <a:pt x="1651" y="6646"/>
                    <a:pt x="1797" y="6719"/>
                  </a:cubicBezTo>
                  <a:cubicBezTo>
                    <a:pt x="1791" y="6737"/>
                    <a:pt x="1785" y="6750"/>
                    <a:pt x="1779" y="6768"/>
                  </a:cubicBezTo>
                  <a:cubicBezTo>
                    <a:pt x="1700" y="6743"/>
                    <a:pt x="1621" y="6725"/>
                    <a:pt x="1548" y="6701"/>
                  </a:cubicBezTo>
                  <a:cubicBezTo>
                    <a:pt x="1465" y="6668"/>
                    <a:pt x="1383" y="6601"/>
                    <a:pt x="1310" y="6601"/>
                  </a:cubicBezTo>
                  <a:cubicBezTo>
                    <a:pt x="1302" y="6601"/>
                    <a:pt x="1294" y="6601"/>
                    <a:pt x="1286" y="6603"/>
                  </a:cubicBezTo>
                  <a:cubicBezTo>
                    <a:pt x="1200" y="6622"/>
                    <a:pt x="1127" y="6725"/>
                    <a:pt x="1054" y="6792"/>
                  </a:cubicBezTo>
                  <a:cubicBezTo>
                    <a:pt x="1036" y="6804"/>
                    <a:pt x="1024" y="6829"/>
                    <a:pt x="999" y="6841"/>
                  </a:cubicBezTo>
                  <a:cubicBezTo>
                    <a:pt x="884" y="6908"/>
                    <a:pt x="884" y="7005"/>
                    <a:pt x="939" y="7121"/>
                  </a:cubicBezTo>
                  <a:cubicBezTo>
                    <a:pt x="993" y="7060"/>
                    <a:pt x="1042" y="6999"/>
                    <a:pt x="1091" y="6944"/>
                  </a:cubicBezTo>
                  <a:cubicBezTo>
                    <a:pt x="1164" y="6867"/>
                    <a:pt x="1258" y="6827"/>
                    <a:pt x="1352" y="6827"/>
                  </a:cubicBezTo>
                  <a:cubicBezTo>
                    <a:pt x="1422" y="6827"/>
                    <a:pt x="1492" y="6849"/>
                    <a:pt x="1554" y="6896"/>
                  </a:cubicBezTo>
                  <a:cubicBezTo>
                    <a:pt x="1639" y="6963"/>
                    <a:pt x="1718" y="7042"/>
                    <a:pt x="1797" y="7109"/>
                  </a:cubicBezTo>
                  <a:cubicBezTo>
                    <a:pt x="1834" y="7145"/>
                    <a:pt x="1877" y="7170"/>
                    <a:pt x="1944" y="7212"/>
                  </a:cubicBezTo>
                  <a:cubicBezTo>
                    <a:pt x="1925" y="7139"/>
                    <a:pt x="1919" y="7103"/>
                    <a:pt x="1913" y="7060"/>
                  </a:cubicBezTo>
                  <a:cubicBezTo>
                    <a:pt x="1883" y="6829"/>
                    <a:pt x="1828" y="6591"/>
                    <a:pt x="1822" y="6354"/>
                  </a:cubicBezTo>
                  <a:cubicBezTo>
                    <a:pt x="1810" y="6037"/>
                    <a:pt x="1828" y="5714"/>
                    <a:pt x="1834" y="5397"/>
                  </a:cubicBezTo>
                  <a:cubicBezTo>
                    <a:pt x="1840" y="5215"/>
                    <a:pt x="1846" y="5038"/>
                    <a:pt x="1858" y="4861"/>
                  </a:cubicBezTo>
                  <a:cubicBezTo>
                    <a:pt x="1901" y="4417"/>
                    <a:pt x="1956" y="3972"/>
                    <a:pt x="1998" y="3534"/>
                  </a:cubicBezTo>
                  <a:cubicBezTo>
                    <a:pt x="2041" y="3132"/>
                    <a:pt x="2078" y="2736"/>
                    <a:pt x="2102" y="2334"/>
                  </a:cubicBezTo>
                  <a:cubicBezTo>
                    <a:pt x="2145" y="1603"/>
                    <a:pt x="2181" y="866"/>
                    <a:pt x="2224" y="129"/>
                  </a:cubicBezTo>
                  <a:cubicBezTo>
                    <a:pt x="2224" y="92"/>
                    <a:pt x="2218" y="62"/>
                    <a:pt x="2218" y="1"/>
                  </a:cubicBezTo>
                  <a:close/>
                </a:path>
              </a:pathLst>
            </a:custGeom>
            <a:solidFill>
              <a:srgbClr val="E3E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31"/>
            <p:cNvSpPr/>
            <p:nvPr/>
          </p:nvSpPr>
          <p:spPr>
            <a:xfrm>
              <a:off x="-7704975" y="-1473575"/>
              <a:ext cx="69300" cy="120925"/>
            </a:xfrm>
            <a:custGeom>
              <a:rect b="b" l="l" r="r" t="t"/>
              <a:pathLst>
                <a:path extrusionOk="0" h="4837" w="2772">
                  <a:moveTo>
                    <a:pt x="0" y="1"/>
                  </a:moveTo>
                  <a:cubicBezTo>
                    <a:pt x="80" y="116"/>
                    <a:pt x="165" y="232"/>
                    <a:pt x="238" y="348"/>
                  </a:cubicBezTo>
                  <a:cubicBezTo>
                    <a:pt x="421" y="640"/>
                    <a:pt x="488" y="951"/>
                    <a:pt x="415" y="1286"/>
                  </a:cubicBezTo>
                  <a:cubicBezTo>
                    <a:pt x="342" y="1590"/>
                    <a:pt x="256" y="1889"/>
                    <a:pt x="183" y="2193"/>
                  </a:cubicBezTo>
                  <a:cubicBezTo>
                    <a:pt x="171" y="2242"/>
                    <a:pt x="171" y="2297"/>
                    <a:pt x="189" y="2333"/>
                  </a:cubicBezTo>
                  <a:cubicBezTo>
                    <a:pt x="342" y="2681"/>
                    <a:pt x="482" y="3028"/>
                    <a:pt x="652" y="3363"/>
                  </a:cubicBezTo>
                  <a:cubicBezTo>
                    <a:pt x="884" y="3826"/>
                    <a:pt x="1158" y="4264"/>
                    <a:pt x="1322" y="4758"/>
                  </a:cubicBezTo>
                  <a:cubicBezTo>
                    <a:pt x="1334" y="4800"/>
                    <a:pt x="1414" y="4837"/>
                    <a:pt x="1462" y="4837"/>
                  </a:cubicBezTo>
                  <a:cubicBezTo>
                    <a:pt x="1572" y="4831"/>
                    <a:pt x="1675" y="4800"/>
                    <a:pt x="1785" y="4788"/>
                  </a:cubicBezTo>
                  <a:cubicBezTo>
                    <a:pt x="1943" y="4764"/>
                    <a:pt x="2053" y="4721"/>
                    <a:pt x="2108" y="4538"/>
                  </a:cubicBezTo>
                  <a:cubicBezTo>
                    <a:pt x="2187" y="4258"/>
                    <a:pt x="2315" y="3990"/>
                    <a:pt x="2437" y="3722"/>
                  </a:cubicBezTo>
                  <a:cubicBezTo>
                    <a:pt x="2516" y="3545"/>
                    <a:pt x="2601" y="3369"/>
                    <a:pt x="2711" y="3210"/>
                  </a:cubicBezTo>
                  <a:cubicBezTo>
                    <a:pt x="2747" y="3150"/>
                    <a:pt x="2772" y="3107"/>
                    <a:pt x="2754" y="3040"/>
                  </a:cubicBezTo>
                  <a:cubicBezTo>
                    <a:pt x="2650" y="2601"/>
                    <a:pt x="2546" y="2163"/>
                    <a:pt x="2437" y="1718"/>
                  </a:cubicBezTo>
                  <a:cubicBezTo>
                    <a:pt x="2425" y="1682"/>
                    <a:pt x="2406" y="1633"/>
                    <a:pt x="2376" y="1602"/>
                  </a:cubicBezTo>
                  <a:cubicBezTo>
                    <a:pt x="2236" y="1468"/>
                    <a:pt x="2102" y="1328"/>
                    <a:pt x="1950" y="1213"/>
                  </a:cubicBezTo>
                  <a:cubicBezTo>
                    <a:pt x="1340" y="750"/>
                    <a:pt x="689" y="360"/>
                    <a:pt x="0" y="1"/>
                  </a:cubicBez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31"/>
            <p:cNvSpPr/>
            <p:nvPr/>
          </p:nvSpPr>
          <p:spPr>
            <a:xfrm>
              <a:off x="-7740150" y="-1226425"/>
              <a:ext cx="56525" cy="179850"/>
            </a:xfrm>
            <a:custGeom>
              <a:rect b="b" l="l" r="r" t="t"/>
              <a:pathLst>
                <a:path extrusionOk="0" h="7194" w="2261">
                  <a:moveTo>
                    <a:pt x="2065" y="0"/>
                  </a:moveTo>
                  <a:lnTo>
                    <a:pt x="2065" y="0"/>
                  </a:lnTo>
                  <a:cubicBezTo>
                    <a:pt x="1858" y="524"/>
                    <a:pt x="1657" y="1035"/>
                    <a:pt x="1450" y="1571"/>
                  </a:cubicBezTo>
                  <a:cubicBezTo>
                    <a:pt x="1505" y="1541"/>
                    <a:pt x="1541" y="1517"/>
                    <a:pt x="1578" y="1511"/>
                  </a:cubicBezTo>
                  <a:cubicBezTo>
                    <a:pt x="1612" y="1507"/>
                    <a:pt x="1660" y="1498"/>
                    <a:pt x="1695" y="1498"/>
                  </a:cubicBezTo>
                  <a:cubicBezTo>
                    <a:pt x="1716" y="1498"/>
                    <a:pt x="1732" y="1501"/>
                    <a:pt x="1736" y="1511"/>
                  </a:cubicBezTo>
                  <a:cubicBezTo>
                    <a:pt x="1767" y="1559"/>
                    <a:pt x="1785" y="1645"/>
                    <a:pt x="1761" y="1693"/>
                  </a:cubicBezTo>
                  <a:cubicBezTo>
                    <a:pt x="1499" y="2290"/>
                    <a:pt x="1206" y="2869"/>
                    <a:pt x="963" y="3472"/>
                  </a:cubicBezTo>
                  <a:cubicBezTo>
                    <a:pt x="634" y="4264"/>
                    <a:pt x="342" y="5068"/>
                    <a:pt x="31" y="5872"/>
                  </a:cubicBezTo>
                  <a:cubicBezTo>
                    <a:pt x="0" y="5957"/>
                    <a:pt x="31" y="5975"/>
                    <a:pt x="98" y="5993"/>
                  </a:cubicBezTo>
                  <a:cubicBezTo>
                    <a:pt x="847" y="6219"/>
                    <a:pt x="1499" y="6590"/>
                    <a:pt x="2053" y="7193"/>
                  </a:cubicBezTo>
                  <a:cubicBezTo>
                    <a:pt x="2169" y="4781"/>
                    <a:pt x="2260" y="2394"/>
                    <a:pt x="2065" y="0"/>
                  </a:cubicBezTo>
                  <a:close/>
                </a:path>
              </a:pathLst>
            </a:custGeom>
            <a:solidFill>
              <a:srgbClr val="BE2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31"/>
            <p:cNvSpPr/>
            <p:nvPr/>
          </p:nvSpPr>
          <p:spPr>
            <a:xfrm>
              <a:off x="-7668575" y="-1332025"/>
              <a:ext cx="40675" cy="147475"/>
            </a:xfrm>
            <a:custGeom>
              <a:rect b="b" l="l" r="r" t="t"/>
              <a:pathLst>
                <a:path extrusionOk="0" h="5899" w="1627">
                  <a:moveTo>
                    <a:pt x="907" y="1"/>
                  </a:moveTo>
                  <a:cubicBezTo>
                    <a:pt x="895" y="1"/>
                    <a:pt x="881" y="2"/>
                    <a:pt x="865" y="3"/>
                  </a:cubicBezTo>
                  <a:cubicBezTo>
                    <a:pt x="603" y="46"/>
                    <a:pt x="335" y="82"/>
                    <a:pt x="49" y="125"/>
                  </a:cubicBezTo>
                  <a:cubicBezTo>
                    <a:pt x="43" y="204"/>
                    <a:pt x="25" y="320"/>
                    <a:pt x="25" y="442"/>
                  </a:cubicBezTo>
                  <a:cubicBezTo>
                    <a:pt x="18" y="856"/>
                    <a:pt x="0" y="1276"/>
                    <a:pt x="12" y="1690"/>
                  </a:cubicBezTo>
                  <a:cubicBezTo>
                    <a:pt x="25" y="2062"/>
                    <a:pt x="67" y="2433"/>
                    <a:pt x="104" y="2805"/>
                  </a:cubicBezTo>
                  <a:cubicBezTo>
                    <a:pt x="134" y="3158"/>
                    <a:pt x="177" y="3511"/>
                    <a:pt x="201" y="3865"/>
                  </a:cubicBezTo>
                  <a:cubicBezTo>
                    <a:pt x="226" y="4218"/>
                    <a:pt x="226" y="4571"/>
                    <a:pt x="238" y="4949"/>
                  </a:cubicBezTo>
                  <a:cubicBezTo>
                    <a:pt x="634" y="5192"/>
                    <a:pt x="1103" y="5406"/>
                    <a:pt x="1365" y="5899"/>
                  </a:cubicBezTo>
                  <a:cubicBezTo>
                    <a:pt x="1377" y="5765"/>
                    <a:pt x="1395" y="5649"/>
                    <a:pt x="1395" y="5534"/>
                  </a:cubicBezTo>
                  <a:cubicBezTo>
                    <a:pt x="1407" y="5174"/>
                    <a:pt x="1425" y="4815"/>
                    <a:pt x="1419" y="4449"/>
                  </a:cubicBezTo>
                  <a:cubicBezTo>
                    <a:pt x="1401" y="3609"/>
                    <a:pt x="1492" y="2768"/>
                    <a:pt x="1584" y="1934"/>
                  </a:cubicBezTo>
                  <a:cubicBezTo>
                    <a:pt x="1602" y="1769"/>
                    <a:pt x="1626" y="1587"/>
                    <a:pt x="1572" y="1440"/>
                  </a:cubicBezTo>
                  <a:cubicBezTo>
                    <a:pt x="1395" y="978"/>
                    <a:pt x="1188" y="527"/>
                    <a:pt x="993" y="64"/>
                  </a:cubicBezTo>
                  <a:cubicBezTo>
                    <a:pt x="974" y="12"/>
                    <a:pt x="948" y="1"/>
                    <a:pt x="907" y="1"/>
                  </a:cubicBez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31"/>
            <p:cNvSpPr/>
            <p:nvPr/>
          </p:nvSpPr>
          <p:spPr>
            <a:xfrm>
              <a:off x="-7848125" y="-1089850"/>
              <a:ext cx="61400" cy="116500"/>
            </a:xfrm>
            <a:custGeom>
              <a:rect b="b" l="l" r="r" t="t"/>
              <a:pathLst>
                <a:path extrusionOk="0" h="4660" w="2456">
                  <a:moveTo>
                    <a:pt x="1000" y="299"/>
                  </a:moveTo>
                  <a:cubicBezTo>
                    <a:pt x="1012" y="323"/>
                    <a:pt x="1043" y="348"/>
                    <a:pt x="1043" y="372"/>
                  </a:cubicBezTo>
                  <a:cubicBezTo>
                    <a:pt x="1030" y="744"/>
                    <a:pt x="1012" y="1121"/>
                    <a:pt x="1000" y="1493"/>
                  </a:cubicBezTo>
                  <a:cubicBezTo>
                    <a:pt x="982" y="1499"/>
                    <a:pt x="963" y="1499"/>
                    <a:pt x="945" y="1505"/>
                  </a:cubicBezTo>
                  <a:cubicBezTo>
                    <a:pt x="933" y="1456"/>
                    <a:pt x="915" y="1407"/>
                    <a:pt x="915" y="1359"/>
                  </a:cubicBezTo>
                  <a:cubicBezTo>
                    <a:pt x="921" y="1030"/>
                    <a:pt x="927" y="701"/>
                    <a:pt x="939" y="372"/>
                  </a:cubicBezTo>
                  <a:cubicBezTo>
                    <a:pt x="939" y="348"/>
                    <a:pt x="976" y="323"/>
                    <a:pt x="1000" y="299"/>
                  </a:cubicBezTo>
                  <a:close/>
                  <a:moveTo>
                    <a:pt x="1353" y="1706"/>
                  </a:moveTo>
                  <a:cubicBezTo>
                    <a:pt x="1719" y="1822"/>
                    <a:pt x="2011" y="2047"/>
                    <a:pt x="2285" y="2303"/>
                  </a:cubicBezTo>
                  <a:cubicBezTo>
                    <a:pt x="2279" y="2309"/>
                    <a:pt x="2279" y="2321"/>
                    <a:pt x="2273" y="2333"/>
                  </a:cubicBezTo>
                  <a:cubicBezTo>
                    <a:pt x="2236" y="2321"/>
                    <a:pt x="2194" y="2321"/>
                    <a:pt x="2163" y="2297"/>
                  </a:cubicBezTo>
                  <a:cubicBezTo>
                    <a:pt x="1920" y="2084"/>
                    <a:pt x="1658" y="1895"/>
                    <a:pt x="1347" y="1779"/>
                  </a:cubicBezTo>
                  <a:cubicBezTo>
                    <a:pt x="1341" y="1773"/>
                    <a:pt x="1341" y="1761"/>
                    <a:pt x="1335" y="1749"/>
                  </a:cubicBezTo>
                  <a:cubicBezTo>
                    <a:pt x="1341" y="1736"/>
                    <a:pt x="1347" y="1718"/>
                    <a:pt x="1353" y="1706"/>
                  </a:cubicBezTo>
                  <a:close/>
                  <a:moveTo>
                    <a:pt x="994" y="2096"/>
                  </a:moveTo>
                  <a:cubicBezTo>
                    <a:pt x="1012" y="2144"/>
                    <a:pt x="1036" y="2187"/>
                    <a:pt x="1043" y="2236"/>
                  </a:cubicBezTo>
                  <a:cubicBezTo>
                    <a:pt x="1091" y="2607"/>
                    <a:pt x="1128" y="2985"/>
                    <a:pt x="1177" y="3357"/>
                  </a:cubicBezTo>
                  <a:cubicBezTo>
                    <a:pt x="1219" y="3716"/>
                    <a:pt x="1262" y="4069"/>
                    <a:pt x="1304" y="4429"/>
                  </a:cubicBezTo>
                  <a:cubicBezTo>
                    <a:pt x="1311" y="4447"/>
                    <a:pt x="1304" y="4471"/>
                    <a:pt x="1304" y="4496"/>
                  </a:cubicBezTo>
                  <a:cubicBezTo>
                    <a:pt x="1292" y="4502"/>
                    <a:pt x="1280" y="4508"/>
                    <a:pt x="1268" y="4514"/>
                  </a:cubicBezTo>
                  <a:cubicBezTo>
                    <a:pt x="1244" y="4471"/>
                    <a:pt x="1207" y="4429"/>
                    <a:pt x="1195" y="4386"/>
                  </a:cubicBezTo>
                  <a:cubicBezTo>
                    <a:pt x="1134" y="3941"/>
                    <a:pt x="1067" y="3491"/>
                    <a:pt x="1012" y="3040"/>
                  </a:cubicBezTo>
                  <a:cubicBezTo>
                    <a:pt x="982" y="2784"/>
                    <a:pt x="963" y="2522"/>
                    <a:pt x="939" y="2266"/>
                  </a:cubicBezTo>
                  <a:cubicBezTo>
                    <a:pt x="939" y="2254"/>
                    <a:pt x="933" y="2248"/>
                    <a:pt x="939" y="2242"/>
                  </a:cubicBezTo>
                  <a:cubicBezTo>
                    <a:pt x="957" y="2193"/>
                    <a:pt x="976" y="2144"/>
                    <a:pt x="994" y="2096"/>
                  </a:cubicBezTo>
                  <a:close/>
                  <a:moveTo>
                    <a:pt x="994" y="0"/>
                  </a:moveTo>
                  <a:cubicBezTo>
                    <a:pt x="531" y="744"/>
                    <a:pt x="196" y="1493"/>
                    <a:pt x="31" y="2315"/>
                  </a:cubicBezTo>
                  <a:cubicBezTo>
                    <a:pt x="62" y="2303"/>
                    <a:pt x="74" y="2285"/>
                    <a:pt x="92" y="2260"/>
                  </a:cubicBezTo>
                  <a:cubicBezTo>
                    <a:pt x="263" y="2084"/>
                    <a:pt x="427" y="1907"/>
                    <a:pt x="598" y="1736"/>
                  </a:cubicBezTo>
                  <a:cubicBezTo>
                    <a:pt x="630" y="1701"/>
                    <a:pt x="672" y="1670"/>
                    <a:pt x="724" y="1670"/>
                  </a:cubicBezTo>
                  <a:cubicBezTo>
                    <a:pt x="752" y="1670"/>
                    <a:pt x="783" y="1679"/>
                    <a:pt x="817" y="1700"/>
                  </a:cubicBezTo>
                  <a:cubicBezTo>
                    <a:pt x="750" y="1742"/>
                    <a:pt x="689" y="1767"/>
                    <a:pt x="653" y="1809"/>
                  </a:cubicBezTo>
                  <a:cubicBezTo>
                    <a:pt x="440" y="2065"/>
                    <a:pt x="226" y="2321"/>
                    <a:pt x="19" y="2577"/>
                  </a:cubicBezTo>
                  <a:cubicBezTo>
                    <a:pt x="1" y="2607"/>
                    <a:pt x="1" y="2662"/>
                    <a:pt x="13" y="2705"/>
                  </a:cubicBezTo>
                  <a:cubicBezTo>
                    <a:pt x="68" y="2863"/>
                    <a:pt x="117" y="3028"/>
                    <a:pt x="184" y="3180"/>
                  </a:cubicBezTo>
                  <a:cubicBezTo>
                    <a:pt x="366" y="3600"/>
                    <a:pt x="659" y="3953"/>
                    <a:pt x="963" y="4295"/>
                  </a:cubicBezTo>
                  <a:cubicBezTo>
                    <a:pt x="1073" y="4422"/>
                    <a:pt x="1207" y="4538"/>
                    <a:pt x="1323" y="4660"/>
                  </a:cubicBezTo>
                  <a:cubicBezTo>
                    <a:pt x="1743" y="4100"/>
                    <a:pt x="2041" y="3509"/>
                    <a:pt x="2291" y="2894"/>
                  </a:cubicBezTo>
                  <a:cubicBezTo>
                    <a:pt x="2346" y="2754"/>
                    <a:pt x="2389" y="2607"/>
                    <a:pt x="2413" y="2461"/>
                  </a:cubicBezTo>
                  <a:cubicBezTo>
                    <a:pt x="2456" y="2254"/>
                    <a:pt x="2328" y="2084"/>
                    <a:pt x="2242" y="1913"/>
                  </a:cubicBezTo>
                  <a:cubicBezTo>
                    <a:pt x="2115" y="1645"/>
                    <a:pt x="1962" y="1389"/>
                    <a:pt x="1798" y="1146"/>
                  </a:cubicBezTo>
                  <a:cubicBezTo>
                    <a:pt x="1548" y="768"/>
                    <a:pt x="1274" y="396"/>
                    <a:pt x="994" y="0"/>
                  </a:cubicBezTo>
                  <a:close/>
                </a:path>
              </a:pathLst>
            </a:custGeom>
            <a:solidFill>
              <a:srgbClr val="E3E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31"/>
            <p:cNvSpPr/>
            <p:nvPr/>
          </p:nvSpPr>
          <p:spPr>
            <a:xfrm>
              <a:off x="-7770750" y="-1506950"/>
              <a:ext cx="73875" cy="102850"/>
            </a:xfrm>
            <a:custGeom>
              <a:rect b="b" l="l" r="r" t="t"/>
              <a:pathLst>
                <a:path extrusionOk="0" h="4114" w="2955">
                  <a:moveTo>
                    <a:pt x="1041" y="0"/>
                  </a:moveTo>
                  <a:cubicBezTo>
                    <a:pt x="1037" y="0"/>
                    <a:pt x="1033" y="1"/>
                    <a:pt x="1030" y="2"/>
                  </a:cubicBezTo>
                  <a:cubicBezTo>
                    <a:pt x="877" y="81"/>
                    <a:pt x="725" y="154"/>
                    <a:pt x="567" y="233"/>
                  </a:cubicBezTo>
                  <a:cubicBezTo>
                    <a:pt x="579" y="239"/>
                    <a:pt x="591" y="251"/>
                    <a:pt x="603" y="258"/>
                  </a:cubicBezTo>
                  <a:cubicBezTo>
                    <a:pt x="603" y="337"/>
                    <a:pt x="615" y="416"/>
                    <a:pt x="597" y="483"/>
                  </a:cubicBezTo>
                  <a:cubicBezTo>
                    <a:pt x="554" y="672"/>
                    <a:pt x="487" y="854"/>
                    <a:pt x="439" y="1037"/>
                  </a:cubicBezTo>
                  <a:cubicBezTo>
                    <a:pt x="384" y="1263"/>
                    <a:pt x="335" y="1488"/>
                    <a:pt x="274" y="1725"/>
                  </a:cubicBezTo>
                  <a:lnTo>
                    <a:pt x="408" y="1725"/>
                  </a:lnTo>
                  <a:cubicBezTo>
                    <a:pt x="523" y="1721"/>
                    <a:pt x="638" y="1719"/>
                    <a:pt x="752" y="1719"/>
                  </a:cubicBezTo>
                  <a:cubicBezTo>
                    <a:pt x="1155" y="1719"/>
                    <a:pt x="1557" y="1747"/>
                    <a:pt x="1955" y="1823"/>
                  </a:cubicBezTo>
                  <a:cubicBezTo>
                    <a:pt x="2223" y="1878"/>
                    <a:pt x="2491" y="1951"/>
                    <a:pt x="2753" y="2024"/>
                  </a:cubicBezTo>
                  <a:cubicBezTo>
                    <a:pt x="2796" y="2030"/>
                    <a:pt x="2826" y="2079"/>
                    <a:pt x="2857" y="2109"/>
                  </a:cubicBezTo>
                  <a:cubicBezTo>
                    <a:pt x="2851" y="2121"/>
                    <a:pt x="2845" y="2127"/>
                    <a:pt x="2832" y="2140"/>
                  </a:cubicBezTo>
                  <a:cubicBezTo>
                    <a:pt x="2103" y="1893"/>
                    <a:pt x="1344" y="1826"/>
                    <a:pt x="583" y="1826"/>
                  </a:cubicBezTo>
                  <a:cubicBezTo>
                    <a:pt x="480" y="1826"/>
                    <a:pt x="377" y="1827"/>
                    <a:pt x="274" y="1829"/>
                  </a:cubicBezTo>
                  <a:cubicBezTo>
                    <a:pt x="213" y="2213"/>
                    <a:pt x="140" y="2584"/>
                    <a:pt x="98" y="2956"/>
                  </a:cubicBezTo>
                  <a:cubicBezTo>
                    <a:pt x="49" y="3339"/>
                    <a:pt x="31" y="3723"/>
                    <a:pt x="0" y="4101"/>
                  </a:cubicBezTo>
                  <a:cubicBezTo>
                    <a:pt x="25" y="4107"/>
                    <a:pt x="43" y="4113"/>
                    <a:pt x="61" y="4113"/>
                  </a:cubicBezTo>
                  <a:cubicBezTo>
                    <a:pt x="85" y="4040"/>
                    <a:pt x="116" y="3973"/>
                    <a:pt x="134" y="3894"/>
                  </a:cubicBezTo>
                  <a:cubicBezTo>
                    <a:pt x="165" y="3711"/>
                    <a:pt x="219" y="3534"/>
                    <a:pt x="396" y="3437"/>
                  </a:cubicBezTo>
                  <a:cubicBezTo>
                    <a:pt x="585" y="3339"/>
                    <a:pt x="780" y="3248"/>
                    <a:pt x="981" y="3181"/>
                  </a:cubicBezTo>
                  <a:cubicBezTo>
                    <a:pt x="1279" y="3084"/>
                    <a:pt x="1596" y="3023"/>
                    <a:pt x="1894" y="2925"/>
                  </a:cubicBezTo>
                  <a:cubicBezTo>
                    <a:pt x="2260" y="2797"/>
                    <a:pt x="2625" y="2663"/>
                    <a:pt x="2893" y="2353"/>
                  </a:cubicBezTo>
                  <a:cubicBezTo>
                    <a:pt x="2942" y="2292"/>
                    <a:pt x="2954" y="2249"/>
                    <a:pt x="2942" y="2182"/>
                  </a:cubicBezTo>
                  <a:cubicBezTo>
                    <a:pt x="2881" y="1829"/>
                    <a:pt x="2674" y="1555"/>
                    <a:pt x="2461" y="1293"/>
                  </a:cubicBezTo>
                  <a:cubicBezTo>
                    <a:pt x="2236" y="1013"/>
                    <a:pt x="2053" y="708"/>
                    <a:pt x="1754" y="483"/>
                  </a:cubicBezTo>
                  <a:cubicBezTo>
                    <a:pt x="1541" y="325"/>
                    <a:pt x="1371" y="111"/>
                    <a:pt x="1109" y="20"/>
                  </a:cubicBezTo>
                  <a:cubicBezTo>
                    <a:pt x="1089" y="10"/>
                    <a:pt x="1061" y="0"/>
                    <a:pt x="1041" y="0"/>
                  </a:cubicBezTo>
                  <a:close/>
                </a:path>
              </a:pathLst>
            </a:custGeom>
            <a:solidFill>
              <a:srgbClr val="E3E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31"/>
            <p:cNvSpPr/>
            <p:nvPr/>
          </p:nvSpPr>
          <p:spPr>
            <a:xfrm>
              <a:off x="-7857250" y="-1503275"/>
              <a:ext cx="76775" cy="91100"/>
            </a:xfrm>
            <a:custGeom>
              <a:rect b="b" l="l" r="r" t="t"/>
              <a:pathLst>
                <a:path extrusionOk="0" h="3644" w="3071">
                  <a:moveTo>
                    <a:pt x="2282" y="1644"/>
                  </a:moveTo>
                  <a:cubicBezTo>
                    <a:pt x="2315" y="1644"/>
                    <a:pt x="2353" y="1653"/>
                    <a:pt x="2382" y="1658"/>
                  </a:cubicBezTo>
                  <a:cubicBezTo>
                    <a:pt x="2382" y="1676"/>
                    <a:pt x="2382" y="1688"/>
                    <a:pt x="2382" y="1706"/>
                  </a:cubicBezTo>
                  <a:cubicBezTo>
                    <a:pt x="2157" y="1767"/>
                    <a:pt x="1937" y="1822"/>
                    <a:pt x="1718" y="1895"/>
                  </a:cubicBezTo>
                  <a:cubicBezTo>
                    <a:pt x="1274" y="2041"/>
                    <a:pt x="829" y="2200"/>
                    <a:pt x="390" y="2352"/>
                  </a:cubicBezTo>
                  <a:cubicBezTo>
                    <a:pt x="378" y="2356"/>
                    <a:pt x="366" y="2357"/>
                    <a:pt x="354" y="2357"/>
                  </a:cubicBezTo>
                  <a:cubicBezTo>
                    <a:pt x="329" y="2357"/>
                    <a:pt x="305" y="2352"/>
                    <a:pt x="281" y="2352"/>
                  </a:cubicBezTo>
                  <a:cubicBezTo>
                    <a:pt x="305" y="2321"/>
                    <a:pt x="317" y="2279"/>
                    <a:pt x="348" y="2267"/>
                  </a:cubicBezTo>
                  <a:cubicBezTo>
                    <a:pt x="591" y="2163"/>
                    <a:pt x="841" y="2053"/>
                    <a:pt x="1091" y="1974"/>
                  </a:cubicBezTo>
                  <a:cubicBezTo>
                    <a:pt x="1481" y="1852"/>
                    <a:pt x="1870" y="1755"/>
                    <a:pt x="2260" y="1645"/>
                  </a:cubicBezTo>
                  <a:cubicBezTo>
                    <a:pt x="2267" y="1644"/>
                    <a:pt x="2275" y="1644"/>
                    <a:pt x="2282" y="1644"/>
                  </a:cubicBezTo>
                  <a:close/>
                  <a:moveTo>
                    <a:pt x="1517" y="1"/>
                  </a:moveTo>
                  <a:cubicBezTo>
                    <a:pt x="1426" y="111"/>
                    <a:pt x="1347" y="202"/>
                    <a:pt x="1280" y="299"/>
                  </a:cubicBezTo>
                  <a:cubicBezTo>
                    <a:pt x="1109" y="525"/>
                    <a:pt x="945" y="756"/>
                    <a:pt x="780" y="988"/>
                  </a:cubicBezTo>
                  <a:cubicBezTo>
                    <a:pt x="579" y="1268"/>
                    <a:pt x="360" y="1542"/>
                    <a:pt x="189" y="1840"/>
                  </a:cubicBezTo>
                  <a:cubicBezTo>
                    <a:pt x="7" y="2169"/>
                    <a:pt x="1" y="2236"/>
                    <a:pt x="256" y="2547"/>
                  </a:cubicBezTo>
                  <a:cubicBezTo>
                    <a:pt x="482" y="2827"/>
                    <a:pt x="792" y="2985"/>
                    <a:pt x="1127" y="3095"/>
                  </a:cubicBezTo>
                  <a:cubicBezTo>
                    <a:pt x="1633" y="3266"/>
                    <a:pt x="2157" y="3314"/>
                    <a:pt x="2681" y="3387"/>
                  </a:cubicBezTo>
                  <a:cubicBezTo>
                    <a:pt x="2851" y="3412"/>
                    <a:pt x="3009" y="3442"/>
                    <a:pt x="3064" y="3643"/>
                  </a:cubicBezTo>
                  <a:cubicBezTo>
                    <a:pt x="3064" y="3631"/>
                    <a:pt x="3070" y="3619"/>
                    <a:pt x="3064" y="3607"/>
                  </a:cubicBezTo>
                  <a:cubicBezTo>
                    <a:pt x="2906" y="2937"/>
                    <a:pt x="2748" y="2267"/>
                    <a:pt x="2577" y="1597"/>
                  </a:cubicBezTo>
                  <a:cubicBezTo>
                    <a:pt x="2498" y="1286"/>
                    <a:pt x="2382" y="988"/>
                    <a:pt x="2285" y="689"/>
                  </a:cubicBezTo>
                  <a:cubicBezTo>
                    <a:pt x="2236" y="549"/>
                    <a:pt x="2187" y="415"/>
                    <a:pt x="2138" y="281"/>
                  </a:cubicBezTo>
                  <a:cubicBezTo>
                    <a:pt x="2126" y="251"/>
                    <a:pt x="2096" y="220"/>
                    <a:pt x="2065" y="208"/>
                  </a:cubicBezTo>
                  <a:cubicBezTo>
                    <a:pt x="1877" y="135"/>
                    <a:pt x="1688" y="62"/>
                    <a:pt x="1517" y="1"/>
                  </a:cubicBezTo>
                  <a:close/>
                </a:path>
              </a:pathLst>
            </a:custGeom>
            <a:solidFill>
              <a:srgbClr val="E3E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31"/>
            <p:cNvSpPr/>
            <p:nvPr/>
          </p:nvSpPr>
          <p:spPr>
            <a:xfrm>
              <a:off x="-7927300" y="-1475250"/>
              <a:ext cx="76325" cy="109200"/>
            </a:xfrm>
            <a:custGeom>
              <a:rect b="b" l="l" r="r" t="t"/>
              <a:pathLst>
                <a:path extrusionOk="0" h="4368" w="3053">
                  <a:moveTo>
                    <a:pt x="2870" y="1"/>
                  </a:moveTo>
                  <a:cubicBezTo>
                    <a:pt x="2346" y="451"/>
                    <a:pt x="1816" y="884"/>
                    <a:pt x="1304" y="1347"/>
                  </a:cubicBezTo>
                  <a:cubicBezTo>
                    <a:pt x="975" y="1645"/>
                    <a:pt x="677" y="1974"/>
                    <a:pt x="372" y="2303"/>
                  </a:cubicBezTo>
                  <a:cubicBezTo>
                    <a:pt x="300" y="2375"/>
                    <a:pt x="258" y="2483"/>
                    <a:pt x="159" y="2483"/>
                  </a:cubicBezTo>
                  <a:cubicBezTo>
                    <a:pt x="150" y="2483"/>
                    <a:pt x="139" y="2482"/>
                    <a:pt x="129" y="2480"/>
                  </a:cubicBezTo>
                  <a:cubicBezTo>
                    <a:pt x="92" y="2729"/>
                    <a:pt x="62" y="2967"/>
                    <a:pt x="19" y="3204"/>
                  </a:cubicBezTo>
                  <a:cubicBezTo>
                    <a:pt x="7" y="3296"/>
                    <a:pt x="1" y="3351"/>
                    <a:pt x="92" y="3411"/>
                  </a:cubicBezTo>
                  <a:cubicBezTo>
                    <a:pt x="171" y="3454"/>
                    <a:pt x="220" y="3545"/>
                    <a:pt x="269" y="3625"/>
                  </a:cubicBezTo>
                  <a:cubicBezTo>
                    <a:pt x="366" y="3777"/>
                    <a:pt x="451" y="3929"/>
                    <a:pt x="531" y="4094"/>
                  </a:cubicBezTo>
                  <a:cubicBezTo>
                    <a:pt x="573" y="4185"/>
                    <a:pt x="640" y="4234"/>
                    <a:pt x="738" y="4258"/>
                  </a:cubicBezTo>
                  <a:cubicBezTo>
                    <a:pt x="896" y="4289"/>
                    <a:pt x="1048" y="4331"/>
                    <a:pt x="1213" y="4368"/>
                  </a:cubicBezTo>
                  <a:cubicBezTo>
                    <a:pt x="1286" y="4203"/>
                    <a:pt x="1359" y="4033"/>
                    <a:pt x="1438" y="3868"/>
                  </a:cubicBezTo>
                  <a:cubicBezTo>
                    <a:pt x="1822" y="3095"/>
                    <a:pt x="2212" y="2321"/>
                    <a:pt x="2595" y="1548"/>
                  </a:cubicBezTo>
                  <a:cubicBezTo>
                    <a:pt x="2614" y="1505"/>
                    <a:pt x="2626" y="1456"/>
                    <a:pt x="2632" y="1414"/>
                  </a:cubicBezTo>
                  <a:cubicBezTo>
                    <a:pt x="2650" y="1322"/>
                    <a:pt x="2650" y="1225"/>
                    <a:pt x="2675" y="1140"/>
                  </a:cubicBezTo>
                  <a:cubicBezTo>
                    <a:pt x="2742" y="884"/>
                    <a:pt x="2845" y="646"/>
                    <a:pt x="3010" y="433"/>
                  </a:cubicBezTo>
                  <a:cubicBezTo>
                    <a:pt x="3028" y="409"/>
                    <a:pt x="3052" y="360"/>
                    <a:pt x="3040" y="336"/>
                  </a:cubicBezTo>
                  <a:cubicBezTo>
                    <a:pt x="2991" y="232"/>
                    <a:pt x="2937" y="129"/>
                    <a:pt x="2870" y="1"/>
                  </a:cubicBez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31"/>
            <p:cNvSpPr/>
            <p:nvPr/>
          </p:nvSpPr>
          <p:spPr>
            <a:xfrm>
              <a:off x="-7826650" y="-1653850"/>
              <a:ext cx="79975" cy="106350"/>
            </a:xfrm>
            <a:custGeom>
              <a:rect b="b" l="l" r="r" t="t"/>
              <a:pathLst>
                <a:path extrusionOk="0" h="4254" w="3199">
                  <a:moveTo>
                    <a:pt x="2697" y="1623"/>
                  </a:moveTo>
                  <a:cubicBezTo>
                    <a:pt x="2724" y="1623"/>
                    <a:pt x="2751" y="1624"/>
                    <a:pt x="2778" y="1626"/>
                  </a:cubicBezTo>
                  <a:cubicBezTo>
                    <a:pt x="2851" y="1632"/>
                    <a:pt x="2924" y="1645"/>
                    <a:pt x="2991" y="1651"/>
                  </a:cubicBezTo>
                  <a:cubicBezTo>
                    <a:pt x="2991" y="1675"/>
                    <a:pt x="2998" y="1693"/>
                    <a:pt x="2998" y="1712"/>
                  </a:cubicBezTo>
                  <a:cubicBezTo>
                    <a:pt x="2918" y="1724"/>
                    <a:pt x="2845" y="1730"/>
                    <a:pt x="2754" y="1742"/>
                  </a:cubicBezTo>
                  <a:cubicBezTo>
                    <a:pt x="2705" y="1833"/>
                    <a:pt x="2681" y="1961"/>
                    <a:pt x="2529" y="2010"/>
                  </a:cubicBezTo>
                  <a:cubicBezTo>
                    <a:pt x="2491" y="2022"/>
                    <a:pt x="2457" y="2028"/>
                    <a:pt x="2424" y="2028"/>
                  </a:cubicBezTo>
                  <a:cubicBezTo>
                    <a:pt x="2355" y="2028"/>
                    <a:pt x="2296" y="2001"/>
                    <a:pt x="2242" y="1943"/>
                  </a:cubicBezTo>
                  <a:cubicBezTo>
                    <a:pt x="2204" y="1905"/>
                    <a:pt x="2171" y="1886"/>
                    <a:pt x="2132" y="1886"/>
                  </a:cubicBezTo>
                  <a:cubicBezTo>
                    <a:pt x="2109" y="1886"/>
                    <a:pt x="2083" y="1893"/>
                    <a:pt x="2053" y="1906"/>
                  </a:cubicBezTo>
                  <a:cubicBezTo>
                    <a:pt x="2046" y="1910"/>
                    <a:pt x="2038" y="1911"/>
                    <a:pt x="2030" y="1911"/>
                  </a:cubicBezTo>
                  <a:cubicBezTo>
                    <a:pt x="2005" y="1911"/>
                    <a:pt x="1977" y="1900"/>
                    <a:pt x="1950" y="1900"/>
                  </a:cubicBezTo>
                  <a:cubicBezTo>
                    <a:pt x="1968" y="1870"/>
                    <a:pt x="1986" y="1821"/>
                    <a:pt x="2011" y="1809"/>
                  </a:cubicBezTo>
                  <a:cubicBezTo>
                    <a:pt x="2235" y="1716"/>
                    <a:pt x="2455" y="1623"/>
                    <a:pt x="2697" y="1623"/>
                  </a:cubicBezTo>
                  <a:close/>
                  <a:moveTo>
                    <a:pt x="1692" y="3346"/>
                  </a:moveTo>
                  <a:cubicBezTo>
                    <a:pt x="1828" y="3346"/>
                    <a:pt x="1954" y="3365"/>
                    <a:pt x="2017" y="3411"/>
                  </a:cubicBezTo>
                  <a:cubicBezTo>
                    <a:pt x="1978" y="3456"/>
                    <a:pt x="1824" y="3479"/>
                    <a:pt x="1665" y="3479"/>
                  </a:cubicBezTo>
                  <a:cubicBezTo>
                    <a:pt x="1500" y="3479"/>
                    <a:pt x="1330" y="3454"/>
                    <a:pt x="1274" y="3405"/>
                  </a:cubicBezTo>
                  <a:cubicBezTo>
                    <a:pt x="1377" y="3369"/>
                    <a:pt x="1540" y="3346"/>
                    <a:pt x="1692" y="3346"/>
                  </a:cubicBezTo>
                  <a:close/>
                  <a:moveTo>
                    <a:pt x="2882" y="0"/>
                  </a:moveTo>
                  <a:cubicBezTo>
                    <a:pt x="2760" y="195"/>
                    <a:pt x="2644" y="366"/>
                    <a:pt x="2541" y="536"/>
                  </a:cubicBezTo>
                  <a:cubicBezTo>
                    <a:pt x="2346" y="847"/>
                    <a:pt x="2127" y="1151"/>
                    <a:pt x="1968" y="1480"/>
                  </a:cubicBezTo>
                  <a:cubicBezTo>
                    <a:pt x="1767" y="1913"/>
                    <a:pt x="1731" y="2400"/>
                    <a:pt x="1688" y="2875"/>
                  </a:cubicBezTo>
                  <a:cubicBezTo>
                    <a:pt x="1682" y="2954"/>
                    <a:pt x="1700" y="3058"/>
                    <a:pt x="1603" y="3076"/>
                  </a:cubicBezTo>
                  <a:cubicBezTo>
                    <a:pt x="1594" y="3077"/>
                    <a:pt x="1587" y="3078"/>
                    <a:pt x="1580" y="3078"/>
                  </a:cubicBezTo>
                  <a:cubicBezTo>
                    <a:pt x="1483" y="3078"/>
                    <a:pt x="1497" y="2968"/>
                    <a:pt x="1475" y="2905"/>
                  </a:cubicBezTo>
                  <a:cubicBezTo>
                    <a:pt x="1377" y="2619"/>
                    <a:pt x="1292" y="2333"/>
                    <a:pt x="1195" y="2053"/>
                  </a:cubicBezTo>
                  <a:cubicBezTo>
                    <a:pt x="1163" y="1967"/>
                    <a:pt x="1081" y="1924"/>
                    <a:pt x="997" y="1924"/>
                  </a:cubicBezTo>
                  <a:cubicBezTo>
                    <a:pt x="936" y="1924"/>
                    <a:pt x="875" y="1946"/>
                    <a:pt x="829" y="1992"/>
                  </a:cubicBezTo>
                  <a:cubicBezTo>
                    <a:pt x="757" y="2073"/>
                    <a:pt x="679" y="2116"/>
                    <a:pt x="605" y="2116"/>
                  </a:cubicBezTo>
                  <a:cubicBezTo>
                    <a:pt x="534" y="2116"/>
                    <a:pt x="468" y="2078"/>
                    <a:pt x="415" y="1998"/>
                  </a:cubicBezTo>
                  <a:cubicBezTo>
                    <a:pt x="305" y="1839"/>
                    <a:pt x="153" y="1888"/>
                    <a:pt x="1" y="1870"/>
                  </a:cubicBezTo>
                  <a:lnTo>
                    <a:pt x="1" y="1870"/>
                  </a:lnTo>
                  <a:cubicBezTo>
                    <a:pt x="50" y="2028"/>
                    <a:pt x="98" y="2174"/>
                    <a:pt x="177" y="2308"/>
                  </a:cubicBezTo>
                  <a:cubicBezTo>
                    <a:pt x="202" y="2351"/>
                    <a:pt x="287" y="2375"/>
                    <a:pt x="348" y="2375"/>
                  </a:cubicBezTo>
                  <a:cubicBezTo>
                    <a:pt x="433" y="2382"/>
                    <a:pt x="476" y="2400"/>
                    <a:pt x="476" y="2491"/>
                  </a:cubicBezTo>
                  <a:cubicBezTo>
                    <a:pt x="488" y="2723"/>
                    <a:pt x="494" y="2960"/>
                    <a:pt x="531" y="3192"/>
                  </a:cubicBezTo>
                  <a:cubicBezTo>
                    <a:pt x="561" y="3344"/>
                    <a:pt x="555" y="3508"/>
                    <a:pt x="695" y="3655"/>
                  </a:cubicBezTo>
                  <a:cubicBezTo>
                    <a:pt x="927" y="3886"/>
                    <a:pt x="1189" y="4057"/>
                    <a:pt x="1475" y="4203"/>
                  </a:cubicBezTo>
                  <a:cubicBezTo>
                    <a:pt x="1537" y="4235"/>
                    <a:pt x="1600" y="4254"/>
                    <a:pt x="1667" y="4254"/>
                  </a:cubicBezTo>
                  <a:cubicBezTo>
                    <a:pt x="1724" y="4254"/>
                    <a:pt x="1784" y="4240"/>
                    <a:pt x="1846" y="4209"/>
                  </a:cubicBezTo>
                  <a:cubicBezTo>
                    <a:pt x="2145" y="4057"/>
                    <a:pt x="2370" y="3825"/>
                    <a:pt x="2614" y="3606"/>
                  </a:cubicBezTo>
                  <a:cubicBezTo>
                    <a:pt x="2790" y="3441"/>
                    <a:pt x="2864" y="3246"/>
                    <a:pt x="2851" y="3021"/>
                  </a:cubicBezTo>
                  <a:cubicBezTo>
                    <a:pt x="2833" y="2717"/>
                    <a:pt x="2803" y="2418"/>
                    <a:pt x="2778" y="2114"/>
                  </a:cubicBezTo>
                  <a:cubicBezTo>
                    <a:pt x="2770" y="2023"/>
                    <a:pt x="2781" y="1980"/>
                    <a:pt x="2827" y="1980"/>
                  </a:cubicBezTo>
                  <a:cubicBezTo>
                    <a:pt x="2849" y="1980"/>
                    <a:pt x="2879" y="1990"/>
                    <a:pt x="2918" y="2010"/>
                  </a:cubicBezTo>
                  <a:cubicBezTo>
                    <a:pt x="2941" y="2019"/>
                    <a:pt x="2962" y="2023"/>
                    <a:pt x="2980" y="2023"/>
                  </a:cubicBezTo>
                  <a:cubicBezTo>
                    <a:pt x="3023" y="2023"/>
                    <a:pt x="3052" y="1998"/>
                    <a:pt x="3065" y="1955"/>
                  </a:cubicBezTo>
                  <a:cubicBezTo>
                    <a:pt x="3113" y="1809"/>
                    <a:pt x="3144" y="1657"/>
                    <a:pt x="3192" y="1480"/>
                  </a:cubicBezTo>
                  <a:lnTo>
                    <a:pt x="3192" y="1480"/>
                  </a:lnTo>
                  <a:cubicBezTo>
                    <a:pt x="3109" y="1508"/>
                    <a:pt x="3056" y="1536"/>
                    <a:pt x="3015" y="1536"/>
                  </a:cubicBezTo>
                  <a:cubicBezTo>
                    <a:pt x="3011" y="1536"/>
                    <a:pt x="3007" y="1535"/>
                    <a:pt x="3004" y="1535"/>
                  </a:cubicBezTo>
                  <a:cubicBezTo>
                    <a:pt x="2967" y="1532"/>
                    <a:pt x="2930" y="1531"/>
                    <a:pt x="2893" y="1531"/>
                  </a:cubicBezTo>
                  <a:cubicBezTo>
                    <a:pt x="2595" y="1531"/>
                    <a:pt x="2319" y="1617"/>
                    <a:pt x="2047" y="1742"/>
                  </a:cubicBezTo>
                  <a:cubicBezTo>
                    <a:pt x="2040" y="1745"/>
                    <a:pt x="2032" y="1746"/>
                    <a:pt x="2023" y="1746"/>
                  </a:cubicBezTo>
                  <a:cubicBezTo>
                    <a:pt x="1996" y="1746"/>
                    <a:pt x="1964" y="1734"/>
                    <a:pt x="1932" y="1730"/>
                  </a:cubicBezTo>
                  <a:cubicBezTo>
                    <a:pt x="1956" y="1699"/>
                    <a:pt x="1974" y="1651"/>
                    <a:pt x="1999" y="1645"/>
                  </a:cubicBezTo>
                  <a:cubicBezTo>
                    <a:pt x="2224" y="1565"/>
                    <a:pt x="2449" y="1480"/>
                    <a:pt x="2681" y="1431"/>
                  </a:cubicBezTo>
                  <a:cubicBezTo>
                    <a:pt x="2742" y="1420"/>
                    <a:pt x="2804" y="1416"/>
                    <a:pt x="2866" y="1416"/>
                  </a:cubicBezTo>
                  <a:cubicBezTo>
                    <a:pt x="2966" y="1416"/>
                    <a:pt x="3067" y="1425"/>
                    <a:pt x="3168" y="1425"/>
                  </a:cubicBezTo>
                  <a:cubicBezTo>
                    <a:pt x="3199" y="926"/>
                    <a:pt x="3046" y="469"/>
                    <a:pt x="2882" y="0"/>
                  </a:cubicBezTo>
                  <a:close/>
                </a:path>
              </a:pathLst>
            </a:custGeom>
            <a:solidFill>
              <a:srgbClr val="FDDE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31"/>
            <p:cNvSpPr/>
            <p:nvPr/>
          </p:nvSpPr>
          <p:spPr>
            <a:xfrm>
              <a:off x="-7718675" y="-1411300"/>
              <a:ext cx="52550" cy="222050"/>
            </a:xfrm>
            <a:custGeom>
              <a:rect b="b" l="l" r="r" t="t"/>
              <a:pathLst>
                <a:path extrusionOk="0" h="8882" w="2102">
                  <a:moveTo>
                    <a:pt x="658" y="1"/>
                  </a:moveTo>
                  <a:cubicBezTo>
                    <a:pt x="378" y="750"/>
                    <a:pt x="128" y="1469"/>
                    <a:pt x="0" y="2236"/>
                  </a:cubicBezTo>
                  <a:lnTo>
                    <a:pt x="67" y="2236"/>
                  </a:lnTo>
                  <a:cubicBezTo>
                    <a:pt x="120" y="2234"/>
                    <a:pt x="173" y="2234"/>
                    <a:pt x="226" y="2234"/>
                  </a:cubicBezTo>
                  <a:cubicBezTo>
                    <a:pt x="575" y="2234"/>
                    <a:pt x="922" y="2271"/>
                    <a:pt x="1255" y="2382"/>
                  </a:cubicBezTo>
                  <a:cubicBezTo>
                    <a:pt x="1352" y="2413"/>
                    <a:pt x="1419" y="2468"/>
                    <a:pt x="1419" y="2565"/>
                  </a:cubicBezTo>
                  <a:cubicBezTo>
                    <a:pt x="1413" y="2876"/>
                    <a:pt x="1395" y="3186"/>
                    <a:pt x="1377" y="3497"/>
                  </a:cubicBezTo>
                  <a:cubicBezTo>
                    <a:pt x="1371" y="3613"/>
                    <a:pt x="1310" y="3722"/>
                    <a:pt x="1322" y="3832"/>
                  </a:cubicBezTo>
                  <a:cubicBezTo>
                    <a:pt x="1395" y="4532"/>
                    <a:pt x="1486" y="5227"/>
                    <a:pt x="1566" y="5927"/>
                  </a:cubicBezTo>
                  <a:cubicBezTo>
                    <a:pt x="1608" y="6280"/>
                    <a:pt x="1645" y="6634"/>
                    <a:pt x="1681" y="6987"/>
                  </a:cubicBezTo>
                  <a:cubicBezTo>
                    <a:pt x="1724" y="7407"/>
                    <a:pt x="1767" y="7827"/>
                    <a:pt x="1809" y="8242"/>
                  </a:cubicBezTo>
                  <a:cubicBezTo>
                    <a:pt x="1834" y="8455"/>
                    <a:pt x="1852" y="8668"/>
                    <a:pt x="1870" y="8881"/>
                  </a:cubicBezTo>
                  <a:cubicBezTo>
                    <a:pt x="1955" y="8753"/>
                    <a:pt x="2041" y="8631"/>
                    <a:pt x="2102" y="8534"/>
                  </a:cubicBezTo>
                  <a:cubicBezTo>
                    <a:pt x="2089" y="8418"/>
                    <a:pt x="2065" y="8309"/>
                    <a:pt x="2065" y="8205"/>
                  </a:cubicBezTo>
                  <a:cubicBezTo>
                    <a:pt x="2065" y="8035"/>
                    <a:pt x="2089" y="7870"/>
                    <a:pt x="2083" y="7706"/>
                  </a:cubicBezTo>
                  <a:cubicBezTo>
                    <a:pt x="2071" y="7340"/>
                    <a:pt x="2041" y="6981"/>
                    <a:pt x="2010" y="6615"/>
                  </a:cubicBezTo>
                  <a:cubicBezTo>
                    <a:pt x="1980" y="6189"/>
                    <a:pt x="1949" y="5763"/>
                    <a:pt x="1913" y="5336"/>
                  </a:cubicBezTo>
                  <a:cubicBezTo>
                    <a:pt x="1852" y="4660"/>
                    <a:pt x="1840" y="3990"/>
                    <a:pt x="1913" y="3320"/>
                  </a:cubicBezTo>
                  <a:cubicBezTo>
                    <a:pt x="1919" y="3284"/>
                    <a:pt x="1895" y="3223"/>
                    <a:pt x="1870" y="3217"/>
                  </a:cubicBezTo>
                  <a:cubicBezTo>
                    <a:pt x="1748" y="3162"/>
                    <a:pt x="1767" y="3077"/>
                    <a:pt x="1785" y="2973"/>
                  </a:cubicBezTo>
                  <a:cubicBezTo>
                    <a:pt x="1803" y="2857"/>
                    <a:pt x="1834" y="2723"/>
                    <a:pt x="1803" y="2620"/>
                  </a:cubicBezTo>
                  <a:cubicBezTo>
                    <a:pt x="1712" y="2309"/>
                    <a:pt x="1614" y="1999"/>
                    <a:pt x="1480" y="1706"/>
                  </a:cubicBezTo>
                  <a:cubicBezTo>
                    <a:pt x="1225" y="1152"/>
                    <a:pt x="944" y="610"/>
                    <a:pt x="676" y="56"/>
                  </a:cubicBezTo>
                  <a:cubicBezTo>
                    <a:pt x="670" y="43"/>
                    <a:pt x="664" y="19"/>
                    <a:pt x="658" y="1"/>
                  </a:cubicBezTo>
                  <a:close/>
                </a:path>
              </a:pathLst>
            </a:custGeom>
            <a:solidFill>
              <a:srgbClr val="F4EB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31"/>
            <p:cNvSpPr/>
            <p:nvPr/>
          </p:nvSpPr>
          <p:spPr>
            <a:xfrm>
              <a:off x="-7879625" y="-1583050"/>
              <a:ext cx="54825" cy="111325"/>
            </a:xfrm>
            <a:custGeom>
              <a:rect b="b" l="l" r="r" t="t"/>
              <a:pathLst>
                <a:path extrusionOk="0" h="4453" w="2193">
                  <a:moveTo>
                    <a:pt x="445" y="0"/>
                  </a:moveTo>
                  <a:lnTo>
                    <a:pt x="445" y="0"/>
                  </a:lnTo>
                  <a:cubicBezTo>
                    <a:pt x="554" y="226"/>
                    <a:pt x="658" y="439"/>
                    <a:pt x="749" y="652"/>
                  </a:cubicBezTo>
                  <a:cubicBezTo>
                    <a:pt x="841" y="871"/>
                    <a:pt x="810" y="1072"/>
                    <a:pt x="670" y="1267"/>
                  </a:cubicBezTo>
                  <a:cubicBezTo>
                    <a:pt x="554" y="1432"/>
                    <a:pt x="390" y="1511"/>
                    <a:pt x="226" y="1590"/>
                  </a:cubicBezTo>
                  <a:cubicBezTo>
                    <a:pt x="6" y="1687"/>
                    <a:pt x="0" y="1730"/>
                    <a:pt x="134" y="1919"/>
                  </a:cubicBezTo>
                  <a:cubicBezTo>
                    <a:pt x="238" y="2065"/>
                    <a:pt x="335" y="2223"/>
                    <a:pt x="427" y="2382"/>
                  </a:cubicBezTo>
                  <a:cubicBezTo>
                    <a:pt x="792" y="3027"/>
                    <a:pt x="1164" y="3667"/>
                    <a:pt x="1298" y="4453"/>
                  </a:cubicBezTo>
                  <a:cubicBezTo>
                    <a:pt x="1529" y="4154"/>
                    <a:pt x="1742" y="3880"/>
                    <a:pt x="1955" y="3606"/>
                  </a:cubicBezTo>
                  <a:cubicBezTo>
                    <a:pt x="2010" y="3533"/>
                    <a:pt x="2059" y="3472"/>
                    <a:pt x="2022" y="3362"/>
                  </a:cubicBezTo>
                  <a:cubicBezTo>
                    <a:pt x="2004" y="3302"/>
                    <a:pt x="2047" y="3216"/>
                    <a:pt x="2071" y="3149"/>
                  </a:cubicBezTo>
                  <a:cubicBezTo>
                    <a:pt x="2144" y="2954"/>
                    <a:pt x="2193" y="2759"/>
                    <a:pt x="2156" y="2558"/>
                  </a:cubicBezTo>
                  <a:cubicBezTo>
                    <a:pt x="2065" y="2010"/>
                    <a:pt x="1785" y="1547"/>
                    <a:pt x="1492" y="1097"/>
                  </a:cubicBezTo>
                  <a:cubicBezTo>
                    <a:pt x="1231" y="695"/>
                    <a:pt x="871" y="384"/>
                    <a:pt x="524" y="61"/>
                  </a:cubicBezTo>
                  <a:cubicBezTo>
                    <a:pt x="500" y="43"/>
                    <a:pt x="475" y="25"/>
                    <a:pt x="445" y="0"/>
                  </a:cubicBezTo>
                  <a:close/>
                </a:path>
              </a:pathLst>
            </a:custGeom>
            <a:solidFill>
              <a:srgbClr val="6800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31"/>
            <p:cNvSpPr/>
            <p:nvPr/>
          </p:nvSpPr>
          <p:spPr>
            <a:xfrm>
              <a:off x="-7904750" y="-1169800"/>
              <a:ext cx="49050" cy="115900"/>
            </a:xfrm>
            <a:custGeom>
              <a:rect b="b" l="l" r="r" t="t"/>
              <a:pathLst>
                <a:path extrusionOk="0" h="4636" w="1962">
                  <a:moveTo>
                    <a:pt x="993" y="1"/>
                  </a:moveTo>
                  <a:cubicBezTo>
                    <a:pt x="664" y="1542"/>
                    <a:pt x="335" y="3083"/>
                    <a:pt x="0" y="4636"/>
                  </a:cubicBezTo>
                  <a:cubicBezTo>
                    <a:pt x="323" y="4441"/>
                    <a:pt x="609" y="4228"/>
                    <a:pt x="926" y="4082"/>
                  </a:cubicBezTo>
                  <a:cubicBezTo>
                    <a:pt x="1249" y="3935"/>
                    <a:pt x="1596" y="3850"/>
                    <a:pt x="1961" y="3728"/>
                  </a:cubicBezTo>
                  <a:cubicBezTo>
                    <a:pt x="1797" y="2468"/>
                    <a:pt x="1279" y="1268"/>
                    <a:pt x="1042" y="1"/>
                  </a:cubicBezTo>
                  <a:close/>
                </a:path>
              </a:pathLst>
            </a:custGeom>
            <a:solidFill>
              <a:srgbClr val="BE2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31"/>
            <p:cNvSpPr/>
            <p:nvPr/>
          </p:nvSpPr>
          <p:spPr>
            <a:xfrm>
              <a:off x="-7942525" y="-1336875"/>
              <a:ext cx="40375" cy="127200"/>
            </a:xfrm>
            <a:custGeom>
              <a:rect b="b" l="l" r="r" t="t"/>
              <a:pathLst>
                <a:path extrusionOk="0" h="5088" w="1615">
                  <a:moveTo>
                    <a:pt x="1294" y="1"/>
                  </a:moveTo>
                  <a:cubicBezTo>
                    <a:pt x="1222" y="1"/>
                    <a:pt x="1184" y="54"/>
                    <a:pt x="1146" y="130"/>
                  </a:cubicBezTo>
                  <a:cubicBezTo>
                    <a:pt x="872" y="648"/>
                    <a:pt x="591" y="1159"/>
                    <a:pt x="317" y="1677"/>
                  </a:cubicBezTo>
                  <a:cubicBezTo>
                    <a:pt x="275" y="1751"/>
                    <a:pt x="233" y="1816"/>
                    <a:pt x="123" y="1816"/>
                  </a:cubicBezTo>
                  <a:cubicBezTo>
                    <a:pt x="106" y="1816"/>
                    <a:pt x="88" y="1814"/>
                    <a:pt x="68" y="1811"/>
                  </a:cubicBezTo>
                  <a:cubicBezTo>
                    <a:pt x="43" y="2907"/>
                    <a:pt x="25" y="3986"/>
                    <a:pt x="1" y="5064"/>
                  </a:cubicBezTo>
                  <a:cubicBezTo>
                    <a:pt x="13" y="5076"/>
                    <a:pt x="31" y="5082"/>
                    <a:pt x="43" y="5088"/>
                  </a:cubicBezTo>
                  <a:cubicBezTo>
                    <a:pt x="49" y="5070"/>
                    <a:pt x="49" y="5051"/>
                    <a:pt x="62" y="5039"/>
                  </a:cubicBezTo>
                  <a:cubicBezTo>
                    <a:pt x="299" y="4710"/>
                    <a:pt x="555" y="4394"/>
                    <a:pt x="957" y="4247"/>
                  </a:cubicBezTo>
                  <a:cubicBezTo>
                    <a:pt x="981" y="4235"/>
                    <a:pt x="1000" y="4193"/>
                    <a:pt x="1000" y="4162"/>
                  </a:cubicBezTo>
                  <a:cubicBezTo>
                    <a:pt x="1000" y="4053"/>
                    <a:pt x="975" y="3943"/>
                    <a:pt x="987" y="3833"/>
                  </a:cubicBezTo>
                  <a:cubicBezTo>
                    <a:pt x="1012" y="3431"/>
                    <a:pt x="1024" y="3029"/>
                    <a:pt x="1079" y="2627"/>
                  </a:cubicBezTo>
                  <a:cubicBezTo>
                    <a:pt x="1152" y="2146"/>
                    <a:pt x="1261" y="1665"/>
                    <a:pt x="1365" y="1190"/>
                  </a:cubicBezTo>
                  <a:cubicBezTo>
                    <a:pt x="1438" y="806"/>
                    <a:pt x="1529" y="429"/>
                    <a:pt x="1615" y="33"/>
                  </a:cubicBezTo>
                  <a:cubicBezTo>
                    <a:pt x="1511" y="27"/>
                    <a:pt x="1432" y="39"/>
                    <a:pt x="1365" y="14"/>
                  </a:cubicBezTo>
                  <a:cubicBezTo>
                    <a:pt x="1338" y="5"/>
                    <a:pt x="1315" y="1"/>
                    <a:pt x="1294" y="1"/>
                  </a:cubicBez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31"/>
            <p:cNvSpPr/>
            <p:nvPr/>
          </p:nvSpPr>
          <p:spPr>
            <a:xfrm>
              <a:off x="-7784775" y="-1180150"/>
              <a:ext cx="82725" cy="134475"/>
            </a:xfrm>
            <a:custGeom>
              <a:rect b="b" l="l" r="r" t="t"/>
              <a:pathLst>
                <a:path extrusionOk="0" h="5379" w="3309">
                  <a:moveTo>
                    <a:pt x="3308" y="1"/>
                  </a:moveTo>
                  <a:lnTo>
                    <a:pt x="3308" y="1"/>
                  </a:lnTo>
                  <a:cubicBezTo>
                    <a:pt x="3186" y="86"/>
                    <a:pt x="3071" y="171"/>
                    <a:pt x="2955" y="263"/>
                  </a:cubicBezTo>
                  <a:cubicBezTo>
                    <a:pt x="2821" y="366"/>
                    <a:pt x="2699" y="476"/>
                    <a:pt x="2663" y="665"/>
                  </a:cubicBezTo>
                  <a:cubicBezTo>
                    <a:pt x="2638" y="762"/>
                    <a:pt x="2589" y="872"/>
                    <a:pt x="2529" y="951"/>
                  </a:cubicBezTo>
                  <a:cubicBezTo>
                    <a:pt x="2364" y="1158"/>
                    <a:pt x="2181" y="1347"/>
                    <a:pt x="2005" y="1542"/>
                  </a:cubicBezTo>
                  <a:cubicBezTo>
                    <a:pt x="1913" y="1651"/>
                    <a:pt x="1865" y="1767"/>
                    <a:pt x="1865" y="1913"/>
                  </a:cubicBezTo>
                  <a:cubicBezTo>
                    <a:pt x="1865" y="2004"/>
                    <a:pt x="1822" y="2120"/>
                    <a:pt x="1761" y="2181"/>
                  </a:cubicBezTo>
                  <a:cubicBezTo>
                    <a:pt x="1578" y="2346"/>
                    <a:pt x="1377" y="2492"/>
                    <a:pt x="1176" y="2644"/>
                  </a:cubicBezTo>
                  <a:cubicBezTo>
                    <a:pt x="902" y="2851"/>
                    <a:pt x="610" y="3046"/>
                    <a:pt x="336" y="3259"/>
                  </a:cubicBezTo>
                  <a:cubicBezTo>
                    <a:pt x="110" y="3430"/>
                    <a:pt x="1" y="3661"/>
                    <a:pt x="25" y="3947"/>
                  </a:cubicBezTo>
                  <a:cubicBezTo>
                    <a:pt x="31" y="4088"/>
                    <a:pt x="50" y="4228"/>
                    <a:pt x="43" y="4362"/>
                  </a:cubicBezTo>
                  <a:cubicBezTo>
                    <a:pt x="43" y="4599"/>
                    <a:pt x="31" y="4837"/>
                    <a:pt x="19" y="5080"/>
                  </a:cubicBezTo>
                  <a:cubicBezTo>
                    <a:pt x="13" y="5178"/>
                    <a:pt x="7" y="5281"/>
                    <a:pt x="1" y="5379"/>
                  </a:cubicBezTo>
                  <a:cubicBezTo>
                    <a:pt x="129" y="5257"/>
                    <a:pt x="226" y="5117"/>
                    <a:pt x="336" y="4989"/>
                  </a:cubicBezTo>
                  <a:cubicBezTo>
                    <a:pt x="646" y="4611"/>
                    <a:pt x="975" y="4246"/>
                    <a:pt x="1213" y="3813"/>
                  </a:cubicBezTo>
                  <a:cubicBezTo>
                    <a:pt x="1247" y="3752"/>
                    <a:pt x="1285" y="3720"/>
                    <a:pt x="1324" y="3720"/>
                  </a:cubicBezTo>
                  <a:cubicBezTo>
                    <a:pt x="1362" y="3720"/>
                    <a:pt x="1399" y="3750"/>
                    <a:pt x="1432" y="3813"/>
                  </a:cubicBezTo>
                  <a:cubicBezTo>
                    <a:pt x="1493" y="3929"/>
                    <a:pt x="1542" y="4057"/>
                    <a:pt x="1609" y="4203"/>
                  </a:cubicBezTo>
                  <a:cubicBezTo>
                    <a:pt x="2090" y="2748"/>
                    <a:pt x="2675" y="1365"/>
                    <a:pt x="3308" y="1"/>
                  </a:cubicBezTo>
                  <a:close/>
                </a:path>
              </a:pathLst>
            </a:custGeom>
            <a:solidFill>
              <a:srgbClr val="6800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31"/>
            <p:cNvSpPr/>
            <p:nvPr/>
          </p:nvSpPr>
          <p:spPr>
            <a:xfrm>
              <a:off x="-7830450" y="-764150"/>
              <a:ext cx="54075" cy="84075"/>
            </a:xfrm>
            <a:custGeom>
              <a:rect b="b" l="l" r="r" t="t"/>
              <a:pathLst>
                <a:path extrusionOk="0" h="3363" w="2163">
                  <a:moveTo>
                    <a:pt x="961" y="1"/>
                  </a:moveTo>
                  <a:cubicBezTo>
                    <a:pt x="924" y="1"/>
                    <a:pt x="891" y="20"/>
                    <a:pt x="853" y="62"/>
                  </a:cubicBezTo>
                  <a:cubicBezTo>
                    <a:pt x="537" y="397"/>
                    <a:pt x="262" y="756"/>
                    <a:pt x="74" y="1176"/>
                  </a:cubicBezTo>
                  <a:cubicBezTo>
                    <a:pt x="13" y="1310"/>
                    <a:pt x="1" y="1450"/>
                    <a:pt x="80" y="1603"/>
                  </a:cubicBezTo>
                  <a:cubicBezTo>
                    <a:pt x="238" y="1919"/>
                    <a:pt x="372" y="2242"/>
                    <a:pt x="518" y="2559"/>
                  </a:cubicBezTo>
                  <a:cubicBezTo>
                    <a:pt x="597" y="2736"/>
                    <a:pt x="683" y="2906"/>
                    <a:pt x="768" y="3077"/>
                  </a:cubicBezTo>
                  <a:cubicBezTo>
                    <a:pt x="792" y="3052"/>
                    <a:pt x="798" y="3034"/>
                    <a:pt x="798" y="3016"/>
                  </a:cubicBezTo>
                  <a:cubicBezTo>
                    <a:pt x="786" y="2796"/>
                    <a:pt x="768" y="2583"/>
                    <a:pt x="762" y="2364"/>
                  </a:cubicBezTo>
                  <a:cubicBezTo>
                    <a:pt x="750" y="2090"/>
                    <a:pt x="713" y="1810"/>
                    <a:pt x="731" y="1536"/>
                  </a:cubicBezTo>
                  <a:cubicBezTo>
                    <a:pt x="762" y="1140"/>
                    <a:pt x="835" y="750"/>
                    <a:pt x="890" y="354"/>
                  </a:cubicBezTo>
                  <a:cubicBezTo>
                    <a:pt x="896" y="311"/>
                    <a:pt x="932" y="269"/>
                    <a:pt x="951" y="226"/>
                  </a:cubicBezTo>
                  <a:cubicBezTo>
                    <a:pt x="969" y="232"/>
                    <a:pt x="987" y="238"/>
                    <a:pt x="1006" y="244"/>
                  </a:cubicBezTo>
                  <a:cubicBezTo>
                    <a:pt x="951" y="756"/>
                    <a:pt x="865" y="1268"/>
                    <a:pt x="853" y="1779"/>
                  </a:cubicBezTo>
                  <a:cubicBezTo>
                    <a:pt x="841" y="2297"/>
                    <a:pt x="896" y="2815"/>
                    <a:pt x="920" y="3363"/>
                  </a:cubicBezTo>
                  <a:cubicBezTo>
                    <a:pt x="975" y="3314"/>
                    <a:pt x="1006" y="3290"/>
                    <a:pt x="1036" y="3259"/>
                  </a:cubicBezTo>
                  <a:cubicBezTo>
                    <a:pt x="1475" y="2760"/>
                    <a:pt x="1785" y="2193"/>
                    <a:pt x="2023" y="1584"/>
                  </a:cubicBezTo>
                  <a:cubicBezTo>
                    <a:pt x="2071" y="1456"/>
                    <a:pt x="2163" y="1310"/>
                    <a:pt x="2138" y="1195"/>
                  </a:cubicBezTo>
                  <a:cubicBezTo>
                    <a:pt x="2114" y="1073"/>
                    <a:pt x="1980" y="975"/>
                    <a:pt x="1889" y="866"/>
                  </a:cubicBezTo>
                  <a:cubicBezTo>
                    <a:pt x="1883" y="853"/>
                    <a:pt x="1877" y="847"/>
                    <a:pt x="1864" y="835"/>
                  </a:cubicBezTo>
                  <a:cubicBezTo>
                    <a:pt x="1627" y="555"/>
                    <a:pt x="1395" y="263"/>
                    <a:pt x="1079" y="49"/>
                  </a:cubicBezTo>
                  <a:cubicBezTo>
                    <a:pt x="1032" y="17"/>
                    <a:pt x="995" y="1"/>
                    <a:pt x="961" y="1"/>
                  </a:cubicBezTo>
                  <a:close/>
                </a:path>
              </a:pathLst>
            </a:custGeom>
            <a:solidFill>
              <a:srgbClr val="E3E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31"/>
            <p:cNvSpPr/>
            <p:nvPr/>
          </p:nvSpPr>
          <p:spPr>
            <a:xfrm>
              <a:off x="-7965200" y="-1566150"/>
              <a:ext cx="112400" cy="85150"/>
            </a:xfrm>
            <a:custGeom>
              <a:rect b="b" l="l" r="r" t="t"/>
              <a:pathLst>
                <a:path extrusionOk="0" h="3406" w="4496">
                  <a:moveTo>
                    <a:pt x="0" y="0"/>
                  </a:moveTo>
                  <a:lnTo>
                    <a:pt x="0" y="0"/>
                  </a:lnTo>
                  <a:cubicBezTo>
                    <a:pt x="122" y="189"/>
                    <a:pt x="244" y="348"/>
                    <a:pt x="341" y="518"/>
                  </a:cubicBezTo>
                  <a:cubicBezTo>
                    <a:pt x="414" y="646"/>
                    <a:pt x="512" y="725"/>
                    <a:pt x="652" y="780"/>
                  </a:cubicBezTo>
                  <a:cubicBezTo>
                    <a:pt x="1395" y="1078"/>
                    <a:pt x="2089" y="1456"/>
                    <a:pt x="2747" y="1907"/>
                  </a:cubicBezTo>
                  <a:cubicBezTo>
                    <a:pt x="3161" y="2193"/>
                    <a:pt x="3594" y="2461"/>
                    <a:pt x="3953" y="2827"/>
                  </a:cubicBezTo>
                  <a:cubicBezTo>
                    <a:pt x="4142" y="3009"/>
                    <a:pt x="4319" y="3210"/>
                    <a:pt x="4495" y="3405"/>
                  </a:cubicBezTo>
                  <a:cubicBezTo>
                    <a:pt x="4459" y="3289"/>
                    <a:pt x="4422" y="3162"/>
                    <a:pt x="4373" y="3046"/>
                  </a:cubicBezTo>
                  <a:cubicBezTo>
                    <a:pt x="4136" y="2492"/>
                    <a:pt x="3868" y="1956"/>
                    <a:pt x="3545" y="1450"/>
                  </a:cubicBezTo>
                  <a:cubicBezTo>
                    <a:pt x="3454" y="1316"/>
                    <a:pt x="3344" y="1194"/>
                    <a:pt x="3247" y="1072"/>
                  </a:cubicBezTo>
                  <a:cubicBezTo>
                    <a:pt x="3234" y="1054"/>
                    <a:pt x="3216" y="1030"/>
                    <a:pt x="3216" y="1024"/>
                  </a:cubicBezTo>
                  <a:cubicBezTo>
                    <a:pt x="3271" y="920"/>
                    <a:pt x="3180" y="896"/>
                    <a:pt x="3125" y="871"/>
                  </a:cubicBezTo>
                  <a:cubicBezTo>
                    <a:pt x="2979" y="798"/>
                    <a:pt x="2832" y="725"/>
                    <a:pt x="2680" y="683"/>
                  </a:cubicBezTo>
                  <a:cubicBezTo>
                    <a:pt x="2059" y="500"/>
                    <a:pt x="1431" y="329"/>
                    <a:pt x="804" y="171"/>
                  </a:cubicBezTo>
                  <a:cubicBezTo>
                    <a:pt x="548" y="98"/>
                    <a:pt x="280" y="61"/>
                    <a:pt x="0" y="0"/>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31"/>
            <p:cNvSpPr/>
            <p:nvPr/>
          </p:nvSpPr>
          <p:spPr>
            <a:xfrm>
              <a:off x="-7706350" y="-1578025"/>
              <a:ext cx="102200" cy="87275"/>
            </a:xfrm>
            <a:custGeom>
              <a:rect b="b" l="l" r="r" t="t"/>
              <a:pathLst>
                <a:path extrusionOk="0" h="3491" w="4088">
                  <a:moveTo>
                    <a:pt x="4002" y="0"/>
                  </a:moveTo>
                  <a:cubicBezTo>
                    <a:pt x="3180" y="213"/>
                    <a:pt x="2370" y="475"/>
                    <a:pt x="1651" y="944"/>
                  </a:cubicBezTo>
                  <a:cubicBezTo>
                    <a:pt x="1450" y="1078"/>
                    <a:pt x="1231" y="1176"/>
                    <a:pt x="1085" y="1377"/>
                  </a:cubicBezTo>
                  <a:cubicBezTo>
                    <a:pt x="738" y="1858"/>
                    <a:pt x="451" y="2370"/>
                    <a:pt x="220" y="2912"/>
                  </a:cubicBezTo>
                  <a:cubicBezTo>
                    <a:pt x="141" y="3101"/>
                    <a:pt x="74" y="3302"/>
                    <a:pt x="1" y="3490"/>
                  </a:cubicBezTo>
                  <a:cubicBezTo>
                    <a:pt x="135" y="3356"/>
                    <a:pt x="250" y="3204"/>
                    <a:pt x="372" y="3070"/>
                  </a:cubicBezTo>
                  <a:cubicBezTo>
                    <a:pt x="859" y="2522"/>
                    <a:pt x="1420" y="2065"/>
                    <a:pt x="2035" y="1669"/>
                  </a:cubicBezTo>
                  <a:cubicBezTo>
                    <a:pt x="2541" y="1346"/>
                    <a:pt x="3058" y="1048"/>
                    <a:pt x="3619" y="835"/>
                  </a:cubicBezTo>
                  <a:cubicBezTo>
                    <a:pt x="3661" y="823"/>
                    <a:pt x="3704" y="780"/>
                    <a:pt x="3722" y="743"/>
                  </a:cubicBezTo>
                  <a:cubicBezTo>
                    <a:pt x="3771" y="615"/>
                    <a:pt x="3801" y="488"/>
                    <a:pt x="3862" y="366"/>
                  </a:cubicBezTo>
                  <a:cubicBezTo>
                    <a:pt x="3923" y="238"/>
                    <a:pt x="4002" y="128"/>
                    <a:pt x="4088" y="0"/>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31"/>
            <p:cNvSpPr/>
            <p:nvPr/>
          </p:nvSpPr>
          <p:spPr>
            <a:xfrm>
              <a:off x="-7960350" y="-1385250"/>
              <a:ext cx="49075" cy="85150"/>
            </a:xfrm>
            <a:custGeom>
              <a:rect b="b" l="l" r="r" t="t"/>
              <a:pathLst>
                <a:path extrusionOk="0" h="3406" w="1963">
                  <a:moveTo>
                    <a:pt x="740" y="1014"/>
                  </a:moveTo>
                  <a:cubicBezTo>
                    <a:pt x="1026" y="1014"/>
                    <a:pt x="1550" y="1169"/>
                    <a:pt x="1737" y="1340"/>
                  </a:cubicBezTo>
                  <a:cubicBezTo>
                    <a:pt x="1694" y="1328"/>
                    <a:pt x="1646" y="1328"/>
                    <a:pt x="1603" y="1316"/>
                  </a:cubicBezTo>
                  <a:cubicBezTo>
                    <a:pt x="1359" y="1243"/>
                    <a:pt x="1110" y="1170"/>
                    <a:pt x="866" y="1097"/>
                  </a:cubicBezTo>
                  <a:cubicBezTo>
                    <a:pt x="811" y="1084"/>
                    <a:pt x="756" y="1091"/>
                    <a:pt x="708" y="1078"/>
                  </a:cubicBezTo>
                  <a:cubicBezTo>
                    <a:pt x="671" y="1072"/>
                    <a:pt x="634" y="1054"/>
                    <a:pt x="598" y="1036"/>
                  </a:cubicBezTo>
                  <a:cubicBezTo>
                    <a:pt x="632" y="1021"/>
                    <a:pt x="681" y="1014"/>
                    <a:pt x="740" y="1014"/>
                  </a:cubicBezTo>
                  <a:close/>
                  <a:moveTo>
                    <a:pt x="1152" y="0"/>
                  </a:moveTo>
                  <a:cubicBezTo>
                    <a:pt x="1128" y="31"/>
                    <a:pt x="1110" y="49"/>
                    <a:pt x="1097" y="67"/>
                  </a:cubicBezTo>
                  <a:cubicBezTo>
                    <a:pt x="902" y="372"/>
                    <a:pt x="714" y="682"/>
                    <a:pt x="519" y="987"/>
                  </a:cubicBezTo>
                  <a:cubicBezTo>
                    <a:pt x="500" y="1017"/>
                    <a:pt x="458" y="1030"/>
                    <a:pt x="427" y="1048"/>
                  </a:cubicBezTo>
                  <a:cubicBezTo>
                    <a:pt x="415" y="1011"/>
                    <a:pt x="391" y="963"/>
                    <a:pt x="403" y="932"/>
                  </a:cubicBezTo>
                  <a:cubicBezTo>
                    <a:pt x="440" y="847"/>
                    <a:pt x="482" y="762"/>
                    <a:pt x="531" y="682"/>
                  </a:cubicBezTo>
                  <a:cubicBezTo>
                    <a:pt x="647" y="506"/>
                    <a:pt x="762" y="329"/>
                    <a:pt x="884" y="146"/>
                  </a:cubicBezTo>
                  <a:lnTo>
                    <a:pt x="884" y="146"/>
                  </a:lnTo>
                  <a:cubicBezTo>
                    <a:pt x="549" y="457"/>
                    <a:pt x="263" y="798"/>
                    <a:pt x="68" y="1237"/>
                  </a:cubicBezTo>
                  <a:cubicBezTo>
                    <a:pt x="232" y="1131"/>
                    <a:pt x="283" y="1099"/>
                    <a:pt x="317" y="1099"/>
                  </a:cubicBezTo>
                  <a:cubicBezTo>
                    <a:pt x="332" y="1099"/>
                    <a:pt x="343" y="1105"/>
                    <a:pt x="360" y="1115"/>
                  </a:cubicBezTo>
                  <a:cubicBezTo>
                    <a:pt x="263" y="1237"/>
                    <a:pt x="147" y="1352"/>
                    <a:pt x="62" y="1480"/>
                  </a:cubicBezTo>
                  <a:cubicBezTo>
                    <a:pt x="19" y="1535"/>
                    <a:pt x="1" y="1627"/>
                    <a:pt x="13" y="1694"/>
                  </a:cubicBezTo>
                  <a:cubicBezTo>
                    <a:pt x="141" y="2254"/>
                    <a:pt x="342" y="2790"/>
                    <a:pt x="622" y="3295"/>
                  </a:cubicBezTo>
                  <a:cubicBezTo>
                    <a:pt x="641" y="3338"/>
                    <a:pt x="671" y="3368"/>
                    <a:pt x="695" y="3405"/>
                  </a:cubicBezTo>
                  <a:cubicBezTo>
                    <a:pt x="683" y="3314"/>
                    <a:pt x="653" y="3228"/>
                    <a:pt x="628" y="3149"/>
                  </a:cubicBezTo>
                  <a:cubicBezTo>
                    <a:pt x="580" y="2967"/>
                    <a:pt x="537" y="2790"/>
                    <a:pt x="488" y="2607"/>
                  </a:cubicBezTo>
                  <a:cubicBezTo>
                    <a:pt x="379" y="2199"/>
                    <a:pt x="306" y="1785"/>
                    <a:pt x="324" y="1359"/>
                  </a:cubicBezTo>
                  <a:cubicBezTo>
                    <a:pt x="329" y="1296"/>
                    <a:pt x="349" y="1267"/>
                    <a:pt x="399" y="1267"/>
                  </a:cubicBezTo>
                  <a:cubicBezTo>
                    <a:pt x="412" y="1267"/>
                    <a:pt x="428" y="1269"/>
                    <a:pt x="446" y="1273"/>
                  </a:cubicBezTo>
                  <a:cubicBezTo>
                    <a:pt x="403" y="1992"/>
                    <a:pt x="641" y="2656"/>
                    <a:pt x="805" y="3332"/>
                  </a:cubicBezTo>
                  <a:cubicBezTo>
                    <a:pt x="1274" y="2248"/>
                    <a:pt x="1603" y="1669"/>
                    <a:pt x="1962" y="1346"/>
                  </a:cubicBezTo>
                  <a:cubicBezTo>
                    <a:pt x="1725" y="926"/>
                    <a:pt x="1487" y="506"/>
                    <a:pt x="1250" y="92"/>
                  </a:cubicBezTo>
                  <a:cubicBezTo>
                    <a:pt x="1225" y="55"/>
                    <a:pt x="1189" y="31"/>
                    <a:pt x="1152" y="0"/>
                  </a:cubicBezTo>
                  <a:close/>
                </a:path>
              </a:pathLst>
            </a:custGeom>
            <a:solidFill>
              <a:srgbClr val="E3E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31"/>
            <p:cNvSpPr/>
            <p:nvPr/>
          </p:nvSpPr>
          <p:spPr>
            <a:xfrm>
              <a:off x="-7726300" y="-1582900"/>
              <a:ext cx="45550" cy="100975"/>
            </a:xfrm>
            <a:custGeom>
              <a:rect b="b" l="l" r="r" t="t"/>
              <a:pathLst>
                <a:path extrusionOk="0" h="4039" w="1822">
                  <a:moveTo>
                    <a:pt x="1316" y="0"/>
                  </a:moveTo>
                  <a:cubicBezTo>
                    <a:pt x="1097" y="378"/>
                    <a:pt x="890" y="743"/>
                    <a:pt x="683" y="1109"/>
                  </a:cubicBezTo>
                  <a:cubicBezTo>
                    <a:pt x="445" y="1529"/>
                    <a:pt x="263" y="1968"/>
                    <a:pt x="123" y="2431"/>
                  </a:cubicBezTo>
                  <a:cubicBezTo>
                    <a:pt x="86" y="2565"/>
                    <a:pt x="56" y="2705"/>
                    <a:pt x="49" y="2845"/>
                  </a:cubicBezTo>
                  <a:cubicBezTo>
                    <a:pt x="37" y="3149"/>
                    <a:pt x="1" y="3460"/>
                    <a:pt x="287" y="3679"/>
                  </a:cubicBezTo>
                  <a:cubicBezTo>
                    <a:pt x="305" y="3691"/>
                    <a:pt x="317" y="3716"/>
                    <a:pt x="336" y="3734"/>
                  </a:cubicBezTo>
                  <a:cubicBezTo>
                    <a:pt x="421" y="3838"/>
                    <a:pt x="506" y="3941"/>
                    <a:pt x="592" y="4039"/>
                  </a:cubicBezTo>
                  <a:cubicBezTo>
                    <a:pt x="762" y="3040"/>
                    <a:pt x="1280" y="2211"/>
                    <a:pt x="1822" y="1389"/>
                  </a:cubicBezTo>
                  <a:cubicBezTo>
                    <a:pt x="1718" y="1267"/>
                    <a:pt x="1615" y="1139"/>
                    <a:pt x="1511" y="1005"/>
                  </a:cubicBezTo>
                  <a:cubicBezTo>
                    <a:pt x="1371" y="835"/>
                    <a:pt x="1268" y="640"/>
                    <a:pt x="1274" y="408"/>
                  </a:cubicBezTo>
                  <a:cubicBezTo>
                    <a:pt x="1280" y="281"/>
                    <a:pt x="1298" y="147"/>
                    <a:pt x="1316" y="0"/>
                  </a:cubicBezTo>
                  <a:close/>
                </a:path>
              </a:pathLst>
            </a:custGeom>
            <a:solidFill>
              <a:srgbClr val="6800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31"/>
            <p:cNvSpPr/>
            <p:nvPr/>
          </p:nvSpPr>
          <p:spPr>
            <a:xfrm>
              <a:off x="-7739700" y="-1620350"/>
              <a:ext cx="60475" cy="119850"/>
            </a:xfrm>
            <a:custGeom>
              <a:rect b="b" l="l" r="r" t="t"/>
              <a:pathLst>
                <a:path extrusionOk="0" h="4794" w="2419">
                  <a:moveTo>
                    <a:pt x="2419" y="0"/>
                  </a:moveTo>
                  <a:lnTo>
                    <a:pt x="2419" y="0"/>
                  </a:lnTo>
                  <a:cubicBezTo>
                    <a:pt x="2370" y="6"/>
                    <a:pt x="2364" y="6"/>
                    <a:pt x="2358" y="6"/>
                  </a:cubicBezTo>
                  <a:cubicBezTo>
                    <a:pt x="2334" y="18"/>
                    <a:pt x="2309" y="24"/>
                    <a:pt x="2291" y="37"/>
                  </a:cubicBezTo>
                  <a:cubicBezTo>
                    <a:pt x="1572" y="463"/>
                    <a:pt x="994" y="1023"/>
                    <a:pt x="610" y="1779"/>
                  </a:cubicBezTo>
                  <a:cubicBezTo>
                    <a:pt x="403" y="2193"/>
                    <a:pt x="281" y="2643"/>
                    <a:pt x="171" y="3088"/>
                  </a:cubicBezTo>
                  <a:cubicBezTo>
                    <a:pt x="80" y="3441"/>
                    <a:pt x="1" y="3795"/>
                    <a:pt x="92" y="4160"/>
                  </a:cubicBezTo>
                  <a:cubicBezTo>
                    <a:pt x="165" y="4446"/>
                    <a:pt x="293" y="4684"/>
                    <a:pt x="464" y="4794"/>
                  </a:cubicBezTo>
                  <a:cubicBezTo>
                    <a:pt x="409" y="4191"/>
                    <a:pt x="537" y="3624"/>
                    <a:pt x="817" y="3094"/>
                  </a:cubicBezTo>
                  <a:cubicBezTo>
                    <a:pt x="1280" y="2217"/>
                    <a:pt x="1761" y="1352"/>
                    <a:pt x="2230" y="475"/>
                  </a:cubicBezTo>
                  <a:cubicBezTo>
                    <a:pt x="2309" y="329"/>
                    <a:pt x="2352" y="171"/>
                    <a:pt x="2419" y="0"/>
                  </a:cubicBezTo>
                  <a:close/>
                </a:path>
              </a:pathLst>
            </a:custGeom>
            <a:solidFill>
              <a:srgbClr val="BE2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31"/>
            <p:cNvSpPr/>
            <p:nvPr/>
          </p:nvSpPr>
          <p:spPr>
            <a:xfrm>
              <a:off x="-7700875" y="-1310175"/>
              <a:ext cx="24400" cy="433375"/>
            </a:xfrm>
            <a:custGeom>
              <a:rect b="b" l="l" r="r" t="t"/>
              <a:pathLst>
                <a:path extrusionOk="0" h="17335" w="976">
                  <a:moveTo>
                    <a:pt x="184" y="0"/>
                  </a:moveTo>
                  <a:cubicBezTo>
                    <a:pt x="1" y="98"/>
                    <a:pt x="1" y="98"/>
                    <a:pt x="50" y="250"/>
                  </a:cubicBezTo>
                  <a:cubicBezTo>
                    <a:pt x="312" y="1102"/>
                    <a:pt x="494" y="1973"/>
                    <a:pt x="580" y="2863"/>
                  </a:cubicBezTo>
                  <a:cubicBezTo>
                    <a:pt x="659" y="3655"/>
                    <a:pt x="695" y="4452"/>
                    <a:pt x="732" y="5250"/>
                  </a:cubicBezTo>
                  <a:cubicBezTo>
                    <a:pt x="750" y="5762"/>
                    <a:pt x="744" y="6274"/>
                    <a:pt x="738" y="6779"/>
                  </a:cubicBezTo>
                  <a:cubicBezTo>
                    <a:pt x="726" y="7595"/>
                    <a:pt x="701" y="8411"/>
                    <a:pt x="683" y="9222"/>
                  </a:cubicBezTo>
                  <a:cubicBezTo>
                    <a:pt x="677" y="9441"/>
                    <a:pt x="671" y="9654"/>
                    <a:pt x="659" y="9867"/>
                  </a:cubicBezTo>
                  <a:cubicBezTo>
                    <a:pt x="628" y="10470"/>
                    <a:pt x="598" y="11073"/>
                    <a:pt x="567" y="11676"/>
                  </a:cubicBezTo>
                  <a:cubicBezTo>
                    <a:pt x="549" y="11987"/>
                    <a:pt x="531" y="12297"/>
                    <a:pt x="519" y="12608"/>
                  </a:cubicBezTo>
                  <a:cubicBezTo>
                    <a:pt x="488" y="13175"/>
                    <a:pt x="464" y="13747"/>
                    <a:pt x="439" y="14313"/>
                  </a:cubicBezTo>
                  <a:cubicBezTo>
                    <a:pt x="433" y="14478"/>
                    <a:pt x="427" y="14642"/>
                    <a:pt x="415" y="14807"/>
                  </a:cubicBezTo>
                  <a:cubicBezTo>
                    <a:pt x="385" y="15245"/>
                    <a:pt x="354" y="15678"/>
                    <a:pt x="318" y="16110"/>
                  </a:cubicBezTo>
                  <a:cubicBezTo>
                    <a:pt x="299" y="16330"/>
                    <a:pt x="269" y="16543"/>
                    <a:pt x="251" y="16762"/>
                  </a:cubicBezTo>
                  <a:cubicBezTo>
                    <a:pt x="232" y="16951"/>
                    <a:pt x="220" y="17140"/>
                    <a:pt x="202" y="17335"/>
                  </a:cubicBezTo>
                  <a:cubicBezTo>
                    <a:pt x="214" y="17328"/>
                    <a:pt x="220" y="17328"/>
                    <a:pt x="220" y="17328"/>
                  </a:cubicBezTo>
                  <a:cubicBezTo>
                    <a:pt x="336" y="16920"/>
                    <a:pt x="488" y="16524"/>
                    <a:pt x="506" y="16098"/>
                  </a:cubicBezTo>
                  <a:cubicBezTo>
                    <a:pt x="525" y="15586"/>
                    <a:pt x="567" y="15075"/>
                    <a:pt x="598" y="14557"/>
                  </a:cubicBezTo>
                  <a:cubicBezTo>
                    <a:pt x="610" y="14265"/>
                    <a:pt x="610" y="13966"/>
                    <a:pt x="628" y="13674"/>
                  </a:cubicBezTo>
                  <a:cubicBezTo>
                    <a:pt x="634" y="13467"/>
                    <a:pt x="659" y="13266"/>
                    <a:pt x="677" y="13059"/>
                  </a:cubicBezTo>
                  <a:cubicBezTo>
                    <a:pt x="714" y="12620"/>
                    <a:pt x="756" y="12182"/>
                    <a:pt x="793" y="11743"/>
                  </a:cubicBezTo>
                  <a:cubicBezTo>
                    <a:pt x="811" y="11524"/>
                    <a:pt x="829" y="11305"/>
                    <a:pt x="841" y="11079"/>
                  </a:cubicBezTo>
                  <a:cubicBezTo>
                    <a:pt x="884" y="10537"/>
                    <a:pt x="939" y="9995"/>
                    <a:pt x="957" y="9447"/>
                  </a:cubicBezTo>
                  <a:cubicBezTo>
                    <a:pt x="975" y="9002"/>
                    <a:pt x="951" y="8552"/>
                    <a:pt x="939" y="8101"/>
                  </a:cubicBezTo>
                  <a:cubicBezTo>
                    <a:pt x="927" y="7327"/>
                    <a:pt x="915" y="6548"/>
                    <a:pt x="890" y="5774"/>
                  </a:cubicBezTo>
                  <a:cubicBezTo>
                    <a:pt x="878" y="5409"/>
                    <a:pt x="860" y="5037"/>
                    <a:pt x="829" y="4672"/>
                  </a:cubicBezTo>
                  <a:cubicBezTo>
                    <a:pt x="793" y="4197"/>
                    <a:pt x="744" y="3728"/>
                    <a:pt x="695" y="3259"/>
                  </a:cubicBezTo>
                  <a:cubicBezTo>
                    <a:pt x="647" y="2820"/>
                    <a:pt x="604" y="2388"/>
                    <a:pt x="543" y="1955"/>
                  </a:cubicBezTo>
                  <a:cubicBezTo>
                    <a:pt x="476" y="1480"/>
                    <a:pt x="385" y="1011"/>
                    <a:pt x="305" y="542"/>
                  </a:cubicBezTo>
                  <a:cubicBezTo>
                    <a:pt x="269" y="359"/>
                    <a:pt x="226" y="183"/>
                    <a:pt x="184" y="0"/>
                  </a:cubicBezTo>
                  <a:close/>
                </a:path>
              </a:pathLst>
            </a:custGeom>
            <a:solidFill>
              <a:srgbClr val="E3E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31"/>
            <p:cNvSpPr/>
            <p:nvPr/>
          </p:nvSpPr>
          <p:spPr>
            <a:xfrm>
              <a:off x="-7959125" y="-1220950"/>
              <a:ext cx="44800" cy="80525"/>
            </a:xfrm>
            <a:custGeom>
              <a:rect b="b" l="l" r="r" t="t"/>
              <a:pathLst>
                <a:path extrusionOk="0" h="3221" w="1792">
                  <a:moveTo>
                    <a:pt x="1556" y="0"/>
                  </a:moveTo>
                  <a:cubicBezTo>
                    <a:pt x="1542" y="0"/>
                    <a:pt x="1528" y="3"/>
                    <a:pt x="1511" y="6"/>
                  </a:cubicBezTo>
                  <a:cubicBezTo>
                    <a:pt x="1365" y="43"/>
                    <a:pt x="1286" y="146"/>
                    <a:pt x="1213" y="256"/>
                  </a:cubicBezTo>
                  <a:cubicBezTo>
                    <a:pt x="1115" y="408"/>
                    <a:pt x="1030" y="567"/>
                    <a:pt x="933" y="713"/>
                  </a:cubicBezTo>
                  <a:cubicBezTo>
                    <a:pt x="805" y="899"/>
                    <a:pt x="658" y="983"/>
                    <a:pt x="481" y="983"/>
                  </a:cubicBezTo>
                  <a:cubicBezTo>
                    <a:pt x="438" y="983"/>
                    <a:pt x="394" y="978"/>
                    <a:pt x="348" y="969"/>
                  </a:cubicBezTo>
                  <a:cubicBezTo>
                    <a:pt x="250" y="1279"/>
                    <a:pt x="159" y="1590"/>
                    <a:pt x="56" y="1901"/>
                  </a:cubicBezTo>
                  <a:cubicBezTo>
                    <a:pt x="1" y="2053"/>
                    <a:pt x="13" y="2181"/>
                    <a:pt x="92" y="2315"/>
                  </a:cubicBezTo>
                  <a:cubicBezTo>
                    <a:pt x="190" y="2498"/>
                    <a:pt x="275" y="2686"/>
                    <a:pt x="372" y="2869"/>
                  </a:cubicBezTo>
                  <a:cubicBezTo>
                    <a:pt x="397" y="2912"/>
                    <a:pt x="433" y="2967"/>
                    <a:pt x="482" y="2991"/>
                  </a:cubicBezTo>
                  <a:cubicBezTo>
                    <a:pt x="659" y="3070"/>
                    <a:pt x="835" y="3143"/>
                    <a:pt x="1018" y="3210"/>
                  </a:cubicBezTo>
                  <a:cubicBezTo>
                    <a:pt x="1036" y="3218"/>
                    <a:pt x="1058" y="3220"/>
                    <a:pt x="1081" y="3220"/>
                  </a:cubicBezTo>
                  <a:cubicBezTo>
                    <a:pt x="1112" y="3220"/>
                    <a:pt x="1145" y="3216"/>
                    <a:pt x="1176" y="3216"/>
                  </a:cubicBezTo>
                  <a:cubicBezTo>
                    <a:pt x="1134" y="3180"/>
                    <a:pt x="1085" y="3180"/>
                    <a:pt x="1042" y="3155"/>
                  </a:cubicBezTo>
                  <a:cubicBezTo>
                    <a:pt x="957" y="3113"/>
                    <a:pt x="853" y="3070"/>
                    <a:pt x="805" y="2997"/>
                  </a:cubicBezTo>
                  <a:cubicBezTo>
                    <a:pt x="628" y="2747"/>
                    <a:pt x="470" y="2485"/>
                    <a:pt x="317" y="2223"/>
                  </a:cubicBezTo>
                  <a:cubicBezTo>
                    <a:pt x="275" y="2150"/>
                    <a:pt x="275" y="2047"/>
                    <a:pt x="263" y="1962"/>
                  </a:cubicBezTo>
                  <a:cubicBezTo>
                    <a:pt x="257" y="1943"/>
                    <a:pt x="287" y="1925"/>
                    <a:pt x="299" y="1907"/>
                  </a:cubicBezTo>
                  <a:cubicBezTo>
                    <a:pt x="311" y="1925"/>
                    <a:pt x="336" y="1937"/>
                    <a:pt x="342" y="1955"/>
                  </a:cubicBezTo>
                  <a:cubicBezTo>
                    <a:pt x="366" y="2016"/>
                    <a:pt x="366" y="2083"/>
                    <a:pt x="397" y="2138"/>
                  </a:cubicBezTo>
                  <a:cubicBezTo>
                    <a:pt x="573" y="2431"/>
                    <a:pt x="762" y="2723"/>
                    <a:pt x="945" y="3015"/>
                  </a:cubicBezTo>
                  <a:cubicBezTo>
                    <a:pt x="982" y="3071"/>
                    <a:pt x="1200" y="3123"/>
                    <a:pt x="1336" y="3123"/>
                  </a:cubicBezTo>
                  <a:cubicBezTo>
                    <a:pt x="1379" y="3123"/>
                    <a:pt x="1413" y="3118"/>
                    <a:pt x="1432" y="3107"/>
                  </a:cubicBezTo>
                  <a:cubicBezTo>
                    <a:pt x="1456" y="3088"/>
                    <a:pt x="1475" y="3058"/>
                    <a:pt x="1505" y="3021"/>
                  </a:cubicBezTo>
                  <a:cubicBezTo>
                    <a:pt x="1353" y="2979"/>
                    <a:pt x="1219" y="2936"/>
                    <a:pt x="1085" y="2900"/>
                  </a:cubicBezTo>
                  <a:cubicBezTo>
                    <a:pt x="975" y="2869"/>
                    <a:pt x="933" y="2802"/>
                    <a:pt x="914" y="2686"/>
                  </a:cubicBezTo>
                  <a:cubicBezTo>
                    <a:pt x="860" y="2345"/>
                    <a:pt x="793" y="2004"/>
                    <a:pt x="592" y="1706"/>
                  </a:cubicBezTo>
                  <a:cubicBezTo>
                    <a:pt x="579" y="1694"/>
                    <a:pt x="585" y="1675"/>
                    <a:pt x="579" y="1663"/>
                  </a:cubicBezTo>
                  <a:cubicBezTo>
                    <a:pt x="585" y="1651"/>
                    <a:pt x="598" y="1639"/>
                    <a:pt x="604" y="1633"/>
                  </a:cubicBezTo>
                  <a:cubicBezTo>
                    <a:pt x="646" y="1657"/>
                    <a:pt x="701" y="1681"/>
                    <a:pt x="726" y="1718"/>
                  </a:cubicBezTo>
                  <a:cubicBezTo>
                    <a:pt x="902" y="1955"/>
                    <a:pt x="969" y="2236"/>
                    <a:pt x="1018" y="2516"/>
                  </a:cubicBezTo>
                  <a:cubicBezTo>
                    <a:pt x="1073" y="2814"/>
                    <a:pt x="1061" y="2814"/>
                    <a:pt x="1353" y="2893"/>
                  </a:cubicBezTo>
                  <a:cubicBezTo>
                    <a:pt x="1439" y="2916"/>
                    <a:pt x="1501" y="2931"/>
                    <a:pt x="1549" y="2931"/>
                  </a:cubicBezTo>
                  <a:cubicBezTo>
                    <a:pt x="1654" y="2931"/>
                    <a:pt x="1695" y="2862"/>
                    <a:pt x="1791" y="2662"/>
                  </a:cubicBezTo>
                  <a:cubicBezTo>
                    <a:pt x="1718" y="2632"/>
                    <a:pt x="1651" y="2595"/>
                    <a:pt x="1584" y="2577"/>
                  </a:cubicBezTo>
                  <a:cubicBezTo>
                    <a:pt x="1481" y="2534"/>
                    <a:pt x="1396" y="2467"/>
                    <a:pt x="1377" y="2357"/>
                  </a:cubicBezTo>
                  <a:cubicBezTo>
                    <a:pt x="1322" y="2022"/>
                    <a:pt x="1274" y="1681"/>
                    <a:pt x="1231" y="1346"/>
                  </a:cubicBezTo>
                  <a:cubicBezTo>
                    <a:pt x="1220" y="1244"/>
                    <a:pt x="1222" y="1205"/>
                    <a:pt x="1266" y="1205"/>
                  </a:cubicBezTo>
                  <a:cubicBezTo>
                    <a:pt x="1292" y="1205"/>
                    <a:pt x="1333" y="1220"/>
                    <a:pt x="1396" y="1243"/>
                  </a:cubicBezTo>
                  <a:cubicBezTo>
                    <a:pt x="1517" y="1060"/>
                    <a:pt x="1633" y="877"/>
                    <a:pt x="1749" y="689"/>
                  </a:cubicBezTo>
                  <a:cubicBezTo>
                    <a:pt x="1773" y="658"/>
                    <a:pt x="1785" y="597"/>
                    <a:pt x="1773" y="561"/>
                  </a:cubicBezTo>
                  <a:cubicBezTo>
                    <a:pt x="1724" y="390"/>
                    <a:pt x="1670" y="226"/>
                    <a:pt x="1621" y="61"/>
                  </a:cubicBezTo>
                  <a:cubicBezTo>
                    <a:pt x="1608" y="14"/>
                    <a:pt x="1586" y="0"/>
                    <a:pt x="1556" y="0"/>
                  </a:cubicBezTo>
                  <a:close/>
                </a:path>
              </a:pathLst>
            </a:custGeom>
            <a:solidFill>
              <a:srgbClr val="6800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31"/>
            <p:cNvSpPr/>
            <p:nvPr/>
          </p:nvSpPr>
          <p:spPr>
            <a:xfrm>
              <a:off x="-7943750" y="-1309575"/>
              <a:ext cx="104350" cy="445875"/>
            </a:xfrm>
            <a:custGeom>
              <a:rect b="b" l="l" r="r" t="t"/>
              <a:pathLst>
                <a:path extrusionOk="0" h="17835" w="4174">
                  <a:moveTo>
                    <a:pt x="4118" y="0"/>
                  </a:moveTo>
                  <a:cubicBezTo>
                    <a:pt x="4094" y="55"/>
                    <a:pt x="4064" y="98"/>
                    <a:pt x="4045" y="153"/>
                  </a:cubicBezTo>
                  <a:cubicBezTo>
                    <a:pt x="3771" y="969"/>
                    <a:pt x="3485" y="1779"/>
                    <a:pt x="3235" y="2601"/>
                  </a:cubicBezTo>
                  <a:cubicBezTo>
                    <a:pt x="2912" y="3679"/>
                    <a:pt x="2620" y="4770"/>
                    <a:pt x="2322" y="5860"/>
                  </a:cubicBezTo>
                  <a:cubicBezTo>
                    <a:pt x="1980" y="7108"/>
                    <a:pt x="1639" y="8357"/>
                    <a:pt x="1323" y="9618"/>
                  </a:cubicBezTo>
                  <a:cubicBezTo>
                    <a:pt x="1109" y="10477"/>
                    <a:pt x="933" y="11348"/>
                    <a:pt x="756" y="12219"/>
                  </a:cubicBezTo>
                  <a:cubicBezTo>
                    <a:pt x="677" y="12615"/>
                    <a:pt x="628" y="13023"/>
                    <a:pt x="573" y="13425"/>
                  </a:cubicBezTo>
                  <a:cubicBezTo>
                    <a:pt x="519" y="13814"/>
                    <a:pt x="464" y="14204"/>
                    <a:pt x="409" y="14594"/>
                  </a:cubicBezTo>
                  <a:cubicBezTo>
                    <a:pt x="360" y="14972"/>
                    <a:pt x="305" y="15349"/>
                    <a:pt x="251" y="15721"/>
                  </a:cubicBezTo>
                  <a:cubicBezTo>
                    <a:pt x="208" y="16044"/>
                    <a:pt x="159" y="16360"/>
                    <a:pt x="117" y="16683"/>
                  </a:cubicBezTo>
                  <a:cubicBezTo>
                    <a:pt x="86" y="16957"/>
                    <a:pt x="86" y="17231"/>
                    <a:pt x="31" y="17499"/>
                  </a:cubicBezTo>
                  <a:cubicBezTo>
                    <a:pt x="1" y="17646"/>
                    <a:pt x="44" y="17737"/>
                    <a:pt x="147" y="17834"/>
                  </a:cubicBezTo>
                  <a:cubicBezTo>
                    <a:pt x="147" y="17786"/>
                    <a:pt x="147" y="17743"/>
                    <a:pt x="153" y="17694"/>
                  </a:cubicBezTo>
                  <a:cubicBezTo>
                    <a:pt x="220" y="17116"/>
                    <a:pt x="269" y="16531"/>
                    <a:pt x="366" y="15958"/>
                  </a:cubicBezTo>
                  <a:cubicBezTo>
                    <a:pt x="506" y="15118"/>
                    <a:pt x="695" y="14289"/>
                    <a:pt x="860" y="13449"/>
                  </a:cubicBezTo>
                  <a:cubicBezTo>
                    <a:pt x="1061" y="12389"/>
                    <a:pt x="1250" y="11323"/>
                    <a:pt x="1444" y="10257"/>
                  </a:cubicBezTo>
                  <a:cubicBezTo>
                    <a:pt x="1536" y="9770"/>
                    <a:pt x="1615" y="9277"/>
                    <a:pt x="1719" y="8796"/>
                  </a:cubicBezTo>
                  <a:cubicBezTo>
                    <a:pt x="1993" y="7565"/>
                    <a:pt x="2255" y="6329"/>
                    <a:pt x="2571" y="5111"/>
                  </a:cubicBezTo>
                  <a:cubicBezTo>
                    <a:pt x="2839" y="4087"/>
                    <a:pt x="3174" y="3082"/>
                    <a:pt x="3497" y="2077"/>
                  </a:cubicBezTo>
                  <a:cubicBezTo>
                    <a:pt x="3704" y="1420"/>
                    <a:pt x="3942" y="768"/>
                    <a:pt x="4167" y="116"/>
                  </a:cubicBezTo>
                  <a:cubicBezTo>
                    <a:pt x="4173" y="86"/>
                    <a:pt x="4161" y="43"/>
                    <a:pt x="4161" y="7"/>
                  </a:cubicBezTo>
                  <a:cubicBezTo>
                    <a:pt x="4143" y="7"/>
                    <a:pt x="4131" y="7"/>
                    <a:pt x="4118" y="0"/>
                  </a:cubicBezTo>
                  <a:close/>
                </a:path>
              </a:pathLst>
            </a:custGeom>
            <a:solidFill>
              <a:srgbClr val="E3E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31"/>
            <p:cNvSpPr/>
            <p:nvPr/>
          </p:nvSpPr>
          <p:spPr>
            <a:xfrm>
              <a:off x="-7784150" y="-1070675"/>
              <a:ext cx="39600" cy="88200"/>
            </a:xfrm>
            <a:custGeom>
              <a:rect b="b" l="l" r="r" t="t"/>
              <a:pathLst>
                <a:path extrusionOk="0" h="3528" w="1584">
                  <a:moveTo>
                    <a:pt x="916" y="1553"/>
                  </a:moveTo>
                  <a:cubicBezTo>
                    <a:pt x="1051" y="1553"/>
                    <a:pt x="1161" y="1566"/>
                    <a:pt x="1206" y="1597"/>
                  </a:cubicBezTo>
                  <a:cubicBezTo>
                    <a:pt x="1097" y="1609"/>
                    <a:pt x="999" y="1609"/>
                    <a:pt x="908" y="1621"/>
                  </a:cubicBezTo>
                  <a:cubicBezTo>
                    <a:pt x="688" y="1652"/>
                    <a:pt x="469" y="1688"/>
                    <a:pt x="250" y="1719"/>
                  </a:cubicBezTo>
                  <a:cubicBezTo>
                    <a:pt x="213" y="1719"/>
                    <a:pt x="171" y="1706"/>
                    <a:pt x="134" y="1700"/>
                  </a:cubicBezTo>
                  <a:lnTo>
                    <a:pt x="146" y="1664"/>
                  </a:lnTo>
                  <a:cubicBezTo>
                    <a:pt x="339" y="1597"/>
                    <a:pt x="670" y="1553"/>
                    <a:pt x="916" y="1553"/>
                  </a:cubicBezTo>
                  <a:close/>
                  <a:moveTo>
                    <a:pt x="1279" y="1"/>
                  </a:moveTo>
                  <a:cubicBezTo>
                    <a:pt x="1231" y="62"/>
                    <a:pt x="1182" y="104"/>
                    <a:pt x="1145" y="159"/>
                  </a:cubicBezTo>
                  <a:cubicBezTo>
                    <a:pt x="822" y="640"/>
                    <a:pt x="481" y="1109"/>
                    <a:pt x="55" y="1499"/>
                  </a:cubicBezTo>
                  <a:cubicBezTo>
                    <a:pt x="31" y="1524"/>
                    <a:pt x="0" y="1566"/>
                    <a:pt x="0" y="1591"/>
                  </a:cubicBezTo>
                  <a:cubicBezTo>
                    <a:pt x="18" y="1773"/>
                    <a:pt x="25" y="1950"/>
                    <a:pt x="0" y="2127"/>
                  </a:cubicBezTo>
                  <a:cubicBezTo>
                    <a:pt x="0" y="2151"/>
                    <a:pt x="18" y="2181"/>
                    <a:pt x="25" y="2206"/>
                  </a:cubicBezTo>
                  <a:cubicBezTo>
                    <a:pt x="98" y="2395"/>
                    <a:pt x="171" y="2577"/>
                    <a:pt x="244" y="2760"/>
                  </a:cubicBezTo>
                  <a:cubicBezTo>
                    <a:pt x="347" y="3010"/>
                    <a:pt x="451" y="3260"/>
                    <a:pt x="561" y="3528"/>
                  </a:cubicBezTo>
                  <a:cubicBezTo>
                    <a:pt x="621" y="3406"/>
                    <a:pt x="682" y="3302"/>
                    <a:pt x="725" y="3186"/>
                  </a:cubicBezTo>
                  <a:cubicBezTo>
                    <a:pt x="871" y="2803"/>
                    <a:pt x="1005" y="2413"/>
                    <a:pt x="1151" y="2029"/>
                  </a:cubicBezTo>
                  <a:cubicBezTo>
                    <a:pt x="1164" y="1987"/>
                    <a:pt x="1206" y="1956"/>
                    <a:pt x="1231" y="1920"/>
                  </a:cubicBezTo>
                  <a:cubicBezTo>
                    <a:pt x="1249" y="1932"/>
                    <a:pt x="1267" y="1944"/>
                    <a:pt x="1285" y="1956"/>
                  </a:cubicBezTo>
                  <a:cubicBezTo>
                    <a:pt x="1188" y="2273"/>
                    <a:pt x="1090" y="2596"/>
                    <a:pt x="999" y="2918"/>
                  </a:cubicBezTo>
                  <a:cubicBezTo>
                    <a:pt x="1036" y="2888"/>
                    <a:pt x="1060" y="2851"/>
                    <a:pt x="1078" y="2809"/>
                  </a:cubicBezTo>
                  <a:cubicBezTo>
                    <a:pt x="1206" y="2510"/>
                    <a:pt x="1334" y="2212"/>
                    <a:pt x="1456" y="1913"/>
                  </a:cubicBezTo>
                  <a:cubicBezTo>
                    <a:pt x="1480" y="1853"/>
                    <a:pt x="1462" y="1779"/>
                    <a:pt x="1462" y="1700"/>
                  </a:cubicBezTo>
                  <a:cubicBezTo>
                    <a:pt x="1584" y="1609"/>
                    <a:pt x="1529" y="531"/>
                    <a:pt x="1365" y="305"/>
                  </a:cubicBezTo>
                  <a:lnTo>
                    <a:pt x="1365" y="1627"/>
                  </a:lnTo>
                  <a:lnTo>
                    <a:pt x="1316" y="1639"/>
                  </a:lnTo>
                  <a:cubicBezTo>
                    <a:pt x="1304" y="1597"/>
                    <a:pt x="1273" y="1554"/>
                    <a:pt x="1273" y="1518"/>
                  </a:cubicBezTo>
                  <a:cubicBezTo>
                    <a:pt x="1273" y="1262"/>
                    <a:pt x="1273" y="1012"/>
                    <a:pt x="1279" y="762"/>
                  </a:cubicBezTo>
                  <a:cubicBezTo>
                    <a:pt x="1279" y="513"/>
                    <a:pt x="1279" y="269"/>
                    <a:pt x="1279" y="1"/>
                  </a:cubicBezTo>
                  <a:close/>
                </a:path>
              </a:pathLst>
            </a:custGeom>
            <a:solidFill>
              <a:srgbClr val="E3E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31"/>
            <p:cNvSpPr/>
            <p:nvPr/>
          </p:nvSpPr>
          <p:spPr>
            <a:xfrm>
              <a:off x="-7795125" y="-997125"/>
              <a:ext cx="27750" cy="154900"/>
            </a:xfrm>
            <a:custGeom>
              <a:rect b="b" l="l" r="r" t="t"/>
              <a:pathLst>
                <a:path extrusionOk="0" h="6196" w="1110">
                  <a:moveTo>
                    <a:pt x="403" y="1"/>
                  </a:moveTo>
                  <a:cubicBezTo>
                    <a:pt x="372" y="549"/>
                    <a:pt x="348" y="1073"/>
                    <a:pt x="317" y="1597"/>
                  </a:cubicBezTo>
                  <a:cubicBezTo>
                    <a:pt x="293" y="1962"/>
                    <a:pt x="275" y="2321"/>
                    <a:pt x="244" y="2687"/>
                  </a:cubicBezTo>
                  <a:cubicBezTo>
                    <a:pt x="208" y="3089"/>
                    <a:pt x="153" y="3485"/>
                    <a:pt x="122" y="3887"/>
                  </a:cubicBezTo>
                  <a:cubicBezTo>
                    <a:pt x="80" y="4368"/>
                    <a:pt x="55" y="4849"/>
                    <a:pt x="19" y="5330"/>
                  </a:cubicBezTo>
                  <a:cubicBezTo>
                    <a:pt x="13" y="5397"/>
                    <a:pt x="1" y="5458"/>
                    <a:pt x="1" y="5525"/>
                  </a:cubicBezTo>
                  <a:cubicBezTo>
                    <a:pt x="7" y="5738"/>
                    <a:pt x="7" y="5958"/>
                    <a:pt x="13" y="6195"/>
                  </a:cubicBezTo>
                  <a:cubicBezTo>
                    <a:pt x="104" y="6140"/>
                    <a:pt x="165" y="6104"/>
                    <a:pt x="220" y="6061"/>
                  </a:cubicBezTo>
                  <a:cubicBezTo>
                    <a:pt x="244" y="6043"/>
                    <a:pt x="269" y="6012"/>
                    <a:pt x="275" y="5982"/>
                  </a:cubicBezTo>
                  <a:cubicBezTo>
                    <a:pt x="366" y="5361"/>
                    <a:pt x="445" y="4746"/>
                    <a:pt x="543" y="4130"/>
                  </a:cubicBezTo>
                  <a:cubicBezTo>
                    <a:pt x="665" y="3412"/>
                    <a:pt x="799" y="2705"/>
                    <a:pt x="933" y="1992"/>
                  </a:cubicBezTo>
                  <a:cubicBezTo>
                    <a:pt x="981" y="1700"/>
                    <a:pt x="1048" y="1408"/>
                    <a:pt x="1109" y="1091"/>
                  </a:cubicBezTo>
                  <a:lnTo>
                    <a:pt x="1109" y="1091"/>
                  </a:lnTo>
                  <a:cubicBezTo>
                    <a:pt x="1073" y="1122"/>
                    <a:pt x="1060" y="1134"/>
                    <a:pt x="1048" y="1146"/>
                  </a:cubicBezTo>
                  <a:cubicBezTo>
                    <a:pt x="995" y="1196"/>
                    <a:pt x="953" y="1222"/>
                    <a:pt x="915" y="1222"/>
                  </a:cubicBezTo>
                  <a:cubicBezTo>
                    <a:pt x="870" y="1222"/>
                    <a:pt x="832" y="1185"/>
                    <a:pt x="792" y="1109"/>
                  </a:cubicBezTo>
                  <a:cubicBezTo>
                    <a:pt x="756" y="1024"/>
                    <a:pt x="719" y="939"/>
                    <a:pt x="689" y="854"/>
                  </a:cubicBezTo>
                  <a:cubicBezTo>
                    <a:pt x="591" y="573"/>
                    <a:pt x="500" y="293"/>
                    <a:pt x="403" y="1"/>
                  </a:cubicBezTo>
                  <a:close/>
                </a:path>
              </a:pathLst>
            </a:custGeom>
            <a:solidFill>
              <a:srgbClr val="E3E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31"/>
            <p:cNvSpPr/>
            <p:nvPr/>
          </p:nvSpPr>
          <p:spPr>
            <a:xfrm>
              <a:off x="-7888150" y="-1608800"/>
              <a:ext cx="76600" cy="104350"/>
            </a:xfrm>
            <a:custGeom>
              <a:rect b="b" l="l" r="r" t="t"/>
              <a:pathLst>
                <a:path extrusionOk="0" h="4174" w="3064">
                  <a:moveTo>
                    <a:pt x="0" y="1"/>
                  </a:moveTo>
                  <a:lnTo>
                    <a:pt x="0" y="1"/>
                  </a:lnTo>
                  <a:cubicBezTo>
                    <a:pt x="37" y="214"/>
                    <a:pt x="146" y="354"/>
                    <a:pt x="299" y="476"/>
                  </a:cubicBezTo>
                  <a:cubicBezTo>
                    <a:pt x="646" y="768"/>
                    <a:pt x="993" y="1073"/>
                    <a:pt x="1334" y="1384"/>
                  </a:cubicBezTo>
                  <a:cubicBezTo>
                    <a:pt x="1925" y="1920"/>
                    <a:pt x="2333" y="2577"/>
                    <a:pt x="2577" y="3333"/>
                  </a:cubicBezTo>
                  <a:cubicBezTo>
                    <a:pt x="2625" y="3491"/>
                    <a:pt x="2680" y="3643"/>
                    <a:pt x="2619" y="3814"/>
                  </a:cubicBezTo>
                  <a:cubicBezTo>
                    <a:pt x="2583" y="3917"/>
                    <a:pt x="2589" y="4033"/>
                    <a:pt x="2564" y="4173"/>
                  </a:cubicBezTo>
                  <a:cubicBezTo>
                    <a:pt x="2637" y="4088"/>
                    <a:pt x="2686" y="4027"/>
                    <a:pt x="2735" y="3966"/>
                  </a:cubicBezTo>
                  <a:cubicBezTo>
                    <a:pt x="2954" y="3680"/>
                    <a:pt x="3064" y="3369"/>
                    <a:pt x="3009" y="3010"/>
                  </a:cubicBezTo>
                  <a:cubicBezTo>
                    <a:pt x="2936" y="2492"/>
                    <a:pt x="2723" y="2041"/>
                    <a:pt x="2400" y="1627"/>
                  </a:cubicBezTo>
                  <a:cubicBezTo>
                    <a:pt x="1852" y="921"/>
                    <a:pt x="1206" y="360"/>
                    <a:pt x="335" y="98"/>
                  </a:cubicBezTo>
                  <a:cubicBezTo>
                    <a:pt x="225" y="62"/>
                    <a:pt x="116" y="31"/>
                    <a:pt x="0" y="1"/>
                  </a:cubicBezTo>
                  <a:close/>
                </a:path>
              </a:pathLst>
            </a:custGeom>
            <a:solidFill>
              <a:srgbClr val="BE2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31"/>
            <p:cNvSpPr/>
            <p:nvPr/>
          </p:nvSpPr>
          <p:spPr>
            <a:xfrm>
              <a:off x="-7735575" y="-1434600"/>
              <a:ext cx="36400" cy="83175"/>
            </a:xfrm>
            <a:custGeom>
              <a:rect b="b" l="l" r="r" t="t"/>
              <a:pathLst>
                <a:path extrusionOk="0" h="3327" w="1456">
                  <a:moveTo>
                    <a:pt x="1456" y="1"/>
                  </a:moveTo>
                  <a:lnTo>
                    <a:pt x="1456" y="1"/>
                  </a:lnTo>
                  <a:cubicBezTo>
                    <a:pt x="1255" y="98"/>
                    <a:pt x="1060" y="184"/>
                    <a:pt x="877" y="281"/>
                  </a:cubicBezTo>
                  <a:cubicBezTo>
                    <a:pt x="822" y="305"/>
                    <a:pt x="774" y="354"/>
                    <a:pt x="755" y="409"/>
                  </a:cubicBezTo>
                  <a:cubicBezTo>
                    <a:pt x="609" y="829"/>
                    <a:pt x="439" y="1237"/>
                    <a:pt x="219" y="1621"/>
                  </a:cubicBezTo>
                  <a:cubicBezTo>
                    <a:pt x="98" y="1846"/>
                    <a:pt x="37" y="2084"/>
                    <a:pt x="25" y="2340"/>
                  </a:cubicBezTo>
                  <a:cubicBezTo>
                    <a:pt x="0" y="2663"/>
                    <a:pt x="55" y="2949"/>
                    <a:pt x="293" y="3186"/>
                  </a:cubicBezTo>
                  <a:cubicBezTo>
                    <a:pt x="335" y="3235"/>
                    <a:pt x="390" y="3278"/>
                    <a:pt x="451" y="3326"/>
                  </a:cubicBezTo>
                  <a:cubicBezTo>
                    <a:pt x="621" y="2736"/>
                    <a:pt x="774" y="2181"/>
                    <a:pt x="938" y="1633"/>
                  </a:cubicBezTo>
                  <a:cubicBezTo>
                    <a:pt x="1103" y="1085"/>
                    <a:pt x="1285" y="543"/>
                    <a:pt x="1456" y="1"/>
                  </a:cubicBezTo>
                  <a:close/>
                </a:path>
              </a:pathLst>
            </a:custGeom>
            <a:solidFill>
              <a:srgbClr val="6800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31"/>
            <p:cNvSpPr/>
            <p:nvPr/>
          </p:nvSpPr>
          <p:spPr>
            <a:xfrm>
              <a:off x="-7671625" y="-1196300"/>
              <a:ext cx="34275" cy="80275"/>
            </a:xfrm>
            <a:custGeom>
              <a:rect b="b" l="l" r="r" t="t"/>
              <a:pathLst>
                <a:path extrusionOk="0" h="3211" w="1371">
                  <a:moveTo>
                    <a:pt x="348" y="1"/>
                  </a:moveTo>
                  <a:cubicBezTo>
                    <a:pt x="183" y="251"/>
                    <a:pt x="0" y="482"/>
                    <a:pt x="25" y="799"/>
                  </a:cubicBezTo>
                  <a:cubicBezTo>
                    <a:pt x="37" y="1012"/>
                    <a:pt x="49" y="1225"/>
                    <a:pt x="61" y="1438"/>
                  </a:cubicBezTo>
                  <a:cubicBezTo>
                    <a:pt x="104" y="1304"/>
                    <a:pt x="110" y="1164"/>
                    <a:pt x="165" y="1049"/>
                  </a:cubicBezTo>
                  <a:cubicBezTo>
                    <a:pt x="201" y="969"/>
                    <a:pt x="299" y="896"/>
                    <a:pt x="384" y="872"/>
                  </a:cubicBezTo>
                  <a:cubicBezTo>
                    <a:pt x="396" y="869"/>
                    <a:pt x="406" y="867"/>
                    <a:pt x="416" y="867"/>
                  </a:cubicBezTo>
                  <a:cubicBezTo>
                    <a:pt x="492" y="867"/>
                    <a:pt x="509" y="966"/>
                    <a:pt x="530" y="1036"/>
                  </a:cubicBezTo>
                  <a:cubicBezTo>
                    <a:pt x="561" y="1116"/>
                    <a:pt x="591" y="1189"/>
                    <a:pt x="609" y="1268"/>
                  </a:cubicBezTo>
                  <a:cubicBezTo>
                    <a:pt x="646" y="1426"/>
                    <a:pt x="695" y="1579"/>
                    <a:pt x="701" y="1743"/>
                  </a:cubicBezTo>
                  <a:cubicBezTo>
                    <a:pt x="713" y="1877"/>
                    <a:pt x="676" y="2011"/>
                    <a:pt x="658" y="2145"/>
                  </a:cubicBezTo>
                  <a:cubicBezTo>
                    <a:pt x="640" y="2303"/>
                    <a:pt x="622" y="2450"/>
                    <a:pt x="530" y="2590"/>
                  </a:cubicBezTo>
                  <a:cubicBezTo>
                    <a:pt x="402" y="2784"/>
                    <a:pt x="299" y="2992"/>
                    <a:pt x="177" y="3211"/>
                  </a:cubicBezTo>
                  <a:cubicBezTo>
                    <a:pt x="226" y="3199"/>
                    <a:pt x="262" y="3193"/>
                    <a:pt x="287" y="3174"/>
                  </a:cubicBezTo>
                  <a:cubicBezTo>
                    <a:pt x="482" y="3022"/>
                    <a:pt x="670" y="2870"/>
                    <a:pt x="865" y="2711"/>
                  </a:cubicBezTo>
                  <a:cubicBezTo>
                    <a:pt x="877" y="2699"/>
                    <a:pt x="890" y="2681"/>
                    <a:pt x="896" y="2663"/>
                  </a:cubicBezTo>
                  <a:cubicBezTo>
                    <a:pt x="944" y="2498"/>
                    <a:pt x="993" y="2334"/>
                    <a:pt x="1036" y="2175"/>
                  </a:cubicBezTo>
                  <a:cubicBezTo>
                    <a:pt x="1060" y="2084"/>
                    <a:pt x="1078" y="1993"/>
                    <a:pt x="1103" y="1901"/>
                  </a:cubicBezTo>
                  <a:cubicBezTo>
                    <a:pt x="1118" y="1840"/>
                    <a:pt x="1146" y="1810"/>
                    <a:pt x="1187" y="1810"/>
                  </a:cubicBezTo>
                  <a:cubicBezTo>
                    <a:pt x="1211" y="1810"/>
                    <a:pt x="1240" y="1820"/>
                    <a:pt x="1273" y="1840"/>
                  </a:cubicBezTo>
                  <a:cubicBezTo>
                    <a:pt x="1310" y="1548"/>
                    <a:pt x="1340" y="1262"/>
                    <a:pt x="1371" y="1012"/>
                  </a:cubicBezTo>
                  <a:cubicBezTo>
                    <a:pt x="1273" y="890"/>
                    <a:pt x="1182" y="805"/>
                    <a:pt x="1115" y="701"/>
                  </a:cubicBezTo>
                  <a:cubicBezTo>
                    <a:pt x="926" y="397"/>
                    <a:pt x="676" y="172"/>
                    <a:pt x="348" y="1"/>
                  </a:cubicBezTo>
                  <a:close/>
                </a:path>
              </a:pathLst>
            </a:custGeom>
            <a:solidFill>
              <a:srgbClr val="6800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31"/>
            <p:cNvSpPr/>
            <p:nvPr/>
          </p:nvSpPr>
          <p:spPr>
            <a:xfrm>
              <a:off x="-7854200" y="-1350275"/>
              <a:ext cx="54850" cy="55500"/>
            </a:xfrm>
            <a:custGeom>
              <a:rect b="b" l="l" r="r" t="t"/>
              <a:pathLst>
                <a:path extrusionOk="0" h="2220" w="2194">
                  <a:moveTo>
                    <a:pt x="1036" y="175"/>
                  </a:moveTo>
                  <a:cubicBezTo>
                    <a:pt x="1050" y="175"/>
                    <a:pt x="1062" y="176"/>
                    <a:pt x="1072" y="179"/>
                  </a:cubicBezTo>
                  <a:cubicBezTo>
                    <a:pt x="884" y="301"/>
                    <a:pt x="707" y="416"/>
                    <a:pt x="524" y="532"/>
                  </a:cubicBezTo>
                  <a:cubicBezTo>
                    <a:pt x="522" y="533"/>
                    <a:pt x="520" y="533"/>
                    <a:pt x="518" y="533"/>
                  </a:cubicBezTo>
                  <a:cubicBezTo>
                    <a:pt x="504" y="533"/>
                    <a:pt x="478" y="519"/>
                    <a:pt x="457" y="514"/>
                  </a:cubicBezTo>
                  <a:cubicBezTo>
                    <a:pt x="525" y="378"/>
                    <a:pt x="870" y="175"/>
                    <a:pt x="1036" y="175"/>
                  </a:cubicBezTo>
                  <a:close/>
                  <a:moveTo>
                    <a:pt x="80" y="313"/>
                  </a:moveTo>
                  <a:cubicBezTo>
                    <a:pt x="116" y="331"/>
                    <a:pt x="165" y="343"/>
                    <a:pt x="177" y="368"/>
                  </a:cubicBezTo>
                  <a:cubicBezTo>
                    <a:pt x="415" y="879"/>
                    <a:pt x="804" y="1245"/>
                    <a:pt x="1279" y="1537"/>
                  </a:cubicBezTo>
                  <a:cubicBezTo>
                    <a:pt x="1462" y="1653"/>
                    <a:pt x="1639" y="1787"/>
                    <a:pt x="1822" y="1915"/>
                  </a:cubicBezTo>
                  <a:cubicBezTo>
                    <a:pt x="1815" y="1927"/>
                    <a:pt x="1815" y="1939"/>
                    <a:pt x="1815" y="1951"/>
                  </a:cubicBezTo>
                  <a:cubicBezTo>
                    <a:pt x="1798" y="1951"/>
                    <a:pt x="1779" y="1952"/>
                    <a:pt x="1761" y="1952"/>
                  </a:cubicBezTo>
                  <a:cubicBezTo>
                    <a:pt x="1733" y="1952"/>
                    <a:pt x="1706" y="1950"/>
                    <a:pt x="1688" y="1939"/>
                  </a:cubicBezTo>
                  <a:cubicBezTo>
                    <a:pt x="1249" y="1647"/>
                    <a:pt x="774" y="1397"/>
                    <a:pt x="433" y="989"/>
                  </a:cubicBezTo>
                  <a:cubicBezTo>
                    <a:pt x="287" y="818"/>
                    <a:pt x="189" y="611"/>
                    <a:pt x="73" y="416"/>
                  </a:cubicBezTo>
                  <a:cubicBezTo>
                    <a:pt x="55" y="392"/>
                    <a:pt x="80" y="343"/>
                    <a:pt x="80" y="313"/>
                  </a:cubicBezTo>
                  <a:close/>
                  <a:moveTo>
                    <a:pt x="1104" y="1"/>
                  </a:moveTo>
                  <a:cubicBezTo>
                    <a:pt x="1070" y="1"/>
                    <a:pt x="1026" y="8"/>
                    <a:pt x="969" y="20"/>
                  </a:cubicBezTo>
                  <a:cubicBezTo>
                    <a:pt x="664" y="81"/>
                    <a:pt x="366" y="167"/>
                    <a:pt x="61" y="246"/>
                  </a:cubicBezTo>
                  <a:cubicBezTo>
                    <a:pt x="37" y="252"/>
                    <a:pt x="0" y="288"/>
                    <a:pt x="0" y="301"/>
                  </a:cubicBezTo>
                  <a:cubicBezTo>
                    <a:pt x="61" y="502"/>
                    <a:pt x="128" y="697"/>
                    <a:pt x="189" y="891"/>
                  </a:cubicBezTo>
                  <a:cubicBezTo>
                    <a:pt x="195" y="898"/>
                    <a:pt x="207" y="904"/>
                    <a:pt x="214" y="904"/>
                  </a:cubicBezTo>
                  <a:cubicBezTo>
                    <a:pt x="341" y="934"/>
                    <a:pt x="354" y="1032"/>
                    <a:pt x="366" y="1135"/>
                  </a:cubicBezTo>
                  <a:cubicBezTo>
                    <a:pt x="378" y="1306"/>
                    <a:pt x="457" y="1440"/>
                    <a:pt x="603" y="1519"/>
                  </a:cubicBezTo>
                  <a:cubicBezTo>
                    <a:pt x="646" y="1543"/>
                    <a:pt x="701" y="1549"/>
                    <a:pt x="737" y="1574"/>
                  </a:cubicBezTo>
                  <a:cubicBezTo>
                    <a:pt x="884" y="1665"/>
                    <a:pt x="1018" y="1775"/>
                    <a:pt x="1170" y="1854"/>
                  </a:cubicBezTo>
                  <a:cubicBezTo>
                    <a:pt x="1487" y="2024"/>
                    <a:pt x="1828" y="2128"/>
                    <a:pt x="2193" y="2219"/>
                  </a:cubicBezTo>
                  <a:cubicBezTo>
                    <a:pt x="2181" y="2195"/>
                    <a:pt x="2175" y="2183"/>
                    <a:pt x="2169" y="2177"/>
                  </a:cubicBezTo>
                  <a:cubicBezTo>
                    <a:pt x="1815" y="1769"/>
                    <a:pt x="1554" y="1312"/>
                    <a:pt x="1389" y="800"/>
                  </a:cubicBezTo>
                  <a:cubicBezTo>
                    <a:pt x="1334" y="630"/>
                    <a:pt x="1316" y="441"/>
                    <a:pt x="1267" y="264"/>
                  </a:cubicBezTo>
                  <a:cubicBezTo>
                    <a:pt x="1220" y="77"/>
                    <a:pt x="1217" y="1"/>
                    <a:pt x="1104" y="1"/>
                  </a:cubicBezTo>
                  <a:close/>
                </a:path>
              </a:pathLst>
            </a:custGeom>
            <a:solidFill>
              <a:srgbClr val="BE2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31"/>
            <p:cNvSpPr/>
            <p:nvPr/>
          </p:nvSpPr>
          <p:spPr>
            <a:xfrm>
              <a:off x="-7728575" y="-1352850"/>
              <a:ext cx="42050" cy="55475"/>
            </a:xfrm>
            <a:custGeom>
              <a:rect b="b" l="l" r="r" t="t"/>
              <a:pathLst>
                <a:path extrusionOk="0" h="2219" w="1682">
                  <a:moveTo>
                    <a:pt x="567" y="26"/>
                  </a:moveTo>
                  <a:cubicBezTo>
                    <a:pt x="792" y="136"/>
                    <a:pt x="1042" y="203"/>
                    <a:pt x="1237" y="385"/>
                  </a:cubicBezTo>
                  <a:cubicBezTo>
                    <a:pt x="1225" y="398"/>
                    <a:pt x="1219" y="410"/>
                    <a:pt x="1212" y="428"/>
                  </a:cubicBezTo>
                  <a:cubicBezTo>
                    <a:pt x="987" y="312"/>
                    <a:pt x="762" y="197"/>
                    <a:pt x="530" y="81"/>
                  </a:cubicBezTo>
                  <a:cubicBezTo>
                    <a:pt x="542" y="63"/>
                    <a:pt x="555" y="44"/>
                    <a:pt x="567" y="26"/>
                  </a:cubicBezTo>
                  <a:close/>
                  <a:moveTo>
                    <a:pt x="711" y="1"/>
                  </a:moveTo>
                  <a:cubicBezTo>
                    <a:pt x="622" y="1"/>
                    <a:pt x="534" y="4"/>
                    <a:pt x="445" y="8"/>
                  </a:cubicBezTo>
                  <a:cubicBezTo>
                    <a:pt x="427" y="781"/>
                    <a:pt x="457" y="1098"/>
                    <a:pt x="134" y="1914"/>
                  </a:cubicBezTo>
                  <a:cubicBezTo>
                    <a:pt x="439" y="1622"/>
                    <a:pt x="737" y="1323"/>
                    <a:pt x="1018" y="1001"/>
                  </a:cubicBezTo>
                  <a:cubicBezTo>
                    <a:pt x="1170" y="824"/>
                    <a:pt x="1279" y="605"/>
                    <a:pt x="1413" y="410"/>
                  </a:cubicBezTo>
                  <a:cubicBezTo>
                    <a:pt x="1439" y="370"/>
                    <a:pt x="1464" y="350"/>
                    <a:pt x="1492" y="350"/>
                  </a:cubicBezTo>
                  <a:cubicBezTo>
                    <a:pt x="1511" y="350"/>
                    <a:pt x="1531" y="359"/>
                    <a:pt x="1554" y="379"/>
                  </a:cubicBezTo>
                  <a:cubicBezTo>
                    <a:pt x="1206" y="1141"/>
                    <a:pt x="567" y="1652"/>
                    <a:pt x="0" y="2219"/>
                  </a:cubicBezTo>
                  <a:cubicBezTo>
                    <a:pt x="37" y="2213"/>
                    <a:pt x="73" y="2200"/>
                    <a:pt x="110" y="2182"/>
                  </a:cubicBezTo>
                  <a:cubicBezTo>
                    <a:pt x="305" y="2079"/>
                    <a:pt x="512" y="1987"/>
                    <a:pt x="707" y="1884"/>
                  </a:cubicBezTo>
                  <a:cubicBezTo>
                    <a:pt x="957" y="1738"/>
                    <a:pt x="1206" y="1585"/>
                    <a:pt x="1456" y="1433"/>
                  </a:cubicBezTo>
                  <a:cubicBezTo>
                    <a:pt x="1541" y="1384"/>
                    <a:pt x="1572" y="1311"/>
                    <a:pt x="1535" y="1208"/>
                  </a:cubicBezTo>
                  <a:cubicBezTo>
                    <a:pt x="1505" y="1110"/>
                    <a:pt x="1480" y="1013"/>
                    <a:pt x="1462" y="915"/>
                  </a:cubicBezTo>
                  <a:cubicBezTo>
                    <a:pt x="1456" y="885"/>
                    <a:pt x="1474" y="848"/>
                    <a:pt x="1480" y="812"/>
                  </a:cubicBezTo>
                  <a:cubicBezTo>
                    <a:pt x="1511" y="836"/>
                    <a:pt x="1554" y="854"/>
                    <a:pt x="1572" y="885"/>
                  </a:cubicBezTo>
                  <a:cubicBezTo>
                    <a:pt x="1602" y="940"/>
                    <a:pt x="1614" y="1007"/>
                    <a:pt x="1633" y="1068"/>
                  </a:cubicBezTo>
                  <a:cubicBezTo>
                    <a:pt x="1645" y="1068"/>
                    <a:pt x="1657" y="1061"/>
                    <a:pt x="1675" y="1061"/>
                  </a:cubicBezTo>
                  <a:cubicBezTo>
                    <a:pt x="1675" y="806"/>
                    <a:pt x="1681" y="544"/>
                    <a:pt x="1669" y="288"/>
                  </a:cubicBezTo>
                  <a:cubicBezTo>
                    <a:pt x="1669" y="233"/>
                    <a:pt x="1633" y="148"/>
                    <a:pt x="1596" y="130"/>
                  </a:cubicBezTo>
                  <a:cubicBezTo>
                    <a:pt x="1309" y="31"/>
                    <a:pt x="1011" y="1"/>
                    <a:pt x="711" y="1"/>
                  </a:cubicBezTo>
                  <a:close/>
                </a:path>
              </a:pathLst>
            </a:custGeom>
            <a:solidFill>
              <a:srgbClr val="BE2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31"/>
            <p:cNvSpPr/>
            <p:nvPr/>
          </p:nvSpPr>
          <p:spPr>
            <a:xfrm>
              <a:off x="-7843700" y="-1665125"/>
              <a:ext cx="28800" cy="103875"/>
            </a:xfrm>
            <a:custGeom>
              <a:rect b="b" l="l" r="r" t="t"/>
              <a:pathLst>
                <a:path extrusionOk="0" h="4155" w="1152">
                  <a:moveTo>
                    <a:pt x="323" y="0"/>
                  </a:moveTo>
                  <a:cubicBezTo>
                    <a:pt x="317" y="6"/>
                    <a:pt x="311" y="19"/>
                    <a:pt x="305" y="31"/>
                  </a:cubicBezTo>
                  <a:cubicBezTo>
                    <a:pt x="110" y="457"/>
                    <a:pt x="1" y="896"/>
                    <a:pt x="31" y="1377"/>
                  </a:cubicBezTo>
                  <a:cubicBezTo>
                    <a:pt x="74" y="2041"/>
                    <a:pt x="208" y="2674"/>
                    <a:pt x="524" y="3265"/>
                  </a:cubicBezTo>
                  <a:cubicBezTo>
                    <a:pt x="695" y="3588"/>
                    <a:pt x="920" y="3874"/>
                    <a:pt x="1152" y="4154"/>
                  </a:cubicBezTo>
                  <a:cubicBezTo>
                    <a:pt x="1097" y="3740"/>
                    <a:pt x="1048" y="3338"/>
                    <a:pt x="993" y="2924"/>
                  </a:cubicBezTo>
                  <a:cubicBezTo>
                    <a:pt x="989" y="2924"/>
                    <a:pt x="985" y="2924"/>
                    <a:pt x="981" y="2924"/>
                  </a:cubicBezTo>
                  <a:cubicBezTo>
                    <a:pt x="794" y="2924"/>
                    <a:pt x="688" y="2786"/>
                    <a:pt x="634" y="2613"/>
                  </a:cubicBezTo>
                  <a:cubicBezTo>
                    <a:pt x="573" y="2394"/>
                    <a:pt x="518" y="2163"/>
                    <a:pt x="494" y="1931"/>
                  </a:cubicBezTo>
                  <a:cubicBezTo>
                    <a:pt x="457" y="1535"/>
                    <a:pt x="494" y="1145"/>
                    <a:pt x="598" y="762"/>
                  </a:cubicBezTo>
                  <a:cubicBezTo>
                    <a:pt x="604" y="731"/>
                    <a:pt x="604" y="695"/>
                    <a:pt x="591" y="670"/>
                  </a:cubicBezTo>
                  <a:cubicBezTo>
                    <a:pt x="506" y="445"/>
                    <a:pt x="415" y="226"/>
                    <a:pt x="323" y="0"/>
                  </a:cubicBezTo>
                  <a:close/>
                </a:path>
              </a:pathLst>
            </a:custGeom>
            <a:solidFill>
              <a:srgbClr val="E3E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31"/>
            <p:cNvSpPr/>
            <p:nvPr/>
          </p:nvSpPr>
          <p:spPr>
            <a:xfrm>
              <a:off x="-7901725" y="-1715675"/>
              <a:ext cx="55150" cy="86350"/>
            </a:xfrm>
            <a:custGeom>
              <a:rect b="b" l="l" r="r" t="t"/>
              <a:pathLst>
                <a:path extrusionOk="0" h="3454" w="2206">
                  <a:moveTo>
                    <a:pt x="1" y="0"/>
                  </a:moveTo>
                  <a:cubicBezTo>
                    <a:pt x="7" y="12"/>
                    <a:pt x="13" y="25"/>
                    <a:pt x="19" y="43"/>
                  </a:cubicBezTo>
                  <a:cubicBezTo>
                    <a:pt x="312" y="634"/>
                    <a:pt x="604" y="1231"/>
                    <a:pt x="896" y="1821"/>
                  </a:cubicBezTo>
                  <a:cubicBezTo>
                    <a:pt x="1219" y="2455"/>
                    <a:pt x="1682" y="2973"/>
                    <a:pt x="2206" y="3454"/>
                  </a:cubicBezTo>
                  <a:cubicBezTo>
                    <a:pt x="2206" y="3435"/>
                    <a:pt x="2206" y="3417"/>
                    <a:pt x="2200" y="3399"/>
                  </a:cubicBezTo>
                  <a:cubicBezTo>
                    <a:pt x="2157" y="2991"/>
                    <a:pt x="1993" y="2625"/>
                    <a:pt x="1804" y="2266"/>
                  </a:cubicBezTo>
                  <a:cubicBezTo>
                    <a:pt x="1347" y="1401"/>
                    <a:pt x="647" y="725"/>
                    <a:pt x="1" y="0"/>
                  </a:cubicBezTo>
                  <a:close/>
                </a:path>
              </a:pathLst>
            </a:custGeom>
            <a:solidFill>
              <a:srgbClr val="BE2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31"/>
            <p:cNvSpPr/>
            <p:nvPr/>
          </p:nvSpPr>
          <p:spPr>
            <a:xfrm>
              <a:off x="-7856650" y="-1433375"/>
              <a:ext cx="40850" cy="84075"/>
            </a:xfrm>
            <a:custGeom>
              <a:rect b="b" l="l" r="r" t="t"/>
              <a:pathLst>
                <a:path extrusionOk="0" h="3363" w="1634">
                  <a:moveTo>
                    <a:pt x="1" y="1"/>
                  </a:moveTo>
                  <a:cubicBezTo>
                    <a:pt x="92" y="256"/>
                    <a:pt x="159" y="500"/>
                    <a:pt x="263" y="725"/>
                  </a:cubicBezTo>
                  <a:cubicBezTo>
                    <a:pt x="403" y="1030"/>
                    <a:pt x="561" y="1328"/>
                    <a:pt x="732" y="1615"/>
                  </a:cubicBezTo>
                  <a:cubicBezTo>
                    <a:pt x="1036" y="2114"/>
                    <a:pt x="1207" y="2668"/>
                    <a:pt x="1384" y="3217"/>
                  </a:cubicBezTo>
                  <a:cubicBezTo>
                    <a:pt x="1396" y="3259"/>
                    <a:pt x="1414" y="3296"/>
                    <a:pt x="1438" y="3363"/>
                  </a:cubicBezTo>
                  <a:cubicBezTo>
                    <a:pt x="1505" y="3229"/>
                    <a:pt x="1566" y="3119"/>
                    <a:pt x="1609" y="3009"/>
                  </a:cubicBezTo>
                  <a:cubicBezTo>
                    <a:pt x="1627" y="2967"/>
                    <a:pt x="1633" y="2912"/>
                    <a:pt x="1621" y="2869"/>
                  </a:cubicBezTo>
                  <a:cubicBezTo>
                    <a:pt x="1591" y="2687"/>
                    <a:pt x="1560" y="2498"/>
                    <a:pt x="1518" y="2321"/>
                  </a:cubicBezTo>
                  <a:cubicBezTo>
                    <a:pt x="1420" y="1968"/>
                    <a:pt x="1335" y="1609"/>
                    <a:pt x="1128" y="1292"/>
                  </a:cubicBezTo>
                  <a:cubicBezTo>
                    <a:pt x="963" y="1036"/>
                    <a:pt x="811" y="768"/>
                    <a:pt x="653" y="506"/>
                  </a:cubicBezTo>
                  <a:cubicBezTo>
                    <a:pt x="640" y="476"/>
                    <a:pt x="622" y="445"/>
                    <a:pt x="598" y="427"/>
                  </a:cubicBezTo>
                  <a:cubicBezTo>
                    <a:pt x="409" y="293"/>
                    <a:pt x="214" y="159"/>
                    <a:pt x="1" y="1"/>
                  </a:cubicBezTo>
                  <a:close/>
                </a:path>
              </a:pathLst>
            </a:custGeom>
            <a:solidFill>
              <a:srgbClr val="6800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31"/>
            <p:cNvSpPr/>
            <p:nvPr/>
          </p:nvSpPr>
          <p:spPr>
            <a:xfrm>
              <a:off x="-7755225" y="-1668625"/>
              <a:ext cx="25600" cy="107525"/>
            </a:xfrm>
            <a:custGeom>
              <a:rect b="b" l="l" r="r" t="t"/>
              <a:pathLst>
                <a:path extrusionOk="0" h="4301" w="1024">
                  <a:moveTo>
                    <a:pt x="195" y="0"/>
                  </a:moveTo>
                  <a:lnTo>
                    <a:pt x="195" y="0"/>
                  </a:lnTo>
                  <a:cubicBezTo>
                    <a:pt x="183" y="238"/>
                    <a:pt x="0" y="433"/>
                    <a:pt x="165" y="658"/>
                  </a:cubicBezTo>
                  <a:cubicBezTo>
                    <a:pt x="201" y="713"/>
                    <a:pt x="214" y="786"/>
                    <a:pt x="238" y="853"/>
                  </a:cubicBezTo>
                  <a:cubicBezTo>
                    <a:pt x="396" y="1322"/>
                    <a:pt x="512" y="1797"/>
                    <a:pt x="421" y="2290"/>
                  </a:cubicBezTo>
                  <a:cubicBezTo>
                    <a:pt x="367" y="2587"/>
                    <a:pt x="325" y="2705"/>
                    <a:pt x="75" y="2705"/>
                  </a:cubicBezTo>
                  <a:cubicBezTo>
                    <a:pt x="68" y="2705"/>
                    <a:pt x="62" y="2705"/>
                    <a:pt x="55" y="2705"/>
                  </a:cubicBezTo>
                  <a:lnTo>
                    <a:pt x="55" y="2705"/>
                  </a:lnTo>
                  <a:cubicBezTo>
                    <a:pt x="165" y="3241"/>
                    <a:pt x="159" y="3770"/>
                    <a:pt x="37" y="4300"/>
                  </a:cubicBezTo>
                  <a:cubicBezTo>
                    <a:pt x="1024" y="2893"/>
                    <a:pt x="908" y="1231"/>
                    <a:pt x="195" y="0"/>
                  </a:cubicBezTo>
                  <a:close/>
                </a:path>
              </a:pathLst>
            </a:custGeom>
            <a:solidFill>
              <a:srgbClr val="E3E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31"/>
            <p:cNvSpPr/>
            <p:nvPr/>
          </p:nvSpPr>
          <p:spPr>
            <a:xfrm>
              <a:off x="-7734050" y="-1722525"/>
              <a:ext cx="52100" cy="88475"/>
            </a:xfrm>
            <a:custGeom>
              <a:rect b="b" l="l" r="r" t="t"/>
              <a:pathLst>
                <a:path extrusionOk="0" h="3539" w="2084">
                  <a:moveTo>
                    <a:pt x="2083" y="0"/>
                  </a:moveTo>
                  <a:lnTo>
                    <a:pt x="2083" y="0"/>
                  </a:lnTo>
                  <a:cubicBezTo>
                    <a:pt x="1797" y="195"/>
                    <a:pt x="810" y="1486"/>
                    <a:pt x="615" y="1870"/>
                  </a:cubicBezTo>
                  <a:cubicBezTo>
                    <a:pt x="341" y="2400"/>
                    <a:pt x="91" y="2936"/>
                    <a:pt x="0" y="3539"/>
                  </a:cubicBezTo>
                  <a:cubicBezTo>
                    <a:pt x="67" y="3466"/>
                    <a:pt x="128" y="3393"/>
                    <a:pt x="189" y="3320"/>
                  </a:cubicBezTo>
                  <a:cubicBezTo>
                    <a:pt x="554" y="2869"/>
                    <a:pt x="914" y="2418"/>
                    <a:pt x="1170" y="1894"/>
                  </a:cubicBezTo>
                  <a:cubicBezTo>
                    <a:pt x="1395" y="1431"/>
                    <a:pt x="1614" y="969"/>
                    <a:pt x="1833" y="506"/>
                  </a:cubicBezTo>
                  <a:cubicBezTo>
                    <a:pt x="1919" y="335"/>
                    <a:pt x="1998" y="171"/>
                    <a:pt x="2083" y="0"/>
                  </a:cubicBezTo>
                  <a:close/>
                </a:path>
              </a:pathLst>
            </a:custGeom>
            <a:solidFill>
              <a:srgbClr val="BE2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31"/>
            <p:cNvSpPr/>
            <p:nvPr/>
          </p:nvSpPr>
          <p:spPr>
            <a:xfrm>
              <a:off x="-7752025" y="-1620200"/>
              <a:ext cx="63675" cy="114075"/>
            </a:xfrm>
            <a:custGeom>
              <a:rect b="b" l="l" r="r" t="t"/>
              <a:pathLst>
                <a:path extrusionOk="0" h="4563" w="2547">
                  <a:moveTo>
                    <a:pt x="2540" y="0"/>
                  </a:moveTo>
                  <a:cubicBezTo>
                    <a:pt x="2479" y="24"/>
                    <a:pt x="2425" y="37"/>
                    <a:pt x="2370" y="61"/>
                  </a:cubicBezTo>
                  <a:cubicBezTo>
                    <a:pt x="2303" y="98"/>
                    <a:pt x="2236" y="134"/>
                    <a:pt x="2169" y="177"/>
                  </a:cubicBezTo>
                  <a:cubicBezTo>
                    <a:pt x="1639" y="524"/>
                    <a:pt x="1225" y="987"/>
                    <a:pt x="865" y="1505"/>
                  </a:cubicBezTo>
                  <a:cubicBezTo>
                    <a:pt x="695" y="1754"/>
                    <a:pt x="549" y="2028"/>
                    <a:pt x="384" y="2284"/>
                  </a:cubicBezTo>
                  <a:cubicBezTo>
                    <a:pt x="274" y="2455"/>
                    <a:pt x="147" y="2619"/>
                    <a:pt x="43" y="2796"/>
                  </a:cubicBezTo>
                  <a:cubicBezTo>
                    <a:pt x="0" y="2863"/>
                    <a:pt x="0" y="2966"/>
                    <a:pt x="0" y="3046"/>
                  </a:cubicBezTo>
                  <a:cubicBezTo>
                    <a:pt x="6" y="3186"/>
                    <a:pt x="37" y="3320"/>
                    <a:pt x="55" y="3454"/>
                  </a:cubicBezTo>
                  <a:cubicBezTo>
                    <a:pt x="92" y="3758"/>
                    <a:pt x="171" y="4051"/>
                    <a:pt x="323" y="4319"/>
                  </a:cubicBezTo>
                  <a:cubicBezTo>
                    <a:pt x="378" y="4410"/>
                    <a:pt x="475" y="4483"/>
                    <a:pt x="555" y="4562"/>
                  </a:cubicBezTo>
                  <a:cubicBezTo>
                    <a:pt x="567" y="4556"/>
                    <a:pt x="573" y="4544"/>
                    <a:pt x="585" y="4538"/>
                  </a:cubicBezTo>
                  <a:cubicBezTo>
                    <a:pt x="567" y="4489"/>
                    <a:pt x="549" y="4446"/>
                    <a:pt x="530" y="4404"/>
                  </a:cubicBezTo>
                  <a:cubicBezTo>
                    <a:pt x="433" y="4154"/>
                    <a:pt x="366" y="3898"/>
                    <a:pt x="415" y="3630"/>
                  </a:cubicBezTo>
                  <a:cubicBezTo>
                    <a:pt x="469" y="3307"/>
                    <a:pt x="549" y="2991"/>
                    <a:pt x="628" y="2668"/>
                  </a:cubicBezTo>
                  <a:cubicBezTo>
                    <a:pt x="853" y="1766"/>
                    <a:pt x="1298" y="1005"/>
                    <a:pt x="2029" y="414"/>
                  </a:cubicBezTo>
                  <a:cubicBezTo>
                    <a:pt x="2193" y="274"/>
                    <a:pt x="2370" y="146"/>
                    <a:pt x="2546" y="18"/>
                  </a:cubicBezTo>
                  <a:lnTo>
                    <a:pt x="2540" y="0"/>
                  </a:lnTo>
                  <a:close/>
                </a:path>
              </a:pathLst>
            </a:custGeom>
            <a:solidFill>
              <a:srgbClr val="6800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31"/>
            <p:cNvSpPr/>
            <p:nvPr/>
          </p:nvSpPr>
          <p:spPr>
            <a:xfrm>
              <a:off x="-7782325" y="-801000"/>
              <a:ext cx="36400" cy="46925"/>
            </a:xfrm>
            <a:custGeom>
              <a:rect b="b" l="l" r="r" t="t"/>
              <a:pathLst>
                <a:path extrusionOk="0" h="1877" w="1456">
                  <a:moveTo>
                    <a:pt x="445" y="1"/>
                  </a:moveTo>
                  <a:cubicBezTo>
                    <a:pt x="402" y="62"/>
                    <a:pt x="360" y="110"/>
                    <a:pt x="317" y="165"/>
                  </a:cubicBezTo>
                  <a:cubicBezTo>
                    <a:pt x="232" y="281"/>
                    <a:pt x="146" y="403"/>
                    <a:pt x="67" y="525"/>
                  </a:cubicBezTo>
                  <a:cubicBezTo>
                    <a:pt x="37" y="561"/>
                    <a:pt x="0" y="622"/>
                    <a:pt x="6" y="659"/>
                  </a:cubicBezTo>
                  <a:cubicBezTo>
                    <a:pt x="55" y="884"/>
                    <a:pt x="116" y="1103"/>
                    <a:pt x="177" y="1329"/>
                  </a:cubicBezTo>
                  <a:cubicBezTo>
                    <a:pt x="183" y="1353"/>
                    <a:pt x="213" y="1389"/>
                    <a:pt x="238" y="1402"/>
                  </a:cubicBezTo>
                  <a:cubicBezTo>
                    <a:pt x="481" y="1499"/>
                    <a:pt x="725" y="1603"/>
                    <a:pt x="969" y="1694"/>
                  </a:cubicBezTo>
                  <a:cubicBezTo>
                    <a:pt x="1127" y="1761"/>
                    <a:pt x="1285" y="1810"/>
                    <a:pt x="1456" y="1877"/>
                  </a:cubicBezTo>
                  <a:cubicBezTo>
                    <a:pt x="1401" y="1572"/>
                    <a:pt x="774" y="415"/>
                    <a:pt x="445" y="1"/>
                  </a:cubicBezTo>
                  <a:close/>
                </a:path>
              </a:pathLst>
            </a:custGeom>
            <a:solidFill>
              <a:srgbClr val="E3E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31"/>
            <p:cNvSpPr/>
            <p:nvPr/>
          </p:nvSpPr>
          <p:spPr>
            <a:xfrm>
              <a:off x="-7836700" y="-1420575"/>
              <a:ext cx="33675" cy="56825"/>
            </a:xfrm>
            <a:custGeom>
              <a:rect b="b" l="l" r="r" t="t"/>
              <a:pathLst>
                <a:path extrusionOk="0" h="2273" w="1347">
                  <a:moveTo>
                    <a:pt x="1" y="0"/>
                  </a:moveTo>
                  <a:lnTo>
                    <a:pt x="1" y="0"/>
                  </a:lnTo>
                  <a:cubicBezTo>
                    <a:pt x="37" y="128"/>
                    <a:pt x="92" y="238"/>
                    <a:pt x="153" y="335"/>
                  </a:cubicBezTo>
                  <a:cubicBezTo>
                    <a:pt x="287" y="542"/>
                    <a:pt x="445" y="731"/>
                    <a:pt x="561" y="950"/>
                  </a:cubicBezTo>
                  <a:cubicBezTo>
                    <a:pt x="774" y="1352"/>
                    <a:pt x="854" y="1803"/>
                    <a:pt x="939" y="2272"/>
                  </a:cubicBezTo>
                  <a:cubicBezTo>
                    <a:pt x="1018" y="2156"/>
                    <a:pt x="1073" y="2047"/>
                    <a:pt x="1152" y="1961"/>
                  </a:cubicBezTo>
                  <a:cubicBezTo>
                    <a:pt x="1292" y="1809"/>
                    <a:pt x="1347" y="1645"/>
                    <a:pt x="1310" y="1438"/>
                  </a:cubicBezTo>
                  <a:cubicBezTo>
                    <a:pt x="1249" y="1121"/>
                    <a:pt x="1225" y="810"/>
                    <a:pt x="1042" y="512"/>
                  </a:cubicBezTo>
                  <a:cubicBezTo>
                    <a:pt x="908" y="299"/>
                    <a:pt x="762" y="189"/>
                    <a:pt x="531" y="140"/>
                  </a:cubicBezTo>
                  <a:cubicBezTo>
                    <a:pt x="348" y="110"/>
                    <a:pt x="177" y="49"/>
                    <a:pt x="1" y="0"/>
                  </a:cubicBezTo>
                  <a:close/>
                </a:path>
              </a:pathLst>
            </a:custGeom>
            <a:solidFill>
              <a:srgbClr val="6800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31"/>
            <p:cNvSpPr/>
            <p:nvPr/>
          </p:nvSpPr>
          <p:spPr>
            <a:xfrm>
              <a:off x="-7861525" y="-918700"/>
              <a:ext cx="35525" cy="76000"/>
            </a:xfrm>
            <a:custGeom>
              <a:rect b="b" l="l" r="r" t="t"/>
              <a:pathLst>
                <a:path extrusionOk="0" h="3040" w="1421">
                  <a:moveTo>
                    <a:pt x="13" y="1"/>
                  </a:moveTo>
                  <a:cubicBezTo>
                    <a:pt x="7" y="43"/>
                    <a:pt x="1" y="55"/>
                    <a:pt x="1" y="68"/>
                  </a:cubicBezTo>
                  <a:cubicBezTo>
                    <a:pt x="111" y="658"/>
                    <a:pt x="232" y="1255"/>
                    <a:pt x="427" y="1828"/>
                  </a:cubicBezTo>
                  <a:cubicBezTo>
                    <a:pt x="610" y="2358"/>
                    <a:pt x="963" y="2729"/>
                    <a:pt x="1420" y="3040"/>
                  </a:cubicBezTo>
                  <a:cubicBezTo>
                    <a:pt x="1122" y="1956"/>
                    <a:pt x="647" y="957"/>
                    <a:pt x="13" y="1"/>
                  </a:cubicBezTo>
                  <a:close/>
                </a:path>
              </a:pathLst>
            </a:custGeom>
            <a:solidFill>
              <a:srgbClr val="BE2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31"/>
            <p:cNvSpPr/>
            <p:nvPr/>
          </p:nvSpPr>
          <p:spPr>
            <a:xfrm>
              <a:off x="-7791775" y="-1476775"/>
              <a:ext cx="27275" cy="74800"/>
            </a:xfrm>
            <a:custGeom>
              <a:rect b="b" l="l" r="r" t="t"/>
              <a:pathLst>
                <a:path extrusionOk="0" h="2992" w="1091">
                  <a:moveTo>
                    <a:pt x="1091" y="1"/>
                  </a:moveTo>
                  <a:lnTo>
                    <a:pt x="1091" y="1"/>
                  </a:lnTo>
                  <a:cubicBezTo>
                    <a:pt x="981" y="104"/>
                    <a:pt x="896" y="214"/>
                    <a:pt x="817" y="324"/>
                  </a:cubicBezTo>
                  <a:cubicBezTo>
                    <a:pt x="698" y="490"/>
                    <a:pt x="627" y="570"/>
                    <a:pt x="548" y="570"/>
                  </a:cubicBezTo>
                  <a:cubicBezTo>
                    <a:pt x="474" y="570"/>
                    <a:pt x="392" y="499"/>
                    <a:pt x="256" y="360"/>
                  </a:cubicBezTo>
                  <a:cubicBezTo>
                    <a:pt x="165" y="269"/>
                    <a:pt x="62" y="183"/>
                    <a:pt x="1" y="129"/>
                  </a:cubicBezTo>
                  <a:lnTo>
                    <a:pt x="1" y="129"/>
                  </a:lnTo>
                  <a:cubicBezTo>
                    <a:pt x="226" y="1048"/>
                    <a:pt x="464" y="2017"/>
                    <a:pt x="701" y="2991"/>
                  </a:cubicBezTo>
                  <a:cubicBezTo>
                    <a:pt x="732" y="2991"/>
                    <a:pt x="774" y="2985"/>
                    <a:pt x="792" y="2985"/>
                  </a:cubicBezTo>
                  <a:cubicBezTo>
                    <a:pt x="768" y="2924"/>
                    <a:pt x="732" y="2869"/>
                    <a:pt x="732" y="2815"/>
                  </a:cubicBezTo>
                  <a:cubicBezTo>
                    <a:pt x="732" y="2175"/>
                    <a:pt x="823" y="1542"/>
                    <a:pt x="933" y="914"/>
                  </a:cubicBezTo>
                  <a:cubicBezTo>
                    <a:pt x="951" y="805"/>
                    <a:pt x="933" y="683"/>
                    <a:pt x="951" y="573"/>
                  </a:cubicBezTo>
                  <a:cubicBezTo>
                    <a:pt x="981" y="427"/>
                    <a:pt x="1030" y="293"/>
                    <a:pt x="1060" y="153"/>
                  </a:cubicBezTo>
                  <a:cubicBezTo>
                    <a:pt x="1073" y="104"/>
                    <a:pt x="1079" y="49"/>
                    <a:pt x="1091" y="1"/>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31"/>
            <p:cNvSpPr/>
            <p:nvPr/>
          </p:nvSpPr>
          <p:spPr>
            <a:xfrm>
              <a:off x="-7749900" y="-1425450"/>
              <a:ext cx="30475" cy="55900"/>
            </a:xfrm>
            <a:custGeom>
              <a:rect b="b" l="l" r="r" t="t"/>
              <a:pathLst>
                <a:path extrusionOk="0" h="2236" w="1219">
                  <a:moveTo>
                    <a:pt x="1219" y="0"/>
                  </a:moveTo>
                  <a:lnTo>
                    <a:pt x="1219" y="0"/>
                  </a:lnTo>
                  <a:cubicBezTo>
                    <a:pt x="908" y="73"/>
                    <a:pt x="646" y="140"/>
                    <a:pt x="378" y="207"/>
                  </a:cubicBezTo>
                  <a:cubicBezTo>
                    <a:pt x="354" y="220"/>
                    <a:pt x="336" y="268"/>
                    <a:pt x="330" y="299"/>
                  </a:cubicBezTo>
                  <a:cubicBezTo>
                    <a:pt x="311" y="445"/>
                    <a:pt x="311" y="597"/>
                    <a:pt x="275" y="743"/>
                  </a:cubicBezTo>
                  <a:cubicBezTo>
                    <a:pt x="232" y="908"/>
                    <a:pt x="153" y="1066"/>
                    <a:pt x="86" y="1225"/>
                  </a:cubicBezTo>
                  <a:cubicBezTo>
                    <a:pt x="19" y="1401"/>
                    <a:pt x="1" y="1602"/>
                    <a:pt x="68" y="1754"/>
                  </a:cubicBezTo>
                  <a:cubicBezTo>
                    <a:pt x="153" y="1937"/>
                    <a:pt x="317" y="2077"/>
                    <a:pt x="445" y="2236"/>
                  </a:cubicBezTo>
                  <a:cubicBezTo>
                    <a:pt x="457" y="2236"/>
                    <a:pt x="464" y="2230"/>
                    <a:pt x="476" y="2230"/>
                  </a:cubicBezTo>
                  <a:cubicBezTo>
                    <a:pt x="476" y="2150"/>
                    <a:pt x="476" y="2071"/>
                    <a:pt x="476" y="1992"/>
                  </a:cubicBezTo>
                  <a:cubicBezTo>
                    <a:pt x="470" y="1754"/>
                    <a:pt x="512" y="1523"/>
                    <a:pt x="628" y="1310"/>
                  </a:cubicBezTo>
                  <a:cubicBezTo>
                    <a:pt x="695" y="1194"/>
                    <a:pt x="756" y="1072"/>
                    <a:pt x="811" y="944"/>
                  </a:cubicBezTo>
                  <a:cubicBezTo>
                    <a:pt x="945" y="640"/>
                    <a:pt x="1073" y="335"/>
                    <a:pt x="1219" y="0"/>
                  </a:cubicBezTo>
                  <a:close/>
                </a:path>
              </a:pathLst>
            </a:custGeom>
            <a:solidFill>
              <a:srgbClr val="6800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31"/>
            <p:cNvSpPr/>
            <p:nvPr/>
          </p:nvSpPr>
          <p:spPr>
            <a:xfrm>
              <a:off x="-7796650" y="-1513175"/>
              <a:ext cx="32475" cy="42825"/>
            </a:xfrm>
            <a:custGeom>
              <a:rect b="b" l="l" r="r" t="t"/>
              <a:pathLst>
                <a:path extrusionOk="0" h="1713" w="1299">
                  <a:moveTo>
                    <a:pt x="592" y="537"/>
                  </a:moveTo>
                  <a:lnTo>
                    <a:pt x="592" y="537"/>
                  </a:lnTo>
                  <a:cubicBezTo>
                    <a:pt x="504" y="633"/>
                    <a:pt x="344" y="689"/>
                    <a:pt x="227" y="689"/>
                  </a:cubicBezTo>
                  <a:cubicBezTo>
                    <a:pt x="174" y="689"/>
                    <a:pt x="129" y="678"/>
                    <a:pt x="104" y="653"/>
                  </a:cubicBezTo>
                  <a:cubicBezTo>
                    <a:pt x="269" y="610"/>
                    <a:pt x="427" y="574"/>
                    <a:pt x="592" y="537"/>
                  </a:cubicBezTo>
                  <a:close/>
                  <a:moveTo>
                    <a:pt x="689" y="1"/>
                  </a:moveTo>
                  <a:lnTo>
                    <a:pt x="689" y="1"/>
                  </a:lnTo>
                  <a:cubicBezTo>
                    <a:pt x="719" y="135"/>
                    <a:pt x="750" y="251"/>
                    <a:pt x="774" y="379"/>
                  </a:cubicBezTo>
                  <a:cubicBezTo>
                    <a:pt x="770" y="379"/>
                    <a:pt x="766" y="379"/>
                    <a:pt x="762" y="379"/>
                  </a:cubicBezTo>
                  <a:cubicBezTo>
                    <a:pt x="681" y="379"/>
                    <a:pt x="664" y="321"/>
                    <a:pt x="652" y="257"/>
                  </a:cubicBezTo>
                  <a:cubicBezTo>
                    <a:pt x="646" y="190"/>
                    <a:pt x="628" y="123"/>
                    <a:pt x="604" y="19"/>
                  </a:cubicBezTo>
                  <a:cubicBezTo>
                    <a:pt x="433" y="202"/>
                    <a:pt x="293" y="348"/>
                    <a:pt x="159" y="500"/>
                  </a:cubicBezTo>
                  <a:cubicBezTo>
                    <a:pt x="1" y="677"/>
                    <a:pt x="1" y="732"/>
                    <a:pt x="135" y="921"/>
                  </a:cubicBezTo>
                  <a:cubicBezTo>
                    <a:pt x="244" y="1067"/>
                    <a:pt x="348" y="1207"/>
                    <a:pt x="458" y="1353"/>
                  </a:cubicBezTo>
                  <a:cubicBezTo>
                    <a:pt x="543" y="1469"/>
                    <a:pt x="628" y="1591"/>
                    <a:pt x="713" y="1713"/>
                  </a:cubicBezTo>
                  <a:cubicBezTo>
                    <a:pt x="719" y="1706"/>
                    <a:pt x="732" y="1700"/>
                    <a:pt x="738" y="1700"/>
                  </a:cubicBezTo>
                  <a:cubicBezTo>
                    <a:pt x="732" y="1603"/>
                    <a:pt x="713" y="1512"/>
                    <a:pt x="713" y="1414"/>
                  </a:cubicBezTo>
                  <a:cubicBezTo>
                    <a:pt x="707" y="1189"/>
                    <a:pt x="701" y="963"/>
                    <a:pt x="701" y="738"/>
                  </a:cubicBezTo>
                  <a:cubicBezTo>
                    <a:pt x="695" y="714"/>
                    <a:pt x="726" y="689"/>
                    <a:pt x="738" y="665"/>
                  </a:cubicBezTo>
                  <a:cubicBezTo>
                    <a:pt x="756" y="689"/>
                    <a:pt x="780" y="714"/>
                    <a:pt x="780" y="738"/>
                  </a:cubicBezTo>
                  <a:cubicBezTo>
                    <a:pt x="786" y="811"/>
                    <a:pt x="780" y="884"/>
                    <a:pt x="786" y="957"/>
                  </a:cubicBezTo>
                  <a:cubicBezTo>
                    <a:pt x="793" y="1146"/>
                    <a:pt x="805" y="1341"/>
                    <a:pt x="817" y="1530"/>
                  </a:cubicBezTo>
                  <a:cubicBezTo>
                    <a:pt x="829" y="1530"/>
                    <a:pt x="841" y="1536"/>
                    <a:pt x="860" y="1536"/>
                  </a:cubicBezTo>
                  <a:cubicBezTo>
                    <a:pt x="1006" y="1244"/>
                    <a:pt x="1152" y="945"/>
                    <a:pt x="1298" y="659"/>
                  </a:cubicBezTo>
                  <a:cubicBezTo>
                    <a:pt x="1176" y="616"/>
                    <a:pt x="1067" y="580"/>
                    <a:pt x="957" y="549"/>
                  </a:cubicBezTo>
                  <a:cubicBezTo>
                    <a:pt x="963" y="531"/>
                    <a:pt x="969" y="513"/>
                    <a:pt x="975" y="494"/>
                  </a:cubicBezTo>
                  <a:cubicBezTo>
                    <a:pt x="1073" y="519"/>
                    <a:pt x="1170" y="543"/>
                    <a:pt x="1274" y="574"/>
                  </a:cubicBezTo>
                  <a:cubicBezTo>
                    <a:pt x="1097" y="306"/>
                    <a:pt x="890" y="50"/>
                    <a:pt x="689" y="1"/>
                  </a:cubicBezTo>
                  <a:close/>
                </a:path>
              </a:pathLst>
            </a:custGeom>
            <a:solidFill>
              <a:srgbClr val="BE2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31"/>
            <p:cNvSpPr/>
            <p:nvPr/>
          </p:nvSpPr>
          <p:spPr>
            <a:xfrm>
              <a:off x="-7823900" y="-798700"/>
              <a:ext cx="44025" cy="38075"/>
            </a:xfrm>
            <a:custGeom>
              <a:rect b="b" l="l" r="r" t="t"/>
              <a:pathLst>
                <a:path extrusionOk="0" h="1523" w="1761">
                  <a:moveTo>
                    <a:pt x="664" y="0"/>
                  </a:moveTo>
                  <a:cubicBezTo>
                    <a:pt x="500" y="244"/>
                    <a:pt x="342" y="487"/>
                    <a:pt x="171" y="719"/>
                  </a:cubicBezTo>
                  <a:cubicBezTo>
                    <a:pt x="7" y="938"/>
                    <a:pt x="31" y="1200"/>
                    <a:pt x="0" y="1456"/>
                  </a:cubicBezTo>
                  <a:cubicBezTo>
                    <a:pt x="25" y="1425"/>
                    <a:pt x="49" y="1395"/>
                    <a:pt x="74" y="1364"/>
                  </a:cubicBezTo>
                  <a:cubicBezTo>
                    <a:pt x="208" y="1182"/>
                    <a:pt x="348" y="1005"/>
                    <a:pt x="476" y="816"/>
                  </a:cubicBezTo>
                  <a:cubicBezTo>
                    <a:pt x="540" y="724"/>
                    <a:pt x="592" y="691"/>
                    <a:pt x="645" y="691"/>
                  </a:cubicBezTo>
                  <a:cubicBezTo>
                    <a:pt x="696" y="691"/>
                    <a:pt x="747" y="722"/>
                    <a:pt x="811" y="761"/>
                  </a:cubicBezTo>
                  <a:cubicBezTo>
                    <a:pt x="1139" y="969"/>
                    <a:pt x="1450" y="1188"/>
                    <a:pt x="1712" y="1480"/>
                  </a:cubicBezTo>
                  <a:cubicBezTo>
                    <a:pt x="1718" y="1492"/>
                    <a:pt x="1736" y="1498"/>
                    <a:pt x="1761" y="1523"/>
                  </a:cubicBezTo>
                  <a:cubicBezTo>
                    <a:pt x="1730" y="1383"/>
                    <a:pt x="1682" y="1261"/>
                    <a:pt x="1669" y="1139"/>
                  </a:cubicBezTo>
                  <a:cubicBezTo>
                    <a:pt x="1657" y="999"/>
                    <a:pt x="1560" y="914"/>
                    <a:pt x="1493" y="804"/>
                  </a:cubicBezTo>
                  <a:cubicBezTo>
                    <a:pt x="1286" y="475"/>
                    <a:pt x="993" y="232"/>
                    <a:pt x="664" y="0"/>
                  </a:cubicBezTo>
                  <a:close/>
                </a:path>
              </a:pathLst>
            </a:custGeom>
            <a:solidFill>
              <a:srgbClr val="E3E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31"/>
            <p:cNvSpPr/>
            <p:nvPr/>
          </p:nvSpPr>
          <p:spPr>
            <a:xfrm>
              <a:off x="-7644675" y="-1358625"/>
              <a:ext cx="24400" cy="45125"/>
            </a:xfrm>
            <a:custGeom>
              <a:rect b="b" l="l" r="r" t="t"/>
              <a:pathLst>
                <a:path extrusionOk="0" h="1805" w="976">
                  <a:moveTo>
                    <a:pt x="822" y="0"/>
                  </a:moveTo>
                  <a:cubicBezTo>
                    <a:pt x="805" y="0"/>
                    <a:pt x="784" y="3"/>
                    <a:pt x="762" y="7"/>
                  </a:cubicBezTo>
                  <a:cubicBezTo>
                    <a:pt x="512" y="68"/>
                    <a:pt x="256" y="129"/>
                    <a:pt x="0" y="190"/>
                  </a:cubicBezTo>
                  <a:cubicBezTo>
                    <a:pt x="268" y="732"/>
                    <a:pt x="536" y="1268"/>
                    <a:pt x="804" y="1804"/>
                  </a:cubicBezTo>
                  <a:cubicBezTo>
                    <a:pt x="804" y="1804"/>
                    <a:pt x="811" y="1798"/>
                    <a:pt x="811" y="1792"/>
                  </a:cubicBezTo>
                  <a:cubicBezTo>
                    <a:pt x="890" y="1244"/>
                    <a:pt x="975" y="696"/>
                    <a:pt x="938" y="135"/>
                  </a:cubicBezTo>
                  <a:cubicBezTo>
                    <a:pt x="934" y="42"/>
                    <a:pt x="897" y="0"/>
                    <a:pt x="822" y="0"/>
                  </a:cubicBezTo>
                  <a:close/>
                </a:path>
              </a:pathLst>
            </a:custGeom>
            <a:solidFill>
              <a:srgbClr val="E3E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31"/>
            <p:cNvSpPr/>
            <p:nvPr/>
          </p:nvSpPr>
          <p:spPr>
            <a:xfrm>
              <a:off x="-7866075" y="-1218975"/>
              <a:ext cx="77825" cy="122450"/>
            </a:xfrm>
            <a:custGeom>
              <a:rect b="b" l="l" r="r" t="t"/>
              <a:pathLst>
                <a:path extrusionOk="0" h="4898" w="3113">
                  <a:moveTo>
                    <a:pt x="49" y="0"/>
                  </a:moveTo>
                  <a:cubicBezTo>
                    <a:pt x="25" y="67"/>
                    <a:pt x="6" y="110"/>
                    <a:pt x="0" y="122"/>
                  </a:cubicBezTo>
                  <a:cubicBezTo>
                    <a:pt x="262" y="348"/>
                    <a:pt x="524" y="543"/>
                    <a:pt x="749" y="780"/>
                  </a:cubicBezTo>
                  <a:cubicBezTo>
                    <a:pt x="1048" y="1085"/>
                    <a:pt x="1292" y="1432"/>
                    <a:pt x="1273" y="1889"/>
                  </a:cubicBezTo>
                  <a:cubicBezTo>
                    <a:pt x="1261" y="2181"/>
                    <a:pt x="1359" y="2419"/>
                    <a:pt x="1596" y="2589"/>
                  </a:cubicBezTo>
                  <a:cubicBezTo>
                    <a:pt x="1962" y="2839"/>
                    <a:pt x="2156" y="3192"/>
                    <a:pt x="2254" y="3612"/>
                  </a:cubicBezTo>
                  <a:cubicBezTo>
                    <a:pt x="2290" y="3765"/>
                    <a:pt x="2339" y="3923"/>
                    <a:pt x="2424" y="4045"/>
                  </a:cubicBezTo>
                  <a:cubicBezTo>
                    <a:pt x="2625" y="4337"/>
                    <a:pt x="2857" y="4611"/>
                    <a:pt x="3076" y="4897"/>
                  </a:cubicBezTo>
                  <a:cubicBezTo>
                    <a:pt x="3088" y="4891"/>
                    <a:pt x="3101" y="4885"/>
                    <a:pt x="3113" y="4879"/>
                  </a:cubicBezTo>
                  <a:cubicBezTo>
                    <a:pt x="3101" y="4818"/>
                    <a:pt x="3107" y="4745"/>
                    <a:pt x="3070" y="4703"/>
                  </a:cubicBezTo>
                  <a:cubicBezTo>
                    <a:pt x="2948" y="4520"/>
                    <a:pt x="2820" y="4343"/>
                    <a:pt x="2674" y="4185"/>
                  </a:cubicBezTo>
                  <a:cubicBezTo>
                    <a:pt x="2516" y="4014"/>
                    <a:pt x="2431" y="3825"/>
                    <a:pt x="2400" y="3606"/>
                  </a:cubicBezTo>
                  <a:cubicBezTo>
                    <a:pt x="2351" y="3223"/>
                    <a:pt x="2236" y="2869"/>
                    <a:pt x="1907" y="2626"/>
                  </a:cubicBezTo>
                  <a:cubicBezTo>
                    <a:pt x="1834" y="2571"/>
                    <a:pt x="1754" y="2516"/>
                    <a:pt x="1681" y="2461"/>
                  </a:cubicBezTo>
                  <a:cubicBezTo>
                    <a:pt x="1578" y="2376"/>
                    <a:pt x="1468" y="2291"/>
                    <a:pt x="1456" y="2144"/>
                  </a:cubicBezTo>
                  <a:cubicBezTo>
                    <a:pt x="1432" y="1950"/>
                    <a:pt x="1419" y="1755"/>
                    <a:pt x="1401" y="1566"/>
                  </a:cubicBezTo>
                  <a:cubicBezTo>
                    <a:pt x="1377" y="1286"/>
                    <a:pt x="1292" y="1030"/>
                    <a:pt x="1072" y="841"/>
                  </a:cubicBezTo>
                  <a:cubicBezTo>
                    <a:pt x="737" y="561"/>
                    <a:pt x="396" y="287"/>
                    <a:pt x="49" y="0"/>
                  </a:cubicBezTo>
                  <a:close/>
                </a:path>
              </a:pathLst>
            </a:custGeom>
            <a:solidFill>
              <a:srgbClr val="BE2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31"/>
            <p:cNvSpPr/>
            <p:nvPr/>
          </p:nvSpPr>
          <p:spPr>
            <a:xfrm>
              <a:off x="-7827100" y="-779225"/>
              <a:ext cx="52100" cy="41450"/>
            </a:xfrm>
            <a:custGeom>
              <a:rect b="b" l="l" r="r" t="t"/>
              <a:pathLst>
                <a:path extrusionOk="0" h="1658" w="2084">
                  <a:moveTo>
                    <a:pt x="780" y="1"/>
                  </a:moveTo>
                  <a:cubicBezTo>
                    <a:pt x="561" y="293"/>
                    <a:pt x="348" y="573"/>
                    <a:pt x="147" y="860"/>
                  </a:cubicBezTo>
                  <a:cubicBezTo>
                    <a:pt x="49" y="1000"/>
                    <a:pt x="1" y="1164"/>
                    <a:pt x="13" y="1371"/>
                  </a:cubicBezTo>
                  <a:cubicBezTo>
                    <a:pt x="68" y="1298"/>
                    <a:pt x="98" y="1249"/>
                    <a:pt x="135" y="1207"/>
                  </a:cubicBezTo>
                  <a:cubicBezTo>
                    <a:pt x="317" y="981"/>
                    <a:pt x="506" y="756"/>
                    <a:pt x="701" y="543"/>
                  </a:cubicBezTo>
                  <a:cubicBezTo>
                    <a:pt x="734" y="503"/>
                    <a:pt x="774" y="487"/>
                    <a:pt x="816" y="487"/>
                  </a:cubicBezTo>
                  <a:cubicBezTo>
                    <a:pt x="858" y="487"/>
                    <a:pt x="902" y="503"/>
                    <a:pt x="945" y="531"/>
                  </a:cubicBezTo>
                  <a:cubicBezTo>
                    <a:pt x="1213" y="707"/>
                    <a:pt x="1450" y="914"/>
                    <a:pt x="1657" y="1170"/>
                  </a:cubicBezTo>
                  <a:cubicBezTo>
                    <a:pt x="1791" y="1335"/>
                    <a:pt x="1931" y="1493"/>
                    <a:pt x="2065" y="1657"/>
                  </a:cubicBezTo>
                  <a:cubicBezTo>
                    <a:pt x="2084" y="1590"/>
                    <a:pt x="2078" y="1530"/>
                    <a:pt x="2065" y="1469"/>
                  </a:cubicBezTo>
                  <a:cubicBezTo>
                    <a:pt x="2029" y="1335"/>
                    <a:pt x="2017" y="1188"/>
                    <a:pt x="1950" y="1067"/>
                  </a:cubicBezTo>
                  <a:cubicBezTo>
                    <a:pt x="1730" y="671"/>
                    <a:pt x="1383" y="397"/>
                    <a:pt x="1012" y="147"/>
                  </a:cubicBezTo>
                  <a:cubicBezTo>
                    <a:pt x="939" y="98"/>
                    <a:pt x="865" y="56"/>
                    <a:pt x="780" y="1"/>
                  </a:cubicBezTo>
                  <a:close/>
                </a:path>
              </a:pathLst>
            </a:custGeom>
            <a:solidFill>
              <a:srgbClr val="E3E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31"/>
            <p:cNvSpPr/>
            <p:nvPr/>
          </p:nvSpPr>
          <p:spPr>
            <a:xfrm>
              <a:off x="-7815075" y="-1554275"/>
              <a:ext cx="19225" cy="48950"/>
            </a:xfrm>
            <a:custGeom>
              <a:rect b="b" l="l" r="r" t="t"/>
              <a:pathLst>
                <a:path extrusionOk="0" h="1958" w="769">
                  <a:moveTo>
                    <a:pt x="391" y="0"/>
                  </a:moveTo>
                  <a:cubicBezTo>
                    <a:pt x="372" y="98"/>
                    <a:pt x="354" y="183"/>
                    <a:pt x="342" y="268"/>
                  </a:cubicBezTo>
                  <a:cubicBezTo>
                    <a:pt x="305" y="494"/>
                    <a:pt x="244" y="713"/>
                    <a:pt x="244" y="938"/>
                  </a:cubicBezTo>
                  <a:cubicBezTo>
                    <a:pt x="238" y="1194"/>
                    <a:pt x="183" y="1432"/>
                    <a:pt x="56" y="1651"/>
                  </a:cubicBezTo>
                  <a:cubicBezTo>
                    <a:pt x="37" y="1688"/>
                    <a:pt x="19" y="1724"/>
                    <a:pt x="1" y="1755"/>
                  </a:cubicBezTo>
                  <a:cubicBezTo>
                    <a:pt x="214" y="1809"/>
                    <a:pt x="409" y="1852"/>
                    <a:pt x="604" y="1907"/>
                  </a:cubicBezTo>
                  <a:cubicBezTo>
                    <a:pt x="628" y="1913"/>
                    <a:pt x="640" y="1937"/>
                    <a:pt x="665" y="1950"/>
                  </a:cubicBezTo>
                  <a:lnTo>
                    <a:pt x="659" y="1950"/>
                  </a:lnTo>
                  <a:cubicBezTo>
                    <a:pt x="675" y="1955"/>
                    <a:pt x="690" y="1957"/>
                    <a:pt x="702" y="1957"/>
                  </a:cubicBezTo>
                  <a:cubicBezTo>
                    <a:pt x="760" y="1957"/>
                    <a:pt x="768" y="1903"/>
                    <a:pt x="768" y="1852"/>
                  </a:cubicBezTo>
                  <a:cubicBezTo>
                    <a:pt x="756" y="1590"/>
                    <a:pt x="750" y="1328"/>
                    <a:pt x="719" y="1066"/>
                  </a:cubicBezTo>
                  <a:cubicBezTo>
                    <a:pt x="689" y="798"/>
                    <a:pt x="622" y="536"/>
                    <a:pt x="579" y="268"/>
                  </a:cubicBezTo>
                  <a:cubicBezTo>
                    <a:pt x="561" y="147"/>
                    <a:pt x="482" y="74"/>
                    <a:pt x="391" y="0"/>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31"/>
            <p:cNvSpPr/>
            <p:nvPr/>
          </p:nvSpPr>
          <p:spPr>
            <a:xfrm>
              <a:off x="-7821925" y="-817125"/>
              <a:ext cx="36425" cy="33675"/>
            </a:xfrm>
            <a:custGeom>
              <a:rect b="b" l="l" r="r" t="t"/>
              <a:pathLst>
                <a:path extrusionOk="0" h="1347" w="1457">
                  <a:moveTo>
                    <a:pt x="567" y="0"/>
                  </a:moveTo>
                  <a:cubicBezTo>
                    <a:pt x="390" y="250"/>
                    <a:pt x="214" y="494"/>
                    <a:pt x="43" y="737"/>
                  </a:cubicBezTo>
                  <a:cubicBezTo>
                    <a:pt x="31" y="749"/>
                    <a:pt x="25" y="768"/>
                    <a:pt x="25" y="780"/>
                  </a:cubicBezTo>
                  <a:cubicBezTo>
                    <a:pt x="13" y="963"/>
                    <a:pt x="7" y="1151"/>
                    <a:pt x="1" y="1334"/>
                  </a:cubicBezTo>
                  <a:cubicBezTo>
                    <a:pt x="7" y="1334"/>
                    <a:pt x="19" y="1340"/>
                    <a:pt x="25" y="1340"/>
                  </a:cubicBezTo>
                  <a:cubicBezTo>
                    <a:pt x="129" y="1188"/>
                    <a:pt x="232" y="1042"/>
                    <a:pt x="330" y="889"/>
                  </a:cubicBezTo>
                  <a:cubicBezTo>
                    <a:pt x="445" y="721"/>
                    <a:pt x="505" y="641"/>
                    <a:pt x="582" y="641"/>
                  </a:cubicBezTo>
                  <a:cubicBezTo>
                    <a:pt x="648" y="641"/>
                    <a:pt x="725" y="698"/>
                    <a:pt x="859" y="810"/>
                  </a:cubicBezTo>
                  <a:cubicBezTo>
                    <a:pt x="1067" y="981"/>
                    <a:pt x="1261" y="1170"/>
                    <a:pt x="1456" y="1346"/>
                  </a:cubicBezTo>
                  <a:cubicBezTo>
                    <a:pt x="1408" y="1157"/>
                    <a:pt x="1365" y="950"/>
                    <a:pt x="1310" y="743"/>
                  </a:cubicBezTo>
                  <a:cubicBezTo>
                    <a:pt x="1304" y="713"/>
                    <a:pt x="1280" y="682"/>
                    <a:pt x="1255" y="658"/>
                  </a:cubicBezTo>
                  <a:cubicBezTo>
                    <a:pt x="1201" y="609"/>
                    <a:pt x="1134" y="567"/>
                    <a:pt x="1091" y="506"/>
                  </a:cubicBezTo>
                  <a:cubicBezTo>
                    <a:pt x="939" y="317"/>
                    <a:pt x="792" y="128"/>
                    <a:pt x="567" y="0"/>
                  </a:cubicBezTo>
                  <a:close/>
                </a:path>
              </a:pathLst>
            </a:custGeom>
            <a:solidFill>
              <a:srgbClr val="E3E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31"/>
            <p:cNvSpPr/>
            <p:nvPr/>
          </p:nvSpPr>
          <p:spPr>
            <a:xfrm>
              <a:off x="-7965675" y="-1560975"/>
              <a:ext cx="32925" cy="40075"/>
            </a:xfrm>
            <a:custGeom>
              <a:rect b="b" l="l" r="r" t="t"/>
              <a:pathLst>
                <a:path extrusionOk="0" h="1603" w="1317">
                  <a:moveTo>
                    <a:pt x="1" y="0"/>
                  </a:moveTo>
                  <a:cubicBezTo>
                    <a:pt x="98" y="585"/>
                    <a:pt x="220" y="1158"/>
                    <a:pt x="646" y="1602"/>
                  </a:cubicBezTo>
                  <a:cubicBezTo>
                    <a:pt x="872" y="1389"/>
                    <a:pt x="1091" y="1188"/>
                    <a:pt x="1316" y="975"/>
                  </a:cubicBezTo>
                  <a:cubicBezTo>
                    <a:pt x="1061" y="859"/>
                    <a:pt x="805" y="731"/>
                    <a:pt x="537" y="634"/>
                  </a:cubicBezTo>
                  <a:cubicBezTo>
                    <a:pt x="397" y="579"/>
                    <a:pt x="311" y="494"/>
                    <a:pt x="238" y="372"/>
                  </a:cubicBezTo>
                  <a:cubicBezTo>
                    <a:pt x="165" y="244"/>
                    <a:pt x="80" y="122"/>
                    <a:pt x="1" y="0"/>
                  </a:cubicBez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31"/>
            <p:cNvSpPr/>
            <p:nvPr/>
          </p:nvSpPr>
          <p:spPr>
            <a:xfrm>
              <a:off x="-7821625" y="-833975"/>
              <a:ext cx="31250" cy="30425"/>
            </a:xfrm>
            <a:custGeom>
              <a:rect b="b" l="l" r="r" t="t"/>
              <a:pathLst>
                <a:path extrusionOk="0" h="1217" w="1250">
                  <a:moveTo>
                    <a:pt x="454" y="0"/>
                  </a:moveTo>
                  <a:cubicBezTo>
                    <a:pt x="374" y="0"/>
                    <a:pt x="304" y="56"/>
                    <a:pt x="244" y="169"/>
                  </a:cubicBezTo>
                  <a:cubicBezTo>
                    <a:pt x="214" y="230"/>
                    <a:pt x="190" y="315"/>
                    <a:pt x="135" y="351"/>
                  </a:cubicBezTo>
                  <a:cubicBezTo>
                    <a:pt x="1" y="455"/>
                    <a:pt x="31" y="589"/>
                    <a:pt x="31" y="723"/>
                  </a:cubicBezTo>
                  <a:lnTo>
                    <a:pt x="31" y="1216"/>
                  </a:lnTo>
                  <a:cubicBezTo>
                    <a:pt x="147" y="1040"/>
                    <a:pt x="257" y="887"/>
                    <a:pt x="360" y="735"/>
                  </a:cubicBezTo>
                  <a:cubicBezTo>
                    <a:pt x="431" y="626"/>
                    <a:pt x="486" y="573"/>
                    <a:pt x="550" y="573"/>
                  </a:cubicBezTo>
                  <a:cubicBezTo>
                    <a:pt x="602" y="573"/>
                    <a:pt x="660" y="607"/>
                    <a:pt x="738" y="674"/>
                  </a:cubicBezTo>
                  <a:cubicBezTo>
                    <a:pt x="914" y="833"/>
                    <a:pt x="1079" y="1015"/>
                    <a:pt x="1249" y="1180"/>
                  </a:cubicBezTo>
                  <a:cubicBezTo>
                    <a:pt x="1195" y="936"/>
                    <a:pt x="1140" y="680"/>
                    <a:pt x="1085" y="424"/>
                  </a:cubicBezTo>
                  <a:cubicBezTo>
                    <a:pt x="1079" y="400"/>
                    <a:pt x="1055" y="364"/>
                    <a:pt x="1036" y="364"/>
                  </a:cubicBezTo>
                  <a:cubicBezTo>
                    <a:pt x="860" y="339"/>
                    <a:pt x="768" y="193"/>
                    <a:pt x="646" y="89"/>
                  </a:cubicBezTo>
                  <a:cubicBezTo>
                    <a:pt x="577" y="30"/>
                    <a:pt x="513" y="0"/>
                    <a:pt x="454" y="0"/>
                  </a:cubicBezTo>
                  <a:close/>
                </a:path>
              </a:pathLst>
            </a:custGeom>
            <a:solidFill>
              <a:srgbClr val="E3E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31"/>
            <p:cNvSpPr/>
            <p:nvPr/>
          </p:nvSpPr>
          <p:spPr>
            <a:xfrm>
              <a:off x="-7780650" y="-1553050"/>
              <a:ext cx="17525" cy="45100"/>
            </a:xfrm>
            <a:custGeom>
              <a:rect b="b" l="l" r="r" t="t"/>
              <a:pathLst>
                <a:path extrusionOk="0" h="1804" w="701">
                  <a:moveTo>
                    <a:pt x="500" y="0"/>
                  </a:moveTo>
                  <a:lnTo>
                    <a:pt x="500" y="0"/>
                  </a:lnTo>
                  <a:cubicBezTo>
                    <a:pt x="317" y="122"/>
                    <a:pt x="201" y="250"/>
                    <a:pt x="134" y="427"/>
                  </a:cubicBezTo>
                  <a:cubicBezTo>
                    <a:pt x="0" y="762"/>
                    <a:pt x="61" y="1097"/>
                    <a:pt x="73" y="1432"/>
                  </a:cubicBezTo>
                  <a:cubicBezTo>
                    <a:pt x="73" y="1456"/>
                    <a:pt x="104" y="1480"/>
                    <a:pt x="128" y="1492"/>
                  </a:cubicBezTo>
                  <a:cubicBezTo>
                    <a:pt x="287" y="1590"/>
                    <a:pt x="439" y="1693"/>
                    <a:pt x="603" y="1785"/>
                  </a:cubicBezTo>
                  <a:cubicBezTo>
                    <a:pt x="622" y="1803"/>
                    <a:pt x="658" y="1797"/>
                    <a:pt x="689" y="1803"/>
                  </a:cubicBezTo>
                  <a:cubicBezTo>
                    <a:pt x="689" y="1779"/>
                    <a:pt x="701" y="1742"/>
                    <a:pt x="695" y="1718"/>
                  </a:cubicBezTo>
                  <a:cubicBezTo>
                    <a:pt x="524" y="1310"/>
                    <a:pt x="518" y="877"/>
                    <a:pt x="500" y="445"/>
                  </a:cubicBezTo>
                  <a:cubicBezTo>
                    <a:pt x="494" y="305"/>
                    <a:pt x="500" y="159"/>
                    <a:pt x="500" y="0"/>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31"/>
            <p:cNvSpPr/>
            <p:nvPr/>
          </p:nvSpPr>
          <p:spPr>
            <a:xfrm>
              <a:off x="-7810950" y="-1413425"/>
              <a:ext cx="25600" cy="30025"/>
            </a:xfrm>
            <a:custGeom>
              <a:rect b="b" l="l" r="r" t="t"/>
              <a:pathLst>
                <a:path extrusionOk="0" h="1201" w="1024">
                  <a:moveTo>
                    <a:pt x="0" y="0"/>
                  </a:moveTo>
                  <a:lnTo>
                    <a:pt x="0" y="0"/>
                  </a:lnTo>
                  <a:cubicBezTo>
                    <a:pt x="110" y="189"/>
                    <a:pt x="244" y="372"/>
                    <a:pt x="317" y="585"/>
                  </a:cubicBezTo>
                  <a:cubicBezTo>
                    <a:pt x="384" y="792"/>
                    <a:pt x="396" y="1018"/>
                    <a:pt x="427" y="1200"/>
                  </a:cubicBezTo>
                  <a:cubicBezTo>
                    <a:pt x="609" y="1012"/>
                    <a:pt x="810" y="817"/>
                    <a:pt x="1023" y="603"/>
                  </a:cubicBezTo>
                  <a:cubicBezTo>
                    <a:pt x="987" y="494"/>
                    <a:pt x="944" y="342"/>
                    <a:pt x="877" y="208"/>
                  </a:cubicBezTo>
                  <a:cubicBezTo>
                    <a:pt x="841" y="141"/>
                    <a:pt x="774" y="61"/>
                    <a:pt x="707" y="49"/>
                  </a:cubicBezTo>
                  <a:cubicBezTo>
                    <a:pt x="481" y="19"/>
                    <a:pt x="244" y="13"/>
                    <a:pt x="0" y="0"/>
                  </a:cubicBezTo>
                  <a:close/>
                </a:path>
              </a:pathLst>
            </a:custGeom>
            <a:solidFill>
              <a:srgbClr val="6800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31"/>
            <p:cNvSpPr/>
            <p:nvPr/>
          </p:nvSpPr>
          <p:spPr>
            <a:xfrm>
              <a:off x="-7683800" y="-1065650"/>
              <a:ext cx="11275" cy="140725"/>
            </a:xfrm>
            <a:custGeom>
              <a:rect b="b" l="l" r="r" t="t"/>
              <a:pathLst>
                <a:path extrusionOk="0" h="5629" w="451">
                  <a:moveTo>
                    <a:pt x="402" y="1"/>
                  </a:moveTo>
                  <a:cubicBezTo>
                    <a:pt x="384" y="330"/>
                    <a:pt x="366" y="665"/>
                    <a:pt x="341" y="1000"/>
                  </a:cubicBezTo>
                  <a:cubicBezTo>
                    <a:pt x="317" y="1341"/>
                    <a:pt x="280" y="1688"/>
                    <a:pt x="250" y="2029"/>
                  </a:cubicBezTo>
                  <a:cubicBezTo>
                    <a:pt x="225" y="2261"/>
                    <a:pt x="219" y="2498"/>
                    <a:pt x="195" y="2730"/>
                  </a:cubicBezTo>
                  <a:cubicBezTo>
                    <a:pt x="158" y="3144"/>
                    <a:pt x="110" y="3558"/>
                    <a:pt x="79" y="3978"/>
                  </a:cubicBezTo>
                  <a:cubicBezTo>
                    <a:pt x="55" y="4301"/>
                    <a:pt x="61" y="4630"/>
                    <a:pt x="49" y="4959"/>
                  </a:cubicBezTo>
                  <a:cubicBezTo>
                    <a:pt x="49" y="4995"/>
                    <a:pt x="37" y="5038"/>
                    <a:pt x="37" y="5081"/>
                  </a:cubicBezTo>
                  <a:cubicBezTo>
                    <a:pt x="24" y="5263"/>
                    <a:pt x="12" y="5446"/>
                    <a:pt x="0" y="5629"/>
                  </a:cubicBezTo>
                  <a:cubicBezTo>
                    <a:pt x="250" y="4709"/>
                    <a:pt x="280" y="3759"/>
                    <a:pt x="341" y="2821"/>
                  </a:cubicBezTo>
                  <a:cubicBezTo>
                    <a:pt x="420" y="1511"/>
                    <a:pt x="451" y="80"/>
                    <a:pt x="402" y="1"/>
                  </a:cubicBezTo>
                  <a:close/>
                </a:path>
              </a:pathLst>
            </a:custGeom>
            <a:solidFill>
              <a:srgbClr val="BE2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31"/>
            <p:cNvSpPr/>
            <p:nvPr/>
          </p:nvSpPr>
          <p:spPr>
            <a:xfrm>
              <a:off x="-7763600" y="-1556100"/>
              <a:ext cx="14175" cy="46000"/>
            </a:xfrm>
            <a:custGeom>
              <a:rect b="b" l="l" r="r" t="t"/>
              <a:pathLst>
                <a:path extrusionOk="0" h="1840" w="567">
                  <a:moveTo>
                    <a:pt x="159" y="0"/>
                  </a:moveTo>
                  <a:cubicBezTo>
                    <a:pt x="25" y="153"/>
                    <a:pt x="0" y="341"/>
                    <a:pt x="7" y="530"/>
                  </a:cubicBezTo>
                  <a:cubicBezTo>
                    <a:pt x="7" y="835"/>
                    <a:pt x="25" y="1145"/>
                    <a:pt x="55" y="1450"/>
                  </a:cubicBezTo>
                  <a:cubicBezTo>
                    <a:pt x="67" y="1578"/>
                    <a:pt x="116" y="1706"/>
                    <a:pt x="147" y="1840"/>
                  </a:cubicBezTo>
                  <a:cubicBezTo>
                    <a:pt x="238" y="1809"/>
                    <a:pt x="311" y="1791"/>
                    <a:pt x="378" y="1773"/>
                  </a:cubicBezTo>
                  <a:cubicBezTo>
                    <a:pt x="451" y="1755"/>
                    <a:pt x="518" y="1730"/>
                    <a:pt x="567" y="1718"/>
                  </a:cubicBezTo>
                  <a:cubicBezTo>
                    <a:pt x="500" y="1389"/>
                    <a:pt x="427" y="1072"/>
                    <a:pt x="366" y="762"/>
                  </a:cubicBezTo>
                  <a:cubicBezTo>
                    <a:pt x="342" y="628"/>
                    <a:pt x="335" y="494"/>
                    <a:pt x="299" y="366"/>
                  </a:cubicBezTo>
                  <a:cubicBezTo>
                    <a:pt x="262" y="244"/>
                    <a:pt x="208" y="128"/>
                    <a:pt x="159" y="0"/>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31"/>
            <p:cNvSpPr/>
            <p:nvPr/>
          </p:nvSpPr>
          <p:spPr>
            <a:xfrm>
              <a:off x="-7694175" y="-1315200"/>
              <a:ext cx="24700" cy="236500"/>
            </a:xfrm>
            <a:custGeom>
              <a:rect b="b" l="l" r="r" t="t"/>
              <a:pathLst>
                <a:path extrusionOk="0" h="9460" w="988">
                  <a:moveTo>
                    <a:pt x="226" y="0"/>
                  </a:moveTo>
                  <a:cubicBezTo>
                    <a:pt x="141" y="61"/>
                    <a:pt x="1" y="49"/>
                    <a:pt x="31" y="201"/>
                  </a:cubicBezTo>
                  <a:cubicBezTo>
                    <a:pt x="165" y="932"/>
                    <a:pt x="305" y="1669"/>
                    <a:pt x="421" y="2406"/>
                  </a:cubicBezTo>
                  <a:cubicBezTo>
                    <a:pt x="513" y="2991"/>
                    <a:pt x="573" y="3575"/>
                    <a:pt x="628" y="4166"/>
                  </a:cubicBezTo>
                  <a:cubicBezTo>
                    <a:pt x="683" y="4702"/>
                    <a:pt x="726" y="5238"/>
                    <a:pt x="750" y="5774"/>
                  </a:cubicBezTo>
                  <a:cubicBezTo>
                    <a:pt x="787" y="6724"/>
                    <a:pt x="805" y="7674"/>
                    <a:pt x="829" y="8619"/>
                  </a:cubicBezTo>
                  <a:cubicBezTo>
                    <a:pt x="835" y="8899"/>
                    <a:pt x="829" y="9179"/>
                    <a:pt x="829" y="9459"/>
                  </a:cubicBezTo>
                  <a:cubicBezTo>
                    <a:pt x="988" y="6280"/>
                    <a:pt x="580" y="3143"/>
                    <a:pt x="226" y="0"/>
                  </a:cubicBezTo>
                  <a:close/>
                </a:path>
              </a:pathLst>
            </a:custGeom>
            <a:solidFill>
              <a:srgbClr val="BE2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31"/>
            <p:cNvSpPr/>
            <p:nvPr/>
          </p:nvSpPr>
          <p:spPr>
            <a:xfrm>
              <a:off x="-7949975" y="-1303025"/>
              <a:ext cx="6575" cy="98375"/>
            </a:xfrm>
            <a:custGeom>
              <a:rect b="b" l="l" r="r" t="t"/>
              <a:pathLst>
                <a:path extrusionOk="0" h="3935" w="263">
                  <a:moveTo>
                    <a:pt x="37" y="0"/>
                  </a:moveTo>
                  <a:cubicBezTo>
                    <a:pt x="31" y="19"/>
                    <a:pt x="25" y="31"/>
                    <a:pt x="25" y="37"/>
                  </a:cubicBezTo>
                  <a:cubicBezTo>
                    <a:pt x="18" y="518"/>
                    <a:pt x="0" y="1005"/>
                    <a:pt x="6" y="1486"/>
                  </a:cubicBezTo>
                  <a:cubicBezTo>
                    <a:pt x="12" y="2065"/>
                    <a:pt x="37" y="2650"/>
                    <a:pt x="55" y="3235"/>
                  </a:cubicBezTo>
                  <a:cubicBezTo>
                    <a:pt x="61" y="3460"/>
                    <a:pt x="73" y="3691"/>
                    <a:pt x="85" y="3923"/>
                  </a:cubicBezTo>
                  <a:cubicBezTo>
                    <a:pt x="98" y="3929"/>
                    <a:pt x="110" y="3935"/>
                    <a:pt x="122" y="3935"/>
                  </a:cubicBezTo>
                  <a:cubicBezTo>
                    <a:pt x="134" y="3898"/>
                    <a:pt x="165" y="3862"/>
                    <a:pt x="165" y="3819"/>
                  </a:cubicBezTo>
                  <a:cubicBezTo>
                    <a:pt x="171" y="3527"/>
                    <a:pt x="177" y="3228"/>
                    <a:pt x="183" y="2930"/>
                  </a:cubicBezTo>
                  <a:cubicBezTo>
                    <a:pt x="195" y="2175"/>
                    <a:pt x="195" y="1413"/>
                    <a:pt x="244" y="658"/>
                  </a:cubicBezTo>
                  <a:cubicBezTo>
                    <a:pt x="262" y="390"/>
                    <a:pt x="171" y="207"/>
                    <a:pt x="37" y="0"/>
                  </a:cubicBez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31"/>
            <p:cNvSpPr/>
            <p:nvPr/>
          </p:nvSpPr>
          <p:spPr>
            <a:xfrm>
              <a:off x="-7828475" y="-1642900"/>
              <a:ext cx="25925" cy="30325"/>
            </a:xfrm>
            <a:custGeom>
              <a:rect b="b" l="l" r="r" t="t"/>
              <a:pathLst>
                <a:path extrusionOk="0" h="1213" w="1037">
                  <a:moveTo>
                    <a:pt x="98" y="1"/>
                  </a:moveTo>
                  <a:cubicBezTo>
                    <a:pt x="1" y="342"/>
                    <a:pt x="1" y="683"/>
                    <a:pt x="19" y="993"/>
                  </a:cubicBezTo>
                  <a:cubicBezTo>
                    <a:pt x="378" y="1073"/>
                    <a:pt x="713" y="1146"/>
                    <a:pt x="1036" y="1213"/>
                  </a:cubicBezTo>
                  <a:cubicBezTo>
                    <a:pt x="987" y="1066"/>
                    <a:pt x="439" y="348"/>
                    <a:pt x="98" y="1"/>
                  </a:cubicBezTo>
                  <a:close/>
                </a:path>
              </a:pathLst>
            </a:custGeom>
            <a:solidFill>
              <a:srgbClr val="FDDE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31"/>
            <p:cNvSpPr/>
            <p:nvPr/>
          </p:nvSpPr>
          <p:spPr>
            <a:xfrm>
              <a:off x="-7643000" y="-1388150"/>
              <a:ext cx="21050" cy="30675"/>
            </a:xfrm>
            <a:custGeom>
              <a:rect b="b" l="l" r="r" t="t"/>
              <a:pathLst>
                <a:path extrusionOk="0" h="1227" w="842">
                  <a:moveTo>
                    <a:pt x="549" y="1"/>
                  </a:moveTo>
                  <a:cubicBezTo>
                    <a:pt x="500" y="68"/>
                    <a:pt x="451" y="110"/>
                    <a:pt x="427" y="165"/>
                  </a:cubicBezTo>
                  <a:cubicBezTo>
                    <a:pt x="287" y="482"/>
                    <a:pt x="153" y="798"/>
                    <a:pt x="19" y="1115"/>
                  </a:cubicBezTo>
                  <a:cubicBezTo>
                    <a:pt x="7" y="1146"/>
                    <a:pt x="7" y="1182"/>
                    <a:pt x="0" y="1213"/>
                  </a:cubicBezTo>
                  <a:cubicBezTo>
                    <a:pt x="30" y="1218"/>
                    <a:pt x="60" y="1226"/>
                    <a:pt x="89" y="1226"/>
                  </a:cubicBezTo>
                  <a:cubicBezTo>
                    <a:pt x="96" y="1226"/>
                    <a:pt x="103" y="1226"/>
                    <a:pt x="110" y="1225"/>
                  </a:cubicBezTo>
                  <a:cubicBezTo>
                    <a:pt x="348" y="1176"/>
                    <a:pt x="585" y="1121"/>
                    <a:pt x="841" y="1066"/>
                  </a:cubicBezTo>
                  <a:cubicBezTo>
                    <a:pt x="750" y="725"/>
                    <a:pt x="646" y="366"/>
                    <a:pt x="549" y="1"/>
                  </a:cubicBezTo>
                  <a:close/>
                </a:path>
              </a:pathLst>
            </a:custGeom>
            <a:solidFill>
              <a:srgbClr val="E3E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31"/>
            <p:cNvSpPr/>
            <p:nvPr/>
          </p:nvSpPr>
          <p:spPr>
            <a:xfrm>
              <a:off x="-7763000" y="-1418900"/>
              <a:ext cx="18450" cy="31700"/>
            </a:xfrm>
            <a:custGeom>
              <a:rect b="b" l="l" r="r" t="t"/>
              <a:pathLst>
                <a:path extrusionOk="0" h="1268" w="738">
                  <a:moveTo>
                    <a:pt x="720" y="0"/>
                  </a:moveTo>
                  <a:cubicBezTo>
                    <a:pt x="622" y="31"/>
                    <a:pt x="543" y="55"/>
                    <a:pt x="464" y="79"/>
                  </a:cubicBezTo>
                  <a:cubicBezTo>
                    <a:pt x="354" y="116"/>
                    <a:pt x="275" y="171"/>
                    <a:pt x="232" y="280"/>
                  </a:cubicBezTo>
                  <a:cubicBezTo>
                    <a:pt x="153" y="469"/>
                    <a:pt x="74" y="664"/>
                    <a:pt x="1" y="841"/>
                  </a:cubicBezTo>
                  <a:cubicBezTo>
                    <a:pt x="147" y="981"/>
                    <a:pt x="299" y="1127"/>
                    <a:pt x="445" y="1267"/>
                  </a:cubicBezTo>
                  <a:cubicBezTo>
                    <a:pt x="421" y="1078"/>
                    <a:pt x="512" y="896"/>
                    <a:pt x="592" y="707"/>
                  </a:cubicBezTo>
                  <a:cubicBezTo>
                    <a:pt x="677" y="494"/>
                    <a:pt x="738" y="262"/>
                    <a:pt x="720" y="0"/>
                  </a:cubicBezTo>
                  <a:close/>
                </a:path>
              </a:pathLst>
            </a:custGeom>
            <a:solidFill>
              <a:srgbClr val="6800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31"/>
            <p:cNvSpPr/>
            <p:nvPr/>
          </p:nvSpPr>
          <p:spPr>
            <a:xfrm>
              <a:off x="-7729800" y="-1664525"/>
              <a:ext cx="37950" cy="32625"/>
            </a:xfrm>
            <a:custGeom>
              <a:rect b="b" l="l" r="r" t="t"/>
              <a:pathLst>
                <a:path extrusionOk="0" h="1305" w="1518">
                  <a:moveTo>
                    <a:pt x="1517" y="1"/>
                  </a:moveTo>
                  <a:lnTo>
                    <a:pt x="1517" y="1"/>
                  </a:lnTo>
                  <a:cubicBezTo>
                    <a:pt x="933" y="342"/>
                    <a:pt x="384" y="732"/>
                    <a:pt x="1" y="1304"/>
                  </a:cubicBezTo>
                  <a:lnTo>
                    <a:pt x="1" y="1304"/>
                  </a:lnTo>
                  <a:cubicBezTo>
                    <a:pt x="677" y="1073"/>
                    <a:pt x="1188" y="640"/>
                    <a:pt x="1517" y="1"/>
                  </a:cubicBezTo>
                  <a:close/>
                </a:path>
              </a:pathLst>
            </a:custGeom>
            <a:solidFill>
              <a:srgbClr val="BE2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31"/>
            <p:cNvSpPr/>
            <p:nvPr/>
          </p:nvSpPr>
          <p:spPr>
            <a:xfrm>
              <a:off x="-7886650" y="-1654625"/>
              <a:ext cx="39925" cy="33975"/>
            </a:xfrm>
            <a:custGeom>
              <a:rect b="b" l="l" r="r" t="t"/>
              <a:pathLst>
                <a:path extrusionOk="0" h="1359" w="1597">
                  <a:moveTo>
                    <a:pt x="1" y="1"/>
                  </a:moveTo>
                  <a:lnTo>
                    <a:pt x="1" y="1"/>
                  </a:lnTo>
                  <a:cubicBezTo>
                    <a:pt x="19" y="25"/>
                    <a:pt x="25" y="37"/>
                    <a:pt x="31" y="55"/>
                  </a:cubicBezTo>
                  <a:cubicBezTo>
                    <a:pt x="208" y="275"/>
                    <a:pt x="373" y="500"/>
                    <a:pt x="555" y="713"/>
                  </a:cubicBezTo>
                  <a:cubicBezTo>
                    <a:pt x="653" y="829"/>
                    <a:pt x="768" y="939"/>
                    <a:pt x="896" y="1012"/>
                  </a:cubicBezTo>
                  <a:cubicBezTo>
                    <a:pt x="1116" y="1140"/>
                    <a:pt x="1353" y="1237"/>
                    <a:pt x="1597" y="1359"/>
                  </a:cubicBezTo>
                  <a:cubicBezTo>
                    <a:pt x="1457" y="975"/>
                    <a:pt x="354" y="129"/>
                    <a:pt x="1" y="1"/>
                  </a:cubicBezTo>
                  <a:close/>
                </a:path>
              </a:pathLst>
            </a:custGeom>
            <a:solidFill>
              <a:srgbClr val="BE2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31"/>
            <p:cNvSpPr/>
            <p:nvPr/>
          </p:nvSpPr>
          <p:spPr>
            <a:xfrm>
              <a:off x="-7948150" y="-1141200"/>
              <a:ext cx="20125" cy="32800"/>
            </a:xfrm>
            <a:custGeom>
              <a:rect b="b" l="l" r="r" t="t"/>
              <a:pathLst>
                <a:path extrusionOk="0" h="1312" w="805">
                  <a:moveTo>
                    <a:pt x="52" y="0"/>
                  </a:moveTo>
                  <a:cubicBezTo>
                    <a:pt x="35" y="0"/>
                    <a:pt x="18" y="1"/>
                    <a:pt x="0" y="2"/>
                  </a:cubicBezTo>
                  <a:cubicBezTo>
                    <a:pt x="226" y="471"/>
                    <a:pt x="457" y="909"/>
                    <a:pt x="756" y="1311"/>
                  </a:cubicBezTo>
                  <a:cubicBezTo>
                    <a:pt x="768" y="1305"/>
                    <a:pt x="780" y="1305"/>
                    <a:pt x="792" y="1299"/>
                  </a:cubicBezTo>
                  <a:cubicBezTo>
                    <a:pt x="792" y="1238"/>
                    <a:pt x="804" y="1177"/>
                    <a:pt x="792" y="1123"/>
                  </a:cubicBezTo>
                  <a:cubicBezTo>
                    <a:pt x="731" y="812"/>
                    <a:pt x="664" y="507"/>
                    <a:pt x="597" y="197"/>
                  </a:cubicBezTo>
                  <a:cubicBezTo>
                    <a:pt x="591" y="172"/>
                    <a:pt x="585" y="130"/>
                    <a:pt x="567" y="124"/>
                  </a:cubicBezTo>
                  <a:cubicBezTo>
                    <a:pt x="404" y="62"/>
                    <a:pt x="247" y="0"/>
                    <a:pt x="52" y="0"/>
                  </a:cubicBezTo>
                  <a:close/>
                </a:path>
              </a:pathLst>
            </a:custGeom>
            <a:solidFill>
              <a:srgbClr val="A37C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31"/>
            <p:cNvSpPr/>
            <p:nvPr/>
          </p:nvSpPr>
          <p:spPr>
            <a:xfrm>
              <a:off x="-7795425" y="-1547725"/>
              <a:ext cx="13875" cy="38400"/>
            </a:xfrm>
            <a:custGeom>
              <a:rect b="b" l="l" r="r" t="t"/>
              <a:pathLst>
                <a:path extrusionOk="0" h="1536" w="555">
                  <a:moveTo>
                    <a:pt x="0" y="0"/>
                  </a:moveTo>
                  <a:cubicBezTo>
                    <a:pt x="122" y="512"/>
                    <a:pt x="159" y="1011"/>
                    <a:pt x="110" y="1535"/>
                  </a:cubicBezTo>
                  <a:cubicBezTo>
                    <a:pt x="177" y="1493"/>
                    <a:pt x="220" y="1450"/>
                    <a:pt x="275" y="1426"/>
                  </a:cubicBezTo>
                  <a:cubicBezTo>
                    <a:pt x="476" y="1328"/>
                    <a:pt x="555" y="1194"/>
                    <a:pt x="482" y="969"/>
                  </a:cubicBezTo>
                  <a:cubicBezTo>
                    <a:pt x="421" y="768"/>
                    <a:pt x="402" y="555"/>
                    <a:pt x="348" y="354"/>
                  </a:cubicBezTo>
                  <a:cubicBezTo>
                    <a:pt x="299" y="195"/>
                    <a:pt x="177" y="80"/>
                    <a:pt x="0" y="0"/>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31"/>
            <p:cNvSpPr/>
            <p:nvPr/>
          </p:nvSpPr>
          <p:spPr>
            <a:xfrm>
              <a:off x="-7650150" y="-1391050"/>
              <a:ext cx="25600" cy="95350"/>
            </a:xfrm>
            <a:custGeom>
              <a:rect b="b" l="l" r="r" t="t"/>
              <a:pathLst>
                <a:path extrusionOk="0" h="3814" w="1024">
                  <a:moveTo>
                    <a:pt x="585" y="1"/>
                  </a:moveTo>
                  <a:cubicBezTo>
                    <a:pt x="554" y="56"/>
                    <a:pt x="530" y="117"/>
                    <a:pt x="506" y="171"/>
                  </a:cubicBezTo>
                  <a:cubicBezTo>
                    <a:pt x="360" y="512"/>
                    <a:pt x="207" y="847"/>
                    <a:pt x="73" y="1189"/>
                  </a:cubicBezTo>
                  <a:cubicBezTo>
                    <a:pt x="25" y="1304"/>
                    <a:pt x="0" y="1432"/>
                    <a:pt x="12" y="1548"/>
                  </a:cubicBezTo>
                  <a:cubicBezTo>
                    <a:pt x="18" y="1658"/>
                    <a:pt x="92" y="1767"/>
                    <a:pt x="140" y="1871"/>
                  </a:cubicBezTo>
                  <a:cubicBezTo>
                    <a:pt x="244" y="2108"/>
                    <a:pt x="360" y="2340"/>
                    <a:pt x="463" y="2577"/>
                  </a:cubicBezTo>
                  <a:cubicBezTo>
                    <a:pt x="634" y="2973"/>
                    <a:pt x="804" y="3375"/>
                    <a:pt x="987" y="3814"/>
                  </a:cubicBezTo>
                  <a:cubicBezTo>
                    <a:pt x="1005" y="3759"/>
                    <a:pt x="1023" y="3741"/>
                    <a:pt x="1023" y="3728"/>
                  </a:cubicBezTo>
                  <a:cubicBezTo>
                    <a:pt x="987" y="3600"/>
                    <a:pt x="944" y="3479"/>
                    <a:pt x="908" y="3351"/>
                  </a:cubicBezTo>
                  <a:cubicBezTo>
                    <a:pt x="768" y="2778"/>
                    <a:pt x="463" y="2273"/>
                    <a:pt x="189" y="1761"/>
                  </a:cubicBezTo>
                  <a:cubicBezTo>
                    <a:pt x="79" y="1548"/>
                    <a:pt x="73" y="1371"/>
                    <a:pt x="171" y="1158"/>
                  </a:cubicBezTo>
                  <a:cubicBezTo>
                    <a:pt x="323" y="823"/>
                    <a:pt x="457" y="476"/>
                    <a:pt x="591" y="135"/>
                  </a:cubicBezTo>
                  <a:cubicBezTo>
                    <a:pt x="609" y="92"/>
                    <a:pt x="609" y="50"/>
                    <a:pt x="615" y="7"/>
                  </a:cubicBezTo>
                  <a:cubicBezTo>
                    <a:pt x="603" y="7"/>
                    <a:pt x="597" y="1"/>
                    <a:pt x="585" y="1"/>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31"/>
            <p:cNvSpPr/>
            <p:nvPr/>
          </p:nvSpPr>
          <p:spPr>
            <a:xfrm>
              <a:off x="-7767400" y="-1442825"/>
              <a:ext cx="69600" cy="43425"/>
            </a:xfrm>
            <a:custGeom>
              <a:rect b="b" l="l" r="r" t="t"/>
              <a:pathLst>
                <a:path extrusionOk="0" h="1737" w="2784">
                  <a:moveTo>
                    <a:pt x="2765" y="1"/>
                  </a:moveTo>
                  <a:cubicBezTo>
                    <a:pt x="2595" y="92"/>
                    <a:pt x="2437" y="190"/>
                    <a:pt x="2266" y="269"/>
                  </a:cubicBezTo>
                  <a:cubicBezTo>
                    <a:pt x="1858" y="464"/>
                    <a:pt x="1425" y="573"/>
                    <a:pt x="987" y="683"/>
                  </a:cubicBezTo>
                  <a:cubicBezTo>
                    <a:pt x="774" y="738"/>
                    <a:pt x="567" y="835"/>
                    <a:pt x="372" y="939"/>
                  </a:cubicBezTo>
                  <a:cubicBezTo>
                    <a:pt x="293" y="982"/>
                    <a:pt x="219" y="1085"/>
                    <a:pt x="177" y="1170"/>
                  </a:cubicBezTo>
                  <a:cubicBezTo>
                    <a:pt x="104" y="1335"/>
                    <a:pt x="61" y="1511"/>
                    <a:pt x="6" y="1682"/>
                  </a:cubicBezTo>
                  <a:cubicBezTo>
                    <a:pt x="0" y="1688"/>
                    <a:pt x="12" y="1700"/>
                    <a:pt x="31" y="1737"/>
                  </a:cubicBezTo>
                  <a:cubicBezTo>
                    <a:pt x="55" y="1694"/>
                    <a:pt x="79" y="1664"/>
                    <a:pt x="98" y="1633"/>
                  </a:cubicBezTo>
                  <a:cubicBezTo>
                    <a:pt x="159" y="1499"/>
                    <a:pt x="226" y="1365"/>
                    <a:pt x="274" y="1225"/>
                  </a:cubicBezTo>
                  <a:cubicBezTo>
                    <a:pt x="329" y="1079"/>
                    <a:pt x="420" y="994"/>
                    <a:pt x="567" y="951"/>
                  </a:cubicBezTo>
                  <a:cubicBezTo>
                    <a:pt x="877" y="866"/>
                    <a:pt x="1188" y="774"/>
                    <a:pt x="1499" y="689"/>
                  </a:cubicBezTo>
                  <a:cubicBezTo>
                    <a:pt x="1858" y="592"/>
                    <a:pt x="2217" y="488"/>
                    <a:pt x="2534" y="281"/>
                  </a:cubicBezTo>
                  <a:cubicBezTo>
                    <a:pt x="2631" y="214"/>
                    <a:pt x="2705" y="98"/>
                    <a:pt x="2784" y="7"/>
                  </a:cubicBezTo>
                  <a:cubicBezTo>
                    <a:pt x="2778" y="7"/>
                    <a:pt x="2772" y="1"/>
                    <a:pt x="2765" y="1"/>
                  </a:cubicBezTo>
                  <a:close/>
                </a:path>
              </a:pathLst>
            </a:custGeom>
            <a:solidFill>
              <a:srgbClr val="BE2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31"/>
            <p:cNvSpPr/>
            <p:nvPr/>
          </p:nvSpPr>
          <p:spPr>
            <a:xfrm>
              <a:off x="-7884350" y="-1610500"/>
              <a:ext cx="53625" cy="34175"/>
            </a:xfrm>
            <a:custGeom>
              <a:rect b="b" l="l" r="r" t="t"/>
              <a:pathLst>
                <a:path extrusionOk="0" h="1367" w="2145">
                  <a:moveTo>
                    <a:pt x="195" y="0"/>
                  </a:moveTo>
                  <a:cubicBezTo>
                    <a:pt x="125" y="0"/>
                    <a:pt x="59" y="7"/>
                    <a:pt x="0" y="20"/>
                  </a:cubicBezTo>
                  <a:cubicBezTo>
                    <a:pt x="871" y="227"/>
                    <a:pt x="1554" y="721"/>
                    <a:pt x="2144" y="1366"/>
                  </a:cubicBezTo>
                  <a:cubicBezTo>
                    <a:pt x="1789" y="492"/>
                    <a:pt x="807" y="0"/>
                    <a:pt x="195" y="0"/>
                  </a:cubicBezTo>
                  <a:close/>
                </a:path>
              </a:pathLst>
            </a:custGeom>
            <a:solidFill>
              <a:srgbClr val="6800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31"/>
            <p:cNvSpPr/>
            <p:nvPr/>
          </p:nvSpPr>
          <p:spPr>
            <a:xfrm>
              <a:off x="-7669800" y="-1348275"/>
              <a:ext cx="22875" cy="10850"/>
            </a:xfrm>
            <a:custGeom>
              <a:rect b="b" l="l" r="r" t="t"/>
              <a:pathLst>
                <a:path extrusionOk="0" h="434" w="915">
                  <a:moveTo>
                    <a:pt x="654" y="0"/>
                  </a:moveTo>
                  <a:cubicBezTo>
                    <a:pt x="651" y="0"/>
                    <a:pt x="649" y="1"/>
                    <a:pt x="646" y="1"/>
                  </a:cubicBezTo>
                  <a:cubicBezTo>
                    <a:pt x="433" y="38"/>
                    <a:pt x="226" y="81"/>
                    <a:pt x="25" y="117"/>
                  </a:cubicBezTo>
                  <a:cubicBezTo>
                    <a:pt x="13" y="221"/>
                    <a:pt x="7" y="318"/>
                    <a:pt x="0" y="434"/>
                  </a:cubicBezTo>
                  <a:lnTo>
                    <a:pt x="914" y="434"/>
                  </a:lnTo>
                  <a:cubicBezTo>
                    <a:pt x="841" y="288"/>
                    <a:pt x="786" y="160"/>
                    <a:pt x="719" y="38"/>
                  </a:cubicBezTo>
                  <a:cubicBezTo>
                    <a:pt x="708" y="22"/>
                    <a:pt x="678" y="0"/>
                    <a:pt x="654"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31"/>
            <p:cNvSpPr/>
            <p:nvPr/>
          </p:nvSpPr>
          <p:spPr>
            <a:xfrm>
              <a:off x="-7856325" y="-1440525"/>
              <a:ext cx="75225" cy="41125"/>
            </a:xfrm>
            <a:custGeom>
              <a:rect b="b" l="l" r="r" t="t"/>
              <a:pathLst>
                <a:path extrusionOk="0" h="1645" w="3009">
                  <a:moveTo>
                    <a:pt x="31" y="0"/>
                  </a:moveTo>
                  <a:cubicBezTo>
                    <a:pt x="24" y="0"/>
                    <a:pt x="18" y="6"/>
                    <a:pt x="0" y="12"/>
                  </a:cubicBezTo>
                  <a:cubicBezTo>
                    <a:pt x="12" y="37"/>
                    <a:pt x="18" y="73"/>
                    <a:pt x="37" y="92"/>
                  </a:cubicBezTo>
                  <a:cubicBezTo>
                    <a:pt x="232" y="354"/>
                    <a:pt x="469" y="567"/>
                    <a:pt x="774" y="664"/>
                  </a:cubicBezTo>
                  <a:cubicBezTo>
                    <a:pt x="1188" y="792"/>
                    <a:pt x="1614" y="883"/>
                    <a:pt x="2028" y="981"/>
                  </a:cubicBezTo>
                  <a:cubicBezTo>
                    <a:pt x="2150" y="1011"/>
                    <a:pt x="2272" y="1024"/>
                    <a:pt x="2394" y="1024"/>
                  </a:cubicBezTo>
                  <a:cubicBezTo>
                    <a:pt x="2662" y="1024"/>
                    <a:pt x="2759" y="1084"/>
                    <a:pt x="2857" y="1346"/>
                  </a:cubicBezTo>
                  <a:cubicBezTo>
                    <a:pt x="2893" y="1450"/>
                    <a:pt x="2930" y="1547"/>
                    <a:pt x="2966" y="1645"/>
                  </a:cubicBezTo>
                  <a:cubicBezTo>
                    <a:pt x="2985" y="1639"/>
                    <a:pt x="2997" y="1633"/>
                    <a:pt x="3009" y="1633"/>
                  </a:cubicBezTo>
                  <a:cubicBezTo>
                    <a:pt x="2972" y="1493"/>
                    <a:pt x="2924" y="1359"/>
                    <a:pt x="2899" y="1218"/>
                  </a:cubicBezTo>
                  <a:cubicBezTo>
                    <a:pt x="2863" y="1024"/>
                    <a:pt x="2741" y="975"/>
                    <a:pt x="2570" y="950"/>
                  </a:cubicBezTo>
                  <a:cubicBezTo>
                    <a:pt x="2175" y="896"/>
                    <a:pt x="1785" y="835"/>
                    <a:pt x="1401" y="756"/>
                  </a:cubicBezTo>
                  <a:cubicBezTo>
                    <a:pt x="865" y="652"/>
                    <a:pt x="378" y="445"/>
                    <a:pt x="31" y="0"/>
                  </a:cubicBezTo>
                  <a:close/>
                </a:path>
              </a:pathLst>
            </a:custGeom>
            <a:solidFill>
              <a:srgbClr val="BE2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31"/>
            <p:cNvSpPr/>
            <p:nvPr/>
          </p:nvSpPr>
          <p:spPr>
            <a:xfrm>
              <a:off x="-7784775" y="-1083600"/>
              <a:ext cx="37500" cy="47225"/>
            </a:xfrm>
            <a:custGeom>
              <a:rect b="b" l="l" r="r" t="t"/>
              <a:pathLst>
                <a:path extrusionOk="0" h="1889" w="1500">
                  <a:moveTo>
                    <a:pt x="1335" y="0"/>
                  </a:moveTo>
                  <a:cubicBezTo>
                    <a:pt x="1316" y="31"/>
                    <a:pt x="1298" y="49"/>
                    <a:pt x="1286" y="67"/>
                  </a:cubicBezTo>
                  <a:cubicBezTo>
                    <a:pt x="1079" y="347"/>
                    <a:pt x="872" y="628"/>
                    <a:pt x="665" y="908"/>
                  </a:cubicBezTo>
                  <a:cubicBezTo>
                    <a:pt x="476" y="1151"/>
                    <a:pt x="281" y="1395"/>
                    <a:pt x="92" y="1645"/>
                  </a:cubicBezTo>
                  <a:cubicBezTo>
                    <a:pt x="43" y="1706"/>
                    <a:pt x="1" y="1779"/>
                    <a:pt x="80" y="1888"/>
                  </a:cubicBezTo>
                  <a:cubicBezTo>
                    <a:pt x="324" y="1572"/>
                    <a:pt x="567" y="1279"/>
                    <a:pt x="799" y="969"/>
                  </a:cubicBezTo>
                  <a:cubicBezTo>
                    <a:pt x="951" y="768"/>
                    <a:pt x="1079" y="554"/>
                    <a:pt x="1219" y="347"/>
                  </a:cubicBezTo>
                  <a:cubicBezTo>
                    <a:pt x="1237" y="311"/>
                    <a:pt x="1268" y="286"/>
                    <a:pt x="1292" y="256"/>
                  </a:cubicBezTo>
                  <a:cubicBezTo>
                    <a:pt x="1323" y="286"/>
                    <a:pt x="1371" y="317"/>
                    <a:pt x="1383" y="353"/>
                  </a:cubicBezTo>
                  <a:cubicBezTo>
                    <a:pt x="1420" y="433"/>
                    <a:pt x="1438" y="518"/>
                    <a:pt x="1463" y="597"/>
                  </a:cubicBezTo>
                  <a:cubicBezTo>
                    <a:pt x="1499" y="384"/>
                    <a:pt x="1432" y="195"/>
                    <a:pt x="133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31"/>
            <p:cNvSpPr/>
            <p:nvPr/>
          </p:nvSpPr>
          <p:spPr>
            <a:xfrm>
              <a:off x="-7664175" y="-1205575"/>
              <a:ext cx="30025" cy="29875"/>
            </a:xfrm>
            <a:custGeom>
              <a:rect b="b" l="l" r="r" t="t"/>
              <a:pathLst>
                <a:path extrusionOk="0" h="1195" w="1201">
                  <a:moveTo>
                    <a:pt x="50" y="0"/>
                  </a:moveTo>
                  <a:cubicBezTo>
                    <a:pt x="37" y="25"/>
                    <a:pt x="25" y="37"/>
                    <a:pt x="25" y="49"/>
                  </a:cubicBezTo>
                  <a:cubicBezTo>
                    <a:pt x="1" y="208"/>
                    <a:pt x="123" y="281"/>
                    <a:pt x="232" y="342"/>
                  </a:cubicBezTo>
                  <a:cubicBezTo>
                    <a:pt x="470" y="482"/>
                    <a:pt x="689" y="652"/>
                    <a:pt x="847" y="878"/>
                  </a:cubicBezTo>
                  <a:cubicBezTo>
                    <a:pt x="914" y="969"/>
                    <a:pt x="963" y="1066"/>
                    <a:pt x="1030" y="1152"/>
                  </a:cubicBezTo>
                  <a:cubicBezTo>
                    <a:pt x="1048" y="1176"/>
                    <a:pt x="1097" y="1194"/>
                    <a:pt x="1128" y="1194"/>
                  </a:cubicBezTo>
                  <a:cubicBezTo>
                    <a:pt x="1152" y="1194"/>
                    <a:pt x="1195" y="1158"/>
                    <a:pt x="1195" y="1133"/>
                  </a:cubicBezTo>
                  <a:cubicBezTo>
                    <a:pt x="1201" y="1097"/>
                    <a:pt x="1182" y="1048"/>
                    <a:pt x="1164" y="1012"/>
                  </a:cubicBezTo>
                  <a:cubicBezTo>
                    <a:pt x="1134" y="963"/>
                    <a:pt x="1073" y="926"/>
                    <a:pt x="1048" y="871"/>
                  </a:cubicBezTo>
                  <a:cubicBezTo>
                    <a:pt x="835" y="439"/>
                    <a:pt x="433" y="238"/>
                    <a:pt x="50" y="0"/>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31"/>
            <p:cNvSpPr/>
            <p:nvPr/>
          </p:nvSpPr>
          <p:spPr>
            <a:xfrm>
              <a:off x="-7624125" y="-1378550"/>
              <a:ext cx="11450" cy="67325"/>
            </a:xfrm>
            <a:custGeom>
              <a:rect b="b" l="l" r="r" t="t"/>
              <a:pathLst>
                <a:path extrusionOk="0" h="2693" w="458">
                  <a:moveTo>
                    <a:pt x="62" y="0"/>
                  </a:moveTo>
                  <a:cubicBezTo>
                    <a:pt x="37" y="0"/>
                    <a:pt x="19" y="0"/>
                    <a:pt x="1" y="6"/>
                  </a:cubicBezTo>
                  <a:cubicBezTo>
                    <a:pt x="372" y="890"/>
                    <a:pt x="250" y="1791"/>
                    <a:pt x="104" y="2692"/>
                  </a:cubicBezTo>
                  <a:cubicBezTo>
                    <a:pt x="165" y="2540"/>
                    <a:pt x="208" y="2388"/>
                    <a:pt x="244" y="2230"/>
                  </a:cubicBezTo>
                  <a:cubicBezTo>
                    <a:pt x="305" y="1937"/>
                    <a:pt x="372" y="1645"/>
                    <a:pt x="415" y="1346"/>
                  </a:cubicBezTo>
                  <a:cubicBezTo>
                    <a:pt x="458" y="1060"/>
                    <a:pt x="397" y="786"/>
                    <a:pt x="275" y="524"/>
                  </a:cubicBezTo>
                  <a:cubicBezTo>
                    <a:pt x="196" y="347"/>
                    <a:pt x="129" y="171"/>
                    <a:pt x="62" y="0"/>
                  </a:cubicBezTo>
                  <a:close/>
                </a:path>
              </a:pathLst>
            </a:custGeom>
            <a:solidFill>
              <a:srgbClr val="E3E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31"/>
            <p:cNvSpPr/>
            <p:nvPr/>
          </p:nvSpPr>
          <p:spPr>
            <a:xfrm>
              <a:off x="-7841100" y="-998325"/>
              <a:ext cx="40225" cy="35950"/>
            </a:xfrm>
            <a:custGeom>
              <a:rect b="b" l="l" r="r" t="t"/>
              <a:pathLst>
                <a:path extrusionOk="0" h="1438" w="1609">
                  <a:moveTo>
                    <a:pt x="0" y="0"/>
                  </a:moveTo>
                  <a:lnTo>
                    <a:pt x="0" y="0"/>
                  </a:lnTo>
                  <a:cubicBezTo>
                    <a:pt x="207" y="567"/>
                    <a:pt x="609" y="1005"/>
                    <a:pt x="1048" y="1437"/>
                  </a:cubicBezTo>
                  <a:cubicBezTo>
                    <a:pt x="1243" y="1096"/>
                    <a:pt x="1425" y="780"/>
                    <a:pt x="1608" y="463"/>
                  </a:cubicBezTo>
                  <a:cubicBezTo>
                    <a:pt x="1596" y="457"/>
                    <a:pt x="1590" y="451"/>
                    <a:pt x="1578" y="439"/>
                  </a:cubicBezTo>
                  <a:cubicBezTo>
                    <a:pt x="1462" y="621"/>
                    <a:pt x="1340" y="798"/>
                    <a:pt x="1224" y="975"/>
                  </a:cubicBezTo>
                  <a:cubicBezTo>
                    <a:pt x="1164" y="1077"/>
                    <a:pt x="1141" y="1118"/>
                    <a:pt x="1089" y="1118"/>
                  </a:cubicBezTo>
                  <a:cubicBezTo>
                    <a:pt x="1058" y="1118"/>
                    <a:pt x="1017" y="1103"/>
                    <a:pt x="950" y="1078"/>
                  </a:cubicBezTo>
                  <a:cubicBezTo>
                    <a:pt x="902" y="1060"/>
                    <a:pt x="859" y="1029"/>
                    <a:pt x="822" y="987"/>
                  </a:cubicBezTo>
                  <a:cubicBezTo>
                    <a:pt x="688" y="841"/>
                    <a:pt x="554" y="688"/>
                    <a:pt x="427" y="530"/>
                  </a:cubicBezTo>
                  <a:cubicBezTo>
                    <a:pt x="280" y="353"/>
                    <a:pt x="140" y="177"/>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31"/>
            <p:cNvSpPr/>
            <p:nvPr/>
          </p:nvSpPr>
          <p:spPr>
            <a:xfrm>
              <a:off x="-7922125" y="-1478900"/>
              <a:ext cx="65650" cy="60925"/>
            </a:xfrm>
            <a:custGeom>
              <a:rect b="b" l="l" r="r" t="t"/>
              <a:pathLst>
                <a:path extrusionOk="0" h="2437" w="2626">
                  <a:moveTo>
                    <a:pt x="2626" y="0"/>
                  </a:moveTo>
                  <a:lnTo>
                    <a:pt x="2626" y="0"/>
                  </a:lnTo>
                  <a:cubicBezTo>
                    <a:pt x="2492" y="74"/>
                    <a:pt x="2388" y="177"/>
                    <a:pt x="2273" y="262"/>
                  </a:cubicBezTo>
                  <a:cubicBezTo>
                    <a:pt x="1712" y="683"/>
                    <a:pt x="1134" y="1078"/>
                    <a:pt x="646" y="1590"/>
                  </a:cubicBezTo>
                  <a:cubicBezTo>
                    <a:pt x="397" y="1846"/>
                    <a:pt x="135" y="2090"/>
                    <a:pt x="1" y="2437"/>
                  </a:cubicBezTo>
                  <a:cubicBezTo>
                    <a:pt x="80" y="2339"/>
                    <a:pt x="153" y="2242"/>
                    <a:pt x="232" y="2157"/>
                  </a:cubicBezTo>
                  <a:cubicBezTo>
                    <a:pt x="738" y="1608"/>
                    <a:pt x="1298" y="1121"/>
                    <a:pt x="1865" y="646"/>
                  </a:cubicBezTo>
                  <a:cubicBezTo>
                    <a:pt x="2090" y="451"/>
                    <a:pt x="2334" y="268"/>
                    <a:pt x="2565" y="80"/>
                  </a:cubicBezTo>
                  <a:cubicBezTo>
                    <a:pt x="2589" y="61"/>
                    <a:pt x="2608" y="25"/>
                    <a:pt x="2626" y="0"/>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31"/>
            <p:cNvSpPr/>
            <p:nvPr/>
          </p:nvSpPr>
          <p:spPr>
            <a:xfrm>
              <a:off x="-7616650" y="-1574375"/>
              <a:ext cx="14625" cy="32750"/>
            </a:xfrm>
            <a:custGeom>
              <a:rect b="b" l="l" r="r" t="t"/>
              <a:pathLst>
                <a:path extrusionOk="0" h="1310" w="585">
                  <a:moveTo>
                    <a:pt x="585" y="0"/>
                  </a:moveTo>
                  <a:lnTo>
                    <a:pt x="585" y="0"/>
                  </a:lnTo>
                  <a:cubicBezTo>
                    <a:pt x="487" y="189"/>
                    <a:pt x="390" y="378"/>
                    <a:pt x="293" y="567"/>
                  </a:cubicBezTo>
                  <a:cubicBezTo>
                    <a:pt x="238" y="666"/>
                    <a:pt x="227" y="810"/>
                    <a:pt x="60" y="810"/>
                  </a:cubicBezTo>
                  <a:cubicBezTo>
                    <a:pt x="42" y="810"/>
                    <a:pt x="22" y="808"/>
                    <a:pt x="0" y="804"/>
                  </a:cubicBezTo>
                  <a:lnTo>
                    <a:pt x="0" y="804"/>
                  </a:lnTo>
                  <a:cubicBezTo>
                    <a:pt x="122" y="993"/>
                    <a:pt x="226" y="1139"/>
                    <a:pt x="335" y="1310"/>
                  </a:cubicBezTo>
                  <a:cubicBezTo>
                    <a:pt x="512" y="878"/>
                    <a:pt x="561" y="445"/>
                    <a:pt x="585" y="0"/>
                  </a:cubicBez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31"/>
            <p:cNvSpPr/>
            <p:nvPr/>
          </p:nvSpPr>
          <p:spPr>
            <a:xfrm>
              <a:off x="-7854200" y="-859000"/>
              <a:ext cx="27275" cy="25450"/>
            </a:xfrm>
            <a:custGeom>
              <a:rect b="b" l="l" r="r" t="t"/>
              <a:pathLst>
                <a:path extrusionOk="0" h="1018" w="1091">
                  <a:moveTo>
                    <a:pt x="0" y="0"/>
                  </a:moveTo>
                  <a:lnTo>
                    <a:pt x="0" y="0"/>
                  </a:lnTo>
                  <a:cubicBezTo>
                    <a:pt x="183" y="500"/>
                    <a:pt x="512" y="810"/>
                    <a:pt x="1066" y="1017"/>
                  </a:cubicBezTo>
                  <a:cubicBezTo>
                    <a:pt x="1072" y="987"/>
                    <a:pt x="1091" y="950"/>
                    <a:pt x="1085" y="944"/>
                  </a:cubicBezTo>
                  <a:cubicBezTo>
                    <a:pt x="762" y="591"/>
                    <a:pt x="396" y="299"/>
                    <a:pt x="0" y="0"/>
                  </a:cubicBezTo>
                  <a:close/>
                </a:path>
              </a:pathLst>
            </a:custGeom>
            <a:solidFill>
              <a:srgbClr val="BE2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31"/>
            <p:cNvSpPr/>
            <p:nvPr/>
          </p:nvSpPr>
          <p:spPr>
            <a:xfrm>
              <a:off x="-7782800" y="-910475"/>
              <a:ext cx="22425" cy="49500"/>
            </a:xfrm>
            <a:custGeom>
              <a:rect b="b" l="l" r="r" t="t"/>
              <a:pathLst>
                <a:path extrusionOk="0" h="1980" w="897">
                  <a:moveTo>
                    <a:pt x="860" y="0"/>
                  </a:moveTo>
                  <a:cubicBezTo>
                    <a:pt x="848" y="13"/>
                    <a:pt x="829" y="19"/>
                    <a:pt x="823" y="37"/>
                  </a:cubicBezTo>
                  <a:cubicBezTo>
                    <a:pt x="604" y="439"/>
                    <a:pt x="391" y="847"/>
                    <a:pt x="178" y="1249"/>
                  </a:cubicBezTo>
                  <a:cubicBezTo>
                    <a:pt x="62" y="1474"/>
                    <a:pt x="13" y="1718"/>
                    <a:pt x="1" y="1968"/>
                  </a:cubicBezTo>
                  <a:cubicBezTo>
                    <a:pt x="7" y="1974"/>
                    <a:pt x="19" y="1980"/>
                    <a:pt x="31" y="1980"/>
                  </a:cubicBezTo>
                  <a:lnTo>
                    <a:pt x="896" y="19"/>
                  </a:lnTo>
                  <a:cubicBezTo>
                    <a:pt x="884" y="13"/>
                    <a:pt x="872" y="7"/>
                    <a:pt x="860" y="0"/>
                  </a:cubicBezTo>
                  <a:close/>
                </a:path>
              </a:pathLst>
            </a:custGeom>
            <a:solidFill>
              <a:srgbClr val="BE2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31"/>
            <p:cNvSpPr/>
            <p:nvPr/>
          </p:nvSpPr>
          <p:spPr>
            <a:xfrm>
              <a:off x="-7746550" y="-1180600"/>
              <a:ext cx="39150" cy="52700"/>
            </a:xfrm>
            <a:custGeom>
              <a:rect b="b" l="l" r="r" t="t"/>
              <a:pathLst>
                <a:path extrusionOk="0" h="2108" w="1566">
                  <a:moveTo>
                    <a:pt x="1566" y="0"/>
                  </a:moveTo>
                  <a:lnTo>
                    <a:pt x="1566" y="0"/>
                  </a:lnTo>
                  <a:cubicBezTo>
                    <a:pt x="1481" y="13"/>
                    <a:pt x="1408" y="55"/>
                    <a:pt x="1328" y="80"/>
                  </a:cubicBezTo>
                  <a:cubicBezTo>
                    <a:pt x="1146" y="140"/>
                    <a:pt x="1030" y="256"/>
                    <a:pt x="993" y="439"/>
                  </a:cubicBezTo>
                  <a:cubicBezTo>
                    <a:pt x="951" y="695"/>
                    <a:pt x="786" y="859"/>
                    <a:pt x="610" y="1036"/>
                  </a:cubicBezTo>
                  <a:cubicBezTo>
                    <a:pt x="330" y="1328"/>
                    <a:pt x="1" y="1614"/>
                    <a:pt x="165" y="2108"/>
                  </a:cubicBezTo>
                  <a:cubicBezTo>
                    <a:pt x="177" y="2047"/>
                    <a:pt x="214" y="1980"/>
                    <a:pt x="208" y="1925"/>
                  </a:cubicBezTo>
                  <a:cubicBezTo>
                    <a:pt x="189" y="1761"/>
                    <a:pt x="244" y="1633"/>
                    <a:pt x="348" y="1511"/>
                  </a:cubicBezTo>
                  <a:cubicBezTo>
                    <a:pt x="488" y="1365"/>
                    <a:pt x="622" y="1212"/>
                    <a:pt x="756" y="1060"/>
                  </a:cubicBezTo>
                  <a:cubicBezTo>
                    <a:pt x="878" y="932"/>
                    <a:pt x="975" y="786"/>
                    <a:pt x="1024" y="609"/>
                  </a:cubicBezTo>
                  <a:cubicBezTo>
                    <a:pt x="1054" y="494"/>
                    <a:pt x="1134" y="384"/>
                    <a:pt x="1213" y="293"/>
                  </a:cubicBezTo>
                  <a:cubicBezTo>
                    <a:pt x="1316" y="183"/>
                    <a:pt x="1444" y="98"/>
                    <a:pt x="1566" y="0"/>
                  </a:cubicBezTo>
                  <a:close/>
                </a:path>
              </a:pathLst>
            </a:custGeom>
            <a:solidFill>
              <a:srgbClr val="BE2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31"/>
            <p:cNvSpPr/>
            <p:nvPr/>
          </p:nvSpPr>
          <p:spPr>
            <a:xfrm>
              <a:off x="-7919225" y="-1173450"/>
              <a:ext cx="13725" cy="16400"/>
            </a:xfrm>
            <a:custGeom>
              <a:rect b="b" l="l" r="r" t="t"/>
              <a:pathLst>
                <a:path extrusionOk="0" h="656" w="549">
                  <a:moveTo>
                    <a:pt x="530" y="1"/>
                  </a:moveTo>
                  <a:lnTo>
                    <a:pt x="530" y="1"/>
                  </a:lnTo>
                  <a:cubicBezTo>
                    <a:pt x="451" y="25"/>
                    <a:pt x="396" y="19"/>
                    <a:pt x="372" y="43"/>
                  </a:cubicBezTo>
                  <a:cubicBezTo>
                    <a:pt x="250" y="183"/>
                    <a:pt x="128" y="323"/>
                    <a:pt x="19" y="470"/>
                  </a:cubicBezTo>
                  <a:cubicBezTo>
                    <a:pt x="1" y="500"/>
                    <a:pt x="1" y="573"/>
                    <a:pt x="25" y="591"/>
                  </a:cubicBezTo>
                  <a:cubicBezTo>
                    <a:pt x="83" y="636"/>
                    <a:pt x="149" y="655"/>
                    <a:pt x="214" y="655"/>
                  </a:cubicBezTo>
                  <a:cubicBezTo>
                    <a:pt x="266" y="655"/>
                    <a:pt x="318" y="643"/>
                    <a:pt x="366" y="622"/>
                  </a:cubicBezTo>
                  <a:cubicBezTo>
                    <a:pt x="433" y="591"/>
                    <a:pt x="512" y="518"/>
                    <a:pt x="524" y="457"/>
                  </a:cubicBezTo>
                  <a:cubicBezTo>
                    <a:pt x="549" y="311"/>
                    <a:pt x="530" y="165"/>
                    <a:pt x="530" y="1"/>
                  </a:cubicBezTo>
                  <a:close/>
                </a:path>
              </a:pathLst>
            </a:custGeom>
            <a:solidFill>
              <a:srgbClr val="6800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31"/>
            <p:cNvSpPr/>
            <p:nvPr/>
          </p:nvSpPr>
          <p:spPr>
            <a:xfrm>
              <a:off x="-7754625" y="-1593250"/>
              <a:ext cx="22875" cy="41275"/>
            </a:xfrm>
            <a:custGeom>
              <a:rect b="b" l="l" r="r" t="t"/>
              <a:pathLst>
                <a:path extrusionOk="0" h="1651" w="915">
                  <a:moveTo>
                    <a:pt x="780" y="0"/>
                  </a:moveTo>
                  <a:cubicBezTo>
                    <a:pt x="774" y="12"/>
                    <a:pt x="768" y="25"/>
                    <a:pt x="762" y="37"/>
                  </a:cubicBezTo>
                  <a:cubicBezTo>
                    <a:pt x="579" y="554"/>
                    <a:pt x="330" y="1036"/>
                    <a:pt x="37" y="1499"/>
                  </a:cubicBezTo>
                  <a:cubicBezTo>
                    <a:pt x="13" y="1535"/>
                    <a:pt x="13" y="1590"/>
                    <a:pt x="1" y="1639"/>
                  </a:cubicBezTo>
                  <a:cubicBezTo>
                    <a:pt x="19" y="1639"/>
                    <a:pt x="31" y="1645"/>
                    <a:pt x="43" y="1651"/>
                  </a:cubicBezTo>
                  <a:cubicBezTo>
                    <a:pt x="50" y="1639"/>
                    <a:pt x="56" y="1633"/>
                    <a:pt x="62" y="1620"/>
                  </a:cubicBezTo>
                  <a:cubicBezTo>
                    <a:pt x="342" y="1176"/>
                    <a:pt x="616" y="737"/>
                    <a:pt x="896" y="293"/>
                  </a:cubicBezTo>
                  <a:cubicBezTo>
                    <a:pt x="908" y="274"/>
                    <a:pt x="914" y="232"/>
                    <a:pt x="902" y="207"/>
                  </a:cubicBezTo>
                  <a:cubicBezTo>
                    <a:pt x="866" y="140"/>
                    <a:pt x="823" y="73"/>
                    <a:pt x="780" y="0"/>
                  </a:cubicBezTo>
                  <a:close/>
                </a:path>
              </a:pathLst>
            </a:custGeom>
            <a:solidFill>
              <a:srgbClr val="F4EB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31"/>
            <p:cNvSpPr/>
            <p:nvPr/>
          </p:nvSpPr>
          <p:spPr>
            <a:xfrm>
              <a:off x="-7780800" y="-1124275"/>
              <a:ext cx="34575" cy="24550"/>
            </a:xfrm>
            <a:custGeom>
              <a:rect b="b" l="l" r="r" t="t"/>
              <a:pathLst>
                <a:path extrusionOk="0" h="982" w="1383">
                  <a:moveTo>
                    <a:pt x="1383" y="1"/>
                  </a:moveTo>
                  <a:cubicBezTo>
                    <a:pt x="816" y="135"/>
                    <a:pt x="61" y="689"/>
                    <a:pt x="0" y="982"/>
                  </a:cubicBezTo>
                  <a:cubicBezTo>
                    <a:pt x="457" y="659"/>
                    <a:pt x="920" y="330"/>
                    <a:pt x="1383" y="1"/>
                  </a:cubicBezTo>
                  <a:close/>
                </a:path>
              </a:pathLst>
            </a:custGeom>
            <a:solidFill>
              <a:srgbClr val="BE2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31"/>
            <p:cNvSpPr/>
            <p:nvPr/>
          </p:nvSpPr>
          <p:spPr>
            <a:xfrm>
              <a:off x="-7683950" y="-1465950"/>
              <a:ext cx="51950" cy="38550"/>
            </a:xfrm>
            <a:custGeom>
              <a:rect b="b" l="l" r="r" t="t"/>
              <a:pathLst>
                <a:path extrusionOk="0" h="1542" w="2078">
                  <a:moveTo>
                    <a:pt x="0" y="0"/>
                  </a:moveTo>
                  <a:cubicBezTo>
                    <a:pt x="24" y="37"/>
                    <a:pt x="55" y="61"/>
                    <a:pt x="91" y="79"/>
                  </a:cubicBezTo>
                  <a:cubicBezTo>
                    <a:pt x="353" y="250"/>
                    <a:pt x="627" y="402"/>
                    <a:pt x="877" y="591"/>
                  </a:cubicBezTo>
                  <a:cubicBezTo>
                    <a:pt x="1224" y="865"/>
                    <a:pt x="1553" y="1170"/>
                    <a:pt x="1894" y="1456"/>
                  </a:cubicBezTo>
                  <a:cubicBezTo>
                    <a:pt x="1937" y="1492"/>
                    <a:pt x="1998" y="1511"/>
                    <a:pt x="2053" y="1541"/>
                  </a:cubicBezTo>
                  <a:cubicBezTo>
                    <a:pt x="2059" y="1523"/>
                    <a:pt x="2071" y="1511"/>
                    <a:pt x="2077" y="1498"/>
                  </a:cubicBezTo>
                  <a:cubicBezTo>
                    <a:pt x="1480" y="871"/>
                    <a:pt x="761" y="408"/>
                    <a:pt x="0" y="0"/>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31"/>
            <p:cNvSpPr/>
            <p:nvPr/>
          </p:nvSpPr>
          <p:spPr>
            <a:xfrm>
              <a:off x="-7908575" y="-1363025"/>
              <a:ext cx="8875" cy="21650"/>
            </a:xfrm>
            <a:custGeom>
              <a:rect b="b" l="l" r="r" t="t"/>
              <a:pathLst>
                <a:path extrusionOk="0" h="866" w="355">
                  <a:moveTo>
                    <a:pt x="25" y="1"/>
                  </a:moveTo>
                  <a:lnTo>
                    <a:pt x="25" y="1"/>
                  </a:lnTo>
                  <a:cubicBezTo>
                    <a:pt x="68" y="147"/>
                    <a:pt x="141" y="281"/>
                    <a:pt x="141" y="415"/>
                  </a:cubicBezTo>
                  <a:cubicBezTo>
                    <a:pt x="135" y="555"/>
                    <a:pt x="50" y="683"/>
                    <a:pt x="1" y="829"/>
                  </a:cubicBezTo>
                  <a:cubicBezTo>
                    <a:pt x="98" y="841"/>
                    <a:pt x="196" y="853"/>
                    <a:pt x="281" y="865"/>
                  </a:cubicBezTo>
                  <a:cubicBezTo>
                    <a:pt x="305" y="616"/>
                    <a:pt x="330" y="378"/>
                    <a:pt x="354" y="141"/>
                  </a:cubicBezTo>
                  <a:cubicBezTo>
                    <a:pt x="354" y="122"/>
                    <a:pt x="342" y="86"/>
                    <a:pt x="330" y="80"/>
                  </a:cubicBezTo>
                  <a:cubicBezTo>
                    <a:pt x="226" y="49"/>
                    <a:pt x="117" y="25"/>
                    <a:pt x="25"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31"/>
            <p:cNvSpPr/>
            <p:nvPr/>
          </p:nvSpPr>
          <p:spPr>
            <a:xfrm>
              <a:off x="-7802125" y="-1320400"/>
              <a:ext cx="40525" cy="26050"/>
            </a:xfrm>
            <a:custGeom>
              <a:rect b="b" l="l" r="r" t="t"/>
              <a:pathLst>
                <a:path extrusionOk="0" h="1042" w="1621">
                  <a:moveTo>
                    <a:pt x="0" y="1"/>
                  </a:moveTo>
                  <a:cubicBezTo>
                    <a:pt x="0" y="1"/>
                    <a:pt x="0" y="13"/>
                    <a:pt x="7" y="25"/>
                  </a:cubicBezTo>
                  <a:cubicBezTo>
                    <a:pt x="354" y="446"/>
                    <a:pt x="756" y="787"/>
                    <a:pt x="1249" y="1024"/>
                  </a:cubicBezTo>
                  <a:cubicBezTo>
                    <a:pt x="1267" y="1035"/>
                    <a:pt x="1293" y="1041"/>
                    <a:pt x="1315" y="1041"/>
                  </a:cubicBezTo>
                  <a:cubicBezTo>
                    <a:pt x="1331" y="1041"/>
                    <a:pt x="1345" y="1038"/>
                    <a:pt x="1353" y="1030"/>
                  </a:cubicBezTo>
                  <a:cubicBezTo>
                    <a:pt x="1450" y="957"/>
                    <a:pt x="1535" y="878"/>
                    <a:pt x="1621" y="799"/>
                  </a:cubicBezTo>
                  <a:lnTo>
                    <a:pt x="1621" y="799"/>
                  </a:lnTo>
                  <a:cubicBezTo>
                    <a:pt x="1541" y="823"/>
                    <a:pt x="1468" y="890"/>
                    <a:pt x="1395" y="890"/>
                  </a:cubicBezTo>
                  <a:cubicBezTo>
                    <a:pt x="1292" y="890"/>
                    <a:pt x="1170" y="866"/>
                    <a:pt x="1091" y="811"/>
                  </a:cubicBezTo>
                  <a:cubicBezTo>
                    <a:pt x="719" y="549"/>
                    <a:pt x="360" y="269"/>
                    <a:pt x="0" y="1"/>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31"/>
            <p:cNvSpPr/>
            <p:nvPr/>
          </p:nvSpPr>
          <p:spPr>
            <a:xfrm>
              <a:off x="-7937200" y="-1348550"/>
              <a:ext cx="27450" cy="50575"/>
            </a:xfrm>
            <a:custGeom>
              <a:rect b="b" l="l" r="r" t="t"/>
              <a:pathLst>
                <a:path extrusionOk="0" h="2023" w="1098">
                  <a:moveTo>
                    <a:pt x="1061" y="0"/>
                  </a:moveTo>
                  <a:cubicBezTo>
                    <a:pt x="604" y="634"/>
                    <a:pt x="208" y="1304"/>
                    <a:pt x="1" y="2022"/>
                  </a:cubicBezTo>
                  <a:cubicBezTo>
                    <a:pt x="354" y="1377"/>
                    <a:pt x="726" y="701"/>
                    <a:pt x="1097" y="18"/>
                  </a:cubicBezTo>
                  <a:cubicBezTo>
                    <a:pt x="1085" y="12"/>
                    <a:pt x="1073" y="6"/>
                    <a:pt x="1061" y="0"/>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31"/>
            <p:cNvSpPr/>
            <p:nvPr/>
          </p:nvSpPr>
          <p:spPr>
            <a:xfrm>
              <a:off x="-7801825" y="-1500375"/>
              <a:ext cx="26075" cy="35800"/>
            </a:xfrm>
            <a:custGeom>
              <a:rect b="b" l="l" r="r" t="t"/>
              <a:pathLst>
                <a:path extrusionOk="0" h="1432" w="1043">
                  <a:moveTo>
                    <a:pt x="183" y="1"/>
                  </a:moveTo>
                  <a:lnTo>
                    <a:pt x="183" y="1"/>
                  </a:lnTo>
                  <a:cubicBezTo>
                    <a:pt x="7" y="129"/>
                    <a:pt x="1" y="336"/>
                    <a:pt x="147" y="464"/>
                  </a:cubicBezTo>
                  <a:cubicBezTo>
                    <a:pt x="183" y="494"/>
                    <a:pt x="208" y="537"/>
                    <a:pt x="232" y="579"/>
                  </a:cubicBezTo>
                  <a:cubicBezTo>
                    <a:pt x="299" y="695"/>
                    <a:pt x="354" y="823"/>
                    <a:pt x="439" y="926"/>
                  </a:cubicBezTo>
                  <a:cubicBezTo>
                    <a:pt x="549" y="1067"/>
                    <a:pt x="683" y="1188"/>
                    <a:pt x="805" y="1316"/>
                  </a:cubicBezTo>
                  <a:cubicBezTo>
                    <a:pt x="847" y="1359"/>
                    <a:pt x="902" y="1389"/>
                    <a:pt x="951" y="1432"/>
                  </a:cubicBezTo>
                  <a:cubicBezTo>
                    <a:pt x="981" y="1389"/>
                    <a:pt x="1006" y="1365"/>
                    <a:pt x="1042" y="1310"/>
                  </a:cubicBezTo>
                  <a:lnTo>
                    <a:pt x="1042" y="1310"/>
                  </a:lnTo>
                  <a:cubicBezTo>
                    <a:pt x="1009" y="1322"/>
                    <a:pt x="980" y="1328"/>
                    <a:pt x="955" y="1328"/>
                  </a:cubicBezTo>
                  <a:cubicBezTo>
                    <a:pt x="878" y="1328"/>
                    <a:pt x="834" y="1278"/>
                    <a:pt x="792" y="1219"/>
                  </a:cubicBezTo>
                  <a:cubicBezTo>
                    <a:pt x="622" y="969"/>
                    <a:pt x="445" y="725"/>
                    <a:pt x="269" y="482"/>
                  </a:cubicBezTo>
                  <a:cubicBezTo>
                    <a:pt x="165" y="342"/>
                    <a:pt x="80" y="202"/>
                    <a:pt x="183" y="1"/>
                  </a:cubicBezTo>
                  <a:close/>
                </a:path>
              </a:pathLst>
            </a:custGeom>
            <a:solidFill>
              <a:srgbClr val="8080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31"/>
            <p:cNvSpPr/>
            <p:nvPr/>
          </p:nvSpPr>
          <p:spPr>
            <a:xfrm>
              <a:off x="-7948000" y="-1228275"/>
              <a:ext cx="30475" cy="29875"/>
            </a:xfrm>
            <a:custGeom>
              <a:rect b="b" l="l" r="r" t="t"/>
              <a:pathLst>
                <a:path extrusionOk="0" h="1195" w="1219">
                  <a:moveTo>
                    <a:pt x="1219" y="1"/>
                  </a:moveTo>
                  <a:cubicBezTo>
                    <a:pt x="1164" y="25"/>
                    <a:pt x="1145" y="31"/>
                    <a:pt x="1127" y="37"/>
                  </a:cubicBezTo>
                  <a:cubicBezTo>
                    <a:pt x="847" y="165"/>
                    <a:pt x="658" y="403"/>
                    <a:pt x="475" y="640"/>
                  </a:cubicBezTo>
                  <a:cubicBezTo>
                    <a:pt x="341" y="811"/>
                    <a:pt x="220" y="988"/>
                    <a:pt x="0" y="1055"/>
                  </a:cubicBezTo>
                  <a:cubicBezTo>
                    <a:pt x="13" y="1109"/>
                    <a:pt x="19" y="1146"/>
                    <a:pt x="31" y="1195"/>
                  </a:cubicBezTo>
                  <a:cubicBezTo>
                    <a:pt x="220" y="1170"/>
                    <a:pt x="317" y="1049"/>
                    <a:pt x="402" y="908"/>
                  </a:cubicBezTo>
                  <a:cubicBezTo>
                    <a:pt x="494" y="762"/>
                    <a:pt x="579" y="610"/>
                    <a:pt x="670" y="470"/>
                  </a:cubicBezTo>
                  <a:cubicBezTo>
                    <a:pt x="762" y="336"/>
                    <a:pt x="877" y="238"/>
                    <a:pt x="1048" y="214"/>
                  </a:cubicBezTo>
                  <a:cubicBezTo>
                    <a:pt x="1145" y="196"/>
                    <a:pt x="1164" y="104"/>
                    <a:pt x="1219" y="1"/>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31"/>
            <p:cNvSpPr/>
            <p:nvPr/>
          </p:nvSpPr>
          <p:spPr>
            <a:xfrm>
              <a:off x="-7901875" y="-1222175"/>
              <a:ext cx="12225" cy="13575"/>
            </a:xfrm>
            <a:custGeom>
              <a:rect b="b" l="l" r="r" t="t"/>
              <a:pathLst>
                <a:path extrusionOk="0" h="543" w="489">
                  <a:moveTo>
                    <a:pt x="409" y="1"/>
                  </a:moveTo>
                  <a:lnTo>
                    <a:pt x="409" y="1"/>
                  </a:lnTo>
                  <a:cubicBezTo>
                    <a:pt x="299" y="49"/>
                    <a:pt x="196" y="86"/>
                    <a:pt x="98" y="147"/>
                  </a:cubicBezTo>
                  <a:cubicBezTo>
                    <a:pt x="1" y="202"/>
                    <a:pt x="1" y="269"/>
                    <a:pt x="80" y="342"/>
                  </a:cubicBezTo>
                  <a:cubicBezTo>
                    <a:pt x="153" y="415"/>
                    <a:pt x="238" y="476"/>
                    <a:pt x="318" y="543"/>
                  </a:cubicBezTo>
                  <a:cubicBezTo>
                    <a:pt x="488" y="378"/>
                    <a:pt x="458" y="195"/>
                    <a:pt x="409" y="1"/>
                  </a:cubicBezTo>
                  <a:close/>
                </a:path>
              </a:pathLst>
            </a:custGeom>
            <a:solidFill>
              <a:srgbClr val="A37C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31"/>
            <p:cNvSpPr/>
            <p:nvPr/>
          </p:nvSpPr>
          <p:spPr>
            <a:xfrm>
              <a:off x="-7928350" y="-1389375"/>
              <a:ext cx="20275" cy="36575"/>
            </a:xfrm>
            <a:custGeom>
              <a:rect b="b" l="l" r="r" t="t"/>
              <a:pathLst>
                <a:path extrusionOk="0" h="1463" w="811">
                  <a:moveTo>
                    <a:pt x="0" y="1"/>
                  </a:moveTo>
                  <a:lnTo>
                    <a:pt x="0" y="1"/>
                  </a:lnTo>
                  <a:cubicBezTo>
                    <a:pt x="6" y="62"/>
                    <a:pt x="0" y="104"/>
                    <a:pt x="18" y="129"/>
                  </a:cubicBezTo>
                  <a:cubicBezTo>
                    <a:pt x="189" y="433"/>
                    <a:pt x="366" y="732"/>
                    <a:pt x="542" y="1036"/>
                  </a:cubicBezTo>
                  <a:cubicBezTo>
                    <a:pt x="621" y="1170"/>
                    <a:pt x="701" y="1310"/>
                    <a:pt x="792" y="1463"/>
                  </a:cubicBezTo>
                  <a:cubicBezTo>
                    <a:pt x="810" y="1280"/>
                    <a:pt x="201" y="153"/>
                    <a:pt x="0" y="1"/>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31"/>
            <p:cNvSpPr/>
            <p:nvPr/>
          </p:nvSpPr>
          <p:spPr>
            <a:xfrm>
              <a:off x="-7818575" y="-1507875"/>
              <a:ext cx="20125" cy="8300"/>
            </a:xfrm>
            <a:custGeom>
              <a:rect b="b" l="l" r="r" t="t"/>
              <a:pathLst>
                <a:path extrusionOk="0" h="332" w="805">
                  <a:moveTo>
                    <a:pt x="799" y="94"/>
                  </a:moveTo>
                  <a:cubicBezTo>
                    <a:pt x="798" y="94"/>
                    <a:pt x="798" y="95"/>
                    <a:pt x="798" y="96"/>
                  </a:cubicBezTo>
                  <a:lnTo>
                    <a:pt x="798" y="96"/>
                  </a:lnTo>
                  <a:cubicBezTo>
                    <a:pt x="800" y="95"/>
                    <a:pt x="802" y="94"/>
                    <a:pt x="805" y="94"/>
                  </a:cubicBezTo>
                  <a:close/>
                  <a:moveTo>
                    <a:pt x="106" y="0"/>
                  </a:moveTo>
                  <a:cubicBezTo>
                    <a:pt x="53" y="0"/>
                    <a:pt x="37" y="26"/>
                    <a:pt x="1" y="112"/>
                  </a:cubicBezTo>
                  <a:cubicBezTo>
                    <a:pt x="208" y="185"/>
                    <a:pt x="409" y="258"/>
                    <a:pt x="616" y="331"/>
                  </a:cubicBezTo>
                  <a:cubicBezTo>
                    <a:pt x="658" y="295"/>
                    <a:pt x="713" y="264"/>
                    <a:pt x="750" y="215"/>
                  </a:cubicBezTo>
                  <a:cubicBezTo>
                    <a:pt x="774" y="185"/>
                    <a:pt x="786" y="138"/>
                    <a:pt x="798" y="96"/>
                  </a:cubicBezTo>
                  <a:lnTo>
                    <a:pt x="798" y="96"/>
                  </a:lnTo>
                  <a:cubicBezTo>
                    <a:pt x="769" y="106"/>
                    <a:pt x="744" y="119"/>
                    <a:pt x="720" y="119"/>
                  </a:cubicBezTo>
                  <a:cubicBezTo>
                    <a:pt x="715" y="119"/>
                    <a:pt x="711" y="119"/>
                    <a:pt x="707" y="118"/>
                  </a:cubicBezTo>
                  <a:cubicBezTo>
                    <a:pt x="531" y="87"/>
                    <a:pt x="354" y="45"/>
                    <a:pt x="177" y="8"/>
                  </a:cubicBezTo>
                  <a:cubicBezTo>
                    <a:pt x="147" y="4"/>
                    <a:pt x="124" y="0"/>
                    <a:pt x="106" y="0"/>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31"/>
            <p:cNvSpPr/>
            <p:nvPr/>
          </p:nvSpPr>
          <p:spPr>
            <a:xfrm>
              <a:off x="-7784775" y="-1007175"/>
              <a:ext cx="15400" cy="37350"/>
            </a:xfrm>
            <a:custGeom>
              <a:rect b="b" l="l" r="r" t="t"/>
              <a:pathLst>
                <a:path extrusionOk="0" h="1494" w="616">
                  <a:moveTo>
                    <a:pt x="62" y="1"/>
                  </a:moveTo>
                  <a:cubicBezTo>
                    <a:pt x="37" y="13"/>
                    <a:pt x="19" y="19"/>
                    <a:pt x="1" y="25"/>
                  </a:cubicBezTo>
                  <a:cubicBezTo>
                    <a:pt x="159" y="512"/>
                    <a:pt x="318" y="1000"/>
                    <a:pt x="482" y="1493"/>
                  </a:cubicBezTo>
                  <a:cubicBezTo>
                    <a:pt x="494" y="1493"/>
                    <a:pt x="512" y="1493"/>
                    <a:pt x="525" y="1487"/>
                  </a:cubicBezTo>
                  <a:cubicBezTo>
                    <a:pt x="555" y="1444"/>
                    <a:pt x="586" y="1396"/>
                    <a:pt x="616" y="1347"/>
                  </a:cubicBezTo>
                  <a:cubicBezTo>
                    <a:pt x="604" y="1347"/>
                    <a:pt x="598" y="1353"/>
                    <a:pt x="586" y="1353"/>
                  </a:cubicBezTo>
                  <a:cubicBezTo>
                    <a:pt x="543" y="1286"/>
                    <a:pt x="500" y="1225"/>
                    <a:pt x="470" y="1152"/>
                  </a:cubicBezTo>
                  <a:cubicBezTo>
                    <a:pt x="330" y="768"/>
                    <a:pt x="196" y="385"/>
                    <a:pt x="6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31"/>
            <p:cNvSpPr/>
            <p:nvPr/>
          </p:nvSpPr>
          <p:spPr>
            <a:xfrm>
              <a:off x="-7791775" y="-826425"/>
              <a:ext cx="11450" cy="17550"/>
            </a:xfrm>
            <a:custGeom>
              <a:rect b="b" l="l" r="r" t="t"/>
              <a:pathLst>
                <a:path extrusionOk="0" h="702" w="458">
                  <a:moveTo>
                    <a:pt x="311" y="1"/>
                  </a:moveTo>
                  <a:lnTo>
                    <a:pt x="311" y="1"/>
                  </a:lnTo>
                  <a:cubicBezTo>
                    <a:pt x="147" y="202"/>
                    <a:pt x="1" y="415"/>
                    <a:pt x="183" y="701"/>
                  </a:cubicBezTo>
                  <a:cubicBezTo>
                    <a:pt x="220" y="640"/>
                    <a:pt x="244" y="561"/>
                    <a:pt x="293" y="506"/>
                  </a:cubicBezTo>
                  <a:cubicBezTo>
                    <a:pt x="433" y="348"/>
                    <a:pt x="457" y="183"/>
                    <a:pt x="311" y="1"/>
                  </a:cubicBezTo>
                  <a:close/>
                </a:path>
              </a:pathLst>
            </a:custGeom>
            <a:solidFill>
              <a:srgbClr val="E3E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31"/>
            <p:cNvSpPr/>
            <p:nvPr/>
          </p:nvSpPr>
          <p:spPr>
            <a:xfrm>
              <a:off x="-7924700" y="-1188225"/>
              <a:ext cx="13125" cy="13575"/>
            </a:xfrm>
            <a:custGeom>
              <a:rect b="b" l="l" r="r" t="t"/>
              <a:pathLst>
                <a:path extrusionOk="0" h="543" w="525">
                  <a:moveTo>
                    <a:pt x="128" y="1"/>
                  </a:moveTo>
                  <a:lnTo>
                    <a:pt x="128" y="1"/>
                  </a:lnTo>
                  <a:cubicBezTo>
                    <a:pt x="0" y="141"/>
                    <a:pt x="104" y="354"/>
                    <a:pt x="414" y="543"/>
                  </a:cubicBezTo>
                  <a:cubicBezTo>
                    <a:pt x="451" y="482"/>
                    <a:pt x="488" y="433"/>
                    <a:pt x="518" y="372"/>
                  </a:cubicBezTo>
                  <a:cubicBezTo>
                    <a:pt x="524" y="354"/>
                    <a:pt x="524" y="305"/>
                    <a:pt x="506" y="293"/>
                  </a:cubicBezTo>
                  <a:cubicBezTo>
                    <a:pt x="384" y="196"/>
                    <a:pt x="256" y="98"/>
                    <a:pt x="128" y="1"/>
                  </a:cubicBezTo>
                  <a:close/>
                </a:path>
              </a:pathLst>
            </a:custGeom>
            <a:solidFill>
              <a:srgbClr val="5F38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31"/>
            <p:cNvSpPr/>
            <p:nvPr/>
          </p:nvSpPr>
          <p:spPr>
            <a:xfrm>
              <a:off x="-7771525" y="-1505400"/>
              <a:ext cx="13275" cy="30950"/>
            </a:xfrm>
            <a:custGeom>
              <a:rect b="b" l="l" r="r" t="t"/>
              <a:pathLst>
                <a:path extrusionOk="0" h="1238" w="531">
                  <a:moveTo>
                    <a:pt x="244" y="1"/>
                  </a:moveTo>
                  <a:cubicBezTo>
                    <a:pt x="238" y="7"/>
                    <a:pt x="232" y="13"/>
                    <a:pt x="226" y="19"/>
                  </a:cubicBezTo>
                  <a:cubicBezTo>
                    <a:pt x="287" y="92"/>
                    <a:pt x="348" y="171"/>
                    <a:pt x="397" y="250"/>
                  </a:cubicBezTo>
                  <a:cubicBezTo>
                    <a:pt x="415" y="281"/>
                    <a:pt x="427" y="330"/>
                    <a:pt x="415" y="360"/>
                  </a:cubicBezTo>
                  <a:cubicBezTo>
                    <a:pt x="342" y="524"/>
                    <a:pt x="263" y="689"/>
                    <a:pt x="183" y="853"/>
                  </a:cubicBezTo>
                  <a:cubicBezTo>
                    <a:pt x="123" y="975"/>
                    <a:pt x="62" y="1097"/>
                    <a:pt x="1" y="1219"/>
                  </a:cubicBezTo>
                  <a:cubicBezTo>
                    <a:pt x="7" y="1225"/>
                    <a:pt x="19" y="1231"/>
                    <a:pt x="25" y="1237"/>
                  </a:cubicBezTo>
                  <a:cubicBezTo>
                    <a:pt x="226" y="975"/>
                    <a:pt x="439" y="713"/>
                    <a:pt x="518" y="378"/>
                  </a:cubicBezTo>
                  <a:cubicBezTo>
                    <a:pt x="531" y="336"/>
                    <a:pt x="531" y="269"/>
                    <a:pt x="506" y="244"/>
                  </a:cubicBezTo>
                  <a:cubicBezTo>
                    <a:pt x="427" y="153"/>
                    <a:pt x="336" y="80"/>
                    <a:pt x="244" y="1"/>
                  </a:cubicBezTo>
                  <a:close/>
                </a:path>
              </a:pathLst>
            </a:custGeom>
            <a:solidFill>
              <a:srgbClr val="8080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31"/>
            <p:cNvSpPr/>
            <p:nvPr/>
          </p:nvSpPr>
          <p:spPr>
            <a:xfrm>
              <a:off x="-7786600" y="-816225"/>
              <a:ext cx="10525" cy="17850"/>
            </a:xfrm>
            <a:custGeom>
              <a:rect b="b" l="l" r="r" t="t"/>
              <a:pathLst>
                <a:path extrusionOk="0" h="714" w="421">
                  <a:moveTo>
                    <a:pt x="275" y="1"/>
                  </a:moveTo>
                  <a:cubicBezTo>
                    <a:pt x="208" y="129"/>
                    <a:pt x="147" y="263"/>
                    <a:pt x="68" y="384"/>
                  </a:cubicBezTo>
                  <a:cubicBezTo>
                    <a:pt x="1" y="494"/>
                    <a:pt x="1" y="592"/>
                    <a:pt x="68" y="713"/>
                  </a:cubicBezTo>
                  <a:cubicBezTo>
                    <a:pt x="153" y="579"/>
                    <a:pt x="232" y="458"/>
                    <a:pt x="317" y="336"/>
                  </a:cubicBezTo>
                  <a:cubicBezTo>
                    <a:pt x="421" y="190"/>
                    <a:pt x="415" y="141"/>
                    <a:pt x="275" y="1"/>
                  </a:cubicBezTo>
                  <a:close/>
                </a:path>
              </a:pathLst>
            </a:custGeom>
            <a:solidFill>
              <a:srgbClr val="E3E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31"/>
            <p:cNvSpPr/>
            <p:nvPr/>
          </p:nvSpPr>
          <p:spPr>
            <a:xfrm>
              <a:off x="-7920300" y="-1194450"/>
              <a:ext cx="13275" cy="12950"/>
            </a:xfrm>
            <a:custGeom>
              <a:rect b="b" l="l" r="r" t="t"/>
              <a:pathLst>
                <a:path extrusionOk="0" h="518" w="531">
                  <a:moveTo>
                    <a:pt x="129" y="0"/>
                  </a:moveTo>
                  <a:cubicBezTo>
                    <a:pt x="80" y="61"/>
                    <a:pt x="1" y="122"/>
                    <a:pt x="80" y="207"/>
                  </a:cubicBezTo>
                  <a:cubicBezTo>
                    <a:pt x="184" y="317"/>
                    <a:pt x="293" y="408"/>
                    <a:pt x="409" y="518"/>
                  </a:cubicBezTo>
                  <a:cubicBezTo>
                    <a:pt x="464" y="433"/>
                    <a:pt x="500" y="378"/>
                    <a:pt x="531" y="323"/>
                  </a:cubicBezTo>
                  <a:cubicBezTo>
                    <a:pt x="391" y="213"/>
                    <a:pt x="263" y="110"/>
                    <a:pt x="129" y="0"/>
                  </a:cubicBezTo>
                  <a:close/>
                </a:path>
              </a:pathLst>
            </a:custGeom>
            <a:solidFill>
              <a:srgbClr val="5F38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31"/>
            <p:cNvSpPr/>
            <p:nvPr/>
          </p:nvSpPr>
          <p:spPr>
            <a:xfrm>
              <a:off x="-7784625" y="-808150"/>
              <a:ext cx="13125" cy="17525"/>
            </a:xfrm>
            <a:custGeom>
              <a:rect b="b" l="l" r="r" t="t"/>
              <a:pathLst>
                <a:path extrusionOk="0" h="701" w="525">
                  <a:moveTo>
                    <a:pt x="391" y="1"/>
                  </a:moveTo>
                  <a:cubicBezTo>
                    <a:pt x="281" y="165"/>
                    <a:pt x="184" y="317"/>
                    <a:pt x="80" y="470"/>
                  </a:cubicBezTo>
                  <a:cubicBezTo>
                    <a:pt x="1" y="585"/>
                    <a:pt x="1" y="585"/>
                    <a:pt x="62" y="701"/>
                  </a:cubicBezTo>
                  <a:cubicBezTo>
                    <a:pt x="226" y="555"/>
                    <a:pt x="287" y="311"/>
                    <a:pt x="525" y="226"/>
                  </a:cubicBezTo>
                  <a:cubicBezTo>
                    <a:pt x="488" y="159"/>
                    <a:pt x="446" y="86"/>
                    <a:pt x="391" y="1"/>
                  </a:cubicBezTo>
                  <a:close/>
                </a:path>
              </a:pathLst>
            </a:custGeom>
            <a:solidFill>
              <a:srgbClr val="E3E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31"/>
            <p:cNvSpPr/>
            <p:nvPr/>
          </p:nvSpPr>
          <p:spPr>
            <a:xfrm>
              <a:off x="-7793000" y="-837225"/>
              <a:ext cx="8725" cy="14775"/>
            </a:xfrm>
            <a:custGeom>
              <a:rect b="b" l="l" r="r" t="t"/>
              <a:pathLst>
                <a:path extrusionOk="0" h="591" w="349">
                  <a:moveTo>
                    <a:pt x="245" y="0"/>
                  </a:moveTo>
                  <a:lnTo>
                    <a:pt x="245" y="0"/>
                  </a:lnTo>
                  <a:cubicBezTo>
                    <a:pt x="1" y="140"/>
                    <a:pt x="68" y="366"/>
                    <a:pt x="86" y="591"/>
                  </a:cubicBezTo>
                  <a:cubicBezTo>
                    <a:pt x="305" y="408"/>
                    <a:pt x="348" y="232"/>
                    <a:pt x="245" y="0"/>
                  </a:cubicBezTo>
                  <a:close/>
                </a:path>
              </a:pathLst>
            </a:custGeom>
            <a:solidFill>
              <a:srgbClr val="E3E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31"/>
            <p:cNvSpPr/>
            <p:nvPr/>
          </p:nvSpPr>
          <p:spPr>
            <a:xfrm>
              <a:off x="-7783850" y="-864800"/>
              <a:ext cx="14325" cy="17850"/>
            </a:xfrm>
            <a:custGeom>
              <a:rect b="b" l="l" r="r" t="t"/>
              <a:pathLst>
                <a:path extrusionOk="0" h="714" w="573">
                  <a:moveTo>
                    <a:pt x="536" y="1"/>
                  </a:moveTo>
                  <a:cubicBezTo>
                    <a:pt x="372" y="183"/>
                    <a:pt x="201" y="360"/>
                    <a:pt x="43" y="543"/>
                  </a:cubicBezTo>
                  <a:cubicBezTo>
                    <a:pt x="13" y="579"/>
                    <a:pt x="13" y="646"/>
                    <a:pt x="0" y="701"/>
                  </a:cubicBezTo>
                  <a:lnTo>
                    <a:pt x="37" y="713"/>
                  </a:lnTo>
                  <a:cubicBezTo>
                    <a:pt x="244" y="512"/>
                    <a:pt x="457" y="305"/>
                    <a:pt x="573" y="31"/>
                  </a:cubicBezTo>
                  <a:cubicBezTo>
                    <a:pt x="561" y="19"/>
                    <a:pt x="549" y="13"/>
                    <a:pt x="536" y="1"/>
                  </a:cubicBezTo>
                  <a:close/>
                </a:path>
              </a:pathLst>
            </a:custGeom>
            <a:solidFill>
              <a:srgbClr val="BE2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31"/>
            <p:cNvSpPr/>
            <p:nvPr/>
          </p:nvSpPr>
          <p:spPr>
            <a:xfrm>
              <a:off x="-7915725" y="-1200400"/>
              <a:ext cx="12525" cy="12675"/>
            </a:xfrm>
            <a:custGeom>
              <a:rect b="b" l="l" r="r" t="t"/>
              <a:pathLst>
                <a:path extrusionOk="0" h="507" w="501">
                  <a:moveTo>
                    <a:pt x="104" y="1"/>
                  </a:moveTo>
                  <a:cubicBezTo>
                    <a:pt x="49" y="55"/>
                    <a:pt x="1" y="116"/>
                    <a:pt x="68" y="189"/>
                  </a:cubicBezTo>
                  <a:cubicBezTo>
                    <a:pt x="165" y="293"/>
                    <a:pt x="275" y="396"/>
                    <a:pt x="390" y="506"/>
                  </a:cubicBezTo>
                  <a:cubicBezTo>
                    <a:pt x="439" y="439"/>
                    <a:pt x="470" y="403"/>
                    <a:pt x="500" y="366"/>
                  </a:cubicBezTo>
                  <a:cubicBezTo>
                    <a:pt x="360" y="238"/>
                    <a:pt x="232" y="122"/>
                    <a:pt x="104" y="1"/>
                  </a:cubicBezTo>
                  <a:close/>
                </a:path>
              </a:pathLst>
            </a:custGeom>
            <a:solidFill>
              <a:srgbClr val="5F38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31"/>
            <p:cNvSpPr/>
            <p:nvPr/>
          </p:nvSpPr>
          <p:spPr>
            <a:xfrm>
              <a:off x="-7908575" y="-1210300"/>
              <a:ext cx="11150" cy="12825"/>
            </a:xfrm>
            <a:custGeom>
              <a:rect b="b" l="l" r="r" t="t"/>
              <a:pathLst>
                <a:path extrusionOk="0" h="513" w="446">
                  <a:moveTo>
                    <a:pt x="1" y="1"/>
                  </a:moveTo>
                  <a:lnTo>
                    <a:pt x="1" y="1"/>
                  </a:lnTo>
                  <a:cubicBezTo>
                    <a:pt x="13" y="62"/>
                    <a:pt x="13" y="135"/>
                    <a:pt x="44" y="183"/>
                  </a:cubicBezTo>
                  <a:cubicBezTo>
                    <a:pt x="123" y="299"/>
                    <a:pt x="208" y="403"/>
                    <a:pt x="305" y="500"/>
                  </a:cubicBezTo>
                  <a:cubicBezTo>
                    <a:pt x="313" y="510"/>
                    <a:pt x="328" y="513"/>
                    <a:pt x="346" y="513"/>
                  </a:cubicBezTo>
                  <a:cubicBezTo>
                    <a:pt x="374" y="513"/>
                    <a:pt x="410" y="506"/>
                    <a:pt x="439" y="506"/>
                  </a:cubicBezTo>
                  <a:cubicBezTo>
                    <a:pt x="433" y="464"/>
                    <a:pt x="446" y="409"/>
                    <a:pt x="421" y="384"/>
                  </a:cubicBezTo>
                  <a:cubicBezTo>
                    <a:pt x="293" y="256"/>
                    <a:pt x="147" y="135"/>
                    <a:pt x="1" y="1"/>
                  </a:cubicBezTo>
                  <a:close/>
                </a:path>
              </a:pathLst>
            </a:custGeom>
            <a:solidFill>
              <a:srgbClr val="5F38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31"/>
            <p:cNvSpPr/>
            <p:nvPr/>
          </p:nvSpPr>
          <p:spPr>
            <a:xfrm>
              <a:off x="-7761925" y="-1510900"/>
              <a:ext cx="15700" cy="7725"/>
            </a:xfrm>
            <a:custGeom>
              <a:rect b="b" l="l" r="r" t="t"/>
              <a:pathLst>
                <a:path extrusionOk="0" h="309" w="628">
                  <a:moveTo>
                    <a:pt x="534" y="0"/>
                  </a:moveTo>
                  <a:cubicBezTo>
                    <a:pt x="531" y="0"/>
                    <a:pt x="528" y="1"/>
                    <a:pt x="524" y="1"/>
                  </a:cubicBezTo>
                  <a:cubicBezTo>
                    <a:pt x="463" y="14"/>
                    <a:pt x="396" y="32"/>
                    <a:pt x="342" y="56"/>
                  </a:cubicBezTo>
                  <a:cubicBezTo>
                    <a:pt x="226" y="99"/>
                    <a:pt x="116" y="148"/>
                    <a:pt x="0" y="190"/>
                  </a:cubicBezTo>
                  <a:cubicBezTo>
                    <a:pt x="37" y="275"/>
                    <a:pt x="78" y="308"/>
                    <a:pt x="127" y="308"/>
                  </a:cubicBezTo>
                  <a:cubicBezTo>
                    <a:pt x="158" y="308"/>
                    <a:pt x="193" y="294"/>
                    <a:pt x="232" y="269"/>
                  </a:cubicBezTo>
                  <a:cubicBezTo>
                    <a:pt x="354" y="190"/>
                    <a:pt x="488" y="129"/>
                    <a:pt x="616" y="62"/>
                  </a:cubicBezTo>
                  <a:cubicBezTo>
                    <a:pt x="616" y="50"/>
                    <a:pt x="622" y="38"/>
                    <a:pt x="628" y="26"/>
                  </a:cubicBezTo>
                  <a:cubicBezTo>
                    <a:pt x="595" y="20"/>
                    <a:pt x="563" y="0"/>
                    <a:pt x="534" y="0"/>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31"/>
            <p:cNvSpPr/>
            <p:nvPr/>
          </p:nvSpPr>
          <p:spPr>
            <a:xfrm>
              <a:off x="-7667975" y="-1142525"/>
              <a:ext cx="9175" cy="10375"/>
            </a:xfrm>
            <a:custGeom>
              <a:rect b="b" l="l" r="r" t="t"/>
              <a:pathLst>
                <a:path extrusionOk="0" h="415" w="367">
                  <a:moveTo>
                    <a:pt x="366" y="0"/>
                  </a:moveTo>
                  <a:lnTo>
                    <a:pt x="366" y="0"/>
                  </a:lnTo>
                  <a:cubicBezTo>
                    <a:pt x="226" y="122"/>
                    <a:pt x="1" y="165"/>
                    <a:pt x="1" y="414"/>
                  </a:cubicBezTo>
                  <a:cubicBezTo>
                    <a:pt x="57" y="397"/>
                    <a:pt x="103" y="365"/>
                    <a:pt x="143" y="365"/>
                  </a:cubicBezTo>
                  <a:cubicBezTo>
                    <a:pt x="146" y="365"/>
                    <a:pt x="150" y="365"/>
                    <a:pt x="153" y="365"/>
                  </a:cubicBezTo>
                  <a:cubicBezTo>
                    <a:pt x="168" y="369"/>
                    <a:pt x="182" y="370"/>
                    <a:pt x="194" y="370"/>
                  </a:cubicBezTo>
                  <a:cubicBezTo>
                    <a:pt x="282" y="370"/>
                    <a:pt x="308" y="299"/>
                    <a:pt x="329" y="219"/>
                  </a:cubicBezTo>
                  <a:cubicBezTo>
                    <a:pt x="342" y="146"/>
                    <a:pt x="354" y="73"/>
                    <a:pt x="366" y="0"/>
                  </a:cubicBezTo>
                  <a:close/>
                </a:path>
              </a:pathLst>
            </a:custGeom>
            <a:solidFill>
              <a:srgbClr val="6800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31"/>
            <p:cNvSpPr/>
            <p:nvPr/>
          </p:nvSpPr>
          <p:spPr>
            <a:xfrm>
              <a:off x="-7670875" y="-1335675"/>
              <a:ext cx="24850" cy="3500"/>
            </a:xfrm>
            <a:custGeom>
              <a:rect b="b" l="l" r="r" t="t"/>
              <a:pathLst>
                <a:path extrusionOk="0" h="140" w="994">
                  <a:moveTo>
                    <a:pt x="955" y="0"/>
                  </a:moveTo>
                  <a:cubicBezTo>
                    <a:pt x="950" y="0"/>
                    <a:pt x="944" y="1"/>
                    <a:pt x="939" y="3"/>
                  </a:cubicBezTo>
                  <a:cubicBezTo>
                    <a:pt x="775" y="35"/>
                    <a:pt x="612" y="50"/>
                    <a:pt x="447" y="50"/>
                  </a:cubicBezTo>
                  <a:cubicBezTo>
                    <a:pt x="329" y="50"/>
                    <a:pt x="211" y="42"/>
                    <a:pt x="92" y="27"/>
                  </a:cubicBezTo>
                  <a:cubicBezTo>
                    <a:pt x="89" y="27"/>
                    <a:pt x="86" y="26"/>
                    <a:pt x="82" y="26"/>
                  </a:cubicBezTo>
                  <a:cubicBezTo>
                    <a:pt x="55" y="26"/>
                    <a:pt x="28" y="47"/>
                    <a:pt x="1" y="58"/>
                  </a:cubicBezTo>
                  <a:cubicBezTo>
                    <a:pt x="31" y="82"/>
                    <a:pt x="56" y="113"/>
                    <a:pt x="92" y="119"/>
                  </a:cubicBezTo>
                  <a:cubicBezTo>
                    <a:pt x="168" y="133"/>
                    <a:pt x="243" y="140"/>
                    <a:pt x="317" y="140"/>
                  </a:cubicBezTo>
                  <a:cubicBezTo>
                    <a:pt x="546" y="140"/>
                    <a:pt x="768" y="81"/>
                    <a:pt x="994" y="39"/>
                  </a:cubicBezTo>
                  <a:cubicBezTo>
                    <a:pt x="994" y="27"/>
                    <a:pt x="994" y="21"/>
                    <a:pt x="994" y="9"/>
                  </a:cubicBezTo>
                  <a:cubicBezTo>
                    <a:pt x="981" y="5"/>
                    <a:pt x="968" y="0"/>
                    <a:pt x="955"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31"/>
            <p:cNvSpPr/>
            <p:nvPr/>
          </p:nvSpPr>
          <p:spPr>
            <a:xfrm>
              <a:off x="-7827700" y="-1613825"/>
              <a:ext cx="18450" cy="3700"/>
            </a:xfrm>
            <a:custGeom>
              <a:rect b="b" l="l" r="r" t="t"/>
              <a:pathLst>
                <a:path extrusionOk="0" h="148" w="738">
                  <a:moveTo>
                    <a:pt x="0" y="1"/>
                  </a:moveTo>
                  <a:lnTo>
                    <a:pt x="0" y="1"/>
                  </a:lnTo>
                  <a:cubicBezTo>
                    <a:pt x="6" y="44"/>
                    <a:pt x="12" y="104"/>
                    <a:pt x="18" y="147"/>
                  </a:cubicBezTo>
                  <a:cubicBezTo>
                    <a:pt x="261" y="135"/>
                    <a:pt x="492" y="129"/>
                    <a:pt x="717" y="118"/>
                  </a:cubicBezTo>
                  <a:lnTo>
                    <a:pt x="717" y="118"/>
                  </a:lnTo>
                  <a:cubicBezTo>
                    <a:pt x="724" y="119"/>
                    <a:pt x="730" y="121"/>
                    <a:pt x="737" y="123"/>
                  </a:cubicBezTo>
                  <a:lnTo>
                    <a:pt x="737" y="117"/>
                  </a:lnTo>
                  <a:cubicBezTo>
                    <a:pt x="730" y="117"/>
                    <a:pt x="724" y="117"/>
                    <a:pt x="717" y="118"/>
                  </a:cubicBezTo>
                  <a:lnTo>
                    <a:pt x="717" y="118"/>
                  </a:lnTo>
                  <a:cubicBezTo>
                    <a:pt x="578" y="82"/>
                    <a:pt x="444" y="42"/>
                    <a:pt x="311" y="19"/>
                  </a:cubicBezTo>
                  <a:cubicBezTo>
                    <a:pt x="213" y="1"/>
                    <a:pt x="110" y="7"/>
                    <a:pt x="0" y="1"/>
                  </a:cubicBezTo>
                  <a:close/>
                </a:path>
              </a:pathLst>
            </a:custGeom>
            <a:solidFill>
              <a:srgbClr val="FDDE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31"/>
            <p:cNvSpPr/>
            <p:nvPr/>
          </p:nvSpPr>
          <p:spPr>
            <a:xfrm>
              <a:off x="-7904750" y="-1213200"/>
              <a:ext cx="10375" cy="10550"/>
            </a:xfrm>
            <a:custGeom>
              <a:rect b="b" l="l" r="r" t="t"/>
              <a:pathLst>
                <a:path extrusionOk="0" h="422" w="415">
                  <a:moveTo>
                    <a:pt x="25" y="1"/>
                  </a:moveTo>
                  <a:cubicBezTo>
                    <a:pt x="18" y="37"/>
                    <a:pt x="0" y="74"/>
                    <a:pt x="12" y="98"/>
                  </a:cubicBezTo>
                  <a:cubicBezTo>
                    <a:pt x="92" y="245"/>
                    <a:pt x="189" y="360"/>
                    <a:pt x="353" y="421"/>
                  </a:cubicBezTo>
                  <a:cubicBezTo>
                    <a:pt x="414" y="336"/>
                    <a:pt x="408" y="269"/>
                    <a:pt x="317" y="208"/>
                  </a:cubicBezTo>
                  <a:cubicBezTo>
                    <a:pt x="244" y="159"/>
                    <a:pt x="177" y="86"/>
                    <a:pt x="104" y="31"/>
                  </a:cubicBezTo>
                  <a:cubicBezTo>
                    <a:pt x="85" y="13"/>
                    <a:pt x="49" y="13"/>
                    <a:pt x="25" y="1"/>
                  </a:cubicBezTo>
                  <a:close/>
                </a:path>
              </a:pathLst>
            </a:custGeom>
            <a:solidFill>
              <a:srgbClr val="5F38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31"/>
            <p:cNvSpPr/>
            <p:nvPr/>
          </p:nvSpPr>
          <p:spPr>
            <a:xfrm>
              <a:off x="-7924550" y="-1179550"/>
              <a:ext cx="8700" cy="10075"/>
            </a:xfrm>
            <a:custGeom>
              <a:rect b="b" l="l" r="r" t="t"/>
              <a:pathLst>
                <a:path extrusionOk="0" h="403" w="348">
                  <a:moveTo>
                    <a:pt x="19" y="1"/>
                  </a:moveTo>
                  <a:lnTo>
                    <a:pt x="19" y="1"/>
                  </a:lnTo>
                  <a:cubicBezTo>
                    <a:pt x="0" y="239"/>
                    <a:pt x="61" y="336"/>
                    <a:pt x="268" y="403"/>
                  </a:cubicBezTo>
                  <a:cubicBezTo>
                    <a:pt x="293" y="360"/>
                    <a:pt x="323" y="318"/>
                    <a:pt x="348" y="275"/>
                  </a:cubicBezTo>
                  <a:cubicBezTo>
                    <a:pt x="232" y="178"/>
                    <a:pt x="122" y="92"/>
                    <a:pt x="19" y="1"/>
                  </a:cubicBezTo>
                  <a:close/>
                </a:path>
              </a:pathLst>
            </a:custGeom>
            <a:solidFill>
              <a:srgbClr val="5F38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31"/>
            <p:cNvSpPr/>
            <p:nvPr/>
          </p:nvSpPr>
          <p:spPr>
            <a:xfrm>
              <a:off x="-7818875" y="-1560825"/>
              <a:ext cx="9775" cy="18600"/>
            </a:xfrm>
            <a:custGeom>
              <a:rect b="b" l="l" r="r" t="t"/>
              <a:pathLst>
                <a:path extrusionOk="0" h="744" w="391">
                  <a:moveTo>
                    <a:pt x="0" y="1"/>
                  </a:moveTo>
                  <a:lnTo>
                    <a:pt x="0" y="1"/>
                  </a:lnTo>
                  <a:cubicBezTo>
                    <a:pt x="116" y="262"/>
                    <a:pt x="214" y="488"/>
                    <a:pt x="323" y="744"/>
                  </a:cubicBezTo>
                  <a:cubicBezTo>
                    <a:pt x="335" y="634"/>
                    <a:pt x="390" y="518"/>
                    <a:pt x="354" y="457"/>
                  </a:cubicBezTo>
                  <a:cubicBezTo>
                    <a:pt x="262" y="299"/>
                    <a:pt x="134" y="165"/>
                    <a:pt x="0" y="1"/>
                  </a:cubicBezTo>
                  <a:close/>
                </a:path>
              </a:pathLst>
            </a:custGeom>
            <a:solidFill>
              <a:srgbClr val="F4EB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31"/>
            <p:cNvSpPr/>
            <p:nvPr/>
          </p:nvSpPr>
          <p:spPr>
            <a:xfrm>
              <a:off x="-7670725" y="-1352675"/>
              <a:ext cx="17250" cy="4750"/>
            </a:xfrm>
            <a:custGeom>
              <a:rect b="b" l="l" r="r" t="t"/>
              <a:pathLst>
                <a:path extrusionOk="0" h="190" w="690">
                  <a:moveTo>
                    <a:pt x="683" y="1"/>
                  </a:moveTo>
                  <a:cubicBezTo>
                    <a:pt x="452" y="43"/>
                    <a:pt x="226" y="92"/>
                    <a:pt x="1" y="129"/>
                  </a:cubicBezTo>
                  <a:cubicBezTo>
                    <a:pt x="1" y="147"/>
                    <a:pt x="7" y="171"/>
                    <a:pt x="7" y="190"/>
                  </a:cubicBezTo>
                  <a:cubicBezTo>
                    <a:pt x="238" y="177"/>
                    <a:pt x="464" y="116"/>
                    <a:pt x="689" y="68"/>
                  </a:cubicBezTo>
                  <a:cubicBezTo>
                    <a:pt x="689" y="43"/>
                    <a:pt x="683" y="19"/>
                    <a:pt x="683"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31"/>
            <p:cNvSpPr/>
            <p:nvPr/>
          </p:nvSpPr>
          <p:spPr>
            <a:xfrm>
              <a:off x="-7830600" y="-1096850"/>
              <a:ext cx="16175" cy="13875"/>
            </a:xfrm>
            <a:custGeom>
              <a:rect b="b" l="l" r="r" t="t"/>
              <a:pathLst>
                <a:path extrusionOk="0" h="555" w="647">
                  <a:moveTo>
                    <a:pt x="238" y="0"/>
                  </a:moveTo>
                  <a:cubicBezTo>
                    <a:pt x="153" y="159"/>
                    <a:pt x="74" y="287"/>
                    <a:pt x="0" y="421"/>
                  </a:cubicBezTo>
                  <a:cubicBezTo>
                    <a:pt x="55" y="390"/>
                    <a:pt x="86" y="341"/>
                    <a:pt x="122" y="299"/>
                  </a:cubicBezTo>
                  <a:cubicBezTo>
                    <a:pt x="183" y="226"/>
                    <a:pt x="224" y="189"/>
                    <a:pt x="265" y="189"/>
                  </a:cubicBezTo>
                  <a:cubicBezTo>
                    <a:pt x="307" y="189"/>
                    <a:pt x="348" y="226"/>
                    <a:pt x="409" y="299"/>
                  </a:cubicBezTo>
                  <a:cubicBezTo>
                    <a:pt x="482" y="384"/>
                    <a:pt x="555" y="469"/>
                    <a:pt x="622" y="555"/>
                  </a:cubicBezTo>
                  <a:lnTo>
                    <a:pt x="646" y="536"/>
                  </a:lnTo>
                  <a:cubicBezTo>
                    <a:pt x="512" y="366"/>
                    <a:pt x="384" y="195"/>
                    <a:pt x="23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31"/>
            <p:cNvSpPr/>
            <p:nvPr/>
          </p:nvSpPr>
          <p:spPr>
            <a:xfrm>
              <a:off x="-7846750" y="-1607425"/>
              <a:ext cx="7025" cy="12050"/>
            </a:xfrm>
            <a:custGeom>
              <a:rect b="b" l="l" r="r" t="t"/>
              <a:pathLst>
                <a:path extrusionOk="0" h="482" w="281">
                  <a:moveTo>
                    <a:pt x="135" y="1"/>
                  </a:moveTo>
                  <a:cubicBezTo>
                    <a:pt x="80" y="110"/>
                    <a:pt x="37" y="177"/>
                    <a:pt x="1" y="250"/>
                  </a:cubicBezTo>
                  <a:cubicBezTo>
                    <a:pt x="86" y="324"/>
                    <a:pt x="171" y="391"/>
                    <a:pt x="281" y="482"/>
                  </a:cubicBezTo>
                  <a:cubicBezTo>
                    <a:pt x="226" y="311"/>
                    <a:pt x="184" y="171"/>
                    <a:pt x="135" y="1"/>
                  </a:cubicBezTo>
                  <a:close/>
                </a:path>
              </a:pathLst>
            </a:custGeom>
            <a:solidFill>
              <a:srgbClr val="F4EB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31"/>
            <p:cNvSpPr/>
            <p:nvPr/>
          </p:nvSpPr>
          <p:spPr>
            <a:xfrm>
              <a:off x="-7786750" y="-1545750"/>
              <a:ext cx="7025" cy="8400"/>
            </a:xfrm>
            <a:custGeom>
              <a:rect b="b" l="l" r="r" t="t"/>
              <a:pathLst>
                <a:path extrusionOk="0" h="336" w="281">
                  <a:moveTo>
                    <a:pt x="281" y="1"/>
                  </a:moveTo>
                  <a:lnTo>
                    <a:pt x="281" y="1"/>
                  </a:lnTo>
                  <a:cubicBezTo>
                    <a:pt x="183" y="7"/>
                    <a:pt x="98" y="19"/>
                    <a:pt x="1" y="25"/>
                  </a:cubicBezTo>
                  <a:cubicBezTo>
                    <a:pt x="62" y="128"/>
                    <a:pt x="116" y="226"/>
                    <a:pt x="177" y="336"/>
                  </a:cubicBezTo>
                  <a:cubicBezTo>
                    <a:pt x="208" y="226"/>
                    <a:pt x="244" y="116"/>
                    <a:pt x="281" y="1"/>
                  </a:cubicBezTo>
                  <a:close/>
                </a:path>
              </a:pathLst>
            </a:custGeom>
            <a:solidFill>
              <a:srgbClr val="BE2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31"/>
            <p:cNvSpPr/>
            <p:nvPr/>
          </p:nvSpPr>
          <p:spPr>
            <a:xfrm>
              <a:off x="-7670250" y="-1130500"/>
              <a:ext cx="7175" cy="9925"/>
            </a:xfrm>
            <a:custGeom>
              <a:rect b="b" l="l" r="r" t="t"/>
              <a:pathLst>
                <a:path extrusionOk="0" h="397" w="287">
                  <a:moveTo>
                    <a:pt x="286" y="0"/>
                  </a:moveTo>
                  <a:lnTo>
                    <a:pt x="286" y="0"/>
                  </a:lnTo>
                  <a:cubicBezTo>
                    <a:pt x="18" y="110"/>
                    <a:pt x="0" y="140"/>
                    <a:pt x="67" y="396"/>
                  </a:cubicBezTo>
                  <a:cubicBezTo>
                    <a:pt x="146" y="256"/>
                    <a:pt x="213" y="128"/>
                    <a:pt x="286" y="0"/>
                  </a:cubicBezTo>
                  <a:close/>
                </a:path>
              </a:pathLst>
            </a:custGeom>
            <a:solidFill>
              <a:srgbClr val="6800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31"/>
            <p:cNvSpPr/>
            <p:nvPr/>
          </p:nvSpPr>
          <p:spPr>
            <a:xfrm>
              <a:off x="-7911600" y="-1204500"/>
              <a:ext cx="10075" cy="10525"/>
            </a:xfrm>
            <a:custGeom>
              <a:rect b="b" l="l" r="r" t="t"/>
              <a:pathLst>
                <a:path extrusionOk="0" h="421" w="403">
                  <a:moveTo>
                    <a:pt x="37" y="0"/>
                  </a:moveTo>
                  <a:lnTo>
                    <a:pt x="37" y="0"/>
                  </a:lnTo>
                  <a:cubicBezTo>
                    <a:pt x="0" y="104"/>
                    <a:pt x="201" y="347"/>
                    <a:pt x="390" y="420"/>
                  </a:cubicBezTo>
                  <a:cubicBezTo>
                    <a:pt x="396" y="414"/>
                    <a:pt x="402" y="402"/>
                    <a:pt x="402" y="402"/>
                  </a:cubicBezTo>
                  <a:cubicBezTo>
                    <a:pt x="280" y="268"/>
                    <a:pt x="165" y="140"/>
                    <a:pt x="37" y="0"/>
                  </a:cubicBezTo>
                  <a:close/>
                </a:path>
              </a:pathLst>
            </a:custGeom>
            <a:solidFill>
              <a:srgbClr val="5F38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31"/>
            <p:cNvSpPr/>
            <p:nvPr/>
          </p:nvSpPr>
          <p:spPr>
            <a:xfrm>
              <a:off x="-7794200" y="-843025"/>
              <a:ext cx="7325" cy="8400"/>
            </a:xfrm>
            <a:custGeom>
              <a:rect b="b" l="l" r="r" t="t"/>
              <a:pathLst>
                <a:path extrusionOk="0" h="336" w="293">
                  <a:moveTo>
                    <a:pt x="293" y="1"/>
                  </a:moveTo>
                  <a:cubicBezTo>
                    <a:pt x="79" y="74"/>
                    <a:pt x="0" y="190"/>
                    <a:pt x="37" y="336"/>
                  </a:cubicBezTo>
                  <a:cubicBezTo>
                    <a:pt x="134" y="214"/>
                    <a:pt x="213" y="104"/>
                    <a:pt x="293" y="1"/>
                  </a:cubicBez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31"/>
            <p:cNvSpPr/>
            <p:nvPr/>
          </p:nvSpPr>
          <p:spPr>
            <a:xfrm>
              <a:off x="-7911300" y="-1367125"/>
              <a:ext cx="13425" cy="3625"/>
            </a:xfrm>
            <a:custGeom>
              <a:rect b="b" l="l" r="r" t="t"/>
              <a:pathLst>
                <a:path extrusionOk="0" h="145" w="537">
                  <a:moveTo>
                    <a:pt x="0" y="0"/>
                  </a:moveTo>
                  <a:lnTo>
                    <a:pt x="0" y="0"/>
                  </a:lnTo>
                  <a:cubicBezTo>
                    <a:pt x="113" y="86"/>
                    <a:pt x="320" y="145"/>
                    <a:pt x="444" y="145"/>
                  </a:cubicBezTo>
                  <a:cubicBezTo>
                    <a:pt x="487" y="145"/>
                    <a:pt x="520" y="138"/>
                    <a:pt x="536" y="122"/>
                  </a:cubicBezTo>
                  <a:cubicBezTo>
                    <a:pt x="372" y="79"/>
                    <a:pt x="201" y="43"/>
                    <a:pt x="0"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31"/>
            <p:cNvSpPr/>
            <p:nvPr/>
          </p:nvSpPr>
          <p:spPr>
            <a:xfrm>
              <a:off x="-7663550" y="-1150000"/>
              <a:ext cx="4900" cy="5500"/>
            </a:xfrm>
            <a:custGeom>
              <a:rect b="b" l="l" r="r" t="t"/>
              <a:pathLst>
                <a:path extrusionOk="0" h="220" w="196">
                  <a:moveTo>
                    <a:pt x="195" y="1"/>
                  </a:moveTo>
                  <a:cubicBezTo>
                    <a:pt x="116" y="55"/>
                    <a:pt x="55" y="104"/>
                    <a:pt x="0" y="147"/>
                  </a:cubicBezTo>
                  <a:cubicBezTo>
                    <a:pt x="61" y="171"/>
                    <a:pt x="122" y="189"/>
                    <a:pt x="195" y="220"/>
                  </a:cubicBezTo>
                  <a:lnTo>
                    <a:pt x="195" y="1"/>
                  </a:lnTo>
                  <a:close/>
                </a:path>
              </a:pathLst>
            </a:custGeom>
            <a:solidFill>
              <a:srgbClr val="6800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31"/>
            <p:cNvSpPr/>
            <p:nvPr/>
          </p:nvSpPr>
          <p:spPr>
            <a:xfrm>
              <a:off x="-7837450" y="-1084825"/>
              <a:ext cx="6575" cy="11600"/>
            </a:xfrm>
            <a:custGeom>
              <a:rect b="b" l="l" r="r" t="t"/>
              <a:pathLst>
                <a:path extrusionOk="0" h="464" w="263">
                  <a:moveTo>
                    <a:pt x="232" y="0"/>
                  </a:moveTo>
                  <a:cubicBezTo>
                    <a:pt x="153" y="153"/>
                    <a:pt x="73" y="299"/>
                    <a:pt x="0" y="451"/>
                  </a:cubicBezTo>
                  <a:cubicBezTo>
                    <a:pt x="6" y="457"/>
                    <a:pt x="19" y="457"/>
                    <a:pt x="31" y="463"/>
                  </a:cubicBezTo>
                  <a:cubicBezTo>
                    <a:pt x="98" y="342"/>
                    <a:pt x="165" y="220"/>
                    <a:pt x="232" y="98"/>
                  </a:cubicBezTo>
                  <a:cubicBezTo>
                    <a:pt x="244" y="74"/>
                    <a:pt x="250" y="43"/>
                    <a:pt x="262" y="19"/>
                  </a:cubicBezTo>
                  <a:cubicBezTo>
                    <a:pt x="250" y="13"/>
                    <a:pt x="244" y="7"/>
                    <a:pt x="23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31"/>
            <p:cNvSpPr/>
            <p:nvPr/>
          </p:nvSpPr>
          <p:spPr>
            <a:xfrm>
              <a:off x="-7922875" y="-1169500"/>
              <a:ext cx="3525" cy="6275"/>
            </a:xfrm>
            <a:custGeom>
              <a:rect b="b" l="l" r="r" t="t"/>
              <a:pathLst>
                <a:path extrusionOk="0" h="251" w="141">
                  <a:moveTo>
                    <a:pt x="0" y="1"/>
                  </a:moveTo>
                  <a:lnTo>
                    <a:pt x="0" y="1"/>
                  </a:lnTo>
                  <a:cubicBezTo>
                    <a:pt x="13" y="86"/>
                    <a:pt x="31" y="153"/>
                    <a:pt x="49" y="251"/>
                  </a:cubicBezTo>
                  <a:cubicBezTo>
                    <a:pt x="92" y="178"/>
                    <a:pt x="116" y="129"/>
                    <a:pt x="140" y="80"/>
                  </a:cubicBezTo>
                  <a:cubicBezTo>
                    <a:pt x="92" y="50"/>
                    <a:pt x="55" y="31"/>
                    <a:pt x="0" y="1"/>
                  </a:cubicBezTo>
                  <a:close/>
                </a:path>
              </a:pathLst>
            </a:custGeom>
            <a:solidFill>
              <a:srgbClr val="5F38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31"/>
            <p:cNvSpPr/>
            <p:nvPr/>
          </p:nvSpPr>
          <p:spPr>
            <a:xfrm>
              <a:off x="-7809275" y="-1610925"/>
              <a:ext cx="9300" cy="3525"/>
            </a:xfrm>
            <a:custGeom>
              <a:rect b="b" l="l" r="r" t="t"/>
              <a:pathLst>
                <a:path extrusionOk="0" h="141" w="372">
                  <a:moveTo>
                    <a:pt x="0" y="1"/>
                  </a:moveTo>
                  <a:cubicBezTo>
                    <a:pt x="0" y="1"/>
                    <a:pt x="0" y="7"/>
                    <a:pt x="0" y="7"/>
                  </a:cubicBezTo>
                  <a:cubicBezTo>
                    <a:pt x="7" y="7"/>
                    <a:pt x="14" y="7"/>
                    <a:pt x="21" y="8"/>
                  </a:cubicBezTo>
                  <a:lnTo>
                    <a:pt x="21" y="8"/>
                  </a:lnTo>
                  <a:cubicBezTo>
                    <a:pt x="14" y="6"/>
                    <a:pt x="7" y="3"/>
                    <a:pt x="0" y="1"/>
                  </a:cubicBezTo>
                  <a:close/>
                  <a:moveTo>
                    <a:pt x="21" y="8"/>
                  </a:moveTo>
                  <a:cubicBezTo>
                    <a:pt x="135" y="49"/>
                    <a:pt x="245" y="95"/>
                    <a:pt x="372" y="141"/>
                  </a:cubicBezTo>
                  <a:cubicBezTo>
                    <a:pt x="343" y="77"/>
                    <a:pt x="164" y="19"/>
                    <a:pt x="21" y="8"/>
                  </a:cubicBezTo>
                  <a:close/>
                </a:path>
              </a:pathLst>
            </a:custGeom>
            <a:solidFill>
              <a:srgbClr val="FDDE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31"/>
            <p:cNvSpPr/>
            <p:nvPr/>
          </p:nvSpPr>
          <p:spPr>
            <a:xfrm>
              <a:off x="-8051250" y="-1536375"/>
              <a:ext cx="85900" cy="233375"/>
            </a:xfrm>
            <a:custGeom>
              <a:rect b="b" l="l" r="r" t="t"/>
              <a:pathLst>
                <a:path extrusionOk="0" h="9335" w="3436">
                  <a:moveTo>
                    <a:pt x="3107" y="1"/>
                  </a:moveTo>
                  <a:cubicBezTo>
                    <a:pt x="3093" y="1"/>
                    <a:pt x="3079" y="1"/>
                    <a:pt x="3064" y="3"/>
                  </a:cubicBezTo>
                  <a:cubicBezTo>
                    <a:pt x="2955" y="21"/>
                    <a:pt x="2839" y="46"/>
                    <a:pt x="2729" y="64"/>
                  </a:cubicBezTo>
                  <a:cubicBezTo>
                    <a:pt x="2376" y="131"/>
                    <a:pt x="2023" y="192"/>
                    <a:pt x="1694" y="363"/>
                  </a:cubicBezTo>
                  <a:cubicBezTo>
                    <a:pt x="1274" y="576"/>
                    <a:pt x="1048" y="1069"/>
                    <a:pt x="1158" y="1532"/>
                  </a:cubicBezTo>
                  <a:cubicBezTo>
                    <a:pt x="1255" y="1958"/>
                    <a:pt x="1450" y="2342"/>
                    <a:pt x="1749" y="2659"/>
                  </a:cubicBezTo>
                  <a:cubicBezTo>
                    <a:pt x="2029" y="2969"/>
                    <a:pt x="2346" y="3250"/>
                    <a:pt x="2638" y="3554"/>
                  </a:cubicBezTo>
                  <a:cubicBezTo>
                    <a:pt x="2803" y="3731"/>
                    <a:pt x="2961" y="3913"/>
                    <a:pt x="3083" y="4114"/>
                  </a:cubicBezTo>
                  <a:cubicBezTo>
                    <a:pt x="3241" y="4358"/>
                    <a:pt x="3241" y="4632"/>
                    <a:pt x="3095" y="4900"/>
                  </a:cubicBezTo>
                  <a:cubicBezTo>
                    <a:pt x="2930" y="5193"/>
                    <a:pt x="2699" y="5430"/>
                    <a:pt x="2437" y="5637"/>
                  </a:cubicBezTo>
                  <a:cubicBezTo>
                    <a:pt x="2023" y="5960"/>
                    <a:pt x="1548" y="6155"/>
                    <a:pt x="1073" y="6350"/>
                  </a:cubicBezTo>
                  <a:cubicBezTo>
                    <a:pt x="853" y="6435"/>
                    <a:pt x="628" y="6514"/>
                    <a:pt x="421" y="6624"/>
                  </a:cubicBezTo>
                  <a:cubicBezTo>
                    <a:pt x="177" y="6752"/>
                    <a:pt x="1" y="6965"/>
                    <a:pt x="55" y="7263"/>
                  </a:cubicBezTo>
                  <a:cubicBezTo>
                    <a:pt x="80" y="7428"/>
                    <a:pt x="171" y="7592"/>
                    <a:pt x="269" y="7726"/>
                  </a:cubicBezTo>
                  <a:cubicBezTo>
                    <a:pt x="476" y="8025"/>
                    <a:pt x="780" y="8220"/>
                    <a:pt x="1079" y="8421"/>
                  </a:cubicBezTo>
                  <a:cubicBezTo>
                    <a:pt x="1426" y="8664"/>
                    <a:pt x="1804" y="8871"/>
                    <a:pt x="1992" y="9286"/>
                  </a:cubicBezTo>
                  <a:cubicBezTo>
                    <a:pt x="2005" y="9310"/>
                    <a:pt x="2053" y="9316"/>
                    <a:pt x="2090" y="9334"/>
                  </a:cubicBezTo>
                  <a:cubicBezTo>
                    <a:pt x="2023" y="9054"/>
                    <a:pt x="1864" y="8859"/>
                    <a:pt x="1651" y="8707"/>
                  </a:cubicBezTo>
                  <a:cubicBezTo>
                    <a:pt x="1414" y="8536"/>
                    <a:pt x="1170" y="8372"/>
                    <a:pt x="939" y="8201"/>
                  </a:cubicBezTo>
                  <a:cubicBezTo>
                    <a:pt x="658" y="8000"/>
                    <a:pt x="397" y="7787"/>
                    <a:pt x="238" y="7471"/>
                  </a:cubicBezTo>
                  <a:cubicBezTo>
                    <a:pt x="116" y="7227"/>
                    <a:pt x="165" y="6977"/>
                    <a:pt x="366" y="6801"/>
                  </a:cubicBezTo>
                  <a:cubicBezTo>
                    <a:pt x="457" y="6721"/>
                    <a:pt x="555" y="6660"/>
                    <a:pt x="665" y="6612"/>
                  </a:cubicBezTo>
                  <a:cubicBezTo>
                    <a:pt x="981" y="6478"/>
                    <a:pt x="1310" y="6356"/>
                    <a:pt x="1633" y="6222"/>
                  </a:cubicBezTo>
                  <a:cubicBezTo>
                    <a:pt x="2181" y="5984"/>
                    <a:pt x="2669" y="5674"/>
                    <a:pt x="3046" y="5199"/>
                  </a:cubicBezTo>
                  <a:cubicBezTo>
                    <a:pt x="3418" y="4736"/>
                    <a:pt x="3436" y="4297"/>
                    <a:pt x="3052" y="3846"/>
                  </a:cubicBezTo>
                  <a:cubicBezTo>
                    <a:pt x="2790" y="3542"/>
                    <a:pt x="2486" y="3280"/>
                    <a:pt x="2193" y="3000"/>
                  </a:cubicBezTo>
                  <a:cubicBezTo>
                    <a:pt x="1804" y="2616"/>
                    <a:pt x="1475" y="2202"/>
                    <a:pt x="1316" y="1666"/>
                  </a:cubicBezTo>
                  <a:cubicBezTo>
                    <a:pt x="1146" y="1087"/>
                    <a:pt x="1383" y="582"/>
                    <a:pt x="1944" y="369"/>
                  </a:cubicBezTo>
                  <a:cubicBezTo>
                    <a:pt x="2139" y="296"/>
                    <a:pt x="2346" y="253"/>
                    <a:pt x="2553" y="204"/>
                  </a:cubicBezTo>
                  <a:cubicBezTo>
                    <a:pt x="2772" y="155"/>
                    <a:pt x="2991" y="113"/>
                    <a:pt x="3211" y="64"/>
                  </a:cubicBezTo>
                  <a:cubicBezTo>
                    <a:pt x="3211" y="46"/>
                    <a:pt x="3211" y="28"/>
                    <a:pt x="3211" y="9"/>
                  </a:cubicBezTo>
                  <a:cubicBezTo>
                    <a:pt x="3176" y="5"/>
                    <a:pt x="3142" y="1"/>
                    <a:pt x="310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31"/>
            <p:cNvSpPr/>
            <p:nvPr/>
          </p:nvSpPr>
          <p:spPr>
            <a:xfrm>
              <a:off x="-7950450" y="-1497725"/>
              <a:ext cx="87275" cy="16400"/>
            </a:xfrm>
            <a:custGeom>
              <a:rect b="b" l="l" r="r" t="t"/>
              <a:pathLst>
                <a:path extrusionOk="0" h="656" w="3491">
                  <a:moveTo>
                    <a:pt x="970" y="0"/>
                  </a:moveTo>
                  <a:cubicBezTo>
                    <a:pt x="648" y="0"/>
                    <a:pt x="324" y="27"/>
                    <a:pt x="1" y="71"/>
                  </a:cubicBezTo>
                  <a:cubicBezTo>
                    <a:pt x="31" y="102"/>
                    <a:pt x="68" y="126"/>
                    <a:pt x="98" y="126"/>
                  </a:cubicBezTo>
                  <a:cubicBezTo>
                    <a:pt x="196" y="126"/>
                    <a:pt x="293" y="120"/>
                    <a:pt x="391" y="114"/>
                  </a:cubicBezTo>
                  <a:cubicBezTo>
                    <a:pt x="565" y="104"/>
                    <a:pt x="738" y="98"/>
                    <a:pt x="911" y="98"/>
                  </a:cubicBezTo>
                  <a:cubicBezTo>
                    <a:pt x="1662" y="98"/>
                    <a:pt x="2397" y="207"/>
                    <a:pt x="3095" y="534"/>
                  </a:cubicBezTo>
                  <a:cubicBezTo>
                    <a:pt x="3186" y="577"/>
                    <a:pt x="3284" y="607"/>
                    <a:pt x="3375" y="644"/>
                  </a:cubicBezTo>
                  <a:cubicBezTo>
                    <a:pt x="3412" y="650"/>
                    <a:pt x="3448" y="656"/>
                    <a:pt x="3485" y="656"/>
                  </a:cubicBezTo>
                  <a:cubicBezTo>
                    <a:pt x="3491" y="644"/>
                    <a:pt x="3491" y="632"/>
                    <a:pt x="3491" y="619"/>
                  </a:cubicBezTo>
                  <a:cubicBezTo>
                    <a:pt x="2900" y="297"/>
                    <a:pt x="2255" y="114"/>
                    <a:pt x="1585" y="35"/>
                  </a:cubicBezTo>
                  <a:cubicBezTo>
                    <a:pt x="1380" y="11"/>
                    <a:pt x="1175" y="0"/>
                    <a:pt x="97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31"/>
            <p:cNvSpPr/>
            <p:nvPr/>
          </p:nvSpPr>
          <p:spPr>
            <a:xfrm>
              <a:off x="-7795875" y="-1719500"/>
              <a:ext cx="9925" cy="106775"/>
            </a:xfrm>
            <a:custGeom>
              <a:rect b="b" l="l" r="r" t="t"/>
              <a:pathLst>
                <a:path extrusionOk="0" h="4271" w="397">
                  <a:moveTo>
                    <a:pt x="55" y="1"/>
                  </a:moveTo>
                  <a:cubicBezTo>
                    <a:pt x="37" y="31"/>
                    <a:pt x="18" y="56"/>
                    <a:pt x="12" y="86"/>
                  </a:cubicBezTo>
                  <a:cubicBezTo>
                    <a:pt x="6" y="184"/>
                    <a:pt x="0" y="275"/>
                    <a:pt x="6" y="366"/>
                  </a:cubicBezTo>
                  <a:cubicBezTo>
                    <a:pt x="31" y="811"/>
                    <a:pt x="49" y="1256"/>
                    <a:pt x="79" y="1700"/>
                  </a:cubicBezTo>
                  <a:cubicBezTo>
                    <a:pt x="122" y="2236"/>
                    <a:pt x="171" y="2772"/>
                    <a:pt x="219" y="3308"/>
                  </a:cubicBezTo>
                  <a:cubicBezTo>
                    <a:pt x="244" y="3540"/>
                    <a:pt x="274" y="3771"/>
                    <a:pt x="305" y="4003"/>
                  </a:cubicBezTo>
                  <a:cubicBezTo>
                    <a:pt x="317" y="4094"/>
                    <a:pt x="335" y="4179"/>
                    <a:pt x="353" y="4271"/>
                  </a:cubicBezTo>
                  <a:lnTo>
                    <a:pt x="378" y="4271"/>
                  </a:lnTo>
                  <a:cubicBezTo>
                    <a:pt x="384" y="4228"/>
                    <a:pt x="396" y="4191"/>
                    <a:pt x="390" y="4149"/>
                  </a:cubicBezTo>
                  <a:cubicBezTo>
                    <a:pt x="372" y="3942"/>
                    <a:pt x="347" y="3741"/>
                    <a:pt x="335" y="3534"/>
                  </a:cubicBezTo>
                  <a:cubicBezTo>
                    <a:pt x="262" y="2608"/>
                    <a:pt x="189" y="1682"/>
                    <a:pt x="122" y="756"/>
                  </a:cubicBezTo>
                  <a:cubicBezTo>
                    <a:pt x="104" y="537"/>
                    <a:pt x="110" y="312"/>
                    <a:pt x="104" y="86"/>
                  </a:cubicBezTo>
                  <a:cubicBezTo>
                    <a:pt x="104" y="56"/>
                    <a:pt x="73" y="31"/>
                    <a:pt x="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31"/>
            <p:cNvSpPr/>
            <p:nvPr/>
          </p:nvSpPr>
          <p:spPr>
            <a:xfrm>
              <a:off x="-7773500" y="-1390425"/>
              <a:ext cx="6425" cy="79050"/>
            </a:xfrm>
            <a:custGeom>
              <a:rect b="b" l="l" r="r" t="t"/>
              <a:pathLst>
                <a:path extrusionOk="0" h="3162" w="257">
                  <a:moveTo>
                    <a:pt x="49" y="0"/>
                  </a:moveTo>
                  <a:cubicBezTo>
                    <a:pt x="37" y="37"/>
                    <a:pt x="25" y="61"/>
                    <a:pt x="25" y="92"/>
                  </a:cubicBezTo>
                  <a:cubicBezTo>
                    <a:pt x="37" y="378"/>
                    <a:pt x="68" y="670"/>
                    <a:pt x="74" y="963"/>
                  </a:cubicBezTo>
                  <a:cubicBezTo>
                    <a:pt x="86" y="1383"/>
                    <a:pt x="92" y="1803"/>
                    <a:pt x="86" y="2223"/>
                  </a:cubicBezTo>
                  <a:cubicBezTo>
                    <a:pt x="80" y="2491"/>
                    <a:pt x="37" y="2765"/>
                    <a:pt x="13" y="3033"/>
                  </a:cubicBezTo>
                  <a:cubicBezTo>
                    <a:pt x="7" y="3094"/>
                    <a:pt x="1" y="3155"/>
                    <a:pt x="92" y="3161"/>
                  </a:cubicBezTo>
                  <a:cubicBezTo>
                    <a:pt x="256" y="2625"/>
                    <a:pt x="232" y="201"/>
                    <a:pt x="4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31"/>
            <p:cNvSpPr/>
            <p:nvPr/>
          </p:nvSpPr>
          <p:spPr>
            <a:xfrm>
              <a:off x="-7631575" y="-1408550"/>
              <a:ext cx="43575" cy="146050"/>
            </a:xfrm>
            <a:custGeom>
              <a:rect b="b" l="l" r="r" t="t"/>
              <a:pathLst>
                <a:path extrusionOk="0" h="5842" w="1743">
                  <a:moveTo>
                    <a:pt x="25" y="0"/>
                  </a:moveTo>
                  <a:cubicBezTo>
                    <a:pt x="12" y="13"/>
                    <a:pt x="6" y="19"/>
                    <a:pt x="0" y="31"/>
                  </a:cubicBezTo>
                  <a:cubicBezTo>
                    <a:pt x="19" y="67"/>
                    <a:pt x="31" y="110"/>
                    <a:pt x="49" y="147"/>
                  </a:cubicBezTo>
                  <a:cubicBezTo>
                    <a:pt x="220" y="433"/>
                    <a:pt x="378" y="725"/>
                    <a:pt x="561" y="999"/>
                  </a:cubicBezTo>
                  <a:cubicBezTo>
                    <a:pt x="969" y="1596"/>
                    <a:pt x="1279" y="2230"/>
                    <a:pt x="1462" y="2930"/>
                  </a:cubicBezTo>
                  <a:cubicBezTo>
                    <a:pt x="1633" y="3564"/>
                    <a:pt x="1547" y="4142"/>
                    <a:pt x="1127" y="4660"/>
                  </a:cubicBezTo>
                  <a:cubicBezTo>
                    <a:pt x="993" y="4824"/>
                    <a:pt x="865" y="4983"/>
                    <a:pt x="731" y="5141"/>
                  </a:cubicBezTo>
                  <a:cubicBezTo>
                    <a:pt x="548" y="5354"/>
                    <a:pt x="360" y="5567"/>
                    <a:pt x="177" y="5781"/>
                  </a:cubicBezTo>
                  <a:cubicBezTo>
                    <a:pt x="183" y="5799"/>
                    <a:pt x="195" y="5817"/>
                    <a:pt x="201" y="5841"/>
                  </a:cubicBezTo>
                  <a:cubicBezTo>
                    <a:pt x="238" y="5829"/>
                    <a:pt x="287" y="5829"/>
                    <a:pt x="311" y="5805"/>
                  </a:cubicBezTo>
                  <a:cubicBezTo>
                    <a:pt x="366" y="5750"/>
                    <a:pt x="408" y="5683"/>
                    <a:pt x="457" y="5622"/>
                  </a:cubicBezTo>
                  <a:cubicBezTo>
                    <a:pt x="725" y="5318"/>
                    <a:pt x="993" y="5013"/>
                    <a:pt x="1255" y="4702"/>
                  </a:cubicBezTo>
                  <a:cubicBezTo>
                    <a:pt x="1578" y="4319"/>
                    <a:pt x="1742" y="3880"/>
                    <a:pt x="1681" y="3375"/>
                  </a:cubicBezTo>
                  <a:cubicBezTo>
                    <a:pt x="1614" y="2790"/>
                    <a:pt x="1426" y="2236"/>
                    <a:pt x="1133" y="1730"/>
                  </a:cubicBezTo>
                  <a:cubicBezTo>
                    <a:pt x="810" y="1164"/>
                    <a:pt x="451" y="609"/>
                    <a:pt x="104" y="55"/>
                  </a:cubicBezTo>
                  <a:cubicBezTo>
                    <a:pt x="92" y="31"/>
                    <a:pt x="49" y="19"/>
                    <a:pt x="2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31"/>
            <p:cNvSpPr/>
            <p:nvPr/>
          </p:nvSpPr>
          <p:spPr>
            <a:xfrm>
              <a:off x="-7816300" y="-952050"/>
              <a:ext cx="8100" cy="93525"/>
            </a:xfrm>
            <a:custGeom>
              <a:rect b="b" l="l" r="r" t="t"/>
              <a:pathLst>
                <a:path extrusionOk="0" h="3741" w="324">
                  <a:moveTo>
                    <a:pt x="68" y="1"/>
                  </a:moveTo>
                  <a:cubicBezTo>
                    <a:pt x="50" y="31"/>
                    <a:pt x="25" y="55"/>
                    <a:pt x="7" y="92"/>
                  </a:cubicBezTo>
                  <a:cubicBezTo>
                    <a:pt x="1" y="116"/>
                    <a:pt x="7" y="147"/>
                    <a:pt x="7" y="177"/>
                  </a:cubicBezTo>
                  <a:cubicBezTo>
                    <a:pt x="38" y="987"/>
                    <a:pt x="68" y="1797"/>
                    <a:pt x="105" y="2614"/>
                  </a:cubicBezTo>
                  <a:cubicBezTo>
                    <a:pt x="123" y="2943"/>
                    <a:pt x="165" y="3271"/>
                    <a:pt x="196" y="3606"/>
                  </a:cubicBezTo>
                  <a:cubicBezTo>
                    <a:pt x="208" y="3665"/>
                    <a:pt x="214" y="3741"/>
                    <a:pt x="312" y="3741"/>
                  </a:cubicBezTo>
                  <a:cubicBezTo>
                    <a:pt x="316" y="3741"/>
                    <a:pt x="320" y="3741"/>
                    <a:pt x="324" y="3740"/>
                  </a:cubicBezTo>
                  <a:cubicBezTo>
                    <a:pt x="306" y="3546"/>
                    <a:pt x="287" y="3357"/>
                    <a:pt x="275" y="3174"/>
                  </a:cubicBezTo>
                  <a:cubicBezTo>
                    <a:pt x="239" y="2528"/>
                    <a:pt x="196" y="1883"/>
                    <a:pt x="165" y="1237"/>
                  </a:cubicBezTo>
                  <a:cubicBezTo>
                    <a:pt x="141" y="853"/>
                    <a:pt x="147" y="476"/>
                    <a:pt x="135" y="92"/>
                  </a:cubicBezTo>
                  <a:cubicBezTo>
                    <a:pt x="129" y="62"/>
                    <a:pt x="92" y="31"/>
                    <a:pt x="6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31"/>
            <p:cNvSpPr/>
            <p:nvPr/>
          </p:nvSpPr>
          <p:spPr>
            <a:xfrm>
              <a:off x="-7824825" y="-1037475"/>
              <a:ext cx="9475" cy="60475"/>
            </a:xfrm>
            <a:custGeom>
              <a:rect b="b" l="l" r="r" t="t"/>
              <a:pathLst>
                <a:path extrusionOk="0" h="2419" w="379">
                  <a:moveTo>
                    <a:pt x="62" y="1"/>
                  </a:moveTo>
                  <a:cubicBezTo>
                    <a:pt x="44" y="49"/>
                    <a:pt x="25" y="98"/>
                    <a:pt x="7" y="147"/>
                  </a:cubicBezTo>
                  <a:cubicBezTo>
                    <a:pt x="1" y="153"/>
                    <a:pt x="7" y="159"/>
                    <a:pt x="7" y="171"/>
                  </a:cubicBezTo>
                  <a:cubicBezTo>
                    <a:pt x="31" y="427"/>
                    <a:pt x="50" y="689"/>
                    <a:pt x="80" y="945"/>
                  </a:cubicBezTo>
                  <a:cubicBezTo>
                    <a:pt x="135" y="1396"/>
                    <a:pt x="202" y="1846"/>
                    <a:pt x="263" y="2291"/>
                  </a:cubicBezTo>
                  <a:cubicBezTo>
                    <a:pt x="275" y="2334"/>
                    <a:pt x="312" y="2376"/>
                    <a:pt x="336" y="2419"/>
                  </a:cubicBezTo>
                  <a:cubicBezTo>
                    <a:pt x="348" y="2413"/>
                    <a:pt x="360" y="2407"/>
                    <a:pt x="372" y="2401"/>
                  </a:cubicBezTo>
                  <a:cubicBezTo>
                    <a:pt x="372" y="2376"/>
                    <a:pt x="379" y="2352"/>
                    <a:pt x="372" y="2334"/>
                  </a:cubicBezTo>
                  <a:cubicBezTo>
                    <a:pt x="330" y="1974"/>
                    <a:pt x="287" y="1621"/>
                    <a:pt x="245" y="1262"/>
                  </a:cubicBezTo>
                  <a:cubicBezTo>
                    <a:pt x="196" y="890"/>
                    <a:pt x="159" y="512"/>
                    <a:pt x="111" y="141"/>
                  </a:cubicBezTo>
                  <a:cubicBezTo>
                    <a:pt x="104" y="92"/>
                    <a:pt x="80" y="49"/>
                    <a:pt x="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31"/>
            <p:cNvSpPr/>
            <p:nvPr/>
          </p:nvSpPr>
          <p:spPr>
            <a:xfrm>
              <a:off x="-7825275" y="-1082400"/>
              <a:ext cx="3225" cy="30175"/>
            </a:xfrm>
            <a:custGeom>
              <a:rect b="b" l="l" r="r" t="t"/>
              <a:pathLst>
                <a:path extrusionOk="0" h="1207" w="129">
                  <a:moveTo>
                    <a:pt x="86" y="1"/>
                  </a:moveTo>
                  <a:cubicBezTo>
                    <a:pt x="62" y="25"/>
                    <a:pt x="25" y="50"/>
                    <a:pt x="25" y="74"/>
                  </a:cubicBezTo>
                  <a:cubicBezTo>
                    <a:pt x="13" y="403"/>
                    <a:pt x="7" y="732"/>
                    <a:pt x="1" y="1061"/>
                  </a:cubicBezTo>
                  <a:cubicBezTo>
                    <a:pt x="1" y="1109"/>
                    <a:pt x="19" y="1158"/>
                    <a:pt x="31" y="1207"/>
                  </a:cubicBezTo>
                  <a:cubicBezTo>
                    <a:pt x="49" y="1201"/>
                    <a:pt x="68" y="1201"/>
                    <a:pt x="86" y="1195"/>
                  </a:cubicBezTo>
                  <a:cubicBezTo>
                    <a:pt x="98" y="823"/>
                    <a:pt x="116" y="446"/>
                    <a:pt x="129" y="74"/>
                  </a:cubicBezTo>
                  <a:cubicBezTo>
                    <a:pt x="129" y="50"/>
                    <a:pt x="98" y="25"/>
                    <a:pt x="8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31"/>
            <p:cNvSpPr/>
            <p:nvPr/>
          </p:nvSpPr>
          <p:spPr>
            <a:xfrm>
              <a:off x="-7814775" y="-1047225"/>
              <a:ext cx="23800" cy="15725"/>
            </a:xfrm>
            <a:custGeom>
              <a:rect b="b" l="l" r="r" t="t"/>
              <a:pathLst>
                <a:path extrusionOk="0" h="629" w="952">
                  <a:moveTo>
                    <a:pt x="19" y="1"/>
                  </a:moveTo>
                  <a:cubicBezTo>
                    <a:pt x="13" y="13"/>
                    <a:pt x="7" y="31"/>
                    <a:pt x="1" y="44"/>
                  </a:cubicBezTo>
                  <a:cubicBezTo>
                    <a:pt x="7" y="56"/>
                    <a:pt x="7" y="68"/>
                    <a:pt x="13" y="74"/>
                  </a:cubicBezTo>
                  <a:cubicBezTo>
                    <a:pt x="324" y="190"/>
                    <a:pt x="586" y="379"/>
                    <a:pt x="829" y="592"/>
                  </a:cubicBezTo>
                  <a:cubicBezTo>
                    <a:pt x="860" y="616"/>
                    <a:pt x="902" y="616"/>
                    <a:pt x="939" y="628"/>
                  </a:cubicBezTo>
                  <a:cubicBezTo>
                    <a:pt x="945" y="616"/>
                    <a:pt x="945" y="604"/>
                    <a:pt x="951" y="598"/>
                  </a:cubicBezTo>
                  <a:cubicBezTo>
                    <a:pt x="677" y="342"/>
                    <a:pt x="385" y="117"/>
                    <a:pt x="1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31"/>
            <p:cNvSpPr/>
            <p:nvPr/>
          </p:nvSpPr>
          <p:spPr>
            <a:xfrm>
              <a:off x="-7850250" y="-1462200"/>
              <a:ext cx="52575" cy="17875"/>
            </a:xfrm>
            <a:custGeom>
              <a:rect b="b" l="l" r="r" t="t"/>
              <a:pathLst>
                <a:path extrusionOk="0" h="715" w="2103">
                  <a:moveTo>
                    <a:pt x="2002" y="1"/>
                  </a:moveTo>
                  <a:cubicBezTo>
                    <a:pt x="1995" y="1"/>
                    <a:pt x="1987" y="1"/>
                    <a:pt x="1980" y="2"/>
                  </a:cubicBezTo>
                  <a:cubicBezTo>
                    <a:pt x="1590" y="112"/>
                    <a:pt x="1201" y="209"/>
                    <a:pt x="811" y="331"/>
                  </a:cubicBezTo>
                  <a:cubicBezTo>
                    <a:pt x="561" y="410"/>
                    <a:pt x="311" y="520"/>
                    <a:pt x="68" y="624"/>
                  </a:cubicBezTo>
                  <a:cubicBezTo>
                    <a:pt x="37" y="636"/>
                    <a:pt x="25" y="678"/>
                    <a:pt x="1" y="709"/>
                  </a:cubicBezTo>
                  <a:cubicBezTo>
                    <a:pt x="25" y="709"/>
                    <a:pt x="49" y="714"/>
                    <a:pt x="74" y="714"/>
                  </a:cubicBezTo>
                  <a:cubicBezTo>
                    <a:pt x="86" y="714"/>
                    <a:pt x="98" y="713"/>
                    <a:pt x="110" y="709"/>
                  </a:cubicBezTo>
                  <a:cubicBezTo>
                    <a:pt x="549" y="557"/>
                    <a:pt x="994" y="398"/>
                    <a:pt x="1438" y="252"/>
                  </a:cubicBezTo>
                  <a:cubicBezTo>
                    <a:pt x="1657" y="179"/>
                    <a:pt x="1877" y="124"/>
                    <a:pt x="2102" y="63"/>
                  </a:cubicBezTo>
                  <a:cubicBezTo>
                    <a:pt x="2102" y="45"/>
                    <a:pt x="2102" y="33"/>
                    <a:pt x="2102" y="15"/>
                  </a:cubicBezTo>
                  <a:cubicBezTo>
                    <a:pt x="2073" y="10"/>
                    <a:pt x="2035" y="1"/>
                    <a:pt x="200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31"/>
            <p:cNvSpPr/>
            <p:nvPr/>
          </p:nvSpPr>
          <p:spPr>
            <a:xfrm>
              <a:off x="-7777925" y="-1613300"/>
              <a:ext cx="26225" cy="10150"/>
            </a:xfrm>
            <a:custGeom>
              <a:rect b="b" l="l" r="r" t="t"/>
              <a:pathLst>
                <a:path extrusionOk="0" h="406" w="1049">
                  <a:moveTo>
                    <a:pt x="748" y="1"/>
                  </a:moveTo>
                  <a:cubicBezTo>
                    <a:pt x="506" y="1"/>
                    <a:pt x="286" y="94"/>
                    <a:pt x="62" y="187"/>
                  </a:cubicBezTo>
                  <a:cubicBezTo>
                    <a:pt x="37" y="199"/>
                    <a:pt x="19" y="248"/>
                    <a:pt x="1" y="278"/>
                  </a:cubicBezTo>
                  <a:cubicBezTo>
                    <a:pt x="28" y="278"/>
                    <a:pt x="56" y="289"/>
                    <a:pt x="81" y="289"/>
                  </a:cubicBezTo>
                  <a:cubicBezTo>
                    <a:pt x="89" y="289"/>
                    <a:pt x="97" y="288"/>
                    <a:pt x="104" y="284"/>
                  </a:cubicBezTo>
                  <a:cubicBezTo>
                    <a:pt x="134" y="271"/>
                    <a:pt x="160" y="264"/>
                    <a:pt x="183" y="264"/>
                  </a:cubicBezTo>
                  <a:cubicBezTo>
                    <a:pt x="222" y="264"/>
                    <a:pt x="255" y="283"/>
                    <a:pt x="293" y="321"/>
                  </a:cubicBezTo>
                  <a:cubicBezTo>
                    <a:pt x="347" y="379"/>
                    <a:pt x="406" y="406"/>
                    <a:pt x="475" y="406"/>
                  </a:cubicBezTo>
                  <a:cubicBezTo>
                    <a:pt x="508" y="406"/>
                    <a:pt x="542" y="400"/>
                    <a:pt x="580" y="388"/>
                  </a:cubicBezTo>
                  <a:cubicBezTo>
                    <a:pt x="732" y="339"/>
                    <a:pt x="756" y="211"/>
                    <a:pt x="805" y="120"/>
                  </a:cubicBezTo>
                  <a:cubicBezTo>
                    <a:pt x="896" y="108"/>
                    <a:pt x="969" y="102"/>
                    <a:pt x="1049" y="90"/>
                  </a:cubicBezTo>
                  <a:cubicBezTo>
                    <a:pt x="1049" y="71"/>
                    <a:pt x="1042" y="53"/>
                    <a:pt x="1042" y="29"/>
                  </a:cubicBezTo>
                  <a:cubicBezTo>
                    <a:pt x="975" y="23"/>
                    <a:pt x="902" y="10"/>
                    <a:pt x="829" y="4"/>
                  </a:cubicBezTo>
                  <a:cubicBezTo>
                    <a:pt x="802" y="2"/>
                    <a:pt x="775" y="1"/>
                    <a:pt x="74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31"/>
            <p:cNvSpPr/>
            <p:nvPr/>
          </p:nvSpPr>
          <p:spPr>
            <a:xfrm>
              <a:off x="-7794825" y="-1570200"/>
              <a:ext cx="18600" cy="3325"/>
            </a:xfrm>
            <a:custGeom>
              <a:rect b="b" l="l" r="r" t="t"/>
              <a:pathLst>
                <a:path extrusionOk="0" h="133" w="744">
                  <a:moveTo>
                    <a:pt x="419" y="0"/>
                  </a:moveTo>
                  <a:cubicBezTo>
                    <a:pt x="267" y="0"/>
                    <a:pt x="104" y="23"/>
                    <a:pt x="1" y="59"/>
                  </a:cubicBezTo>
                  <a:cubicBezTo>
                    <a:pt x="57" y="108"/>
                    <a:pt x="227" y="133"/>
                    <a:pt x="392" y="133"/>
                  </a:cubicBezTo>
                  <a:cubicBezTo>
                    <a:pt x="551" y="133"/>
                    <a:pt x="705" y="110"/>
                    <a:pt x="744" y="65"/>
                  </a:cubicBezTo>
                  <a:cubicBezTo>
                    <a:pt x="681" y="19"/>
                    <a:pt x="555" y="0"/>
                    <a:pt x="4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31"/>
            <p:cNvSpPr/>
            <p:nvPr/>
          </p:nvSpPr>
          <p:spPr>
            <a:xfrm>
              <a:off x="-7945425" y="-1359900"/>
              <a:ext cx="28500" cy="8175"/>
            </a:xfrm>
            <a:custGeom>
              <a:rect b="b" l="l" r="r" t="t"/>
              <a:pathLst>
                <a:path extrusionOk="0" h="327" w="1140">
                  <a:moveTo>
                    <a:pt x="143" y="0"/>
                  </a:moveTo>
                  <a:cubicBezTo>
                    <a:pt x="84" y="0"/>
                    <a:pt x="35" y="7"/>
                    <a:pt x="1" y="22"/>
                  </a:cubicBezTo>
                  <a:cubicBezTo>
                    <a:pt x="37" y="40"/>
                    <a:pt x="74" y="58"/>
                    <a:pt x="111" y="64"/>
                  </a:cubicBezTo>
                  <a:cubicBezTo>
                    <a:pt x="159" y="77"/>
                    <a:pt x="214" y="70"/>
                    <a:pt x="269" y="83"/>
                  </a:cubicBezTo>
                  <a:cubicBezTo>
                    <a:pt x="513" y="156"/>
                    <a:pt x="762" y="229"/>
                    <a:pt x="1006" y="302"/>
                  </a:cubicBezTo>
                  <a:cubicBezTo>
                    <a:pt x="1049" y="314"/>
                    <a:pt x="1097" y="314"/>
                    <a:pt x="1140" y="326"/>
                  </a:cubicBezTo>
                  <a:cubicBezTo>
                    <a:pt x="953" y="155"/>
                    <a:pt x="429" y="0"/>
                    <a:pt x="14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31"/>
            <p:cNvSpPr/>
            <p:nvPr/>
          </p:nvSpPr>
          <p:spPr>
            <a:xfrm>
              <a:off x="-7780800" y="-1031850"/>
              <a:ext cx="26825" cy="4150"/>
            </a:xfrm>
            <a:custGeom>
              <a:rect b="b" l="l" r="r" t="t"/>
              <a:pathLst>
                <a:path extrusionOk="0" h="166" w="1073">
                  <a:moveTo>
                    <a:pt x="782" y="0"/>
                  </a:moveTo>
                  <a:cubicBezTo>
                    <a:pt x="536" y="0"/>
                    <a:pt x="205" y="44"/>
                    <a:pt x="12" y="111"/>
                  </a:cubicBezTo>
                  <a:lnTo>
                    <a:pt x="0" y="147"/>
                  </a:lnTo>
                  <a:cubicBezTo>
                    <a:pt x="37" y="153"/>
                    <a:pt x="79" y="166"/>
                    <a:pt x="116" y="166"/>
                  </a:cubicBezTo>
                  <a:cubicBezTo>
                    <a:pt x="335" y="135"/>
                    <a:pt x="554" y="99"/>
                    <a:pt x="774" y="68"/>
                  </a:cubicBezTo>
                  <a:cubicBezTo>
                    <a:pt x="865" y="56"/>
                    <a:pt x="963" y="56"/>
                    <a:pt x="1072" y="44"/>
                  </a:cubicBezTo>
                  <a:cubicBezTo>
                    <a:pt x="1027" y="13"/>
                    <a:pt x="917" y="0"/>
                    <a:pt x="78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31"/>
            <p:cNvSpPr/>
            <p:nvPr/>
          </p:nvSpPr>
          <p:spPr>
            <a:xfrm>
              <a:off x="-7852825" y="-1342475"/>
              <a:ext cx="44175" cy="41025"/>
            </a:xfrm>
            <a:custGeom>
              <a:rect b="b" l="l" r="r" t="t"/>
              <a:pathLst>
                <a:path extrusionOk="0" h="1641" w="1767">
                  <a:moveTo>
                    <a:pt x="25" y="1"/>
                  </a:moveTo>
                  <a:cubicBezTo>
                    <a:pt x="25" y="31"/>
                    <a:pt x="0" y="80"/>
                    <a:pt x="18" y="104"/>
                  </a:cubicBezTo>
                  <a:cubicBezTo>
                    <a:pt x="134" y="299"/>
                    <a:pt x="232" y="506"/>
                    <a:pt x="378" y="677"/>
                  </a:cubicBezTo>
                  <a:cubicBezTo>
                    <a:pt x="719" y="1085"/>
                    <a:pt x="1194" y="1335"/>
                    <a:pt x="1633" y="1627"/>
                  </a:cubicBezTo>
                  <a:cubicBezTo>
                    <a:pt x="1651" y="1638"/>
                    <a:pt x="1678" y="1640"/>
                    <a:pt x="1706" y="1640"/>
                  </a:cubicBezTo>
                  <a:cubicBezTo>
                    <a:pt x="1724" y="1640"/>
                    <a:pt x="1743" y="1639"/>
                    <a:pt x="1760" y="1639"/>
                  </a:cubicBezTo>
                  <a:cubicBezTo>
                    <a:pt x="1760" y="1627"/>
                    <a:pt x="1760" y="1615"/>
                    <a:pt x="1767" y="1603"/>
                  </a:cubicBezTo>
                  <a:cubicBezTo>
                    <a:pt x="1584" y="1475"/>
                    <a:pt x="1407" y="1341"/>
                    <a:pt x="1224" y="1225"/>
                  </a:cubicBezTo>
                  <a:cubicBezTo>
                    <a:pt x="749" y="933"/>
                    <a:pt x="360" y="567"/>
                    <a:pt x="122" y="56"/>
                  </a:cubicBezTo>
                  <a:cubicBezTo>
                    <a:pt x="110" y="31"/>
                    <a:pt x="61" y="19"/>
                    <a:pt x="2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31"/>
            <p:cNvSpPr/>
            <p:nvPr/>
          </p:nvSpPr>
          <p:spPr>
            <a:xfrm>
              <a:off x="-7842775" y="-1345925"/>
              <a:ext cx="15400" cy="9000"/>
            </a:xfrm>
            <a:custGeom>
              <a:rect b="b" l="l" r="r" t="t"/>
              <a:pathLst>
                <a:path extrusionOk="0" h="360" w="616">
                  <a:moveTo>
                    <a:pt x="579" y="1"/>
                  </a:moveTo>
                  <a:cubicBezTo>
                    <a:pt x="413" y="1"/>
                    <a:pt x="68" y="204"/>
                    <a:pt x="0" y="340"/>
                  </a:cubicBezTo>
                  <a:cubicBezTo>
                    <a:pt x="21" y="345"/>
                    <a:pt x="47" y="359"/>
                    <a:pt x="61" y="359"/>
                  </a:cubicBezTo>
                  <a:cubicBezTo>
                    <a:pt x="63" y="359"/>
                    <a:pt x="65" y="359"/>
                    <a:pt x="67" y="358"/>
                  </a:cubicBezTo>
                  <a:cubicBezTo>
                    <a:pt x="250" y="242"/>
                    <a:pt x="427" y="127"/>
                    <a:pt x="615" y="5"/>
                  </a:cubicBezTo>
                  <a:cubicBezTo>
                    <a:pt x="605" y="2"/>
                    <a:pt x="593" y="1"/>
                    <a:pt x="57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31"/>
            <p:cNvSpPr/>
            <p:nvPr/>
          </p:nvSpPr>
          <p:spPr>
            <a:xfrm>
              <a:off x="-7715325" y="-1352225"/>
              <a:ext cx="17675" cy="10075"/>
            </a:xfrm>
            <a:custGeom>
              <a:rect b="b" l="l" r="r" t="t"/>
              <a:pathLst>
                <a:path extrusionOk="0" h="403" w="707">
                  <a:moveTo>
                    <a:pt x="37" y="1"/>
                  </a:moveTo>
                  <a:cubicBezTo>
                    <a:pt x="25" y="19"/>
                    <a:pt x="12" y="38"/>
                    <a:pt x="0" y="56"/>
                  </a:cubicBezTo>
                  <a:cubicBezTo>
                    <a:pt x="232" y="172"/>
                    <a:pt x="457" y="287"/>
                    <a:pt x="682" y="403"/>
                  </a:cubicBezTo>
                  <a:cubicBezTo>
                    <a:pt x="689" y="385"/>
                    <a:pt x="695" y="373"/>
                    <a:pt x="707" y="360"/>
                  </a:cubicBezTo>
                  <a:cubicBezTo>
                    <a:pt x="512" y="178"/>
                    <a:pt x="262" y="111"/>
                    <a:pt x="3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31"/>
            <p:cNvSpPr/>
            <p:nvPr/>
          </p:nvSpPr>
          <p:spPr>
            <a:xfrm>
              <a:off x="-7794050" y="-1499775"/>
              <a:ext cx="12200" cy="3850"/>
            </a:xfrm>
            <a:custGeom>
              <a:rect b="b" l="l" r="r" t="t"/>
              <a:pathLst>
                <a:path extrusionOk="0" h="154" w="488">
                  <a:moveTo>
                    <a:pt x="488" y="1"/>
                  </a:moveTo>
                  <a:cubicBezTo>
                    <a:pt x="323" y="38"/>
                    <a:pt x="165" y="74"/>
                    <a:pt x="0" y="117"/>
                  </a:cubicBezTo>
                  <a:cubicBezTo>
                    <a:pt x="25" y="142"/>
                    <a:pt x="70" y="153"/>
                    <a:pt x="123" y="153"/>
                  </a:cubicBezTo>
                  <a:cubicBezTo>
                    <a:pt x="240" y="153"/>
                    <a:pt x="400" y="97"/>
                    <a:pt x="48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3" name="Shape 2433"/>
        <p:cNvGrpSpPr/>
        <p:nvPr/>
      </p:nvGrpSpPr>
      <p:grpSpPr>
        <a:xfrm>
          <a:off x="0" y="0"/>
          <a:ext cx="0" cy="0"/>
          <a:chOff x="0" y="0"/>
          <a:chExt cx="0" cy="0"/>
        </a:xfrm>
      </p:grpSpPr>
      <p:sp>
        <p:nvSpPr>
          <p:cNvPr id="2434" name="Google Shape;2434;p32"/>
          <p:cNvSpPr/>
          <p:nvPr/>
        </p:nvSpPr>
        <p:spPr>
          <a:xfrm rot="8509185">
            <a:off x="452794" y="2794495"/>
            <a:ext cx="2942427" cy="2883166"/>
          </a:xfrm>
          <a:custGeom>
            <a:rect b="b" l="l" r="r" t="t"/>
            <a:pathLst>
              <a:path extrusionOk="0" h="177441" w="187170">
                <a:moveTo>
                  <a:pt x="51940" y="1"/>
                </a:moveTo>
                <a:cubicBezTo>
                  <a:pt x="44064" y="1"/>
                  <a:pt x="36222" y="1847"/>
                  <a:pt x="29600" y="5723"/>
                </a:cubicBezTo>
                <a:cubicBezTo>
                  <a:pt x="11906" y="16149"/>
                  <a:pt x="5339" y="37552"/>
                  <a:pt x="3134" y="55949"/>
                </a:cubicBezTo>
                <a:cubicBezTo>
                  <a:pt x="1" y="82239"/>
                  <a:pt x="8071" y="108455"/>
                  <a:pt x="21956" y="131363"/>
                </a:cubicBezTo>
                <a:cubicBezTo>
                  <a:pt x="31805" y="147578"/>
                  <a:pt x="45264" y="161688"/>
                  <a:pt x="62608" y="170586"/>
                </a:cubicBezTo>
                <a:cubicBezTo>
                  <a:pt x="72130" y="175462"/>
                  <a:pt x="82008" y="177441"/>
                  <a:pt x="92074" y="177441"/>
                </a:cubicBezTo>
                <a:cubicBezTo>
                  <a:pt x="99547" y="177441"/>
                  <a:pt x="107125" y="176350"/>
                  <a:pt x="114738" y="174546"/>
                </a:cubicBezTo>
                <a:cubicBezTo>
                  <a:pt x="132057" y="170435"/>
                  <a:pt x="148673" y="163067"/>
                  <a:pt x="161706" y="151739"/>
                </a:cubicBezTo>
                <a:cubicBezTo>
                  <a:pt x="174739" y="140385"/>
                  <a:pt x="183987" y="124896"/>
                  <a:pt x="185591" y="108280"/>
                </a:cubicBezTo>
                <a:cubicBezTo>
                  <a:pt x="187170" y="91663"/>
                  <a:pt x="180553" y="74069"/>
                  <a:pt x="166894" y="63142"/>
                </a:cubicBezTo>
                <a:cubicBezTo>
                  <a:pt x="151681" y="50961"/>
                  <a:pt x="130077" y="48054"/>
                  <a:pt x="114112" y="36750"/>
                </a:cubicBezTo>
                <a:cubicBezTo>
                  <a:pt x="105214" y="30485"/>
                  <a:pt x="98523" y="21913"/>
                  <a:pt x="90202" y="14971"/>
                </a:cubicBezTo>
                <a:cubicBezTo>
                  <a:pt x="81981" y="8104"/>
                  <a:pt x="72031" y="2866"/>
                  <a:pt x="61254" y="861"/>
                </a:cubicBezTo>
                <a:cubicBezTo>
                  <a:pt x="58193" y="291"/>
                  <a:pt x="55064" y="1"/>
                  <a:pt x="519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32"/>
          <p:cNvSpPr/>
          <p:nvPr/>
        </p:nvSpPr>
        <p:spPr>
          <a:xfrm flipH="1" rot="3258146">
            <a:off x="5874250" y="2811291"/>
            <a:ext cx="2611849" cy="2716182"/>
          </a:xfrm>
          <a:custGeom>
            <a:rect b="b" l="l" r="r" t="t"/>
            <a:pathLst>
              <a:path extrusionOk="0" h="177441" w="187170">
                <a:moveTo>
                  <a:pt x="51940" y="1"/>
                </a:moveTo>
                <a:cubicBezTo>
                  <a:pt x="44064" y="1"/>
                  <a:pt x="36222" y="1847"/>
                  <a:pt x="29600" y="5723"/>
                </a:cubicBezTo>
                <a:cubicBezTo>
                  <a:pt x="11906" y="16149"/>
                  <a:pt x="5339" y="37552"/>
                  <a:pt x="3134" y="55949"/>
                </a:cubicBezTo>
                <a:cubicBezTo>
                  <a:pt x="1" y="82239"/>
                  <a:pt x="8071" y="108455"/>
                  <a:pt x="21956" y="131363"/>
                </a:cubicBezTo>
                <a:cubicBezTo>
                  <a:pt x="31805" y="147578"/>
                  <a:pt x="45264" y="161688"/>
                  <a:pt x="62608" y="170586"/>
                </a:cubicBezTo>
                <a:cubicBezTo>
                  <a:pt x="72130" y="175462"/>
                  <a:pt x="82008" y="177441"/>
                  <a:pt x="92074" y="177441"/>
                </a:cubicBezTo>
                <a:cubicBezTo>
                  <a:pt x="99547" y="177441"/>
                  <a:pt x="107125" y="176350"/>
                  <a:pt x="114738" y="174546"/>
                </a:cubicBezTo>
                <a:cubicBezTo>
                  <a:pt x="132057" y="170435"/>
                  <a:pt x="148673" y="163067"/>
                  <a:pt x="161706" y="151739"/>
                </a:cubicBezTo>
                <a:cubicBezTo>
                  <a:pt x="174739" y="140385"/>
                  <a:pt x="183987" y="124896"/>
                  <a:pt x="185591" y="108280"/>
                </a:cubicBezTo>
                <a:cubicBezTo>
                  <a:pt x="187170" y="91663"/>
                  <a:pt x="180553" y="74069"/>
                  <a:pt x="166894" y="63142"/>
                </a:cubicBezTo>
                <a:cubicBezTo>
                  <a:pt x="151681" y="50961"/>
                  <a:pt x="130077" y="48054"/>
                  <a:pt x="114112" y="36750"/>
                </a:cubicBezTo>
                <a:cubicBezTo>
                  <a:pt x="105214" y="30485"/>
                  <a:pt x="98523" y="21913"/>
                  <a:pt x="90202" y="14971"/>
                </a:cubicBezTo>
                <a:cubicBezTo>
                  <a:pt x="81981" y="8104"/>
                  <a:pt x="72031" y="2866"/>
                  <a:pt x="61254" y="861"/>
                </a:cubicBezTo>
                <a:cubicBezTo>
                  <a:pt x="58193" y="291"/>
                  <a:pt x="55064" y="1"/>
                  <a:pt x="519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32"/>
          <p:cNvSpPr/>
          <p:nvPr/>
        </p:nvSpPr>
        <p:spPr>
          <a:xfrm rot="9491308">
            <a:off x="3087482" y="2630097"/>
            <a:ext cx="2951965" cy="2917561"/>
          </a:xfrm>
          <a:custGeom>
            <a:rect b="b" l="l" r="r" t="t"/>
            <a:pathLst>
              <a:path extrusionOk="0" h="177441" w="187170">
                <a:moveTo>
                  <a:pt x="51940" y="1"/>
                </a:moveTo>
                <a:cubicBezTo>
                  <a:pt x="44064" y="1"/>
                  <a:pt x="36222" y="1847"/>
                  <a:pt x="29600" y="5723"/>
                </a:cubicBezTo>
                <a:cubicBezTo>
                  <a:pt x="11906" y="16149"/>
                  <a:pt x="5339" y="37552"/>
                  <a:pt x="3134" y="55949"/>
                </a:cubicBezTo>
                <a:cubicBezTo>
                  <a:pt x="1" y="82239"/>
                  <a:pt x="8071" y="108455"/>
                  <a:pt x="21956" y="131363"/>
                </a:cubicBezTo>
                <a:cubicBezTo>
                  <a:pt x="31805" y="147578"/>
                  <a:pt x="45264" y="161688"/>
                  <a:pt x="62608" y="170586"/>
                </a:cubicBezTo>
                <a:cubicBezTo>
                  <a:pt x="72130" y="175462"/>
                  <a:pt x="82008" y="177441"/>
                  <a:pt x="92074" y="177441"/>
                </a:cubicBezTo>
                <a:cubicBezTo>
                  <a:pt x="99547" y="177441"/>
                  <a:pt x="107125" y="176350"/>
                  <a:pt x="114738" y="174546"/>
                </a:cubicBezTo>
                <a:cubicBezTo>
                  <a:pt x="132057" y="170435"/>
                  <a:pt x="148673" y="163067"/>
                  <a:pt x="161706" y="151739"/>
                </a:cubicBezTo>
                <a:cubicBezTo>
                  <a:pt x="174739" y="140385"/>
                  <a:pt x="183987" y="124896"/>
                  <a:pt x="185591" y="108280"/>
                </a:cubicBezTo>
                <a:cubicBezTo>
                  <a:pt x="187170" y="91663"/>
                  <a:pt x="180553" y="74069"/>
                  <a:pt x="166894" y="63142"/>
                </a:cubicBezTo>
                <a:cubicBezTo>
                  <a:pt x="151681" y="50961"/>
                  <a:pt x="130077" y="48054"/>
                  <a:pt x="114112" y="36750"/>
                </a:cubicBezTo>
                <a:cubicBezTo>
                  <a:pt x="105214" y="30485"/>
                  <a:pt x="98523" y="21913"/>
                  <a:pt x="90202" y="14971"/>
                </a:cubicBezTo>
                <a:cubicBezTo>
                  <a:pt x="81981" y="8104"/>
                  <a:pt x="72031" y="2866"/>
                  <a:pt x="61254" y="861"/>
                </a:cubicBezTo>
                <a:cubicBezTo>
                  <a:pt x="58193" y="291"/>
                  <a:pt x="55064" y="1"/>
                  <a:pt x="519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32"/>
          <p:cNvSpPr/>
          <p:nvPr/>
        </p:nvSpPr>
        <p:spPr>
          <a:xfrm flipH="1" rot="2806812">
            <a:off x="590801" y="1008971"/>
            <a:ext cx="2684013" cy="2630502"/>
          </a:xfrm>
          <a:custGeom>
            <a:rect b="b" l="l" r="r" t="t"/>
            <a:pathLst>
              <a:path extrusionOk="0" h="177441" w="187170">
                <a:moveTo>
                  <a:pt x="51940" y="1"/>
                </a:moveTo>
                <a:cubicBezTo>
                  <a:pt x="44064" y="1"/>
                  <a:pt x="36222" y="1847"/>
                  <a:pt x="29600" y="5723"/>
                </a:cubicBezTo>
                <a:cubicBezTo>
                  <a:pt x="11906" y="16149"/>
                  <a:pt x="5339" y="37552"/>
                  <a:pt x="3134" y="55949"/>
                </a:cubicBezTo>
                <a:cubicBezTo>
                  <a:pt x="1" y="82239"/>
                  <a:pt x="8071" y="108455"/>
                  <a:pt x="21956" y="131363"/>
                </a:cubicBezTo>
                <a:cubicBezTo>
                  <a:pt x="31805" y="147578"/>
                  <a:pt x="45264" y="161688"/>
                  <a:pt x="62608" y="170586"/>
                </a:cubicBezTo>
                <a:cubicBezTo>
                  <a:pt x="72130" y="175462"/>
                  <a:pt x="82008" y="177441"/>
                  <a:pt x="92074" y="177441"/>
                </a:cubicBezTo>
                <a:cubicBezTo>
                  <a:pt x="99547" y="177441"/>
                  <a:pt x="107125" y="176350"/>
                  <a:pt x="114738" y="174546"/>
                </a:cubicBezTo>
                <a:cubicBezTo>
                  <a:pt x="132057" y="170435"/>
                  <a:pt x="148673" y="163067"/>
                  <a:pt x="161706" y="151739"/>
                </a:cubicBezTo>
                <a:cubicBezTo>
                  <a:pt x="174739" y="140385"/>
                  <a:pt x="183987" y="124896"/>
                  <a:pt x="185591" y="108280"/>
                </a:cubicBezTo>
                <a:cubicBezTo>
                  <a:pt x="187170" y="91663"/>
                  <a:pt x="180553" y="74069"/>
                  <a:pt x="166894" y="63142"/>
                </a:cubicBezTo>
                <a:cubicBezTo>
                  <a:pt x="151681" y="50961"/>
                  <a:pt x="130077" y="48054"/>
                  <a:pt x="114112" y="36750"/>
                </a:cubicBezTo>
                <a:cubicBezTo>
                  <a:pt x="105214" y="30485"/>
                  <a:pt x="98523" y="21913"/>
                  <a:pt x="90202" y="14971"/>
                </a:cubicBezTo>
                <a:cubicBezTo>
                  <a:pt x="81981" y="8104"/>
                  <a:pt x="72031" y="2866"/>
                  <a:pt x="61254" y="861"/>
                </a:cubicBezTo>
                <a:cubicBezTo>
                  <a:pt x="58193" y="291"/>
                  <a:pt x="55064" y="1"/>
                  <a:pt x="519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32"/>
          <p:cNvSpPr/>
          <p:nvPr/>
        </p:nvSpPr>
        <p:spPr>
          <a:xfrm rot="7541854">
            <a:off x="5824591" y="1160176"/>
            <a:ext cx="2611849" cy="2716182"/>
          </a:xfrm>
          <a:custGeom>
            <a:rect b="b" l="l" r="r" t="t"/>
            <a:pathLst>
              <a:path extrusionOk="0" h="177441" w="187170">
                <a:moveTo>
                  <a:pt x="51940" y="1"/>
                </a:moveTo>
                <a:cubicBezTo>
                  <a:pt x="44064" y="1"/>
                  <a:pt x="36222" y="1847"/>
                  <a:pt x="29600" y="5723"/>
                </a:cubicBezTo>
                <a:cubicBezTo>
                  <a:pt x="11906" y="16149"/>
                  <a:pt x="5339" y="37552"/>
                  <a:pt x="3134" y="55949"/>
                </a:cubicBezTo>
                <a:cubicBezTo>
                  <a:pt x="1" y="82239"/>
                  <a:pt x="8071" y="108455"/>
                  <a:pt x="21956" y="131363"/>
                </a:cubicBezTo>
                <a:cubicBezTo>
                  <a:pt x="31805" y="147578"/>
                  <a:pt x="45264" y="161688"/>
                  <a:pt x="62608" y="170586"/>
                </a:cubicBezTo>
                <a:cubicBezTo>
                  <a:pt x="72130" y="175462"/>
                  <a:pt x="82008" y="177441"/>
                  <a:pt x="92074" y="177441"/>
                </a:cubicBezTo>
                <a:cubicBezTo>
                  <a:pt x="99547" y="177441"/>
                  <a:pt x="107125" y="176350"/>
                  <a:pt x="114738" y="174546"/>
                </a:cubicBezTo>
                <a:cubicBezTo>
                  <a:pt x="132057" y="170435"/>
                  <a:pt x="148673" y="163067"/>
                  <a:pt x="161706" y="151739"/>
                </a:cubicBezTo>
                <a:cubicBezTo>
                  <a:pt x="174739" y="140385"/>
                  <a:pt x="183987" y="124896"/>
                  <a:pt x="185591" y="108280"/>
                </a:cubicBezTo>
                <a:cubicBezTo>
                  <a:pt x="187170" y="91663"/>
                  <a:pt x="180553" y="74069"/>
                  <a:pt x="166894" y="63142"/>
                </a:cubicBezTo>
                <a:cubicBezTo>
                  <a:pt x="151681" y="50961"/>
                  <a:pt x="130077" y="48054"/>
                  <a:pt x="114112" y="36750"/>
                </a:cubicBezTo>
                <a:cubicBezTo>
                  <a:pt x="105214" y="30485"/>
                  <a:pt x="98523" y="21913"/>
                  <a:pt x="90202" y="14971"/>
                </a:cubicBezTo>
                <a:cubicBezTo>
                  <a:pt x="81981" y="8104"/>
                  <a:pt x="72031" y="2866"/>
                  <a:pt x="61254" y="861"/>
                </a:cubicBezTo>
                <a:cubicBezTo>
                  <a:pt x="58193" y="291"/>
                  <a:pt x="55064" y="1"/>
                  <a:pt x="519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32"/>
          <p:cNvSpPr/>
          <p:nvPr/>
        </p:nvSpPr>
        <p:spPr>
          <a:xfrm flipH="1" rot="-6692903">
            <a:off x="3155305" y="1160237"/>
            <a:ext cx="2833385" cy="2981176"/>
          </a:xfrm>
          <a:custGeom>
            <a:rect b="b" l="l" r="r" t="t"/>
            <a:pathLst>
              <a:path extrusionOk="0" h="177441" w="187170">
                <a:moveTo>
                  <a:pt x="51940" y="1"/>
                </a:moveTo>
                <a:cubicBezTo>
                  <a:pt x="44064" y="1"/>
                  <a:pt x="36222" y="1847"/>
                  <a:pt x="29600" y="5723"/>
                </a:cubicBezTo>
                <a:cubicBezTo>
                  <a:pt x="11906" y="16149"/>
                  <a:pt x="5339" y="37552"/>
                  <a:pt x="3134" y="55949"/>
                </a:cubicBezTo>
                <a:cubicBezTo>
                  <a:pt x="1" y="82239"/>
                  <a:pt x="8071" y="108455"/>
                  <a:pt x="21956" y="131363"/>
                </a:cubicBezTo>
                <a:cubicBezTo>
                  <a:pt x="31805" y="147578"/>
                  <a:pt x="45264" y="161688"/>
                  <a:pt x="62608" y="170586"/>
                </a:cubicBezTo>
                <a:cubicBezTo>
                  <a:pt x="72130" y="175462"/>
                  <a:pt x="82008" y="177441"/>
                  <a:pt x="92074" y="177441"/>
                </a:cubicBezTo>
                <a:cubicBezTo>
                  <a:pt x="99547" y="177441"/>
                  <a:pt x="107125" y="176350"/>
                  <a:pt x="114738" y="174546"/>
                </a:cubicBezTo>
                <a:cubicBezTo>
                  <a:pt x="132057" y="170435"/>
                  <a:pt x="148673" y="163067"/>
                  <a:pt x="161706" y="151739"/>
                </a:cubicBezTo>
                <a:cubicBezTo>
                  <a:pt x="174739" y="140385"/>
                  <a:pt x="183987" y="124896"/>
                  <a:pt x="185591" y="108280"/>
                </a:cubicBezTo>
                <a:cubicBezTo>
                  <a:pt x="187170" y="91663"/>
                  <a:pt x="180553" y="74069"/>
                  <a:pt x="166894" y="63142"/>
                </a:cubicBezTo>
                <a:cubicBezTo>
                  <a:pt x="151681" y="50961"/>
                  <a:pt x="130077" y="48054"/>
                  <a:pt x="114112" y="36750"/>
                </a:cubicBezTo>
                <a:cubicBezTo>
                  <a:pt x="105214" y="30485"/>
                  <a:pt x="98523" y="21913"/>
                  <a:pt x="90202" y="14971"/>
                </a:cubicBezTo>
                <a:cubicBezTo>
                  <a:pt x="81981" y="8104"/>
                  <a:pt x="72031" y="2866"/>
                  <a:pt x="61254" y="861"/>
                </a:cubicBezTo>
                <a:cubicBezTo>
                  <a:pt x="58193" y="291"/>
                  <a:pt x="55064" y="1"/>
                  <a:pt x="519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32"/>
          <p:cNvSpPr txBox="1"/>
          <p:nvPr>
            <p:ph type="title"/>
          </p:nvPr>
        </p:nvSpPr>
        <p:spPr>
          <a:xfrm>
            <a:off x="713224" y="2068460"/>
            <a:ext cx="23631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Designed</a:t>
            </a:r>
            <a:endParaRPr/>
          </a:p>
        </p:txBody>
      </p:sp>
      <p:sp>
        <p:nvSpPr>
          <p:cNvPr id="2441" name="Google Shape;2441;p32"/>
          <p:cNvSpPr txBox="1"/>
          <p:nvPr>
            <p:ph idx="15" type="title"/>
          </p:nvPr>
        </p:nvSpPr>
        <p:spPr>
          <a:xfrm>
            <a:off x="713225" y="432949"/>
            <a:ext cx="77040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in the game</a:t>
            </a:r>
            <a:endParaRPr/>
          </a:p>
        </p:txBody>
      </p:sp>
      <p:sp>
        <p:nvSpPr>
          <p:cNvPr id="2442" name="Google Shape;2442;p32"/>
          <p:cNvSpPr txBox="1"/>
          <p:nvPr>
            <p:ph idx="2" type="title"/>
          </p:nvPr>
        </p:nvSpPr>
        <p:spPr>
          <a:xfrm>
            <a:off x="3383425" y="2068460"/>
            <a:ext cx="23634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Tracked</a:t>
            </a:r>
            <a:endParaRPr/>
          </a:p>
        </p:txBody>
      </p:sp>
      <p:sp>
        <p:nvSpPr>
          <p:cNvPr id="2443" name="Google Shape;2443;p32"/>
          <p:cNvSpPr txBox="1"/>
          <p:nvPr>
            <p:ph idx="4" type="title"/>
          </p:nvPr>
        </p:nvSpPr>
        <p:spPr>
          <a:xfrm>
            <a:off x="6072174" y="2068460"/>
            <a:ext cx="23628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Retrieved</a:t>
            </a:r>
            <a:endParaRPr/>
          </a:p>
        </p:txBody>
      </p:sp>
      <p:sp>
        <p:nvSpPr>
          <p:cNvPr id="2444" name="Google Shape;2444;p32"/>
          <p:cNvSpPr txBox="1"/>
          <p:nvPr>
            <p:ph idx="6" type="title"/>
          </p:nvPr>
        </p:nvSpPr>
        <p:spPr>
          <a:xfrm>
            <a:off x="713224" y="3955058"/>
            <a:ext cx="23631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Transformed</a:t>
            </a:r>
            <a:endParaRPr/>
          </a:p>
        </p:txBody>
      </p:sp>
      <p:sp>
        <p:nvSpPr>
          <p:cNvPr id="2445" name="Google Shape;2445;p32"/>
          <p:cNvSpPr txBox="1"/>
          <p:nvPr>
            <p:ph idx="8" type="title"/>
          </p:nvPr>
        </p:nvSpPr>
        <p:spPr>
          <a:xfrm>
            <a:off x="3383437" y="3955058"/>
            <a:ext cx="23634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Stored</a:t>
            </a:r>
            <a:endParaRPr/>
          </a:p>
        </p:txBody>
      </p:sp>
      <p:sp>
        <p:nvSpPr>
          <p:cNvPr id="2446" name="Google Shape;2446;p32"/>
          <p:cNvSpPr txBox="1"/>
          <p:nvPr>
            <p:ph idx="13" type="title"/>
          </p:nvPr>
        </p:nvSpPr>
        <p:spPr>
          <a:xfrm>
            <a:off x="6072174" y="3955058"/>
            <a:ext cx="23628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Visualised</a:t>
            </a:r>
            <a:endParaRPr/>
          </a:p>
        </p:txBody>
      </p:sp>
      <p:grpSp>
        <p:nvGrpSpPr>
          <p:cNvPr id="2447" name="Google Shape;2447;p32"/>
          <p:cNvGrpSpPr/>
          <p:nvPr/>
        </p:nvGrpSpPr>
        <p:grpSpPr>
          <a:xfrm>
            <a:off x="6948407" y="3099717"/>
            <a:ext cx="465139" cy="472675"/>
            <a:chOff x="7723053" y="3041501"/>
            <a:chExt cx="553144" cy="562106"/>
          </a:xfrm>
        </p:grpSpPr>
        <p:sp>
          <p:nvSpPr>
            <p:cNvPr id="2448" name="Google Shape;2448;p32"/>
            <p:cNvSpPr/>
            <p:nvPr/>
          </p:nvSpPr>
          <p:spPr>
            <a:xfrm rot="-5121345">
              <a:off x="7738466" y="3066286"/>
              <a:ext cx="522319" cy="512536"/>
            </a:xfrm>
            <a:custGeom>
              <a:rect b="b" l="l" r="r" t="t"/>
              <a:pathLst>
                <a:path extrusionOk="0" h="10717" w="10921">
                  <a:moveTo>
                    <a:pt x="6691" y="957"/>
                  </a:moveTo>
                  <a:lnTo>
                    <a:pt x="7816" y="1796"/>
                  </a:lnTo>
                  <a:cubicBezTo>
                    <a:pt x="7873" y="1830"/>
                    <a:pt x="7938" y="1850"/>
                    <a:pt x="8001" y="1850"/>
                  </a:cubicBezTo>
                  <a:cubicBezTo>
                    <a:pt x="8036" y="1850"/>
                    <a:pt x="8069" y="1844"/>
                    <a:pt x="8101" y="1831"/>
                  </a:cubicBezTo>
                  <a:lnTo>
                    <a:pt x="9439" y="1385"/>
                  </a:lnTo>
                  <a:lnTo>
                    <a:pt x="8975" y="2705"/>
                  </a:lnTo>
                  <a:cubicBezTo>
                    <a:pt x="8958" y="2813"/>
                    <a:pt x="8975" y="2920"/>
                    <a:pt x="9029" y="3009"/>
                  </a:cubicBezTo>
                  <a:lnTo>
                    <a:pt x="9867" y="4133"/>
                  </a:lnTo>
                  <a:lnTo>
                    <a:pt x="8458" y="4115"/>
                  </a:lnTo>
                  <a:cubicBezTo>
                    <a:pt x="8369" y="4115"/>
                    <a:pt x="8262" y="4151"/>
                    <a:pt x="8208" y="4240"/>
                  </a:cubicBezTo>
                  <a:lnTo>
                    <a:pt x="7387" y="5382"/>
                  </a:lnTo>
                  <a:lnTo>
                    <a:pt x="6977" y="4044"/>
                  </a:lnTo>
                  <a:cubicBezTo>
                    <a:pt x="6923" y="3865"/>
                    <a:pt x="6763" y="3847"/>
                    <a:pt x="6691" y="3812"/>
                  </a:cubicBezTo>
                  <a:lnTo>
                    <a:pt x="5425" y="3419"/>
                  </a:lnTo>
                  <a:lnTo>
                    <a:pt x="6567" y="2616"/>
                  </a:lnTo>
                  <a:cubicBezTo>
                    <a:pt x="6656" y="2563"/>
                    <a:pt x="6709" y="2456"/>
                    <a:pt x="6709" y="2349"/>
                  </a:cubicBezTo>
                  <a:lnTo>
                    <a:pt x="6691" y="957"/>
                  </a:lnTo>
                  <a:close/>
                  <a:moveTo>
                    <a:pt x="6085" y="4276"/>
                  </a:moveTo>
                  <a:lnTo>
                    <a:pt x="6424" y="4383"/>
                  </a:lnTo>
                  <a:lnTo>
                    <a:pt x="6531" y="4722"/>
                  </a:lnTo>
                  <a:lnTo>
                    <a:pt x="1249" y="10003"/>
                  </a:lnTo>
                  <a:cubicBezTo>
                    <a:pt x="1187" y="10066"/>
                    <a:pt x="1107" y="10097"/>
                    <a:pt x="1026" y="10097"/>
                  </a:cubicBezTo>
                  <a:cubicBezTo>
                    <a:pt x="946" y="10097"/>
                    <a:pt x="866" y="10066"/>
                    <a:pt x="803" y="10003"/>
                  </a:cubicBezTo>
                  <a:cubicBezTo>
                    <a:pt x="679" y="9878"/>
                    <a:pt x="679" y="9682"/>
                    <a:pt x="803" y="9557"/>
                  </a:cubicBezTo>
                  <a:lnTo>
                    <a:pt x="6085" y="4276"/>
                  </a:lnTo>
                  <a:close/>
                  <a:moveTo>
                    <a:pt x="6376" y="0"/>
                  </a:moveTo>
                  <a:cubicBezTo>
                    <a:pt x="6209" y="0"/>
                    <a:pt x="6054" y="134"/>
                    <a:pt x="6067" y="315"/>
                  </a:cubicBezTo>
                  <a:lnTo>
                    <a:pt x="6085" y="2188"/>
                  </a:lnTo>
                  <a:lnTo>
                    <a:pt x="4550" y="3276"/>
                  </a:lnTo>
                  <a:cubicBezTo>
                    <a:pt x="4336" y="3419"/>
                    <a:pt x="4390" y="3758"/>
                    <a:pt x="4640" y="3830"/>
                  </a:cubicBezTo>
                  <a:lnTo>
                    <a:pt x="5407" y="4079"/>
                  </a:lnTo>
                  <a:lnTo>
                    <a:pt x="375" y="9111"/>
                  </a:lnTo>
                  <a:cubicBezTo>
                    <a:pt x="1" y="9486"/>
                    <a:pt x="1" y="10074"/>
                    <a:pt x="375" y="10449"/>
                  </a:cubicBezTo>
                  <a:cubicBezTo>
                    <a:pt x="554" y="10628"/>
                    <a:pt x="795" y="10717"/>
                    <a:pt x="1038" y="10717"/>
                  </a:cubicBezTo>
                  <a:cubicBezTo>
                    <a:pt x="1281" y="10717"/>
                    <a:pt x="1526" y="10628"/>
                    <a:pt x="1713" y="10449"/>
                  </a:cubicBezTo>
                  <a:lnTo>
                    <a:pt x="6745" y="5400"/>
                  </a:lnTo>
                  <a:lnTo>
                    <a:pt x="6995" y="6185"/>
                  </a:lnTo>
                  <a:cubicBezTo>
                    <a:pt x="7037" y="6321"/>
                    <a:pt x="7165" y="6402"/>
                    <a:pt x="7296" y="6402"/>
                  </a:cubicBezTo>
                  <a:cubicBezTo>
                    <a:pt x="7388" y="6402"/>
                    <a:pt x="7482" y="6362"/>
                    <a:pt x="7548" y="6274"/>
                  </a:cubicBezTo>
                  <a:lnTo>
                    <a:pt x="8619" y="4740"/>
                  </a:lnTo>
                  <a:lnTo>
                    <a:pt x="10510" y="4757"/>
                  </a:lnTo>
                  <a:cubicBezTo>
                    <a:pt x="10760" y="4757"/>
                    <a:pt x="10920" y="4472"/>
                    <a:pt x="10760" y="4258"/>
                  </a:cubicBezTo>
                  <a:lnTo>
                    <a:pt x="9636" y="2759"/>
                  </a:lnTo>
                  <a:lnTo>
                    <a:pt x="10242" y="975"/>
                  </a:lnTo>
                  <a:cubicBezTo>
                    <a:pt x="10318" y="762"/>
                    <a:pt x="10149" y="563"/>
                    <a:pt x="9954" y="563"/>
                  </a:cubicBezTo>
                  <a:cubicBezTo>
                    <a:pt x="9919" y="563"/>
                    <a:pt x="9884" y="569"/>
                    <a:pt x="9850" y="582"/>
                  </a:cubicBezTo>
                  <a:lnTo>
                    <a:pt x="8065" y="1189"/>
                  </a:lnTo>
                  <a:lnTo>
                    <a:pt x="6567" y="65"/>
                  </a:lnTo>
                  <a:cubicBezTo>
                    <a:pt x="6507" y="20"/>
                    <a:pt x="6441" y="0"/>
                    <a:pt x="6376" y="0"/>
                  </a:cubicBezTo>
                  <a:close/>
                </a:path>
              </a:pathLst>
            </a:custGeom>
            <a:solidFill>
              <a:schemeClr val="accent5"/>
            </a:solidFill>
            <a:ln cap="flat" cmpd="sng" w="152400">
              <a:solidFill>
                <a:schemeClr val="accent5"/>
              </a:solidFill>
              <a:prstDash val="solid"/>
              <a:round/>
              <a:headEnd len="sm" w="sm" type="none"/>
              <a:tailEnd len="sm" w="sm" type="none"/>
            </a:ln>
            <a:effectLst>
              <a:outerShdw blurRad="57150" rotWithShape="0" algn="bl" dir="8160000" dist="571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32"/>
            <p:cNvSpPr/>
            <p:nvPr/>
          </p:nvSpPr>
          <p:spPr>
            <a:xfrm rot="-5121345">
              <a:off x="7738466" y="3066286"/>
              <a:ext cx="522319" cy="512536"/>
            </a:xfrm>
            <a:custGeom>
              <a:rect b="b" l="l" r="r" t="t"/>
              <a:pathLst>
                <a:path extrusionOk="0" h="10717" w="10921">
                  <a:moveTo>
                    <a:pt x="6691" y="957"/>
                  </a:moveTo>
                  <a:lnTo>
                    <a:pt x="7816" y="1796"/>
                  </a:lnTo>
                  <a:cubicBezTo>
                    <a:pt x="7873" y="1830"/>
                    <a:pt x="7938" y="1850"/>
                    <a:pt x="8001" y="1850"/>
                  </a:cubicBezTo>
                  <a:cubicBezTo>
                    <a:pt x="8036" y="1850"/>
                    <a:pt x="8069" y="1844"/>
                    <a:pt x="8101" y="1831"/>
                  </a:cubicBezTo>
                  <a:lnTo>
                    <a:pt x="9439" y="1385"/>
                  </a:lnTo>
                  <a:lnTo>
                    <a:pt x="8975" y="2705"/>
                  </a:lnTo>
                  <a:cubicBezTo>
                    <a:pt x="8958" y="2813"/>
                    <a:pt x="8975" y="2920"/>
                    <a:pt x="9029" y="3009"/>
                  </a:cubicBezTo>
                  <a:lnTo>
                    <a:pt x="9867" y="4133"/>
                  </a:lnTo>
                  <a:lnTo>
                    <a:pt x="8458" y="4115"/>
                  </a:lnTo>
                  <a:cubicBezTo>
                    <a:pt x="8369" y="4115"/>
                    <a:pt x="8262" y="4151"/>
                    <a:pt x="8208" y="4240"/>
                  </a:cubicBezTo>
                  <a:lnTo>
                    <a:pt x="7387" y="5382"/>
                  </a:lnTo>
                  <a:lnTo>
                    <a:pt x="6977" y="4044"/>
                  </a:lnTo>
                  <a:cubicBezTo>
                    <a:pt x="6923" y="3865"/>
                    <a:pt x="6763" y="3847"/>
                    <a:pt x="6691" y="3812"/>
                  </a:cubicBezTo>
                  <a:lnTo>
                    <a:pt x="5425" y="3419"/>
                  </a:lnTo>
                  <a:lnTo>
                    <a:pt x="6567" y="2616"/>
                  </a:lnTo>
                  <a:cubicBezTo>
                    <a:pt x="6656" y="2563"/>
                    <a:pt x="6709" y="2456"/>
                    <a:pt x="6709" y="2349"/>
                  </a:cubicBezTo>
                  <a:lnTo>
                    <a:pt x="6691" y="957"/>
                  </a:lnTo>
                  <a:close/>
                  <a:moveTo>
                    <a:pt x="6085" y="4276"/>
                  </a:moveTo>
                  <a:lnTo>
                    <a:pt x="6424" y="4383"/>
                  </a:lnTo>
                  <a:lnTo>
                    <a:pt x="6531" y="4722"/>
                  </a:lnTo>
                  <a:lnTo>
                    <a:pt x="1249" y="10003"/>
                  </a:lnTo>
                  <a:cubicBezTo>
                    <a:pt x="1187" y="10066"/>
                    <a:pt x="1107" y="10097"/>
                    <a:pt x="1026" y="10097"/>
                  </a:cubicBezTo>
                  <a:cubicBezTo>
                    <a:pt x="946" y="10097"/>
                    <a:pt x="866" y="10066"/>
                    <a:pt x="803" y="10003"/>
                  </a:cubicBezTo>
                  <a:cubicBezTo>
                    <a:pt x="679" y="9878"/>
                    <a:pt x="679" y="9682"/>
                    <a:pt x="803" y="9557"/>
                  </a:cubicBezTo>
                  <a:lnTo>
                    <a:pt x="6085" y="4276"/>
                  </a:lnTo>
                  <a:close/>
                  <a:moveTo>
                    <a:pt x="6376" y="0"/>
                  </a:moveTo>
                  <a:cubicBezTo>
                    <a:pt x="6209" y="0"/>
                    <a:pt x="6054" y="134"/>
                    <a:pt x="6067" y="315"/>
                  </a:cubicBezTo>
                  <a:lnTo>
                    <a:pt x="6085" y="2188"/>
                  </a:lnTo>
                  <a:lnTo>
                    <a:pt x="4550" y="3276"/>
                  </a:lnTo>
                  <a:cubicBezTo>
                    <a:pt x="4336" y="3419"/>
                    <a:pt x="4390" y="3758"/>
                    <a:pt x="4640" y="3830"/>
                  </a:cubicBezTo>
                  <a:lnTo>
                    <a:pt x="5407" y="4079"/>
                  </a:lnTo>
                  <a:lnTo>
                    <a:pt x="375" y="9111"/>
                  </a:lnTo>
                  <a:cubicBezTo>
                    <a:pt x="1" y="9486"/>
                    <a:pt x="1" y="10074"/>
                    <a:pt x="375" y="10449"/>
                  </a:cubicBezTo>
                  <a:cubicBezTo>
                    <a:pt x="554" y="10628"/>
                    <a:pt x="795" y="10717"/>
                    <a:pt x="1038" y="10717"/>
                  </a:cubicBezTo>
                  <a:cubicBezTo>
                    <a:pt x="1281" y="10717"/>
                    <a:pt x="1526" y="10628"/>
                    <a:pt x="1713" y="10449"/>
                  </a:cubicBezTo>
                  <a:lnTo>
                    <a:pt x="6745" y="5400"/>
                  </a:lnTo>
                  <a:lnTo>
                    <a:pt x="6995" y="6185"/>
                  </a:lnTo>
                  <a:cubicBezTo>
                    <a:pt x="7037" y="6321"/>
                    <a:pt x="7165" y="6402"/>
                    <a:pt x="7296" y="6402"/>
                  </a:cubicBezTo>
                  <a:cubicBezTo>
                    <a:pt x="7388" y="6402"/>
                    <a:pt x="7482" y="6362"/>
                    <a:pt x="7548" y="6274"/>
                  </a:cubicBezTo>
                  <a:lnTo>
                    <a:pt x="8619" y="4740"/>
                  </a:lnTo>
                  <a:lnTo>
                    <a:pt x="10510" y="4757"/>
                  </a:lnTo>
                  <a:cubicBezTo>
                    <a:pt x="10760" y="4757"/>
                    <a:pt x="10920" y="4472"/>
                    <a:pt x="10760" y="4258"/>
                  </a:cubicBezTo>
                  <a:lnTo>
                    <a:pt x="9636" y="2759"/>
                  </a:lnTo>
                  <a:lnTo>
                    <a:pt x="10242" y="975"/>
                  </a:lnTo>
                  <a:cubicBezTo>
                    <a:pt x="10318" y="762"/>
                    <a:pt x="10149" y="563"/>
                    <a:pt x="9954" y="563"/>
                  </a:cubicBezTo>
                  <a:cubicBezTo>
                    <a:pt x="9919" y="563"/>
                    <a:pt x="9884" y="569"/>
                    <a:pt x="9850" y="582"/>
                  </a:cubicBezTo>
                  <a:lnTo>
                    <a:pt x="8065" y="1189"/>
                  </a:lnTo>
                  <a:lnTo>
                    <a:pt x="6567" y="65"/>
                  </a:lnTo>
                  <a:cubicBezTo>
                    <a:pt x="6507" y="20"/>
                    <a:pt x="6441" y="0"/>
                    <a:pt x="63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50" name="Google Shape;2450;p32"/>
          <p:cNvGrpSpPr/>
          <p:nvPr/>
        </p:nvGrpSpPr>
        <p:grpSpPr>
          <a:xfrm rot="-1067755">
            <a:off x="1805126" y="1353023"/>
            <a:ext cx="255374" cy="374563"/>
            <a:chOff x="1616078" y="1128051"/>
            <a:chExt cx="304286" cy="446303"/>
          </a:xfrm>
        </p:grpSpPr>
        <p:sp>
          <p:nvSpPr>
            <p:cNvPr id="2451" name="Google Shape;2451;p32"/>
            <p:cNvSpPr/>
            <p:nvPr/>
          </p:nvSpPr>
          <p:spPr>
            <a:xfrm>
              <a:off x="1616515" y="1128051"/>
              <a:ext cx="303848" cy="446303"/>
            </a:xfrm>
            <a:custGeom>
              <a:rect b="b" l="l" r="r" t="t"/>
              <a:pathLst>
                <a:path extrusionOk="0" h="9332" w="6353">
                  <a:moveTo>
                    <a:pt x="2873" y="892"/>
                  </a:moveTo>
                  <a:lnTo>
                    <a:pt x="2873" y="1874"/>
                  </a:lnTo>
                  <a:lnTo>
                    <a:pt x="1589" y="2730"/>
                  </a:lnTo>
                  <a:lnTo>
                    <a:pt x="875" y="2213"/>
                  </a:lnTo>
                  <a:lnTo>
                    <a:pt x="2873" y="892"/>
                  </a:lnTo>
                  <a:close/>
                  <a:moveTo>
                    <a:pt x="3498" y="892"/>
                  </a:moveTo>
                  <a:lnTo>
                    <a:pt x="5496" y="2213"/>
                  </a:lnTo>
                  <a:lnTo>
                    <a:pt x="4782" y="2730"/>
                  </a:lnTo>
                  <a:lnTo>
                    <a:pt x="3498" y="1874"/>
                  </a:lnTo>
                  <a:lnTo>
                    <a:pt x="3498" y="892"/>
                  </a:lnTo>
                  <a:close/>
                  <a:moveTo>
                    <a:pt x="643" y="2819"/>
                  </a:moveTo>
                  <a:lnTo>
                    <a:pt x="1285" y="3283"/>
                  </a:lnTo>
                  <a:lnTo>
                    <a:pt x="1285" y="6067"/>
                  </a:lnTo>
                  <a:lnTo>
                    <a:pt x="643" y="6513"/>
                  </a:lnTo>
                  <a:lnTo>
                    <a:pt x="643" y="2819"/>
                  </a:lnTo>
                  <a:close/>
                  <a:moveTo>
                    <a:pt x="5710" y="2819"/>
                  </a:moveTo>
                  <a:lnTo>
                    <a:pt x="5710" y="6513"/>
                  </a:lnTo>
                  <a:lnTo>
                    <a:pt x="5086" y="6067"/>
                  </a:lnTo>
                  <a:lnTo>
                    <a:pt x="5086" y="3283"/>
                  </a:lnTo>
                  <a:lnTo>
                    <a:pt x="5710" y="2819"/>
                  </a:lnTo>
                  <a:close/>
                  <a:moveTo>
                    <a:pt x="3177" y="2427"/>
                  </a:moveTo>
                  <a:lnTo>
                    <a:pt x="4461" y="3265"/>
                  </a:lnTo>
                  <a:lnTo>
                    <a:pt x="4461" y="6067"/>
                  </a:lnTo>
                  <a:lnTo>
                    <a:pt x="3177" y="6923"/>
                  </a:lnTo>
                  <a:lnTo>
                    <a:pt x="1892" y="6067"/>
                  </a:lnTo>
                  <a:lnTo>
                    <a:pt x="1892" y="3265"/>
                  </a:lnTo>
                  <a:lnTo>
                    <a:pt x="3177" y="2427"/>
                  </a:lnTo>
                  <a:close/>
                  <a:moveTo>
                    <a:pt x="1589" y="6620"/>
                  </a:moveTo>
                  <a:lnTo>
                    <a:pt x="2873" y="7458"/>
                  </a:lnTo>
                  <a:lnTo>
                    <a:pt x="2873" y="8440"/>
                  </a:lnTo>
                  <a:lnTo>
                    <a:pt x="875" y="7119"/>
                  </a:lnTo>
                  <a:lnTo>
                    <a:pt x="1589" y="6620"/>
                  </a:lnTo>
                  <a:close/>
                  <a:moveTo>
                    <a:pt x="4782" y="6620"/>
                  </a:moveTo>
                  <a:lnTo>
                    <a:pt x="5496" y="7119"/>
                  </a:lnTo>
                  <a:lnTo>
                    <a:pt x="3498" y="8440"/>
                  </a:lnTo>
                  <a:lnTo>
                    <a:pt x="3498" y="7458"/>
                  </a:lnTo>
                  <a:lnTo>
                    <a:pt x="4782" y="6620"/>
                  </a:lnTo>
                  <a:close/>
                  <a:moveTo>
                    <a:pt x="3170" y="0"/>
                  </a:moveTo>
                  <a:cubicBezTo>
                    <a:pt x="3110" y="0"/>
                    <a:pt x="3052" y="18"/>
                    <a:pt x="2998" y="54"/>
                  </a:cubicBezTo>
                  <a:lnTo>
                    <a:pt x="143" y="1945"/>
                  </a:lnTo>
                  <a:cubicBezTo>
                    <a:pt x="54" y="1999"/>
                    <a:pt x="1" y="2106"/>
                    <a:pt x="1" y="2213"/>
                  </a:cubicBezTo>
                  <a:cubicBezTo>
                    <a:pt x="1" y="2248"/>
                    <a:pt x="1" y="7119"/>
                    <a:pt x="1" y="7137"/>
                  </a:cubicBezTo>
                  <a:cubicBezTo>
                    <a:pt x="1" y="7244"/>
                    <a:pt x="54" y="7334"/>
                    <a:pt x="143" y="7387"/>
                  </a:cubicBezTo>
                  <a:cubicBezTo>
                    <a:pt x="250" y="7476"/>
                    <a:pt x="2820" y="9171"/>
                    <a:pt x="2998" y="9278"/>
                  </a:cubicBezTo>
                  <a:cubicBezTo>
                    <a:pt x="3052" y="9314"/>
                    <a:pt x="3114" y="9332"/>
                    <a:pt x="3177" y="9332"/>
                  </a:cubicBezTo>
                  <a:cubicBezTo>
                    <a:pt x="3239" y="9332"/>
                    <a:pt x="3301" y="9314"/>
                    <a:pt x="3355" y="9278"/>
                  </a:cubicBezTo>
                  <a:lnTo>
                    <a:pt x="6210" y="7387"/>
                  </a:lnTo>
                  <a:cubicBezTo>
                    <a:pt x="6299" y="7334"/>
                    <a:pt x="6353" y="7244"/>
                    <a:pt x="6353" y="7137"/>
                  </a:cubicBezTo>
                  <a:lnTo>
                    <a:pt x="6353" y="2213"/>
                  </a:lnTo>
                  <a:cubicBezTo>
                    <a:pt x="6353" y="2106"/>
                    <a:pt x="6299" y="1999"/>
                    <a:pt x="6210" y="1945"/>
                  </a:cubicBezTo>
                  <a:cubicBezTo>
                    <a:pt x="6085" y="1874"/>
                    <a:pt x="3533" y="179"/>
                    <a:pt x="3355" y="54"/>
                  </a:cubicBezTo>
                  <a:cubicBezTo>
                    <a:pt x="3293" y="18"/>
                    <a:pt x="3230" y="0"/>
                    <a:pt x="3170" y="0"/>
                  </a:cubicBezTo>
                  <a:close/>
                </a:path>
              </a:pathLst>
            </a:custGeom>
            <a:solidFill>
              <a:schemeClr val="accent5"/>
            </a:solidFill>
            <a:ln cap="flat" cmpd="sng" w="152400">
              <a:solidFill>
                <a:schemeClr val="accent6"/>
              </a:solidFill>
              <a:prstDash val="solid"/>
              <a:round/>
              <a:headEnd len="sm" w="sm" type="none"/>
              <a:tailEnd len="sm" w="sm" type="none"/>
            </a:ln>
            <a:effectLst>
              <a:outerShdw blurRad="57150" rotWithShape="0" algn="bl" dir="8160000" dist="571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32"/>
            <p:cNvSpPr/>
            <p:nvPr/>
          </p:nvSpPr>
          <p:spPr>
            <a:xfrm>
              <a:off x="1616078" y="1128051"/>
              <a:ext cx="303848" cy="446303"/>
            </a:xfrm>
            <a:custGeom>
              <a:rect b="b" l="l" r="r" t="t"/>
              <a:pathLst>
                <a:path extrusionOk="0" h="9332" w="6353">
                  <a:moveTo>
                    <a:pt x="2873" y="892"/>
                  </a:moveTo>
                  <a:lnTo>
                    <a:pt x="2873" y="1874"/>
                  </a:lnTo>
                  <a:lnTo>
                    <a:pt x="1589" y="2730"/>
                  </a:lnTo>
                  <a:lnTo>
                    <a:pt x="875" y="2213"/>
                  </a:lnTo>
                  <a:lnTo>
                    <a:pt x="2873" y="892"/>
                  </a:lnTo>
                  <a:close/>
                  <a:moveTo>
                    <a:pt x="3498" y="892"/>
                  </a:moveTo>
                  <a:lnTo>
                    <a:pt x="5496" y="2213"/>
                  </a:lnTo>
                  <a:lnTo>
                    <a:pt x="4782" y="2730"/>
                  </a:lnTo>
                  <a:lnTo>
                    <a:pt x="3498" y="1874"/>
                  </a:lnTo>
                  <a:lnTo>
                    <a:pt x="3498" y="892"/>
                  </a:lnTo>
                  <a:close/>
                  <a:moveTo>
                    <a:pt x="643" y="2819"/>
                  </a:moveTo>
                  <a:lnTo>
                    <a:pt x="1285" y="3283"/>
                  </a:lnTo>
                  <a:lnTo>
                    <a:pt x="1285" y="6067"/>
                  </a:lnTo>
                  <a:lnTo>
                    <a:pt x="643" y="6513"/>
                  </a:lnTo>
                  <a:lnTo>
                    <a:pt x="643" y="2819"/>
                  </a:lnTo>
                  <a:close/>
                  <a:moveTo>
                    <a:pt x="5710" y="2819"/>
                  </a:moveTo>
                  <a:lnTo>
                    <a:pt x="5710" y="6513"/>
                  </a:lnTo>
                  <a:lnTo>
                    <a:pt x="5086" y="6067"/>
                  </a:lnTo>
                  <a:lnTo>
                    <a:pt x="5086" y="3283"/>
                  </a:lnTo>
                  <a:lnTo>
                    <a:pt x="5710" y="2819"/>
                  </a:lnTo>
                  <a:close/>
                  <a:moveTo>
                    <a:pt x="3177" y="2427"/>
                  </a:moveTo>
                  <a:lnTo>
                    <a:pt x="4461" y="3265"/>
                  </a:lnTo>
                  <a:lnTo>
                    <a:pt x="4461" y="6067"/>
                  </a:lnTo>
                  <a:lnTo>
                    <a:pt x="3177" y="6923"/>
                  </a:lnTo>
                  <a:lnTo>
                    <a:pt x="1892" y="6067"/>
                  </a:lnTo>
                  <a:lnTo>
                    <a:pt x="1892" y="3265"/>
                  </a:lnTo>
                  <a:lnTo>
                    <a:pt x="3177" y="2427"/>
                  </a:lnTo>
                  <a:close/>
                  <a:moveTo>
                    <a:pt x="1589" y="6620"/>
                  </a:moveTo>
                  <a:lnTo>
                    <a:pt x="2873" y="7458"/>
                  </a:lnTo>
                  <a:lnTo>
                    <a:pt x="2873" y="8440"/>
                  </a:lnTo>
                  <a:lnTo>
                    <a:pt x="875" y="7119"/>
                  </a:lnTo>
                  <a:lnTo>
                    <a:pt x="1589" y="6620"/>
                  </a:lnTo>
                  <a:close/>
                  <a:moveTo>
                    <a:pt x="4782" y="6620"/>
                  </a:moveTo>
                  <a:lnTo>
                    <a:pt x="5496" y="7119"/>
                  </a:lnTo>
                  <a:lnTo>
                    <a:pt x="3498" y="8440"/>
                  </a:lnTo>
                  <a:lnTo>
                    <a:pt x="3498" y="7458"/>
                  </a:lnTo>
                  <a:lnTo>
                    <a:pt x="4782" y="6620"/>
                  </a:lnTo>
                  <a:close/>
                  <a:moveTo>
                    <a:pt x="3170" y="0"/>
                  </a:moveTo>
                  <a:cubicBezTo>
                    <a:pt x="3110" y="0"/>
                    <a:pt x="3052" y="18"/>
                    <a:pt x="2998" y="54"/>
                  </a:cubicBezTo>
                  <a:lnTo>
                    <a:pt x="143" y="1945"/>
                  </a:lnTo>
                  <a:cubicBezTo>
                    <a:pt x="54" y="1999"/>
                    <a:pt x="1" y="2106"/>
                    <a:pt x="1" y="2213"/>
                  </a:cubicBezTo>
                  <a:cubicBezTo>
                    <a:pt x="1" y="2248"/>
                    <a:pt x="1" y="7119"/>
                    <a:pt x="1" y="7137"/>
                  </a:cubicBezTo>
                  <a:cubicBezTo>
                    <a:pt x="1" y="7244"/>
                    <a:pt x="54" y="7334"/>
                    <a:pt x="143" y="7387"/>
                  </a:cubicBezTo>
                  <a:cubicBezTo>
                    <a:pt x="250" y="7476"/>
                    <a:pt x="2820" y="9171"/>
                    <a:pt x="2998" y="9278"/>
                  </a:cubicBezTo>
                  <a:cubicBezTo>
                    <a:pt x="3052" y="9314"/>
                    <a:pt x="3114" y="9332"/>
                    <a:pt x="3177" y="9332"/>
                  </a:cubicBezTo>
                  <a:cubicBezTo>
                    <a:pt x="3239" y="9332"/>
                    <a:pt x="3301" y="9314"/>
                    <a:pt x="3355" y="9278"/>
                  </a:cubicBezTo>
                  <a:lnTo>
                    <a:pt x="6210" y="7387"/>
                  </a:lnTo>
                  <a:cubicBezTo>
                    <a:pt x="6299" y="7334"/>
                    <a:pt x="6353" y="7244"/>
                    <a:pt x="6353" y="7137"/>
                  </a:cubicBezTo>
                  <a:lnTo>
                    <a:pt x="6353" y="2213"/>
                  </a:lnTo>
                  <a:cubicBezTo>
                    <a:pt x="6353" y="2106"/>
                    <a:pt x="6299" y="1999"/>
                    <a:pt x="6210" y="1945"/>
                  </a:cubicBezTo>
                  <a:cubicBezTo>
                    <a:pt x="6085" y="1874"/>
                    <a:pt x="3533" y="179"/>
                    <a:pt x="3355" y="54"/>
                  </a:cubicBezTo>
                  <a:cubicBezTo>
                    <a:pt x="3293" y="18"/>
                    <a:pt x="3230" y="0"/>
                    <a:pt x="31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53" name="Google Shape;2453;p32"/>
          <p:cNvGrpSpPr/>
          <p:nvPr/>
        </p:nvGrpSpPr>
        <p:grpSpPr>
          <a:xfrm rot="422060">
            <a:off x="4376062" y="1345604"/>
            <a:ext cx="391891" cy="389649"/>
            <a:chOff x="4316493" y="1297098"/>
            <a:chExt cx="515495" cy="512546"/>
          </a:xfrm>
        </p:grpSpPr>
        <p:sp>
          <p:nvSpPr>
            <p:cNvPr id="2454" name="Google Shape;2454;p32"/>
            <p:cNvSpPr/>
            <p:nvPr/>
          </p:nvSpPr>
          <p:spPr>
            <a:xfrm>
              <a:off x="4316493" y="1297098"/>
              <a:ext cx="515485" cy="512541"/>
            </a:xfrm>
            <a:custGeom>
              <a:rect b="b" l="l" r="r" t="t"/>
              <a:pathLst>
                <a:path extrusionOk="0" h="10717" w="10778">
                  <a:moveTo>
                    <a:pt x="964" y="628"/>
                  </a:moveTo>
                  <a:cubicBezTo>
                    <a:pt x="1143" y="628"/>
                    <a:pt x="1286" y="771"/>
                    <a:pt x="1286" y="950"/>
                  </a:cubicBezTo>
                  <a:cubicBezTo>
                    <a:pt x="1286" y="1128"/>
                    <a:pt x="1143" y="1253"/>
                    <a:pt x="964" y="1253"/>
                  </a:cubicBezTo>
                  <a:cubicBezTo>
                    <a:pt x="804" y="1253"/>
                    <a:pt x="661" y="1128"/>
                    <a:pt x="661" y="950"/>
                  </a:cubicBezTo>
                  <a:cubicBezTo>
                    <a:pt x="661" y="771"/>
                    <a:pt x="804" y="628"/>
                    <a:pt x="964" y="628"/>
                  </a:cubicBezTo>
                  <a:close/>
                  <a:moveTo>
                    <a:pt x="9814" y="628"/>
                  </a:moveTo>
                  <a:cubicBezTo>
                    <a:pt x="9975" y="628"/>
                    <a:pt x="10118" y="771"/>
                    <a:pt x="10118" y="950"/>
                  </a:cubicBezTo>
                  <a:cubicBezTo>
                    <a:pt x="10118" y="1128"/>
                    <a:pt x="9975" y="1253"/>
                    <a:pt x="9814" y="1253"/>
                  </a:cubicBezTo>
                  <a:cubicBezTo>
                    <a:pt x="9636" y="1253"/>
                    <a:pt x="9493" y="1128"/>
                    <a:pt x="9493" y="950"/>
                  </a:cubicBezTo>
                  <a:cubicBezTo>
                    <a:pt x="9493" y="771"/>
                    <a:pt x="9636" y="628"/>
                    <a:pt x="9814" y="628"/>
                  </a:cubicBezTo>
                  <a:close/>
                  <a:moveTo>
                    <a:pt x="6977" y="1253"/>
                  </a:moveTo>
                  <a:lnTo>
                    <a:pt x="6977" y="8087"/>
                  </a:lnTo>
                  <a:lnTo>
                    <a:pt x="5496" y="7516"/>
                  </a:lnTo>
                  <a:cubicBezTo>
                    <a:pt x="5461" y="7498"/>
                    <a:pt x="5425" y="7489"/>
                    <a:pt x="5387" y="7489"/>
                  </a:cubicBezTo>
                  <a:cubicBezTo>
                    <a:pt x="5349" y="7489"/>
                    <a:pt x="5309" y="7498"/>
                    <a:pt x="5264" y="7516"/>
                  </a:cubicBezTo>
                  <a:lnTo>
                    <a:pt x="3801" y="8087"/>
                  </a:lnTo>
                  <a:lnTo>
                    <a:pt x="3801" y="1253"/>
                  </a:lnTo>
                  <a:close/>
                  <a:moveTo>
                    <a:pt x="8244" y="1253"/>
                  </a:moveTo>
                  <a:lnTo>
                    <a:pt x="8244" y="9942"/>
                  </a:lnTo>
                  <a:lnTo>
                    <a:pt x="5496" y="8854"/>
                  </a:lnTo>
                  <a:cubicBezTo>
                    <a:pt x="5461" y="8845"/>
                    <a:pt x="5425" y="8841"/>
                    <a:pt x="5387" y="8841"/>
                  </a:cubicBezTo>
                  <a:cubicBezTo>
                    <a:pt x="5349" y="8841"/>
                    <a:pt x="5309" y="8845"/>
                    <a:pt x="5264" y="8854"/>
                  </a:cubicBezTo>
                  <a:lnTo>
                    <a:pt x="2535" y="9942"/>
                  </a:lnTo>
                  <a:lnTo>
                    <a:pt x="2535" y="1253"/>
                  </a:lnTo>
                  <a:lnTo>
                    <a:pt x="3159" y="1253"/>
                  </a:lnTo>
                  <a:lnTo>
                    <a:pt x="3159" y="8551"/>
                  </a:lnTo>
                  <a:cubicBezTo>
                    <a:pt x="3159" y="8742"/>
                    <a:pt x="3317" y="8872"/>
                    <a:pt x="3492" y="8872"/>
                  </a:cubicBezTo>
                  <a:cubicBezTo>
                    <a:pt x="3529" y="8872"/>
                    <a:pt x="3567" y="8866"/>
                    <a:pt x="3605" y="8854"/>
                  </a:cubicBezTo>
                  <a:lnTo>
                    <a:pt x="5389" y="8140"/>
                  </a:lnTo>
                  <a:lnTo>
                    <a:pt x="7174" y="8854"/>
                  </a:lnTo>
                  <a:cubicBezTo>
                    <a:pt x="7211" y="8866"/>
                    <a:pt x="7249" y="8872"/>
                    <a:pt x="7285" y="8872"/>
                  </a:cubicBezTo>
                  <a:cubicBezTo>
                    <a:pt x="7456" y="8872"/>
                    <a:pt x="7602" y="8742"/>
                    <a:pt x="7602" y="8551"/>
                  </a:cubicBezTo>
                  <a:lnTo>
                    <a:pt x="7602" y="1253"/>
                  </a:lnTo>
                  <a:close/>
                  <a:moveTo>
                    <a:pt x="987" y="1"/>
                  </a:moveTo>
                  <a:cubicBezTo>
                    <a:pt x="962" y="1"/>
                    <a:pt x="936" y="2"/>
                    <a:pt x="911" y="4"/>
                  </a:cubicBezTo>
                  <a:cubicBezTo>
                    <a:pt x="429" y="22"/>
                    <a:pt x="54" y="414"/>
                    <a:pt x="19" y="896"/>
                  </a:cubicBezTo>
                  <a:cubicBezTo>
                    <a:pt x="1" y="1431"/>
                    <a:pt x="429" y="1877"/>
                    <a:pt x="964" y="1877"/>
                  </a:cubicBezTo>
                  <a:cubicBezTo>
                    <a:pt x="1375" y="1877"/>
                    <a:pt x="1732" y="1628"/>
                    <a:pt x="1857" y="1253"/>
                  </a:cubicBezTo>
                  <a:lnTo>
                    <a:pt x="1910" y="1253"/>
                  </a:lnTo>
                  <a:lnTo>
                    <a:pt x="1910" y="10406"/>
                  </a:lnTo>
                  <a:cubicBezTo>
                    <a:pt x="1910" y="10579"/>
                    <a:pt x="2061" y="10717"/>
                    <a:pt x="2222" y="10717"/>
                  </a:cubicBezTo>
                  <a:cubicBezTo>
                    <a:pt x="2261" y="10717"/>
                    <a:pt x="2300" y="10709"/>
                    <a:pt x="2338" y="10692"/>
                  </a:cubicBezTo>
                  <a:lnTo>
                    <a:pt x="5389" y="9496"/>
                  </a:lnTo>
                  <a:lnTo>
                    <a:pt x="8440" y="10692"/>
                  </a:lnTo>
                  <a:cubicBezTo>
                    <a:pt x="8478" y="10709"/>
                    <a:pt x="8518" y="10717"/>
                    <a:pt x="8556" y="10717"/>
                  </a:cubicBezTo>
                  <a:cubicBezTo>
                    <a:pt x="8718" y="10717"/>
                    <a:pt x="8869" y="10579"/>
                    <a:pt x="8869" y="10406"/>
                  </a:cubicBezTo>
                  <a:lnTo>
                    <a:pt x="8869" y="1253"/>
                  </a:lnTo>
                  <a:lnTo>
                    <a:pt x="8922" y="1253"/>
                  </a:lnTo>
                  <a:cubicBezTo>
                    <a:pt x="9040" y="1606"/>
                    <a:pt x="9380" y="1880"/>
                    <a:pt x="9793" y="1880"/>
                  </a:cubicBezTo>
                  <a:cubicBezTo>
                    <a:pt x="9817" y="1880"/>
                    <a:pt x="9843" y="1880"/>
                    <a:pt x="9868" y="1877"/>
                  </a:cubicBezTo>
                  <a:cubicBezTo>
                    <a:pt x="10350" y="1860"/>
                    <a:pt x="10724" y="1467"/>
                    <a:pt x="10742" y="985"/>
                  </a:cubicBezTo>
                  <a:cubicBezTo>
                    <a:pt x="10778" y="432"/>
                    <a:pt x="10332" y="4"/>
                    <a:pt x="9814" y="4"/>
                  </a:cubicBezTo>
                  <a:cubicBezTo>
                    <a:pt x="9404" y="4"/>
                    <a:pt x="9047" y="254"/>
                    <a:pt x="8922" y="628"/>
                  </a:cubicBezTo>
                  <a:lnTo>
                    <a:pt x="1857" y="628"/>
                  </a:lnTo>
                  <a:cubicBezTo>
                    <a:pt x="1722" y="259"/>
                    <a:pt x="1383" y="1"/>
                    <a:pt x="987" y="1"/>
                  </a:cubicBezTo>
                  <a:close/>
                </a:path>
              </a:pathLst>
            </a:custGeom>
            <a:solidFill>
              <a:schemeClr val="accent5"/>
            </a:solidFill>
            <a:ln cap="flat" cmpd="sng" w="152400">
              <a:solidFill>
                <a:schemeClr val="accent6"/>
              </a:solidFill>
              <a:prstDash val="solid"/>
              <a:round/>
              <a:headEnd len="sm" w="sm" type="none"/>
              <a:tailEnd len="sm" w="sm" type="none"/>
            </a:ln>
            <a:effectLst>
              <a:outerShdw blurRad="57150" rotWithShape="0" algn="bl" dir="7860000" dist="47625">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55" name="Google Shape;2455;p32"/>
            <p:cNvGrpSpPr/>
            <p:nvPr/>
          </p:nvGrpSpPr>
          <p:grpSpPr>
            <a:xfrm>
              <a:off x="4316493" y="1297098"/>
              <a:ext cx="515495" cy="512546"/>
              <a:chOff x="2699660" y="3117077"/>
              <a:chExt cx="319271" cy="317464"/>
            </a:xfrm>
          </p:grpSpPr>
          <p:sp>
            <p:nvSpPr>
              <p:cNvPr id="2456" name="Google Shape;2456;p32"/>
              <p:cNvSpPr/>
              <p:nvPr/>
            </p:nvSpPr>
            <p:spPr>
              <a:xfrm>
                <a:off x="2699660" y="3117077"/>
                <a:ext cx="319271" cy="317464"/>
              </a:xfrm>
              <a:custGeom>
                <a:rect b="b" l="l" r="r" t="t"/>
                <a:pathLst>
                  <a:path extrusionOk="0" h="10717" w="10778">
                    <a:moveTo>
                      <a:pt x="964" y="628"/>
                    </a:moveTo>
                    <a:cubicBezTo>
                      <a:pt x="1143" y="628"/>
                      <a:pt x="1286" y="771"/>
                      <a:pt x="1286" y="950"/>
                    </a:cubicBezTo>
                    <a:cubicBezTo>
                      <a:pt x="1286" y="1128"/>
                      <a:pt x="1143" y="1253"/>
                      <a:pt x="964" y="1253"/>
                    </a:cubicBezTo>
                    <a:cubicBezTo>
                      <a:pt x="804" y="1253"/>
                      <a:pt x="661" y="1128"/>
                      <a:pt x="661" y="950"/>
                    </a:cubicBezTo>
                    <a:cubicBezTo>
                      <a:pt x="661" y="771"/>
                      <a:pt x="804" y="628"/>
                      <a:pt x="964" y="628"/>
                    </a:cubicBezTo>
                    <a:close/>
                    <a:moveTo>
                      <a:pt x="9814" y="628"/>
                    </a:moveTo>
                    <a:cubicBezTo>
                      <a:pt x="9975" y="628"/>
                      <a:pt x="10118" y="771"/>
                      <a:pt x="10118" y="950"/>
                    </a:cubicBezTo>
                    <a:cubicBezTo>
                      <a:pt x="10118" y="1128"/>
                      <a:pt x="9975" y="1253"/>
                      <a:pt x="9814" y="1253"/>
                    </a:cubicBezTo>
                    <a:cubicBezTo>
                      <a:pt x="9636" y="1253"/>
                      <a:pt x="9493" y="1128"/>
                      <a:pt x="9493" y="950"/>
                    </a:cubicBezTo>
                    <a:cubicBezTo>
                      <a:pt x="9493" y="771"/>
                      <a:pt x="9636" y="628"/>
                      <a:pt x="9814" y="628"/>
                    </a:cubicBezTo>
                    <a:close/>
                    <a:moveTo>
                      <a:pt x="6977" y="1253"/>
                    </a:moveTo>
                    <a:lnTo>
                      <a:pt x="6977" y="8087"/>
                    </a:lnTo>
                    <a:lnTo>
                      <a:pt x="5496" y="7516"/>
                    </a:lnTo>
                    <a:cubicBezTo>
                      <a:pt x="5461" y="7498"/>
                      <a:pt x="5425" y="7489"/>
                      <a:pt x="5387" y="7489"/>
                    </a:cubicBezTo>
                    <a:cubicBezTo>
                      <a:pt x="5349" y="7489"/>
                      <a:pt x="5309" y="7498"/>
                      <a:pt x="5264" y="7516"/>
                    </a:cubicBezTo>
                    <a:lnTo>
                      <a:pt x="3801" y="8087"/>
                    </a:lnTo>
                    <a:lnTo>
                      <a:pt x="3801" y="1253"/>
                    </a:lnTo>
                    <a:close/>
                    <a:moveTo>
                      <a:pt x="8244" y="1253"/>
                    </a:moveTo>
                    <a:lnTo>
                      <a:pt x="8244" y="9942"/>
                    </a:lnTo>
                    <a:lnTo>
                      <a:pt x="5496" y="8854"/>
                    </a:lnTo>
                    <a:cubicBezTo>
                      <a:pt x="5461" y="8845"/>
                      <a:pt x="5425" y="8841"/>
                      <a:pt x="5387" y="8841"/>
                    </a:cubicBezTo>
                    <a:cubicBezTo>
                      <a:pt x="5349" y="8841"/>
                      <a:pt x="5309" y="8845"/>
                      <a:pt x="5264" y="8854"/>
                    </a:cubicBezTo>
                    <a:lnTo>
                      <a:pt x="2535" y="9942"/>
                    </a:lnTo>
                    <a:lnTo>
                      <a:pt x="2535" y="1253"/>
                    </a:lnTo>
                    <a:lnTo>
                      <a:pt x="3159" y="1253"/>
                    </a:lnTo>
                    <a:lnTo>
                      <a:pt x="3159" y="8551"/>
                    </a:lnTo>
                    <a:cubicBezTo>
                      <a:pt x="3159" y="8742"/>
                      <a:pt x="3317" y="8872"/>
                      <a:pt x="3492" y="8872"/>
                    </a:cubicBezTo>
                    <a:cubicBezTo>
                      <a:pt x="3529" y="8872"/>
                      <a:pt x="3567" y="8866"/>
                      <a:pt x="3605" y="8854"/>
                    </a:cubicBezTo>
                    <a:lnTo>
                      <a:pt x="5389" y="8140"/>
                    </a:lnTo>
                    <a:lnTo>
                      <a:pt x="7174" y="8854"/>
                    </a:lnTo>
                    <a:cubicBezTo>
                      <a:pt x="7211" y="8866"/>
                      <a:pt x="7249" y="8872"/>
                      <a:pt x="7285" y="8872"/>
                    </a:cubicBezTo>
                    <a:cubicBezTo>
                      <a:pt x="7456" y="8872"/>
                      <a:pt x="7602" y="8742"/>
                      <a:pt x="7602" y="8551"/>
                    </a:cubicBezTo>
                    <a:lnTo>
                      <a:pt x="7602" y="1253"/>
                    </a:lnTo>
                    <a:close/>
                    <a:moveTo>
                      <a:pt x="987" y="1"/>
                    </a:moveTo>
                    <a:cubicBezTo>
                      <a:pt x="962" y="1"/>
                      <a:pt x="936" y="2"/>
                      <a:pt x="911" y="4"/>
                    </a:cubicBezTo>
                    <a:cubicBezTo>
                      <a:pt x="429" y="22"/>
                      <a:pt x="54" y="414"/>
                      <a:pt x="19" y="896"/>
                    </a:cubicBezTo>
                    <a:cubicBezTo>
                      <a:pt x="1" y="1431"/>
                      <a:pt x="429" y="1877"/>
                      <a:pt x="964" y="1877"/>
                    </a:cubicBezTo>
                    <a:cubicBezTo>
                      <a:pt x="1375" y="1877"/>
                      <a:pt x="1732" y="1628"/>
                      <a:pt x="1857" y="1253"/>
                    </a:cubicBezTo>
                    <a:lnTo>
                      <a:pt x="1910" y="1253"/>
                    </a:lnTo>
                    <a:lnTo>
                      <a:pt x="1910" y="10406"/>
                    </a:lnTo>
                    <a:cubicBezTo>
                      <a:pt x="1910" y="10579"/>
                      <a:pt x="2061" y="10717"/>
                      <a:pt x="2222" y="10717"/>
                    </a:cubicBezTo>
                    <a:cubicBezTo>
                      <a:pt x="2261" y="10717"/>
                      <a:pt x="2300" y="10709"/>
                      <a:pt x="2338" y="10692"/>
                    </a:cubicBezTo>
                    <a:lnTo>
                      <a:pt x="5389" y="9496"/>
                    </a:lnTo>
                    <a:lnTo>
                      <a:pt x="8440" y="10692"/>
                    </a:lnTo>
                    <a:cubicBezTo>
                      <a:pt x="8478" y="10709"/>
                      <a:pt x="8518" y="10717"/>
                      <a:pt x="8556" y="10717"/>
                    </a:cubicBezTo>
                    <a:cubicBezTo>
                      <a:pt x="8718" y="10717"/>
                      <a:pt x="8869" y="10579"/>
                      <a:pt x="8869" y="10406"/>
                    </a:cubicBezTo>
                    <a:lnTo>
                      <a:pt x="8869" y="1253"/>
                    </a:lnTo>
                    <a:lnTo>
                      <a:pt x="8922" y="1253"/>
                    </a:lnTo>
                    <a:cubicBezTo>
                      <a:pt x="9040" y="1606"/>
                      <a:pt x="9380" y="1880"/>
                      <a:pt x="9793" y="1880"/>
                    </a:cubicBezTo>
                    <a:cubicBezTo>
                      <a:pt x="9817" y="1880"/>
                      <a:pt x="9843" y="1880"/>
                      <a:pt x="9868" y="1877"/>
                    </a:cubicBezTo>
                    <a:cubicBezTo>
                      <a:pt x="10350" y="1860"/>
                      <a:pt x="10724" y="1467"/>
                      <a:pt x="10742" y="985"/>
                    </a:cubicBezTo>
                    <a:cubicBezTo>
                      <a:pt x="10778" y="432"/>
                      <a:pt x="10332" y="4"/>
                      <a:pt x="9814" y="4"/>
                    </a:cubicBezTo>
                    <a:cubicBezTo>
                      <a:pt x="9404" y="4"/>
                      <a:pt x="9047" y="254"/>
                      <a:pt x="8922" y="628"/>
                    </a:cubicBezTo>
                    <a:lnTo>
                      <a:pt x="1857" y="628"/>
                    </a:lnTo>
                    <a:cubicBezTo>
                      <a:pt x="1722" y="259"/>
                      <a:pt x="1383" y="1"/>
                      <a:pt x="98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32"/>
              <p:cNvSpPr/>
              <p:nvPr/>
            </p:nvSpPr>
            <p:spPr>
              <a:xfrm>
                <a:off x="2828104" y="3172649"/>
                <a:ext cx="61881" cy="60874"/>
              </a:xfrm>
              <a:custGeom>
                <a:rect b="b" l="l" r="r" t="t"/>
                <a:pathLst>
                  <a:path extrusionOk="0" h="2055" w="2089">
                    <a:moveTo>
                      <a:pt x="1059" y="0"/>
                    </a:moveTo>
                    <a:cubicBezTo>
                      <a:pt x="877" y="0"/>
                      <a:pt x="732" y="153"/>
                      <a:pt x="732" y="323"/>
                    </a:cubicBezTo>
                    <a:lnTo>
                      <a:pt x="732" y="715"/>
                    </a:lnTo>
                    <a:lnTo>
                      <a:pt x="357" y="715"/>
                    </a:lnTo>
                    <a:cubicBezTo>
                      <a:pt x="179" y="715"/>
                      <a:pt x="54" y="840"/>
                      <a:pt x="36" y="1001"/>
                    </a:cubicBezTo>
                    <a:cubicBezTo>
                      <a:pt x="1" y="1179"/>
                      <a:pt x="161" y="1340"/>
                      <a:pt x="340" y="1340"/>
                    </a:cubicBezTo>
                    <a:lnTo>
                      <a:pt x="732" y="1340"/>
                    </a:lnTo>
                    <a:lnTo>
                      <a:pt x="732" y="1732"/>
                    </a:lnTo>
                    <a:cubicBezTo>
                      <a:pt x="732" y="1893"/>
                      <a:pt x="857" y="2036"/>
                      <a:pt x="1018" y="2053"/>
                    </a:cubicBezTo>
                    <a:cubicBezTo>
                      <a:pt x="1029" y="2054"/>
                      <a:pt x="1040" y="2055"/>
                      <a:pt x="1051" y="2055"/>
                    </a:cubicBezTo>
                    <a:cubicBezTo>
                      <a:pt x="1232" y="2055"/>
                      <a:pt x="1375" y="1918"/>
                      <a:pt x="1375" y="1750"/>
                    </a:cubicBezTo>
                    <a:lnTo>
                      <a:pt x="1375" y="1340"/>
                    </a:lnTo>
                    <a:lnTo>
                      <a:pt x="1749" y="1340"/>
                    </a:lnTo>
                    <a:cubicBezTo>
                      <a:pt x="1910" y="1340"/>
                      <a:pt x="2053" y="1233"/>
                      <a:pt x="2070" y="1072"/>
                    </a:cubicBezTo>
                    <a:cubicBezTo>
                      <a:pt x="2088" y="876"/>
                      <a:pt x="1945" y="715"/>
                      <a:pt x="1767" y="715"/>
                    </a:cubicBezTo>
                    <a:lnTo>
                      <a:pt x="1375" y="715"/>
                    </a:lnTo>
                    <a:lnTo>
                      <a:pt x="1375" y="323"/>
                    </a:lnTo>
                    <a:cubicBezTo>
                      <a:pt x="1375" y="162"/>
                      <a:pt x="1250" y="19"/>
                      <a:pt x="1089" y="1"/>
                    </a:cubicBezTo>
                    <a:cubicBezTo>
                      <a:pt x="1079" y="1"/>
                      <a:pt x="1069" y="0"/>
                      <a:pt x="1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32"/>
              <p:cNvSpPr/>
              <p:nvPr/>
            </p:nvSpPr>
            <p:spPr>
              <a:xfrm>
                <a:off x="2828104" y="3252452"/>
                <a:ext cx="61881" cy="60460"/>
              </a:xfrm>
              <a:custGeom>
                <a:rect b="b" l="l" r="r" t="t"/>
                <a:pathLst>
                  <a:path extrusionOk="0" h="2041" w="2089">
                    <a:moveTo>
                      <a:pt x="1056" y="0"/>
                    </a:moveTo>
                    <a:cubicBezTo>
                      <a:pt x="875" y="0"/>
                      <a:pt x="732" y="137"/>
                      <a:pt x="732" y="305"/>
                    </a:cubicBezTo>
                    <a:lnTo>
                      <a:pt x="732" y="698"/>
                    </a:lnTo>
                    <a:lnTo>
                      <a:pt x="357" y="698"/>
                    </a:lnTo>
                    <a:cubicBezTo>
                      <a:pt x="179" y="698"/>
                      <a:pt x="54" y="822"/>
                      <a:pt x="36" y="983"/>
                    </a:cubicBezTo>
                    <a:cubicBezTo>
                      <a:pt x="1" y="1179"/>
                      <a:pt x="161" y="1340"/>
                      <a:pt x="340" y="1340"/>
                    </a:cubicBezTo>
                    <a:lnTo>
                      <a:pt x="732" y="1340"/>
                    </a:lnTo>
                    <a:lnTo>
                      <a:pt x="732" y="1715"/>
                    </a:lnTo>
                    <a:cubicBezTo>
                      <a:pt x="732" y="1875"/>
                      <a:pt x="857" y="2018"/>
                      <a:pt x="1018" y="2036"/>
                    </a:cubicBezTo>
                    <a:cubicBezTo>
                      <a:pt x="1036" y="2039"/>
                      <a:pt x="1055" y="2041"/>
                      <a:pt x="1073" y="2041"/>
                    </a:cubicBezTo>
                    <a:cubicBezTo>
                      <a:pt x="1243" y="2041"/>
                      <a:pt x="1375" y="1894"/>
                      <a:pt x="1375" y="1732"/>
                    </a:cubicBezTo>
                    <a:lnTo>
                      <a:pt x="1375" y="1340"/>
                    </a:lnTo>
                    <a:lnTo>
                      <a:pt x="1749" y="1340"/>
                    </a:lnTo>
                    <a:cubicBezTo>
                      <a:pt x="1910" y="1340"/>
                      <a:pt x="2053" y="1215"/>
                      <a:pt x="2070" y="1054"/>
                    </a:cubicBezTo>
                    <a:cubicBezTo>
                      <a:pt x="2088" y="858"/>
                      <a:pt x="1945" y="698"/>
                      <a:pt x="1767" y="698"/>
                    </a:cubicBezTo>
                    <a:lnTo>
                      <a:pt x="1375" y="698"/>
                    </a:lnTo>
                    <a:lnTo>
                      <a:pt x="1375" y="323"/>
                    </a:lnTo>
                    <a:cubicBezTo>
                      <a:pt x="1375" y="162"/>
                      <a:pt x="1250" y="20"/>
                      <a:pt x="1089" y="2"/>
                    </a:cubicBezTo>
                    <a:cubicBezTo>
                      <a:pt x="1078" y="1"/>
                      <a:pt x="1067" y="0"/>
                      <a:pt x="10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459" name="Google Shape;2459;p32"/>
          <p:cNvGrpSpPr/>
          <p:nvPr/>
        </p:nvGrpSpPr>
        <p:grpSpPr>
          <a:xfrm rot="-699391">
            <a:off x="6981362" y="1353290"/>
            <a:ext cx="397607" cy="374727"/>
            <a:chOff x="6872882" y="1273767"/>
            <a:chExt cx="515293" cy="485640"/>
          </a:xfrm>
        </p:grpSpPr>
        <p:sp>
          <p:nvSpPr>
            <p:cNvPr id="2460" name="Google Shape;2460;p32"/>
            <p:cNvSpPr/>
            <p:nvPr/>
          </p:nvSpPr>
          <p:spPr>
            <a:xfrm>
              <a:off x="6872882" y="1273767"/>
              <a:ext cx="515293" cy="485640"/>
            </a:xfrm>
            <a:custGeom>
              <a:rect b="b" l="l" r="r" t="t"/>
              <a:pathLst>
                <a:path extrusionOk="0" h="10154" w="10774">
                  <a:moveTo>
                    <a:pt x="5384" y="632"/>
                  </a:moveTo>
                  <a:cubicBezTo>
                    <a:pt x="6010" y="632"/>
                    <a:pt x="6645" y="725"/>
                    <a:pt x="7262" y="919"/>
                  </a:cubicBezTo>
                  <a:cubicBezTo>
                    <a:pt x="7226" y="973"/>
                    <a:pt x="7208" y="1009"/>
                    <a:pt x="7191" y="1062"/>
                  </a:cubicBezTo>
                  <a:lnTo>
                    <a:pt x="6834" y="1223"/>
                  </a:lnTo>
                  <a:cubicBezTo>
                    <a:pt x="6370" y="1428"/>
                    <a:pt x="5875" y="1531"/>
                    <a:pt x="5382" y="1531"/>
                  </a:cubicBezTo>
                  <a:cubicBezTo>
                    <a:pt x="4889" y="1531"/>
                    <a:pt x="4398" y="1428"/>
                    <a:pt x="3943" y="1223"/>
                  </a:cubicBezTo>
                  <a:lnTo>
                    <a:pt x="3586" y="1062"/>
                  </a:lnTo>
                  <a:cubicBezTo>
                    <a:pt x="3568" y="1009"/>
                    <a:pt x="3533" y="973"/>
                    <a:pt x="3515" y="919"/>
                  </a:cubicBezTo>
                  <a:cubicBezTo>
                    <a:pt x="4111" y="730"/>
                    <a:pt x="4743" y="632"/>
                    <a:pt x="5384" y="632"/>
                  </a:cubicBezTo>
                  <a:close/>
                  <a:moveTo>
                    <a:pt x="8386" y="723"/>
                  </a:moveTo>
                  <a:cubicBezTo>
                    <a:pt x="8493" y="1562"/>
                    <a:pt x="9171" y="2258"/>
                    <a:pt x="10028" y="2365"/>
                  </a:cubicBezTo>
                  <a:cubicBezTo>
                    <a:pt x="9974" y="2507"/>
                    <a:pt x="9885" y="2632"/>
                    <a:pt x="9760" y="2757"/>
                  </a:cubicBezTo>
                  <a:cubicBezTo>
                    <a:pt x="9519" y="2998"/>
                    <a:pt x="9202" y="3119"/>
                    <a:pt x="8883" y="3119"/>
                  </a:cubicBezTo>
                  <a:cubicBezTo>
                    <a:pt x="8564" y="3119"/>
                    <a:pt x="8243" y="2998"/>
                    <a:pt x="7993" y="2757"/>
                  </a:cubicBezTo>
                  <a:cubicBezTo>
                    <a:pt x="7494" y="2258"/>
                    <a:pt x="7512" y="1473"/>
                    <a:pt x="7993" y="991"/>
                  </a:cubicBezTo>
                  <a:cubicBezTo>
                    <a:pt x="8118" y="866"/>
                    <a:pt x="8243" y="777"/>
                    <a:pt x="8386" y="723"/>
                  </a:cubicBezTo>
                  <a:close/>
                  <a:moveTo>
                    <a:pt x="2373" y="723"/>
                  </a:moveTo>
                  <a:cubicBezTo>
                    <a:pt x="2676" y="848"/>
                    <a:pt x="2926" y="1098"/>
                    <a:pt x="3051" y="1401"/>
                  </a:cubicBezTo>
                  <a:cubicBezTo>
                    <a:pt x="3229" y="1847"/>
                    <a:pt x="3140" y="2383"/>
                    <a:pt x="2766" y="2757"/>
                  </a:cubicBezTo>
                  <a:cubicBezTo>
                    <a:pt x="2518" y="3004"/>
                    <a:pt x="2204" y="3120"/>
                    <a:pt x="1894" y="3120"/>
                  </a:cubicBezTo>
                  <a:cubicBezTo>
                    <a:pt x="1420" y="3120"/>
                    <a:pt x="954" y="2850"/>
                    <a:pt x="749" y="2365"/>
                  </a:cubicBezTo>
                  <a:cubicBezTo>
                    <a:pt x="1588" y="2258"/>
                    <a:pt x="2284" y="1580"/>
                    <a:pt x="2373" y="723"/>
                  </a:cubicBezTo>
                  <a:close/>
                  <a:moveTo>
                    <a:pt x="6994" y="1829"/>
                  </a:moveTo>
                  <a:cubicBezTo>
                    <a:pt x="6994" y="2615"/>
                    <a:pt x="7458" y="3293"/>
                    <a:pt x="8100" y="3578"/>
                  </a:cubicBezTo>
                  <a:lnTo>
                    <a:pt x="6263" y="4434"/>
                  </a:lnTo>
                  <a:cubicBezTo>
                    <a:pt x="5986" y="4559"/>
                    <a:pt x="5687" y="4622"/>
                    <a:pt x="5388" y="4622"/>
                  </a:cubicBezTo>
                  <a:cubicBezTo>
                    <a:pt x="5090" y="4622"/>
                    <a:pt x="4791" y="4559"/>
                    <a:pt x="4514" y="4434"/>
                  </a:cubicBezTo>
                  <a:lnTo>
                    <a:pt x="2658" y="3578"/>
                  </a:lnTo>
                  <a:cubicBezTo>
                    <a:pt x="3319" y="3293"/>
                    <a:pt x="3783" y="2615"/>
                    <a:pt x="3765" y="1829"/>
                  </a:cubicBezTo>
                  <a:lnTo>
                    <a:pt x="3765" y="1829"/>
                  </a:lnTo>
                  <a:cubicBezTo>
                    <a:pt x="4273" y="2052"/>
                    <a:pt x="4822" y="2164"/>
                    <a:pt x="5373" y="2164"/>
                  </a:cubicBezTo>
                  <a:cubicBezTo>
                    <a:pt x="5924" y="2164"/>
                    <a:pt x="6477" y="2052"/>
                    <a:pt x="6994" y="1829"/>
                  </a:cubicBezTo>
                  <a:close/>
                  <a:moveTo>
                    <a:pt x="8083" y="4292"/>
                  </a:moveTo>
                  <a:lnTo>
                    <a:pt x="7904" y="5005"/>
                  </a:lnTo>
                  <a:lnTo>
                    <a:pt x="5388" y="6147"/>
                  </a:lnTo>
                  <a:lnTo>
                    <a:pt x="2873" y="5005"/>
                  </a:lnTo>
                  <a:lnTo>
                    <a:pt x="2676" y="4292"/>
                  </a:lnTo>
                  <a:lnTo>
                    <a:pt x="4246" y="5005"/>
                  </a:lnTo>
                  <a:cubicBezTo>
                    <a:pt x="4612" y="5166"/>
                    <a:pt x="5000" y="5246"/>
                    <a:pt x="5388" y="5246"/>
                  </a:cubicBezTo>
                  <a:cubicBezTo>
                    <a:pt x="5776" y="5246"/>
                    <a:pt x="6165" y="5166"/>
                    <a:pt x="6530" y="5005"/>
                  </a:cubicBezTo>
                  <a:lnTo>
                    <a:pt x="8083" y="4292"/>
                  </a:lnTo>
                  <a:close/>
                  <a:moveTo>
                    <a:pt x="3069" y="5790"/>
                  </a:moveTo>
                  <a:lnTo>
                    <a:pt x="5264" y="6790"/>
                  </a:lnTo>
                  <a:cubicBezTo>
                    <a:pt x="5299" y="6808"/>
                    <a:pt x="5339" y="6816"/>
                    <a:pt x="5382" y="6816"/>
                  </a:cubicBezTo>
                  <a:cubicBezTo>
                    <a:pt x="5424" y="6816"/>
                    <a:pt x="5469" y="6808"/>
                    <a:pt x="5513" y="6790"/>
                  </a:cubicBezTo>
                  <a:lnTo>
                    <a:pt x="7708" y="5790"/>
                  </a:lnTo>
                  <a:lnTo>
                    <a:pt x="7708" y="5790"/>
                  </a:lnTo>
                  <a:cubicBezTo>
                    <a:pt x="7601" y="6344"/>
                    <a:pt x="7530" y="7236"/>
                    <a:pt x="7726" y="8306"/>
                  </a:cubicBezTo>
                  <a:lnTo>
                    <a:pt x="5388" y="9484"/>
                  </a:lnTo>
                  <a:lnTo>
                    <a:pt x="3033" y="8306"/>
                  </a:lnTo>
                  <a:cubicBezTo>
                    <a:pt x="3247" y="7236"/>
                    <a:pt x="3176" y="6344"/>
                    <a:pt x="3069" y="5790"/>
                  </a:cubicBezTo>
                  <a:close/>
                  <a:moveTo>
                    <a:pt x="5384" y="0"/>
                  </a:moveTo>
                  <a:cubicBezTo>
                    <a:pt x="4631" y="0"/>
                    <a:pt x="3867" y="130"/>
                    <a:pt x="3069" y="402"/>
                  </a:cubicBezTo>
                  <a:cubicBezTo>
                    <a:pt x="2783" y="188"/>
                    <a:pt x="2462" y="45"/>
                    <a:pt x="2105" y="9"/>
                  </a:cubicBezTo>
                  <a:cubicBezTo>
                    <a:pt x="2088" y="6"/>
                    <a:pt x="2071" y="5"/>
                    <a:pt x="2055" y="5"/>
                  </a:cubicBezTo>
                  <a:cubicBezTo>
                    <a:pt x="1880" y="5"/>
                    <a:pt x="1732" y="169"/>
                    <a:pt x="1749" y="348"/>
                  </a:cubicBezTo>
                  <a:cubicBezTo>
                    <a:pt x="1849" y="1104"/>
                    <a:pt x="1256" y="1748"/>
                    <a:pt x="517" y="1748"/>
                  </a:cubicBezTo>
                  <a:cubicBezTo>
                    <a:pt x="470" y="1748"/>
                    <a:pt x="423" y="1746"/>
                    <a:pt x="375" y="1740"/>
                  </a:cubicBezTo>
                  <a:cubicBezTo>
                    <a:pt x="365" y="1739"/>
                    <a:pt x="355" y="1739"/>
                    <a:pt x="345" y="1739"/>
                  </a:cubicBezTo>
                  <a:cubicBezTo>
                    <a:pt x="161" y="1739"/>
                    <a:pt x="1" y="1893"/>
                    <a:pt x="18" y="2079"/>
                  </a:cubicBezTo>
                  <a:cubicBezTo>
                    <a:pt x="107" y="2846"/>
                    <a:pt x="642" y="3435"/>
                    <a:pt x="1302" y="3649"/>
                  </a:cubicBezTo>
                  <a:lnTo>
                    <a:pt x="1945" y="3953"/>
                  </a:lnTo>
                  <a:cubicBezTo>
                    <a:pt x="2284" y="5255"/>
                    <a:pt x="2302" y="5309"/>
                    <a:pt x="2319" y="5344"/>
                  </a:cubicBezTo>
                  <a:cubicBezTo>
                    <a:pt x="2319" y="5344"/>
                    <a:pt x="2766" y="6647"/>
                    <a:pt x="2373" y="8413"/>
                  </a:cubicBezTo>
                  <a:cubicBezTo>
                    <a:pt x="2337" y="8556"/>
                    <a:pt x="2409" y="8699"/>
                    <a:pt x="2534" y="8770"/>
                  </a:cubicBezTo>
                  <a:cubicBezTo>
                    <a:pt x="2569" y="8770"/>
                    <a:pt x="5246" y="10126"/>
                    <a:pt x="5246" y="10126"/>
                  </a:cubicBezTo>
                  <a:cubicBezTo>
                    <a:pt x="5299" y="10144"/>
                    <a:pt x="5353" y="10153"/>
                    <a:pt x="5402" y="10153"/>
                  </a:cubicBezTo>
                  <a:cubicBezTo>
                    <a:pt x="5451" y="10153"/>
                    <a:pt x="5495" y="10144"/>
                    <a:pt x="5531" y="10126"/>
                  </a:cubicBezTo>
                  <a:lnTo>
                    <a:pt x="8225" y="8770"/>
                  </a:lnTo>
                  <a:cubicBezTo>
                    <a:pt x="8350" y="8699"/>
                    <a:pt x="8422" y="8556"/>
                    <a:pt x="8386" y="8413"/>
                  </a:cubicBezTo>
                  <a:cubicBezTo>
                    <a:pt x="8011" y="6700"/>
                    <a:pt x="8368" y="5701"/>
                    <a:pt x="8814" y="3953"/>
                  </a:cubicBezTo>
                  <a:lnTo>
                    <a:pt x="9457" y="3649"/>
                  </a:lnTo>
                  <a:cubicBezTo>
                    <a:pt x="10135" y="3435"/>
                    <a:pt x="10652" y="2846"/>
                    <a:pt x="10741" y="2079"/>
                  </a:cubicBezTo>
                  <a:cubicBezTo>
                    <a:pt x="10774" y="1900"/>
                    <a:pt x="10628" y="1736"/>
                    <a:pt x="10453" y="1736"/>
                  </a:cubicBezTo>
                  <a:cubicBezTo>
                    <a:pt x="10436" y="1736"/>
                    <a:pt x="10419" y="1737"/>
                    <a:pt x="10402" y="1740"/>
                  </a:cubicBezTo>
                  <a:cubicBezTo>
                    <a:pt x="10354" y="1746"/>
                    <a:pt x="10307" y="1748"/>
                    <a:pt x="10260" y="1748"/>
                  </a:cubicBezTo>
                  <a:cubicBezTo>
                    <a:pt x="9521" y="1748"/>
                    <a:pt x="8927" y="1104"/>
                    <a:pt x="9010" y="348"/>
                  </a:cubicBezTo>
                  <a:cubicBezTo>
                    <a:pt x="9027" y="169"/>
                    <a:pt x="8894" y="5"/>
                    <a:pt x="8722" y="5"/>
                  </a:cubicBezTo>
                  <a:cubicBezTo>
                    <a:pt x="8705" y="5"/>
                    <a:pt x="8688" y="6"/>
                    <a:pt x="8671" y="9"/>
                  </a:cubicBezTo>
                  <a:cubicBezTo>
                    <a:pt x="8315" y="45"/>
                    <a:pt x="7976" y="188"/>
                    <a:pt x="7708" y="402"/>
                  </a:cubicBezTo>
                  <a:cubicBezTo>
                    <a:pt x="6928" y="139"/>
                    <a:pt x="6162" y="0"/>
                    <a:pt x="5384" y="0"/>
                  </a:cubicBezTo>
                  <a:close/>
                </a:path>
              </a:pathLst>
            </a:custGeom>
            <a:solidFill>
              <a:schemeClr val="accent5"/>
            </a:solidFill>
            <a:ln cap="flat" cmpd="sng" w="152400">
              <a:solidFill>
                <a:schemeClr val="accent5"/>
              </a:solidFill>
              <a:prstDash val="solid"/>
              <a:round/>
              <a:headEnd len="sm" w="sm" type="none"/>
              <a:tailEnd len="sm" w="sm" type="none"/>
            </a:ln>
            <a:effectLst>
              <a:outerShdw blurRad="57150" rotWithShape="0" algn="bl" dir="7920000" dist="57150">
                <a:srgbClr val="000000">
                  <a:alpha val="2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32"/>
            <p:cNvSpPr/>
            <p:nvPr/>
          </p:nvSpPr>
          <p:spPr>
            <a:xfrm>
              <a:off x="6872882" y="1273767"/>
              <a:ext cx="515293" cy="485640"/>
            </a:xfrm>
            <a:custGeom>
              <a:rect b="b" l="l" r="r" t="t"/>
              <a:pathLst>
                <a:path extrusionOk="0" h="10154" w="10774">
                  <a:moveTo>
                    <a:pt x="5384" y="632"/>
                  </a:moveTo>
                  <a:cubicBezTo>
                    <a:pt x="6010" y="632"/>
                    <a:pt x="6645" y="725"/>
                    <a:pt x="7262" y="919"/>
                  </a:cubicBezTo>
                  <a:cubicBezTo>
                    <a:pt x="7226" y="973"/>
                    <a:pt x="7208" y="1009"/>
                    <a:pt x="7191" y="1062"/>
                  </a:cubicBezTo>
                  <a:lnTo>
                    <a:pt x="6834" y="1223"/>
                  </a:lnTo>
                  <a:cubicBezTo>
                    <a:pt x="6370" y="1428"/>
                    <a:pt x="5875" y="1531"/>
                    <a:pt x="5382" y="1531"/>
                  </a:cubicBezTo>
                  <a:cubicBezTo>
                    <a:pt x="4889" y="1531"/>
                    <a:pt x="4398" y="1428"/>
                    <a:pt x="3943" y="1223"/>
                  </a:cubicBezTo>
                  <a:lnTo>
                    <a:pt x="3586" y="1062"/>
                  </a:lnTo>
                  <a:cubicBezTo>
                    <a:pt x="3568" y="1009"/>
                    <a:pt x="3533" y="973"/>
                    <a:pt x="3515" y="919"/>
                  </a:cubicBezTo>
                  <a:cubicBezTo>
                    <a:pt x="4111" y="730"/>
                    <a:pt x="4743" y="632"/>
                    <a:pt x="5384" y="632"/>
                  </a:cubicBezTo>
                  <a:close/>
                  <a:moveTo>
                    <a:pt x="8386" y="723"/>
                  </a:moveTo>
                  <a:cubicBezTo>
                    <a:pt x="8493" y="1562"/>
                    <a:pt x="9171" y="2258"/>
                    <a:pt x="10028" y="2365"/>
                  </a:cubicBezTo>
                  <a:cubicBezTo>
                    <a:pt x="9974" y="2507"/>
                    <a:pt x="9885" y="2632"/>
                    <a:pt x="9760" y="2757"/>
                  </a:cubicBezTo>
                  <a:cubicBezTo>
                    <a:pt x="9519" y="2998"/>
                    <a:pt x="9202" y="3119"/>
                    <a:pt x="8883" y="3119"/>
                  </a:cubicBezTo>
                  <a:cubicBezTo>
                    <a:pt x="8564" y="3119"/>
                    <a:pt x="8243" y="2998"/>
                    <a:pt x="7993" y="2757"/>
                  </a:cubicBezTo>
                  <a:cubicBezTo>
                    <a:pt x="7494" y="2258"/>
                    <a:pt x="7512" y="1473"/>
                    <a:pt x="7993" y="991"/>
                  </a:cubicBezTo>
                  <a:cubicBezTo>
                    <a:pt x="8118" y="866"/>
                    <a:pt x="8243" y="777"/>
                    <a:pt x="8386" y="723"/>
                  </a:cubicBezTo>
                  <a:close/>
                  <a:moveTo>
                    <a:pt x="2373" y="723"/>
                  </a:moveTo>
                  <a:cubicBezTo>
                    <a:pt x="2676" y="848"/>
                    <a:pt x="2926" y="1098"/>
                    <a:pt x="3051" y="1401"/>
                  </a:cubicBezTo>
                  <a:cubicBezTo>
                    <a:pt x="3229" y="1847"/>
                    <a:pt x="3140" y="2383"/>
                    <a:pt x="2766" y="2757"/>
                  </a:cubicBezTo>
                  <a:cubicBezTo>
                    <a:pt x="2518" y="3004"/>
                    <a:pt x="2204" y="3120"/>
                    <a:pt x="1894" y="3120"/>
                  </a:cubicBezTo>
                  <a:cubicBezTo>
                    <a:pt x="1420" y="3120"/>
                    <a:pt x="954" y="2850"/>
                    <a:pt x="749" y="2365"/>
                  </a:cubicBezTo>
                  <a:cubicBezTo>
                    <a:pt x="1588" y="2258"/>
                    <a:pt x="2284" y="1580"/>
                    <a:pt x="2373" y="723"/>
                  </a:cubicBezTo>
                  <a:close/>
                  <a:moveTo>
                    <a:pt x="6994" y="1829"/>
                  </a:moveTo>
                  <a:cubicBezTo>
                    <a:pt x="6994" y="2615"/>
                    <a:pt x="7458" y="3293"/>
                    <a:pt x="8100" y="3578"/>
                  </a:cubicBezTo>
                  <a:lnTo>
                    <a:pt x="6263" y="4434"/>
                  </a:lnTo>
                  <a:cubicBezTo>
                    <a:pt x="5986" y="4559"/>
                    <a:pt x="5687" y="4622"/>
                    <a:pt x="5388" y="4622"/>
                  </a:cubicBezTo>
                  <a:cubicBezTo>
                    <a:pt x="5090" y="4622"/>
                    <a:pt x="4791" y="4559"/>
                    <a:pt x="4514" y="4434"/>
                  </a:cubicBezTo>
                  <a:lnTo>
                    <a:pt x="2658" y="3578"/>
                  </a:lnTo>
                  <a:cubicBezTo>
                    <a:pt x="3319" y="3293"/>
                    <a:pt x="3783" y="2615"/>
                    <a:pt x="3765" y="1829"/>
                  </a:cubicBezTo>
                  <a:lnTo>
                    <a:pt x="3765" y="1829"/>
                  </a:lnTo>
                  <a:cubicBezTo>
                    <a:pt x="4273" y="2052"/>
                    <a:pt x="4822" y="2164"/>
                    <a:pt x="5373" y="2164"/>
                  </a:cubicBezTo>
                  <a:cubicBezTo>
                    <a:pt x="5924" y="2164"/>
                    <a:pt x="6477" y="2052"/>
                    <a:pt x="6994" y="1829"/>
                  </a:cubicBezTo>
                  <a:close/>
                  <a:moveTo>
                    <a:pt x="8083" y="4292"/>
                  </a:moveTo>
                  <a:lnTo>
                    <a:pt x="7904" y="5005"/>
                  </a:lnTo>
                  <a:lnTo>
                    <a:pt x="5388" y="6147"/>
                  </a:lnTo>
                  <a:lnTo>
                    <a:pt x="2873" y="5005"/>
                  </a:lnTo>
                  <a:lnTo>
                    <a:pt x="2676" y="4292"/>
                  </a:lnTo>
                  <a:lnTo>
                    <a:pt x="4246" y="5005"/>
                  </a:lnTo>
                  <a:cubicBezTo>
                    <a:pt x="4612" y="5166"/>
                    <a:pt x="5000" y="5246"/>
                    <a:pt x="5388" y="5246"/>
                  </a:cubicBezTo>
                  <a:cubicBezTo>
                    <a:pt x="5776" y="5246"/>
                    <a:pt x="6165" y="5166"/>
                    <a:pt x="6530" y="5005"/>
                  </a:cubicBezTo>
                  <a:lnTo>
                    <a:pt x="8083" y="4292"/>
                  </a:lnTo>
                  <a:close/>
                  <a:moveTo>
                    <a:pt x="3069" y="5790"/>
                  </a:moveTo>
                  <a:lnTo>
                    <a:pt x="5264" y="6790"/>
                  </a:lnTo>
                  <a:cubicBezTo>
                    <a:pt x="5299" y="6808"/>
                    <a:pt x="5339" y="6816"/>
                    <a:pt x="5382" y="6816"/>
                  </a:cubicBezTo>
                  <a:cubicBezTo>
                    <a:pt x="5424" y="6816"/>
                    <a:pt x="5469" y="6808"/>
                    <a:pt x="5513" y="6790"/>
                  </a:cubicBezTo>
                  <a:lnTo>
                    <a:pt x="7708" y="5790"/>
                  </a:lnTo>
                  <a:lnTo>
                    <a:pt x="7708" y="5790"/>
                  </a:lnTo>
                  <a:cubicBezTo>
                    <a:pt x="7601" y="6344"/>
                    <a:pt x="7530" y="7236"/>
                    <a:pt x="7726" y="8306"/>
                  </a:cubicBezTo>
                  <a:lnTo>
                    <a:pt x="5388" y="9484"/>
                  </a:lnTo>
                  <a:lnTo>
                    <a:pt x="3033" y="8306"/>
                  </a:lnTo>
                  <a:cubicBezTo>
                    <a:pt x="3247" y="7236"/>
                    <a:pt x="3176" y="6344"/>
                    <a:pt x="3069" y="5790"/>
                  </a:cubicBezTo>
                  <a:close/>
                  <a:moveTo>
                    <a:pt x="5384" y="0"/>
                  </a:moveTo>
                  <a:cubicBezTo>
                    <a:pt x="4631" y="0"/>
                    <a:pt x="3867" y="130"/>
                    <a:pt x="3069" y="402"/>
                  </a:cubicBezTo>
                  <a:cubicBezTo>
                    <a:pt x="2783" y="188"/>
                    <a:pt x="2462" y="45"/>
                    <a:pt x="2105" y="9"/>
                  </a:cubicBezTo>
                  <a:cubicBezTo>
                    <a:pt x="2088" y="6"/>
                    <a:pt x="2071" y="5"/>
                    <a:pt x="2055" y="5"/>
                  </a:cubicBezTo>
                  <a:cubicBezTo>
                    <a:pt x="1880" y="5"/>
                    <a:pt x="1732" y="169"/>
                    <a:pt x="1749" y="348"/>
                  </a:cubicBezTo>
                  <a:cubicBezTo>
                    <a:pt x="1849" y="1104"/>
                    <a:pt x="1256" y="1748"/>
                    <a:pt x="517" y="1748"/>
                  </a:cubicBezTo>
                  <a:cubicBezTo>
                    <a:pt x="470" y="1748"/>
                    <a:pt x="423" y="1746"/>
                    <a:pt x="375" y="1740"/>
                  </a:cubicBezTo>
                  <a:cubicBezTo>
                    <a:pt x="365" y="1739"/>
                    <a:pt x="355" y="1739"/>
                    <a:pt x="345" y="1739"/>
                  </a:cubicBezTo>
                  <a:cubicBezTo>
                    <a:pt x="161" y="1739"/>
                    <a:pt x="1" y="1893"/>
                    <a:pt x="18" y="2079"/>
                  </a:cubicBezTo>
                  <a:cubicBezTo>
                    <a:pt x="107" y="2846"/>
                    <a:pt x="642" y="3435"/>
                    <a:pt x="1302" y="3649"/>
                  </a:cubicBezTo>
                  <a:lnTo>
                    <a:pt x="1945" y="3953"/>
                  </a:lnTo>
                  <a:cubicBezTo>
                    <a:pt x="2284" y="5255"/>
                    <a:pt x="2302" y="5309"/>
                    <a:pt x="2319" y="5344"/>
                  </a:cubicBezTo>
                  <a:cubicBezTo>
                    <a:pt x="2319" y="5344"/>
                    <a:pt x="2766" y="6647"/>
                    <a:pt x="2373" y="8413"/>
                  </a:cubicBezTo>
                  <a:cubicBezTo>
                    <a:pt x="2337" y="8556"/>
                    <a:pt x="2409" y="8699"/>
                    <a:pt x="2534" y="8770"/>
                  </a:cubicBezTo>
                  <a:cubicBezTo>
                    <a:pt x="2569" y="8770"/>
                    <a:pt x="5246" y="10126"/>
                    <a:pt x="5246" y="10126"/>
                  </a:cubicBezTo>
                  <a:cubicBezTo>
                    <a:pt x="5299" y="10144"/>
                    <a:pt x="5353" y="10153"/>
                    <a:pt x="5402" y="10153"/>
                  </a:cubicBezTo>
                  <a:cubicBezTo>
                    <a:pt x="5451" y="10153"/>
                    <a:pt x="5495" y="10144"/>
                    <a:pt x="5531" y="10126"/>
                  </a:cubicBezTo>
                  <a:lnTo>
                    <a:pt x="8225" y="8770"/>
                  </a:lnTo>
                  <a:cubicBezTo>
                    <a:pt x="8350" y="8699"/>
                    <a:pt x="8422" y="8556"/>
                    <a:pt x="8386" y="8413"/>
                  </a:cubicBezTo>
                  <a:cubicBezTo>
                    <a:pt x="8011" y="6700"/>
                    <a:pt x="8368" y="5701"/>
                    <a:pt x="8814" y="3953"/>
                  </a:cubicBezTo>
                  <a:lnTo>
                    <a:pt x="9457" y="3649"/>
                  </a:lnTo>
                  <a:cubicBezTo>
                    <a:pt x="10135" y="3435"/>
                    <a:pt x="10652" y="2846"/>
                    <a:pt x="10741" y="2079"/>
                  </a:cubicBezTo>
                  <a:cubicBezTo>
                    <a:pt x="10774" y="1900"/>
                    <a:pt x="10628" y="1736"/>
                    <a:pt x="10453" y="1736"/>
                  </a:cubicBezTo>
                  <a:cubicBezTo>
                    <a:pt x="10436" y="1736"/>
                    <a:pt x="10419" y="1737"/>
                    <a:pt x="10402" y="1740"/>
                  </a:cubicBezTo>
                  <a:cubicBezTo>
                    <a:pt x="10354" y="1746"/>
                    <a:pt x="10307" y="1748"/>
                    <a:pt x="10260" y="1748"/>
                  </a:cubicBezTo>
                  <a:cubicBezTo>
                    <a:pt x="9521" y="1748"/>
                    <a:pt x="8927" y="1104"/>
                    <a:pt x="9010" y="348"/>
                  </a:cubicBezTo>
                  <a:cubicBezTo>
                    <a:pt x="9027" y="169"/>
                    <a:pt x="8894" y="5"/>
                    <a:pt x="8722" y="5"/>
                  </a:cubicBezTo>
                  <a:cubicBezTo>
                    <a:pt x="8705" y="5"/>
                    <a:pt x="8688" y="6"/>
                    <a:pt x="8671" y="9"/>
                  </a:cubicBezTo>
                  <a:cubicBezTo>
                    <a:pt x="8315" y="45"/>
                    <a:pt x="7976" y="188"/>
                    <a:pt x="7708" y="402"/>
                  </a:cubicBezTo>
                  <a:cubicBezTo>
                    <a:pt x="6928" y="139"/>
                    <a:pt x="6162" y="0"/>
                    <a:pt x="53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62" name="Google Shape;2462;p32"/>
          <p:cNvGrpSpPr/>
          <p:nvPr/>
        </p:nvGrpSpPr>
        <p:grpSpPr>
          <a:xfrm rot="739693">
            <a:off x="1743630" y="3082576"/>
            <a:ext cx="378827" cy="470386"/>
            <a:chOff x="865167" y="2986183"/>
            <a:chExt cx="413095" cy="512881"/>
          </a:xfrm>
        </p:grpSpPr>
        <p:grpSp>
          <p:nvGrpSpPr>
            <p:cNvPr id="2463" name="Google Shape;2463;p32"/>
            <p:cNvGrpSpPr/>
            <p:nvPr/>
          </p:nvGrpSpPr>
          <p:grpSpPr>
            <a:xfrm>
              <a:off x="865167" y="2986183"/>
              <a:ext cx="413095" cy="512881"/>
              <a:chOff x="6842397" y="2102388"/>
              <a:chExt cx="255850" cy="317672"/>
            </a:xfrm>
          </p:grpSpPr>
          <p:sp>
            <p:nvSpPr>
              <p:cNvPr id="2464" name="Google Shape;2464;p32"/>
              <p:cNvSpPr/>
              <p:nvPr/>
            </p:nvSpPr>
            <p:spPr>
              <a:xfrm>
                <a:off x="6960798" y="2221292"/>
                <a:ext cx="18514" cy="57112"/>
              </a:xfrm>
              <a:custGeom>
                <a:rect b="b" l="l" r="r" t="t"/>
                <a:pathLst>
                  <a:path extrusionOk="0" h="1928" w="625">
                    <a:moveTo>
                      <a:pt x="321" y="1"/>
                    </a:moveTo>
                    <a:cubicBezTo>
                      <a:pt x="143" y="1"/>
                      <a:pt x="0" y="143"/>
                      <a:pt x="0" y="322"/>
                    </a:cubicBezTo>
                    <a:lnTo>
                      <a:pt x="0" y="1607"/>
                    </a:lnTo>
                    <a:cubicBezTo>
                      <a:pt x="0" y="1785"/>
                      <a:pt x="143" y="1928"/>
                      <a:pt x="321" y="1928"/>
                    </a:cubicBezTo>
                    <a:cubicBezTo>
                      <a:pt x="482" y="1928"/>
                      <a:pt x="625" y="1785"/>
                      <a:pt x="625" y="1607"/>
                    </a:cubicBezTo>
                    <a:lnTo>
                      <a:pt x="625" y="322"/>
                    </a:lnTo>
                    <a:cubicBezTo>
                      <a:pt x="625" y="143"/>
                      <a:pt x="482" y="1"/>
                      <a:pt x="321" y="1"/>
                    </a:cubicBezTo>
                    <a:close/>
                  </a:path>
                </a:pathLst>
              </a:custGeom>
              <a:solidFill>
                <a:schemeClr val="accent5"/>
              </a:solidFill>
              <a:ln cap="flat" cmpd="sng" w="152400">
                <a:solidFill>
                  <a:schemeClr val="accent5"/>
                </a:solidFill>
                <a:prstDash val="solid"/>
                <a:round/>
                <a:headEnd len="sm" w="sm" type="none"/>
                <a:tailEnd len="sm" w="sm" type="none"/>
              </a:ln>
              <a:effectLst>
                <a:outerShdw blurRad="57150" rotWithShape="0" algn="bl" dir="8280000" dist="66675">
                  <a:srgbClr val="000000">
                    <a:alpha val="3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32"/>
              <p:cNvSpPr/>
              <p:nvPr/>
            </p:nvSpPr>
            <p:spPr>
              <a:xfrm>
                <a:off x="6923799" y="2221292"/>
                <a:ext cx="18514" cy="46537"/>
              </a:xfrm>
              <a:custGeom>
                <a:rect b="b" l="l" r="r" t="t"/>
                <a:pathLst>
                  <a:path extrusionOk="0" h="1571" w="625">
                    <a:moveTo>
                      <a:pt x="304" y="1"/>
                    </a:moveTo>
                    <a:cubicBezTo>
                      <a:pt x="143" y="1"/>
                      <a:pt x="0" y="143"/>
                      <a:pt x="0" y="322"/>
                    </a:cubicBezTo>
                    <a:lnTo>
                      <a:pt x="0" y="1268"/>
                    </a:lnTo>
                    <a:cubicBezTo>
                      <a:pt x="0" y="1428"/>
                      <a:pt x="143" y="1571"/>
                      <a:pt x="304" y="1571"/>
                    </a:cubicBezTo>
                    <a:cubicBezTo>
                      <a:pt x="482" y="1571"/>
                      <a:pt x="625" y="1428"/>
                      <a:pt x="625" y="1268"/>
                    </a:cubicBezTo>
                    <a:lnTo>
                      <a:pt x="625" y="322"/>
                    </a:lnTo>
                    <a:cubicBezTo>
                      <a:pt x="625" y="143"/>
                      <a:pt x="482" y="1"/>
                      <a:pt x="304" y="1"/>
                    </a:cubicBezTo>
                    <a:close/>
                  </a:path>
                </a:pathLst>
              </a:custGeom>
              <a:solidFill>
                <a:schemeClr val="accent5"/>
              </a:solidFill>
              <a:ln cap="flat" cmpd="sng" w="152400">
                <a:solidFill>
                  <a:schemeClr val="accent5"/>
                </a:solidFill>
                <a:prstDash val="solid"/>
                <a:round/>
                <a:headEnd len="sm" w="sm" type="none"/>
                <a:tailEnd len="sm" w="sm" type="none"/>
              </a:ln>
              <a:effectLst>
                <a:outerShdw blurRad="57150" rotWithShape="0" algn="bl" dir="8280000" dist="66675">
                  <a:srgbClr val="000000">
                    <a:alpha val="3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32"/>
              <p:cNvSpPr/>
              <p:nvPr/>
            </p:nvSpPr>
            <p:spPr>
              <a:xfrm>
                <a:off x="6998329" y="2221292"/>
                <a:ext cx="18514" cy="46537"/>
              </a:xfrm>
              <a:custGeom>
                <a:rect b="b" l="l" r="r" t="t"/>
                <a:pathLst>
                  <a:path extrusionOk="0" h="1571" w="625">
                    <a:moveTo>
                      <a:pt x="303" y="1"/>
                    </a:moveTo>
                    <a:cubicBezTo>
                      <a:pt x="125" y="1"/>
                      <a:pt x="0" y="143"/>
                      <a:pt x="0" y="322"/>
                    </a:cubicBezTo>
                    <a:lnTo>
                      <a:pt x="0" y="1268"/>
                    </a:lnTo>
                    <a:cubicBezTo>
                      <a:pt x="0" y="1428"/>
                      <a:pt x="125" y="1571"/>
                      <a:pt x="303" y="1571"/>
                    </a:cubicBezTo>
                    <a:cubicBezTo>
                      <a:pt x="482" y="1571"/>
                      <a:pt x="625" y="1428"/>
                      <a:pt x="625" y="1268"/>
                    </a:cubicBezTo>
                    <a:lnTo>
                      <a:pt x="625" y="322"/>
                    </a:lnTo>
                    <a:cubicBezTo>
                      <a:pt x="625" y="143"/>
                      <a:pt x="482" y="1"/>
                      <a:pt x="303" y="1"/>
                    </a:cubicBezTo>
                    <a:close/>
                  </a:path>
                </a:pathLst>
              </a:custGeom>
              <a:solidFill>
                <a:schemeClr val="accent5"/>
              </a:solidFill>
              <a:ln cap="flat" cmpd="sng" w="152400">
                <a:solidFill>
                  <a:schemeClr val="accent5"/>
                </a:solidFill>
                <a:prstDash val="solid"/>
                <a:round/>
                <a:headEnd len="sm" w="sm" type="none"/>
                <a:tailEnd len="sm" w="sm" type="none"/>
              </a:ln>
              <a:effectLst>
                <a:outerShdw blurRad="57150" rotWithShape="0" algn="bl" dir="8280000" dist="66675">
                  <a:srgbClr val="000000">
                    <a:alpha val="3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32"/>
              <p:cNvSpPr/>
              <p:nvPr/>
            </p:nvSpPr>
            <p:spPr>
              <a:xfrm>
                <a:off x="6842397" y="2102388"/>
                <a:ext cx="255850" cy="317672"/>
              </a:xfrm>
              <a:custGeom>
                <a:rect b="b" l="l" r="r" t="t"/>
                <a:pathLst>
                  <a:path extrusionOk="0" h="10724" w="8637">
                    <a:moveTo>
                      <a:pt x="4765" y="625"/>
                    </a:moveTo>
                    <a:lnTo>
                      <a:pt x="4568" y="1713"/>
                    </a:lnTo>
                    <a:cubicBezTo>
                      <a:pt x="4488" y="1704"/>
                      <a:pt x="4403" y="1700"/>
                      <a:pt x="4316" y="1700"/>
                    </a:cubicBezTo>
                    <a:cubicBezTo>
                      <a:pt x="4229" y="1700"/>
                      <a:pt x="4140" y="1704"/>
                      <a:pt x="4051" y="1713"/>
                    </a:cubicBezTo>
                    <a:lnTo>
                      <a:pt x="3855" y="625"/>
                    </a:lnTo>
                    <a:close/>
                    <a:moveTo>
                      <a:pt x="4310" y="2302"/>
                    </a:moveTo>
                    <a:cubicBezTo>
                      <a:pt x="4457" y="2302"/>
                      <a:pt x="4604" y="2320"/>
                      <a:pt x="4747" y="2355"/>
                    </a:cubicBezTo>
                    <a:cubicBezTo>
                      <a:pt x="5121" y="2462"/>
                      <a:pt x="5460" y="2677"/>
                      <a:pt x="5710" y="2980"/>
                    </a:cubicBezTo>
                    <a:lnTo>
                      <a:pt x="2909" y="2980"/>
                    </a:lnTo>
                    <a:cubicBezTo>
                      <a:pt x="3159" y="2677"/>
                      <a:pt x="3498" y="2462"/>
                      <a:pt x="3872" y="2355"/>
                    </a:cubicBezTo>
                    <a:cubicBezTo>
                      <a:pt x="4015" y="2320"/>
                      <a:pt x="4162" y="2302"/>
                      <a:pt x="4310" y="2302"/>
                    </a:cubicBezTo>
                    <a:close/>
                    <a:moveTo>
                      <a:pt x="6513" y="3604"/>
                    </a:moveTo>
                    <a:lnTo>
                      <a:pt x="6513" y="5567"/>
                    </a:lnTo>
                    <a:lnTo>
                      <a:pt x="4318" y="6531"/>
                    </a:lnTo>
                    <a:lnTo>
                      <a:pt x="2106" y="5567"/>
                    </a:lnTo>
                    <a:lnTo>
                      <a:pt x="2106" y="3604"/>
                    </a:lnTo>
                    <a:close/>
                    <a:moveTo>
                      <a:pt x="2588" y="6459"/>
                    </a:moveTo>
                    <a:lnTo>
                      <a:pt x="4194" y="7173"/>
                    </a:lnTo>
                    <a:cubicBezTo>
                      <a:pt x="4229" y="7191"/>
                      <a:pt x="4269" y="7200"/>
                      <a:pt x="4312" y="7200"/>
                    </a:cubicBezTo>
                    <a:cubicBezTo>
                      <a:pt x="4354" y="7200"/>
                      <a:pt x="4399" y="7191"/>
                      <a:pt x="4443" y="7173"/>
                    </a:cubicBezTo>
                    <a:lnTo>
                      <a:pt x="6049" y="6459"/>
                    </a:lnTo>
                    <a:lnTo>
                      <a:pt x="6049" y="6459"/>
                    </a:lnTo>
                    <a:cubicBezTo>
                      <a:pt x="5853" y="7244"/>
                      <a:pt x="5157" y="7833"/>
                      <a:pt x="4318" y="7833"/>
                    </a:cubicBezTo>
                    <a:cubicBezTo>
                      <a:pt x="3480" y="7833"/>
                      <a:pt x="2766" y="7244"/>
                      <a:pt x="2588" y="6459"/>
                    </a:cubicBezTo>
                    <a:close/>
                    <a:moveTo>
                      <a:pt x="5139" y="8315"/>
                    </a:moveTo>
                    <a:lnTo>
                      <a:pt x="5228" y="8636"/>
                    </a:lnTo>
                    <a:lnTo>
                      <a:pt x="4318" y="9867"/>
                    </a:lnTo>
                    <a:lnTo>
                      <a:pt x="3408" y="8636"/>
                    </a:lnTo>
                    <a:lnTo>
                      <a:pt x="3480" y="8315"/>
                    </a:lnTo>
                    <a:cubicBezTo>
                      <a:pt x="3745" y="8406"/>
                      <a:pt x="4028" y="8455"/>
                      <a:pt x="4316" y="8455"/>
                    </a:cubicBezTo>
                    <a:cubicBezTo>
                      <a:pt x="4591" y="8455"/>
                      <a:pt x="4869" y="8411"/>
                      <a:pt x="5139" y="8315"/>
                    </a:cubicBezTo>
                    <a:close/>
                    <a:moveTo>
                      <a:pt x="1713" y="8814"/>
                    </a:moveTo>
                    <a:lnTo>
                      <a:pt x="1713" y="10099"/>
                    </a:lnTo>
                    <a:lnTo>
                      <a:pt x="625" y="10099"/>
                    </a:lnTo>
                    <a:lnTo>
                      <a:pt x="625" y="9992"/>
                    </a:lnTo>
                    <a:cubicBezTo>
                      <a:pt x="625" y="9368"/>
                      <a:pt x="1107" y="8868"/>
                      <a:pt x="1713" y="8814"/>
                    </a:cubicBezTo>
                    <a:close/>
                    <a:moveTo>
                      <a:pt x="2338" y="8886"/>
                    </a:moveTo>
                    <a:lnTo>
                      <a:pt x="2891" y="8993"/>
                    </a:lnTo>
                    <a:lnTo>
                      <a:pt x="3694" y="10099"/>
                    </a:lnTo>
                    <a:lnTo>
                      <a:pt x="2338" y="10099"/>
                    </a:lnTo>
                    <a:lnTo>
                      <a:pt x="2338" y="8886"/>
                    </a:lnTo>
                    <a:close/>
                    <a:moveTo>
                      <a:pt x="6281" y="8886"/>
                    </a:moveTo>
                    <a:lnTo>
                      <a:pt x="6281" y="10099"/>
                    </a:lnTo>
                    <a:lnTo>
                      <a:pt x="4943" y="10099"/>
                    </a:lnTo>
                    <a:lnTo>
                      <a:pt x="5746" y="8993"/>
                    </a:lnTo>
                    <a:lnTo>
                      <a:pt x="6281" y="8886"/>
                    </a:lnTo>
                    <a:close/>
                    <a:moveTo>
                      <a:pt x="6906" y="8814"/>
                    </a:moveTo>
                    <a:cubicBezTo>
                      <a:pt x="7512" y="8868"/>
                      <a:pt x="7994" y="9368"/>
                      <a:pt x="7994" y="9992"/>
                    </a:cubicBezTo>
                    <a:lnTo>
                      <a:pt x="7994" y="10099"/>
                    </a:lnTo>
                    <a:lnTo>
                      <a:pt x="6906" y="10099"/>
                    </a:lnTo>
                    <a:lnTo>
                      <a:pt x="6906" y="8814"/>
                    </a:lnTo>
                    <a:close/>
                    <a:moveTo>
                      <a:pt x="3480" y="0"/>
                    </a:moveTo>
                    <a:cubicBezTo>
                      <a:pt x="3284" y="0"/>
                      <a:pt x="3141" y="179"/>
                      <a:pt x="3177" y="375"/>
                    </a:cubicBezTo>
                    <a:lnTo>
                      <a:pt x="3444" y="1856"/>
                    </a:lnTo>
                    <a:cubicBezTo>
                      <a:pt x="2909" y="2070"/>
                      <a:pt x="2463" y="2462"/>
                      <a:pt x="2195" y="2980"/>
                    </a:cubicBezTo>
                    <a:lnTo>
                      <a:pt x="1803" y="2980"/>
                    </a:lnTo>
                    <a:cubicBezTo>
                      <a:pt x="1624" y="2980"/>
                      <a:pt x="1481" y="3105"/>
                      <a:pt x="1481" y="3283"/>
                    </a:cubicBezTo>
                    <a:lnTo>
                      <a:pt x="1481" y="5781"/>
                    </a:lnTo>
                    <a:cubicBezTo>
                      <a:pt x="1481" y="5906"/>
                      <a:pt x="1553" y="6013"/>
                      <a:pt x="1678" y="6067"/>
                    </a:cubicBezTo>
                    <a:lnTo>
                      <a:pt x="1910" y="6156"/>
                    </a:lnTo>
                    <a:cubicBezTo>
                      <a:pt x="1945" y="6923"/>
                      <a:pt x="2338" y="7601"/>
                      <a:pt x="2909" y="8011"/>
                    </a:cubicBezTo>
                    <a:lnTo>
                      <a:pt x="2838" y="8333"/>
                    </a:lnTo>
                    <a:lnTo>
                      <a:pt x="2142" y="8208"/>
                    </a:lnTo>
                    <a:cubicBezTo>
                      <a:pt x="2034" y="8189"/>
                      <a:pt x="1925" y="8180"/>
                      <a:pt x="1817" y="8180"/>
                    </a:cubicBezTo>
                    <a:cubicBezTo>
                      <a:pt x="1407" y="8180"/>
                      <a:pt x="1003" y="8314"/>
                      <a:pt x="679" y="8582"/>
                    </a:cubicBezTo>
                    <a:cubicBezTo>
                      <a:pt x="250" y="8921"/>
                      <a:pt x="1" y="9439"/>
                      <a:pt x="1" y="9992"/>
                    </a:cubicBezTo>
                    <a:lnTo>
                      <a:pt x="1" y="10402"/>
                    </a:lnTo>
                    <a:cubicBezTo>
                      <a:pt x="1" y="10581"/>
                      <a:pt x="143" y="10724"/>
                      <a:pt x="304" y="10724"/>
                    </a:cubicBezTo>
                    <a:lnTo>
                      <a:pt x="8315" y="10724"/>
                    </a:lnTo>
                    <a:cubicBezTo>
                      <a:pt x="8494" y="10724"/>
                      <a:pt x="8636" y="10581"/>
                      <a:pt x="8636" y="10402"/>
                    </a:cubicBezTo>
                    <a:lnTo>
                      <a:pt x="8636" y="9992"/>
                    </a:lnTo>
                    <a:cubicBezTo>
                      <a:pt x="8636" y="9439"/>
                      <a:pt x="8387" y="8921"/>
                      <a:pt x="7958" y="8582"/>
                    </a:cubicBezTo>
                    <a:cubicBezTo>
                      <a:pt x="7619" y="8314"/>
                      <a:pt x="7213" y="8180"/>
                      <a:pt x="6802" y="8180"/>
                    </a:cubicBezTo>
                    <a:cubicBezTo>
                      <a:pt x="6694" y="8180"/>
                      <a:pt x="6585" y="8189"/>
                      <a:pt x="6477" y="8208"/>
                    </a:cubicBezTo>
                    <a:lnTo>
                      <a:pt x="5799" y="8333"/>
                    </a:lnTo>
                    <a:lnTo>
                      <a:pt x="5710" y="8011"/>
                    </a:lnTo>
                    <a:cubicBezTo>
                      <a:pt x="6299" y="7601"/>
                      <a:pt x="6692" y="6923"/>
                      <a:pt x="6727" y="6174"/>
                    </a:cubicBezTo>
                    <a:lnTo>
                      <a:pt x="6959" y="6067"/>
                    </a:lnTo>
                    <a:cubicBezTo>
                      <a:pt x="7066" y="6013"/>
                      <a:pt x="7138" y="5906"/>
                      <a:pt x="7138" y="5781"/>
                    </a:cubicBezTo>
                    <a:lnTo>
                      <a:pt x="7138" y="3283"/>
                    </a:lnTo>
                    <a:cubicBezTo>
                      <a:pt x="7138" y="3105"/>
                      <a:pt x="6995" y="2980"/>
                      <a:pt x="6834" y="2980"/>
                    </a:cubicBezTo>
                    <a:lnTo>
                      <a:pt x="6442" y="2980"/>
                    </a:lnTo>
                    <a:cubicBezTo>
                      <a:pt x="6335" y="2766"/>
                      <a:pt x="6192" y="2569"/>
                      <a:pt x="6014" y="2391"/>
                    </a:cubicBezTo>
                    <a:cubicBezTo>
                      <a:pt x="5782" y="2159"/>
                      <a:pt x="5496" y="1981"/>
                      <a:pt x="5193" y="1856"/>
                    </a:cubicBezTo>
                    <a:lnTo>
                      <a:pt x="5460" y="375"/>
                    </a:lnTo>
                    <a:cubicBezTo>
                      <a:pt x="5496" y="179"/>
                      <a:pt x="5353" y="0"/>
                      <a:pt x="5157" y="0"/>
                    </a:cubicBezTo>
                    <a:close/>
                  </a:path>
                </a:pathLst>
              </a:custGeom>
              <a:solidFill>
                <a:schemeClr val="accent5"/>
              </a:solidFill>
              <a:ln cap="flat" cmpd="sng" w="152400">
                <a:solidFill>
                  <a:schemeClr val="accent5"/>
                </a:solidFill>
                <a:prstDash val="solid"/>
                <a:round/>
                <a:headEnd len="sm" w="sm" type="none"/>
                <a:tailEnd len="sm" w="sm" type="none"/>
              </a:ln>
              <a:effectLst>
                <a:outerShdw blurRad="57150" rotWithShape="0" algn="bl" dir="8280000" dist="66675">
                  <a:srgbClr val="000000">
                    <a:alpha val="3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68" name="Google Shape;2468;p32"/>
            <p:cNvGrpSpPr/>
            <p:nvPr/>
          </p:nvGrpSpPr>
          <p:grpSpPr>
            <a:xfrm>
              <a:off x="865167" y="2986183"/>
              <a:ext cx="413095" cy="512881"/>
              <a:chOff x="6842397" y="2102388"/>
              <a:chExt cx="255850" cy="317672"/>
            </a:xfrm>
          </p:grpSpPr>
          <p:sp>
            <p:nvSpPr>
              <p:cNvPr id="2469" name="Google Shape;2469;p32"/>
              <p:cNvSpPr/>
              <p:nvPr/>
            </p:nvSpPr>
            <p:spPr>
              <a:xfrm>
                <a:off x="6960798" y="2221292"/>
                <a:ext cx="18514" cy="57112"/>
              </a:xfrm>
              <a:custGeom>
                <a:rect b="b" l="l" r="r" t="t"/>
                <a:pathLst>
                  <a:path extrusionOk="0" h="1928" w="625">
                    <a:moveTo>
                      <a:pt x="321" y="1"/>
                    </a:moveTo>
                    <a:cubicBezTo>
                      <a:pt x="143" y="1"/>
                      <a:pt x="0" y="143"/>
                      <a:pt x="0" y="322"/>
                    </a:cubicBezTo>
                    <a:lnTo>
                      <a:pt x="0" y="1607"/>
                    </a:lnTo>
                    <a:cubicBezTo>
                      <a:pt x="0" y="1785"/>
                      <a:pt x="143" y="1928"/>
                      <a:pt x="321" y="1928"/>
                    </a:cubicBezTo>
                    <a:cubicBezTo>
                      <a:pt x="482" y="1928"/>
                      <a:pt x="625" y="1785"/>
                      <a:pt x="625" y="1607"/>
                    </a:cubicBezTo>
                    <a:lnTo>
                      <a:pt x="625" y="322"/>
                    </a:lnTo>
                    <a:cubicBezTo>
                      <a:pt x="625" y="143"/>
                      <a:pt x="482" y="1"/>
                      <a:pt x="32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32"/>
              <p:cNvSpPr/>
              <p:nvPr/>
            </p:nvSpPr>
            <p:spPr>
              <a:xfrm>
                <a:off x="6923799" y="2221292"/>
                <a:ext cx="18514" cy="46537"/>
              </a:xfrm>
              <a:custGeom>
                <a:rect b="b" l="l" r="r" t="t"/>
                <a:pathLst>
                  <a:path extrusionOk="0" h="1571" w="625">
                    <a:moveTo>
                      <a:pt x="304" y="1"/>
                    </a:moveTo>
                    <a:cubicBezTo>
                      <a:pt x="143" y="1"/>
                      <a:pt x="0" y="143"/>
                      <a:pt x="0" y="322"/>
                    </a:cubicBezTo>
                    <a:lnTo>
                      <a:pt x="0" y="1268"/>
                    </a:lnTo>
                    <a:cubicBezTo>
                      <a:pt x="0" y="1428"/>
                      <a:pt x="143" y="1571"/>
                      <a:pt x="304" y="1571"/>
                    </a:cubicBezTo>
                    <a:cubicBezTo>
                      <a:pt x="482" y="1571"/>
                      <a:pt x="625" y="1428"/>
                      <a:pt x="625" y="1268"/>
                    </a:cubicBezTo>
                    <a:lnTo>
                      <a:pt x="625" y="322"/>
                    </a:lnTo>
                    <a:cubicBezTo>
                      <a:pt x="625" y="143"/>
                      <a:pt x="482" y="1"/>
                      <a:pt x="3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32"/>
              <p:cNvSpPr/>
              <p:nvPr/>
            </p:nvSpPr>
            <p:spPr>
              <a:xfrm>
                <a:off x="6998329" y="2221292"/>
                <a:ext cx="18514" cy="46537"/>
              </a:xfrm>
              <a:custGeom>
                <a:rect b="b" l="l" r="r" t="t"/>
                <a:pathLst>
                  <a:path extrusionOk="0" h="1571" w="625">
                    <a:moveTo>
                      <a:pt x="303" y="1"/>
                    </a:moveTo>
                    <a:cubicBezTo>
                      <a:pt x="125" y="1"/>
                      <a:pt x="0" y="143"/>
                      <a:pt x="0" y="322"/>
                    </a:cubicBezTo>
                    <a:lnTo>
                      <a:pt x="0" y="1268"/>
                    </a:lnTo>
                    <a:cubicBezTo>
                      <a:pt x="0" y="1428"/>
                      <a:pt x="125" y="1571"/>
                      <a:pt x="303" y="1571"/>
                    </a:cubicBezTo>
                    <a:cubicBezTo>
                      <a:pt x="482" y="1571"/>
                      <a:pt x="625" y="1428"/>
                      <a:pt x="625" y="1268"/>
                    </a:cubicBezTo>
                    <a:lnTo>
                      <a:pt x="625" y="322"/>
                    </a:lnTo>
                    <a:cubicBezTo>
                      <a:pt x="625" y="143"/>
                      <a:pt x="482" y="1"/>
                      <a:pt x="3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32"/>
              <p:cNvSpPr/>
              <p:nvPr/>
            </p:nvSpPr>
            <p:spPr>
              <a:xfrm>
                <a:off x="6842397" y="2102388"/>
                <a:ext cx="255850" cy="317672"/>
              </a:xfrm>
              <a:custGeom>
                <a:rect b="b" l="l" r="r" t="t"/>
                <a:pathLst>
                  <a:path extrusionOk="0" h="10724" w="8637">
                    <a:moveTo>
                      <a:pt x="4765" y="625"/>
                    </a:moveTo>
                    <a:lnTo>
                      <a:pt x="4568" y="1713"/>
                    </a:lnTo>
                    <a:cubicBezTo>
                      <a:pt x="4488" y="1704"/>
                      <a:pt x="4403" y="1700"/>
                      <a:pt x="4316" y="1700"/>
                    </a:cubicBezTo>
                    <a:cubicBezTo>
                      <a:pt x="4229" y="1700"/>
                      <a:pt x="4140" y="1704"/>
                      <a:pt x="4051" y="1713"/>
                    </a:cubicBezTo>
                    <a:lnTo>
                      <a:pt x="3855" y="625"/>
                    </a:lnTo>
                    <a:close/>
                    <a:moveTo>
                      <a:pt x="4310" y="2302"/>
                    </a:moveTo>
                    <a:cubicBezTo>
                      <a:pt x="4457" y="2302"/>
                      <a:pt x="4604" y="2320"/>
                      <a:pt x="4747" y="2355"/>
                    </a:cubicBezTo>
                    <a:cubicBezTo>
                      <a:pt x="5121" y="2462"/>
                      <a:pt x="5460" y="2677"/>
                      <a:pt x="5710" y="2980"/>
                    </a:cubicBezTo>
                    <a:lnTo>
                      <a:pt x="2909" y="2980"/>
                    </a:lnTo>
                    <a:cubicBezTo>
                      <a:pt x="3159" y="2677"/>
                      <a:pt x="3498" y="2462"/>
                      <a:pt x="3872" y="2355"/>
                    </a:cubicBezTo>
                    <a:cubicBezTo>
                      <a:pt x="4015" y="2320"/>
                      <a:pt x="4162" y="2302"/>
                      <a:pt x="4310" y="2302"/>
                    </a:cubicBezTo>
                    <a:close/>
                    <a:moveTo>
                      <a:pt x="6513" y="3604"/>
                    </a:moveTo>
                    <a:lnTo>
                      <a:pt x="6513" y="5567"/>
                    </a:lnTo>
                    <a:lnTo>
                      <a:pt x="4318" y="6531"/>
                    </a:lnTo>
                    <a:lnTo>
                      <a:pt x="2106" y="5567"/>
                    </a:lnTo>
                    <a:lnTo>
                      <a:pt x="2106" y="3604"/>
                    </a:lnTo>
                    <a:close/>
                    <a:moveTo>
                      <a:pt x="2588" y="6459"/>
                    </a:moveTo>
                    <a:lnTo>
                      <a:pt x="4194" y="7173"/>
                    </a:lnTo>
                    <a:cubicBezTo>
                      <a:pt x="4229" y="7191"/>
                      <a:pt x="4269" y="7200"/>
                      <a:pt x="4312" y="7200"/>
                    </a:cubicBezTo>
                    <a:cubicBezTo>
                      <a:pt x="4354" y="7200"/>
                      <a:pt x="4399" y="7191"/>
                      <a:pt x="4443" y="7173"/>
                    </a:cubicBezTo>
                    <a:lnTo>
                      <a:pt x="6049" y="6459"/>
                    </a:lnTo>
                    <a:lnTo>
                      <a:pt x="6049" y="6459"/>
                    </a:lnTo>
                    <a:cubicBezTo>
                      <a:pt x="5853" y="7244"/>
                      <a:pt x="5157" y="7833"/>
                      <a:pt x="4318" y="7833"/>
                    </a:cubicBezTo>
                    <a:cubicBezTo>
                      <a:pt x="3480" y="7833"/>
                      <a:pt x="2766" y="7244"/>
                      <a:pt x="2588" y="6459"/>
                    </a:cubicBezTo>
                    <a:close/>
                    <a:moveTo>
                      <a:pt x="5139" y="8315"/>
                    </a:moveTo>
                    <a:lnTo>
                      <a:pt x="5228" y="8636"/>
                    </a:lnTo>
                    <a:lnTo>
                      <a:pt x="4318" y="9867"/>
                    </a:lnTo>
                    <a:lnTo>
                      <a:pt x="3408" y="8636"/>
                    </a:lnTo>
                    <a:lnTo>
                      <a:pt x="3480" y="8315"/>
                    </a:lnTo>
                    <a:cubicBezTo>
                      <a:pt x="3745" y="8406"/>
                      <a:pt x="4028" y="8455"/>
                      <a:pt x="4316" y="8455"/>
                    </a:cubicBezTo>
                    <a:cubicBezTo>
                      <a:pt x="4591" y="8455"/>
                      <a:pt x="4869" y="8411"/>
                      <a:pt x="5139" y="8315"/>
                    </a:cubicBezTo>
                    <a:close/>
                    <a:moveTo>
                      <a:pt x="1713" y="8814"/>
                    </a:moveTo>
                    <a:lnTo>
                      <a:pt x="1713" y="10099"/>
                    </a:lnTo>
                    <a:lnTo>
                      <a:pt x="625" y="10099"/>
                    </a:lnTo>
                    <a:lnTo>
                      <a:pt x="625" y="9992"/>
                    </a:lnTo>
                    <a:cubicBezTo>
                      <a:pt x="625" y="9368"/>
                      <a:pt x="1107" y="8868"/>
                      <a:pt x="1713" y="8814"/>
                    </a:cubicBezTo>
                    <a:close/>
                    <a:moveTo>
                      <a:pt x="2338" y="8886"/>
                    </a:moveTo>
                    <a:lnTo>
                      <a:pt x="2891" y="8993"/>
                    </a:lnTo>
                    <a:lnTo>
                      <a:pt x="3694" y="10099"/>
                    </a:lnTo>
                    <a:lnTo>
                      <a:pt x="2338" y="10099"/>
                    </a:lnTo>
                    <a:lnTo>
                      <a:pt x="2338" y="8886"/>
                    </a:lnTo>
                    <a:close/>
                    <a:moveTo>
                      <a:pt x="6281" y="8886"/>
                    </a:moveTo>
                    <a:lnTo>
                      <a:pt x="6281" y="10099"/>
                    </a:lnTo>
                    <a:lnTo>
                      <a:pt x="4943" y="10099"/>
                    </a:lnTo>
                    <a:lnTo>
                      <a:pt x="5746" y="8993"/>
                    </a:lnTo>
                    <a:lnTo>
                      <a:pt x="6281" y="8886"/>
                    </a:lnTo>
                    <a:close/>
                    <a:moveTo>
                      <a:pt x="6906" y="8814"/>
                    </a:moveTo>
                    <a:cubicBezTo>
                      <a:pt x="7512" y="8868"/>
                      <a:pt x="7994" y="9368"/>
                      <a:pt x="7994" y="9992"/>
                    </a:cubicBezTo>
                    <a:lnTo>
                      <a:pt x="7994" y="10099"/>
                    </a:lnTo>
                    <a:lnTo>
                      <a:pt x="6906" y="10099"/>
                    </a:lnTo>
                    <a:lnTo>
                      <a:pt x="6906" y="8814"/>
                    </a:lnTo>
                    <a:close/>
                    <a:moveTo>
                      <a:pt x="3480" y="0"/>
                    </a:moveTo>
                    <a:cubicBezTo>
                      <a:pt x="3284" y="0"/>
                      <a:pt x="3141" y="179"/>
                      <a:pt x="3177" y="375"/>
                    </a:cubicBezTo>
                    <a:lnTo>
                      <a:pt x="3444" y="1856"/>
                    </a:lnTo>
                    <a:cubicBezTo>
                      <a:pt x="2909" y="2070"/>
                      <a:pt x="2463" y="2462"/>
                      <a:pt x="2195" y="2980"/>
                    </a:cubicBezTo>
                    <a:lnTo>
                      <a:pt x="1803" y="2980"/>
                    </a:lnTo>
                    <a:cubicBezTo>
                      <a:pt x="1624" y="2980"/>
                      <a:pt x="1481" y="3105"/>
                      <a:pt x="1481" y="3283"/>
                    </a:cubicBezTo>
                    <a:lnTo>
                      <a:pt x="1481" y="5781"/>
                    </a:lnTo>
                    <a:cubicBezTo>
                      <a:pt x="1481" y="5906"/>
                      <a:pt x="1553" y="6013"/>
                      <a:pt x="1678" y="6067"/>
                    </a:cubicBezTo>
                    <a:lnTo>
                      <a:pt x="1910" y="6156"/>
                    </a:lnTo>
                    <a:cubicBezTo>
                      <a:pt x="1945" y="6923"/>
                      <a:pt x="2338" y="7601"/>
                      <a:pt x="2909" y="8011"/>
                    </a:cubicBezTo>
                    <a:lnTo>
                      <a:pt x="2838" y="8333"/>
                    </a:lnTo>
                    <a:lnTo>
                      <a:pt x="2142" y="8208"/>
                    </a:lnTo>
                    <a:cubicBezTo>
                      <a:pt x="2034" y="8189"/>
                      <a:pt x="1925" y="8180"/>
                      <a:pt x="1817" y="8180"/>
                    </a:cubicBezTo>
                    <a:cubicBezTo>
                      <a:pt x="1407" y="8180"/>
                      <a:pt x="1003" y="8314"/>
                      <a:pt x="679" y="8582"/>
                    </a:cubicBezTo>
                    <a:cubicBezTo>
                      <a:pt x="250" y="8921"/>
                      <a:pt x="1" y="9439"/>
                      <a:pt x="1" y="9992"/>
                    </a:cubicBezTo>
                    <a:lnTo>
                      <a:pt x="1" y="10402"/>
                    </a:lnTo>
                    <a:cubicBezTo>
                      <a:pt x="1" y="10581"/>
                      <a:pt x="143" y="10724"/>
                      <a:pt x="304" y="10724"/>
                    </a:cubicBezTo>
                    <a:lnTo>
                      <a:pt x="8315" y="10724"/>
                    </a:lnTo>
                    <a:cubicBezTo>
                      <a:pt x="8494" y="10724"/>
                      <a:pt x="8636" y="10581"/>
                      <a:pt x="8636" y="10402"/>
                    </a:cubicBezTo>
                    <a:lnTo>
                      <a:pt x="8636" y="9992"/>
                    </a:lnTo>
                    <a:cubicBezTo>
                      <a:pt x="8636" y="9439"/>
                      <a:pt x="8387" y="8921"/>
                      <a:pt x="7958" y="8582"/>
                    </a:cubicBezTo>
                    <a:cubicBezTo>
                      <a:pt x="7619" y="8314"/>
                      <a:pt x="7213" y="8180"/>
                      <a:pt x="6802" y="8180"/>
                    </a:cubicBezTo>
                    <a:cubicBezTo>
                      <a:pt x="6694" y="8180"/>
                      <a:pt x="6585" y="8189"/>
                      <a:pt x="6477" y="8208"/>
                    </a:cubicBezTo>
                    <a:lnTo>
                      <a:pt x="5799" y="8333"/>
                    </a:lnTo>
                    <a:lnTo>
                      <a:pt x="5710" y="8011"/>
                    </a:lnTo>
                    <a:cubicBezTo>
                      <a:pt x="6299" y="7601"/>
                      <a:pt x="6692" y="6923"/>
                      <a:pt x="6727" y="6174"/>
                    </a:cubicBezTo>
                    <a:lnTo>
                      <a:pt x="6959" y="6067"/>
                    </a:lnTo>
                    <a:cubicBezTo>
                      <a:pt x="7066" y="6013"/>
                      <a:pt x="7138" y="5906"/>
                      <a:pt x="7138" y="5781"/>
                    </a:cubicBezTo>
                    <a:lnTo>
                      <a:pt x="7138" y="3283"/>
                    </a:lnTo>
                    <a:cubicBezTo>
                      <a:pt x="7138" y="3105"/>
                      <a:pt x="6995" y="2980"/>
                      <a:pt x="6834" y="2980"/>
                    </a:cubicBezTo>
                    <a:lnTo>
                      <a:pt x="6442" y="2980"/>
                    </a:lnTo>
                    <a:cubicBezTo>
                      <a:pt x="6335" y="2766"/>
                      <a:pt x="6192" y="2569"/>
                      <a:pt x="6014" y="2391"/>
                    </a:cubicBezTo>
                    <a:cubicBezTo>
                      <a:pt x="5782" y="2159"/>
                      <a:pt x="5496" y="1981"/>
                      <a:pt x="5193" y="1856"/>
                    </a:cubicBezTo>
                    <a:lnTo>
                      <a:pt x="5460" y="375"/>
                    </a:lnTo>
                    <a:cubicBezTo>
                      <a:pt x="5496" y="179"/>
                      <a:pt x="5353" y="0"/>
                      <a:pt x="51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473" name="Google Shape;2473;p32"/>
          <p:cNvGrpSpPr/>
          <p:nvPr/>
        </p:nvGrpSpPr>
        <p:grpSpPr>
          <a:xfrm rot="997467">
            <a:off x="4362139" y="3085807"/>
            <a:ext cx="455402" cy="463778"/>
            <a:chOff x="5195062" y="2976881"/>
            <a:chExt cx="512950" cy="522385"/>
          </a:xfrm>
        </p:grpSpPr>
        <p:sp>
          <p:nvSpPr>
            <p:cNvPr id="2474" name="Google Shape;2474;p32"/>
            <p:cNvSpPr/>
            <p:nvPr/>
          </p:nvSpPr>
          <p:spPr>
            <a:xfrm>
              <a:off x="5195062" y="2976881"/>
              <a:ext cx="512950" cy="513285"/>
            </a:xfrm>
            <a:custGeom>
              <a:rect b="b" l="l" r="r" t="t"/>
              <a:pathLst>
                <a:path extrusionOk="0" h="10732" w="10725">
                  <a:moveTo>
                    <a:pt x="10100" y="1499"/>
                  </a:moveTo>
                  <a:lnTo>
                    <a:pt x="10100" y="5781"/>
                  </a:lnTo>
                  <a:cubicBezTo>
                    <a:pt x="9654" y="5424"/>
                    <a:pt x="8886" y="4960"/>
                    <a:pt x="7673" y="4514"/>
                  </a:cubicBezTo>
                  <a:cubicBezTo>
                    <a:pt x="6585" y="4140"/>
                    <a:pt x="5318" y="3854"/>
                    <a:pt x="3890" y="3640"/>
                  </a:cubicBezTo>
                  <a:cubicBezTo>
                    <a:pt x="5014" y="3479"/>
                    <a:pt x="6049" y="3265"/>
                    <a:pt x="6941" y="2998"/>
                  </a:cubicBezTo>
                  <a:cubicBezTo>
                    <a:pt x="8529" y="2516"/>
                    <a:pt x="9511" y="1963"/>
                    <a:pt x="10100" y="1499"/>
                  </a:cubicBezTo>
                  <a:close/>
                  <a:moveTo>
                    <a:pt x="4729" y="4407"/>
                  </a:moveTo>
                  <a:cubicBezTo>
                    <a:pt x="5175" y="4479"/>
                    <a:pt x="5585" y="4568"/>
                    <a:pt x="5996" y="4675"/>
                  </a:cubicBezTo>
                  <a:lnTo>
                    <a:pt x="5996" y="7726"/>
                  </a:lnTo>
                  <a:lnTo>
                    <a:pt x="5514" y="7458"/>
                  </a:lnTo>
                  <a:cubicBezTo>
                    <a:pt x="5469" y="7423"/>
                    <a:pt x="5416" y="7405"/>
                    <a:pt x="5362" y="7405"/>
                  </a:cubicBezTo>
                  <a:cubicBezTo>
                    <a:pt x="5309" y="7405"/>
                    <a:pt x="5255" y="7423"/>
                    <a:pt x="5211" y="7458"/>
                  </a:cubicBezTo>
                  <a:lnTo>
                    <a:pt x="4729" y="7726"/>
                  </a:lnTo>
                  <a:lnTo>
                    <a:pt x="4729" y="4407"/>
                  </a:lnTo>
                  <a:close/>
                  <a:moveTo>
                    <a:pt x="3480" y="4229"/>
                  </a:moveTo>
                  <a:cubicBezTo>
                    <a:pt x="3694" y="4247"/>
                    <a:pt x="3908" y="4282"/>
                    <a:pt x="4104" y="4318"/>
                  </a:cubicBezTo>
                  <a:lnTo>
                    <a:pt x="4104" y="8243"/>
                  </a:lnTo>
                  <a:cubicBezTo>
                    <a:pt x="4104" y="8436"/>
                    <a:pt x="4263" y="8565"/>
                    <a:pt x="4434" y="8565"/>
                  </a:cubicBezTo>
                  <a:cubicBezTo>
                    <a:pt x="4485" y="8565"/>
                    <a:pt x="4537" y="8553"/>
                    <a:pt x="4586" y="8529"/>
                  </a:cubicBezTo>
                  <a:lnTo>
                    <a:pt x="5371" y="8083"/>
                  </a:lnTo>
                  <a:lnTo>
                    <a:pt x="6156" y="8529"/>
                  </a:lnTo>
                  <a:cubicBezTo>
                    <a:pt x="6201" y="8553"/>
                    <a:pt x="6250" y="8565"/>
                    <a:pt x="6299" y="8565"/>
                  </a:cubicBezTo>
                  <a:cubicBezTo>
                    <a:pt x="6461" y="8565"/>
                    <a:pt x="6620" y="8436"/>
                    <a:pt x="6620" y="8243"/>
                  </a:cubicBezTo>
                  <a:lnTo>
                    <a:pt x="6620" y="4853"/>
                  </a:lnTo>
                  <a:cubicBezTo>
                    <a:pt x="6834" y="4907"/>
                    <a:pt x="7048" y="4978"/>
                    <a:pt x="7245" y="5050"/>
                  </a:cubicBezTo>
                  <a:lnTo>
                    <a:pt x="7245" y="9885"/>
                  </a:lnTo>
                  <a:lnTo>
                    <a:pt x="5514" y="8886"/>
                  </a:lnTo>
                  <a:cubicBezTo>
                    <a:pt x="5469" y="8859"/>
                    <a:pt x="5416" y="8846"/>
                    <a:pt x="5362" y="8846"/>
                  </a:cubicBezTo>
                  <a:cubicBezTo>
                    <a:pt x="5309" y="8846"/>
                    <a:pt x="5255" y="8859"/>
                    <a:pt x="5211" y="8886"/>
                  </a:cubicBezTo>
                  <a:lnTo>
                    <a:pt x="3480" y="9885"/>
                  </a:lnTo>
                  <a:lnTo>
                    <a:pt x="3480" y="4229"/>
                  </a:lnTo>
                  <a:close/>
                  <a:moveTo>
                    <a:pt x="10421" y="0"/>
                  </a:moveTo>
                  <a:cubicBezTo>
                    <a:pt x="10242" y="0"/>
                    <a:pt x="10100" y="143"/>
                    <a:pt x="10100" y="321"/>
                  </a:cubicBezTo>
                  <a:lnTo>
                    <a:pt x="10100" y="642"/>
                  </a:lnTo>
                  <a:cubicBezTo>
                    <a:pt x="9404" y="1463"/>
                    <a:pt x="7816" y="2088"/>
                    <a:pt x="6763" y="2391"/>
                  </a:cubicBezTo>
                  <a:cubicBezTo>
                    <a:pt x="5336" y="2819"/>
                    <a:pt x="3712" y="3069"/>
                    <a:pt x="2195" y="3212"/>
                  </a:cubicBezTo>
                  <a:cubicBezTo>
                    <a:pt x="1696" y="3248"/>
                    <a:pt x="1178" y="3283"/>
                    <a:pt x="625" y="3319"/>
                  </a:cubicBezTo>
                  <a:lnTo>
                    <a:pt x="625" y="3194"/>
                  </a:lnTo>
                  <a:cubicBezTo>
                    <a:pt x="625" y="3033"/>
                    <a:pt x="518" y="2891"/>
                    <a:pt x="358" y="2873"/>
                  </a:cubicBezTo>
                  <a:cubicBezTo>
                    <a:pt x="346" y="2872"/>
                    <a:pt x="335" y="2871"/>
                    <a:pt x="324" y="2871"/>
                  </a:cubicBezTo>
                  <a:cubicBezTo>
                    <a:pt x="144" y="2871"/>
                    <a:pt x="1" y="3008"/>
                    <a:pt x="1" y="3176"/>
                  </a:cubicBezTo>
                  <a:lnTo>
                    <a:pt x="1" y="4086"/>
                  </a:lnTo>
                  <a:cubicBezTo>
                    <a:pt x="1" y="4247"/>
                    <a:pt x="126" y="4389"/>
                    <a:pt x="286" y="4407"/>
                  </a:cubicBezTo>
                  <a:cubicBezTo>
                    <a:pt x="296" y="4408"/>
                    <a:pt x="306" y="4409"/>
                    <a:pt x="316" y="4409"/>
                  </a:cubicBezTo>
                  <a:cubicBezTo>
                    <a:pt x="482" y="4409"/>
                    <a:pt x="625" y="4272"/>
                    <a:pt x="625" y="4104"/>
                  </a:cubicBezTo>
                  <a:lnTo>
                    <a:pt x="625" y="3979"/>
                  </a:lnTo>
                  <a:cubicBezTo>
                    <a:pt x="1410" y="4015"/>
                    <a:pt x="2142" y="4068"/>
                    <a:pt x="2855" y="4140"/>
                  </a:cubicBezTo>
                  <a:lnTo>
                    <a:pt x="2855" y="10420"/>
                  </a:lnTo>
                  <a:cubicBezTo>
                    <a:pt x="2855" y="10596"/>
                    <a:pt x="3000" y="10731"/>
                    <a:pt x="3163" y="10731"/>
                  </a:cubicBezTo>
                  <a:cubicBezTo>
                    <a:pt x="3214" y="10731"/>
                    <a:pt x="3268" y="10718"/>
                    <a:pt x="3319" y="10688"/>
                  </a:cubicBezTo>
                  <a:lnTo>
                    <a:pt x="5371" y="9528"/>
                  </a:lnTo>
                  <a:lnTo>
                    <a:pt x="7405" y="10688"/>
                  </a:lnTo>
                  <a:cubicBezTo>
                    <a:pt x="7457" y="10718"/>
                    <a:pt x="7511" y="10731"/>
                    <a:pt x="7565" y="10731"/>
                  </a:cubicBezTo>
                  <a:cubicBezTo>
                    <a:pt x="7733" y="10731"/>
                    <a:pt x="7887" y="10596"/>
                    <a:pt x="7887" y="10420"/>
                  </a:cubicBezTo>
                  <a:lnTo>
                    <a:pt x="7887" y="5264"/>
                  </a:lnTo>
                  <a:cubicBezTo>
                    <a:pt x="9350" y="5853"/>
                    <a:pt x="9939" y="6459"/>
                    <a:pt x="10100" y="6638"/>
                  </a:cubicBezTo>
                  <a:lnTo>
                    <a:pt x="10100" y="6959"/>
                  </a:lnTo>
                  <a:cubicBezTo>
                    <a:pt x="10100" y="7119"/>
                    <a:pt x="10224" y="7262"/>
                    <a:pt x="10385" y="7280"/>
                  </a:cubicBezTo>
                  <a:cubicBezTo>
                    <a:pt x="10394" y="7281"/>
                    <a:pt x="10403" y="7281"/>
                    <a:pt x="10412" y="7281"/>
                  </a:cubicBezTo>
                  <a:cubicBezTo>
                    <a:pt x="10580" y="7281"/>
                    <a:pt x="10724" y="7128"/>
                    <a:pt x="10724" y="6959"/>
                  </a:cubicBezTo>
                  <a:lnTo>
                    <a:pt x="10724" y="321"/>
                  </a:lnTo>
                  <a:cubicBezTo>
                    <a:pt x="10724" y="143"/>
                    <a:pt x="10581" y="0"/>
                    <a:pt x="10421" y="0"/>
                  </a:cubicBezTo>
                  <a:close/>
                </a:path>
              </a:pathLst>
            </a:custGeom>
            <a:solidFill>
              <a:schemeClr val="accent5"/>
            </a:solidFill>
            <a:ln cap="flat" cmpd="sng" w="152400">
              <a:solidFill>
                <a:schemeClr val="accent5"/>
              </a:solidFill>
              <a:prstDash val="solid"/>
              <a:round/>
              <a:headEnd len="sm" w="sm" type="none"/>
              <a:tailEnd len="sm" w="sm" type="none"/>
            </a:ln>
            <a:effectLst>
              <a:outerShdw blurRad="57150" rotWithShape="0" algn="bl" dir="8280000" dist="571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32"/>
            <p:cNvSpPr/>
            <p:nvPr/>
          </p:nvSpPr>
          <p:spPr>
            <a:xfrm>
              <a:off x="5195062" y="2985981"/>
              <a:ext cx="512950" cy="513285"/>
            </a:xfrm>
            <a:custGeom>
              <a:rect b="b" l="l" r="r" t="t"/>
              <a:pathLst>
                <a:path extrusionOk="0" h="10732" w="10725">
                  <a:moveTo>
                    <a:pt x="10100" y="1499"/>
                  </a:moveTo>
                  <a:lnTo>
                    <a:pt x="10100" y="5781"/>
                  </a:lnTo>
                  <a:cubicBezTo>
                    <a:pt x="9654" y="5424"/>
                    <a:pt x="8886" y="4960"/>
                    <a:pt x="7673" y="4514"/>
                  </a:cubicBezTo>
                  <a:cubicBezTo>
                    <a:pt x="6585" y="4140"/>
                    <a:pt x="5318" y="3854"/>
                    <a:pt x="3890" y="3640"/>
                  </a:cubicBezTo>
                  <a:cubicBezTo>
                    <a:pt x="5014" y="3479"/>
                    <a:pt x="6049" y="3265"/>
                    <a:pt x="6941" y="2998"/>
                  </a:cubicBezTo>
                  <a:cubicBezTo>
                    <a:pt x="8529" y="2516"/>
                    <a:pt x="9511" y="1963"/>
                    <a:pt x="10100" y="1499"/>
                  </a:cubicBezTo>
                  <a:close/>
                  <a:moveTo>
                    <a:pt x="4729" y="4407"/>
                  </a:moveTo>
                  <a:cubicBezTo>
                    <a:pt x="5175" y="4479"/>
                    <a:pt x="5585" y="4568"/>
                    <a:pt x="5996" y="4675"/>
                  </a:cubicBezTo>
                  <a:lnTo>
                    <a:pt x="5996" y="7726"/>
                  </a:lnTo>
                  <a:lnTo>
                    <a:pt x="5514" y="7458"/>
                  </a:lnTo>
                  <a:cubicBezTo>
                    <a:pt x="5469" y="7423"/>
                    <a:pt x="5416" y="7405"/>
                    <a:pt x="5362" y="7405"/>
                  </a:cubicBezTo>
                  <a:cubicBezTo>
                    <a:pt x="5309" y="7405"/>
                    <a:pt x="5255" y="7423"/>
                    <a:pt x="5211" y="7458"/>
                  </a:cubicBezTo>
                  <a:lnTo>
                    <a:pt x="4729" y="7726"/>
                  </a:lnTo>
                  <a:lnTo>
                    <a:pt x="4729" y="4407"/>
                  </a:lnTo>
                  <a:close/>
                  <a:moveTo>
                    <a:pt x="3480" y="4229"/>
                  </a:moveTo>
                  <a:cubicBezTo>
                    <a:pt x="3694" y="4247"/>
                    <a:pt x="3908" y="4282"/>
                    <a:pt x="4104" y="4318"/>
                  </a:cubicBezTo>
                  <a:lnTo>
                    <a:pt x="4104" y="8243"/>
                  </a:lnTo>
                  <a:cubicBezTo>
                    <a:pt x="4104" y="8436"/>
                    <a:pt x="4263" y="8565"/>
                    <a:pt x="4434" y="8565"/>
                  </a:cubicBezTo>
                  <a:cubicBezTo>
                    <a:pt x="4485" y="8565"/>
                    <a:pt x="4537" y="8553"/>
                    <a:pt x="4586" y="8529"/>
                  </a:cubicBezTo>
                  <a:lnTo>
                    <a:pt x="5371" y="8083"/>
                  </a:lnTo>
                  <a:lnTo>
                    <a:pt x="6156" y="8529"/>
                  </a:lnTo>
                  <a:cubicBezTo>
                    <a:pt x="6201" y="8553"/>
                    <a:pt x="6250" y="8565"/>
                    <a:pt x="6299" y="8565"/>
                  </a:cubicBezTo>
                  <a:cubicBezTo>
                    <a:pt x="6461" y="8565"/>
                    <a:pt x="6620" y="8436"/>
                    <a:pt x="6620" y="8243"/>
                  </a:cubicBezTo>
                  <a:lnTo>
                    <a:pt x="6620" y="4853"/>
                  </a:lnTo>
                  <a:cubicBezTo>
                    <a:pt x="6834" y="4907"/>
                    <a:pt x="7048" y="4978"/>
                    <a:pt x="7245" y="5050"/>
                  </a:cubicBezTo>
                  <a:lnTo>
                    <a:pt x="7245" y="9885"/>
                  </a:lnTo>
                  <a:lnTo>
                    <a:pt x="5514" y="8886"/>
                  </a:lnTo>
                  <a:cubicBezTo>
                    <a:pt x="5469" y="8859"/>
                    <a:pt x="5416" y="8846"/>
                    <a:pt x="5362" y="8846"/>
                  </a:cubicBezTo>
                  <a:cubicBezTo>
                    <a:pt x="5309" y="8846"/>
                    <a:pt x="5255" y="8859"/>
                    <a:pt x="5211" y="8886"/>
                  </a:cubicBezTo>
                  <a:lnTo>
                    <a:pt x="3480" y="9885"/>
                  </a:lnTo>
                  <a:lnTo>
                    <a:pt x="3480" y="4229"/>
                  </a:lnTo>
                  <a:close/>
                  <a:moveTo>
                    <a:pt x="10421" y="0"/>
                  </a:moveTo>
                  <a:cubicBezTo>
                    <a:pt x="10242" y="0"/>
                    <a:pt x="10100" y="143"/>
                    <a:pt x="10100" y="321"/>
                  </a:cubicBezTo>
                  <a:lnTo>
                    <a:pt x="10100" y="642"/>
                  </a:lnTo>
                  <a:cubicBezTo>
                    <a:pt x="9404" y="1463"/>
                    <a:pt x="7816" y="2088"/>
                    <a:pt x="6763" y="2391"/>
                  </a:cubicBezTo>
                  <a:cubicBezTo>
                    <a:pt x="5336" y="2819"/>
                    <a:pt x="3712" y="3069"/>
                    <a:pt x="2195" y="3212"/>
                  </a:cubicBezTo>
                  <a:cubicBezTo>
                    <a:pt x="1696" y="3248"/>
                    <a:pt x="1178" y="3283"/>
                    <a:pt x="625" y="3319"/>
                  </a:cubicBezTo>
                  <a:lnTo>
                    <a:pt x="625" y="3194"/>
                  </a:lnTo>
                  <a:cubicBezTo>
                    <a:pt x="625" y="3033"/>
                    <a:pt x="518" y="2891"/>
                    <a:pt x="358" y="2873"/>
                  </a:cubicBezTo>
                  <a:cubicBezTo>
                    <a:pt x="346" y="2872"/>
                    <a:pt x="335" y="2871"/>
                    <a:pt x="324" y="2871"/>
                  </a:cubicBezTo>
                  <a:cubicBezTo>
                    <a:pt x="144" y="2871"/>
                    <a:pt x="1" y="3008"/>
                    <a:pt x="1" y="3176"/>
                  </a:cubicBezTo>
                  <a:lnTo>
                    <a:pt x="1" y="4086"/>
                  </a:lnTo>
                  <a:cubicBezTo>
                    <a:pt x="1" y="4247"/>
                    <a:pt x="126" y="4389"/>
                    <a:pt x="286" y="4407"/>
                  </a:cubicBezTo>
                  <a:cubicBezTo>
                    <a:pt x="296" y="4408"/>
                    <a:pt x="306" y="4409"/>
                    <a:pt x="316" y="4409"/>
                  </a:cubicBezTo>
                  <a:cubicBezTo>
                    <a:pt x="482" y="4409"/>
                    <a:pt x="625" y="4272"/>
                    <a:pt x="625" y="4104"/>
                  </a:cubicBezTo>
                  <a:lnTo>
                    <a:pt x="625" y="3979"/>
                  </a:lnTo>
                  <a:cubicBezTo>
                    <a:pt x="1410" y="4015"/>
                    <a:pt x="2142" y="4068"/>
                    <a:pt x="2855" y="4140"/>
                  </a:cubicBezTo>
                  <a:lnTo>
                    <a:pt x="2855" y="10420"/>
                  </a:lnTo>
                  <a:cubicBezTo>
                    <a:pt x="2855" y="10596"/>
                    <a:pt x="3000" y="10731"/>
                    <a:pt x="3163" y="10731"/>
                  </a:cubicBezTo>
                  <a:cubicBezTo>
                    <a:pt x="3214" y="10731"/>
                    <a:pt x="3268" y="10718"/>
                    <a:pt x="3319" y="10688"/>
                  </a:cubicBezTo>
                  <a:lnTo>
                    <a:pt x="5371" y="9528"/>
                  </a:lnTo>
                  <a:lnTo>
                    <a:pt x="7405" y="10688"/>
                  </a:lnTo>
                  <a:cubicBezTo>
                    <a:pt x="7457" y="10718"/>
                    <a:pt x="7511" y="10731"/>
                    <a:pt x="7565" y="10731"/>
                  </a:cubicBezTo>
                  <a:cubicBezTo>
                    <a:pt x="7733" y="10731"/>
                    <a:pt x="7887" y="10596"/>
                    <a:pt x="7887" y="10420"/>
                  </a:cubicBezTo>
                  <a:lnTo>
                    <a:pt x="7887" y="5264"/>
                  </a:lnTo>
                  <a:cubicBezTo>
                    <a:pt x="9350" y="5853"/>
                    <a:pt x="9939" y="6459"/>
                    <a:pt x="10100" y="6638"/>
                  </a:cubicBezTo>
                  <a:lnTo>
                    <a:pt x="10100" y="6959"/>
                  </a:lnTo>
                  <a:cubicBezTo>
                    <a:pt x="10100" y="7119"/>
                    <a:pt x="10224" y="7262"/>
                    <a:pt x="10385" y="7280"/>
                  </a:cubicBezTo>
                  <a:cubicBezTo>
                    <a:pt x="10394" y="7281"/>
                    <a:pt x="10403" y="7281"/>
                    <a:pt x="10412" y="7281"/>
                  </a:cubicBezTo>
                  <a:cubicBezTo>
                    <a:pt x="10580" y="7281"/>
                    <a:pt x="10724" y="7128"/>
                    <a:pt x="10724" y="6959"/>
                  </a:cubicBezTo>
                  <a:lnTo>
                    <a:pt x="10724" y="321"/>
                  </a:lnTo>
                  <a:cubicBezTo>
                    <a:pt x="10724" y="143"/>
                    <a:pt x="10581" y="0"/>
                    <a:pt x="104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9" name="Shape 2479"/>
        <p:cNvGrpSpPr/>
        <p:nvPr/>
      </p:nvGrpSpPr>
      <p:grpSpPr>
        <a:xfrm>
          <a:off x="0" y="0"/>
          <a:ext cx="0" cy="0"/>
          <a:chOff x="0" y="0"/>
          <a:chExt cx="0" cy="0"/>
        </a:xfrm>
      </p:grpSpPr>
      <p:sp>
        <p:nvSpPr>
          <p:cNvPr id="2480" name="Google Shape;2480;p33"/>
          <p:cNvSpPr txBox="1"/>
          <p:nvPr>
            <p:ph type="ctrTitle"/>
          </p:nvPr>
        </p:nvSpPr>
        <p:spPr>
          <a:xfrm>
            <a:off x="1876150" y="430492"/>
            <a:ext cx="5391600" cy="101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Thanks!</a:t>
            </a:r>
            <a:endParaRPr/>
          </a:p>
        </p:txBody>
      </p:sp>
      <p:sp>
        <p:nvSpPr>
          <p:cNvPr id="2481" name="Google Shape;2481;p33"/>
          <p:cNvSpPr txBox="1"/>
          <p:nvPr>
            <p:ph idx="1" type="subTitle"/>
          </p:nvPr>
        </p:nvSpPr>
        <p:spPr>
          <a:xfrm>
            <a:off x="2425075" y="1865175"/>
            <a:ext cx="4293900" cy="249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200">
                <a:latin typeface="Rakkas"/>
                <a:ea typeface="Rakkas"/>
                <a:cs typeface="Rakkas"/>
                <a:sym typeface="Rakkas"/>
              </a:rPr>
              <a:t>Guilherme Bracco</a:t>
            </a:r>
            <a:endParaRPr b="1" sz="3200">
              <a:latin typeface="Rakkas"/>
              <a:ea typeface="Rakkas"/>
              <a:cs typeface="Rakkas"/>
              <a:sym typeface="Rakkas"/>
            </a:endParaRPr>
          </a:p>
          <a:p>
            <a:pPr indent="0" lvl="0" marL="0" rtl="0" algn="ctr">
              <a:spcBef>
                <a:spcPts val="0"/>
              </a:spcBef>
              <a:spcAft>
                <a:spcPts val="0"/>
              </a:spcAft>
              <a:buNone/>
            </a:pPr>
            <a:r>
              <a:rPr b="1" lang="en" sz="2400">
                <a:latin typeface="Rakkas"/>
                <a:ea typeface="Rakkas"/>
                <a:cs typeface="Rakkas"/>
                <a:sym typeface="Rakkas"/>
              </a:rPr>
              <a:t>DA24STO</a:t>
            </a:r>
            <a:endParaRPr b="1" sz="2400">
              <a:latin typeface="Rakkas"/>
              <a:ea typeface="Rakkas"/>
              <a:cs typeface="Rakkas"/>
              <a:sym typeface="Rakkas"/>
            </a:endParaRPr>
          </a:p>
          <a:p>
            <a:pPr indent="0" lvl="0" marL="0" rtl="0" algn="ctr">
              <a:spcBef>
                <a:spcPts val="0"/>
              </a:spcBef>
              <a:spcAft>
                <a:spcPts val="0"/>
              </a:spcAft>
              <a:buNone/>
            </a:pPr>
            <a:r>
              <a:t/>
            </a:r>
            <a:endParaRPr sz="2000"/>
          </a:p>
          <a:p>
            <a:pPr indent="0" lvl="0" marL="0" rtl="0" algn="ctr">
              <a:spcBef>
                <a:spcPts val="0"/>
              </a:spcBef>
              <a:spcAft>
                <a:spcPts val="0"/>
              </a:spcAft>
              <a:buNone/>
            </a:pPr>
            <a:r>
              <a:rPr lang="en" sz="2000"/>
              <a:t>Do you have any questions?</a:t>
            </a:r>
            <a:endParaRPr sz="2000"/>
          </a:p>
          <a:p>
            <a:pPr indent="0" lvl="0" marL="0" rtl="0" algn="ctr">
              <a:spcBef>
                <a:spcPts val="0"/>
              </a:spcBef>
              <a:spcAft>
                <a:spcPts val="0"/>
              </a:spcAft>
              <a:buNone/>
            </a:pPr>
            <a:r>
              <a:rPr lang="en" sz="2000"/>
              <a:t>Reach me at</a:t>
            </a:r>
            <a:endParaRPr sz="2000"/>
          </a:p>
          <a:p>
            <a:pPr indent="0" lvl="0" marL="0" rtl="0" algn="ctr">
              <a:spcBef>
                <a:spcPts val="0"/>
              </a:spcBef>
              <a:spcAft>
                <a:spcPts val="0"/>
              </a:spcAft>
              <a:buNone/>
            </a:pPr>
            <a:r>
              <a:t/>
            </a:r>
            <a:endParaRPr sz="2000"/>
          </a:p>
          <a:p>
            <a:pPr indent="0" lvl="0" marL="0" rtl="0" algn="ctr">
              <a:spcBef>
                <a:spcPts val="0"/>
              </a:spcBef>
              <a:spcAft>
                <a:spcPts val="0"/>
              </a:spcAft>
              <a:buClr>
                <a:schemeClr val="lt1"/>
              </a:buClr>
              <a:buSzPts val="1100"/>
              <a:buFont typeface="Arial"/>
              <a:buNone/>
            </a:pPr>
            <a:r>
              <a:rPr lang="en" sz="2000"/>
              <a:t>guilherme.bracco@hyperisland.se</a:t>
            </a:r>
            <a:endParaRPr sz="2000"/>
          </a:p>
        </p:txBody>
      </p:sp>
      <p:grpSp>
        <p:nvGrpSpPr>
          <p:cNvPr id="2482" name="Google Shape;2482;p33"/>
          <p:cNvGrpSpPr/>
          <p:nvPr/>
        </p:nvGrpSpPr>
        <p:grpSpPr>
          <a:xfrm rot="2039652">
            <a:off x="6743976" y="1527039"/>
            <a:ext cx="1137813" cy="1382455"/>
            <a:chOff x="-2581646" y="-5650827"/>
            <a:chExt cx="1288559" cy="1565613"/>
          </a:xfrm>
        </p:grpSpPr>
        <p:sp>
          <p:nvSpPr>
            <p:cNvPr id="2483" name="Google Shape;2483;p33"/>
            <p:cNvSpPr/>
            <p:nvPr/>
          </p:nvSpPr>
          <p:spPr>
            <a:xfrm>
              <a:off x="-2581646" y="-5650827"/>
              <a:ext cx="1288559" cy="1565613"/>
            </a:xfrm>
            <a:custGeom>
              <a:rect b="b" l="l" r="r" t="t"/>
              <a:pathLst>
                <a:path extrusionOk="0" h="33414" w="27501">
                  <a:moveTo>
                    <a:pt x="22239" y="6491"/>
                  </a:moveTo>
                  <a:cubicBezTo>
                    <a:pt x="22227" y="6860"/>
                    <a:pt x="22214" y="7241"/>
                    <a:pt x="22190" y="7659"/>
                  </a:cubicBezTo>
                  <a:cubicBezTo>
                    <a:pt x="22190" y="7634"/>
                    <a:pt x="22202" y="7597"/>
                    <a:pt x="22214" y="7573"/>
                  </a:cubicBezTo>
                  <a:cubicBezTo>
                    <a:pt x="22362" y="7143"/>
                    <a:pt x="22313" y="6700"/>
                    <a:pt x="22239" y="6491"/>
                  </a:cubicBezTo>
                  <a:close/>
                  <a:moveTo>
                    <a:pt x="8519" y="33414"/>
                  </a:moveTo>
                  <a:cubicBezTo>
                    <a:pt x="8101" y="33414"/>
                    <a:pt x="7511" y="33389"/>
                    <a:pt x="6897" y="33278"/>
                  </a:cubicBezTo>
                  <a:cubicBezTo>
                    <a:pt x="6552" y="33254"/>
                    <a:pt x="6221" y="33155"/>
                    <a:pt x="5926" y="32996"/>
                  </a:cubicBezTo>
                  <a:cubicBezTo>
                    <a:pt x="5188" y="32639"/>
                    <a:pt x="4696" y="31889"/>
                    <a:pt x="4721" y="31041"/>
                  </a:cubicBezTo>
                  <a:cubicBezTo>
                    <a:pt x="4721" y="30979"/>
                    <a:pt x="4721" y="30918"/>
                    <a:pt x="4733" y="30857"/>
                  </a:cubicBezTo>
                  <a:cubicBezTo>
                    <a:pt x="4622" y="30217"/>
                    <a:pt x="4598" y="29590"/>
                    <a:pt x="4573" y="29025"/>
                  </a:cubicBezTo>
                  <a:cubicBezTo>
                    <a:pt x="4561" y="28767"/>
                    <a:pt x="4549" y="28509"/>
                    <a:pt x="4536" y="28287"/>
                  </a:cubicBezTo>
                  <a:cubicBezTo>
                    <a:pt x="4450" y="27205"/>
                    <a:pt x="4401" y="26283"/>
                    <a:pt x="4364" y="25423"/>
                  </a:cubicBezTo>
                  <a:cubicBezTo>
                    <a:pt x="4290" y="25103"/>
                    <a:pt x="4290" y="24784"/>
                    <a:pt x="4352" y="24452"/>
                  </a:cubicBezTo>
                  <a:cubicBezTo>
                    <a:pt x="4401" y="24255"/>
                    <a:pt x="4463" y="24058"/>
                    <a:pt x="4561" y="23886"/>
                  </a:cubicBezTo>
                  <a:cubicBezTo>
                    <a:pt x="4795" y="23419"/>
                    <a:pt x="5065" y="22989"/>
                    <a:pt x="5311" y="22583"/>
                  </a:cubicBezTo>
                  <a:cubicBezTo>
                    <a:pt x="5385" y="22460"/>
                    <a:pt x="5458" y="22337"/>
                    <a:pt x="5532" y="22214"/>
                  </a:cubicBezTo>
                  <a:cubicBezTo>
                    <a:pt x="5557" y="22177"/>
                    <a:pt x="5618" y="22042"/>
                    <a:pt x="5655" y="21956"/>
                  </a:cubicBezTo>
                  <a:cubicBezTo>
                    <a:pt x="5950" y="21329"/>
                    <a:pt x="6307" y="20567"/>
                    <a:pt x="7044" y="20088"/>
                  </a:cubicBezTo>
                  <a:cubicBezTo>
                    <a:pt x="7499" y="19805"/>
                    <a:pt x="8015" y="19657"/>
                    <a:pt x="8606" y="19657"/>
                  </a:cubicBezTo>
                  <a:cubicBezTo>
                    <a:pt x="8827" y="19657"/>
                    <a:pt x="9036" y="19682"/>
                    <a:pt x="9171" y="19694"/>
                  </a:cubicBezTo>
                  <a:cubicBezTo>
                    <a:pt x="9220" y="19694"/>
                    <a:pt x="9257" y="19706"/>
                    <a:pt x="9294" y="19706"/>
                  </a:cubicBezTo>
                  <a:cubicBezTo>
                    <a:pt x="9417" y="19706"/>
                    <a:pt x="9528" y="19719"/>
                    <a:pt x="9650" y="19719"/>
                  </a:cubicBezTo>
                  <a:cubicBezTo>
                    <a:pt x="9761" y="19731"/>
                    <a:pt x="9884" y="19731"/>
                    <a:pt x="10007" y="19743"/>
                  </a:cubicBezTo>
                  <a:cubicBezTo>
                    <a:pt x="10044" y="19670"/>
                    <a:pt x="10081" y="19596"/>
                    <a:pt x="10118" y="19522"/>
                  </a:cubicBezTo>
                  <a:cubicBezTo>
                    <a:pt x="9650" y="19178"/>
                    <a:pt x="9220" y="18772"/>
                    <a:pt x="8827" y="18317"/>
                  </a:cubicBezTo>
                  <a:cubicBezTo>
                    <a:pt x="8606" y="18071"/>
                    <a:pt x="8409" y="17801"/>
                    <a:pt x="8200" y="17531"/>
                  </a:cubicBezTo>
                  <a:cubicBezTo>
                    <a:pt x="6725" y="17506"/>
                    <a:pt x="5028" y="16670"/>
                    <a:pt x="4573" y="15121"/>
                  </a:cubicBezTo>
                  <a:cubicBezTo>
                    <a:pt x="4450" y="14691"/>
                    <a:pt x="4438" y="14224"/>
                    <a:pt x="4524" y="13793"/>
                  </a:cubicBezTo>
                  <a:cubicBezTo>
                    <a:pt x="3873" y="13412"/>
                    <a:pt x="3319" y="13007"/>
                    <a:pt x="2815" y="12552"/>
                  </a:cubicBezTo>
                  <a:cubicBezTo>
                    <a:pt x="1205" y="11101"/>
                    <a:pt x="258" y="9257"/>
                    <a:pt x="135" y="7339"/>
                  </a:cubicBezTo>
                  <a:cubicBezTo>
                    <a:pt x="0" y="5237"/>
                    <a:pt x="910" y="3209"/>
                    <a:pt x="2483" y="2053"/>
                  </a:cubicBezTo>
                  <a:cubicBezTo>
                    <a:pt x="3405" y="1377"/>
                    <a:pt x="4524" y="1008"/>
                    <a:pt x="5643" y="1008"/>
                  </a:cubicBezTo>
                  <a:cubicBezTo>
                    <a:pt x="5926" y="1008"/>
                    <a:pt x="6208" y="1033"/>
                    <a:pt x="6491" y="1082"/>
                  </a:cubicBezTo>
                  <a:cubicBezTo>
                    <a:pt x="7192" y="738"/>
                    <a:pt x="7954" y="603"/>
                    <a:pt x="8483" y="516"/>
                  </a:cubicBezTo>
                  <a:cubicBezTo>
                    <a:pt x="8618" y="492"/>
                    <a:pt x="8753" y="467"/>
                    <a:pt x="8864" y="443"/>
                  </a:cubicBezTo>
                  <a:cubicBezTo>
                    <a:pt x="10142" y="160"/>
                    <a:pt x="11507" y="12"/>
                    <a:pt x="12933" y="0"/>
                  </a:cubicBezTo>
                  <a:cubicBezTo>
                    <a:pt x="13019" y="0"/>
                    <a:pt x="13105" y="0"/>
                    <a:pt x="13191" y="0"/>
                  </a:cubicBezTo>
                  <a:cubicBezTo>
                    <a:pt x="14470" y="0"/>
                    <a:pt x="15822" y="99"/>
                    <a:pt x="17199" y="307"/>
                  </a:cubicBezTo>
                  <a:cubicBezTo>
                    <a:pt x="17309" y="320"/>
                    <a:pt x="17408" y="332"/>
                    <a:pt x="17518" y="357"/>
                  </a:cubicBezTo>
                  <a:cubicBezTo>
                    <a:pt x="18428" y="480"/>
                    <a:pt x="19620" y="639"/>
                    <a:pt x="20665" y="1352"/>
                  </a:cubicBezTo>
                  <a:cubicBezTo>
                    <a:pt x="20665" y="1352"/>
                    <a:pt x="20665" y="1352"/>
                    <a:pt x="20665" y="1352"/>
                  </a:cubicBezTo>
                  <a:cubicBezTo>
                    <a:pt x="21108" y="1230"/>
                    <a:pt x="21563" y="1168"/>
                    <a:pt x="22030" y="1168"/>
                  </a:cubicBezTo>
                  <a:cubicBezTo>
                    <a:pt x="22780" y="1168"/>
                    <a:pt x="23518" y="1328"/>
                    <a:pt x="24181" y="1635"/>
                  </a:cubicBezTo>
                  <a:cubicBezTo>
                    <a:pt x="26087" y="2496"/>
                    <a:pt x="27365" y="4524"/>
                    <a:pt x="27439" y="6798"/>
                  </a:cubicBezTo>
                  <a:cubicBezTo>
                    <a:pt x="27501" y="8802"/>
                    <a:pt x="26591" y="10843"/>
                    <a:pt x="24944" y="12429"/>
                  </a:cubicBezTo>
                  <a:cubicBezTo>
                    <a:pt x="24427" y="12921"/>
                    <a:pt x="23849" y="13375"/>
                    <a:pt x="23186" y="13793"/>
                  </a:cubicBezTo>
                  <a:cubicBezTo>
                    <a:pt x="23370" y="14728"/>
                    <a:pt x="23038" y="15822"/>
                    <a:pt x="21870" y="16719"/>
                  </a:cubicBezTo>
                  <a:cubicBezTo>
                    <a:pt x="21169" y="17260"/>
                    <a:pt x="20420" y="17531"/>
                    <a:pt x="19657" y="17531"/>
                  </a:cubicBezTo>
                  <a:cubicBezTo>
                    <a:pt x="19534" y="17531"/>
                    <a:pt x="19411" y="17518"/>
                    <a:pt x="19289" y="17506"/>
                  </a:cubicBezTo>
                  <a:cubicBezTo>
                    <a:pt x="18772" y="18170"/>
                    <a:pt x="18182" y="18772"/>
                    <a:pt x="17518" y="19313"/>
                  </a:cubicBezTo>
                  <a:cubicBezTo>
                    <a:pt x="17629" y="19497"/>
                    <a:pt x="17752" y="19682"/>
                    <a:pt x="17875" y="19854"/>
                  </a:cubicBezTo>
                  <a:lnTo>
                    <a:pt x="18108" y="19854"/>
                  </a:lnTo>
                  <a:cubicBezTo>
                    <a:pt x="18268" y="19854"/>
                    <a:pt x="18440" y="19854"/>
                    <a:pt x="18612" y="19842"/>
                  </a:cubicBezTo>
                  <a:cubicBezTo>
                    <a:pt x="18637" y="19842"/>
                    <a:pt x="18662" y="19842"/>
                    <a:pt x="18686" y="19829"/>
                  </a:cubicBezTo>
                  <a:cubicBezTo>
                    <a:pt x="18834" y="19817"/>
                    <a:pt x="19055" y="19780"/>
                    <a:pt x="19301" y="19780"/>
                  </a:cubicBezTo>
                  <a:cubicBezTo>
                    <a:pt x="19805" y="19780"/>
                    <a:pt x="20260" y="19903"/>
                    <a:pt x="20665" y="20137"/>
                  </a:cubicBezTo>
                  <a:cubicBezTo>
                    <a:pt x="21612" y="20702"/>
                    <a:pt x="21907" y="21723"/>
                    <a:pt x="22055" y="22276"/>
                  </a:cubicBezTo>
                  <a:cubicBezTo>
                    <a:pt x="22067" y="22325"/>
                    <a:pt x="22079" y="22374"/>
                    <a:pt x="22091" y="22411"/>
                  </a:cubicBezTo>
                  <a:cubicBezTo>
                    <a:pt x="22141" y="22522"/>
                    <a:pt x="22178" y="22632"/>
                    <a:pt x="22227" y="22743"/>
                  </a:cubicBezTo>
                  <a:cubicBezTo>
                    <a:pt x="22399" y="23198"/>
                    <a:pt x="22596" y="23702"/>
                    <a:pt x="22743" y="24267"/>
                  </a:cubicBezTo>
                  <a:cubicBezTo>
                    <a:pt x="22804" y="24525"/>
                    <a:pt x="22829" y="24771"/>
                    <a:pt x="22804" y="25017"/>
                  </a:cubicBezTo>
                  <a:cubicBezTo>
                    <a:pt x="22903" y="25693"/>
                    <a:pt x="22866" y="26357"/>
                    <a:pt x="22841" y="26910"/>
                  </a:cubicBezTo>
                  <a:cubicBezTo>
                    <a:pt x="22829" y="27107"/>
                    <a:pt x="22817" y="27291"/>
                    <a:pt x="22817" y="27488"/>
                  </a:cubicBezTo>
                  <a:cubicBezTo>
                    <a:pt x="22817" y="27869"/>
                    <a:pt x="22829" y="28275"/>
                    <a:pt x="22841" y="28693"/>
                  </a:cubicBezTo>
                  <a:cubicBezTo>
                    <a:pt x="22866" y="29431"/>
                    <a:pt x="22878" y="30180"/>
                    <a:pt x="22829" y="30967"/>
                  </a:cubicBezTo>
                  <a:cubicBezTo>
                    <a:pt x="22829" y="31336"/>
                    <a:pt x="22743" y="31693"/>
                    <a:pt x="22571" y="32012"/>
                  </a:cubicBezTo>
                  <a:cubicBezTo>
                    <a:pt x="22509" y="32135"/>
                    <a:pt x="22436" y="32246"/>
                    <a:pt x="22350" y="32356"/>
                  </a:cubicBezTo>
                  <a:lnTo>
                    <a:pt x="22276" y="32442"/>
                  </a:lnTo>
                  <a:lnTo>
                    <a:pt x="22202" y="32528"/>
                  </a:lnTo>
                  <a:cubicBezTo>
                    <a:pt x="22116" y="32615"/>
                    <a:pt x="22030" y="32688"/>
                    <a:pt x="21932" y="32762"/>
                  </a:cubicBezTo>
                  <a:cubicBezTo>
                    <a:pt x="21551" y="33045"/>
                    <a:pt x="21108" y="33192"/>
                    <a:pt x="20629" y="33205"/>
                  </a:cubicBezTo>
                  <a:cubicBezTo>
                    <a:pt x="19879" y="33217"/>
                    <a:pt x="19116" y="33229"/>
                    <a:pt x="18367" y="33254"/>
                  </a:cubicBezTo>
                  <a:cubicBezTo>
                    <a:pt x="16719" y="33278"/>
                    <a:pt x="15023" y="33315"/>
                    <a:pt x="13363" y="33364"/>
                  </a:cubicBezTo>
                  <a:cubicBezTo>
                    <a:pt x="12724" y="33377"/>
                    <a:pt x="12035" y="33389"/>
                    <a:pt x="11212" y="33389"/>
                  </a:cubicBezTo>
                  <a:cubicBezTo>
                    <a:pt x="10818" y="33389"/>
                    <a:pt x="10425" y="33377"/>
                    <a:pt x="10032" y="33377"/>
                  </a:cubicBezTo>
                  <a:lnTo>
                    <a:pt x="9970" y="33377"/>
                  </a:lnTo>
                  <a:cubicBezTo>
                    <a:pt x="9761" y="33377"/>
                    <a:pt x="9552" y="33389"/>
                    <a:pt x="9331" y="33389"/>
                  </a:cubicBezTo>
                  <a:cubicBezTo>
                    <a:pt x="9060" y="33401"/>
                    <a:pt x="8790" y="33414"/>
                    <a:pt x="8519" y="33414"/>
                  </a:cubicBezTo>
                </a:path>
              </a:pathLst>
            </a:custGeom>
            <a:solidFill>
              <a:srgbClr val="FFFFFF"/>
            </a:solidFill>
            <a:ln>
              <a:noFill/>
            </a:ln>
            <a:effectLst>
              <a:outerShdw blurRad="57150" rotWithShape="0" algn="bl" dir="8640000" dist="57150">
                <a:srgbClr val="000000">
                  <a:alpha val="2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33"/>
            <p:cNvSpPr/>
            <p:nvPr/>
          </p:nvSpPr>
          <p:spPr>
            <a:xfrm>
              <a:off x="-1729166" y="-5491989"/>
              <a:ext cx="333561" cy="557059"/>
            </a:xfrm>
            <a:custGeom>
              <a:rect b="b" l="l" r="r" t="t"/>
              <a:pathLst>
                <a:path extrusionOk="0" h="11889" w="7119">
                  <a:moveTo>
                    <a:pt x="3949" y="0"/>
                  </a:moveTo>
                  <a:cubicBezTo>
                    <a:pt x="2507" y="0"/>
                    <a:pt x="1332" y="1180"/>
                    <a:pt x="480" y="2277"/>
                  </a:cubicBezTo>
                  <a:cubicBezTo>
                    <a:pt x="276" y="2547"/>
                    <a:pt x="506" y="2893"/>
                    <a:pt x="748" y="2893"/>
                  </a:cubicBezTo>
                  <a:cubicBezTo>
                    <a:pt x="826" y="2893"/>
                    <a:pt x="905" y="2856"/>
                    <a:pt x="972" y="2769"/>
                  </a:cubicBezTo>
                  <a:cubicBezTo>
                    <a:pt x="1586" y="1995"/>
                    <a:pt x="2275" y="1146"/>
                    <a:pt x="3246" y="827"/>
                  </a:cubicBezTo>
                  <a:cubicBezTo>
                    <a:pt x="3473" y="753"/>
                    <a:pt x="3700" y="718"/>
                    <a:pt x="3922" y="718"/>
                  </a:cubicBezTo>
                  <a:cubicBezTo>
                    <a:pt x="4702" y="718"/>
                    <a:pt x="5425" y="1146"/>
                    <a:pt x="5864" y="1835"/>
                  </a:cubicBezTo>
                  <a:cubicBezTo>
                    <a:pt x="7118" y="3777"/>
                    <a:pt x="5692" y="6371"/>
                    <a:pt x="3971" y="7478"/>
                  </a:cubicBezTo>
                  <a:cubicBezTo>
                    <a:pt x="2791" y="8240"/>
                    <a:pt x="443" y="8756"/>
                    <a:pt x="123" y="10366"/>
                  </a:cubicBezTo>
                  <a:cubicBezTo>
                    <a:pt x="0" y="10981"/>
                    <a:pt x="332" y="11571"/>
                    <a:pt x="922" y="11792"/>
                  </a:cubicBezTo>
                  <a:cubicBezTo>
                    <a:pt x="1084" y="11858"/>
                    <a:pt x="1248" y="11889"/>
                    <a:pt x="1408" y="11889"/>
                  </a:cubicBezTo>
                  <a:cubicBezTo>
                    <a:pt x="1906" y="11889"/>
                    <a:pt x="2377" y="11599"/>
                    <a:pt x="2693" y="11190"/>
                  </a:cubicBezTo>
                  <a:cubicBezTo>
                    <a:pt x="2907" y="10929"/>
                    <a:pt x="2676" y="10576"/>
                    <a:pt x="2429" y="10576"/>
                  </a:cubicBezTo>
                  <a:cubicBezTo>
                    <a:pt x="2350" y="10576"/>
                    <a:pt x="2269" y="10612"/>
                    <a:pt x="2201" y="10698"/>
                  </a:cubicBezTo>
                  <a:cubicBezTo>
                    <a:pt x="2017" y="10932"/>
                    <a:pt x="1771" y="11178"/>
                    <a:pt x="1451" y="11190"/>
                  </a:cubicBezTo>
                  <a:cubicBezTo>
                    <a:pt x="1445" y="11190"/>
                    <a:pt x="1439" y="11190"/>
                    <a:pt x="1434" y="11190"/>
                  </a:cubicBezTo>
                  <a:cubicBezTo>
                    <a:pt x="882" y="11190"/>
                    <a:pt x="691" y="10608"/>
                    <a:pt x="935" y="10194"/>
                  </a:cubicBezTo>
                  <a:cubicBezTo>
                    <a:pt x="1205" y="9752"/>
                    <a:pt x="1709" y="9469"/>
                    <a:pt x="2152" y="9235"/>
                  </a:cubicBezTo>
                  <a:cubicBezTo>
                    <a:pt x="2975" y="8781"/>
                    <a:pt x="3861" y="8436"/>
                    <a:pt x="4623" y="7883"/>
                  </a:cubicBezTo>
                  <a:cubicBezTo>
                    <a:pt x="6012" y="6887"/>
                    <a:pt x="7008" y="5240"/>
                    <a:pt x="7020" y="3494"/>
                  </a:cubicBezTo>
                  <a:cubicBezTo>
                    <a:pt x="7032" y="2007"/>
                    <a:pt x="6147" y="483"/>
                    <a:pt x="4635" y="89"/>
                  </a:cubicBezTo>
                  <a:cubicBezTo>
                    <a:pt x="4400" y="28"/>
                    <a:pt x="4171" y="0"/>
                    <a:pt x="3949" y="0"/>
                  </a:cubicBezTo>
                  <a:close/>
                </a:path>
              </a:pathLst>
            </a:custGeom>
            <a:solidFill>
              <a:srgbClr val="F9AE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33"/>
            <p:cNvSpPr/>
            <p:nvPr/>
          </p:nvSpPr>
          <p:spPr>
            <a:xfrm>
              <a:off x="-2470506" y="-5491989"/>
              <a:ext cx="334123" cy="557059"/>
            </a:xfrm>
            <a:custGeom>
              <a:rect b="b" l="l" r="r" t="t"/>
              <a:pathLst>
                <a:path extrusionOk="0" h="11889" w="7131">
                  <a:moveTo>
                    <a:pt x="3182" y="0"/>
                  </a:moveTo>
                  <a:cubicBezTo>
                    <a:pt x="2960" y="0"/>
                    <a:pt x="2731" y="28"/>
                    <a:pt x="2496" y="89"/>
                  </a:cubicBezTo>
                  <a:cubicBezTo>
                    <a:pt x="972" y="483"/>
                    <a:pt x="99" y="2007"/>
                    <a:pt x="111" y="3494"/>
                  </a:cubicBezTo>
                  <a:cubicBezTo>
                    <a:pt x="124" y="5240"/>
                    <a:pt x="1119" y="6887"/>
                    <a:pt x="2509" y="7883"/>
                  </a:cubicBezTo>
                  <a:cubicBezTo>
                    <a:pt x="3271" y="8436"/>
                    <a:pt x="4156" y="8781"/>
                    <a:pt x="4980" y="9235"/>
                  </a:cubicBezTo>
                  <a:cubicBezTo>
                    <a:pt x="5422" y="9469"/>
                    <a:pt x="5914" y="9752"/>
                    <a:pt x="6184" y="10194"/>
                  </a:cubicBezTo>
                  <a:cubicBezTo>
                    <a:pt x="6440" y="10608"/>
                    <a:pt x="6238" y="11190"/>
                    <a:pt x="5697" y="11190"/>
                  </a:cubicBezTo>
                  <a:cubicBezTo>
                    <a:pt x="5692" y="11190"/>
                    <a:pt x="5686" y="11190"/>
                    <a:pt x="5680" y="11190"/>
                  </a:cubicBezTo>
                  <a:cubicBezTo>
                    <a:pt x="5361" y="11178"/>
                    <a:pt x="5103" y="10932"/>
                    <a:pt x="4918" y="10698"/>
                  </a:cubicBezTo>
                  <a:cubicBezTo>
                    <a:pt x="4853" y="10612"/>
                    <a:pt x="4774" y="10576"/>
                    <a:pt x="4697" y="10576"/>
                  </a:cubicBezTo>
                  <a:cubicBezTo>
                    <a:pt x="4454" y="10576"/>
                    <a:pt x="4221" y="10929"/>
                    <a:pt x="4426" y="11190"/>
                  </a:cubicBezTo>
                  <a:cubicBezTo>
                    <a:pt x="4742" y="11599"/>
                    <a:pt x="5213" y="11889"/>
                    <a:pt x="5716" y="11889"/>
                  </a:cubicBezTo>
                  <a:cubicBezTo>
                    <a:pt x="5878" y="11889"/>
                    <a:pt x="6044" y="11858"/>
                    <a:pt x="6209" y="11792"/>
                  </a:cubicBezTo>
                  <a:cubicBezTo>
                    <a:pt x="6787" y="11571"/>
                    <a:pt x="7131" y="10981"/>
                    <a:pt x="7008" y="10366"/>
                  </a:cubicBezTo>
                  <a:cubicBezTo>
                    <a:pt x="6688" y="8756"/>
                    <a:pt x="4340" y="8240"/>
                    <a:pt x="3148" y="7478"/>
                  </a:cubicBezTo>
                  <a:cubicBezTo>
                    <a:pt x="1439" y="6371"/>
                    <a:pt x="1" y="3777"/>
                    <a:pt x="1255" y="1835"/>
                  </a:cubicBezTo>
                  <a:cubicBezTo>
                    <a:pt x="1704" y="1146"/>
                    <a:pt x="2421" y="718"/>
                    <a:pt x="3198" y="718"/>
                  </a:cubicBezTo>
                  <a:cubicBezTo>
                    <a:pt x="3420" y="718"/>
                    <a:pt x="3647" y="753"/>
                    <a:pt x="3873" y="827"/>
                  </a:cubicBezTo>
                  <a:cubicBezTo>
                    <a:pt x="4857" y="1146"/>
                    <a:pt x="5545" y="1995"/>
                    <a:pt x="6147" y="2769"/>
                  </a:cubicBezTo>
                  <a:cubicBezTo>
                    <a:pt x="6217" y="2856"/>
                    <a:pt x="6298" y="2893"/>
                    <a:pt x="6379" y="2893"/>
                  </a:cubicBezTo>
                  <a:cubicBezTo>
                    <a:pt x="6625" y="2893"/>
                    <a:pt x="6856" y="2547"/>
                    <a:pt x="6651" y="2277"/>
                  </a:cubicBezTo>
                  <a:cubicBezTo>
                    <a:pt x="5799" y="1180"/>
                    <a:pt x="4624" y="0"/>
                    <a:pt x="3182" y="0"/>
                  </a:cubicBezTo>
                  <a:close/>
                </a:path>
              </a:pathLst>
            </a:custGeom>
            <a:solidFill>
              <a:srgbClr val="F9AE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33"/>
            <p:cNvSpPr/>
            <p:nvPr/>
          </p:nvSpPr>
          <p:spPr>
            <a:xfrm>
              <a:off x="-2278681" y="-4616315"/>
              <a:ext cx="662436" cy="138269"/>
            </a:xfrm>
            <a:custGeom>
              <a:rect b="b" l="l" r="r" t="t"/>
              <a:pathLst>
                <a:path extrusionOk="0" h="2951" w="14138">
                  <a:moveTo>
                    <a:pt x="13068" y="0"/>
                  </a:moveTo>
                  <a:lnTo>
                    <a:pt x="1734" y="74"/>
                  </a:lnTo>
                  <a:lnTo>
                    <a:pt x="0" y="2778"/>
                  </a:lnTo>
                  <a:lnTo>
                    <a:pt x="14138" y="2950"/>
                  </a:lnTo>
                  <a:lnTo>
                    <a:pt x="13597" y="1414"/>
                  </a:lnTo>
                  <a:lnTo>
                    <a:pt x="13068" y="0"/>
                  </a:lnTo>
                  <a:close/>
                </a:path>
              </a:pathLst>
            </a:custGeom>
            <a:solidFill>
              <a:srgbClr val="EDCE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33"/>
            <p:cNvSpPr/>
            <p:nvPr/>
          </p:nvSpPr>
          <p:spPr>
            <a:xfrm>
              <a:off x="-2275214" y="-4488448"/>
              <a:ext cx="664732" cy="293781"/>
            </a:xfrm>
            <a:custGeom>
              <a:rect b="b" l="l" r="r" t="t"/>
              <a:pathLst>
                <a:path extrusionOk="0" h="6270" w="14187">
                  <a:moveTo>
                    <a:pt x="0" y="0"/>
                  </a:moveTo>
                  <a:lnTo>
                    <a:pt x="0" y="0"/>
                  </a:lnTo>
                  <a:cubicBezTo>
                    <a:pt x="37" y="652"/>
                    <a:pt x="369" y="5778"/>
                    <a:pt x="406" y="6270"/>
                  </a:cubicBezTo>
                  <a:lnTo>
                    <a:pt x="14187" y="6270"/>
                  </a:lnTo>
                  <a:lnTo>
                    <a:pt x="14015" y="74"/>
                  </a:lnTo>
                  <a:lnTo>
                    <a:pt x="0" y="0"/>
                  </a:lnTo>
                  <a:close/>
                </a:path>
              </a:pathLst>
            </a:custGeom>
            <a:solidFill>
              <a:srgbClr val="F9AE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33"/>
            <p:cNvSpPr/>
            <p:nvPr/>
          </p:nvSpPr>
          <p:spPr>
            <a:xfrm>
              <a:off x="-2104146" y="-4808936"/>
              <a:ext cx="332952" cy="287924"/>
            </a:xfrm>
            <a:custGeom>
              <a:rect b="b" l="l" r="r" t="t"/>
              <a:pathLst>
                <a:path extrusionOk="0" h="6145" w="7106">
                  <a:moveTo>
                    <a:pt x="2826" y="0"/>
                  </a:moveTo>
                  <a:cubicBezTo>
                    <a:pt x="2617" y="0"/>
                    <a:pt x="2434" y="163"/>
                    <a:pt x="2434" y="386"/>
                  </a:cubicBezTo>
                  <a:cubicBezTo>
                    <a:pt x="2398" y="2156"/>
                    <a:pt x="1316" y="3607"/>
                    <a:pt x="172" y="4824"/>
                  </a:cubicBezTo>
                  <a:cubicBezTo>
                    <a:pt x="0" y="5009"/>
                    <a:pt x="37" y="5304"/>
                    <a:pt x="259" y="5426"/>
                  </a:cubicBezTo>
                  <a:cubicBezTo>
                    <a:pt x="1145" y="5945"/>
                    <a:pt x="2191" y="6144"/>
                    <a:pt x="3214" y="6144"/>
                  </a:cubicBezTo>
                  <a:cubicBezTo>
                    <a:pt x="4617" y="6144"/>
                    <a:pt x="5977" y="5769"/>
                    <a:pt x="6823" y="5328"/>
                  </a:cubicBezTo>
                  <a:cubicBezTo>
                    <a:pt x="7057" y="5205"/>
                    <a:pt x="7106" y="4898"/>
                    <a:pt x="6922" y="4701"/>
                  </a:cubicBezTo>
                  <a:cubicBezTo>
                    <a:pt x="5778" y="3570"/>
                    <a:pt x="4881" y="2046"/>
                    <a:pt x="4414" y="300"/>
                  </a:cubicBezTo>
                  <a:cubicBezTo>
                    <a:pt x="4369" y="122"/>
                    <a:pt x="4213" y="14"/>
                    <a:pt x="4047" y="14"/>
                  </a:cubicBezTo>
                  <a:cubicBezTo>
                    <a:pt x="4030" y="14"/>
                    <a:pt x="4013" y="15"/>
                    <a:pt x="3996" y="17"/>
                  </a:cubicBezTo>
                  <a:cubicBezTo>
                    <a:pt x="3811" y="42"/>
                    <a:pt x="3624" y="57"/>
                    <a:pt x="3438" y="57"/>
                  </a:cubicBezTo>
                  <a:cubicBezTo>
                    <a:pt x="3252" y="57"/>
                    <a:pt x="3068" y="42"/>
                    <a:pt x="2889" y="5"/>
                  </a:cubicBezTo>
                  <a:cubicBezTo>
                    <a:pt x="2868" y="2"/>
                    <a:pt x="2847" y="0"/>
                    <a:pt x="2826" y="0"/>
                  </a:cubicBezTo>
                  <a:close/>
                </a:path>
              </a:pathLst>
            </a:custGeom>
            <a:solidFill>
              <a:srgbClr val="F9AE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33"/>
            <p:cNvSpPr/>
            <p:nvPr/>
          </p:nvSpPr>
          <p:spPr>
            <a:xfrm>
              <a:off x="-2264297" y="-5547793"/>
              <a:ext cx="631933" cy="769734"/>
            </a:xfrm>
            <a:custGeom>
              <a:rect b="b" l="l" r="r" t="t"/>
              <a:pathLst>
                <a:path extrusionOk="0" h="16428" w="13487">
                  <a:moveTo>
                    <a:pt x="6642" y="1"/>
                  </a:moveTo>
                  <a:cubicBezTo>
                    <a:pt x="4499" y="1"/>
                    <a:pt x="2485" y="352"/>
                    <a:pt x="812" y="936"/>
                  </a:cubicBezTo>
                  <a:cubicBezTo>
                    <a:pt x="505" y="1047"/>
                    <a:pt x="222" y="1219"/>
                    <a:pt x="210" y="1551"/>
                  </a:cubicBezTo>
                  <a:cubicBezTo>
                    <a:pt x="1" y="7292"/>
                    <a:pt x="1206" y="11201"/>
                    <a:pt x="3136" y="13955"/>
                  </a:cubicBezTo>
                  <a:cubicBezTo>
                    <a:pt x="3664" y="14705"/>
                    <a:pt x="4340" y="15332"/>
                    <a:pt x="5078" y="15872"/>
                  </a:cubicBezTo>
                  <a:cubicBezTo>
                    <a:pt x="5584" y="16243"/>
                    <a:pt x="6180" y="16427"/>
                    <a:pt x="6777" y="16427"/>
                  </a:cubicBezTo>
                  <a:cubicBezTo>
                    <a:pt x="7370" y="16427"/>
                    <a:pt x="7963" y="16246"/>
                    <a:pt x="8471" y="15885"/>
                  </a:cubicBezTo>
                  <a:cubicBezTo>
                    <a:pt x="9995" y="14803"/>
                    <a:pt x="11225" y="13328"/>
                    <a:pt x="12024" y="11644"/>
                  </a:cubicBezTo>
                  <a:cubicBezTo>
                    <a:pt x="13487" y="8496"/>
                    <a:pt x="13179" y="5177"/>
                    <a:pt x="12921" y="1428"/>
                  </a:cubicBezTo>
                  <a:cubicBezTo>
                    <a:pt x="12897" y="1083"/>
                    <a:pt x="12589" y="936"/>
                    <a:pt x="12270" y="838"/>
                  </a:cubicBezTo>
                  <a:cubicBezTo>
                    <a:pt x="10387" y="255"/>
                    <a:pt x="8468" y="1"/>
                    <a:pt x="6642" y="1"/>
                  </a:cubicBezTo>
                  <a:close/>
                </a:path>
              </a:pathLst>
            </a:custGeom>
            <a:solidFill>
              <a:srgbClr val="EDCE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33"/>
            <p:cNvSpPr/>
            <p:nvPr/>
          </p:nvSpPr>
          <p:spPr>
            <a:xfrm>
              <a:off x="-2219363" y="-5524693"/>
              <a:ext cx="543799" cy="99707"/>
            </a:xfrm>
            <a:custGeom>
              <a:rect b="b" l="l" r="r" t="t"/>
              <a:pathLst>
                <a:path extrusionOk="0" h="2128" w="11606">
                  <a:moveTo>
                    <a:pt x="5803" y="0"/>
                  </a:moveTo>
                  <a:cubicBezTo>
                    <a:pt x="2607" y="0"/>
                    <a:pt x="1" y="480"/>
                    <a:pt x="1" y="1070"/>
                  </a:cubicBezTo>
                  <a:cubicBezTo>
                    <a:pt x="1" y="1660"/>
                    <a:pt x="2607" y="2127"/>
                    <a:pt x="5803" y="2127"/>
                  </a:cubicBezTo>
                  <a:cubicBezTo>
                    <a:pt x="9012" y="2127"/>
                    <a:pt x="11606" y="1660"/>
                    <a:pt x="11606" y="1070"/>
                  </a:cubicBezTo>
                  <a:cubicBezTo>
                    <a:pt x="11606" y="480"/>
                    <a:pt x="9012" y="0"/>
                    <a:pt x="5803" y="0"/>
                  </a:cubicBezTo>
                  <a:close/>
                </a:path>
              </a:pathLst>
            </a:custGeom>
            <a:solidFill>
              <a:srgbClr val="F9AE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33"/>
            <p:cNvSpPr/>
            <p:nvPr/>
          </p:nvSpPr>
          <p:spPr>
            <a:xfrm>
              <a:off x="-2221096" y="-5529894"/>
              <a:ext cx="545533" cy="119293"/>
            </a:xfrm>
            <a:custGeom>
              <a:rect b="b" l="l" r="r" t="t"/>
              <a:pathLst>
                <a:path extrusionOk="0" h="2546" w="11643">
                  <a:moveTo>
                    <a:pt x="2902" y="382"/>
                  </a:moveTo>
                  <a:cubicBezTo>
                    <a:pt x="3824" y="259"/>
                    <a:pt x="4734" y="197"/>
                    <a:pt x="5656" y="197"/>
                  </a:cubicBezTo>
                  <a:cubicBezTo>
                    <a:pt x="6492" y="197"/>
                    <a:pt x="7328" y="247"/>
                    <a:pt x="8164" y="333"/>
                  </a:cubicBezTo>
                  <a:cubicBezTo>
                    <a:pt x="8606" y="370"/>
                    <a:pt x="9049" y="419"/>
                    <a:pt x="9479" y="480"/>
                  </a:cubicBezTo>
                  <a:cubicBezTo>
                    <a:pt x="9676" y="505"/>
                    <a:pt x="9872" y="529"/>
                    <a:pt x="10069" y="554"/>
                  </a:cubicBezTo>
                  <a:cubicBezTo>
                    <a:pt x="10549" y="628"/>
                    <a:pt x="10635" y="517"/>
                    <a:pt x="10708" y="1083"/>
                  </a:cubicBezTo>
                  <a:cubicBezTo>
                    <a:pt x="10794" y="1660"/>
                    <a:pt x="10696" y="1574"/>
                    <a:pt x="10204" y="1697"/>
                  </a:cubicBezTo>
                  <a:cubicBezTo>
                    <a:pt x="10020" y="1746"/>
                    <a:pt x="9836" y="1783"/>
                    <a:pt x="9651" y="1820"/>
                  </a:cubicBezTo>
                  <a:cubicBezTo>
                    <a:pt x="9233" y="1894"/>
                    <a:pt x="8815" y="1955"/>
                    <a:pt x="8385" y="1992"/>
                  </a:cubicBezTo>
                  <a:cubicBezTo>
                    <a:pt x="7586" y="2091"/>
                    <a:pt x="6775" y="2152"/>
                    <a:pt x="5963" y="2201"/>
                  </a:cubicBezTo>
                  <a:cubicBezTo>
                    <a:pt x="5066" y="2250"/>
                    <a:pt x="4168" y="2275"/>
                    <a:pt x="3283" y="2201"/>
                  </a:cubicBezTo>
                  <a:cubicBezTo>
                    <a:pt x="2902" y="2164"/>
                    <a:pt x="2533" y="2115"/>
                    <a:pt x="2152" y="2054"/>
                  </a:cubicBezTo>
                  <a:cubicBezTo>
                    <a:pt x="1845" y="1992"/>
                    <a:pt x="1537" y="1931"/>
                    <a:pt x="1230" y="1845"/>
                  </a:cubicBezTo>
                  <a:cubicBezTo>
                    <a:pt x="1132" y="1820"/>
                    <a:pt x="1046" y="1796"/>
                    <a:pt x="947" y="1759"/>
                  </a:cubicBezTo>
                  <a:cubicBezTo>
                    <a:pt x="652" y="1710"/>
                    <a:pt x="505" y="1476"/>
                    <a:pt x="505" y="1083"/>
                  </a:cubicBezTo>
                  <a:cubicBezTo>
                    <a:pt x="554" y="1058"/>
                    <a:pt x="554" y="972"/>
                    <a:pt x="493" y="960"/>
                  </a:cubicBezTo>
                  <a:cubicBezTo>
                    <a:pt x="1119" y="529"/>
                    <a:pt x="2250" y="468"/>
                    <a:pt x="2902" y="382"/>
                  </a:cubicBezTo>
                  <a:close/>
                  <a:moveTo>
                    <a:pt x="1857" y="2263"/>
                  </a:moveTo>
                  <a:cubicBezTo>
                    <a:pt x="2496" y="2398"/>
                    <a:pt x="3160" y="2459"/>
                    <a:pt x="3824" y="2484"/>
                  </a:cubicBezTo>
                  <a:cubicBezTo>
                    <a:pt x="5164" y="2546"/>
                    <a:pt x="6516" y="2423"/>
                    <a:pt x="7856" y="2287"/>
                  </a:cubicBezTo>
                  <a:cubicBezTo>
                    <a:pt x="8520" y="2214"/>
                    <a:pt x="9184" y="2152"/>
                    <a:pt x="9823" y="2005"/>
                  </a:cubicBezTo>
                  <a:cubicBezTo>
                    <a:pt x="10241" y="1919"/>
                    <a:pt x="10794" y="1845"/>
                    <a:pt x="11139" y="1562"/>
                  </a:cubicBezTo>
                  <a:cubicBezTo>
                    <a:pt x="11643" y="1169"/>
                    <a:pt x="11421" y="665"/>
                    <a:pt x="10893" y="493"/>
                  </a:cubicBezTo>
                  <a:cubicBezTo>
                    <a:pt x="10290" y="296"/>
                    <a:pt x="9541" y="296"/>
                    <a:pt x="8914" y="234"/>
                  </a:cubicBezTo>
                  <a:cubicBezTo>
                    <a:pt x="8225" y="161"/>
                    <a:pt x="7549" y="99"/>
                    <a:pt x="6861" y="62"/>
                  </a:cubicBezTo>
                  <a:cubicBezTo>
                    <a:pt x="5484" y="1"/>
                    <a:pt x="4095" y="38"/>
                    <a:pt x="2730" y="247"/>
                  </a:cubicBezTo>
                  <a:cubicBezTo>
                    <a:pt x="2017" y="357"/>
                    <a:pt x="861" y="419"/>
                    <a:pt x="308" y="997"/>
                  </a:cubicBezTo>
                  <a:cubicBezTo>
                    <a:pt x="1" y="1119"/>
                    <a:pt x="25" y="1525"/>
                    <a:pt x="296" y="1771"/>
                  </a:cubicBezTo>
                  <a:cubicBezTo>
                    <a:pt x="677" y="2103"/>
                    <a:pt x="1378" y="2164"/>
                    <a:pt x="1857" y="2263"/>
                  </a:cubicBezTo>
                  <a:close/>
                </a:path>
              </a:pathLst>
            </a:cu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33"/>
            <p:cNvSpPr/>
            <p:nvPr/>
          </p:nvSpPr>
          <p:spPr>
            <a:xfrm>
              <a:off x="-2483156" y="-5555805"/>
              <a:ext cx="1093315" cy="1378427"/>
            </a:xfrm>
            <a:custGeom>
              <a:rect b="b" l="l" r="r" t="t"/>
              <a:pathLst>
                <a:path extrusionOk="0" h="29419" w="23334">
                  <a:moveTo>
                    <a:pt x="21489" y="8434"/>
                  </a:moveTo>
                  <a:cubicBezTo>
                    <a:pt x="21403" y="8311"/>
                    <a:pt x="21329" y="8188"/>
                    <a:pt x="21256" y="8065"/>
                  </a:cubicBezTo>
                  <a:cubicBezTo>
                    <a:pt x="21305" y="8004"/>
                    <a:pt x="21354" y="7954"/>
                    <a:pt x="21403" y="7893"/>
                  </a:cubicBezTo>
                  <a:cubicBezTo>
                    <a:pt x="21489" y="8016"/>
                    <a:pt x="21612" y="8114"/>
                    <a:pt x="21735" y="8139"/>
                  </a:cubicBezTo>
                  <a:cubicBezTo>
                    <a:pt x="21661" y="8237"/>
                    <a:pt x="21575" y="8335"/>
                    <a:pt x="21489" y="8434"/>
                  </a:cubicBezTo>
                  <a:close/>
                  <a:moveTo>
                    <a:pt x="20850" y="9061"/>
                  </a:moveTo>
                  <a:cubicBezTo>
                    <a:pt x="20076" y="9725"/>
                    <a:pt x="19166" y="10216"/>
                    <a:pt x="18244" y="10634"/>
                  </a:cubicBezTo>
                  <a:cubicBezTo>
                    <a:pt x="18158" y="10671"/>
                    <a:pt x="18047" y="10720"/>
                    <a:pt x="17936" y="10770"/>
                  </a:cubicBezTo>
                  <a:cubicBezTo>
                    <a:pt x="17875" y="10573"/>
                    <a:pt x="17826" y="10376"/>
                    <a:pt x="17789" y="10179"/>
                  </a:cubicBezTo>
                  <a:cubicBezTo>
                    <a:pt x="19018" y="9712"/>
                    <a:pt x="20309" y="9024"/>
                    <a:pt x="21243" y="8077"/>
                  </a:cubicBezTo>
                  <a:cubicBezTo>
                    <a:pt x="21305" y="8200"/>
                    <a:pt x="21379" y="8335"/>
                    <a:pt x="21452" y="8471"/>
                  </a:cubicBezTo>
                  <a:cubicBezTo>
                    <a:pt x="21452" y="8471"/>
                    <a:pt x="21452" y="8471"/>
                    <a:pt x="21452" y="8471"/>
                  </a:cubicBezTo>
                  <a:cubicBezTo>
                    <a:pt x="21256" y="8680"/>
                    <a:pt x="21059" y="8876"/>
                    <a:pt x="20850" y="9061"/>
                  </a:cubicBezTo>
                  <a:moveTo>
                    <a:pt x="17174" y="11163"/>
                  </a:moveTo>
                  <a:cubicBezTo>
                    <a:pt x="17260" y="10929"/>
                    <a:pt x="17322" y="10696"/>
                    <a:pt x="17383" y="10450"/>
                  </a:cubicBezTo>
                  <a:cubicBezTo>
                    <a:pt x="17396" y="10401"/>
                    <a:pt x="17408" y="10364"/>
                    <a:pt x="17420" y="10315"/>
                  </a:cubicBezTo>
                  <a:cubicBezTo>
                    <a:pt x="17445" y="10302"/>
                    <a:pt x="17469" y="10290"/>
                    <a:pt x="17494" y="10290"/>
                  </a:cubicBezTo>
                  <a:cubicBezTo>
                    <a:pt x="17506" y="10499"/>
                    <a:pt x="17518" y="10720"/>
                    <a:pt x="17543" y="10942"/>
                  </a:cubicBezTo>
                  <a:cubicBezTo>
                    <a:pt x="17408" y="11003"/>
                    <a:pt x="17285" y="11077"/>
                    <a:pt x="17174" y="11163"/>
                  </a:cubicBezTo>
                  <a:close/>
                  <a:moveTo>
                    <a:pt x="18330" y="12159"/>
                  </a:moveTo>
                  <a:cubicBezTo>
                    <a:pt x="18453" y="12257"/>
                    <a:pt x="18563" y="12355"/>
                    <a:pt x="18674" y="12454"/>
                  </a:cubicBezTo>
                  <a:lnTo>
                    <a:pt x="18551" y="12601"/>
                  </a:lnTo>
                  <a:cubicBezTo>
                    <a:pt x="18404" y="12749"/>
                    <a:pt x="18219" y="12884"/>
                    <a:pt x="18035" y="12995"/>
                  </a:cubicBezTo>
                  <a:cubicBezTo>
                    <a:pt x="17789" y="13142"/>
                    <a:pt x="17445" y="13142"/>
                    <a:pt x="17162" y="13032"/>
                  </a:cubicBezTo>
                  <a:cubicBezTo>
                    <a:pt x="17174" y="12958"/>
                    <a:pt x="17174" y="12896"/>
                    <a:pt x="17187" y="12823"/>
                  </a:cubicBezTo>
                  <a:cubicBezTo>
                    <a:pt x="17199" y="12761"/>
                    <a:pt x="17211" y="12700"/>
                    <a:pt x="17236" y="12650"/>
                  </a:cubicBezTo>
                  <a:cubicBezTo>
                    <a:pt x="17641" y="12761"/>
                    <a:pt x="18059" y="12454"/>
                    <a:pt x="18330" y="12159"/>
                  </a:cubicBezTo>
                  <a:moveTo>
                    <a:pt x="16830" y="12810"/>
                  </a:moveTo>
                  <a:cubicBezTo>
                    <a:pt x="16855" y="12773"/>
                    <a:pt x="16867" y="12737"/>
                    <a:pt x="16892" y="12700"/>
                  </a:cubicBezTo>
                  <a:cubicBezTo>
                    <a:pt x="16928" y="12638"/>
                    <a:pt x="16965" y="12589"/>
                    <a:pt x="17014" y="12528"/>
                  </a:cubicBezTo>
                  <a:cubicBezTo>
                    <a:pt x="17027" y="12552"/>
                    <a:pt x="17051" y="12564"/>
                    <a:pt x="17076" y="12577"/>
                  </a:cubicBezTo>
                  <a:cubicBezTo>
                    <a:pt x="17100" y="12601"/>
                    <a:pt x="17137" y="12614"/>
                    <a:pt x="17162" y="12626"/>
                  </a:cubicBezTo>
                  <a:cubicBezTo>
                    <a:pt x="17113" y="12737"/>
                    <a:pt x="17076" y="12872"/>
                    <a:pt x="17076" y="12982"/>
                  </a:cubicBezTo>
                  <a:cubicBezTo>
                    <a:pt x="16978" y="12946"/>
                    <a:pt x="16904" y="12884"/>
                    <a:pt x="16830" y="12810"/>
                  </a:cubicBezTo>
                  <a:close/>
                  <a:moveTo>
                    <a:pt x="16781" y="12183"/>
                  </a:moveTo>
                  <a:cubicBezTo>
                    <a:pt x="16805" y="12282"/>
                    <a:pt x="16855" y="12368"/>
                    <a:pt x="16916" y="12441"/>
                  </a:cubicBezTo>
                  <a:cubicBezTo>
                    <a:pt x="16867" y="12503"/>
                    <a:pt x="16830" y="12589"/>
                    <a:pt x="16781" y="12650"/>
                  </a:cubicBezTo>
                  <a:cubicBezTo>
                    <a:pt x="16769" y="12675"/>
                    <a:pt x="16756" y="12687"/>
                    <a:pt x="16744" y="12712"/>
                  </a:cubicBezTo>
                  <a:cubicBezTo>
                    <a:pt x="16707" y="12638"/>
                    <a:pt x="16670" y="12577"/>
                    <a:pt x="16646" y="12491"/>
                  </a:cubicBezTo>
                  <a:cubicBezTo>
                    <a:pt x="16695" y="12392"/>
                    <a:pt x="16744" y="12282"/>
                    <a:pt x="16781" y="12183"/>
                  </a:cubicBezTo>
                  <a:close/>
                  <a:moveTo>
                    <a:pt x="15146" y="13978"/>
                  </a:moveTo>
                  <a:cubicBezTo>
                    <a:pt x="15330" y="13732"/>
                    <a:pt x="15490" y="13474"/>
                    <a:pt x="15638" y="13228"/>
                  </a:cubicBezTo>
                  <a:cubicBezTo>
                    <a:pt x="16178" y="12355"/>
                    <a:pt x="16633" y="11384"/>
                    <a:pt x="16978" y="10364"/>
                  </a:cubicBezTo>
                  <a:cubicBezTo>
                    <a:pt x="16941" y="10511"/>
                    <a:pt x="16904" y="10671"/>
                    <a:pt x="16855" y="10819"/>
                  </a:cubicBezTo>
                  <a:cubicBezTo>
                    <a:pt x="16498" y="12036"/>
                    <a:pt x="15920" y="13154"/>
                    <a:pt x="15097" y="14101"/>
                  </a:cubicBezTo>
                  <a:cubicBezTo>
                    <a:pt x="15109" y="14064"/>
                    <a:pt x="15134" y="14027"/>
                    <a:pt x="15146" y="13978"/>
                  </a:cubicBezTo>
                  <a:close/>
                  <a:moveTo>
                    <a:pt x="14716" y="21108"/>
                  </a:moveTo>
                  <a:cubicBezTo>
                    <a:pt x="14568" y="21391"/>
                    <a:pt x="13941" y="21539"/>
                    <a:pt x="13658" y="21612"/>
                  </a:cubicBezTo>
                  <a:cubicBezTo>
                    <a:pt x="12884" y="21809"/>
                    <a:pt x="12048" y="21895"/>
                    <a:pt x="11249" y="21907"/>
                  </a:cubicBezTo>
                  <a:cubicBezTo>
                    <a:pt x="10523" y="21907"/>
                    <a:pt x="9356" y="21932"/>
                    <a:pt x="8790" y="21403"/>
                  </a:cubicBezTo>
                  <a:cubicBezTo>
                    <a:pt x="8311" y="20961"/>
                    <a:pt x="8532" y="20531"/>
                    <a:pt x="8888" y="20125"/>
                  </a:cubicBezTo>
                  <a:cubicBezTo>
                    <a:pt x="8888" y="20125"/>
                    <a:pt x="8901" y="20125"/>
                    <a:pt x="8901" y="20125"/>
                  </a:cubicBezTo>
                  <a:cubicBezTo>
                    <a:pt x="8950" y="20113"/>
                    <a:pt x="8974" y="20076"/>
                    <a:pt x="8974" y="20026"/>
                  </a:cubicBezTo>
                  <a:cubicBezTo>
                    <a:pt x="9233" y="19756"/>
                    <a:pt x="9540" y="19510"/>
                    <a:pt x="9700" y="19301"/>
                  </a:cubicBezTo>
                  <a:cubicBezTo>
                    <a:pt x="10056" y="18846"/>
                    <a:pt x="10327" y="18342"/>
                    <a:pt x="10499" y="17801"/>
                  </a:cubicBezTo>
                  <a:cubicBezTo>
                    <a:pt x="10511" y="17801"/>
                    <a:pt x="10536" y="17801"/>
                    <a:pt x="10548" y="17801"/>
                  </a:cubicBezTo>
                  <a:cubicBezTo>
                    <a:pt x="10548" y="17801"/>
                    <a:pt x="10548" y="17801"/>
                    <a:pt x="10548" y="17801"/>
                  </a:cubicBezTo>
                  <a:cubicBezTo>
                    <a:pt x="10646" y="17801"/>
                    <a:pt x="10745" y="17789"/>
                    <a:pt x="10855" y="17765"/>
                  </a:cubicBezTo>
                  <a:cubicBezTo>
                    <a:pt x="10855" y="17765"/>
                    <a:pt x="10855" y="17765"/>
                    <a:pt x="10855" y="17765"/>
                  </a:cubicBezTo>
                  <a:cubicBezTo>
                    <a:pt x="11224" y="17703"/>
                    <a:pt x="11581" y="17605"/>
                    <a:pt x="11925" y="17469"/>
                  </a:cubicBezTo>
                  <a:cubicBezTo>
                    <a:pt x="11937" y="17469"/>
                    <a:pt x="11950" y="17457"/>
                    <a:pt x="11950" y="17457"/>
                  </a:cubicBezTo>
                  <a:cubicBezTo>
                    <a:pt x="12208" y="17420"/>
                    <a:pt x="12454" y="17310"/>
                    <a:pt x="12675" y="17113"/>
                  </a:cubicBezTo>
                  <a:cubicBezTo>
                    <a:pt x="12994" y="18072"/>
                    <a:pt x="13671" y="18945"/>
                    <a:pt x="14212" y="19768"/>
                  </a:cubicBezTo>
                  <a:cubicBezTo>
                    <a:pt x="14433" y="20100"/>
                    <a:pt x="14961" y="20666"/>
                    <a:pt x="14716" y="21108"/>
                  </a:cubicBezTo>
                  <a:close/>
                  <a:moveTo>
                    <a:pt x="16978" y="20211"/>
                  </a:moveTo>
                  <a:cubicBezTo>
                    <a:pt x="17014" y="20211"/>
                    <a:pt x="17051" y="20211"/>
                    <a:pt x="17088" y="20211"/>
                  </a:cubicBezTo>
                  <a:cubicBezTo>
                    <a:pt x="17482" y="21022"/>
                    <a:pt x="17666" y="21907"/>
                    <a:pt x="17998" y="22731"/>
                  </a:cubicBezTo>
                  <a:cubicBezTo>
                    <a:pt x="15834" y="22719"/>
                    <a:pt x="13683" y="22743"/>
                    <a:pt x="11532" y="22805"/>
                  </a:cubicBezTo>
                  <a:cubicBezTo>
                    <a:pt x="11495" y="22805"/>
                    <a:pt x="11470" y="22805"/>
                    <a:pt x="11433" y="22805"/>
                  </a:cubicBezTo>
                  <a:cubicBezTo>
                    <a:pt x="11298" y="22805"/>
                    <a:pt x="11163" y="22793"/>
                    <a:pt x="11028" y="22793"/>
                  </a:cubicBezTo>
                  <a:cubicBezTo>
                    <a:pt x="9048" y="22706"/>
                    <a:pt x="7057" y="22559"/>
                    <a:pt x="5077" y="22694"/>
                  </a:cubicBezTo>
                  <a:cubicBezTo>
                    <a:pt x="5557" y="21920"/>
                    <a:pt x="6012" y="21133"/>
                    <a:pt x="6454" y="20334"/>
                  </a:cubicBezTo>
                  <a:cubicBezTo>
                    <a:pt x="6663" y="20383"/>
                    <a:pt x="6909" y="20334"/>
                    <a:pt x="7106" y="20334"/>
                  </a:cubicBezTo>
                  <a:cubicBezTo>
                    <a:pt x="7475" y="20334"/>
                    <a:pt x="7843" y="20346"/>
                    <a:pt x="8200" y="20309"/>
                  </a:cubicBezTo>
                  <a:cubicBezTo>
                    <a:pt x="8102" y="20457"/>
                    <a:pt x="8016" y="20617"/>
                    <a:pt x="7991" y="20789"/>
                  </a:cubicBezTo>
                  <a:cubicBezTo>
                    <a:pt x="7745" y="22252"/>
                    <a:pt x="10487" y="22350"/>
                    <a:pt x="11347" y="22338"/>
                  </a:cubicBezTo>
                  <a:cubicBezTo>
                    <a:pt x="12208" y="22313"/>
                    <a:pt x="13105" y="22227"/>
                    <a:pt x="13941" y="21981"/>
                  </a:cubicBezTo>
                  <a:cubicBezTo>
                    <a:pt x="14384" y="21846"/>
                    <a:pt x="15220" y="21539"/>
                    <a:pt x="15306" y="20985"/>
                  </a:cubicBezTo>
                  <a:cubicBezTo>
                    <a:pt x="15355" y="20715"/>
                    <a:pt x="15170" y="20420"/>
                    <a:pt x="14949" y="20125"/>
                  </a:cubicBezTo>
                  <a:cubicBezTo>
                    <a:pt x="15625" y="20248"/>
                    <a:pt x="16289" y="20186"/>
                    <a:pt x="16978" y="20211"/>
                  </a:cubicBezTo>
                  <a:moveTo>
                    <a:pt x="17432" y="20543"/>
                  </a:moveTo>
                  <a:cubicBezTo>
                    <a:pt x="17518" y="20776"/>
                    <a:pt x="17605" y="21022"/>
                    <a:pt x="17703" y="21268"/>
                  </a:cubicBezTo>
                  <a:cubicBezTo>
                    <a:pt x="17875" y="21735"/>
                    <a:pt x="18047" y="22227"/>
                    <a:pt x="18268" y="22694"/>
                  </a:cubicBezTo>
                  <a:cubicBezTo>
                    <a:pt x="18268" y="22706"/>
                    <a:pt x="18268" y="22731"/>
                    <a:pt x="18268" y="22743"/>
                  </a:cubicBezTo>
                  <a:cubicBezTo>
                    <a:pt x="18256" y="22743"/>
                    <a:pt x="18244" y="22743"/>
                    <a:pt x="18232" y="22731"/>
                  </a:cubicBezTo>
                  <a:cubicBezTo>
                    <a:pt x="18207" y="22731"/>
                    <a:pt x="18170" y="22731"/>
                    <a:pt x="18133" y="22731"/>
                  </a:cubicBezTo>
                  <a:cubicBezTo>
                    <a:pt x="17936" y="21883"/>
                    <a:pt x="17592" y="20998"/>
                    <a:pt x="17187" y="20235"/>
                  </a:cubicBezTo>
                  <a:cubicBezTo>
                    <a:pt x="17322" y="20260"/>
                    <a:pt x="17359" y="20334"/>
                    <a:pt x="17432" y="20543"/>
                  </a:cubicBezTo>
                  <a:close/>
                  <a:moveTo>
                    <a:pt x="18059" y="22903"/>
                  </a:moveTo>
                  <a:lnTo>
                    <a:pt x="18047" y="22903"/>
                  </a:lnTo>
                  <a:cubicBezTo>
                    <a:pt x="18047" y="22891"/>
                    <a:pt x="18047" y="22879"/>
                    <a:pt x="18047" y="22879"/>
                  </a:cubicBezTo>
                  <a:cubicBezTo>
                    <a:pt x="18047" y="22854"/>
                    <a:pt x="18010" y="22854"/>
                    <a:pt x="18010" y="22879"/>
                  </a:cubicBezTo>
                  <a:cubicBezTo>
                    <a:pt x="18010" y="22879"/>
                    <a:pt x="18010" y="22891"/>
                    <a:pt x="18010" y="22903"/>
                  </a:cubicBezTo>
                  <a:cubicBezTo>
                    <a:pt x="16289" y="22940"/>
                    <a:pt x="14556" y="22915"/>
                    <a:pt x="12835" y="22866"/>
                  </a:cubicBezTo>
                  <a:cubicBezTo>
                    <a:pt x="14568" y="22817"/>
                    <a:pt x="16301" y="22817"/>
                    <a:pt x="18047" y="22854"/>
                  </a:cubicBezTo>
                  <a:cubicBezTo>
                    <a:pt x="18047" y="22866"/>
                    <a:pt x="18059" y="22879"/>
                    <a:pt x="18059" y="22903"/>
                  </a:cubicBezTo>
                  <a:close/>
                  <a:moveTo>
                    <a:pt x="18268" y="22891"/>
                  </a:moveTo>
                  <a:cubicBezTo>
                    <a:pt x="18268" y="22891"/>
                    <a:pt x="18256" y="22891"/>
                    <a:pt x="18256" y="22891"/>
                  </a:cubicBezTo>
                  <a:cubicBezTo>
                    <a:pt x="18232" y="22891"/>
                    <a:pt x="18195" y="22891"/>
                    <a:pt x="18170" y="22891"/>
                  </a:cubicBezTo>
                  <a:cubicBezTo>
                    <a:pt x="18170" y="22879"/>
                    <a:pt x="18170" y="22866"/>
                    <a:pt x="18158" y="22854"/>
                  </a:cubicBezTo>
                  <a:cubicBezTo>
                    <a:pt x="18182" y="22854"/>
                    <a:pt x="18207" y="22854"/>
                    <a:pt x="18219" y="22854"/>
                  </a:cubicBezTo>
                  <a:cubicBezTo>
                    <a:pt x="18244" y="22854"/>
                    <a:pt x="18256" y="22854"/>
                    <a:pt x="18268" y="22842"/>
                  </a:cubicBezTo>
                  <a:cubicBezTo>
                    <a:pt x="18268" y="22854"/>
                    <a:pt x="18268" y="22879"/>
                    <a:pt x="18268" y="22891"/>
                  </a:cubicBezTo>
                  <a:moveTo>
                    <a:pt x="18268" y="23124"/>
                  </a:moveTo>
                  <a:cubicBezTo>
                    <a:pt x="18268" y="23124"/>
                    <a:pt x="18268" y="23124"/>
                    <a:pt x="18268" y="23124"/>
                  </a:cubicBezTo>
                  <a:cubicBezTo>
                    <a:pt x="18293" y="24034"/>
                    <a:pt x="18342" y="24956"/>
                    <a:pt x="18342" y="25866"/>
                  </a:cubicBezTo>
                  <a:cubicBezTo>
                    <a:pt x="18354" y="26825"/>
                    <a:pt x="18281" y="27808"/>
                    <a:pt x="18354" y="28767"/>
                  </a:cubicBezTo>
                  <a:cubicBezTo>
                    <a:pt x="18305" y="28767"/>
                    <a:pt x="18256" y="28767"/>
                    <a:pt x="18207" y="28779"/>
                  </a:cubicBezTo>
                  <a:cubicBezTo>
                    <a:pt x="18109" y="26886"/>
                    <a:pt x="18158" y="25005"/>
                    <a:pt x="18059" y="23124"/>
                  </a:cubicBezTo>
                  <a:cubicBezTo>
                    <a:pt x="18121" y="23124"/>
                    <a:pt x="18195" y="23124"/>
                    <a:pt x="18268" y="23124"/>
                  </a:cubicBezTo>
                  <a:close/>
                  <a:moveTo>
                    <a:pt x="11347" y="28890"/>
                  </a:moveTo>
                  <a:cubicBezTo>
                    <a:pt x="10216" y="28865"/>
                    <a:pt x="9097" y="28865"/>
                    <a:pt x="7979" y="28853"/>
                  </a:cubicBezTo>
                  <a:cubicBezTo>
                    <a:pt x="7204" y="28853"/>
                    <a:pt x="6319" y="28743"/>
                    <a:pt x="5495" y="28816"/>
                  </a:cubicBezTo>
                  <a:cubicBezTo>
                    <a:pt x="5434" y="27894"/>
                    <a:pt x="5311" y="26972"/>
                    <a:pt x="5213" y="26050"/>
                  </a:cubicBezTo>
                  <a:cubicBezTo>
                    <a:pt x="5188" y="25792"/>
                    <a:pt x="4905" y="23948"/>
                    <a:pt x="4918" y="23223"/>
                  </a:cubicBezTo>
                  <a:cubicBezTo>
                    <a:pt x="5729" y="23272"/>
                    <a:pt x="6553" y="23149"/>
                    <a:pt x="7364" y="23100"/>
                  </a:cubicBezTo>
                  <a:cubicBezTo>
                    <a:pt x="8544" y="23026"/>
                    <a:pt x="9737" y="22965"/>
                    <a:pt x="10929" y="22915"/>
                  </a:cubicBezTo>
                  <a:cubicBezTo>
                    <a:pt x="11064" y="22915"/>
                    <a:pt x="11212" y="22915"/>
                    <a:pt x="11347" y="22903"/>
                  </a:cubicBezTo>
                  <a:cubicBezTo>
                    <a:pt x="11396" y="22903"/>
                    <a:pt x="11433" y="22903"/>
                    <a:pt x="11482" y="22903"/>
                  </a:cubicBezTo>
                  <a:cubicBezTo>
                    <a:pt x="13658" y="22977"/>
                    <a:pt x="15822" y="23112"/>
                    <a:pt x="17998" y="23124"/>
                  </a:cubicBezTo>
                  <a:cubicBezTo>
                    <a:pt x="17875" y="24993"/>
                    <a:pt x="17998" y="26911"/>
                    <a:pt x="18084" y="28779"/>
                  </a:cubicBezTo>
                  <a:cubicBezTo>
                    <a:pt x="15834" y="28878"/>
                    <a:pt x="13585" y="28927"/>
                    <a:pt x="11347" y="28890"/>
                  </a:cubicBezTo>
                  <a:moveTo>
                    <a:pt x="4893" y="26038"/>
                  </a:moveTo>
                  <a:cubicBezTo>
                    <a:pt x="4819" y="25091"/>
                    <a:pt x="4746" y="24145"/>
                    <a:pt x="4635" y="23186"/>
                  </a:cubicBezTo>
                  <a:cubicBezTo>
                    <a:pt x="4696" y="23198"/>
                    <a:pt x="4746" y="23198"/>
                    <a:pt x="4807" y="23210"/>
                  </a:cubicBezTo>
                  <a:cubicBezTo>
                    <a:pt x="4807" y="23272"/>
                    <a:pt x="4819" y="23333"/>
                    <a:pt x="4819" y="23395"/>
                  </a:cubicBezTo>
                  <a:cubicBezTo>
                    <a:pt x="4856" y="24046"/>
                    <a:pt x="4955" y="24686"/>
                    <a:pt x="5016" y="25325"/>
                  </a:cubicBezTo>
                  <a:cubicBezTo>
                    <a:pt x="5139" y="26493"/>
                    <a:pt x="5237" y="27661"/>
                    <a:pt x="5397" y="28829"/>
                  </a:cubicBezTo>
                  <a:cubicBezTo>
                    <a:pt x="5299" y="28841"/>
                    <a:pt x="5188" y="28853"/>
                    <a:pt x="5090" y="28865"/>
                  </a:cubicBezTo>
                  <a:cubicBezTo>
                    <a:pt x="5176" y="27956"/>
                    <a:pt x="4967" y="26948"/>
                    <a:pt x="4893" y="26038"/>
                  </a:cubicBezTo>
                  <a:close/>
                  <a:moveTo>
                    <a:pt x="4942" y="23026"/>
                  </a:moveTo>
                  <a:cubicBezTo>
                    <a:pt x="6381" y="22977"/>
                    <a:pt x="7819" y="22903"/>
                    <a:pt x="9257" y="22891"/>
                  </a:cubicBezTo>
                  <a:cubicBezTo>
                    <a:pt x="8876" y="22903"/>
                    <a:pt x="8495" y="22928"/>
                    <a:pt x="8114" y="22940"/>
                  </a:cubicBezTo>
                  <a:cubicBezTo>
                    <a:pt x="7081" y="23001"/>
                    <a:pt x="5975" y="23174"/>
                    <a:pt x="4930" y="23124"/>
                  </a:cubicBezTo>
                  <a:cubicBezTo>
                    <a:pt x="4930" y="23088"/>
                    <a:pt x="4930" y="23051"/>
                    <a:pt x="4942" y="23026"/>
                  </a:cubicBezTo>
                  <a:close/>
                  <a:moveTo>
                    <a:pt x="4635" y="23100"/>
                  </a:moveTo>
                  <a:cubicBezTo>
                    <a:pt x="4623" y="23075"/>
                    <a:pt x="4623" y="23063"/>
                    <a:pt x="4623" y="23038"/>
                  </a:cubicBezTo>
                  <a:cubicBezTo>
                    <a:pt x="4684" y="23038"/>
                    <a:pt x="4746" y="23038"/>
                    <a:pt x="4807" y="23038"/>
                  </a:cubicBezTo>
                  <a:cubicBezTo>
                    <a:pt x="4807" y="23063"/>
                    <a:pt x="4807" y="23088"/>
                    <a:pt x="4807" y="23112"/>
                  </a:cubicBezTo>
                  <a:cubicBezTo>
                    <a:pt x="4746" y="23112"/>
                    <a:pt x="4684" y="23100"/>
                    <a:pt x="4635" y="23100"/>
                  </a:cubicBezTo>
                  <a:close/>
                  <a:moveTo>
                    <a:pt x="6049" y="20604"/>
                  </a:moveTo>
                  <a:cubicBezTo>
                    <a:pt x="6122" y="20531"/>
                    <a:pt x="6196" y="20469"/>
                    <a:pt x="6270" y="20420"/>
                  </a:cubicBezTo>
                  <a:cubicBezTo>
                    <a:pt x="5827" y="21182"/>
                    <a:pt x="5397" y="21932"/>
                    <a:pt x="4991" y="22706"/>
                  </a:cubicBezTo>
                  <a:cubicBezTo>
                    <a:pt x="4893" y="22706"/>
                    <a:pt x="4807" y="22719"/>
                    <a:pt x="4709" y="22731"/>
                  </a:cubicBezTo>
                  <a:cubicBezTo>
                    <a:pt x="5151" y="22030"/>
                    <a:pt x="5495" y="21182"/>
                    <a:pt x="6049" y="20604"/>
                  </a:cubicBezTo>
                  <a:close/>
                  <a:moveTo>
                    <a:pt x="8286" y="20211"/>
                  </a:moveTo>
                  <a:cubicBezTo>
                    <a:pt x="8274" y="20223"/>
                    <a:pt x="8261" y="20235"/>
                    <a:pt x="8249" y="20260"/>
                  </a:cubicBezTo>
                  <a:cubicBezTo>
                    <a:pt x="7930" y="20235"/>
                    <a:pt x="7598" y="20260"/>
                    <a:pt x="7278" y="20260"/>
                  </a:cubicBezTo>
                  <a:cubicBezTo>
                    <a:pt x="7081" y="20272"/>
                    <a:pt x="6786" y="20309"/>
                    <a:pt x="6553" y="20285"/>
                  </a:cubicBezTo>
                  <a:cubicBezTo>
                    <a:pt x="7069" y="20113"/>
                    <a:pt x="7708" y="20223"/>
                    <a:pt x="8286" y="20211"/>
                  </a:cubicBezTo>
                  <a:close/>
                  <a:moveTo>
                    <a:pt x="12454" y="16634"/>
                  </a:moveTo>
                  <a:cubicBezTo>
                    <a:pt x="12429" y="16646"/>
                    <a:pt x="12404" y="16670"/>
                    <a:pt x="12380" y="16683"/>
                  </a:cubicBezTo>
                  <a:cubicBezTo>
                    <a:pt x="12097" y="16781"/>
                    <a:pt x="11802" y="16867"/>
                    <a:pt x="11507" y="16892"/>
                  </a:cubicBezTo>
                  <a:cubicBezTo>
                    <a:pt x="11298" y="16904"/>
                    <a:pt x="11138" y="16879"/>
                    <a:pt x="10941" y="16830"/>
                  </a:cubicBezTo>
                  <a:cubicBezTo>
                    <a:pt x="10905" y="16818"/>
                    <a:pt x="10868" y="16806"/>
                    <a:pt x="10843" y="16806"/>
                  </a:cubicBezTo>
                  <a:cubicBezTo>
                    <a:pt x="10794" y="16769"/>
                    <a:pt x="10745" y="16744"/>
                    <a:pt x="10696" y="16720"/>
                  </a:cubicBezTo>
                  <a:cubicBezTo>
                    <a:pt x="10696" y="16670"/>
                    <a:pt x="10696" y="16621"/>
                    <a:pt x="10696" y="16572"/>
                  </a:cubicBezTo>
                  <a:cubicBezTo>
                    <a:pt x="11273" y="16744"/>
                    <a:pt x="11876" y="16781"/>
                    <a:pt x="12454" y="16634"/>
                  </a:cubicBezTo>
                  <a:moveTo>
                    <a:pt x="10646" y="17187"/>
                  </a:moveTo>
                  <a:cubicBezTo>
                    <a:pt x="10978" y="17359"/>
                    <a:pt x="11347" y="17469"/>
                    <a:pt x="11704" y="17469"/>
                  </a:cubicBezTo>
                  <a:cubicBezTo>
                    <a:pt x="11581" y="17519"/>
                    <a:pt x="11445" y="17568"/>
                    <a:pt x="11310" y="17592"/>
                  </a:cubicBezTo>
                  <a:cubicBezTo>
                    <a:pt x="11114" y="17654"/>
                    <a:pt x="10880" y="17642"/>
                    <a:pt x="10696" y="17715"/>
                  </a:cubicBezTo>
                  <a:cubicBezTo>
                    <a:pt x="10610" y="17691"/>
                    <a:pt x="10560" y="17691"/>
                    <a:pt x="10548" y="17728"/>
                  </a:cubicBezTo>
                  <a:cubicBezTo>
                    <a:pt x="10536" y="17728"/>
                    <a:pt x="10523" y="17728"/>
                    <a:pt x="10523" y="17728"/>
                  </a:cubicBezTo>
                  <a:cubicBezTo>
                    <a:pt x="10573" y="17556"/>
                    <a:pt x="10610" y="17371"/>
                    <a:pt x="10646" y="17187"/>
                  </a:cubicBezTo>
                  <a:close/>
                  <a:moveTo>
                    <a:pt x="10683" y="16818"/>
                  </a:moveTo>
                  <a:cubicBezTo>
                    <a:pt x="11064" y="17002"/>
                    <a:pt x="11458" y="17027"/>
                    <a:pt x="11851" y="16941"/>
                  </a:cubicBezTo>
                  <a:cubicBezTo>
                    <a:pt x="11470" y="17064"/>
                    <a:pt x="11064" y="17051"/>
                    <a:pt x="10671" y="17027"/>
                  </a:cubicBezTo>
                  <a:cubicBezTo>
                    <a:pt x="10671" y="16953"/>
                    <a:pt x="10683" y="16892"/>
                    <a:pt x="10683" y="16818"/>
                  </a:cubicBezTo>
                  <a:close/>
                  <a:moveTo>
                    <a:pt x="12638" y="17002"/>
                  </a:moveTo>
                  <a:cubicBezTo>
                    <a:pt x="12429" y="17138"/>
                    <a:pt x="12220" y="17248"/>
                    <a:pt x="11999" y="17359"/>
                  </a:cubicBezTo>
                  <a:cubicBezTo>
                    <a:pt x="11950" y="17359"/>
                    <a:pt x="11913" y="17371"/>
                    <a:pt x="11863" y="17371"/>
                  </a:cubicBezTo>
                  <a:cubicBezTo>
                    <a:pt x="11507" y="17420"/>
                    <a:pt x="11126" y="17334"/>
                    <a:pt x="10806" y="17162"/>
                  </a:cubicBezTo>
                  <a:cubicBezTo>
                    <a:pt x="10573" y="17039"/>
                    <a:pt x="10855" y="17138"/>
                    <a:pt x="11003" y="17138"/>
                  </a:cubicBezTo>
                  <a:cubicBezTo>
                    <a:pt x="11077" y="17138"/>
                    <a:pt x="11163" y="17138"/>
                    <a:pt x="11249" y="17138"/>
                  </a:cubicBezTo>
                  <a:cubicBezTo>
                    <a:pt x="11482" y="17125"/>
                    <a:pt x="11716" y="17101"/>
                    <a:pt x="11950" y="17015"/>
                  </a:cubicBezTo>
                  <a:cubicBezTo>
                    <a:pt x="12085" y="16965"/>
                    <a:pt x="12208" y="16892"/>
                    <a:pt x="12331" y="16818"/>
                  </a:cubicBezTo>
                  <a:cubicBezTo>
                    <a:pt x="12417" y="16781"/>
                    <a:pt x="12490" y="16756"/>
                    <a:pt x="12564" y="16720"/>
                  </a:cubicBezTo>
                  <a:cubicBezTo>
                    <a:pt x="12589" y="16818"/>
                    <a:pt x="12613" y="16904"/>
                    <a:pt x="12638" y="17002"/>
                  </a:cubicBezTo>
                  <a:moveTo>
                    <a:pt x="8532" y="14654"/>
                  </a:moveTo>
                  <a:cubicBezTo>
                    <a:pt x="9036" y="15134"/>
                    <a:pt x="9626" y="15515"/>
                    <a:pt x="10302" y="15687"/>
                  </a:cubicBezTo>
                  <a:cubicBezTo>
                    <a:pt x="11261" y="15945"/>
                    <a:pt x="12527" y="16056"/>
                    <a:pt x="13462" y="15601"/>
                  </a:cubicBezTo>
                  <a:cubicBezTo>
                    <a:pt x="12663" y="16166"/>
                    <a:pt x="11777" y="16461"/>
                    <a:pt x="10683" y="16117"/>
                  </a:cubicBezTo>
                  <a:cubicBezTo>
                    <a:pt x="9847" y="15859"/>
                    <a:pt x="9134" y="15330"/>
                    <a:pt x="8532" y="14654"/>
                  </a:cubicBezTo>
                  <a:close/>
                  <a:moveTo>
                    <a:pt x="6700" y="12872"/>
                  </a:moveTo>
                  <a:cubicBezTo>
                    <a:pt x="6602" y="12749"/>
                    <a:pt x="6504" y="12626"/>
                    <a:pt x="6405" y="12503"/>
                  </a:cubicBezTo>
                  <a:cubicBezTo>
                    <a:pt x="6479" y="12405"/>
                    <a:pt x="6528" y="12282"/>
                    <a:pt x="6553" y="12159"/>
                  </a:cubicBezTo>
                  <a:cubicBezTo>
                    <a:pt x="6639" y="12368"/>
                    <a:pt x="6737" y="12564"/>
                    <a:pt x="6835" y="12773"/>
                  </a:cubicBezTo>
                  <a:cubicBezTo>
                    <a:pt x="6799" y="12798"/>
                    <a:pt x="6749" y="12835"/>
                    <a:pt x="6700" y="12872"/>
                  </a:cubicBezTo>
                  <a:close/>
                  <a:moveTo>
                    <a:pt x="5139" y="12773"/>
                  </a:moveTo>
                  <a:cubicBezTo>
                    <a:pt x="5004" y="12712"/>
                    <a:pt x="4905" y="12614"/>
                    <a:pt x="4832" y="12478"/>
                  </a:cubicBezTo>
                  <a:cubicBezTo>
                    <a:pt x="4918" y="12392"/>
                    <a:pt x="5004" y="12306"/>
                    <a:pt x="5090" y="12220"/>
                  </a:cubicBezTo>
                  <a:cubicBezTo>
                    <a:pt x="5139" y="12220"/>
                    <a:pt x="5262" y="12392"/>
                    <a:pt x="5299" y="12429"/>
                  </a:cubicBezTo>
                  <a:cubicBezTo>
                    <a:pt x="5409" y="12552"/>
                    <a:pt x="5532" y="12675"/>
                    <a:pt x="5692" y="12724"/>
                  </a:cubicBezTo>
                  <a:cubicBezTo>
                    <a:pt x="5877" y="12786"/>
                    <a:pt x="6049" y="12761"/>
                    <a:pt x="6184" y="12687"/>
                  </a:cubicBezTo>
                  <a:cubicBezTo>
                    <a:pt x="6208" y="12773"/>
                    <a:pt x="6233" y="12859"/>
                    <a:pt x="6270" y="12933"/>
                  </a:cubicBezTo>
                  <a:cubicBezTo>
                    <a:pt x="6282" y="12970"/>
                    <a:pt x="6295" y="13007"/>
                    <a:pt x="6307" y="13056"/>
                  </a:cubicBezTo>
                  <a:cubicBezTo>
                    <a:pt x="6282" y="13056"/>
                    <a:pt x="6258" y="13068"/>
                    <a:pt x="6233" y="13068"/>
                  </a:cubicBezTo>
                  <a:cubicBezTo>
                    <a:pt x="5889" y="13105"/>
                    <a:pt x="5434" y="12958"/>
                    <a:pt x="5139" y="12773"/>
                  </a:cubicBezTo>
                  <a:close/>
                  <a:moveTo>
                    <a:pt x="6393" y="12909"/>
                  </a:moveTo>
                  <a:cubicBezTo>
                    <a:pt x="6344" y="12823"/>
                    <a:pt x="6307" y="12737"/>
                    <a:pt x="6270" y="12638"/>
                  </a:cubicBezTo>
                  <a:cubicBezTo>
                    <a:pt x="6295" y="12626"/>
                    <a:pt x="6331" y="12589"/>
                    <a:pt x="6356" y="12564"/>
                  </a:cubicBezTo>
                  <a:lnTo>
                    <a:pt x="6540" y="12835"/>
                  </a:lnTo>
                  <a:cubicBezTo>
                    <a:pt x="6565" y="12872"/>
                    <a:pt x="6577" y="12896"/>
                    <a:pt x="6602" y="12933"/>
                  </a:cubicBezTo>
                  <a:cubicBezTo>
                    <a:pt x="6553" y="12970"/>
                    <a:pt x="6504" y="12995"/>
                    <a:pt x="6442" y="13019"/>
                  </a:cubicBezTo>
                  <a:cubicBezTo>
                    <a:pt x="6430" y="12982"/>
                    <a:pt x="6405" y="12946"/>
                    <a:pt x="6393" y="12909"/>
                  </a:cubicBezTo>
                  <a:close/>
                  <a:moveTo>
                    <a:pt x="1119" y="7254"/>
                  </a:moveTo>
                  <a:cubicBezTo>
                    <a:pt x="357" y="5951"/>
                    <a:pt x="185" y="4291"/>
                    <a:pt x="971" y="2951"/>
                  </a:cubicBezTo>
                  <a:cubicBezTo>
                    <a:pt x="1611" y="1869"/>
                    <a:pt x="2693" y="1402"/>
                    <a:pt x="3824" y="1463"/>
                  </a:cubicBezTo>
                  <a:cubicBezTo>
                    <a:pt x="3774" y="1623"/>
                    <a:pt x="3713" y="1783"/>
                    <a:pt x="3676" y="1931"/>
                  </a:cubicBezTo>
                  <a:cubicBezTo>
                    <a:pt x="3221" y="1931"/>
                    <a:pt x="2754" y="2066"/>
                    <a:pt x="2373" y="2299"/>
                  </a:cubicBezTo>
                  <a:cubicBezTo>
                    <a:pt x="1414" y="2865"/>
                    <a:pt x="922" y="3984"/>
                    <a:pt x="947" y="5065"/>
                  </a:cubicBezTo>
                  <a:cubicBezTo>
                    <a:pt x="996" y="7389"/>
                    <a:pt x="2963" y="8803"/>
                    <a:pt x="4893" y="9762"/>
                  </a:cubicBezTo>
                  <a:cubicBezTo>
                    <a:pt x="4844" y="9872"/>
                    <a:pt x="4807" y="9983"/>
                    <a:pt x="4770" y="10106"/>
                  </a:cubicBezTo>
                  <a:cubicBezTo>
                    <a:pt x="4758" y="10143"/>
                    <a:pt x="4746" y="10192"/>
                    <a:pt x="4733" y="10241"/>
                  </a:cubicBezTo>
                  <a:cubicBezTo>
                    <a:pt x="4721" y="10241"/>
                    <a:pt x="4709" y="10229"/>
                    <a:pt x="4696" y="10229"/>
                  </a:cubicBezTo>
                  <a:cubicBezTo>
                    <a:pt x="3270" y="9589"/>
                    <a:pt x="1918" y="8643"/>
                    <a:pt x="1119" y="7254"/>
                  </a:cubicBezTo>
                  <a:close/>
                  <a:moveTo>
                    <a:pt x="5409" y="10253"/>
                  </a:moveTo>
                  <a:cubicBezTo>
                    <a:pt x="5422" y="10167"/>
                    <a:pt x="5434" y="10093"/>
                    <a:pt x="5459" y="10020"/>
                  </a:cubicBezTo>
                  <a:cubicBezTo>
                    <a:pt x="5581" y="10081"/>
                    <a:pt x="5692" y="10130"/>
                    <a:pt x="5815" y="10179"/>
                  </a:cubicBezTo>
                  <a:cubicBezTo>
                    <a:pt x="5889" y="10425"/>
                    <a:pt x="5963" y="10659"/>
                    <a:pt x="6049" y="10893"/>
                  </a:cubicBezTo>
                  <a:cubicBezTo>
                    <a:pt x="5840" y="10745"/>
                    <a:pt x="5594" y="10622"/>
                    <a:pt x="5348" y="10511"/>
                  </a:cubicBezTo>
                  <a:cubicBezTo>
                    <a:pt x="5409" y="10438"/>
                    <a:pt x="5397" y="10339"/>
                    <a:pt x="5409" y="10253"/>
                  </a:cubicBezTo>
                  <a:close/>
                  <a:moveTo>
                    <a:pt x="5373" y="9983"/>
                  </a:moveTo>
                  <a:cubicBezTo>
                    <a:pt x="5336" y="10057"/>
                    <a:pt x="5311" y="10143"/>
                    <a:pt x="5286" y="10229"/>
                  </a:cubicBezTo>
                  <a:cubicBezTo>
                    <a:pt x="5274" y="10302"/>
                    <a:pt x="5237" y="10388"/>
                    <a:pt x="5262" y="10475"/>
                  </a:cubicBezTo>
                  <a:cubicBezTo>
                    <a:pt x="5114" y="10401"/>
                    <a:pt x="4967" y="10339"/>
                    <a:pt x="4832" y="10290"/>
                  </a:cubicBezTo>
                  <a:cubicBezTo>
                    <a:pt x="4844" y="10229"/>
                    <a:pt x="4856" y="10167"/>
                    <a:pt x="4868" y="10106"/>
                  </a:cubicBezTo>
                  <a:cubicBezTo>
                    <a:pt x="4893" y="9995"/>
                    <a:pt x="4930" y="9897"/>
                    <a:pt x="4955" y="9786"/>
                  </a:cubicBezTo>
                  <a:cubicBezTo>
                    <a:pt x="5090" y="9860"/>
                    <a:pt x="5237" y="9921"/>
                    <a:pt x="5373" y="9983"/>
                  </a:cubicBezTo>
                  <a:close/>
                  <a:moveTo>
                    <a:pt x="4672" y="2619"/>
                  </a:moveTo>
                  <a:cubicBezTo>
                    <a:pt x="4659" y="4647"/>
                    <a:pt x="4955" y="6737"/>
                    <a:pt x="5409" y="8680"/>
                  </a:cubicBezTo>
                  <a:cubicBezTo>
                    <a:pt x="5495" y="9061"/>
                    <a:pt x="5606" y="9442"/>
                    <a:pt x="5717" y="9835"/>
                  </a:cubicBezTo>
                  <a:cubicBezTo>
                    <a:pt x="3983" y="9061"/>
                    <a:pt x="2090" y="8053"/>
                    <a:pt x="1426" y="6172"/>
                  </a:cubicBezTo>
                  <a:cubicBezTo>
                    <a:pt x="1045" y="5127"/>
                    <a:pt x="1131" y="3750"/>
                    <a:pt x="1992" y="2939"/>
                  </a:cubicBezTo>
                  <a:cubicBezTo>
                    <a:pt x="2754" y="2213"/>
                    <a:pt x="3762" y="2287"/>
                    <a:pt x="4672" y="2619"/>
                  </a:cubicBezTo>
                  <a:close/>
                  <a:moveTo>
                    <a:pt x="4278" y="2029"/>
                  </a:moveTo>
                  <a:cubicBezTo>
                    <a:pt x="4119" y="1980"/>
                    <a:pt x="3946" y="1943"/>
                    <a:pt x="3774" y="1943"/>
                  </a:cubicBezTo>
                  <a:cubicBezTo>
                    <a:pt x="3824" y="1783"/>
                    <a:pt x="3860" y="1623"/>
                    <a:pt x="3897" y="1476"/>
                  </a:cubicBezTo>
                  <a:cubicBezTo>
                    <a:pt x="4033" y="1488"/>
                    <a:pt x="4168" y="1500"/>
                    <a:pt x="4303" y="1525"/>
                  </a:cubicBezTo>
                  <a:cubicBezTo>
                    <a:pt x="4291" y="1685"/>
                    <a:pt x="4278" y="1857"/>
                    <a:pt x="4278" y="2029"/>
                  </a:cubicBezTo>
                  <a:moveTo>
                    <a:pt x="4709" y="1672"/>
                  </a:moveTo>
                  <a:cubicBezTo>
                    <a:pt x="4696" y="1857"/>
                    <a:pt x="4684" y="2041"/>
                    <a:pt x="4684" y="2226"/>
                  </a:cubicBezTo>
                  <a:cubicBezTo>
                    <a:pt x="4610" y="2177"/>
                    <a:pt x="4537" y="2127"/>
                    <a:pt x="4450" y="2090"/>
                  </a:cubicBezTo>
                  <a:cubicBezTo>
                    <a:pt x="4438" y="1918"/>
                    <a:pt x="4426" y="1734"/>
                    <a:pt x="4414" y="1550"/>
                  </a:cubicBezTo>
                  <a:cubicBezTo>
                    <a:pt x="4500" y="1574"/>
                    <a:pt x="4598" y="1599"/>
                    <a:pt x="4684" y="1623"/>
                  </a:cubicBezTo>
                  <a:cubicBezTo>
                    <a:pt x="4684" y="1648"/>
                    <a:pt x="4696" y="1660"/>
                    <a:pt x="4709" y="1672"/>
                  </a:cubicBezTo>
                  <a:close/>
                  <a:moveTo>
                    <a:pt x="5237" y="2312"/>
                  </a:moveTo>
                  <a:cubicBezTo>
                    <a:pt x="5520" y="3664"/>
                    <a:pt x="5323" y="5115"/>
                    <a:pt x="5434" y="6504"/>
                  </a:cubicBezTo>
                  <a:cubicBezTo>
                    <a:pt x="5446" y="6688"/>
                    <a:pt x="5471" y="6873"/>
                    <a:pt x="5495" y="7069"/>
                  </a:cubicBezTo>
                  <a:cubicBezTo>
                    <a:pt x="5262" y="5459"/>
                    <a:pt x="5225" y="3848"/>
                    <a:pt x="5139" y="2213"/>
                  </a:cubicBezTo>
                  <a:cubicBezTo>
                    <a:pt x="5176" y="2250"/>
                    <a:pt x="5200" y="2275"/>
                    <a:pt x="5237" y="2312"/>
                  </a:cubicBezTo>
                  <a:close/>
                  <a:moveTo>
                    <a:pt x="7647" y="615"/>
                  </a:moveTo>
                  <a:cubicBezTo>
                    <a:pt x="8790" y="394"/>
                    <a:pt x="9946" y="296"/>
                    <a:pt x="11101" y="296"/>
                  </a:cubicBezTo>
                  <a:cubicBezTo>
                    <a:pt x="12146" y="296"/>
                    <a:pt x="13179" y="382"/>
                    <a:pt x="14199" y="529"/>
                  </a:cubicBezTo>
                  <a:cubicBezTo>
                    <a:pt x="15207" y="664"/>
                    <a:pt x="16572" y="714"/>
                    <a:pt x="17420" y="1341"/>
                  </a:cubicBezTo>
                  <a:cubicBezTo>
                    <a:pt x="17580" y="2779"/>
                    <a:pt x="14408" y="3246"/>
                    <a:pt x="13462" y="3307"/>
                  </a:cubicBezTo>
                  <a:cubicBezTo>
                    <a:pt x="13449" y="3307"/>
                    <a:pt x="13449" y="3320"/>
                    <a:pt x="13462" y="3320"/>
                  </a:cubicBezTo>
                  <a:cubicBezTo>
                    <a:pt x="14101" y="3258"/>
                    <a:pt x="16424" y="3012"/>
                    <a:pt x="17309" y="2226"/>
                  </a:cubicBezTo>
                  <a:cubicBezTo>
                    <a:pt x="17396" y="6369"/>
                    <a:pt x="16879" y="10659"/>
                    <a:pt x="14802" y="14261"/>
                  </a:cubicBezTo>
                  <a:cubicBezTo>
                    <a:pt x="14421" y="14740"/>
                    <a:pt x="13990" y="15171"/>
                    <a:pt x="13499" y="15441"/>
                  </a:cubicBezTo>
                  <a:cubicBezTo>
                    <a:pt x="12392" y="16056"/>
                    <a:pt x="10487" y="15834"/>
                    <a:pt x="9429" y="15207"/>
                  </a:cubicBezTo>
                  <a:cubicBezTo>
                    <a:pt x="8593" y="14728"/>
                    <a:pt x="7930" y="13941"/>
                    <a:pt x="7413" y="13044"/>
                  </a:cubicBezTo>
                  <a:cubicBezTo>
                    <a:pt x="7020" y="12331"/>
                    <a:pt x="6688" y="11581"/>
                    <a:pt x="6430" y="10856"/>
                  </a:cubicBezTo>
                  <a:cubicBezTo>
                    <a:pt x="6221" y="10229"/>
                    <a:pt x="6049" y="9614"/>
                    <a:pt x="5926" y="9061"/>
                  </a:cubicBezTo>
                  <a:cubicBezTo>
                    <a:pt x="5680" y="7954"/>
                    <a:pt x="5545" y="6836"/>
                    <a:pt x="5483" y="5705"/>
                  </a:cubicBezTo>
                  <a:cubicBezTo>
                    <a:pt x="5434" y="4598"/>
                    <a:pt x="5569" y="3455"/>
                    <a:pt x="5311" y="2373"/>
                  </a:cubicBezTo>
                  <a:cubicBezTo>
                    <a:pt x="5668" y="2668"/>
                    <a:pt x="6208" y="2816"/>
                    <a:pt x="6590" y="2914"/>
                  </a:cubicBezTo>
                  <a:cubicBezTo>
                    <a:pt x="8483" y="3418"/>
                    <a:pt x="10573" y="3455"/>
                    <a:pt x="12527" y="3357"/>
                  </a:cubicBezTo>
                  <a:cubicBezTo>
                    <a:pt x="12540" y="3357"/>
                    <a:pt x="12540" y="3344"/>
                    <a:pt x="12527" y="3344"/>
                  </a:cubicBezTo>
                  <a:cubicBezTo>
                    <a:pt x="11310" y="3332"/>
                    <a:pt x="10093" y="3381"/>
                    <a:pt x="8876" y="3271"/>
                  </a:cubicBezTo>
                  <a:cubicBezTo>
                    <a:pt x="8200" y="3209"/>
                    <a:pt x="7548" y="3086"/>
                    <a:pt x="6897" y="2890"/>
                  </a:cubicBezTo>
                  <a:cubicBezTo>
                    <a:pt x="6639" y="2816"/>
                    <a:pt x="6368" y="2730"/>
                    <a:pt x="6110" y="2619"/>
                  </a:cubicBezTo>
                  <a:cubicBezTo>
                    <a:pt x="5938" y="2558"/>
                    <a:pt x="5766" y="2484"/>
                    <a:pt x="5618" y="2385"/>
                  </a:cubicBezTo>
                  <a:cubicBezTo>
                    <a:pt x="5286" y="2226"/>
                    <a:pt x="5139" y="1980"/>
                    <a:pt x="5176" y="1623"/>
                  </a:cubicBezTo>
                  <a:cubicBezTo>
                    <a:pt x="5409" y="1427"/>
                    <a:pt x="5606" y="1218"/>
                    <a:pt x="5938" y="1082"/>
                  </a:cubicBezTo>
                  <a:cubicBezTo>
                    <a:pt x="6491" y="873"/>
                    <a:pt x="7069" y="726"/>
                    <a:pt x="7647" y="615"/>
                  </a:cubicBezTo>
                  <a:close/>
                  <a:moveTo>
                    <a:pt x="19547" y="1562"/>
                  </a:moveTo>
                  <a:cubicBezTo>
                    <a:pt x="19571" y="1709"/>
                    <a:pt x="19608" y="1918"/>
                    <a:pt x="19694" y="2078"/>
                  </a:cubicBezTo>
                  <a:cubicBezTo>
                    <a:pt x="19043" y="2189"/>
                    <a:pt x="18440" y="2533"/>
                    <a:pt x="18059" y="3049"/>
                  </a:cubicBezTo>
                  <a:cubicBezTo>
                    <a:pt x="18047" y="2791"/>
                    <a:pt x="18023" y="2533"/>
                    <a:pt x="17998" y="2275"/>
                  </a:cubicBezTo>
                  <a:cubicBezTo>
                    <a:pt x="18477" y="1857"/>
                    <a:pt x="19006" y="1636"/>
                    <a:pt x="19547" y="1562"/>
                  </a:cubicBezTo>
                  <a:close/>
                  <a:moveTo>
                    <a:pt x="19694" y="1906"/>
                  </a:moveTo>
                  <a:cubicBezTo>
                    <a:pt x="19645" y="1795"/>
                    <a:pt x="19608" y="1672"/>
                    <a:pt x="19571" y="1562"/>
                  </a:cubicBezTo>
                  <a:cubicBezTo>
                    <a:pt x="19670" y="1550"/>
                    <a:pt x="19756" y="1537"/>
                    <a:pt x="19854" y="1537"/>
                  </a:cubicBezTo>
                  <a:cubicBezTo>
                    <a:pt x="19867" y="1709"/>
                    <a:pt x="19879" y="1894"/>
                    <a:pt x="19916" y="2054"/>
                  </a:cubicBezTo>
                  <a:cubicBezTo>
                    <a:pt x="19879" y="2054"/>
                    <a:pt x="19830" y="2054"/>
                    <a:pt x="19793" y="2066"/>
                  </a:cubicBezTo>
                  <a:cubicBezTo>
                    <a:pt x="19756" y="2004"/>
                    <a:pt x="19719" y="1955"/>
                    <a:pt x="19694" y="1906"/>
                  </a:cubicBezTo>
                  <a:close/>
                  <a:moveTo>
                    <a:pt x="17322" y="2213"/>
                  </a:moveTo>
                  <a:cubicBezTo>
                    <a:pt x="17408" y="2140"/>
                    <a:pt x="17469" y="2066"/>
                    <a:pt x="17531" y="1980"/>
                  </a:cubicBezTo>
                  <a:cubicBezTo>
                    <a:pt x="17727" y="3369"/>
                    <a:pt x="17666" y="4770"/>
                    <a:pt x="17568" y="6172"/>
                  </a:cubicBezTo>
                  <a:cubicBezTo>
                    <a:pt x="17531" y="6627"/>
                    <a:pt x="17494" y="7094"/>
                    <a:pt x="17445" y="7561"/>
                  </a:cubicBezTo>
                  <a:cubicBezTo>
                    <a:pt x="17125" y="9344"/>
                    <a:pt x="16707" y="11065"/>
                    <a:pt x="15785" y="12712"/>
                  </a:cubicBezTo>
                  <a:cubicBezTo>
                    <a:pt x="15711" y="12859"/>
                    <a:pt x="15625" y="13019"/>
                    <a:pt x="15527" y="13167"/>
                  </a:cubicBezTo>
                  <a:cubicBezTo>
                    <a:pt x="16043" y="12011"/>
                    <a:pt x="16449" y="10794"/>
                    <a:pt x="16756" y="9565"/>
                  </a:cubicBezTo>
                  <a:cubicBezTo>
                    <a:pt x="17334" y="7192"/>
                    <a:pt x="17592" y="4647"/>
                    <a:pt x="17322" y="2213"/>
                  </a:cubicBezTo>
                  <a:close/>
                  <a:moveTo>
                    <a:pt x="17740" y="10204"/>
                  </a:moveTo>
                  <a:cubicBezTo>
                    <a:pt x="17740" y="10401"/>
                    <a:pt x="17777" y="10610"/>
                    <a:pt x="17850" y="10806"/>
                  </a:cubicBezTo>
                  <a:cubicBezTo>
                    <a:pt x="17777" y="10831"/>
                    <a:pt x="17703" y="10868"/>
                    <a:pt x="17629" y="10893"/>
                  </a:cubicBezTo>
                  <a:cubicBezTo>
                    <a:pt x="17605" y="10684"/>
                    <a:pt x="17592" y="10475"/>
                    <a:pt x="17568" y="10266"/>
                  </a:cubicBezTo>
                  <a:cubicBezTo>
                    <a:pt x="17629" y="10241"/>
                    <a:pt x="17678" y="10216"/>
                    <a:pt x="17740" y="10204"/>
                  </a:cubicBezTo>
                  <a:close/>
                  <a:moveTo>
                    <a:pt x="17518" y="9909"/>
                  </a:moveTo>
                  <a:cubicBezTo>
                    <a:pt x="17801" y="8606"/>
                    <a:pt x="17912" y="7254"/>
                    <a:pt x="18010" y="5914"/>
                  </a:cubicBezTo>
                  <a:cubicBezTo>
                    <a:pt x="18072" y="5115"/>
                    <a:pt x="18096" y="4303"/>
                    <a:pt x="18084" y="3504"/>
                  </a:cubicBezTo>
                  <a:cubicBezTo>
                    <a:pt x="18785" y="2545"/>
                    <a:pt x="20162" y="1906"/>
                    <a:pt x="21256" y="2681"/>
                  </a:cubicBezTo>
                  <a:cubicBezTo>
                    <a:pt x="22313" y="3430"/>
                    <a:pt x="22436" y="5041"/>
                    <a:pt x="22055" y="6184"/>
                  </a:cubicBezTo>
                  <a:cubicBezTo>
                    <a:pt x="21391" y="8213"/>
                    <a:pt x="19436" y="9270"/>
                    <a:pt x="17518" y="9909"/>
                  </a:cubicBezTo>
                  <a:close/>
                  <a:moveTo>
                    <a:pt x="22694" y="3504"/>
                  </a:moveTo>
                  <a:cubicBezTo>
                    <a:pt x="23321" y="5090"/>
                    <a:pt x="22805" y="6762"/>
                    <a:pt x="21797" y="8065"/>
                  </a:cubicBezTo>
                  <a:cubicBezTo>
                    <a:pt x="21735" y="8028"/>
                    <a:pt x="21661" y="8016"/>
                    <a:pt x="21600" y="7967"/>
                  </a:cubicBezTo>
                  <a:cubicBezTo>
                    <a:pt x="21538" y="7930"/>
                    <a:pt x="21489" y="7893"/>
                    <a:pt x="21452" y="7844"/>
                  </a:cubicBezTo>
                  <a:cubicBezTo>
                    <a:pt x="22079" y="7118"/>
                    <a:pt x="22510" y="6258"/>
                    <a:pt x="22559" y="5250"/>
                  </a:cubicBezTo>
                  <a:cubicBezTo>
                    <a:pt x="22682" y="5287"/>
                    <a:pt x="22829" y="5311"/>
                    <a:pt x="22928" y="5262"/>
                  </a:cubicBezTo>
                  <a:cubicBezTo>
                    <a:pt x="22952" y="5250"/>
                    <a:pt x="22940" y="5225"/>
                    <a:pt x="22915" y="5213"/>
                  </a:cubicBezTo>
                  <a:cubicBezTo>
                    <a:pt x="22842" y="5201"/>
                    <a:pt x="22756" y="5225"/>
                    <a:pt x="22682" y="5213"/>
                  </a:cubicBezTo>
                  <a:cubicBezTo>
                    <a:pt x="22633" y="5213"/>
                    <a:pt x="22596" y="5213"/>
                    <a:pt x="22559" y="5201"/>
                  </a:cubicBezTo>
                  <a:cubicBezTo>
                    <a:pt x="22559" y="5004"/>
                    <a:pt x="22559" y="4795"/>
                    <a:pt x="22534" y="4586"/>
                  </a:cubicBezTo>
                  <a:cubicBezTo>
                    <a:pt x="22424" y="3480"/>
                    <a:pt x="21784" y="2324"/>
                    <a:pt x="20616" y="2090"/>
                  </a:cubicBezTo>
                  <a:cubicBezTo>
                    <a:pt x="20420" y="2041"/>
                    <a:pt x="20198" y="2029"/>
                    <a:pt x="19989" y="2041"/>
                  </a:cubicBezTo>
                  <a:cubicBezTo>
                    <a:pt x="19989" y="1881"/>
                    <a:pt x="19953" y="1709"/>
                    <a:pt x="19916" y="1537"/>
                  </a:cubicBezTo>
                  <a:cubicBezTo>
                    <a:pt x="21071" y="1550"/>
                    <a:pt x="22190" y="2275"/>
                    <a:pt x="22694" y="3504"/>
                  </a:cubicBezTo>
                  <a:moveTo>
                    <a:pt x="21231" y="1463"/>
                  </a:moveTo>
                  <a:cubicBezTo>
                    <a:pt x="20162" y="984"/>
                    <a:pt x="18797" y="1132"/>
                    <a:pt x="17961" y="1955"/>
                  </a:cubicBezTo>
                  <a:cubicBezTo>
                    <a:pt x="17936" y="1759"/>
                    <a:pt x="17900" y="1550"/>
                    <a:pt x="17863" y="1353"/>
                  </a:cubicBezTo>
                  <a:cubicBezTo>
                    <a:pt x="17838" y="1218"/>
                    <a:pt x="17727" y="1168"/>
                    <a:pt x="17617" y="1181"/>
                  </a:cubicBezTo>
                  <a:cubicBezTo>
                    <a:pt x="16867" y="529"/>
                    <a:pt x="15736" y="443"/>
                    <a:pt x="14802" y="308"/>
                  </a:cubicBezTo>
                  <a:cubicBezTo>
                    <a:pt x="13486" y="111"/>
                    <a:pt x="12171" y="1"/>
                    <a:pt x="10855" y="13"/>
                  </a:cubicBezTo>
                  <a:cubicBezTo>
                    <a:pt x="9626" y="37"/>
                    <a:pt x="8397" y="160"/>
                    <a:pt x="7192" y="419"/>
                  </a:cubicBezTo>
                  <a:cubicBezTo>
                    <a:pt x="6479" y="578"/>
                    <a:pt x="5237" y="652"/>
                    <a:pt x="4770" y="1316"/>
                  </a:cubicBezTo>
                  <a:cubicBezTo>
                    <a:pt x="3762" y="800"/>
                    <a:pt x="2496" y="1021"/>
                    <a:pt x="1598" y="1672"/>
                  </a:cubicBezTo>
                  <a:cubicBezTo>
                    <a:pt x="517" y="2472"/>
                    <a:pt x="0" y="3861"/>
                    <a:pt x="74" y="5176"/>
                  </a:cubicBezTo>
                  <a:cubicBezTo>
                    <a:pt x="172" y="6676"/>
                    <a:pt x="996" y="8028"/>
                    <a:pt x="2078" y="8999"/>
                  </a:cubicBezTo>
                  <a:cubicBezTo>
                    <a:pt x="2656" y="9516"/>
                    <a:pt x="3295" y="9934"/>
                    <a:pt x="3983" y="10290"/>
                  </a:cubicBezTo>
                  <a:cubicBezTo>
                    <a:pt x="4893" y="10757"/>
                    <a:pt x="5729" y="10966"/>
                    <a:pt x="6307" y="11815"/>
                  </a:cubicBezTo>
                  <a:cubicBezTo>
                    <a:pt x="6307" y="12011"/>
                    <a:pt x="6270" y="12208"/>
                    <a:pt x="6122" y="12294"/>
                  </a:cubicBezTo>
                  <a:cubicBezTo>
                    <a:pt x="5827" y="12503"/>
                    <a:pt x="5655" y="12232"/>
                    <a:pt x="5471" y="12060"/>
                  </a:cubicBezTo>
                  <a:cubicBezTo>
                    <a:pt x="5336" y="11913"/>
                    <a:pt x="5188" y="11741"/>
                    <a:pt x="4979" y="11704"/>
                  </a:cubicBezTo>
                  <a:cubicBezTo>
                    <a:pt x="4537" y="11642"/>
                    <a:pt x="4340" y="12159"/>
                    <a:pt x="4438" y="12515"/>
                  </a:cubicBezTo>
                  <a:cubicBezTo>
                    <a:pt x="4672" y="13314"/>
                    <a:pt x="6467" y="13806"/>
                    <a:pt x="7032" y="13130"/>
                  </a:cubicBezTo>
                  <a:cubicBezTo>
                    <a:pt x="7389" y="13781"/>
                    <a:pt x="7794" y="14396"/>
                    <a:pt x="8274" y="14949"/>
                  </a:cubicBezTo>
                  <a:cubicBezTo>
                    <a:pt x="8839" y="15601"/>
                    <a:pt x="9552" y="16142"/>
                    <a:pt x="10339" y="16449"/>
                  </a:cubicBezTo>
                  <a:cubicBezTo>
                    <a:pt x="10253" y="17396"/>
                    <a:pt x="10019" y="18330"/>
                    <a:pt x="9429" y="19104"/>
                  </a:cubicBezTo>
                  <a:cubicBezTo>
                    <a:pt x="9245" y="19363"/>
                    <a:pt x="8925" y="19609"/>
                    <a:pt x="8630" y="19867"/>
                  </a:cubicBezTo>
                  <a:cubicBezTo>
                    <a:pt x="8126" y="19744"/>
                    <a:pt x="7573" y="19756"/>
                    <a:pt x="7057" y="19719"/>
                  </a:cubicBezTo>
                  <a:cubicBezTo>
                    <a:pt x="6725" y="19695"/>
                    <a:pt x="6331" y="19609"/>
                    <a:pt x="6049" y="19793"/>
                  </a:cubicBezTo>
                  <a:cubicBezTo>
                    <a:pt x="5704" y="20002"/>
                    <a:pt x="5409" y="20875"/>
                    <a:pt x="5188" y="21244"/>
                  </a:cubicBezTo>
                  <a:cubicBezTo>
                    <a:pt x="4881" y="21760"/>
                    <a:pt x="4549" y="22264"/>
                    <a:pt x="4278" y="22793"/>
                  </a:cubicBezTo>
                  <a:cubicBezTo>
                    <a:pt x="4266" y="22817"/>
                    <a:pt x="4266" y="22829"/>
                    <a:pt x="4266" y="22842"/>
                  </a:cubicBezTo>
                  <a:cubicBezTo>
                    <a:pt x="4242" y="22891"/>
                    <a:pt x="4266" y="22952"/>
                    <a:pt x="4303" y="23001"/>
                  </a:cubicBezTo>
                  <a:cubicBezTo>
                    <a:pt x="4340" y="24034"/>
                    <a:pt x="4401" y="25067"/>
                    <a:pt x="4475" y="26112"/>
                  </a:cubicBezTo>
                  <a:cubicBezTo>
                    <a:pt x="4549" y="27021"/>
                    <a:pt x="4512" y="28054"/>
                    <a:pt x="4746" y="28951"/>
                  </a:cubicBezTo>
                  <a:cubicBezTo>
                    <a:pt x="4746" y="28951"/>
                    <a:pt x="4746" y="28951"/>
                    <a:pt x="4733" y="28951"/>
                  </a:cubicBezTo>
                  <a:cubicBezTo>
                    <a:pt x="4659" y="28976"/>
                    <a:pt x="4623" y="29087"/>
                    <a:pt x="4721" y="29124"/>
                  </a:cubicBezTo>
                  <a:cubicBezTo>
                    <a:pt x="4746" y="29124"/>
                    <a:pt x="4782" y="29136"/>
                    <a:pt x="4807" y="29148"/>
                  </a:cubicBezTo>
                  <a:cubicBezTo>
                    <a:pt x="4844" y="29210"/>
                    <a:pt x="4905" y="29210"/>
                    <a:pt x="4967" y="29185"/>
                  </a:cubicBezTo>
                  <a:cubicBezTo>
                    <a:pt x="5901" y="29419"/>
                    <a:pt x="6995" y="29296"/>
                    <a:pt x="7942" y="29308"/>
                  </a:cubicBezTo>
                  <a:cubicBezTo>
                    <a:pt x="9024" y="29308"/>
                    <a:pt x="10118" y="29308"/>
                    <a:pt x="11200" y="29283"/>
                  </a:cubicBezTo>
                  <a:cubicBezTo>
                    <a:pt x="13634" y="29222"/>
                    <a:pt x="16056" y="29173"/>
                    <a:pt x="18477" y="29124"/>
                  </a:cubicBezTo>
                  <a:cubicBezTo>
                    <a:pt x="18539" y="29124"/>
                    <a:pt x="18576" y="29111"/>
                    <a:pt x="18613" y="29087"/>
                  </a:cubicBezTo>
                  <a:cubicBezTo>
                    <a:pt x="18613" y="29087"/>
                    <a:pt x="18625" y="29074"/>
                    <a:pt x="18625" y="29074"/>
                  </a:cubicBezTo>
                  <a:cubicBezTo>
                    <a:pt x="18625" y="29062"/>
                    <a:pt x="18637" y="29062"/>
                    <a:pt x="18637" y="29062"/>
                  </a:cubicBezTo>
                  <a:cubicBezTo>
                    <a:pt x="18637" y="29050"/>
                    <a:pt x="18649" y="29050"/>
                    <a:pt x="18649" y="29038"/>
                  </a:cubicBezTo>
                  <a:cubicBezTo>
                    <a:pt x="18674" y="29001"/>
                    <a:pt x="18686" y="28951"/>
                    <a:pt x="18674" y="28902"/>
                  </a:cubicBezTo>
                  <a:cubicBezTo>
                    <a:pt x="18772" y="27759"/>
                    <a:pt x="18649" y="26579"/>
                    <a:pt x="18662" y="25436"/>
                  </a:cubicBezTo>
                  <a:cubicBezTo>
                    <a:pt x="18674" y="24624"/>
                    <a:pt x="18809" y="23702"/>
                    <a:pt x="18600" y="22891"/>
                  </a:cubicBezTo>
                  <a:cubicBezTo>
                    <a:pt x="18637" y="22866"/>
                    <a:pt x="18674" y="22817"/>
                    <a:pt x="18649" y="22743"/>
                  </a:cubicBezTo>
                  <a:cubicBezTo>
                    <a:pt x="18514" y="22178"/>
                    <a:pt x="18281" y="21637"/>
                    <a:pt x="18072" y="21096"/>
                  </a:cubicBezTo>
                  <a:cubicBezTo>
                    <a:pt x="17949" y="20789"/>
                    <a:pt x="17838" y="20063"/>
                    <a:pt x="17531" y="19879"/>
                  </a:cubicBezTo>
                  <a:cubicBezTo>
                    <a:pt x="17285" y="19731"/>
                    <a:pt x="16904" y="19854"/>
                    <a:pt x="16633" y="19867"/>
                  </a:cubicBezTo>
                  <a:cubicBezTo>
                    <a:pt x="16019" y="19891"/>
                    <a:pt x="15392" y="19854"/>
                    <a:pt x="14777" y="19904"/>
                  </a:cubicBezTo>
                  <a:cubicBezTo>
                    <a:pt x="14593" y="19682"/>
                    <a:pt x="14408" y="19486"/>
                    <a:pt x="14310" y="19326"/>
                  </a:cubicBezTo>
                  <a:cubicBezTo>
                    <a:pt x="13744" y="18478"/>
                    <a:pt x="13056" y="17519"/>
                    <a:pt x="12884" y="16498"/>
                  </a:cubicBezTo>
                  <a:cubicBezTo>
                    <a:pt x="13105" y="16412"/>
                    <a:pt x="13339" y="16289"/>
                    <a:pt x="13548" y="16142"/>
                  </a:cubicBezTo>
                  <a:cubicBezTo>
                    <a:pt x="13597" y="16105"/>
                    <a:pt x="13646" y="16068"/>
                    <a:pt x="13695" y="16031"/>
                  </a:cubicBezTo>
                  <a:cubicBezTo>
                    <a:pt x="13720" y="16031"/>
                    <a:pt x="13732" y="16031"/>
                    <a:pt x="13744" y="16019"/>
                  </a:cubicBezTo>
                  <a:cubicBezTo>
                    <a:pt x="13769" y="15994"/>
                    <a:pt x="13794" y="15970"/>
                    <a:pt x="13818" y="15933"/>
                  </a:cubicBezTo>
                  <a:cubicBezTo>
                    <a:pt x="14912" y="15109"/>
                    <a:pt x="15785" y="14089"/>
                    <a:pt x="16424" y="12921"/>
                  </a:cubicBezTo>
                  <a:cubicBezTo>
                    <a:pt x="16547" y="13068"/>
                    <a:pt x="16707" y="13191"/>
                    <a:pt x="16830" y="13253"/>
                  </a:cubicBezTo>
                  <a:cubicBezTo>
                    <a:pt x="17469" y="13572"/>
                    <a:pt x="17961" y="13486"/>
                    <a:pt x="18514" y="13068"/>
                  </a:cubicBezTo>
                  <a:cubicBezTo>
                    <a:pt x="18846" y="12810"/>
                    <a:pt x="19276" y="12380"/>
                    <a:pt x="18969" y="11937"/>
                  </a:cubicBezTo>
                  <a:cubicBezTo>
                    <a:pt x="18760" y="11642"/>
                    <a:pt x="18465" y="11704"/>
                    <a:pt x="18256" y="11888"/>
                  </a:cubicBezTo>
                  <a:cubicBezTo>
                    <a:pt x="18232" y="11888"/>
                    <a:pt x="18207" y="11901"/>
                    <a:pt x="18182" y="11913"/>
                  </a:cubicBezTo>
                  <a:cubicBezTo>
                    <a:pt x="18072" y="12011"/>
                    <a:pt x="17961" y="12097"/>
                    <a:pt x="17838" y="12183"/>
                  </a:cubicBezTo>
                  <a:cubicBezTo>
                    <a:pt x="17518" y="12478"/>
                    <a:pt x="17309" y="12282"/>
                    <a:pt x="17187" y="11581"/>
                  </a:cubicBezTo>
                  <a:cubicBezTo>
                    <a:pt x="17260" y="11384"/>
                    <a:pt x="17727" y="11188"/>
                    <a:pt x="17912" y="11114"/>
                  </a:cubicBezTo>
                  <a:cubicBezTo>
                    <a:pt x="18342" y="10905"/>
                    <a:pt x="18785" y="10708"/>
                    <a:pt x="19215" y="10487"/>
                  </a:cubicBezTo>
                  <a:cubicBezTo>
                    <a:pt x="20014" y="10057"/>
                    <a:pt x="20764" y="9540"/>
                    <a:pt x="21428" y="8913"/>
                  </a:cubicBezTo>
                  <a:cubicBezTo>
                    <a:pt x="22534" y="7856"/>
                    <a:pt x="23333" y="6405"/>
                    <a:pt x="23284" y="4832"/>
                  </a:cubicBezTo>
                  <a:cubicBezTo>
                    <a:pt x="23247" y="3467"/>
                    <a:pt x="22522" y="2054"/>
                    <a:pt x="21231" y="1463"/>
                  </a:cubicBezTo>
                  <a:close/>
                </a:path>
              </a:pathLst>
            </a:cu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3" name="Google Shape;2493;p33"/>
          <p:cNvGrpSpPr/>
          <p:nvPr/>
        </p:nvGrpSpPr>
        <p:grpSpPr>
          <a:xfrm rot="638662">
            <a:off x="7137926" y="2377082"/>
            <a:ext cx="1119503" cy="1461780"/>
            <a:chOff x="-3975020" y="-5729169"/>
            <a:chExt cx="1267849" cy="1655481"/>
          </a:xfrm>
        </p:grpSpPr>
        <p:sp>
          <p:nvSpPr>
            <p:cNvPr id="2494" name="Google Shape;2494;p33"/>
            <p:cNvSpPr/>
            <p:nvPr/>
          </p:nvSpPr>
          <p:spPr>
            <a:xfrm>
              <a:off x="-3975020" y="-5729169"/>
              <a:ext cx="1267849" cy="1655481"/>
            </a:xfrm>
            <a:custGeom>
              <a:rect b="b" l="l" r="r" t="t"/>
              <a:pathLst>
                <a:path extrusionOk="0" h="35332" w="27059">
                  <a:moveTo>
                    <a:pt x="11015" y="35331"/>
                  </a:moveTo>
                  <a:cubicBezTo>
                    <a:pt x="10904" y="35331"/>
                    <a:pt x="10781" y="35331"/>
                    <a:pt x="10671" y="35319"/>
                  </a:cubicBezTo>
                  <a:cubicBezTo>
                    <a:pt x="10019" y="35245"/>
                    <a:pt x="9454" y="34913"/>
                    <a:pt x="9085" y="34409"/>
                  </a:cubicBezTo>
                  <a:cubicBezTo>
                    <a:pt x="8974" y="34262"/>
                    <a:pt x="8876" y="34114"/>
                    <a:pt x="8802" y="33955"/>
                  </a:cubicBezTo>
                  <a:cubicBezTo>
                    <a:pt x="8692" y="33795"/>
                    <a:pt x="8581" y="33635"/>
                    <a:pt x="8470" y="33475"/>
                  </a:cubicBezTo>
                  <a:cubicBezTo>
                    <a:pt x="8397" y="33475"/>
                    <a:pt x="8310" y="33475"/>
                    <a:pt x="8237" y="33475"/>
                  </a:cubicBezTo>
                  <a:cubicBezTo>
                    <a:pt x="7585" y="33475"/>
                    <a:pt x="7007" y="33512"/>
                    <a:pt x="6454" y="33610"/>
                  </a:cubicBezTo>
                  <a:cubicBezTo>
                    <a:pt x="6233" y="33647"/>
                    <a:pt x="5950" y="33721"/>
                    <a:pt x="5643" y="33807"/>
                  </a:cubicBezTo>
                  <a:cubicBezTo>
                    <a:pt x="4979" y="33991"/>
                    <a:pt x="4241" y="34213"/>
                    <a:pt x="3418" y="34213"/>
                  </a:cubicBezTo>
                  <a:cubicBezTo>
                    <a:pt x="3282" y="34213"/>
                    <a:pt x="3160" y="34200"/>
                    <a:pt x="3037" y="34188"/>
                  </a:cubicBezTo>
                  <a:cubicBezTo>
                    <a:pt x="2594" y="34151"/>
                    <a:pt x="2188" y="33991"/>
                    <a:pt x="1844" y="33721"/>
                  </a:cubicBezTo>
                  <a:cubicBezTo>
                    <a:pt x="1168" y="33303"/>
                    <a:pt x="480" y="32602"/>
                    <a:pt x="246" y="31656"/>
                  </a:cubicBezTo>
                  <a:cubicBezTo>
                    <a:pt x="0" y="30623"/>
                    <a:pt x="455" y="29750"/>
                    <a:pt x="701" y="29283"/>
                  </a:cubicBezTo>
                  <a:cubicBezTo>
                    <a:pt x="725" y="29222"/>
                    <a:pt x="750" y="29172"/>
                    <a:pt x="775" y="29123"/>
                  </a:cubicBezTo>
                  <a:cubicBezTo>
                    <a:pt x="1057" y="28238"/>
                    <a:pt x="1057" y="27304"/>
                    <a:pt x="1020" y="26234"/>
                  </a:cubicBezTo>
                  <a:cubicBezTo>
                    <a:pt x="984" y="26185"/>
                    <a:pt x="947" y="26148"/>
                    <a:pt x="910" y="26099"/>
                  </a:cubicBezTo>
                  <a:cubicBezTo>
                    <a:pt x="98" y="25042"/>
                    <a:pt x="258" y="23739"/>
                    <a:pt x="381" y="22878"/>
                  </a:cubicBezTo>
                  <a:cubicBezTo>
                    <a:pt x="393" y="22755"/>
                    <a:pt x="418" y="22608"/>
                    <a:pt x="418" y="22546"/>
                  </a:cubicBezTo>
                  <a:lnTo>
                    <a:pt x="443" y="22030"/>
                  </a:lnTo>
                  <a:cubicBezTo>
                    <a:pt x="504" y="21120"/>
                    <a:pt x="553" y="20186"/>
                    <a:pt x="627" y="19264"/>
                  </a:cubicBezTo>
                  <a:cubicBezTo>
                    <a:pt x="652" y="18797"/>
                    <a:pt x="824" y="18367"/>
                    <a:pt x="1094" y="18010"/>
                  </a:cubicBezTo>
                  <a:cubicBezTo>
                    <a:pt x="1549" y="15736"/>
                    <a:pt x="3135" y="13990"/>
                    <a:pt x="4118" y="13093"/>
                  </a:cubicBezTo>
                  <a:cubicBezTo>
                    <a:pt x="4524" y="12724"/>
                    <a:pt x="4930" y="12392"/>
                    <a:pt x="5360" y="12085"/>
                  </a:cubicBezTo>
                  <a:cubicBezTo>
                    <a:pt x="5213" y="11728"/>
                    <a:pt x="5090" y="11347"/>
                    <a:pt x="4991" y="10941"/>
                  </a:cubicBezTo>
                  <a:cubicBezTo>
                    <a:pt x="4659" y="9515"/>
                    <a:pt x="4782" y="7942"/>
                    <a:pt x="5348" y="6528"/>
                  </a:cubicBezTo>
                  <a:cubicBezTo>
                    <a:pt x="5926" y="5065"/>
                    <a:pt x="6921" y="3860"/>
                    <a:pt x="8212" y="3024"/>
                  </a:cubicBezTo>
                  <a:cubicBezTo>
                    <a:pt x="8532" y="2828"/>
                    <a:pt x="8839" y="2656"/>
                    <a:pt x="9110" y="2508"/>
                  </a:cubicBezTo>
                  <a:cubicBezTo>
                    <a:pt x="9417" y="2336"/>
                    <a:pt x="9700" y="2188"/>
                    <a:pt x="9921" y="2029"/>
                  </a:cubicBezTo>
                  <a:cubicBezTo>
                    <a:pt x="10118" y="1881"/>
                    <a:pt x="10228" y="1709"/>
                    <a:pt x="10523" y="1217"/>
                  </a:cubicBezTo>
                  <a:lnTo>
                    <a:pt x="10634" y="1033"/>
                  </a:lnTo>
                  <a:cubicBezTo>
                    <a:pt x="10917" y="566"/>
                    <a:pt x="11384" y="222"/>
                    <a:pt x="11912" y="86"/>
                  </a:cubicBezTo>
                  <a:cubicBezTo>
                    <a:pt x="12109" y="25"/>
                    <a:pt x="12318" y="0"/>
                    <a:pt x="12527" y="0"/>
                  </a:cubicBezTo>
                  <a:cubicBezTo>
                    <a:pt x="13437" y="0"/>
                    <a:pt x="14236" y="553"/>
                    <a:pt x="14568" y="1389"/>
                  </a:cubicBezTo>
                  <a:cubicBezTo>
                    <a:pt x="14851" y="2090"/>
                    <a:pt x="15060" y="2791"/>
                    <a:pt x="15219" y="3516"/>
                  </a:cubicBezTo>
                  <a:cubicBezTo>
                    <a:pt x="15342" y="3565"/>
                    <a:pt x="15465" y="3627"/>
                    <a:pt x="15588" y="3688"/>
                  </a:cubicBezTo>
                  <a:cubicBezTo>
                    <a:pt x="16805" y="4328"/>
                    <a:pt x="17617" y="5397"/>
                    <a:pt x="18281" y="6258"/>
                  </a:cubicBezTo>
                  <a:cubicBezTo>
                    <a:pt x="18391" y="6405"/>
                    <a:pt x="18514" y="6565"/>
                    <a:pt x="18625" y="6700"/>
                  </a:cubicBezTo>
                  <a:cubicBezTo>
                    <a:pt x="18686" y="6602"/>
                    <a:pt x="18760" y="6491"/>
                    <a:pt x="18846" y="6405"/>
                  </a:cubicBezTo>
                  <a:cubicBezTo>
                    <a:pt x="19252" y="5926"/>
                    <a:pt x="19842" y="5643"/>
                    <a:pt x="20469" y="5643"/>
                  </a:cubicBezTo>
                  <a:cubicBezTo>
                    <a:pt x="21169" y="5643"/>
                    <a:pt x="21821" y="5987"/>
                    <a:pt x="22227" y="6565"/>
                  </a:cubicBezTo>
                  <a:cubicBezTo>
                    <a:pt x="23149" y="7917"/>
                    <a:pt x="23296" y="9601"/>
                    <a:pt x="22620" y="11077"/>
                  </a:cubicBezTo>
                  <a:cubicBezTo>
                    <a:pt x="22534" y="11236"/>
                    <a:pt x="22460" y="11396"/>
                    <a:pt x="22362" y="11544"/>
                  </a:cubicBezTo>
                  <a:cubicBezTo>
                    <a:pt x="23136" y="12638"/>
                    <a:pt x="23739" y="13929"/>
                    <a:pt x="24071" y="15256"/>
                  </a:cubicBezTo>
                  <a:cubicBezTo>
                    <a:pt x="24452" y="16805"/>
                    <a:pt x="24440" y="18379"/>
                    <a:pt x="24046" y="20358"/>
                  </a:cubicBezTo>
                  <a:cubicBezTo>
                    <a:pt x="23985" y="20678"/>
                    <a:pt x="23997" y="20801"/>
                    <a:pt x="23997" y="20838"/>
                  </a:cubicBezTo>
                  <a:cubicBezTo>
                    <a:pt x="23997" y="20850"/>
                    <a:pt x="24009" y="20862"/>
                    <a:pt x="24034" y="20887"/>
                  </a:cubicBezTo>
                  <a:cubicBezTo>
                    <a:pt x="24083" y="20936"/>
                    <a:pt x="24120" y="20985"/>
                    <a:pt x="24157" y="21022"/>
                  </a:cubicBezTo>
                  <a:lnTo>
                    <a:pt x="24181" y="21010"/>
                  </a:lnTo>
                  <a:cubicBezTo>
                    <a:pt x="24403" y="20936"/>
                    <a:pt x="24636" y="20899"/>
                    <a:pt x="24882" y="20899"/>
                  </a:cubicBezTo>
                  <a:cubicBezTo>
                    <a:pt x="25374" y="20899"/>
                    <a:pt x="25841" y="21071"/>
                    <a:pt x="26222" y="21378"/>
                  </a:cubicBezTo>
                  <a:cubicBezTo>
                    <a:pt x="26763" y="21809"/>
                    <a:pt x="27058" y="22485"/>
                    <a:pt x="27021" y="23173"/>
                  </a:cubicBezTo>
                  <a:cubicBezTo>
                    <a:pt x="27058" y="23960"/>
                    <a:pt x="26788" y="24759"/>
                    <a:pt x="26234" y="25435"/>
                  </a:cubicBezTo>
                  <a:cubicBezTo>
                    <a:pt x="25521" y="26333"/>
                    <a:pt x="24452" y="26898"/>
                    <a:pt x="23505" y="27156"/>
                  </a:cubicBezTo>
                  <a:cubicBezTo>
                    <a:pt x="23296" y="27722"/>
                    <a:pt x="23014" y="28189"/>
                    <a:pt x="22780" y="28496"/>
                  </a:cubicBezTo>
                  <a:cubicBezTo>
                    <a:pt x="22399" y="28988"/>
                    <a:pt x="21981" y="29332"/>
                    <a:pt x="21637" y="29603"/>
                  </a:cubicBezTo>
                  <a:lnTo>
                    <a:pt x="21624" y="29615"/>
                  </a:lnTo>
                  <a:cubicBezTo>
                    <a:pt x="21981" y="30488"/>
                    <a:pt x="22374" y="32012"/>
                    <a:pt x="21059" y="33266"/>
                  </a:cubicBezTo>
                  <a:cubicBezTo>
                    <a:pt x="20604" y="33684"/>
                    <a:pt x="19805" y="34200"/>
                    <a:pt x="18551" y="34200"/>
                  </a:cubicBezTo>
                  <a:cubicBezTo>
                    <a:pt x="17887" y="34200"/>
                    <a:pt x="17285" y="34053"/>
                    <a:pt x="16793" y="33942"/>
                  </a:cubicBezTo>
                  <a:cubicBezTo>
                    <a:pt x="16695" y="33930"/>
                    <a:pt x="16596" y="33905"/>
                    <a:pt x="16498" y="33881"/>
                  </a:cubicBezTo>
                  <a:cubicBezTo>
                    <a:pt x="15711" y="33721"/>
                    <a:pt x="14924" y="33623"/>
                    <a:pt x="14088" y="33549"/>
                  </a:cubicBezTo>
                  <a:cubicBezTo>
                    <a:pt x="13916" y="34004"/>
                    <a:pt x="13572" y="34618"/>
                    <a:pt x="12798" y="35000"/>
                  </a:cubicBezTo>
                  <a:cubicBezTo>
                    <a:pt x="12429" y="35184"/>
                    <a:pt x="12023" y="35282"/>
                    <a:pt x="11544" y="35295"/>
                  </a:cubicBezTo>
                  <a:cubicBezTo>
                    <a:pt x="11372" y="35319"/>
                    <a:pt x="11199" y="35331"/>
                    <a:pt x="11015" y="35331"/>
                  </a:cubicBezTo>
                  <a:close/>
                </a:path>
              </a:pathLst>
            </a:custGeom>
            <a:solidFill>
              <a:srgbClr val="FFFFFF"/>
            </a:solidFill>
            <a:ln>
              <a:noFill/>
            </a:ln>
            <a:effectLst>
              <a:outerShdw blurRad="57150" rotWithShape="0" algn="bl" dir="8700000" dist="47625">
                <a:srgbClr val="000000">
                  <a:alpha val="2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33"/>
            <p:cNvSpPr/>
            <p:nvPr/>
          </p:nvSpPr>
          <p:spPr>
            <a:xfrm>
              <a:off x="-3664558" y="-5611094"/>
              <a:ext cx="858290" cy="1340428"/>
            </a:xfrm>
            <a:custGeom>
              <a:rect b="b" l="l" r="r" t="t"/>
              <a:pathLst>
                <a:path extrusionOk="0" h="28608" w="18318">
                  <a:moveTo>
                    <a:pt x="5754" y="0"/>
                  </a:moveTo>
                  <a:cubicBezTo>
                    <a:pt x="5422" y="1869"/>
                    <a:pt x="2926" y="2250"/>
                    <a:pt x="1721" y="3406"/>
                  </a:cubicBezTo>
                  <a:cubicBezTo>
                    <a:pt x="13" y="5053"/>
                    <a:pt x="0" y="8495"/>
                    <a:pt x="2090" y="10462"/>
                  </a:cubicBezTo>
                  <a:cubicBezTo>
                    <a:pt x="2471" y="10745"/>
                    <a:pt x="2729" y="11224"/>
                    <a:pt x="3172" y="11384"/>
                  </a:cubicBezTo>
                  <a:cubicBezTo>
                    <a:pt x="3273" y="11422"/>
                    <a:pt x="3404" y="11436"/>
                    <a:pt x="3560" y="11436"/>
                  </a:cubicBezTo>
                  <a:cubicBezTo>
                    <a:pt x="4113" y="11436"/>
                    <a:pt x="4976" y="11253"/>
                    <a:pt x="5901" y="11253"/>
                  </a:cubicBezTo>
                  <a:cubicBezTo>
                    <a:pt x="7543" y="11253"/>
                    <a:pt x="9382" y="11830"/>
                    <a:pt x="10032" y="15035"/>
                  </a:cubicBezTo>
                  <a:cubicBezTo>
                    <a:pt x="10929" y="19498"/>
                    <a:pt x="8950" y="24292"/>
                    <a:pt x="10499" y="28607"/>
                  </a:cubicBezTo>
                  <a:cubicBezTo>
                    <a:pt x="12036" y="25903"/>
                    <a:pt x="15429" y="25128"/>
                    <a:pt x="14826" y="22202"/>
                  </a:cubicBezTo>
                  <a:lnTo>
                    <a:pt x="14826" y="22202"/>
                  </a:lnTo>
                  <a:cubicBezTo>
                    <a:pt x="15151" y="22336"/>
                    <a:pt x="15488" y="22398"/>
                    <a:pt x="15820" y="22398"/>
                  </a:cubicBezTo>
                  <a:cubicBezTo>
                    <a:pt x="16896" y="22398"/>
                    <a:pt x="17923" y="21737"/>
                    <a:pt x="18318" y="20666"/>
                  </a:cubicBezTo>
                  <a:lnTo>
                    <a:pt x="18318" y="20666"/>
                  </a:lnTo>
                  <a:cubicBezTo>
                    <a:pt x="18132" y="20899"/>
                    <a:pt x="17836" y="21059"/>
                    <a:pt x="17459" y="21059"/>
                  </a:cubicBezTo>
                  <a:cubicBezTo>
                    <a:pt x="17062" y="21059"/>
                    <a:pt x="16574" y="20881"/>
                    <a:pt x="16031" y="20420"/>
                  </a:cubicBezTo>
                  <a:cubicBezTo>
                    <a:pt x="14568" y="19178"/>
                    <a:pt x="14925" y="18268"/>
                    <a:pt x="15072" y="17408"/>
                  </a:cubicBezTo>
                  <a:cubicBezTo>
                    <a:pt x="15896" y="14421"/>
                    <a:pt x="15441" y="11888"/>
                    <a:pt x="12515" y="8815"/>
                  </a:cubicBezTo>
                  <a:cubicBezTo>
                    <a:pt x="13425" y="8434"/>
                    <a:pt x="13953" y="7917"/>
                    <a:pt x="14113" y="6946"/>
                  </a:cubicBezTo>
                  <a:cubicBezTo>
                    <a:pt x="14199" y="6418"/>
                    <a:pt x="14150" y="5864"/>
                    <a:pt x="13966" y="5373"/>
                  </a:cubicBezTo>
                  <a:lnTo>
                    <a:pt x="13966" y="5373"/>
                  </a:lnTo>
                  <a:cubicBezTo>
                    <a:pt x="14103" y="6502"/>
                    <a:pt x="13268" y="7208"/>
                    <a:pt x="12343" y="7208"/>
                  </a:cubicBezTo>
                  <a:cubicBezTo>
                    <a:pt x="12111" y="7208"/>
                    <a:pt x="11872" y="7163"/>
                    <a:pt x="11642" y="7069"/>
                  </a:cubicBezTo>
                  <a:cubicBezTo>
                    <a:pt x="10376" y="6553"/>
                    <a:pt x="10032" y="5016"/>
                    <a:pt x="9196" y="4033"/>
                  </a:cubicBezTo>
                  <a:cubicBezTo>
                    <a:pt x="8626" y="3354"/>
                    <a:pt x="7803" y="2919"/>
                    <a:pt x="6935" y="2919"/>
                  </a:cubicBezTo>
                  <a:cubicBezTo>
                    <a:pt x="6829" y="2919"/>
                    <a:pt x="6722" y="2925"/>
                    <a:pt x="6614" y="2939"/>
                  </a:cubicBezTo>
                  <a:cubicBezTo>
                    <a:pt x="6676" y="1906"/>
                    <a:pt x="6368" y="836"/>
                    <a:pt x="5754" y="0"/>
                  </a:cubicBezTo>
                  <a:close/>
                </a:path>
              </a:pathLst>
            </a:custGeom>
            <a:solidFill>
              <a:srgbClr val="C83D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33"/>
            <p:cNvSpPr/>
            <p:nvPr/>
          </p:nvSpPr>
          <p:spPr>
            <a:xfrm>
              <a:off x="-3515372" y="-5249982"/>
              <a:ext cx="88181" cy="136067"/>
            </a:xfrm>
            <a:custGeom>
              <a:rect b="b" l="l" r="r" t="t"/>
              <a:pathLst>
                <a:path extrusionOk="0" h="2904" w="1882">
                  <a:moveTo>
                    <a:pt x="977" y="0"/>
                  </a:moveTo>
                  <a:cubicBezTo>
                    <a:pt x="910" y="0"/>
                    <a:pt x="843" y="9"/>
                    <a:pt x="775" y="26"/>
                  </a:cubicBezTo>
                  <a:cubicBezTo>
                    <a:pt x="701" y="51"/>
                    <a:pt x="627" y="75"/>
                    <a:pt x="554" y="100"/>
                  </a:cubicBezTo>
                  <a:cubicBezTo>
                    <a:pt x="209" y="210"/>
                    <a:pt x="0" y="555"/>
                    <a:pt x="37" y="911"/>
                  </a:cubicBezTo>
                  <a:cubicBezTo>
                    <a:pt x="74" y="1329"/>
                    <a:pt x="111" y="1747"/>
                    <a:pt x="136" y="2165"/>
                  </a:cubicBezTo>
                  <a:cubicBezTo>
                    <a:pt x="159" y="2580"/>
                    <a:pt x="504" y="2904"/>
                    <a:pt x="914" y="2904"/>
                  </a:cubicBezTo>
                  <a:cubicBezTo>
                    <a:pt x="929" y="2904"/>
                    <a:pt x="944" y="2903"/>
                    <a:pt x="959" y="2903"/>
                  </a:cubicBezTo>
                  <a:lnTo>
                    <a:pt x="1119" y="2903"/>
                  </a:lnTo>
                  <a:cubicBezTo>
                    <a:pt x="1549" y="2878"/>
                    <a:pt x="1881" y="2497"/>
                    <a:pt x="1857" y="2067"/>
                  </a:cubicBezTo>
                  <a:cubicBezTo>
                    <a:pt x="1820" y="1624"/>
                    <a:pt x="1795" y="1182"/>
                    <a:pt x="1771" y="739"/>
                  </a:cubicBezTo>
                  <a:cubicBezTo>
                    <a:pt x="1739" y="306"/>
                    <a:pt x="1381" y="0"/>
                    <a:pt x="977" y="0"/>
                  </a:cubicBezTo>
                  <a:close/>
                </a:path>
              </a:pathLst>
            </a:custGeom>
            <a:solidFill>
              <a:srgbClr val="2836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33"/>
            <p:cNvSpPr/>
            <p:nvPr/>
          </p:nvSpPr>
          <p:spPr>
            <a:xfrm>
              <a:off x="-3870205" y="-5154914"/>
              <a:ext cx="831255" cy="925667"/>
            </a:xfrm>
            <a:custGeom>
              <a:rect b="b" l="l" r="r" t="t"/>
              <a:pathLst>
                <a:path extrusionOk="0" h="19756" w="17741">
                  <a:moveTo>
                    <a:pt x="8790" y="1"/>
                  </a:moveTo>
                  <a:cubicBezTo>
                    <a:pt x="5324" y="296"/>
                    <a:pt x="2299" y="2705"/>
                    <a:pt x="1279" y="5484"/>
                  </a:cubicBezTo>
                  <a:cubicBezTo>
                    <a:pt x="1" y="8975"/>
                    <a:pt x="2004" y="14347"/>
                    <a:pt x="320" y="18576"/>
                  </a:cubicBezTo>
                  <a:cubicBezTo>
                    <a:pt x="88" y="19161"/>
                    <a:pt x="540" y="19756"/>
                    <a:pt x="1124" y="19756"/>
                  </a:cubicBezTo>
                  <a:cubicBezTo>
                    <a:pt x="1191" y="19756"/>
                    <a:pt x="1259" y="19748"/>
                    <a:pt x="1328" y="19732"/>
                  </a:cubicBezTo>
                  <a:cubicBezTo>
                    <a:pt x="3762" y="19142"/>
                    <a:pt x="6295" y="18957"/>
                    <a:pt x="8803" y="18785"/>
                  </a:cubicBezTo>
                  <a:lnTo>
                    <a:pt x="8926" y="18785"/>
                  </a:lnTo>
                  <a:cubicBezTo>
                    <a:pt x="11433" y="18957"/>
                    <a:pt x="13966" y="19142"/>
                    <a:pt x="16400" y="19732"/>
                  </a:cubicBezTo>
                  <a:cubicBezTo>
                    <a:pt x="16469" y="19748"/>
                    <a:pt x="16538" y="19756"/>
                    <a:pt x="16604" y="19756"/>
                  </a:cubicBezTo>
                  <a:cubicBezTo>
                    <a:pt x="17188" y="19756"/>
                    <a:pt x="17640" y="19161"/>
                    <a:pt x="17408" y="18576"/>
                  </a:cubicBezTo>
                  <a:cubicBezTo>
                    <a:pt x="15724" y="14335"/>
                    <a:pt x="17740" y="8975"/>
                    <a:pt x="16449" y="5484"/>
                  </a:cubicBezTo>
                  <a:cubicBezTo>
                    <a:pt x="15441" y="2754"/>
                    <a:pt x="12454" y="296"/>
                    <a:pt x="8950" y="1"/>
                  </a:cubicBezTo>
                  <a:close/>
                </a:path>
              </a:pathLst>
            </a:custGeom>
            <a:solidFill>
              <a:srgbClr val="2C59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33"/>
            <p:cNvSpPr/>
            <p:nvPr/>
          </p:nvSpPr>
          <p:spPr>
            <a:xfrm>
              <a:off x="-3844294" y="-4966838"/>
              <a:ext cx="778824" cy="785290"/>
            </a:xfrm>
            <a:custGeom>
              <a:rect b="b" l="l" r="r" t="t"/>
              <a:pathLst>
                <a:path extrusionOk="0" h="16760" w="16622">
                  <a:moveTo>
                    <a:pt x="8313" y="1"/>
                  </a:moveTo>
                  <a:cubicBezTo>
                    <a:pt x="8185" y="1"/>
                    <a:pt x="8059" y="44"/>
                    <a:pt x="7955" y="130"/>
                  </a:cubicBezTo>
                  <a:cubicBezTo>
                    <a:pt x="6873" y="1002"/>
                    <a:pt x="3836" y="2564"/>
                    <a:pt x="566" y="3215"/>
                  </a:cubicBezTo>
                  <a:cubicBezTo>
                    <a:pt x="308" y="3264"/>
                    <a:pt x="111" y="3486"/>
                    <a:pt x="99" y="3756"/>
                  </a:cubicBezTo>
                  <a:cubicBezTo>
                    <a:pt x="38" y="5182"/>
                    <a:pt x="13" y="6608"/>
                    <a:pt x="1" y="8034"/>
                  </a:cubicBezTo>
                  <a:cubicBezTo>
                    <a:pt x="1" y="8243"/>
                    <a:pt x="111" y="8428"/>
                    <a:pt x="296" y="8538"/>
                  </a:cubicBezTo>
                  <a:cubicBezTo>
                    <a:pt x="3775" y="10616"/>
                    <a:pt x="5213" y="12288"/>
                    <a:pt x="7819" y="16492"/>
                  </a:cubicBezTo>
                  <a:cubicBezTo>
                    <a:pt x="7930" y="16670"/>
                    <a:pt x="8121" y="16760"/>
                    <a:pt x="8311" y="16760"/>
                  </a:cubicBezTo>
                  <a:cubicBezTo>
                    <a:pt x="8502" y="16760"/>
                    <a:pt x="8692" y="16670"/>
                    <a:pt x="8803" y="16492"/>
                  </a:cubicBezTo>
                  <a:cubicBezTo>
                    <a:pt x="11446" y="12214"/>
                    <a:pt x="12909" y="10579"/>
                    <a:pt x="16339" y="8526"/>
                  </a:cubicBezTo>
                  <a:cubicBezTo>
                    <a:pt x="16511" y="8428"/>
                    <a:pt x="16622" y="8243"/>
                    <a:pt x="16622" y="8034"/>
                  </a:cubicBezTo>
                  <a:cubicBezTo>
                    <a:pt x="16622" y="6608"/>
                    <a:pt x="16585" y="5182"/>
                    <a:pt x="16523" y="3756"/>
                  </a:cubicBezTo>
                  <a:cubicBezTo>
                    <a:pt x="16511" y="3486"/>
                    <a:pt x="16314" y="3264"/>
                    <a:pt x="16056" y="3215"/>
                  </a:cubicBezTo>
                  <a:cubicBezTo>
                    <a:pt x="12798" y="2564"/>
                    <a:pt x="9749" y="1002"/>
                    <a:pt x="8680" y="130"/>
                  </a:cubicBezTo>
                  <a:cubicBezTo>
                    <a:pt x="8569" y="44"/>
                    <a:pt x="8440" y="1"/>
                    <a:pt x="8313" y="1"/>
                  </a:cubicBezTo>
                  <a:close/>
                </a:path>
              </a:pathLst>
            </a:custGeom>
            <a:solidFill>
              <a:srgbClr val="3A70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33"/>
            <p:cNvSpPr/>
            <p:nvPr/>
          </p:nvSpPr>
          <p:spPr>
            <a:xfrm>
              <a:off x="-3559181" y="-4865725"/>
              <a:ext cx="78998" cy="460819"/>
            </a:xfrm>
            <a:custGeom>
              <a:rect b="b" l="l" r="r" t="t"/>
              <a:pathLst>
                <a:path extrusionOk="0" h="9835" w="1686">
                  <a:moveTo>
                    <a:pt x="1501" y="0"/>
                  </a:moveTo>
                  <a:cubicBezTo>
                    <a:pt x="997" y="160"/>
                    <a:pt x="493" y="332"/>
                    <a:pt x="1" y="516"/>
                  </a:cubicBezTo>
                  <a:cubicBezTo>
                    <a:pt x="75" y="3184"/>
                    <a:pt x="124" y="5852"/>
                    <a:pt x="161" y="8532"/>
                  </a:cubicBezTo>
                  <a:cubicBezTo>
                    <a:pt x="554" y="8827"/>
                    <a:pt x="1132" y="9318"/>
                    <a:pt x="1685" y="9835"/>
                  </a:cubicBezTo>
                  <a:cubicBezTo>
                    <a:pt x="1636" y="6552"/>
                    <a:pt x="1575" y="3282"/>
                    <a:pt x="1501" y="0"/>
                  </a:cubicBezTo>
                  <a:close/>
                </a:path>
              </a:pathLst>
            </a:custGeom>
            <a:solidFill>
              <a:srgbClr val="2147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33"/>
            <p:cNvSpPr/>
            <p:nvPr/>
          </p:nvSpPr>
          <p:spPr>
            <a:xfrm>
              <a:off x="-3683019" y="-4819666"/>
              <a:ext cx="64566" cy="324330"/>
            </a:xfrm>
            <a:custGeom>
              <a:rect b="b" l="l" r="r" t="t"/>
              <a:pathLst>
                <a:path extrusionOk="0" h="6922" w="1378">
                  <a:moveTo>
                    <a:pt x="1329" y="1"/>
                  </a:moveTo>
                  <a:cubicBezTo>
                    <a:pt x="886" y="148"/>
                    <a:pt x="443" y="283"/>
                    <a:pt x="1" y="418"/>
                  </a:cubicBezTo>
                  <a:cubicBezTo>
                    <a:pt x="25" y="2226"/>
                    <a:pt x="38" y="4045"/>
                    <a:pt x="50" y="5852"/>
                  </a:cubicBezTo>
                  <a:cubicBezTo>
                    <a:pt x="505" y="6196"/>
                    <a:pt x="947" y="6553"/>
                    <a:pt x="1378" y="6922"/>
                  </a:cubicBezTo>
                  <a:cubicBezTo>
                    <a:pt x="1365" y="4611"/>
                    <a:pt x="1341" y="2299"/>
                    <a:pt x="1329" y="1"/>
                  </a:cubicBezTo>
                  <a:close/>
                </a:path>
              </a:pathLst>
            </a:custGeom>
            <a:solidFill>
              <a:srgbClr val="2147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33"/>
            <p:cNvSpPr/>
            <p:nvPr/>
          </p:nvSpPr>
          <p:spPr>
            <a:xfrm>
              <a:off x="-3782071" y="-4789117"/>
              <a:ext cx="43809" cy="216048"/>
            </a:xfrm>
            <a:custGeom>
              <a:rect b="b" l="l" r="r" t="t"/>
              <a:pathLst>
                <a:path extrusionOk="0" h="4611" w="935">
                  <a:moveTo>
                    <a:pt x="922" y="0"/>
                  </a:moveTo>
                  <a:cubicBezTo>
                    <a:pt x="615" y="123"/>
                    <a:pt x="308" y="246"/>
                    <a:pt x="0" y="357"/>
                  </a:cubicBezTo>
                  <a:cubicBezTo>
                    <a:pt x="0" y="1315"/>
                    <a:pt x="0" y="3270"/>
                    <a:pt x="13" y="4204"/>
                  </a:cubicBezTo>
                  <a:cubicBezTo>
                    <a:pt x="320" y="4340"/>
                    <a:pt x="627" y="4475"/>
                    <a:pt x="935" y="4610"/>
                  </a:cubicBezTo>
                  <a:cubicBezTo>
                    <a:pt x="935" y="3627"/>
                    <a:pt x="922" y="1020"/>
                    <a:pt x="922" y="0"/>
                  </a:cubicBezTo>
                  <a:close/>
                </a:path>
              </a:pathLst>
            </a:custGeom>
            <a:solidFill>
              <a:srgbClr val="2147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33"/>
            <p:cNvSpPr/>
            <p:nvPr/>
          </p:nvSpPr>
          <p:spPr>
            <a:xfrm>
              <a:off x="-3410557" y="-4865725"/>
              <a:ext cx="78388" cy="460819"/>
            </a:xfrm>
            <a:custGeom>
              <a:rect b="b" l="l" r="r" t="t"/>
              <a:pathLst>
                <a:path extrusionOk="0" h="9835" w="1673">
                  <a:moveTo>
                    <a:pt x="185" y="0"/>
                  </a:moveTo>
                  <a:cubicBezTo>
                    <a:pt x="111" y="3282"/>
                    <a:pt x="50" y="6552"/>
                    <a:pt x="1" y="9835"/>
                  </a:cubicBezTo>
                  <a:cubicBezTo>
                    <a:pt x="542" y="9318"/>
                    <a:pt x="1132" y="8827"/>
                    <a:pt x="1525" y="8532"/>
                  </a:cubicBezTo>
                  <a:cubicBezTo>
                    <a:pt x="1562" y="5852"/>
                    <a:pt x="1611" y="3184"/>
                    <a:pt x="1673" y="516"/>
                  </a:cubicBezTo>
                  <a:cubicBezTo>
                    <a:pt x="1181" y="332"/>
                    <a:pt x="689" y="160"/>
                    <a:pt x="185" y="0"/>
                  </a:cubicBezTo>
                  <a:close/>
                </a:path>
              </a:pathLst>
            </a:custGeom>
            <a:solidFill>
              <a:srgbClr val="2147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33"/>
            <p:cNvSpPr/>
            <p:nvPr/>
          </p:nvSpPr>
          <p:spPr>
            <a:xfrm>
              <a:off x="-3272288" y="-4819666"/>
              <a:ext cx="64566" cy="324330"/>
            </a:xfrm>
            <a:custGeom>
              <a:rect b="b" l="l" r="r" t="t"/>
              <a:pathLst>
                <a:path extrusionOk="0" h="6922" w="1378">
                  <a:moveTo>
                    <a:pt x="49" y="1"/>
                  </a:moveTo>
                  <a:cubicBezTo>
                    <a:pt x="37" y="2299"/>
                    <a:pt x="12" y="4611"/>
                    <a:pt x="0" y="6922"/>
                  </a:cubicBezTo>
                  <a:cubicBezTo>
                    <a:pt x="430" y="6553"/>
                    <a:pt x="873" y="6196"/>
                    <a:pt x="1328" y="5852"/>
                  </a:cubicBezTo>
                  <a:cubicBezTo>
                    <a:pt x="1340" y="4045"/>
                    <a:pt x="1352" y="2226"/>
                    <a:pt x="1377" y="418"/>
                  </a:cubicBezTo>
                  <a:cubicBezTo>
                    <a:pt x="934" y="283"/>
                    <a:pt x="492" y="148"/>
                    <a:pt x="49" y="1"/>
                  </a:cubicBezTo>
                  <a:close/>
                </a:path>
              </a:pathLst>
            </a:custGeom>
            <a:solidFill>
              <a:srgbClr val="2147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33"/>
            <p:cNvSpPr/>
            <p:nvPr/>
          </p:nvSpPr>
          <p:spPr>
            <a:xfrm>
              <a:off x="-3152480" y="-4789117"/>
              <a:ext cx="43809" cy="216048"/>
            </a:xfrm>
            <a:custGeom>
              <a:rect b="b" l="l" r="r" t="t"/>
              <a:pathLst>
                <a:path extrusionOk="0" h="4611" w="935">
                  <a:moveTo>
                    <a:pt x="12" y="0"/>
                  </a:moveTo>
                  <a:cubicBezTo>
                    <a:pt x="12" y="1020"/>
                    <a:pt x="0" y="3627"/>
                    <a:pt x="0" y="4610"/>
                  </a:cubicBezTo>
                  <a:cubicBezTo>
                    <a:pt x="308" y="4475"/>
                    <a:pt x="615" y="4340"/>
                    <a:pt x="922" y="4204"/>
                  </a:cubicBezTo>
                  <a:cubicBezTo>
                    <a:pt x="922" y="3270"/>
                    <a:pt x="935" y="1315"/>
                    <a:pt x="935" y="357"/>
                  </a:cubicBezTo>
                  <a:cubicBezTo>
                    <a:pt x="627" y="246"/>
                    <a:pt x="320" y="123"/>
                    <a:pt x="12" y="0"/>
                  </a:cubicBezTo>
                  <a:close/>
                </a:path>
              </a:pathLst>
            </a:custGeom>
            <a:solidFill>
              <a:srgbClr val="2147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33"/>
            <p:cNvSpPr/>
            <p:nvPr/>
          </p:nvSpPr>
          <p:spPr>
            <a:xfrm>
              <a:off x="-3792426" y="-4809873"/>
              <a:ext cx="65691" cy="241397"/>
            </a:xfrm>
            <a:custGeom>
              <a:rect b="b" l="l" r="r" t="t"/>
              <a:pathLst>
                <a:path extrusionOk="0" h="5152" w="1402">
                  <a:moveTo>
                    <a:pt x="332" y="2791"/>
                  </a:moveTo>
                  <a:cubicBezTo>
                    <a:pt x="344" y="2140"/>
                    <a:pt x="357" y="1500"/>
                    <a:pt x="369" y="849"/>
                  </a:cubicBezTo>
                  <a:cubicBezTo>
                    <a:pt x="480" y="787"/>
                    <a:pt x="725" y="615"/>
                    <a:pt x="811" y="640"/>
                  </a:cubicBezTo>
                  <a:cubicBezTo>
                    <a:pt x="1094" y="726"/>
                    <a:pt x="984" y="1131"/>
                    <a:pt x="971" y="1316"/>
                  </a:cubicBezTo>
                  <a:cubicBezTo>
                    <a:pt x="934" y="1758"/>
                    <a:pt x="922" y="2201"/>
                    <a:pt x="910" y="2631"/>
                  </a:cubicBezTo>
                  <a:cubicBezTo>
                    <a:pt x="898" y="3357"/>
                    <a:pt x="922" y="4094"/>
                    <a:pt x="971" y="4807"/>
                  </a:cubicBezTo>
                  <a:cubicBezTo>
                    <a:pt x="787" y="4746"/>
                    <a:pt x="603" y="4660"/>
                    <a:pt x="443" y="4561"/>
                  </a:cubicBezTo>
                  <a:cubicBezTo>
                    <a:pt x="344" y="4315"/>
                    <a:pt x="307" y="4057"/>
                    <a:pt x="332" y="3799"/>
                  </a:cubicBezTo>
                  <a:cubicBezTo>
                    <a:pt x="320" y="3467"/>
                    <a:pt x="332" y="3123"/>
                    <a:pt x="332" y="2791"/>
                  </a:cubicBezTo>
                  <a:close/>
                  <a:moveTo>
                    <a:pt x="258" y="898"/>
                  </a:moveTo>
                  <a:cubicBezTo>
                    <a:pt x="197" y="1906"/>
                    <a:pt x="148" y="2914"/>
                    <a:pt x="123" y="3922"/>
                  </a:cubicBezTo>
                  <a:cubicBezTo>
                    <a:pt x="98" y="4721"/>
                    <a:pt x="295" y="4807"/>
                    <a:pt x="1057" y="5115"/>
                  </a:cubicBezTo>
                  <a:cubicBezTo>
                    <a:pt x="1156" y="5151"/>
                    <a:pt x="1229" y="5065"/>
                    <a:pt x="1229" y="4979"/>
                  </a:cubicBezTo>
                  <a:cubicBezTo>
                    <a:pt x="1193" y="4205"/>
                    <a:pt x="1168" y="3430"/>
                    <a:pt x="1180" y="2668"/>
                  </a:cubicBezTo>
                  <a:cubicBezTo>
                    <a:pt x="1193" y="2041"/>
                    <a:pt x="1402" y="1218"/>
                    <a:pt x="1303" y="615"/>
                  </a:cubicBezTo>
                  <a:cubicBezTo>
                    <a:pt x="1205" y="1"/>
                    <a:pt x="615" y="345"/>
                    <a:pt x="185" y="554"/>
                  </a:cubicBezTo>
                  <a:cubicBezTo>
                    <a:pt x="0" y="640"/>
                    <a:pt x="98" y="910"/>
                    <a:pt x="258" y="898"/>
                  </a:cubicBezTo>
                  <a:close/>
                </a:path>
              </a:pathLst>
            </a:cu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33"/>
            <p:cNvSpPr/>
            <p:nvPr/>
          </p:nvSpPr>
          <p:spPr>
            <a:xfrm>
              <a:off x="-3692203" y="-4831192"/>
              <a:ext cx="86447" cy="341058"/>
            </a:xfrm>
            <a:custGeom>
              <a:rect b="b" l="l" r="r" t="t"/>
              <a:pathLst>
                <a:path extrusionOk="0" h="7279" w="1845">
                  <a:moveTo>
                    <a:pt x="271" y="837"/>
                  </a:moveTo>
                  <a:cubicBezTo>
                    <a:pt x="701" y="763"/>
                    <a:pt x="1057" y="603"/>
                    <a:pt x="1402" y="369"/>
                  </a:cubicBezTo>
                  <a:cubicBezTo>
                    <a:pt x="1586" y="2545"/>
                    <a:pt x="1230" y="4721"/>
                    <a:pt x="1512" y="6885"/>
                  </a:cubicBezTo>
                  <a:cubicBezTo>
                    <a:pt x="1070" y="6565"/>
                    <a:pt x="553" y="6233"/>
                    <a:pt x="418" y="5717"/>
                  </a:cubicBezTo>
                  <a:cubicBezTo>
                    <a:pt x="246" y="5115"/>
                    <a:pt x="308" y="4463"/>
                    <a:pt x="308" y="3848"/>
                  </a:cubicBezTo>
                  <a:cubicBezTo>
                    <a:pt x="295" y="2877"/>
                    <a:pt x="443" y="1771"/>
                    <a:pt x="197" y="837"/>
                  </a:cubicBezTo>
                  <a:cubicBezTo>
                    <a:pt x="221" y="837"/>
                    <a:pt x="246" y="849"/>
                    <a:pt x="271" y="837"/>
                  </a:cubicBezTo>
                  <a:close/>
                  <a:moveTo>
                    <a:pt x="86" y="2914"/>
                  </a:moveTo>
                  <a:lnTo>
                    <a:pt x="99" y="5029"/>
                  </a:lnTo>
                  <a:cubicBezTo>
                    <a:pt x="99" y="5348"/>
                    <a:pt x="37" y="5754"/>
                    <a:pt x="185" y="6049"/>
                  </a:cubicBezTo>
                  <a:cubicBezTo>
                    <a:pt x="418" y="6516"/>
                    <a:pt x="1193" y="6897"/>
                    <a:pt x="1586" y="7217"/>
                  </a:cubicBezTo>
                  <a:cubicBezTo>
                    <a:pt x="1660" y="7278"/>
                    <a:pt x="1770" y="7205"/>
                    <a:pt x="1758" y="7119"/>
                  </a:cubicBezTo>
                  <a:cubicBezTo>
                    <a:pt x="1414" y="4795"/>
                    <a:pt x="1844" y="2459"/>
                    <a:pt x="1623" y="124"/>
                  </a:cubicBezTo>
                  <a:cubicBezTo>
                    <a:pt x="1611" y="25"/>
                    <a:pt x="1488" y="1"/>
                    <a:pt x="1426" y="50"/>
                  </a:cubicBezTo>
                  <a:cubicBezTo>
                    <a:pt x="1045" y="333"/>
                    <a:pt x="689" y="480"/>
                    <a:pt x="234" y="554"/>
                  </a:cubicBezTo>
                  <a:cubicBezTo>
                    <a:pt x="99" y="578"/>
                    <a:pt x="86" y="738"/>
                    <a:pt x="160" y="812"/>
                  </a:cubicBezTo>
                  <a:cubicBezTo>
                    <a:pt x="0" y="1488"/>
                    <a:pt x="86" y="2226"/>
                    <a:pt x="86" y="2914"/>
                  </a:cubicBezTo>
                  <a:close/>
                </a:path>
              </a:pathLst>
            </a:cu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33"/>
            <p:cNvSpPr/>
            <p:nvPr/>
          </p:nvSpPr>
          <p:spPr>
            <a:xfrm>
              <a:off x="-3563773" y="-4872659"/>
              <a:ext cx="90477" cy="474079"/>
            </a:xfrm>
            <a:custGeom>
              <a:rect b="b" l="l" r="r" t="t"/>
              <a:pathLst>
                <a:path extrusionOk="0" h="10118" w="1931">
                  <a:moveTo>
                    <a:pt x="296" y="714"/>
                  </a:moveTo>
                  <a:cubicBezTo>
                    <a:pt x="714" y="615"/>
                    <a:pt x="1107" y="492"/>
                    <a:pt x="1500" y="320"/>
                  </a:cubicBezTo>
                  <a:cubicBezTo>
                    <a:pt x="1476" y="3480"/>
                    <a:pt x="1537" y="6639"/>
                    <a:pt x="1709" y="9786"/>
                  </a:cubicBezTo>
                  <a:cubicBezTo>
                    <a:pt x="1402" y="9577"/>
                    <a:pt x="1107" y="9356"/>
                    <a:pt x="849" y="9073"/>
                  </a:cubicBezTo>
                  <a:cubicBezTo>
                    <a:pt x="394" y="8569"/>
                    <a:pt x="369" y="8139"/>
                    <a:pt x="345" y="7499"/>
                  </a:cubicBezTo>
                  <a:cubicBezTo>
                    <a:pt x="333" y="6688"/>
                    <a:pt x="320" y="5877"/>
                    <a:pt x="296" y="5065"/>
                  </a:cubicBezTo>
                  <a:cubicBezTo>
                    <a:pt x="271" y="3615"/>
                    <a:pt x="308" y="2140"/>
                    <a:pt x="185" y="689"/>
                  </a:cubicBezTo>
                  <a:cubicBezTo>
                    <a:pt x="210" y="714"/>
                    <a:pt x="247" y="726"/>
                    <a:pt x="296" y="714"/>
                  </a:cubicBezTo>
                  <a:close/>
                  <a:moveTo>
                    <a:pt x="234" y="8557"/>
                  </a:moveTo>
                  <a:cubicBezTo>
                    <a:pt x="443" y="9184"/>
                    <a:pt x="1242" y="9712"/>
                    <a:pt x="1771" y="10069"/>
                  </a:cubicBezTo>
                  <a:cubicBezTo>
                    <a:pt x="1845" y="10118"/>
                    <a:pt x="1931" y="10057"/>
                    <a:pt x="1931" y="9970"/>
                  </a:cubicBezTo>
                  <a:cubicBezTo>
                    <a:pt x="1759" y="6700"/>
                    <a:pt x="1685" y="3430"/>
                    <a:pt x="1734" y="160"/>
                  </a:cubicBezTo>
                  <a:cubicBezTo>
                    <a:pt x="1734" y="74"/>
                    <a:pt x="1660" y="1"/>
                    <a:pt x="1574" y="37"/>
                  </a:cubicBezTo>
                  <a:cubicBezTo>
                    <a:pt x="1144" y="234"/>
                    <a:pt x="714" y="369"/>
                    <a:pt x="259" y="480"/>
                  </a:cubicBezTo>
                  <a:cubicBezTo>
                    <a:pt x="222" y="492"/>
                    <a:pt x="197" y="505"/>
                    <a:pt x="173" y="529"/>
                  </a:cubicBezTo>
                  <a:cubicBezTo>
                    <a:pt x="173" y="517"/>
                    <a:pt x="173" y="505"/>
                    <a:pt x="173" y="492"/>
                  </a:cubicBezTo>
                  <a:cubicBezTo>
                    <a:pt x="173" y="455"/>
                    <a:pt x="111" y="455"/>
                    <a:pt x="111" y="492"/>
                  </a:cubicBezTo>
                  <a:cubicBezTo>
                    <a:pt x="1" y="2459"/>
                    <a:pt x="136" y="4451"/>
                    <a:pt x="160" y="6418"/>
                  </a:cubicBezTo>
                  <a:cubicBezTo>
                    <a:pt x="160" y="7057"/>
                    <a:pt x="25" y="7930"/>
                    <a:pt x="234" y="8557"/>
                  </a:cubicBezTo>
                  <a:close/>
                </a:path>
              </a:pathLst>
            </a:cu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33"/>
            <p:cNvSpPr/>
            <p:nvPr/>
          </p:nvSpPr>
          <p:spPr>
            <a:xfrm>
              <a:off x="-3416883" y="-4872659"/>
              <a:ext cx="96240" cy="473517"/>
            </a:xfrm>
            <a:custGeom>
              <a:rect b="b" l="l" r="r" t="t"/>
              <a:pathLst>
                <a:path extrusionOk="0" h="10106" w="2054">
                  <a:moveTo>
                    <a:pt x="357" y="296"/>
                  </a:moveTo>
                  <a:cubicBezTo>
                    <a:pt x="689" y="419"/>
                    <a:pt x="1131" y="468"/>
                    <a:pt x="1427" y="652"/>
                  </a:cubicBezTo>
                  <a:cubicBezTo>
                    <a:pt x="1857" y="910"/>
                    <a:pt x="1685" y="1439"/>
                    <a:pt x="1660" y="1881"/>
                  </a:cubicBezTo>
                  <a:cubicBezTo>
                    <a:pt x="1611" y="2816"/>
                    <a:pt x="1586" y="3738"/>
                    <a:pt x="1586" y="4672"/>
                  </a:cubicBezTo>
                  <a:cubicBezTo>
                    <a:pt x="1574" y="5446"/>
                    <a:pt x="1586" y="6233"/>
                    <a:pt x="1611" y="7008"/>
                  </a:cubicBezTo>
                  <a:cubicBezTo>
                    <a:pt x="1623" y="7266"/>
                    <a:pt x="1672" y="7536"/>
                    <a:pt x="1636" y="7782"/>
                  </a:cubicBezTo>
                  <a:cubicBezTo>
                    <a:pt x="1586" y="8237"/>
                    <a:pt x="1463" y="8557"/>
                    <a:pt x="1193" y="8876"/>
                  </a:cubicBezTo>
                  <a:cubicBezTo>
                    <a:pt x="922" y="9196"/>
                    <a:pt x="529" y="9479"/>
                    <a:pt x="197" y="9749"/>
                  </a:cubicBezTo>
                  <a:cubicBezTo>
                    <a:pt x="234" y="6602"/>
                    <a:pt x="332" y="3455"/>
                    <a:pt x="357" y="296"/>
                  </a:cubicBezTo>
                  <a:close/>
                  <a:moveTo>
                    <a:pt x="160" y="10044"/>
                  </a:moveTo>
                  <a:cubicBezTo>
                    <a:pt x="627" y="9639"/>
                    <a:pt x="1500" y="9135"/>
                    <a:pt x="1783" y="8569"/>
                  </a:cubicBezTo>
                  <a:cubicBezTo>
                    <a:pt x="2053" y="8028"/>
                    <a:pt x="1808" y="6934"/>
                    <a:pt x="1808" y="6393"/>
                  </a:cubicBezTo>
                  <a:cubicBezTo>
                    <a:pt x="1771" y="4488"/>
                    <a:pt x="1820" y="2582"/>
                    <a:pt x="1955" y="677"/>
                  </a:cubicBezTo>
                  <a:cubicBezTo>
                    <a:pt x="1955" y="627"/>
                    <a:pt x="1931" y="578"/>
                    <a:pt x="1881" y="554"/>
                  </a:cubicBezTo>
                  <a:cubicBezTo>
                    <a:pt x="1390" y="382"/>
                    <a:pt x="898" y="197"/>
                    <a:pt x="406" y="37"/>
                  </a:cubicBezTo>
                  <a:cubicBezTo>
                    <a:pt x="283" y="1"/>
                    <a:pt x="197" y="136"/>
                    <a:pt x="234" y="222"/>
                  </a:cubicBezTo>
                  <a:cubicBezTo>
                    <a:pt x="87" y="3467"/>
                    <a:pt x="50" y="6713"/>
                    <a:pt x="0" y="9958"/>
                  </a:cubicBezTo>
                  <a:cubicBezTo>
                    <a:pt x="0" y="10032"/>
                    <a:pt x="87" y="10106"/>
                    <a:pt x="160" y="10044"/>
                  </a:cubicBezTo>
                </a:path>
              </a:pathLst>
            </a:cu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33"/>
            <p:cNvSpPr/>
            <p:nvPr/>
          </p:nvSpPr>
          <p:spPr>
            <a:xfrm>
              <a:off x="-3275756" y="-4819666"/>
              <a:ext cx="75483" cy="324893"/>
            </a:xfrm>
            <a:custGeom>
              <a:rect b="b" l="l" r="r" t="t"/>
              <a:pathLst>
                <a:path extrusionOk="0" h="6934" w="1611">
                  <a:moveTo>
                    <a:pt x="234" y="259"/>
                  </a:moveTo>
                  <a:cubicBezTo>
                    <a:pt x="566" y="394"/>
                    <a:pt x="1131" y="431"/>
                    <a:pt x="1316" y="763"/>
                  </a:cubicBezTo>
                  <a:cubicBezTo>
                    <a:pt x="1414" y="947"/>
                    <a:pt x="1316" y="1427"/>
                    <a:pt x="1316" y="1660"/>
                  </a:cubicBezTo>
                  <a:lnTo>
                    <a:pt x="1316" y="2545"/>
                  </a:lnTo>
                  <a:cubicBezTo>
                    <a:pt x="1328" y="3148"/>
                    <a:pt x="1328" y="3738"/>
                    <a:pt x="1328" y="4328"/>
                  </a:cubicBezTo>
                  <a:cubicBezTo>
                    <a:pt x="1328" y="5041"/>
                    <a:pt x="1451" y="5668"/>
                    <a:pt x="849" y="6160"/>
                  </a:cubicBezTo>
                  <a:cubicBezTo>
                    <a:pt x="763" y="6233"/>
                    <a:pt x="381" y="6614"/>
                    <a:pt x="308" y="6553"/>
                  </a:cubicBezTo>
                  <a:cubicBezTo>
                    <a:pt x="185" y="6442"/>
                    <a:pt x="259" y="5938"/>
                    <a:pt x="259" y="5754"/>
                  </a:cubicBezTo>
                  <a:cubicBezTo>
                    <a:pt x="246" y="5151"/>
                    <a:pt x="234" y="4537"/>
                    <a:pt x="222" y="3922"/>
                  </a:cubicBezTo>
                  <a:cubicBezTo>
                    <a:pt x="209" y="2693"/>
                    <a:pt x="222" y="1463"/>
                    <a:pt x="197" y="234"/>
                  </a:cubicBezTo>
                  <a:cubicBezTo>
                    <a:pt x="209" y="246"/>
                    <a:pt x="222" y="246"/>
                    <a:pt x="234" y="259"/>
                  </a:cubicBezTo>
                  <a:close/>
                  <a:moveTo>
                    <a:pt x="246" y="6885"/>
                  </a:moveTo>
                  <a:cubicBezTo>
                    <a:pt x="578" y="6614"/>
                    <a:pt x="1267" y="6258"/>
                    <a:pt x="1451" y="5852"/>
                  </a:cubicBezTo>
                  <a:cubicBezTo>
                    <a:pt x="1611" y="5508"/>
                    <a:pt x="1512" y="5016"/>
                    <a:pt x="1512" y="4647"/>
                  </a:cubicBezTo>
                  <a:cubicBezTo>
                    <a:pt x="1512" y="3258"/>
                    <a:pt x="1512" y="1869"/>
                    <a:pt x="1525" y="492"/>
                  </a:cubicBezTo>
                  <a:cubicBezTo>
                    <a:pt x="1525" y="431"/>
                    <a:pt x="1488" y="382"/>
                    <a:pt x="1426" y="369"/>
                  </a:cubicBezTo>
                  <a:cubicBezTo>
                    <a:pt x="1033" y="296"/>
                    <a:pt x="677" y="185"/>
                    <a:pt x="320" y="25"/>
                  </a:cubicBezTo>
                  <a:cubicBezTo>
                    <a:pt x="259" y="1"/>
                    <a:pt x="209" y="25"/>
                    <a:pt x="185" y="62"/>
                  </a:cubicBezTo>
                  <a:cubicBezTo>
                    <a:pt x="148" y="13"/>
                    <a:pt x="62" y="13"/>
                    <a:pt x="62" y="87"/>
                  </a:cubicBezTo>
                  <a:cubicBezTo>
                    <a:pt x="0" y="2324"/>
                    <a:pt x="50" y="4574"/>
                    <a:pt x="111" y="6811"/>
                  </a:cubicBezTo>
                  <a:cubicBezTo>
                    <a:pt x="111" y="6885"/>
                    <a:pt x="185" y="6934"/>
                    <a:pt x="246" y="6885"/>
                  </a:cubicBezTo>
                  <a:close/>
                </a:path>
              </a:pathLst>
            </a:cu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33"/>
            <p:cNvSpPr/>
            <p:nvPr/>
          </p:nvSpPr>
          <p:spPr>
            <a:xfrm>
              <a:off x="-3159415" y="-4793755"/>
              <a:ext cx="58241" cy="228137"/>
            </a:xfrm>
            <a:custGeom>
              <a:rect b="b" l="l" r="r" t="t"/>
              <a:pathLst>
                <a:path extrusionOk="0" h="4869" w="1243">
                  <a:moveTo>
                    <a:pt x="210" y="3885"/>
                  </a:moveTo>
                  <a:cubicBezTo>
                    <a:pt x="210" y="3492"/>
                    <a:pt x="222" y="3099"/>
                    <a:pt x="234" y="2705"/>
                  </a:cubicBezTo>
                  <a:cubicBezTo>
                    <a:pt x="259" y="1906"/>
                    <a:pt x="271" y="1107"/>
                    <a:pt x="283" y="308"/>
                  </a:cubicBezTo>
                  <a:cubicBezTo>
                    <a:pt x="529" y="419"/>
                    <a:pt x="763" y="443"/>
                    <a:pt x="898" y="714"/>
                  </a:cubicBezTo>
                  <a:cubicBezTo>
                    <a:pt x="1033" y="984"/>
                    <a:pt x="874" y="1685"/>
                    <a:pt x="874" y="2017"/>
                  </a:cubicBezTo>
                  <a:cubicBezTo>
                    <a:pt x="886" y="2668"/>
                    <a:pt x="1205" y="4242"/>
                    <a:pt x="456" y="4463"/>
                  </a:cubicBezTo>
                  <a:cubicBezTo>
                    <a:pt x="271" y="4525"/>
                    <a:pt x="320" y="4611"/>
                    <a:pt x="185" y="4476"/>
                  </a:cubicBezTo>
                  <a:cubicBezTo>
                    <a:pt x="136" y="4414"/>
                    <a:pt x="197" y="3971"/>
                    <a:pt x="210" y="3885"/>
                  </a:cubicBezTo>
                  <a:close/>
                  <a:moveTo>
                    <a:pt x="136" y="4832"/>
                  </a:moveTo>
                  <a:cubicBezTo>
                    <a:pt x="578" y="4611"/>
                    <a:pt x="1095" y="4426"/>
                    <a:pt x="1144" y="3885"/>
                  </a:cubicBezTo>
                  <a:cubicBezTo>
                    <a:pt x="1242" y="2754"/>
                    <a:pt x="1033" y="1587"/>
                    <a:pt x="1132" y="443"/>
                  </a:cubicBezTo>
                  <a:cubicBezTo>
                    <a:pt x="1144" y="394"/>
                    <a:pt x="1107" y="333"/>
                    <a:pt x="1058" y="320"/>
                  </a:cubicBezTo>
                  <a:cubicBezTo>
                    <a:pt x="800" y="247"/>
                    <a:pt x="578" y="161"/>
                    <a:pt x="333" y="50"/>
                  </a:cubicBezTo>
                  <a:cubicBezTo>
                    <a:pt x="308" y="38"/>
                    <a:pt x="296" y="25"/>
                    <a:pt x="271" y="38"/>
                  </a:cubicBezTo>
                  <a:cubicBezTo>
                    <a:pt x="247" y="1"/>
                    <a:pt x="185" y="1"/>
                    <a:pt x="185" y="50"/>
                  </a:cubicBezTo>
                  <a:cubicBezTo>
                    <a:pt x="185" y="74"/>
                    <a:pt x="185" y="87"/>
                    <a:pt x="185" y="99"/>
                  </a:cubicBezTo>
                  <a:cubicBezTo>
                    <a:pt x="160" y="136"/>
                    <a:pt x="160" y="185"/>
                    <a:pt x="173" y="222"/>
                  </a:cubicBezTo>
                  <a:cubicBezTo>
                    <a:pt x="87" y="1734"/>
                    <a:pt x="50" y="3246"/>
                    <a:pt x="1" y="4746"/>
                  </a:cubicBezTo>
                  <a:cubicBezTo>
                    <a:pt x="1" y="4807"/>
                    <a:pt x="62" y="4869"/>
                    <a:pt x="136" y="4832"/>
                  </a:cubicBezTo>
                  <a:close/>
                </a:path>
              </a:pathLst>
            </a:cu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33"/>
            <p:cNvSpPr/>
            <p:nvPr/>
          </p:nvSpPr>
          <p:spPr>
            <a:xfrm>
              <a:off x="-3874797" y="-5634147"/>
              <a:ext cx="1078883" cy="1465437"/>
            </a:xfrm>
            <a:custGeom>
              <a:rect b="b" l="l" r="r" t="t"/>
              <a:pathLst>
                <a:path extrusionOk="0" h="31276" w="23026">
                  <a:moveTo>
                    <a:pt x="21034" y="22547"/>
                  </a:moveTo>
                  <a:cubicBezTo>
                    <a:pt x="20506" y="22743"/>
                    <a:pt x="19928" y="22731"/>
                    <a:pt x="19387" y="22559"/>
                  </a:cubicBezTo>
                  <a:cubicBezTo>
                    <a:pt x="18686" y="22350"/>
                    <a:pt x="18539" y="21858"/>
                    <a:pt x="18416" y="21219"/>
                  </a:cubicBezTo>
                  <a:cubicBezTo>
                    <a:pt x="18404" y="21182"/>
                    <a:pt x="18354" y="21182"/>
                    <a:pt x="18342" y="21219"/>
                  </a:cubicBezTo>
                  <a:cubicBezTo>
                    <a:pt x="18219" y="21871"/>
                    <a:pt x="18379" y="22375"/>
                    <a:pt x="18699" y="22719"/>
                  </a:cubicBezTo>
                  <a:cubicBezTo>
                    <a:pt x="18723" y="23653"/>
                    <a:pt x="18428" y="24378"/>
                    <a:pt x="17789" y="25104"/>
                  </a:cubicBezTo>
                  <a:cubicBezTo>
                    <a:pt x="17482" y="25448"/>
                    <a:pt x="17174" y="25780"/>
                    <a:pt x="16977" y="26186"/>
                  </a:cubicBezTo>
                  <a:cubicBezTo>
                    <a:pt x="16916" y="25350"/>
                    <a:pt x="16965" y="24489"/>
                    <a:pt x="16842" y="23678"/>
                  </a:cubicBezTo>
                  <a:cubicBezTo>
                    <a:pt x="16867" y="23456"/>
                    <a:pt x="16879" y="23235"/>
                    <a:pt x="16904" y="23026"/>
                  </a:cubicBezTo>
                  <a:cubicBezTo>
                    <a:pt x="16990" y="22952"/>
                    <a:pt x="17064" y="22879"/>
                    <a:pt x="17137" y="22805"/>
                  </a:cubicBezTo>
                  <a:cubicBezTo>
                    <a:pt x="17273" y="22793"/>
                    <a:pt x="17420" y="22694"/>
                    <a:pt x="17408" y="22485"/>
                  </a:cubicBezTo>
                  <a:cubicBezTo>
                    <a:pt x="17371" y="21010"/>
                    <a:pt x="17260" y="19535"/>
                    <a:pt x="17334" y="18060"/>
                  </a:cubicBezTo>
                  <a:cubicBezTo>
                    <a:pt x="17359" y="17543"/>
                    <a:pt x="17248" y="17310"/>
                    <a:pt x="17002" y="17187"/>
                  </a:cubicBezTo>
                  <a:cubicBezTo>
                    <a:pt x="17002" y="17187"/>
                    <a:pt x="17002" y="17175"/>
                    <a:pt x="17002" y="17175"/>
                  </a:cubicBezTo>
                  <a:cubicBezTo>
                    <a:pt x="16658" y="13634"/>
                    <a:pt x="13179" y="10499"/>
                    <a:pt x="9626" y="10143"/>
                  </a:cubicBezTo>
                  <a:cubicBezTo>
                    <a:pt x="9638" y="10069"/>
                    <a:pt x="9651" y="9995"/>
                    <a:pt x="9663" y="9921"/>
                  </a:cubicBezTo>
                  <a:cubicBezTo>
                    <a:pt x="9675" y="9934"/>
                    <a:pt x="9687" y="9934"/>
                    <a:pt x="9712" y="9934"/>
                  </a:cubicBezTo>
                  <a:cubicBezTo>
                    <a:pt x="10339" y="9958"/>
                    <a:pt x="10929" y="9823"/>
                    <a:pt x="11568" y="9921"/>
                  </a:cubicBezTo>
                  <a:cubicBezTo>
                    <a:pt x="12355" y="10044"/>
                    <a:pt x="13068" y="10339"/>
                    <a:pt x="13744" y="10757"/>
                  </a:cubicBezTo>
                  <a:cubicBezTo>
                    <a:pt x="13757" y="10770"/>
                    <a:pt x="13781" y="10733"/>
                    <a:pt x="13769" y="10721"/>
                  </a:cubicBezTo>
                  <a:cubicBezTo>
                    <a:pt x="12810" y="10032"/>
                    <a:pt x="11347" y="9430"/>
                    <a:pt x="10105" y="9602"/>
                  </a:cubicBezTo>
                  <a:cubicBezTo>
                    <a:pt x="12921" y="8286"/>
                    <a:pt x="16080" y="10352"/>
                    <a:pt x="17137" y="13044"/>
                  </a:cubicBezTo>
                  <a:cubicBezTo>
                    <a:pt x="17137" y="13056"/>
                    <a:pt x="17162" y="13044"/>
                    <a:pt x="17150" y="13032"/>
                  </a:cubicBezTo>
                  <a:cubicBezTo>
                    <a:pt x="16166" y="10192"/>
                    <a:pt x="12650" y="7782"/>
                    <a:pt x="9651" y="9135"/>
                  </a:cubicBezTo>
                  <a:cubicBezTo>
                    <a:pt x="9626" y="8999"/>
                    <a:pt x="9577" y="8852"/>
                    <a:pt x="9503" y="8717"/>
                  </a:cubicBezTo>
                  <a:cubicBezTo>
                    <a:pt x="9503" y="8704"/>
                    <a:pt x="9491" y="8692"/>
                    <a:pt x="9478" y="8680"/>
                  </a:cubicBezTo>
                  <a:cubicBezTo>
                    <a:pt x="10056" y="7770"/>
                    <a:pt x="10782" y="7119"/>
                    <a:pt x="11913" y="7008"/>
                  </a:cubicBezTo>
                  <a:cubicBezTo>
                    <a:pt x="11925" y="7008"/>
                    <a:pt x="11925" y="6996"/>
                    <a:pt x="11913" y="6996"/>
                  </a:cubicBezTo>
                  <a:cubicBezTo>
                    <a:pt x="10757" y="7008"/>
                    <a:pt x="10007" y="7623"/>
                    <a:pt x="9269" y="8422"/>
                  </a:cubicBezTo>
                  <a:cubicBezTo>
                    <a:pt x="9171" y="8323"/>
                    <a:pt x="9060" y="8250"/>
                    <a:pt x="8938" y="8200"/>
                  </a:cubicBezTo>
                  <a:cubicBezTo>
                    <a:pt x="8741" y="6922"/>
                    <a:pt x="9417" y="5459"/>
                    <a:pt x="10560" y="4807"/>
                  </a:cubicBezTo>
                  <a:cubicBezTo>
                    <a:pt x="11986" y="3996"/>
                    <a:pt x="13314" y="5484"/>
                    <a:pt x="14076" y="6578"/>
                  </a:cubicBezTo>
                  <a:cubicBezTo>
                    <a:pt x="14076" y="6578"/>
                    <a:pt x="14089" y="6578"/>
                    <a:pt x="14076" y="6565"/>
                  </a:cubicBezTo>
                  <a:cubicBezTo>
                    <a:pt x="13375" y="5434"/>
                    <a:pt x="12072" y="3910"/>
                    <a:pt x="10597" y="4623"/>
                  </a:cubicBezTo>
                  <a:cubicBezTo>
                    <a:pt x="9356" y="5225"/>
                    <a:pt x="8347" y="6725"/>
                    <a:pt x="8495" y="8127"/>
                  </a:cubicBezTo>
                  <a:cubicBezTo>
                    <a:pt x="8495" y="8127"/>
                    <a:pt x="8483" y="8127"/>
                    <a:pt x="8483" y="8127"/>
                  </a:cubicBezTo>
                  <a:cubicBezTo>
                    <a:pt x="8102" y="8163"/>
                    <a:pt x="7807" y="8397"/>
                    <a:pt x="7696" y="8766"/>
                  </a:cubicBezTo>
                  <a:cubicBezTo>
                    <a:pt x="7438" y="8569"/>
                    <a:pt x="7044" y="8495"/>
                    <a:pt x="6811" y="8225"/>
                  </a:cubicBezTo>
                  <a:cubicBezTo>
                    <a:pt x="6307" y="7659"/>
                    <a:pt x="6368" y="6811"/>
                    <a:pt x="6749" y="6209"/>
                  </a:cubicBezTo>
                  <a:cubicBezTo>
                    <a:pt x="6762" y="6172"/>
                    <a:pt x="6725" y="6147"/>
                    <a:pt x="6712" y="6172"/>
                  </a:cubicBezTo>
                  <a:cubicBezTo>
                    <a:pt x="6294" y="6750"/>
                    <a:pt x="6184" y="7487"/>
                    <a:pt x="6516" y="8139"/>
                  </a:cubicBezTo>
                  <a:cubicBezTo>
                    <a:pt x="6688" y="8495"/>
                    <a:pt x="7155" y="9147"/>
                    <a:pt x="7634" y="9122"/>
                  </a:cubicBezTo>
                  <a:cubicBezTo>
                    <a:pt x="7598" y="9368"/>
                    <a:pt x="7585" y="9626"/>
                    <a:pt x="7598" y="9885"/>
                  </a:cubicBezTo>
                  <a:cubicBezTo>
                    <a:pt x="6233" y="9700"/>
                    <a:pt x="5704" y="8336"/>
                    <a:pt x="5876" y="7069"/>
                  </a:cubicBezTo>
                  <a:cubicBezTo>
                    <a:pt x="6036" y="5815"/>
                    <a:pt x="6774" y="4820"/>
                    <a:pt x="7647" y="3959"/>
                  </a:cubicBezTo>
                  <a:cubicBezTo>
                    <a:pt x="8532" y="3111"/>
                    <a:pt x="10327" y="2250"/>
                    <a:pt x="10400" y="874"/>
                  </a:cubicBezTo>
                  <a:cubicBezTo>
                    <a:pt x="10622" y="1636"/>
                    <a:pt x="10769" y="2410"/>
                    <a:pt x="10843" y="3185"/>
                  </a:cubicBezTo>
                  <a:cubicBezTo>
                    <a:pt x="9687" y="3344"/>
                    <a:pt x="8655" y="4242"/>
                    <a:pt x="8446" y="5508"/>
                  </a:cubicBezTo>
                  <a:cubicBezTo>
                    <a:pt x="8446" y="5520"/>
                    <a:pt x="8458" y="5520"/>
                    <a:pt x="8458" y="5508"/>
                  </a:cubicBezTo>
                  <a:cubicBezTo>
                    <a:pt x="9011" y="3812"/>
                    <a:pt x="10904" y="2988"/>
                    <a:pt x="12441" y="4045"/>
                  </a:cubicBezTo>
                  <a:cubicBezTo>
                    <a:pt x="13523" y="4807"/>
                    <a:pt x="14187" y="6135"/>
                    <a:pt x="15072" y="7094"/>
                  </a:cubicBezTo>
                  <a:cubicBezTo>
                    <a:pt x="15674" y="7733"/>
                    <a:pt x="16523" y="8163"/>
                    <a:pt x="17408" y="7807"/>
                  </a:cubicBezTo>
                  <a:cubicBezTo>
                    <a:pt x="17850" y="7623"/>
                    <a:pt x="18195" y="7217"/>
                    <a:pt x="18354" y="6750"/>
                  </a:cubicBezTo>
                  <a:cubicBezTo>
                    <a:pt x="18367" y="7155"/>
                    <a:pt x="18317" y="7549"/>
                    <a:pt x="18145" y="7918"/>
                  </a:cubicBezTo>
                  <a:cubicBezTo>
                    <a:pt x="17875" y="8495"/>
                    <a:pt x="17408" y="8717"/>
                    <a:pt x="16941" y="9073"/>
                  </a:cubicBezTo>
                  <a:cubicBezTo>
                    <a:pt x="16498" y="8778"/>
                    <a:pt x="16006" y="8557"/>
                    <a:pt x="15490" y="8446"/>
                  </a:cubicBezTo>
                  <a:cubicBezTo>
                    <a:pt x="15465" y="8434"/>
                    <a:pt x="15453" y="8471"/>
                    <a:pt x="15465" y="8483"/>
                  </a:cubicBezTo>
                  <a:cubicBezTo>
                    <a:pt x="16019" y="9024"/>
                    <a:pt x="16670" y="9454"/>
                    <a:pt x="17223" y="10007"/>
                  </a:cubicBezTo>
                  <a:cubicBezTo>
                    <a:pt x="17801" y="10585"/>
                    <a:pt x="18305" y="11225"/>
                    <a:pt x="18686" y="11950"/>
                  </a:cubicBezTo>
                  <a:cubicBezTo>
                    <a:pt x="19571" y="13560"/>
                    <a:pt x="19842" y="15441"/>
                    <a:pt x="19498" y="17248"/>
                  </a:cubicBezTo>
                  <a:cubicBezTo>
                    <a:pt x="19387" y="17863"/>
                    <a:pt x="19203" y="18478"/>
                    <a:pt x="19252" y="19105"/>
                  </a:cubicBezTo>
                  <a:cubicBezTo>
                    <a:pt x="19190" y="18957"/>
                    <a:pt x="19153" y="18797"/>
                    <a:pt x="19117" y="18637"/>
                  </a:cubicBezTo>
                  <a:cubicBezTo>
                    <a:pt x="18944" y="17629"/>
                    <a:pt x="19104" y="16560"/>
                    <a:pt x="19092" y="15540"/>
                  </a:cubicBezTo>
                  <a:cubicBezTo>
                    <a:pt x="19067" y="14150"/>
                    <a:pt x="18821" y="12786"/>
                    <a:pt x="18010" y="11630"/>
                  </a:cubicBezTo>
                  <a:cubicBezTo>
                    <a:pt x="18010" y="11630"/>
                    <a:pt x="17998" y="11643"/>
                    <a:pt x="17998" y="11643"/>
                  </a:cubicBezTo>
                  <a:cubicBezTo>
                    <a:pt x="19153" y="13400"/>
                    <a:pt x="18932" y="15490"/>
                    <a:pt x="18883" y="17494"/>
                  </a:cubicBezTo>
                  <a:cubicBezTo>
                    <a:pt x="18858" y="18564"/>
                    <a:pt x="19080" y="19486"/>
                    <a:pt x="19694" y="20248"/>
                  </a:cubicBezTo>
                  <a:cubicBezTo>
                    <a:pt x="19891" y="20531"/>
                    <a:pt x="20137" y="20789"/>
                    <a:pt x="20383" y="21022"/>
                  </a:cubicBezTo>
                  <a:cubicBezTo>
                    <a:pt x="20813" y="21416"/>
                    <a:pt x="21600" y="21821"/>
                    <a:pt x="22190" y="21686"/>
                  </a:cubicBezTo>
                  <a:cubicBezTo>
                    <a:pt x="21895" y="22067"/>
                    <a:pt x="21489" y="22375"/>
                    <a:pt x="21034" y="22547"/>
                  </a:cubicBezTo>
                  <a:close/>
                  <a:moveTo>
                    <a:pt x="19043" y="24047"/>
                  </a:moveTo>
                  <a:cubicBezTo>
                    <a:pt x="18895" y="24661"/>
                    <a:pt x="18551" y="25067"/>
                    <a:pt x="18096" y="25485"/>
                  </a:cubicBezTo>
                  <a:cubicBezTo>
                    <a:pt x="17801" y="25768"/>
                    <a:pt x="17322" y="26112"/>
                    <a:pt x="17039" y="26505"/>
                  </a:cubicBezTo>
                  <a:cubicBezTo>
                    <a:pt x="17297" y="25657"/>
                    <a:pt x="18084" y="25141"/>
                    <a:pt x="18502" y="24354"/>
                  </a:cubicBezTo>
                  <a:cubicBezTo>
                    <a:pt x="18748" y="23887"/>
                    <a:pt x="18858" y="23346"/>
                    <a:pt x="18809" y="22817"/>
                  </a:cubicBezTo>
                  <a:cubicBezTo>
                    <a:pt x="18932" y="22916"/>
                    <a:pt x="19055" y="22989"/>
                    <a:pt x="19203" y="23051"/>
                  </a:cubicBezTo>
                  <a:cubicBezTo>
                    <a:pt x="19092" y="23370"/>
                    <a:pt x="19129" y="23715"/>
                    <a:pt x="19043" y="24047"/>
                  </a:cubicBezTo>
                  <a:close/>
                  <a:moveTo>
                    <a:pt x="17014" y="29529"/>
                  </a:moveTo>
                  <a:cubicBezTo>
                    <a:pt x="16842" y="29640"/>
                    <a:pt x="16633" y="29677"/>
                    <a:pt x="16400" y="29677"/>
                  </a:cubicBezTo>
                  <a:cubicBezTo>
                    <a:pt x="16596" y="29480"/>
                    <a:pt x="16768" y="29296"/>
                    <a:pt x="16941" y="29075"/>
                  </a:cubicBezTo>
                  <a:cubicBezTo>
                    <a:pt x="17014" y="28988"/>
                    <a:pt x="17113" y="28878"/>
                    <a:pt x="17186" y="28767"/>
                  </a:cubicBezTo>
                  <a:cubicBezTo>
                    <a:pt x="17285" y="29062"/>
                    <a:pt x="17297" y="29345"/>
                    <a:pt x="17014" y="29529"/>
                  </a:cubicBezTo>
                  <a:close/>
                  <a:moveTo>
                    <a:pt x="13671" y="29197"/>
                  </a:moveTo>
                  <a:cubicBezTo>
                    <a:pt x="12712" y="29038"/>
                    <a:pt x="11691" y="28878"/>
                    <a:pt x="10732" y="29099"/>
                  </a:cubicBezTo>
                  <a:cubicBezTo>
                    <a:pt x="10966" y="28681"/>
                    <a:pt x="11224" y="28263"/>
                    <a:pt x="11470" y="27845"/>
                  </a:cubicBezTo>
                  <a:cubicBezTo>
                    <a:pt x="11667" y="27562"/>
                    <a:pt x="11888" y="27292"/>
                    <a:pt x="12109" y="27022"/>
                  </a:cubicBezTo>
                  <a:cubicBezTo>
                    <a:pt x="12847" y="26136"/>
                    <a:pt x="13671" y="25337"/>
                    <a:pt x="14568" y="24624"/>
                  </a:cubicBezTo>
                  <a:cubicBezTo>
                    <a:pt x="15023" y="24256"/>
                    <a:pt x="15502" y="23924"/>
                    <a:pt x="15994" y="23604"/>
                  </a:cubicBezTo>
                  <a:cubicBezTo>
                    <a:pt x="16166" y="23493"/>
                    <a:pt x="16351" y="23383"/>
                    <a:pt x="16535" y="23272"/>
                  </a:cubicBezTo>
                  <a:cubicBezTo>
                    <a:pt x="16387" y="24280"/>
                    <a:pt x="16523" y="25448"/>
                    <a:pt x="16596" y="26444"/>
                  </a:cubicBezTo>
                  <a:cubicBezTo>
                    <a:pt x="16621" y="26935"/>
                    <a:pt x="16695" y="27427"/>
                    <a:pt x="16830" y="27907"/>
                  </a:cubicBezTo>
                  <a:cubicBezTo>
                    <a:pt x="16879" y="28079"/>
                    <a:pt x="17002" y="28312"/>
                    <a:pt x="17100" y="28546"/>
                  </a:cubicBezTo>
                  <a:cubicBezTo>
                    <a:pt x="17002" y="28693"/>
                    <a:pt x="16916" y="28866"/>
                    <a:pt x="16818" y="28988"/>
                  </a:cubicBezTo>
                  <a:cubicBezTo>
                    <a:pt x="16658" y="29222"/>
                    <a:pt x="16486" y="29443"/>
                    <a:pt x="16301" y="29665"/>
                  </a:cubicBezTo>
                  <a:cubicBezTo>
                    <a:pt x="15982" y="29652"/>
                    <a:pt x="15637" y="29566"/>
                    <a:pt x="15379" y="29517"/>
                  </a:cubicBezTo>
                  <a:cubicBezTo>
                    <a:pt x="14814" y="29419"/>
                    <a:pt x="14248" y="29296"/>
                    <a:pt x="13671" y="29197"/>
                  </a:cubicBezTo>
                  <a:close/>
                  <a:moveTo>
                    <a:pt x="4045" y="29025"/>
                  </a:moveTo>
                  <a:cubicBezTo>
                    <a:pt x="3356" y="29099"/>
                    <a:pt x="2447" y="29148"/>
                    <a:pt x="1721" y="29419"/>
                  </a:cubicBezTo>
                  <a:cubicBezTo>
                    <a:pt x="1684" y="29382"/>
                    <a:pt x="1647" y="29345"/>
                    <a:pt x="1623" y="29320"/>
                  </a:cubicBezTo>
                  <a:cubicBezTo>
                    <a:pt x="3369" y="28755"/>
                    <a:pt x="5127" y="28546"/>
                    <a:pt x="6983" y="28571"/>
                  </a:cubicBezTo>
                  <a:cubicBezTo>
                    <a:pt x="7069" y="28693"/>
                    <a:pt x="7143" y="28829"/>
                    <a:pt x="7229" y="28952"/>
                  </a:cubicBezTo>
                  <a:cubicBezTo>
                    <a:pt x="6159" y="28890"/>
                    <a:pt x="5102" y="28927"/>
                    <a:pt x="4045" y="29025"/>
                  </a:cubicBezTo>
                  <a:close/>
                  <a:moveTo>
                    <a:pt x="1205" y="29665"/>
                  </a:moveTo>
                  <a:cubicBezTo>
                    <a:pt x="1156" y="29615"/>
                    <a:pt x="1094" y="29566"/>
                    <a:pt x="1033" y="29517"/>
                  </a:cubicBezTo>
                  <a:cubicBezTo>
                    <a:pt x="1168" y="29468"/>
                    <a:pt x="1316" y="29419"/>
                    <a:pt x="1451" y="29370"/>
                  </a:cubicBezTo>
                  <a:cubicBezTo>
                    <a:pt x="1488" y="29406"/>
                    <a:pt x="1512" y="29443"/>
                    <a:pt x="1549" y="29480"/>
                  </a:cubicBezTo>
                  <a:cubicBezTo>
                    <a:pt x="1426" y="29542"/>
                    <a:pt x="1303" y="29591"/>
                    <a:pt x="1205" y="29665"/>
                  </a:cubicBezTo>
                  <a:close/>
                  <a:moveTo>
                    <a:pt x="922" y="28054"/>
                  </a:moveTo>
                  <a:cubicBezTo>
                    <a:pt x="1119" y="27513"/>
                    <a:pt x="1291" y="26972"/>
                    <a:pt x="1414" y="26419"/>
                  </a:cubicBezTo>
                  <a:cubicBezTo>
                    <a:pt x="1598" y="25485"/>
                    <a:pt x="1672" y="24366"/>
                    <a:pt x="1438" y="23395"/>
                  </a:cubicBezTo>
                  <a:cubicBezTo>
                    <a:pt x="1943" y="23665"/>
                    <a:pt x="2483" y="23911"/>
                    <a:pt x="2926" y="24219"/>
                  </a:cubicBezTo>
                  <a:cubicBezTo>
                    <a:pt x="3750" y="24772"/>
                    <a:pt x="4463" y="25460"/>
                    <a:pt x="5127" y="26186"/>
                  </a:cubicBezTo>
                  <a:cubicBezTo>
                    <a:pt x="5766" y="26886"/>
                    <a:pt x="6356" y="27648"/>
                    <a:pt x="6897" y="28448"/>
                  </a:cubicBezTo>
                  <a:cubicBezTo>
                    <a:pt x="5090" y="28337"/>
                    <a:pt x="3258" y="28644"/>
                    <a:pt x="1561" y="29259"/>
                  </a:cubicBezTo>
                  <a:cubicBezTo>
                    <a:pt x="1500" y="29210"/>
                    <a:pt x="1451" y="29161"/>
                    <a:pt x="1414" y="29099"/>
                  </a:cubicBezTo>
                  <a:cubicBezTo>
                    <a:pt x="1230" y="28890"/>
                    <a:pt x="1082" y="28657"/>
                    <a:pt x="922" y="28423"/>
                  </a:cubicBezTo>
                  <a:cubicBezTo>
                    <a:pt x="885" y="28386"/>
                    <a:pt x="812" y="28435"/>
                    <a:pt x="836" y="28484"/>
                  </a:cubicBezTo>
                  <a:cubicBezTo>
                    <a:pt x="959" y="28730"/>
                    <a:pt x="1131" y="28964"/>
                    <a:pt x="1316" y="29185"/>
                  </a:cubicBezTo>
                  <a:cubicBezTo>
                    <a:pt x="1340" y="29222"/>
                    <a:pt x="1377" y="29271"/>
                    <a:pt x="1402" y="29308"/>
                  </a:cubicBezTo>
                  <a:cubicBezTo>
                    <a:pt x="1266" y="29357"/>
                    <a:pt x="1119" y="29419"/>
                    <a:pt x="984" y="29480"/>
                  </a:cubicBezTo>
                  <a:cubicBezTo>
                    <a:pt x="836" y="29357"/>
                    <a:pt x="701" y="29247"/>
                    <a:pt x="652" y="29124"/>
                  </a:cubicBezTo>
                  <a:cubicBezTo>
                    <a:pt x="529" y="28767"/>
                    <a:pt x="812" y="28362"/>
                    <a:pt x="922" y="28054"/>
                  </a:cubicBezTo>
                  <a:close/>
                  <a:moveTo>
                    <a:pt x="689" y="21268"/>
                  </a:moveTo>
                  <a:cubicBezTo>
                    <a:pt x="701" y="20875"/>
                    <a:pt x="713" y="20481"/>
                    <a:pt x="750" y="20088"/>
                  </a:cubicBezTo>
                  <a:cubicBezTo>
                    <a:pt x="836" y="19289"/>
                    <a:pt x="996" y="18515"/>
                    <a:pt x="1205" y="17740"/>
                  </a:cubicBezTo>
                  <a:cubicBezTo>
                    <a:pt x="2631" y="17396"/>
                    <a:pt x="4020" y="16916"/>
                    <a:pt x="5397" y="16412"/>
                  </a:cubicBezTo>
                  <a:cubicBezTo>
                    <a:pt x="6110" y="16154"/>
                    <a:pt x="6798" y="15859"/>
                    <a:pt x="7475" y="15515"/>
                  </a:cubicBezTo>
                  <a:cubicBezTo>
                    <a:pt x="8040" y="15232"/>
                    <a:pt x="8630" y="14962"/>
                    <a:pt x="9048" y="14470"/>
                  </a:cubicBezTo>
                  <a:cubicBezTo>
                    <a:pt x="9687" y="15048"/>
                    <a:pt x="10523" y="15367"/>
                    <a:pt x="11286" y="15736"/>
                  </a:cubicBezTo>
                  <a:cubicBezTo>
                    <a:pt x="12306" y="16216"/>
                    <a:pt x="13351" y="16646"/>
                    <a:pt x="14433" y="16978"/>
                  </a:cubicBezTo>
                  <a:cubicBezTo>
                    <a:pt x="14949" y="17138"/>
                    <a:pt x="15478" y="17273"/>
                    <a:pt x="16006" y="17408"/>
                  </a:cubicBezTo>
                  <a:cubicBezTo>
                    <a:pt x="16240" y="17457"/>
                    <a:pt x="16461" y="17482"/>
                    <a:pt x="16658" y="17642"/>
                  </a:cubicBezTo>
                  <a:cubicBezTo>
                    <a:pt x="16990" y="17924"/>
                    <a:pt x="16891" y="18306"/>
                    <a:pt x="16904" y="18760"/>
                  </a:cubicBezTo>
                  <a:cubicBezTo>
                    <a:pt x="16941" y="20002"/>
                    <a:pt x="16867" y="21231"/>
                    <a:pt x="16842" y="22473"/>
                  </a:cubicBezTo>
                  <a:cubicBezTo>
                    <a:pt x="13375" y="24022"/>
                    <a:pt x="10487" y="26985"/>
                    <a:pt x="9269" y="30611"/>
                  </a:cubicBezTo>
                  <a:cubicBezTo>
                    <a:pt x="9220" y="30648"/>
                    <a:pt x="9183" y="30673"/>
                    <a:pt x="9134" y="30697"/>
                  </a:cubicBezTo>
                  <a:cubicBezTo>
                    <a:pt x="8126" y="28804"/>
                    <a:pt x="6762" y="26923"/>
                    <a:pt x="5286" y="25362"/>
                  </a:cubicBezTo>
                  <a:cubicBezTo>
                    <a:pt x="4008" y="24022"/>
                    <a:pt x="2447" y="22780"/>
                    <a:pt x="652" y="22239"/>
                  </a:cubicBezTo>
                  <a:cubicBezTo>
                    <a:pt x="615" y="21907"/>
                    <a:pt x="689" y="21490"/>
                    <a:pt x="689" y="21268"/>
                  </a:cubicBezTo>
                  <a:close/>
                  <a:moveTo>
                    <a:pt x="2238" y="15097"/>
                  </a:moveTo>
                  <a:cubicBezTo>
                    <a:pt x="2078" y="15638"/>
                    <a:pt x="1992" y="16228"/>
                    <a:pt x="1979" y="16830"/>
                  </a:cubicBezTo>
                  <a:cubicBezTo>
                    <a:pt x="1795" y="16867"/>
                    <a:pt x="1611" y="16892"/>
                    <a:pt x="1414" y="16929"/>
                  </a:cubicBezTo>
                  <a:cubicBezTo>
                    <a:pt x="1684" y="16302"/>
                    <a:pt x="1943" y="15687"/>
                    <a:pt x="2238" y="15097"/>
                  </a:cubicBezTo>
                  <a:close/>
                  <a:moveTo>
                    <a:pt x="6651" y="10843"/>
                  </a:moveTo>
                  <a:cubicBezTo>
                    <a:pt x="6725" y="10856"/>
                    <a:pt x="6786" y="10819"/>
                    <a:pt x="6823" y="10770"/>
                  </a:cubicBezTo>
                  <a:cubicBezTo>
                    <a:pt x="7118" y="10671"/>
                    <a:pt x="7413" y="10585"/>
                    <a:pt x="7708" y="10524"/>
                  </a:cubicBezTo>
                  <a:cubicBezTo>
                    <a:pt x="7757" y="10585"/>
                    <a:pt x="7856" y="10548"/>
                    <a:pt x="7893" y="10487"/>
                  </a:cubicBezTo>
                  <a:cubicBezTo>
                    <a:pt x="7966" y="10475"/>
                    <a:pt x="8040" y="10462"/>
                    <a:pt x="8114" y="10450"/>
                  </a:cubicBezTo>
                  <a:cubicBezTo>
                    <a:pt x="8409" y="10401"/>
                    <a:pt x="8716" y="10401"/>
                    <a:pt x="9024" y="10413"/>
                  </a:cubicBezTo>
                  <a:cubicBezTo>
                    <a:pt x="7401" y="10487"/>
                    <a:pt x="5840" y="11138"/>
                    <a:pt x="4524" y="12073"/>
                  </a:cubicBezTo>
                  <a:cubicBezTo>
                    <a:pt x="5151" y="11556"/>
                    <a:pt x="5876" y="11126"/>
                    <a:pt x="6639" y="10843"/>
                  </a:cubicBezTo>
                  <a:cubicBezTo>
                    <a:pt x="6651" y="10843"/>
                    <a:pt x="6651" y="10843"/>
                    <a:pt x="6651" y="10843"/>
                  </a:cubicBezTo>
                  <a:moveTo>
                    <a:pt x="8114" y="9454"/>
                  </a:moveTo>
                  <a:cubicBezTo>
                    <a:pt x="8114" y="9356"/>
                    <a:pt x="8126" y="9258"/>
                    <a:pt x="8138" y="9147"/>
                  </a:cubicBezTo>
                  <a:cubicBezTo>
                    <a:pt x="8470" y="9024"/>
                    <a:pt x="8839" y="8950"/>
                    <a:pt x="9122" y="9184"/>
                  </a:cubicBezTo>
                  <a:cubicBezTo>
                    <a:pt x="8753" y="9159"/>
                    <a:pt x="8409" y="9258"/>
                    <a:pt x="8114" y="9454"/>
                  </a:cubicBezTo>
                  <a:close/>
                  <a:moveTo>
                    <a:pt x="9208" y="9294"/>
                  </a:moveTo>
                  <a:cubicBezTo>
                    <a:pt x="9233" y="9368"/>
                    <a:pt x="9245" y="9442"/>
                    <a:pt x="9257" y="9516"/>
                  </a:cubicBezTo>
                  <a:cubicBezTo>
                    <a:pt x="8925" y="9417"/>
                    <a:pt x="8544" y="9467"/>
                    <a:pt x="8188" y="9553"/>
                  </a:cubicBezTo>
                  <a:cubicBezTo>
                    <a:pt x="8483" y="9356"/>
                    <a:pt x="8839" y="9258"/>
                    <a:pt x="9208" y="9294"/>
                  </a:cubicBezTo>
                  <a:close/>
                  <a:moveTo>
                    <a:pt x="8495" y="10130"/>
                  </a:moveTo>
                  <a:cubicBezTo>
                    <a:pt x="8335" y="10143"/>
                    <a:pt x="8163" y="10155"/>
                    <a:pt x="8003" y="10180"/>
                  </a:cubicBezTo>
                  <a:cubicBezTo>
                    <a:pt x="8040" y="10032"/>
                    <a:pt x="8065" y="9872"/>
                    <a:pt x="8089" y="9712"/>
                  </a:cubicBezTo>
                  <a:cubicBezTo>
                    <a:pt x="8495" y="9614"/>
                    <a:pt x="8888" y="9553"/>
                    <a:pt x="9269" y="9700"/>
                  </a:cubicBezTo>
                  <a:cubicBezTo>
                    <a:pt x="9282" y="9835"/>
                    <a:pt x="9282" y="9983"/>
                    <a:pt x="9282" y="10118"/>
                  </a:cubicBezTo>
                  <a:cubicBezTo>
                    <a:pt x="9024" y="10106"/>
                    <a:pt x="8765" y="10106"/>
                    <a:pt x="8495" y="10130"/>
                  </a:cubicBezTo>
                  <a:close/>
                  <a:moveTo>
                    <a:pt x="16154" y="16978"/>
                  </a:moveTo>
                  <a:cubicBezTo>
                    <a:pt x="16092" y="15355"/>
                    <a:pt x="14937" y="13683"/>
                    <a:pt x="13904" y="12515"/>
                  </a:cubicBezTo>
                  <a:cubicBezTo>
                    <a:pt x="13855" y="12466"/>
                    <a:pt x="13818" y="12417"/>
                    <a:pt x="13769" y="12368"/>
                  </a:cubicBezTo>
                  <a:cubicBezTo>
                    <a:pt x="15306" y="13523"/>
                    <a:pt x="16142" y="15134"/>
                    <a:pt x="16400" y="17027"/>
                  </a:cubicBezTo>
                  <a:cubicBezTo>
                    <a:pt x="16326" y="17015"/>
                    <a:pt x="16240" y="16990"/>
                    <a:pt x="16154" y="16978"/>
                  </a:cubicBezTo>
                  <a:close/>
                  <a:moveTo>
                    <a:pt x="9122" y="13929"/>
                  </a:moveTo>
                  <a:cubicBezTo>
                    <a:pt x="9024" y="13892"/>
                    <a:pt x="8938" y="13929"/>
                    <a:pt x="8876" y="13991"/>
                  </a:cubicBezTo>
                  <a:cubicBezTo>
                    <a:pt x="8274" y="14286"/>
                    <a:pt x="7807" y="14765"/>
                    <a:pt x="7253" y="15109"/>
                  </a:cubicBezTo>
                  <a:cubicBezTo>
                    <a:pt x="6614" y="15503"/>
                    <a:pt x="5938" y="15810"/>
                    <a:pt x="5237" y="16056"/>
                  </a:cubicBezTo>
                  <a:cubicBezTo>
                    <a:pt x="4229" y="16425"/>
                    <a:pt x="3196" y="16609"/>
                    <a:pt x="2152" y="16793"/>
                  </a:cubicBezTo>
                  <a:cubicBezTo>
                    <a:pt x="2250" y="16068"/>
                    <a:pt x="2274" y="15343"/>
                    <a:pt x="2520" y="14642"/>
                  </a:cubicBezTo>
                  <a:cubicBezTo>
                    <a:pt x="2569" y="14507"/>
                    <a:pt x="2631" y="14372"/>
                    <a:pt x="2692" y="14249"/>
                  </a:cubicBezTo>
                  <a:cubicBezTo>
                    <a:pt x="2877" y="13929"/>
                    <a:pt x="3074" y="13622"/>
                    <a:pt x="3307" y="13314"/>
                  </a:cubicBezTo>
                  <a:cubicBezTo>
                    <a:pt x="3541" y="13044"/>
                    <a:pt x="3811" y="12798"/>
                    <a:pt x="4094" y="12565"/>
                  </a:cubicBezTo>
                  <a:cubicBezTo>
                    <a:pt x="5520" y="11409"/>
                    <a:pt x="7302" y="10598"/>
                    <a:pt x="9159" y="10561"/>
                  </a:cubicBezTo>
                  <a:cubicBezTo>
                    <a:pt x="9712" y="10548"/>
                    <a:pt x="10253" y="10610"/>
                    <a:pt x="10782" y="10757"/>
                  </a:cubicBezTo>
                  <a:cubicBezTo>
                    <a:pt x="11507" y="11003"/>
                    <a:pt x="12220" y="11360"/>
                    <a:pt x="12859" y="11753"/>
                  </a:cubicBezTo>
                  <a:cubicBezTo>
                    <a:pt x="14531" y="12958"/>
                    <a:pt x="15724" y="14913"/>
                    <a:pt x="16019" y="16953"/>
                  </a:cubicBezTo>
                  <a:cubicBezTo>
                    <a:pt x="14789" y="16720"/>
                    <a:pt x="13572" y="16314"/>
                    <a:pt x="12417" y="15810"/>
                  </a:cubicBezTo>
                  <a:cubicBezTo>
                    <a:pt x="11261" y="15294"/>
                    <a:pt x="10290" y="14396"/>
                    <a:pt x="9122" y="13929"/>
                  </a:cubicBezTo>
                  <a:close/>
                  <a:moveTo>
                    <a:pt x="10794" y="28239"/>
                  </a:moveTo>
                  <a:cubicBezTo>
                    <a:pt x="10400" y="28841"/>
                    <a:pt x="10032" y="29910"/>
                    <a:pt x="9417" y="30488"/>
                  </a:cubicBezTo>
                  <a:cubicBezTo>
                    <a:pt x="10671" y="27440"/>
                    <a:pt x="12785" y="24882"/>
                    <a:pt x="15613" y="23247"/>
                  </a:cubicBezTo>
                  <a:cubicBezTo>
                    <a:pt x="15306" y="23481"/>
                    <a:pt x="15023" y="23715"/>
                    <a:pt x="14789" y="23911"/>
                  </a:cubicBezTo>
                  <a:cubicBezTo>
                    <a:pt x="14027" y="24514"/>
                    <a:pt x="13314" y="25178"/>
                    <a:pt x="12650" y="25891"/>
                  </a:cubicBezTo>
                  <a:cubicBezTo>
                    <a:pt x="11974" y="26616"/>
                    <a:pt x="11347" y="27403"/>
                    <a:pt x="10794" y="28239"/>
                  </a:cubicBezTo>
                  <a:close/>
                  <a:moveTo>
                    <a:pt x="8913" y="30636"/>
                  </a:moveTo>
                  <a:cubicBezTo>
                    <a:pt x="8950" y="30673"/>
                    <a:pt x="8974" y="30722"/>
                    <a:pt x="9011" y="30759"/>
                  </a:cubicBezTo>
                  <a:cubicBezTo>
                    <a:pt x="8999" y="30771"/>
                    <a:pt x="8987" y="30771"/>
                    <a:pt x="8987" y="30771"/>
                  </a:cubicBezTo>
                  <a:cubicBezTo>
                    <a:pt x="8962" y="30722"/>
                    <a:pt x="8938" y="30685"/>
                    <a:pt x="8913" y="30636"/>
                  </a:cubicBezTo>
                  <a:close/>
                  <a:moveTo>
                    <a:pt x="689" y="22399"/>
                  </a:moveTo>
                  <a:cubicBezTo>
                    <a:pt x="676" y="22375"/>
                    <a:pt x="676" y="22338"/>
                    <a:pt x="664" y="22313"/>
                  </a:cubicBezTo>
                  <a:cubicBezTo>
                    <a:pt x="775" y="22362"/>
                    <a:pt x="885" y="22412"/>
                    <a:pt x="996" y="22461"/>
                  </a:cubicBezTo>
                  <a:cubicBezTo>
                    <a:pt x="885" y="22436"/>
                    <a:pt x="787" y="22412"/>
                    <a:pt x="689" y="22399"/>
                  </a:cubicBezTo>
                  <a:close/>
                  <a:moveTo>
                    <a:pt x="7253" y="28275"/>
                  </a:moveTo>
                  <a:cubicBezTo>
                    <a:pt x="6565" y="27390"/>
                    <a:pt x="5864" y="26505"/>
                    <a:pt x="5102" y="25694"/>
                  </a:cubicBezTo>
                  <a:cubicBezTo>
                    <a:pt x="4438" y="24981"/>
                    <a:pt x="3713" y="24329"/>
                    <a:pt x="2963" y="23715"/>
                  </a:cubicBezTo>
                  <a:cubicBezTo>
                    <a:pt x="2742" y="23530"/>
                    <a:pt x="2496" y="23321"/>
                    <a:pt x="2225" y="23125"/>
                  </a:cubicBezTo>
                  <a:cubicBezTo>
                    <a:pt x="3405" y="23825"/>
                    <a:pt x="4463" y="24686"/>
                    <a:pt x="5422" y="25743"/>
                  </a:cubicBezTo>
                  <a:cubicBezTo>
                    <a:pt x="6331" y="26739"/>
                    <a:pt x="7069" y="27857"/>
                    <a:pt x="7794" y="28976"/>
                  </a:cubicBezTo>
                  <a:cubicBezTo>
                    <a:pt x="7610" y="28730"/>
                    <a:pt x="7425" y="28497"/>
                    <a:pt x="7253" y="28275"/>
                  </a:cubicBezTo>
                  <a:close/>
                  <a:moveTo>
                    <a:pt x="9122" y="9073"/>
                  </a:moveTo>
                  <a:cubicBezTo>
                    <a:pt x="8839" y="8876"/>
                    <a:pt x="8483" y="8950"/>
                    <a:pt x="8151" y="9085"/>
                  </a:cubicBezTo>
                  <a:cubicBezTo>
                    <a:pt x="8175" y="8901"/>
                    <a:pt x="8249" y="8729"/>
                    <a:pt x="8409" y="8668"/>
                  </a:cubicBezTo>
                  <a:cubicBezTo>
                    <a:pt x="8729" y="8520"/>
                    <a:pt x="8999" y="8815"/>
                    <a:pt x="9122" y="9073"/>
                  </a:cubicBezTo>
                  <a:close/>
                  <a:moveTo>
                    <a:pt x="6319" y="4205"/>
                  </a:moveTo>
                  <a:cubicBezTo>
                    <a:pt x="7069" y="3246"/>
                    <a:pt x="8163" y="2853"/>
                    <a:pt x="9134" y="2201"/>
                  </a:cubicBezTo>
                  <a:cubicBezTo>
                    <a:pt x="9601" y="1882"/>
                    <a:pt x="10179" y="1316"/>
                    <a:pt x="10339" y="701"/>
                  </a:cubicBezTo>
                  <a:cubicBezTo>
                    <a:pt x="10339" y="2066"/>
                    <a:pt x="8679" y="2902"/>
                    <a:pt x="7782" y="3713"/>
                  </a:cubicBezTo>
                  <a:cubicBezTo>
                    <a:pt x="6983" y="4439"/>
                    <a:pt x="6270" y="5287"/>
                    <a:pt x="5876" y="6307"/>
                  </a:cubicBezTo>
                  <a:cubicBezTo>
                    <a:pt x="5397" y="7573"/>
                    <a:pt x="5606" y="10389"/>
                    <a:pt x="7475" y="10290"/>
                  </a:cubicBezTo>
                  <a:cubicBezTo>
                    <a:pt x="7192" y="10352"/>
                    <a:pt x="6921" y="10438"/>
                    <a:pt x="6639" y="10536"/>
                  </a:cubicBezTo>
                  <a:cubicBezTo>
                    <a:pt x="4586" y="9233"/>
                    <a:pt x="5016" y="5865"/>
                    <a:pt x="6319" y="4205"/>
                  </a:cubicBezTo>
                  <a:moveTo>
                    <a:pt x="22829" y="21059"/>
                  </a:moveTo>
                  <a:cubicBezTo>
                    <a:pt x="22854" y="21010"/>
                    <a:pt x="22829" y="20961"/>
                    <a:pt x="22780" y="20936"/>
                  </a:cubicBezTo>
                  <a:cubicBezTo>
                    <a:pt x="22768" y="20912"/>
                    <a:pt x="22743" y="20912"/>
                    <a:pt x="22719" y="20924"/>
                  </a:cubicBezTo>
                  <a:cubicBezTo>
                    <a:pt x="22694" y="20924"/>
                    <a:pt x="22682" y="20936"/>
                    <a:pt x="22669" y="20949"/>
                  </a:cubicBezTo>
                  <a:cubicBezTo>
                    <a:pt x="21784" y="21551"/>
                    <a:pt x="20973" y="20899"/>
                    <a:pt x="20370" y="20236"/>
                  </a:cubicBezTo>
                  <a:cubicBezTo>
                    <a:pt x="19744" y="19535"/>
                    <a:pt x="19731" y="18810"/>
                    <a:pt x="19903" y="17924"/>
                  </a:cubicBezTo>
                  <a:cubicBezTo>
                    <a:pt x="20186" y="16498"/>
                    <a:pt x="20284" y="15134"/>
                    <a:pt x="19940" y="13720"/>
                  </a:cubicBezTo>
                  <a:cubicBezTo>
                    <a:pt x="19571" y="12245"/>
                    <a:pt x="18662" y="10475"/>
                    <a:pt x="17359" y="9393"/>
                  </a:cubicBezTo>
                  <a:cubicBezTo>
                    <a:pt x="17912" y="9245"/>
                    <a:pt x="18391" y="8692"/>
                    <a:pt x="18613" y="8188"/>
                  </a:cubicBezTo>
                  <a:cubicBezTo>
                    <a:pt x="18994" y="7364"/>
                    <a:pt x="18908" y="6442"/>
                    <a:pt x="18391" y="5705"/>
                  </a:cubicBezTo>
                  <a:cubicBezTo>
                    <a:pt x="18342" y="5631"/>
                    <a:pt x="18231" y="5693"/>
                    <a:pt x="18244" y="5766"/>
                  </a:cubicBezTo>
                  <a:cubicBezTo>
                    <a:pt x="18244" y="5803"/>
                    <a:pt x="18256" y="5840"/>
                    <a:pt x="18256" y="5877"/>
                  </a:cubicBezTo>
                  <a:cubicBezTo>
                    <a:pt x="18133" y="6725"/>
                    <a:pt x="17555" y="7438"/>
                    <a:pt x="16596" y="7340"/>
                  </a:cubicBezTo>
                  <a:cubicBezTo>
                    <a:pt x="15859" y="7266"/>
                    <a:pt x="15392" y="6590"/>
                    <a:pt x="14961" y="6061"/>
                  </a:cubicBezTo>
                  <a:cubicBezTo>
                    <a:pt x="14248" y="5176"/>
                    <a:pt x="13535" y="4021"/>
                    <a:pt x="12503" y="3480"/>
                  </a:cubicBezTo>
                  <a:cubicBezTo>
                    <a:pt x="12097" y="3271"/>
                    <a:pt x="11679" y="3172"/>
                    <a:pt x="11261" y="3160"/>
                  </a:cubicBezTo>
                  <a:cubicBezTo>
                    <a:pt x="11163" y="2103"/>
                    <a:pt x="10917" y="1107"/>
                    <a:pt x="10523" y="124"/>
                  </a:cubicBezTo>
                  <a:cubicBezTo>
                    <a:pt x="10487" y="13"/>
                    <a:pt x="10376" y="1"/>
                    <a:pt x="10302" y="50"/>
                  </a:cubicBezTo>
                  <a:cubicBezTo>
                    <a:pt x="10278" y="38"/>
                    <a:pt x="10265" y="50"/>
                    <a:pt x="10253" y="62"/>
                  </a:cubicBezTo>
                  <a:cubicBezTo>
                    <a:pt x="9872" y="689"/>
                    <a:pt x="9601" y="1205"/>
                    <a:pt x="8987" y="1648"/>
                  </a:cubicBezTo>
                  <a:cubicBezTo>
                    <a:pt x="8421" y="2066"/>
                    <a:pt x="7770" y="2349"/>
                    <a:pt x="7180" y="2718"/>
                  </a:cubicBezTo>
                  <a:cubicBezTo>
                    <a:pt x="6233" y="3332"/>
                    <a:pt x="5532" y="4217"/>
                    <a:pt x="5114" y="5250"/>
                  </a:cubicBezTo>
                  <a:cubicBezTo>
                    <a:pt x="4709" y="6270"/>
                    <a:pt x="4598" y="7389"/>
                    <a:pt x="4856" y="8446"/>
                  </a:cubicBezTo>
                  <a:cubicBezTo>
                    <a:pt x="5040" y="9294"/>
                    <a:pt x="5471" y="10266"/>
                    <a:pt x="6245" y="10684"/>
                  </a:cubicBezTo>
                  <a:cubicBezTo>
                    <a:pt x="5188" y="11126"/>
                    <a:pt x="4205" y="11802"/>
                    <a:pt x="3356" y="12577"/>
                  </a:cubicBezTo>
                  <a:cubicBezTo>
                    <a:pt x="2115" y="13708"/>
                    <a:pt x="959" y="15306"/>
                    <a:pt x="885" y="17039"/>
                  </a:cubicBezTo>
                  <a:cubicBezTo>
                    <a:pt x="873" y="17039"/>
                    <a:pt x="861" y="17052"/>
                    <a:pt x="848" y="17052"/>
                  </a:cubicBezTo>
                  <a:cubicBezTo>
                    <a:pt x="689" y="17088"/>
                    <a:pt x="541" y="17211"/>
                    <a:pt x="529" y="17384"/>
                  </a:cubicBezTo>
                  <a:cubicBezTo>
                    <a:pt x="443" y="18465"/>
                    <a:pt x="381" y="19559"/>
                    <a:pt x="320" y="20641"/>
                  </a:cubicBezTo>
                  <a:cubicBezTo>
                    <a:pt x="283" y="21231"/>
                    <a:pt x="0" y="22325"/>
                    <a:pt x="394" y="22817"/>
                  </a:cubicBezTo>
                  <a:cubicBezTo>
                    <a:pt x="430" y="22879"/>
                    <a:pt x="529" y="22916"/>
                    <a:pt x="603" y="22891"/>
                  </a:cubicBezTo>
                  <a:cubicBezTo>
                    <a:pt x="615" y="22891"/>
                    <a:pt x="627" y="22891"/>
                    <a:pt x="639" y="22879"/>
                  </a:cubicBezTo>
                  <a:cubicBezTo>
                    <a:pt x="725" y="22952"/>
                    <a:pt x="812" y="23014"/>
                    <a:pt x="910" y="23088"/>
                  </a:cubicBezTo>
                  <a:cubicBezTo>
                    <a:pt x="934" y="24686"/>
                    <a:pt x="1094" y="26198"/>
                    <a:pt x="578" y="27771"/>
                  </a:cubicBezTo>
                  <a:cubicBezTo>
                    <a:pt x="443" y="28177"/>
                    <a:pt x="0" y="28718"/>
                    <a:pt x="99" y="29161"/>
                  </a:cubicBezTo>
                  <a:cubicBezTo>
                    <a:pt x="185" y="29517"/>
                    <a:pt x="590" y="29874"/>
                    <a:pt x="947" y="30033"/>
                  </a:cubicBezTo>
                  <a:cubicBezTo>
                    <a:pt x="971" y="30083"/>
                    <a:pt x="1008" y="30119"/>
                    <a:pt x="1070" y="30119"/>
                  </a:cubicBezTo>
                  <a:cubicBezTo>
                    <a:pt x="1992" y="30206"/>
                    <a:pt x="3049" y="29714"/>
                    <a:pt x="3971" y="29554"/>
                  </a:cubicBezTo>
                  <a:cubicBezTo>
                    <a:pt x="5114" y="29370"/>
                    <a:pt x="6270" y="29357"/>
                    <a:pt x="7413" y="29443"/>
                  </a:cubicBezTo>
                  <a:cubicBezTo>
                    <a:pt x="7450" y="29443"/>
                    <a:pt x="7475" y="29443"/>
                    <a:pt x="7511" y="29431"/>
                  </a:cubicBezTo>
                  <a:cubicBezTo>
                    <a:pt x="7819" y="29972"/>
                    <a:pt x="8138" y="30501"/>
                    <a:pt x="8520" y="30968"/>
                  </a:cubicBezTo>
                  <a:cubicBezTo>
                    <a:pt x="8507" y="31029"/>
                    <a:pt x="8532" y="31091"/>
                    <a:pt x="8581" y="31128"/>
                  </a:cubicBezTo>
                  <a:cubicBezTo>
                    <a:pt x="8606" y="31189"/>
                    <a:pt x="8667" y="31238"/>
                    <a:pt x="8753" y="31250"/>
                  </a:cubicBezTo>
                  <a:cubicBezTo>
                    <a:pt x="8913" y="31275"/>
                    <a:pt x="9060" y="31250"/>
                    <a:pt x="9183" y="31214"/>
                  </a:cubicBezTo>
                  <a:cubicBezTo>
                    <a:pt x="9392" y="31226"/>
                    <a:pt x="9601" y="31214"/>
                    <a:pt x="9749" y="31140"/>
                  </a:cubicBezTo>
                  <a:cubicBezTo>
                    <a:pt x="10032" y="31005"/>
                    <a:pt x="10056" y="30710"/>
                    <a:pt x="10155" y="30427"/>
                  </a:cubicBezTo>
                  <a:cubicBezTo>
                    <a:pt x="10265" y="30070"/>
                    <a:pt x="10413" y="29726"/>
                    <a:pt x="10585" y="29382"/>
                  </a:cubicBezTo>
                  <a:cubicBezTo>
                    <a:pt x="12011" y="29456"/>
                    <a:pt x="13351" y="29554"/>
                    <a:pt x="14765" y="29849"/>
                  </a:cubicBezTo>
                  <a:cubicBezTo>
                    <a:pt x="15601" y="30021"/>
                    <a:pt x="16793" y="30415"/>
                    <a:pt x="17518" y="29738"/>
                  </a:cubicBezTo>
                  <a:cubicBezTo>
                    <a:pt x="18256" y="29050"/>
                    <a:pt x="17285" y="28042"/>
                    <a:pt x="17113" y="27280"/>
                  </a:cubicBezTo>
                  <a:cubicBezTo>
                    <a:pt x="17113" y="27231"/>
                    <a:pt x="17100" y="27181"/>
                    <a:pt x="17088" y="27132"/>
                  </a:cubicBezTo>
                  <a:cubicBezTo>
                    <a:pt x="17420" y="26800"/>
                    <a:pt x="17678" y="26407"/>
                    <a:pt x="18072" y="26100"/>
                  </a:cubicBezTo>
                  <a:cubicBezTo>
                    <a:pt x="18404" y="25829"/>
                    <a:pt x="18748" y="25571"/>
                    <a:pt x="19018" y="25214"/>
                  </a:cubicBezTo>
                  <a:cubicBezTo>
                    <a:pt x="19375" y="24760"/>
                    <a:pt x="19756" y="23813"/>
                    <a:pt x="19559" y="23174"/>
                  </a:cubicBezTo>
                  <a:cubicBezTo>
                    <a:pt x="19793" y="23235"/>
                    <a:pt x="20051" y="23260"/>
                    <a:pt x="20334" y="23235"/>
                  </a:cubicBezTo>
                  <a:cubicBezTo>
                    <a:pt x="21268" y="23198"/>
                    <a:pt x="23026" y="22264"/>
                    <a:pt x="22829" y="21084"/>
                  </a:cubicBezTo>
                  <a:cubicBezTo>
                    <a:pt x="22829" y="21084"/>
                    <a:pt x="22829" y="21072"/>
                    <a:pt x="22829" y="21059"/>
                  </a:cubicBezTo>
                  <a:close/>
                </a:path>
              </a:pathLst>
            </a:cu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12" name="Google Shape;2512;p33"/>
          <p:cNvSpPr/>
          <p:nvPr/>
        </p:nvSpPr>
        <p:spPr>
          <a:xfrm>
            <a:off x="2642100" y="4342250"/>
            <a:ext cx="3871200" cy="551400"/>
          </a:xfrm>
          <a:prstGeom prst="rect">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ADFC7"/>
        </a:solidFill>
      </p:bgPr>
    </p:bg>
    <p:spTree>
      <p:nvGrpSpPr>
        <p:cNvPr id="1382" name="Shape 1382"/>
        <p:cNvGrpSpPr/>
        <p:nvPr/>
      </p:nvGrpSpPr>
      <p:grpSpPr>
        <a:xfrm>
          <a:off x="0" y="0"/>
          <a:ext cx="0" cy="0"/>
          <a:chOff x="0" y="0"/>
          <a:chExt cx="0" cy="0"/>
        </a:xfrm>
      </p:grpSpPr>
      <p:sp>
        <p:nvSpPr>
          <p:cNvPr id="1383" name="Google Shape;1383;p22"/>
          <p:cNvSpPr/>
          <p:nvPr/>
        </p:nvSpPr>
        <p:spPr>
          <a:xfrm rot="386092">
            <a:off x="2571691" y="3669128"/>
            <a:ext cx="3975191" cy="2311709"/>
          </a:xfrm>
          <a:custGeom>
            <a:rect b="b" l="l" r="r" t="t"/>
            <a:pathLst>
              <a:path extrusionOk="0" h="82232" w="117783">
                <a:moveTo>
                  <a:pt x="92985" y="33817"/>
                </a:moveTo>
                <a:cubicBezTo>
                  <a:pt x="92992" y="33817"/>
                  <a:pt x="93000" y="33822"/>
                  <a:pt x="93007" y="33831"/>
                </a:cubicBezTo>
                <a:cubicBezTo>
                  <a:pt x="93007" y="33845"/>
                  <a:pt x="93007" y="33858"/>
                  <a:pt x="93007" y="33878"/>
                </a:cubicBezTo>
                <a:cubicBezTo>
                  <a:pt x="93014" y="34179"/>
                  <a:pt x="92973" y="34500"/>
                  <a:pt x="92953" y="34822"/>
                </a:cubicBezTo>
                <a:cubicBezTo>
                  <a:pt x="92947" y="34828"/>
                  <a:pt x="92947" y="34828"/>
                  <a:pt x="92947" y="34835"/>
                </a:cubicBezTo>
                <a:cubicBezTo>
                  <a:pt x="92933" y="34882"/>
                  <a:pt x="92913" y="34929"/>
                  <a:pt x="92900" y="34982"/>
                </a:cubicBezTo>
                <a:cubicBezTo>
                  <a:pt x="92846" y="34156"/>
                  <a:pt x="92921" y="33817"/>
                  <a:pt x="92985" y="33817"/>
                </a:cubicBezTo>
                <a:close/>
                <a:moveTo>
                  <a:pt x="92893" y="35016"/>
                </a:moveTo>
                <a:lnTo>
                  <a:pt x="92893" y="35016"/>
                </a:lnTo>
                <a:cubicBezTo>
                  <a:pt x="92880" y="35056"/>
                  <a:pt x="92866" y="35103"/>
                  <a:pt x="92853" y="35143"/>
                </a:cubicBezTo>
                <a:cubicBezTo>
                  <a:pt x="92786" y="35236"/>
                  <a:pt x="92719" y="35337"/>
                  <a:pt x="92652" y="35437"/>
                </a:cubicBezTo>
                <a:cubicBezTo>
                  <a:pt x="92675" y="35428"/>
                  <a:pt x="92692" y="35424"/>
                  <a:pt x="92704" y="35424"/>
                </a:cubicBezTo>
                <a:cubicBezTo>
                  <a:pt x="92728" y="35424"/>
                  <a:pt x="92733" y="35442"/>
                  <a:pt x="92719" y="35477"/>
                </a:cubicBezTo>
                <a:cubicBezTo>
                  <a:pt x="92686" y="35517"/>
                  <a:pt x="92652" y="35551"/>
                  <a:pt x="92612" y="35598"/>
                </a:cubicBezTo>
                <a:cubicBezTo>
                  <a:pt x="92565" y="35644"/>
                  <a:pt x="92505" y="35698"/>
                  <a:pt x="92452" y="35745"/>
                </a:cubicBezTo>
                <a:cubicBezTo>
                  <a:pt x="92431" y="35778"/>
                  <a:pt x="92411" y="35805"/>
                  <a:pt x="92398" y="35839"/>
                </a:cubicBezTo>
                <a:cubicBezTo>
                  <a:pt x="92378" y="35852"/>
                  <a:pt x="92358" y="35865"/>
                  <a:pt x="92338" y="35885"/>
                </a:cubicBezTo>
                <a:cubicBezTo>
                  <a:pt x="92344" y="35865"/>
                  <a:pt x="92351" y="35845"/>
                  <a:pt x="92358" y="35825"/>
                </a:cubicBezTo>
                <a:lnTo>
                  <a:pt x="92358" y="35825"/>
                </a:lnTo>
                <a:cubicBezTo>
                  <a:pt x="92271" y="35899"/>
                  <a:pt x="92184" y="35972"/>
                  <a:pt x="92097" y="36046"/>
                </a:cubicBezTo>
                <a:cubicBezTo>
                  <a:pt x="92070" y="36066"/>
                  <a:pt x="92043" y="36086"/>
                  <a:pt x="92010" y="36106"/>
                </a:cubicBezTo>
                <a:cubicBezTo>
                  <a:pt x="91983" y="36120"/>
                  <a:pt x="91943" y="36140"/>
                  <a:pt x="91910" y="36153"/>
                </a:cubicBezTo>
                <a:cubicBezTo>
                  <a:pt x="92164" y="35845"/>
                  <a:pt x="92365" y="35644"/>
                  <a:pt x="92498" y="35531"/>
                </a:cubicBezTo>
                <a:cubicBezTo>
                  <a:pt x="92652" y="35263"/>
                  <a:pt x="92793" y="35089"/>
                  <a:pt x="92893" y="35016"/>
                </a:cubicBezTo>
                <a:close/>
                <a:moveTo>
                  <a:pt x="58053" y="1"/>
                </a:moveTo>
                <a:cubicBezTo>
                  <a:pt x="45841" y="1"/>
                  <a:pt x="33230" y="2931"/>
                  <a:pt x="23003" y="9665"/>
                </a:cubicBezTo>
                <a:cubicBezTo>
                  <a:pt x="10940" y="17613"/>
                  <a:pt x="2951" y="29857"/>
                  <a:pt x="1399" y="44282"/>
                </a:cubicBezTo>
                <a:cubicBezTo>
                  <a:pt x="0" y="57289"/>
                  <a:pt x="6363" y="70523"/>
                  <a:pt x="17356" y="77548"/>
                </a:cubicBezTo>
                <a:cubicBezTo>
                  <a:pt x="18681" y="78391"/>
                  <a:pt x="20066" y="78993"/>
                  <a:pt x="21497" y="79388"/>
                </a:cubicBezTo>
                <a:cubicBezTo>
                  <a:pt x="24187" y="81141"/>
                  <a:pt x="27332" y="82225"/>
                  <a:pt x="30523" y="82231"/>
                </a:cubicBezTo>
                <a:cubicBezTo>
                  <a:pt x="30538" y="82231"/>
                  <a:pt x="30553" y="82231"/>
                  <a:pt x="30568" y="82231"/>
                </a:cubicBezTo>
                <a:cubicBezTo>
                  <a:pt x="35307" y="82231"/>
                  <a:pt x="39573" y="80120"/>
                  <a:pt x="43008" y="76972"/>
                </a:cubicBezTo>
                <a:cubicBezTo>
                  <a:pt x="47925" y="72476"/>
                  <a:pt x="49973" y="65766"/>
                  <a:pt x="51967" y="59630"/>
                </a:cubicBezTo>
                <a:cubicBezTo>
                  <a:pt x="52314" y="58580"/>
                  <a:pt x="52682" y="57536"/>
                  <a:pt x="53057" y="56492"/>
                </a:cubicBezTo>
                <a:cubicBezTo>
                  <a:pt x="53338" y="55930"/>
                  <a:pt x="53612" y="55375"/>
                  <a:pt x="53927" y="54833"/>
                </a:cubicBezTo>
                <a:cubicBezTo>
                  <a:pt x="54014" y="54686"/>
                  <a:pt x="54215" y="54392"/>
                  <a:pt x="54395" y="54117"/>
                </a:cubicBezTo>
                <a:cubicBezTo>
                  <a:pt x="54556" y="53943"/>
                  <a:pt x="54710" y="53769"/>
                  <a:pt x="54817" y="53656"/>
                </a:cubicBezTo>
                <a:cubicBezTo>
                  <a:pt x="55205" y="53502"/>
                  <a:pt x="55881" y="53074"/>
                  <a:pt x="56295" y="52786"/>
                </a:cubicBezTo>
                <a:cubicBezTo>
                  <a:pt x="56382" y="52752"/>
                  <a:pt x="56469" y="52719"/>
                  <a:pt x="56556" y="52699"/>
                </a:cubicBezTo>
                <a:cubicBezTo>
                  <a:pt x="57065" y="52552"/>
                  <a:pt x="57587" y="52451"/>
                  <a:pt x="58102" y="52331"/>
                </a:cubicBezTo>
                <a:cubicBezTo>
                  <a:pt x="58122" y="52331"/>
                  <a:pt x="58142" y="52324"/>
                  <a:pt x="58162" y="52324"/>
                </a:cubicBezTo>
                <a:cubicBezTo>
                  <a:pt x="58721" y="52286"/>
                  <a:pt x="59284" y="52268"/>
                  <a:pt x="59848" y="52268"/>
                </a:cubicBezTo>
                <a:cubicBezTo>
                  <a:pt x="60080" y="52268"/>
                  <a:pt x="60312" y="52271"/>
                  <a:pt x="60544" y="52277"/>
                </a:cubicBezTo>
                <a:cubicBezTo>
                  <a:pt x="61146" y="52297"/>
                  <a:pt x="61735" y="52344"/>
                  <a:pt x="62337" y="52384"/>
                </a:cubicBezTo>
                <a:lnTo>
                  <a:pt x="62370" y="52384"/>
                </a:lnTo>
                <a:cubicBezTo>
                  <a:pt x="63889" y="52645"/>
                  <a:pt x="65381" y="53013"/>
                  <a:pt x="66867" y="53408"/>
                </a:cubicBezTo>
                <a:cubicBezTo>
                  <a:pt x="73517" y="55194"/>
                  <a:pt x="80081" y="57563"/>
                  <a:pt x="87066" y="57583"/>
                </a:cubicBezTo>
                <a:cubicBezTo>
                  <a:pt x="87097" y="57583"/>
                  <a:pt x="87128" y="57583"/>
                  <a:pt x="87160" y="57583"/>
                </a:cubicBezTo>
                <a:cubicBezTo>
                  <a:pt x="94220" y="57583"/>
                  <a:pt x="101179" y="55340"/>
                  <a:pt x="106448" y="50544"/>
                </a:cubicBezTo>
                <a:cubicBezTo>
                  <a:pt x="117782" y="40228"/>
                  <a:pt x="113975" y="21434"/>
                  <a:pt x="102869" y="12629"/>
                </a:cubicBezTo>
                <a:cubicBezTo>
                  <a:pt x="97282" y="8193"/>
                  <a:pt x="90893" y="5396"/>
                  <a:pt x="84008" y="3590"/>
                </a:cubicBezTo>
                <a:cubicBezTo>
                  <a:pt x="76856" y="1710"/>
                  <a:pt x="69409" y="485"/>
                  <a:pt x="62023" y="104"/>
                </a:cubicBezTo>
                <a:cubicBezTo>
                  <a:pt x="60706" y="36"/>
                  <a:pt x="59382" y="1"/>
                  <a:pt x="5805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22"/>
          <p:cNvSpPr/>
          <p:nvPr/>
        </p:nvSpPr>
        <p:spPr>
          <a:xfrm rot="10241269">
            <a:off x="1757549" y="505351"/>
            <a:ext cx="5452351" cy="3910159"/>
          </a:xfrm>
          <a:custGeom>
            <a:rect b="b" l="l" r="r" t="t"/>
            <a:pathLst>
              <a:path extrusionOk="0" h="84912" w="105345">
                <a:moveTo>
                  <a:pt x="53586" y="65098"/>
                </a:moveTo>
                <a:cubicBezTo>
                  <a:pt x="53747" y="65138"/>
                  <a:pt x="53981" y="65212"/>
                  <a:pt x="54295" y="65346"/>
                </a:cubicBezTo>
                <a:cubicBezTo>
                  <a:pt x="54275" y="65346"/>
                  <a:pt x="54248" y="65346"/>
                  <a:pt x="54228" y="65339"/>
                </a:cubicBezTo>
                <a:cubicBezTo>
                  <a:pt x="54028" y="65292"/>
                  <a:pt x="53787" y="65272"/>
                  <a:pt x="53573" y="65252"/>
                </a:cubicBezTo>
                <a:cubicBezTo>
                  <a:pt x="53486" y="65232"/>
                  <a:pt x="53412" y="65205"/>
                  <a:pt x="53365" y="65178"/>
                </a:cubicBezTo>
                <a:cubicBezTo>
                  <a:pt x="53439" y="65152"/>
                  <a:pt x="53512" y="65125"/>
                  <a:pt x="53586" y="65098"/>
                </a:cubicBezTo>
                <a:close/>
                <a:moveTo>
                  <a:pt x="33349" y="1"/>
                </a:moveTo>
                <a:cubicBezTo>
                  <a:pt x="29419" y="1"/>
                  <a:pt x="25465" y="1076"/>
                  <a:pt x="22013" y="3237"/>
                </a:cubicBezTo>
                <a:cubicBezTo>
                  <a:pt x="19972" y="4508"/>
                  <a:pt x="18152" y="6080"/>
                  <a:pt x="16553" y="7860"/>
                </a:cubicBezTo>
                <a:cubicBezTo>
                  <a:pt x="16393" y="7914"/>
                  <a:pt x="16226" y="7967"/>
                  <a:pt x="16065" y="8021"/>
                </a:cubicBezTo>
                <a:cubicBezTo>
                  <a:pt x="14560" y="8549"/>
                  <a:pt x="12974" y="9205"/>
                  <a:pt x="11656" y="10128"/>
                </a:cubicBezTo>
                <a:cubicBezTo>
                  <a:pt x="10692" y="10797"/>
                  <a:pt x="9722" y="11520"/>
                  <a:pt x="8846" y="12289"/>
                </a:cubicBezTo>
                <a:cubicBezTo>
                  <a:pt x="8709" y="12408"/>
                  <a:pt x="8375" y="12623"/>
                  <a:pt x="8383" y="12623"/>
                </a:cubicBezTo>
                <a:cubicBezTo>
                  <a:pt x="8388" y="12623"/>
                  <a:pt x="8504" y="12553"/>
                  <a:pt x="8832" y="12356"/>
                </a:cubicBezTo>
                <a:cubicBezTo>
                  <a:pt x="9161" y="12113"/>
                  <a:pt x="9328" y="11991"/>
                  <a:pt x="9333" y="11991"/>
                </a:cubicBezTo>
                <a:lnTo>
                  <a:pt x="9333" y="11991"/>
                </a:lnTo>
                <a:cubicBezTo>
                  <a:pt x="9342" y="11991"/>
                  <a:pt x="8759" y="12437"/>
                  <a:pt x="7581" y="13333"/>
                </a:cubicBezTo>
                <a:cubicBezTo>
                  <a:pt x="7153" y="13888"/>
                  <a:pt x="6732" y="14437"/>
                  <a:pt x="6303" y="14986"/>
                </a:cubicBezTo>
                <a:cubicBezTo>
                  <a:pt x="2108" y="20626"/>
                  <a:pt x="188" y="27584"/>
                  <a:pt x="94" y="34556"/>
                </a:cubicBezTo>
                <a:cubicBezTo>
                  <a:pt x="1" y="41875"/>
                  <a:pt x="1934" y="49335"/>
                  <a:pt x="5306" y="55818"/>
                </a:cubicBezTo>
                <a:cubicBezTo>
                  <a:pt x="8712" y="62355"/>
                  <a:pt x="14165" y="67681"/>
                  <a:pt x="19972" y="72077"/>
                </a:cubicBezTo>
                <a:cubicBezTo>
                  <a:pt x="30764" y="80251"/>
                  <a:pt x="44908" y="84911"/>
                  <a:pt x="58739" y="84911"/>
                </a:cubicBezTo>
                <a:cubicBezTo>
                  <a:pt x="73729" y="84911"/>
                  <a:pt x="88351" y="79437"/>
                  <a:pt x="97938" y="67032"/>
                </a:cubicBezTo>
                <a:cubicBezTo>
                  <a:pt x="102869" y="60642"/>
                  <a:pt x="105345" y="52888"/>
                  <a:pt x="103980" y="44839"/>
                </a:cubicBezTo>
                <a:cubicBezTo>
                  <a:pt x="102555" y="36422"/>
                  <a:pt x="95155" y="30668"/>
                  <a:pt x="87247" y="28708"/>
                </a:cubicBezTo>
                <a:cubicBezTo>
                  <a:pt x="83466" y="27778"/>
                  <a:pt x="79512" y="27470"/>
                  <a:pt x="75638" y="27089"/>
                </a:cubicBezTo>
                <a:cubicBezTo>
                  <a:pt x="73979" y="26928"/>
                  <a:pt x="72320" y="26774"/>
                  <a:pt x="70660" y="26587"/>
                </a:cubicBezTo>
                <a:cubicBezTo>
                  <a:pt x="70560" y="26574"/>
                  <a:pt x="70420" y="26567"/>
                  <a:pt x="70266" y="26560"/>
                </a:cubicBezTo>
                <a:cubicBezTo>
                  <a:pt x="70159" y="26540"/>
                  <a:pt x="70018" y="26513"/>
                  <a:pt x="69844" y="26487"/>
                </a:cubicBezTo>
                <a:cubicBezTo>
                  <a:pt x="68908" y="26326"/>
                  <a:pt x="67971" y="26172"/>
                  <a:pt x="67041" y="25985"/>
                </a:cubicBezTo>
                <a:cubicBezTo>
                  <a:pt x="65596" y="25704"/>
                  <a:pt x="64164" y="25356"/>
                  <a:pt x="62766" y="24901"/>
                </a:cubicBezTo>
                <a:cubicBezTo>
                  <a:pt x="62250" y="24740"/>
                  <a:pt x="61749" y="24533"/>
                  <a:pt x="61247" y="24339"/>
                </a:cubicBezTo>
                <a:cubicBezTo>
                  <a:pt x="60912" y="24178"/>
                  <a:pt x="60578" y="24018"/>
                  <a:pt x="60250" y="23844"/>
                </a:cubicBezTo>
                <a:cubicBezTo>
                  <a:pt x="59641" y="23509"/>
                  <a:pt x="59046" y="23155"/>
                  <a:pt x="58470" y="22773"/>
                </a:cubicBezTo>
                <a:cubicBezTo>
                  <a:pt x="58417" y="22740"/>
                  <a:pt x="58336" y="22680"/>
                  <a:pt x="58256" y="22626"/>
                </a:cubicBezTo>
                <a:cubicBezTo>
                  <a:pt x="57734" y="22144"/>
                  <a:pt x="57239" y="21656"/>
                  <a:pt x="56744" y="21148"/>
                </a:cubicBezTo>
                <a:cubicBezTo>
                  <a:pt x="56737" y="21148"/>
                  <a:pt x="56737" y="21141"/>
                  <a:pt x="56731" y="21141"/>
                </a:cubicBezTo>
                <a:cubicBezTo>
                  <a:pt x="56677" y="21054"/>
                  <a:pt x="56630" y="20987"/>
                  <a:pt x="56597" y="20933"/>
                </a:cubicBezTo>
                <a:cubicBezTo>
                  <a:pt x="53338" y="15862"/>
                  <a:pt x="52141" y="9994"/>
                  <a:pt x="47631" y="5652"/>
                </a:cubicBezTo>
                <a:cubicBezTo>
                  <a:pt x="43730" y="1892"/>
                  <a:pt x="38560" y="1"/>
                  <a:pt x="3334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22"/>
          <p:cNvSpPr txBox="1"/>
          <p:nvPr>
            <p:ph idx="3" type="title"/>
          </p:nvPr>
        </p:nvSpPr>
        <p:spPr>
          <a:xfrm>
            <a:off x="2044800" y="1024914"/>
            <a:ext cx="5040900" cy="156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sz="2800"/>
              <a:t>Once Upon A</a:t>
            </a:r>
            <a:endParaRPr sz="2800"/>
          </a:p>
          <a:p>
            <a:pPr indent="0" lvl="0" marL="0" rtl="0" algn="ctr">
              <a:spcBef>
                <a:spcPts val="1000"/>
              </a:spcBef>
              <a:spcAft>
                <a:spcPts val="1000"/>
              </a:spcAft>
              <a:buNone/>
            </a:pPr>
            <a:r>
              <a:rPr b="0" lang="en" sz="7900"/>
              <a:t>Game</a:t>
            </a:r>
            <a:endParaRPr b="0" sz="7900"/>
          </a:p>
        </p:txBody>
      </p:sp>
      <p:sp>
        <p:nvSpPr>
          <p:cNvPr id="1386" name="Google Shape;1386;p22"/>
          <p:cNvSpPr txBox="1"/>
          <p:nvPr>
            <p:ph idx="2" type="title"/>
          </p:nvPr>
        </p:nvSpPr>
        <p:spPr>
          <a:xfrm>
            <a:off x="2715725" y="2556098"/>
            <a:ext cx="3713700" cy="38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in game production</a:t>
            </a:r>
            <a:endParaRPr/>
          </a:p>
        </p:txBody>
      </p:sp>
      <p:sp>
        <p:nvSpPr>
          <p:cNvPr id="1387" name="Google Shape;1387;p22"/>
          <p:cNvSpPr txBox="1"/>
          <p:nvPr>
            <p:ph type="title"/>
          </p:nvPr>
        </p:nvSpPr>
        <p:spPr>
          <a:xfrm>
            <a:off x="3268775" y="4203600"/>
            <a:ext cx="2607600" cy="664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Almost every game today collects player data.</a:t>
            </a:r>
            <a:endParaRPr/>
          </a:p>
        </p:txBody>
      </p:sp>
      <p:grpSp>
        <p:nvGrpSpPr>
          <p:cNvPr id="1388" name="Google Shape;1388;p22"/>
          <p:cNvGrpSpPr/>
          <p:nvPr/>
        </p:nvGrpSpPr>
        <p:grpSpPr>
          <a:xfrm flipH="1" rot="-2700000">
            <a:off x="6051729" y="343050"/>
            <a:ext cx="771855" cy="1181244"/>
            <a:chOff x="-12557028" y="-5649702"/>
            <a:chExt cx="825445" cy="1263258"/>
          </a:xfrm>
        </p:grpSpPr>
        <p:sp>
          <p:nvSpPr>
            <p:cNvPr id="1389" name="Google Shape;1389;p22"/>
            <p:cNvSpPr/>
            <p:nvPr/>
          </p:nvSpPr>
          <p:spPr>
            <a:xfrm>
              <a:off x="-12557028" y="-5649702"/>
              <a:ext cx="825445" cy="1263258"/>
            </a:xfrm>
            <a:custGeom>
              <a:rect b="b" l="l" r="r" t="t"/>
              <a:pathLst>
                <a:path extrusionOk="0" h="26961" w="17617">
                  <a:moveTo>
                    <a:pt x="17580" y="20236"/>
                  </a:moveTo>
                  <a:cubicBezTo>
                    <a:pt x="17568" y="19535"/>
                    <a:pt x="17359" y="18896"/>
                    <a:pt x="16978" y="18367"/>
                  </a:cubicBezTo>
                  <a:lnTo>
                    <a:pt x="16928" y="18121"/>
                  </a:lnTo>
                  <a:cubicBezTo>
                    <a:pt x="16855" y="17777"/>
                    <a:pt x="16769" y="17445"/>
                    <a:pt x="16695" y="17101"/>
                  </a:cubicBezTo>
                  <a:cubicBezTo>
                    <a:pt x="16633" y="16867"/>
                    <a:pt x="16560" y="16548"/>
                    <a:pt x="16437" y="16216"/>
                  </a:cubicBezTo>
                  <a:cubicBezTo>
                    <a:pt x="16277" y="15761"/>
                    <a:pt x="16142" y="15281"/>
                    <a:pt x="16056" y="14900"/>
                  </a:cubicBezTo>
                  <a:cubicBezTo>
                    <a:pt x="15982" y="14618"/>
                    <a:pt x="15908" y="14372"/>
                    <a:pt x="15822" y="14150"/>
                  </a:cubicBezTo>
                  <a:cubicBezTo>
                    <a:pt x="15699" y="13855"/>
                    <a:pt x="15588" y="13573"/>
                    <a:pt x="15466" y="13278"/>
                  </a:cubicBezTo>
                  <a:cubicBezTo>
                    <a:pt x="15355" y="13019"/>
                    <a:pt x="15257" y="12761"/>
                    <a:pt x="15146" y="12491"/>
                  </a:cubicBezTo>
                  <a:cubicBezTo>
                    <a:pt x="14888" y="11839"/>
                    <a:pt x="14568" y="11249"/>
                    <a:pt x="14273" y="10684"/>
                  </a:cubicBezTo>
                  <a:lnTo>
                    <a:pt x="14187" y="10524"/>
                  </a:lnTo>
                  <a:cubicBezTo>
                    <a:pt x="13843" y="9860"/>
                    <a:pt x="13314" y="9331"/>
                    <a:pt x="12675" y="8975"/>
                  </a:cubicBezTo>
                  <a:cubicBezTo>
                    <a:pt x="12392" y="8815"/>
                    <a:pt x="12097" y="8668"/>
                    <a:pt x="11827" y="8532"/>
                  </a:cubicBezTo>
                  <a:cubicBezTo>
                    <a:pt x="11519" y="8373"/>
                    <a:pt x="11224" y="8274"/>
                    <a:pt x="10917" y="8237"/>
                  </a:cubicBezTo>
                  <a:cubicBezTo>
                    <a:pt x="10843" y="8237"/>
                    <a:pt x="10696" y="8188"/>
                    <a:pt x="10560" y="8151"/>
                  </a:cubicBezTo>
                  <a:cubicBezTo>
                    <a:pt x="10388" y="8102"/>
                    <a:pt x="10192" y="8041"/>
                    <a:pt x="9970" y="7991"/>
                  </a:cubicBezTo>
                  <a:cubicBezTo>
                    <a:pt x="9872" y="7967"/>
                    <a:pt x="9823" y="7942"/>
                    <a:pt x="9786" y="7881"/>
                  </a:cubicBezTo>
                  <a:cubicBezTo>
                    <a:pt x="9675" y="7758"/>
                    <a:pt x="9565" y="7623"/>
                    <a:pt x="9454" y="7487"/>
                  </a:cubicBezTo>
                  <a:cubicBezTo>
                    <a:pt x="9442" y="7426"/>
                    <a:pt x="9429" y="7389"/>
                    <a:pt x="9417" y="7352"/>
                  </a:cubicBezTo>
                  <a:cubicBezTo>
                    <a:pt x="9343" y="7045"/>
                    <a:pt x="9220" y="6811"/>
                    <a:pt x="9147" y="6664"/>
                  </a:cubicBezTo>
                  <a:cubicBezTo>
                    <a:pt x="9061" y="6270"/>
                    <a:pt x="8975" y="5889"/>
                    <a:pt x="8876" y="5520"/>
                  </a:cubicBezTo>
                  <a:cubicBezTo>
                    <a:pt x="9159" y="5152"/>
                    <a:pt x="9319" y="4685"/>
                    <a:pt x="9331" y="4217"/>
                  </a:cubicBezTo>
                  <a:cubicBezTo>
                    <a:pt x="9356" y="3861"/>
                    <a:pt x="9294" y="3517"/>
                    <a:pt x="9171" y="3185"/>
                  </a:cubicBezTo>
                  <a:cubicBezTo>
                    <a:pt x="9061" y="2877"/>
                    <a:pt x="8962" y="2619"/>
                    <a:pt x="8864" y="2386"/>
                  </a:cubicBezTo>
                  <a:cubicBezTo>
                    <a:pt x="8507" y="1599"/>
                    <a:pt x="7745" y="1021"/>
                    <a:pt x="6872" y="861"/>
                  </a:cubicBezTo>
                  <a:cubicBezTo>
                    <a:pt x="6479" y="443"/>
                    <a:pt x="5963" y="173"/>
                    <a:pt x="5385" y="62"/>
                  </a:cubicBezTo>
                  <a:cubicBezTo>
                    <a:pt x="5176" y="13"/>
                    <a:pt x="4955" y="1"/>
                    <a:pt x="4733" y="1"/>
                  </a:cubicBezTo>
                  <a:cubicBezTo>
                    <a:pt x="4524" y="1"/>
                    <a:pt x="4315" y="13"/>
                    <a:pt x="4094" y="50"/>
                  </a:cubicBezTo>
                  <a:cubicBezTo>
                    <a:pt x="3172" y="210"/>
                    <a:pt x="2373" y="492"/>
                    <a:pt x="1685" y="910"/>
                  </a:cubicBezTo>
                  <a:cubicBezTo>
                    <a:pt x="1119" y="1242"/>
                    <a:pt x="726" y="1759"/>
                    <a:pt x="578" y="2373"/>
                  </a:cubicBezTo>
                  <a:cubicBezTo>
                    <a:pt x="504" y="2668"/>
                    <a:pt x="492" y="2976"/>
                    <a:pt x="554" y="3283"/>
                  </a:cubicBezTo>
                  <a:lnTo>
                    <a:pt x="357" y="3947"/>
                  </a:lnTo>
                  <a:cubicBezTo>
                    <a:pt x="320" y="4045"/>
                    <a:pt x="308" y="4119"/>
                    <a:pt x="283" y="4205"/>
                  </a:cubicBezTo>
                  <a:cubicBezTo>
                    <a:pt x="0" y="5508"/>
                    <a:pt x="517" y="6750"/>
                    <a:pt x="1623" y="7463"/>
                  </a:cubicBezTo>
                  <a:cubicBezTo>
                    <a:pt x="1906" y="7635"/>
                    <a:pt x="2189" y="7770"/>
                    <a:pt x="2496" y="7844"/>
                  </a:cubicBezTo>
                  <a:cubicBezTo>
                    <a:pt x="2582" y="8274"/>
                    <a:pt x="2680" y="8704"/>
                    <a:pt x="2791" y="9135"/>
                  </a:cubicBezTo>
                  <a:cubicBezTo>
                    <a:pt x="2803" y="9196"/>
                    <a:pt x="2816" y="9282"/>
                    <a:pt x="2803" y="9417"/>
                  </a:cubicBezTo>
                  <a:cubicBezTo>
                    <a:pt x="2779" y="9614"/>
                    <a:pt x="2717" y="9860"/>
                    <a:pt x="2656" y="10143"/>
                  </a:cubicBezTo>
                  <a:cubicBezTo>
                    <a:pt x="2607" y="10192"/>
                    <a:pt x="2570" y="10241"/>
                    <a:pt x="2533" y="10278"/>
                  </a:cubicBezTo>
                  <a:cubicBezTo>
                    <a:pt x="2361" y="10462"/>
                    <a:pt x="2115" y="10733"/>
                    <a:pt x="1893" y="11089"/>
                  </a:cubicBezTo>
                  <a:cubicBezTo>
                    <a:pt x="1623" y="11397"/>
                    <a:pt x="1463" y="11692"/>
                    <a:pt x="1353" y="11888"/>
                  </a:cubicBezTo>
                  <a:lnTo>
                    <a:pt x="1340" y="11913"/>
                  </a:lnTo>
                  <a:cubicBezTo>
                    <a:pt x="1107" y="12356"/>
                    <a:pt x="984" y="12761"/>
                    <a:pt x="873" y="13093"/>
                  </a:cubicBezTo>
                  <a:cubicBezTo>
                    <a:pt x="861" y="13155"/>
                    <a:pt x="836" y="13216"/>
                    <a:pt x="824" y="13278"/>
                  </a:cubicBezTo>
                  <a:cubicBezTo>
                    <a:pt x="566" y="14089"/>
                    <a:pt x="480" y="14839"/>
                    <a:pt x="541" y="15576"/>
                  </a:cubicBezTo>
                  <a:lnTo>
                    <a:pt x="554" y="15650"/>
                  </a:lnTo>
                  <a:cubicBezTo>
                    <a:pt x="566" y="15810"/>
                    <a:pt x="590" y="16031"/>
                    <a:pt x="640" y="16289"/>
                  </a:cubicBezTo>
                  <a:cubicBezTo>
                    <a:pt x="738" y="16744"/>
                    <a:pt x="836" y="17150"/>
                    <a:pt x="947" y="17556"/>
                  </a:cubicBezTo>
                  <a:cubicBezTo>
                    <a:pt x="1021" y="17826"/>
                    <a:pt x="1119" y="18109"/>
                    <a:pt x="1242" y="18379"/>
                  </a:cubicBezTo>
                  <a:cubicBezTo>
                    <a:pt x="1832" y="19633"/>
                    <a:pt x="2484" y="20850"/>
                    <a:pt x="3111" y="22030"/>
                  </a:cubicBezTo>
                  <a:lnTo>
                    <a:pt x="3295" y="22362"/>
                  </a:lnTo>
                  <a:cubicBezTo>
                    <a:pt x="3393" y="22559"/>
                    <a:pt x="3504" y="22719"/>
                    <a:pt x="3590" y="22854"/>
                  </a:cubicBezTo>
                  <a:cubicBezTo>
                    <a:pt x="3615" y="22891"/>
                    <a:pt x="3639" y="22940"/>
                    <a:pt x="3676" y="22989"/>
                  </a:cubicBezTo>
                  <a:lnTo>
                    <a:pt x="3774" y="23149"/>
                  </a:lnTo>
                  <a:cubicBezTo>
                    <a:pt x="3873" y="23321"/>
                    <a:pt x="3971" y="23481"/>
                    <a:pt x="4045" y="23616"/>
                  </a:cubicBezTo>
                  <a:cubicBezTo>
                    <a:pt x="4119" y="23752"/>
                    <a:pt x="4205" y="23899"/>
                    <a:pt x="4278" y="24034"/>
                  </a:cubicBezTo>
                  <a:cubicBezTo>
                    <a:pt x="4352" y="24170"/>
                    <a:pt x="4426" y="24292"/>
                    <a:pt x="4475" y="24391"/>
                  </a:cubicBezTo>
                  <a:cubicBezTo>
                    <a:pt x="4610" y="24661"/>
                    <a:pt x="4758" y="24846"/>
                    <a:pt x="4832" y="24944"/>
                  </a:cubicBezTo>
                  <a:lnTo>
                    <a:pt x="4844" y="24969"/>
                  </a:lnTo>
                  <a:cubicBezTo>
                    <a:pt x="4979" y="25141"/>
                    <a:pt x="5114" y="25325"/>
                    <a:pt x="5250" y="25510"/>
                  </a:cubicBezTo>
                  <a:cubicBezTo>
                    <a:pt x="5704" y="26124"/>
                    <a:pt x="6319" y="26554"/>
                    <a:pt x="7032" y="26739"/>
                  </a:cubicBezTo>
                  <a:cubicBezTo>
                    <a:pt x="7290" y="26800"/>
                    <a:pt x="7684" y="26911"/>
                    <a:pt x="8163" y="26911"/>
                  </a:cubicBezTo>
                  <a:cubicBezTo>
                    <a:pt x="8323" y="26911"/>
                    <a:pt x="8471" y="26899"/>
                    <a:pt x="8618" y="26874"/>
                  </a:cubicBezTo>
                  <a:cubicBezTo>
                    <a:pt x="8618" y="26874"/>
                    <a:pt x="8618" y="26874"/>
                    <a:pt x="8618" y="26874"/>
                  </a:cubicBezTo>
                  <a:cubicBezTo>
                    <a:pt x="8913" y="26936"/>
                    <a:pt x="9208" y="26960"/>
                    <a:pt x="9515" y="26960"/>
                  </a:cubicBezTo>
                  <a:cubicBezTo>
                    <a:pt x="9933" y="26960"/>
                    <a:pt x="10364" y="26911"/>
                    <a:pt x="10794" y="26813"/>
                  </a:cubicBezTo>
                  <a:lnTo>
                    <a:pt x="10892" y="26788"/>
                  </a:lnTo>
                  <a:cubicBezTo>
                    <a:pt x="11728" y="26579"/>
                    <a:pt x="12552" y="26382"/>
                    <a:pt x="13376" y="26173"/>
                  </a:cubicBezTo>
                  <a:cubicBezTo>
                    <a:pt x="13671" y="26112"/>
                    <a:pt x="13953" y="26001"/>
                    <a:pt x="14236" y="25878"/>
                  </a:cubicBezTo>
                  <a:lnTo>
                    <a:pt x="14273" y="25854"/>
                  </a:lnTo>
                  <a:cubicBezTo>
                    <a:pt x="14839" y="25596"/>
                    <a:pt x="15588" y="25239"/>
                    <a:pt x="16228" y="24551"/>
                  </a:cubicBezTo>
                  <a:cubicBezTo>
                    <a:pt x="16670" y="24182"/>
                    <a:pt x="17002" y="23702"/>
                    <a:pt x="17211" y="23100"/>
                  </a:cubicBezTo>
                  <a:cubicBezTo>
                    <a:pt x="17494" y="22239"/>
                    <a:pt x="17617" y="21330"/>
                    <a:pt x="17580" y="20236"/>
                  </a:cubicBezTo>
                  <a:close/>
                </a:path>
              </a:pathLst>
            </a:custGeom>
            <a:solidFill>
              <a:srgbClr val="FFFFFF"/>
            </a:solidFill>
            <a:ln>
              <a:noFill/>
            </a:ln>
            <a:effectLst>
              <a:outerShdw blurRad="57150" rotWithShape="0" algn="bl" dir="8100000" dist="47625">
                <a:srgbClr val="000000">
                  <a:alpha val="2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22"/>
            <p:cNvSpPr/>
            <p:nvPr/>
          </p:nvSpPr>
          <p:spPr>
            <a:xfrm>
              <a:off x="-12416510" y="-5416411"/>
              <a:ext cx="568023" cy="914188"/>
            </a:xfrm>
            <a:custGeom>
              <a:rect b="b" l="l" r="r" t="t"/>
              <a:pathLst>
                <a:path extrusionOk="0" h="19511" w="12123">
                  <a:moveTo>
                    <a:pt x="10500" y="16830"/>
                  </a:moveTo>
                  <a:cubicBezTo>
                    <a:pt x="10364" y="16879"/>
                    <a:pt x="10217" y="16941"/>
                    <a:pt x="10118" y="17051"/>
                  </a:cubicBezTo>
                  <a:cubicBezTo>
                    <a:pt x="10094" y="17076"/>
                    <a:pt x="10082" y="17113"/>
                    <a:pt x="10082" y="17138"/>
                  </a:cubicBezTo>
                  <a:cubicBezTo>
                    <a:pt x="10082" y="17162"/>
                    <a:pt x="10118" y="17211"/>
                    <a:pt x="10131" y="17211"/>
                  </a:cubicBezTo>
                  <a:cubicBezTo>
                    <a:pt x="10315" y="17199"/>
                    <a:pt x="10463" y="17088"/>
                    <a:pt x="10586" y="16953"/>
                  </a:cubicBezTo>
                  <a:cubicBezTo>
                    <a:pt x="10610" y="16941"/>
                    <a:pt x="10598" y="16892"/>
                    <a:pt x="10586" y="16867"/>
                  </a:cubicBezTo>
                  <a:cubicBezTo>
                    <a:pt x="10573" y="16843"/>
                    <a:pt x="10536" y="16843"/>
                    <a:pt x="10500" y="16830"/>
                  </a:cubicBezTo>
                  <a:close/>
                  <a:moveTo>
                    <a:pt x="2005" y="12601"/>
                  </a:moveTo>
                  <a:cubicBezTo>
                    <a:pt x="1992" y="12712"/>
                    <a:pt x="1980" y="12823"/>
                    <a:pt x="1968" y="12946"/>
                  </a:cubicBezTo>
                  <a:cubicBezTo>
                    <a:pt x="1943" y="13056"/>
                    <a:pt x="1919" y="13167"/>
                    <a:pt x="1882" y="13277"/>
                  </a:cubicBezTo>
                  <a:cubicBezTo>
                    <a:pt x="1845" y="13450"/>
                    <a:pt x="1870" y="13609"/>
                    <a:pt x="1919" y="13781"/>
                  </a:cubicBezTo>
                  <a:cubicBezTo>
                    <a:pt x="1919" y="13794"/>
                    <a:pt x="1968" y="13794"/>
                    <a:pt x="1992" y="13806"/>
                  </a:cubicBezTo>
                  <a:cubicBezTo>
                    <a:pt x="2005" y="13806"/>
                    <a:pt x="2029" y="13781"/>
                    <a:pt x="2029" y="13769"/>
                  </a:cubicBezTo>
                  <a:cubicBezTo>
                    <a:pt x="2042" y="13745"/>
                    <a:pt x="2066" y="13708"/>
                    <a:pt x="2066" y="13683"/>
                  </a:cubicBezTo>
                  <a:cubicBezTo>
                    <a:pt x="2054" y="13425"/>
                    <a:pt x="2103" y="13179"/>
                    <a:pt x="2152" y="12933"/>
                  </a:cubicBezTo>
                  <a:cubicBezTo>
                    <a:pt x="2177" y="12859"/>
                    <a:pt x="2177" y="12773"/>
                    <a:pt x="2165" y="12687"/>
                  </a:cubicBezTo>
                  <a:cubicBezTo>
                    <a:pt x="2152" y="12626"/>
                    <a:pt x="2103" y="12577"/>
                    <a:pt x="2005" y="12601"/>
                  </a:cubicBezTo>
                  <a:close/>
                  <a:moveTo>
                    <a:pt x="2275" y="7204"/>
                  </a:moveTo>
                  <a:cubicBezTo>
                    <a:pt x="2238" y="7204"/>
                    <a:pt x="2189" y="7180"/>
                    <a:pt x="2177" y="7192"/>
                  </a:cubicBezTo>
                  <a:cubicBezTo>
                    <a:pt x="1808" y="7536"/>
                    <a:pt x="1488" y="7930"/>
                    <a:pt x="1279" y="8397"/>
                  </a:cubicBezTo>
                  <a:cubicBezTo>
                    <a:pt x="1230" y="8483"/>
                    <a:pt x="1243" y="8594"/>
                    <a:pt x="1230" y="8692"/>
                  </a:cubicBezTo>
                  <a:cubicBezTo>
                    <a:pt x="1230" y="8717"/>
                    <a:pt x="1267" y="8753"/>
                    <a:pt x="1292" y="8753"/>
                  </a:cubicBezTo>
                  <a:cubicBezTo>
                    <a:pt x="1316" y="8766"/>
                    <a:pt x="1353" y="8741"/>
                    <a:pt x="1378" y="8729"/>
                  </a:cubicBezTo>
                  <a:cubicBezTo>
                    <a:pt x="1390" y="8717"/>
                    <a:pt x="1402" y="8704"/>
                    <a:pt x="1415" y="8692"/>
                  </a:cubicBezTo>
                  <a:cubicBezTo>
                    <a:pt x="1587" y="8348"/>
                    <a:pt x="1808" y="8028"/>
                    <a:pt x="2079" y="7745"/>
                  </a:cubicBezTo>
                  <a:cubicBezTo>
                    <a:pt x="2226" y="7610"/>
                    <a:pt x="2251" y="7426"/>
                    <a:pt x="2288" y="7241"/>
                  </a:cubicBezTo>
                  <a:cubicBezTo>
                    <a:pt x="2288" y="7229"/>
                    <a:pt x="2275" y="7217"/>
                    <a:pt x="2275" y="7204"/>
                  </a:cubicBezTo>
                  <a:moveTo>
                    <a:pt x="6037" y="6258"/>
                  </a:moveTo>
                  <a:cubicBezTo>
                    <a:pt x="6037" y="6282"/>
                    <a:pt x="6037" y="6319"/>
                    <a:pt x="6049" y="6344"/>
                  </a:cubicBezTo>
                  <a:cubicBezTo>
                    <a:pt x="6443" y="6762"/>
                    <a:pt x="6947" y="7045"/>
                    <a:pt x="7377" y="7426"/>
                  </a:cubicBezTo>
                  <a:cubicBezTo>
                    <a:pt x="7402" y="7450"/>
                    <a:pt x="7438" y="7463"/>
                    <a:pt x="7475" y="7463"/>
                  </a:cubicBezTo>
                  <a:cubicBezTo>
                    <a:pt x="7500" y="7463"/>
                    <a:pt x="7537" y="7450"/>
                    <a:pt x="7561" y="7426"/>
                  </a:cubicBezTo>
                  <a:cubicBezTo>
                    <a:pt x="7586" y="7413"/>
                    <a:pt x="7598" y="7364"/>
                    <a:pt x="7598" y="7340"/>
                  </a:cubicBezTo>
                  <a:cubicBezTo>
                    <a:pt x="7586" y="7291"/>
                    <a:pt x="7574" y="7241"/>
                    <a:pt x="7537" y="7204"/>
                  </a:cubicBezTo>
                  <a:cubicBezTo>
                    <a:pt x="7156" y="6774"/>
                    <a:pt x="6664" y="6479"/>
                    <a:pt x="6135" y="6246"/>
                  </a:cubicBezTo>
                  <a:cubicBezTo>
                    <a:pt x="6123" y="6233"/>
                    <a:pt x="6098" y="6233"/>
                    <a:pt x="6086" y="6233"/>
                  </a:cubicBezTo>
                  <a:cubicBezTo>
                    <a:pt x="6074" y="6233"/>
                    <a:pt x="6049" y="6246"/>
                    <a:pt x="6037" y="6258"/>
                  </a:cubicBezTo>
                  <a:moveTo>
                    <a:pt x="8951" y="8495"/>
                  </a:moveTo>
                  <a:cubicBezTo>
                    <a:pt x="8926" y="8409"/>
                    <a:pt x="8901" y="8335"/>
                    <a:pt x="8877" y="8249"/>
                  </a:cubicBezTo>
                  <a:cubicBezTo>
                    <a:pt x="8692" y="7807"/>
                    <a:pt x="8471" y="7364"/>
                    <a:pt x="8201" y="6959"/>
                  </a:cubicBezTo>
                  <a:cubicBezTo>
                    <a:pt x="8188" y="6946"/>
                    <a:pt x="8139" y="6934"/>
                    <a:pt x="8115" y="6946"/>
                  </a:cubicBezTo>
                  <a:cubicBezTo>
                    <a:pt x="8090" y="6946"/>
                    <a:pt x="8053" y="6983"/>
                    <a:pt x="8053" y="6996"/>
                  </a:cubicBezTo>
                  <a:cubicBezTo>
                    <a:pt x="8065" y="7082"/>
                    <a:pt x="8065" y="7168"/>
                    <a:pt x="8102" y="7241"/>
                  </a:cubicBezTo>
                  <a:cubicBezTo>
                    <a:pt x="8373" y="7782"/>
                    <a:pt x="8594" y="8348"/>
                    <a:pt x="8815" y="8901"/>
                  </a:cubicBezTo>
                  <a:cubicBezTo>
                    <a:pt x="8828" y="8950"/>
                    <a:pt x="8877" y="8975"/>
                    <a:pt x="8914" y="8999"/>
                  </a:cubicBezTo>
                  <a:cubicBezTo>
                    <a:pt x="8951" y="9024"/>
                    <a:pt x="9000" y="8926"/>
                    <a:pt x="9000" y="8840"/>
                  </a:cubicBezTo>
                  <a:cubicBezTo>
                    <a:pt x="8975" y="8729"/>
                    <a:pt x="8963" y="8606"/>
                    <a:pt x="8951" y="8495"/>
                  </a:cubicBezTo>
                  <a:close/>
                  <a:moveTo>
                    <a:pt x="9860" y="15429"/>
                  </a:moveTo>
                  <a:cubicBezTo>
                    <a:pt x="9897" y="15441"/>
                    <a:pt x="9922" y="15466"/>
                    <a:pt x="9946" y="15466"/>
                  </a:cubicBezTo>
                  <a:cubicBezTo>
                    <a:pt x="10327" y="15441"/>
                    <a:pt x="10684" y="15564"/>
                    <a:pt x="11040" y="15687"/>
                  </a:cubicBezTo>
                  <a:cubicBezTo>
                    <a:pt x="11385" y="15810"/>
                    <a:pt x="11434" y="15933"/>
                    <a:pt x="11311" y="16302"/>
                  </a:cubicBezTo>
                  <a:cubicBezTo>
                    <a:pt x="11299" y="16338"/>
                    <a:pt x="11299" y="16388"/>
                    <a:pt x="11286" y="16449"/>
                  </a:cubicBezTo>
                  <a:cubicBezTo>
                    <a:pt x="11348" y="16461"/>
                    <a:pt x="11397" y="16486"/>
                    <a:pt x="11434" y="16474"/>
                  </a:cubicBezTo>
                  <a:cubicBezTo>
                    <a:pt x="11495" y="16449"/>
                    <a:pt x="11569" y="16412"/>
                    <a:pt x="11594" y="16363"/>
                  </a:cubicBezTo>
                  <a:cubicBezTo>
                    <a:pt x="11790" y="16080"/>
                    <a:pt x="11704" y="15699"/>
                    <a:pt x="11409" y="15539"/>
                  </a:cubicBezTo>
                  <a:cubicBezTo>
                    <a:pt x="11053" y="15355"/>
                    <a:pt x="10672" y="15269"/>
                    <a:pt x="10291" y="15220"/>
                  </a:cubicBezTo>
                  <a:cubicBezTo>
                    <a:pt x="10131" y="15207"/>
                    <a:pt x="10045" y="15257"/>
                    <a:pt x="9860" y="15429"/>
                  </a:cubicBezTo>
                  <a:close/>
                  <a:moveTo>
                    <a:pt x="5730" y="17285"/>
                  </a:moveTo>
                  <a:cubicBezTo>
                    <a:pt x="5730" y="17285"/>
                    <a:pt x="5730" y="17297"/>
                    <a:pt x="5730" y="17297"/>
                  </a:cubicBezTo>
                  <a:cubicBezTo>
                    <a:pt x="5619" y="17322"/>
                    <a:pt x="5496" y="17347"/>
                    <a:pt x="5385" y="17383"/>
                  </a:cubicBezTo>
                  <a:cubicBezTo>
                    <a:pt x="5299" y="17408"/>
                    <a:pt x="5226" y="17445"/>
                    <a:pt x="5164" y="17494"/>
                  </a:cubicBezTo>
                  <a:cubicBezTo>
                    <a:pt x="4967" y="17666"/>
                    <a:pt x="4771" y="17826"/>
                    <a:pt x="4586" y="17998"/>
                  </a:cubicBezTo>
                  <a:cubicBezTo>
                    <a:pt x="4463" y="18109"/>
                    <a:pt x="4402" y="18244"/>
                    <a:pt x="4414" y="18404"/>
                  </a:cubicBezTo>
                  <a:cubicBezTo>
                    <a:pt x="4427" y="18514"/>
                    <a:pt x="4414" y="18613"/>
                    <a:pt x="4427" y="18711"/>
                  </a:cubicBezTo>
                  <a:cubicBezTo>
                    <a:pt x="4451" y="18809"/>
                    <a:pt x="4500" y="18896"/>
                    <a:pt x="4550" y="18994"/>
                  </a:cubicBezTo>
                  <a:cubicBezTo>
                    <a:pt x="4562" y="19018"/>
                    <a:pt x="4648" y="19043"/>
                    <a:pt x="4685" y="19018"/>
                  </a:cubicBezTo>
                  <a:cubicBezTo>
                    <a:pt x="4709" y="18994"/>
                    <a:pt x="4734" y="18969"/>
                    <a:pt x="4734" y="18945"/>
                  </a:cubicBezTo>
                  <a:cubicBezTo>
                    <a:pt x="4746" y="18773"/>
                    <a:pt x="4758" y="18600"/>
                    <a:pt x="4771" y="18428"/>
                  </a:cubicBezTo>
                  <a:cubicBezTo>
                    <a:pt x="4771" y="18330"/>
                    <a:pt x="4820" y="18232"/>
                    <a:pt x="4894" y="18170"/>
                  </a:cubicBezTo>
                  <a:cubicBezTo>
                    <a:pt x="5127" y="17949"/>
                    <a:pt x="5349" y="17715"/>
                    <a:pt x="5681" y="17629"/>
                  </a:cubicBezTo>
                  <a:cubicBezTo>
                    <a:pt x="5840" y="17592"/>
                    <a:pt x="5988" y="17494"/>
                    <a:pt x="6074" y="17334"/>
                  </a:cubicBezTo>
                  <a:cubicBezTo>
                    <a:pt x="6086" y="17310"/>
                    <a:pt x="6074" y="17273"/>
                    <a:pt x="6062" y="17248"/>
                  </a:cubicBezTo>
                  <a:cubicBezTo>
                    <a:pt x="6062" y="17236"/>
                    <a:pt x="6037" y="17224"/>
                    <a:pt x="6025" y="17224"/>
                  </a:cubicBezTo>
                  <a:cubicBezTo>
                    <a:pt x="5926" y="17236"/>
                    <a:pt x="5828" y="17260"/>
                    <a:pt x="5730" y="17285"/>
                  </a:cubicBezTo>
                  <a:close/>
                  <a:moveTo>
                    <a:pt x="1488" y="12048"/>
                  </a:moveTo>
                  <a:cubicBezTo>
                    <a:pt x="1476" y="11950"/>
                    <a:pt x="1488" y="11888"/>
                    <a:pt x="1476" y="11827"/>
                  </a:cubicBezTo>
                  <a:cubicBezTo>
                    <a:pt x="1267" y="11052"/>
                    <a:pt x="1132" y="10278"/>
                    <a:pt x="1070" y="9479"/>
                  </a:cubicBezTo>
                  <a:cubicBezTo>
                    <a:pt x="1058" y="9368"/>
                    <a:pt x="1034" y="9245"/>
                    <a:pt x="997" y="9135"/>
                  </a:cubicBezTo>
                  <a:cubicBezTo>
                    <a:pt x="984" y="9110"/>
                    <a:pt x="911" y="9085"/>
                    <a:pt x="861" y="9085"/>
                  </a:cubicBezTo>
                  <a:cubicBezTo>
                    <a:pt x="751" y="9085"/>
                    <a:pt x="665" y="9171"/>
                    <a:pt x="665" y="9270"/>
                  </a:cubicBezTo>
                  <a:cubicBezTo>
                    <a:pt x="677" y="9577"/>
                    <a:pt x="652" y="9872"/>
                    <a:pt x="726" y="10179"/>
                  </a:cubicBezTo>
                  <a:cubicBezTo>
                    <a:pt x="812" y="10487"/>
                    <a:pt x="886" y="10794"/>
                    <a:pt x="960" y="11114"/>
                  </a:cubicBezTo>
                  <a:cubicBezTo>
                    <a:pt x="1058" y="11483"/>
                    <a:pt x="1107" y="11581"/>
                    <a:pt x="1488" y="12048"/>
                  </a:cubicBezTo>
                  <a:close/>
                  <a:moveTo>
                    <a:pt x="4193" y="4770"/>
                  </a:moveTo>
                  <a:cubicBezTo>
                    <a:pt x="4328" y="5004"/>
                    <a:pt x="4451" y="5188"/>
                    <a:pt x="4574" y="5373"/>
                  </a:cubicBezTo>
                  <a:cubicBezTo>
                    <a:pt x="4623" y="5434"/>
                    <a:pt x="4697" y="5483"/>
                    <a:pt x="4758" y="5533"/>
                  </a:cubicBezTo>
                  <a:cubicBezTo>
                    <a:pt x="4771" y="5545"/>
                    <a:pt x="4795" y="5545"/>
                    <a:pt x="4808" y="5533"/>
                  </a:cubicBezTo>
                  <a:cubicBezTo>
                    <a:pt x="4832" y="5520"/>
                    <a:pt x="4857" y="5483"/>
                    <a:pt x="4857" y="5459"/>
                  </a:cubicBezTo>
                  <a:cubicBezTo>
                    <a:pt x="4832" y="5385"/>
                    <a:pt x="4808" y="5299"/>
                    <a:pt x="4771" y="5225"/>
                  </a:cubicBezTo>
                  <a:cubicBezTo>
                    <a:pt x="4599" y="4918"/>
                    <a:pt x="4414" y="4611"/>
                    <a:pt x="4242" y="4303"/>
                  </a:cubicBezTo>
                  <a:cubicBezTo>
                    <a:pt x="4193" y="4217"/>
                    <a:pt x="4119" y="4131"/>
                    <a:pt x="4095" y="4033"/>
                  </a:cubicBezTo>
                  <a:cubicBezTo>
                    <a:pt x="4033" y="3762"/>
                    <a:pt x="3898" y="3529"/>
                    <a:pt x="3726" y="3320"/>
                  </a:cubicBezTo>
                  <a:cubicBezTo>
                    <a:pt x="3603" y="3148"/>
                    <a:pt x="3541" y="2963"/>
                    <a:pt x="3492" y="2767"/>
                  </a:cubicBezTo>
                  <a:cubicBezTo>
                    <a:pt x="3382" y="2312"/>
                    <a:pt x="3271" y="1869"/>
                    <a:pt x="3148" y="1427"/>
                  </a:cubicBezTo>
                  <a:cubicBezTo>
                    <a:pt x="3111" y="1304"/>
                    <a:pt x="3062" y="1181"/>
                    <a:pt x="3013" y="1033"/>
                  </a:cubicBezTo>
                  <a:cubicBezTo>
                    <a:pt x="2951" y="1082"/>
                    <a:pt x="2902" y="1119"/>
                    <a:pt x="2890" y="1156"/>
                  </a:cubicBezTo>
                  <a:cubicBezTo>
                    <a:pt x="2890" y="1254"/>
                    <a:pt x="2890" y="1353"/>
                    <a:pt x="2914" y="1451"/>
                  </a:cubicBezTo>
                  <a:cubicBezTo>
                    <a:pt x="3050" y="2066"/>
                    <a:pt x="3185" y="2681"/>
                    <a:pt x="3332" y="3283"/>
                  </a:cubicBezTo>
                  <a:cubicBezTo>
                    <a:pt x="3357" y="3406"/>
                    <a:pt x="3406" y="3516"/>
                    <a:pt x="3443" y="3627"/>
                  </a:cubicBezTo>
                  <a:cubicBezTo>
                    <a:pt x="3517" y="3848"/>
                    <a:pt x="3603" y="4070"/>
                    <a:pt x="3677" y="4291"/>
                  </a:cubicBezTo>
                  <a:cubicBezTo>
                    <a:pt x="3701" y="4377"/>
                    <a:pt x="3738" y="4451"/>
                    <a:pt x="3775" y="4537"/>
                  </a:cubicBezTo>
                  <a:cubicBezTo>
                    <a:pt x="3849" y="4697"/>
                    <a:pt x="3984" y="4795"/>
                    <a:pt x="4193" y="4770"/>
                  </a:cubicBezTo>
                  <a:moveTo>
                    <a:pt x="5594" y="18441"/>
                  </a:moveTo>
                  <a:cubicBezTo>
                    <a:pt x="5644" y="18367"/>
                    <a:pt x="5668" y="18305"/>
                    <a:pt x="5717" y="18269"/>
                  </a:cubicBezTo>
                  <a:cubicBezTo>
                    <a:pt x="5840" y="18158"/>
                    <a:pt x="5988" y="18060"/>
                    <a:pt x="6111" y="17961"/>
                  </a:cubicBezTo>
                  <a:cubicBezTo>
                    <a:pt x="6135" y="17949"/>
                    <a:pt x="6135" y="17900"/>
                    <a:pt x="6123" y="17875"/>
                  </a:cubicBezTo>
                  <a:cubicBezTo>
                    <a:pt x="6111" y="17851"/>
                    <a:pt x="6074" y="17826"/>
                    <a:pt x="6049" y="17826"/>
                  </a:cubicBezTo>
                  <a:cubicBezTo>
                    <a:pt x="6000" y="17814"/>
                    <a:pt x="5939" y="17814"/>
                    <a:pt x="5902" y="17826"/>
                  </a:cubicBezTo>
                  <a:cubicBezTo>
                    <a:pt x="5803" y="17863"/>
                    <a:pt x="5717" y="17912"/>
                    <a:pt x="5619" y="17961"/>
                  </a:cubicBezTo>
                  <a:cubicBezTo>
                    <a:pt x="5410" y="18060"/>
                    <a:pt x="5312" y="18256"/>
                    <a:pt x="5238" y="18465"/>
                  </a:cubicBezTo>
                  <a:cubicBezTo>
                    <a:pt x="5213" y="18551"/>
                    <a:pt x="5299" y="18687"/>
                    <a:pt x="5385" y="18699"/>
                  </a:cubicBezTo>
                  <a:cubicBezTo>
                    <a:pt x="5435" y="18711"/>
                    <a:pt x="5484" y="18736"/>
                    <a:pt x="5533" y="18736"/>
                  </a:cubicBezTo>
                  <a:cubicBezTo>
                    <a:pt x="5730" y="18711"/>
                    <a:pt x="5902" y="18760"/>
                    <a:pt x="6086" y="18797"/>
                  </a:cubicBezTo>
                  <a:cubicBezTo>
                    <a:pt x="6652" y="18908"/>
                    <a:pt x="7217" y="18969"/>
                    <a:pt x="7783" y="18809"/>
                  </a:cubicBezTo>
                  <a:cubicBezTo>
                    <a:pt x="7979" y="18748"/>
                    <a:pt x="8176" y="18699"/>
                    <a:pt x="8385" y="18662"/>
                  </a:cubicBezTo>
                  <a:cubicBezTo>
                    <a:pt x="8938" y="18539"/>
                    <a:pt x="9405" y="18244"/>
                    <a:pt x="9885" y="17949"/>
                  </a:cubicBezTo>
                  <a:cubicBezTo>
                    <a:pt x="9897" y="17949"/>
                    <a:pt x="9909" y="17937"/>
                    <a:pt x="9922" y="17912"/>
                  </a:cubicBezTo>
                  <a:cubicBezTo>
                    <a:pt x="9934" y="17900"/>
                    <a:pt x="9934" y="17887"/>
                    <a:pt x="9946" y="17875"/>
                  </a:cubicBezTo>
                  <a:cubicBezTo>
                    <a:pt x="9946" y="17863"/>
                    <a:pt x="9959" y="17838"/>
                    <a:pt x="9946" y="17826"/>
                  </a:cubicBezTo>
                  <a:cubicBezTo>
                    <a:pt x="9934" y="17814"/>
                    <a:pt x="9897" y="17777"/>
                    <a:pt x="9885" y="17789"/>
                  </a:cubicBezTo>
                  <a:cubicBezTo>
                    <a:pt x="9602" y="17814"/>
                    <a:pt x="9369" y="17974"/>
                    <a:pt x="9135" y="18084"/>
                  </a:cubicBezTo>
                  <a:cubicBezTo>
                    <a:pt x="8520" y="18367"/>
                    <a:pt x="7869" y="18441"/>
                    <a:pt x="7229" y="18600"/>
                  </a:cubicBezTo>
                  <a:cubicBezTo>
                    <a:pt x="7217" y="18613"/>
                    <a:pt x="7193" y="18613"/>
                    <a:pt x="7180" y="18613"/>
                  </a:cubicBezTo>
                  <a:cubicBezTo>
                    <a:pt x="6652" y="18600"/>
                    <a:pt x="6135" y="18551"/>
                    <a:pt x="5594" y="18441"/>
                  </a:cubicBezTo>
                  <a:close/>
                  <a:moveTo>
                    <a:pt x="4918" y="13265"/>
                  </a:moveTo>
                  <a:cubicBezTo>
                    <a:pt x="5041" y="13523"/>
                    <a:pt x="5164" y="13769"/>
                    <a:pt x="5275" y="14015"/>
                  </a:cubicBezTo>
                  <a:cubicBezTo>
                    <a:pt x="5521" y="14494"/>
                    <a:pt x="5767" y="14986"/>
                    <a:pt x="5988" y="15478"/>
                  </a:cubicBezTo>
                  <a:cubicBezTo>
                    <a:pt x="6111" y="15736"/>
                    <a:pt x="6246" y="15994"/>
                    <a:pt x="6357" y="16252"/>
                  </a:cubicBezTo>
                  <a:cubicBezTo>
                    <a:pt x="6467" y="16535"/>
                    <a:pt x="6615" y="16806"/>
                    <a:pt x="6762" y="17064"/>
                  </a:cubicBezTo>
                  <a:cubicBezTo>
                    <a:pt x="6799" y="17125"/>
                    <a:pt x="6824" y="17187"/>
                    <a:pt x="6836" y="17248"/>
                  </a:cubicBezTo>
                  <a:cubicBezTo>
                    <a:pt x="6885" y="17445"/>
                    <a:pt x="7020" y="17519"/>
                    <a:pt x="7217" y="17531"/>
                  </a:cubicBezTo>
                  <a:cubicBezTo>
                    <a:pt x="7365" y="17531"/>
                    <a:pt x="7512" y="17531"/>
                    <a:pt x="7660" y="17494"/>
                  </a:cubicBezTo>
                  <a:cubicBezTo>
                    <a:pt x="7967" y="17420"/>
                    <a:pt x="8262" y="17347"/>
                    <a:pt x="8557" y="17285"/>
                  </a:cubicBezTo>
                  <a:cubicBezTo>
                    <a:pt x="8791" y="17236"/>
                    <a:pt x="8963" y="17138"/>
                    <a:pt x="9074" y="16929"/>
                  </a:cubicBezTo>
                  <a:cubicBezTo>
                    <a:pt x="9123" y="16843"/>
                    <a:pt x="9209" y="16769"/>
                    <a:pt x="9270" y="16683"/>
                  </a:cubicBezTo>
                  <a:cubicBezTo>
                    <a:pt x="9307" y="16634"/>
                    <a:pt x="9356" y="16572"/>
                    <a:pt x="9369" y="16511"/>
                  </a:cubicBezTo>
                  <a:cubicBezTo>
                    <a:pt x="9418" y="16314"/>
                    <a:pt x="9479" y="16117"/>
                    <a:pt x="9479" y="15921"/>
                  </a:cubicBezTo>
                  <a:cubicBezTo>
                    <a:pt x="9491" y="15724"/>
                    <a:pt x="9295" y="15613"/>
                    <a:pt x="9221" y="15429"/>
                  </a:cubicBezTo>
                  <a:cubicBezTo>
                    <a:pt x="9196" y="15367"/>
                    <a:pt x="9110" y="15306"/>
                    <a:pt x="9049" y="15257"/>
                  </a:cubicBezTo>
                  <a:cubicBezTo>
                    <a:pt x="8914" y="15109"/>
                    <a:pt x="8754" y="14974"/>
                    <a:pt x="8631" y="14814"/>
                  </a:cubicBezTo>
                  <a:cubicBezTo>
                    <a:pt x="8336" y="14408"/>
                    <a:pt x="7979" y="14040"/>
                    <a:pt x="7684" y="13622"/>
                  </a:cubicBezTo>
                  <a:cubicBezTo>
                    <a:pt x="7561" y="13450"/>
                    <a:pt x="7451" y="13290"/>
                    <a:pt x="7365" y="13105"/>
                  </a:cubicBezTo>
                  <a:cubicBezTo>
                    <a:pt x="7254" y="12909"/>
                    <a:pt x="7205" y="12700"/>
                    <a:pt x="7303" y="12466"/>
                  </a:cubicBezTo>
                  <a:cubicBezTo>
                    <a:pt x="7316" y="12405"/>
                    <a:pt x="7316" y="12343"/>
                    <a:pt x="7328" y="12282"/>
                  </a:cubicBezTo>
                  <a:cubicBezTo>
                    <a:pt x="7279" y="12196"/>
                    <a:pt x="7217" y="12134"/>
                    <a:pt x="7180" y="12060"/>
                  </a:cubicBezTo>
                  <a:cubicBezTo>
                    <a:pt x="7156" y="11962"/>
                    <a:pt x="7094" y="11913"/>
                    <a:pt x="7008" y="11888"/>
                  </a:cubicBezTo>
                  <a:cubicBezTo>
                    <a:pt x="6885" y="11851"/>
                    <a:pt x="6812" y="11778"/>
                    <a:pt x="6775" y="11655"/>
                  </a:cubicBezTo>
                  <a:cubicBezTo>
                    <a:pt x="6664" y="11347"/>
                    <a:pt x="6541" y="11052"/>
                    <a:pt x="6455" y="10745"/>
                  </a:cubicBezTo>
                  <a:cubicBezTo>
                    <a:pt x="6283" y="10143"/>
                    <a:pt x="6135" y="9528"/>
                    <a:pt x="5976" y="8926"/>
                  </a:cubicBezTo>
                  <a:cubicBezTo>
                    <a:pt x="5877" y="8557"/>
                    <a:pt x="5791" y="8200"/>
                    <a:pt x="5693" y="7831"/>
                  </a:cubicBezTo>
                  <a:cubicBezTo>
                    <a:pt x="5594" y="7463"/>
                    <a:pt x="5299" y="7303"/>
                    <a:pt x="4980" y="7180"/>
                  </a:cubicBezTo>
                  <a:cubicBezTo>
                    <a:pt x="4881" y="7143"/>
                    <a:pt x="4771" y="7155"/>
                    <a:pt x="4685" y="7217"/>
                  </a:cubicBezTo>
                  <a:cubicBezTo>
                    <a:pt x="4525" y="7315"/>
                    <a:pt x="4341" y="7364"/>
                    <a:pt x="4181" y="7438"/>
                  </a:cubicBezTo>
                  <a:cubicBezTo>
                    <a:pt x="3996" y="7524"/>
                    <a:pt x="3812" y="7622"/>
                    <a:pt x="3640" y="7733"/>
                  </a:cubicBezTo>
                  <a:cubicBezTo>
                    <a:pt x="3062" y="8176"/>
                    <a:pt x="2607" y="8753"/>
                    <a:pt x="2214" y="9356"/>
                  </a:cubicBezTo>
                  <a:cubicBezTo>
                    <a:pt x="2238" y="9491"/>
                    <a:pt x="2251" y="9614"/>
                    <a:pt x="2275" y="9725"/>
                  </a:cubicBezTo>
                  <a:cubicBezTo>
                    <a:pt x="2300" y="9786"/>
                    <a:pt x="2324" y="9860"/>
                    <a:pt x="2374" y="9897"/>
                  </a:cubicBezTo>
                  <a:cubicBezTo>
                    <a:pt x="2656" y="10093"/>
                    <a:pt x="2853" y="10376"/>
                    <a:pt x="3074" y="10622"/>
                  </a:cubicBezTo>
                  <a:cubicBezTo>
                    <a:pt x="3308" y="10893"/>
                    <a:pt x="3541" y="11175"/>
                    <a:pt x="3738" y="11458"/>
                  </a:cubicBezTo>
                  <a:cubicBezTo>
                    <a:pt x="3910" y="11716"/>
                    <a:pt x="4070" y="11974"/>
                    <a:pt x="4291" y="12183"/>
                  </a:cubicBezTo>
                  <a:cubicBezTo>
                    <a:pt x="4414" y="12306"/>
                    <a:pt x="4513" y="12441"/>
                    <a:pt x="4562" y="12614"/>
                  </a:cubicBezTo>
                  <a:cubicBezTo>
                    <a:pt x="4586" y="12675"/>
                    <a:pt x="4574" y="12737"/>
                    <a:pt x="4525" y="12798"/>
                  </a:cubicBezTo>
                  <a:cubicBezTo>
                    <a:pt x="4427" y="12921"/>
                    <a:pt x="4451" y="13019"/>
                    <a:pt x="4562" y="13093"/>
                  </a:cubicBezTo>
                  <a:cubicBezTo>
                    <a:pt x="4672" y="13154"/>
                    <a:pt x="4771" y="13191"/>
                    <a:pt x="4918" y="13265"/>
                  </a:cubicBezTo>
                  <a:moveTo>
                    <a:pt x="2644" y="14089"/>
                  </a:moveTo>
                  <a:cubicBezTo>
                    <a:pt x="2460" y="14273"/>
                    <a:pt x="2398" y="14482"/>
                    <a:pt x="2447" y="14740"/>
                  </a:cubicBezTo>
                  <a:cubicBezTo>
                    <a:pt x="2484" y="14912"/>
                    <a:pt x="2583" y="14974"/>
                    <a:pt x="2742" y="14912"/>
                  </a:cubicBezTo>
                  <a:cubicBezTo>
                    <a:pt x="2804" y="14888"/>
                    <a:pt x="2865" y="14851"/>
                    <a:pt x="2927" y="14839"/>
                  </a:cubicBezTo>
                  <a:cubicBezTo>
                    <a:pt x="2939" y="14826"/>
                    <a:pt x="2988" y="14863"/>
                    <a:pt x="3001" y="14888"/>
                  </a:cubicBezTo>
                  <a:cubicBezTo>
                    <a:pt x="3050" y="14986"/>
                    <a:pt x="3025" y="15085"/>
                    <a:pt x="3001" y="15183"/>
                  </a:cubicBezTo>
                  <a:cubicBezTo>
                    <a:pt x="2939" y="15404"/>
                    <a:pt x="2890" y="15613"/>
                    <a:pt x="2927" y="15834"/>
                  </a:cubicBezTo>
                  <a:cubicBezTo>
                    <a:pt x="2939" y="15921"/>
                    <a:pt x="2976" y="15994"/>
                    <a:pt x="3013" y="16068"/>
                  </a:cubicBezTo>
                  <a:cubicBezTo>
                    <a:pt x="3025" y="16093"/>
                    <a:pt x="3062" y="16105"/>
                    <a:pt x="3099" y="16105"/>
                  </a:cubicBezTo>
                  <a:cubicBezTo>
                    <a:pt x="3123" y="16105"/>
                    <a:pt x="3148" y="16068"/>
                    <a:pt x="3173" y="16056"/>
                  </a:cubicBezTo>
                  <a:cubicBezTo>
                    <a:pt x="3185" y="16043"/>
                    <a:pt x="3185" y="16019"/>
                    <a:pt x="3185" y="16007"/>
                  </a:cubicBezTo>
                  <a:cubicBezTo>
                    <a:pt x="3222" y="15699"/>
                    <a:pt x="3246" y="15404"/>
                    <a:pt x="3259" y="15097"/>
                  </a:cubicBezTo>
                  <a:cubicBezTo>
                    <a:pt x="3271" y="14912"/>
                    <a:pt x="3234" y="14728"/>
                    <a:pt x="3123" y="14568"/>
                  </a:cubicBezTo>
                  <a:cubicBezTo>
                    <a:pt x="3099" y="14531"/>
                    <a:pt x="3025" y="14507"/>
                    <a:pt x="2988" y="14519"/>
                  </a:cubicBezTo>
                  <a:cubicBezTo>
                    <a:pt x="2927" y="14531"/>
                    <a:pt x="2878" y="14581"/>
                    <a:pt x="2816" y="14617"/>
                  </a:cubicBezTo>
                  <a:cubicBezTo>
                    <a:pt x="2742" y="14642"/>
                    <a:pt x="2669" y="14605"/>
                    <a:pt x="2669" y="14531"/>
                  </a:cubicBezTo>
                  <a:cubicBezTo>
                    <a:pt x="2656" y="14384"/>
                    <a:pt x="2705" y="14224"/>
                    <a:pt x="2632" y="14089"/>
                  </a:cubicBezTo>
                  <a:cubicBezTo>
                    <a:pt x="2644" y="14052"/>
                    <a:pt x="2656" y="14015"/>
                    <a:pt x="2656" y="13990"/>
                  </a:cubicBezTo>
                  <a:cubicBezTo>
                    <a:pt x="2669" y="13941"/>
                    <a:pt x="2644" y="13917"/>
                    <a:pt x="2619" y="13941"/>
                  </a:cubicBezTo>
                  <a:cubicBezTo>
                    <a:pt x="2619" y="13941"/>
                    <a:pt x="2619" y="13978"/>
                    <a:pt x="2632" y="13990"/>
                  </a:cubicBezTo>
                  <a:cubicBezTo>
                    <a:pt x="2632" y="14027"/>
                    <a:pt x="2632" y="14052"/>
                    <a:pt x="2644" y="14089"/>
                  </a:cubicBezTo>
                  <a:close/>
                  <a:moveTo>
                    <a:pt x="1316" y="615"/>
                  </a:moveTo>
                  <a:cubicBezTo>
                    <a:pt x="1661" y="529"/>
                    <a:pt x="1906" y="394"/>
                    <a:pt x="2128" y="210"/>
                  </a:cubicBezTo>
                  <a:cubicBezTo>
                    <a:pt x="2226" y="136"/>
                    <a:pt x="2337" y="87"/>
                    <a:pt x="2460" y="74"/>
                  </a:cubicBezTo>
                  <a:cubicBezTo>
                    <a:pt x="2595" y="50"/>
                    <a:pt x="2718" y="25"/>
                    <a:pt x="2853" y="13"/>
                  </a:cubicBezTo>
                  <a:cubicBezTo>
                    <a:pt x="2890" y="1"/>
                    <a:pt x="2927" y="13"/>
                    <a:pt x="2951" y="25"/>
                  </a:cubicBezTo>
                  <a:cubicBezTo>
                    <a:pt x="3037" y="74"/>
                    <a:pt x="3050" y="160"/>
                    <a:pt x="3062" y="234"/>
                  </a:cubicBezTo>
                  <a:cubicBezTo>
                    <a:pt x="3210" y="837"/>
                    <a:pt x="3345" y="1427"/>
                    <a:pt x="3505" y="2017"/>
                  </a:cubicBezTo>
                  <a:cubicBezTo>
                    <a:pt x="3591" y="2361"/>
                    <a:pt x="3714" y="2693"/>
                    <a:pt x="3824" y="3037"/>
                  </a:cubicBezTo>
                  <a:cubicBezTo>
                    <a:pt x="3849" y="3099"/>
                    <a:pt x="3873" y="3172"/>
                    <a:pt x="3923" y="3209"/>
                  </a:cubicBezTo>
                  <a:cubicBezTo>
                    <a:pt x="4132" y="3320"/>
                    <a:pt x="4205" y="3541"/>
                    <a:pt x="4304" y="3725"/>
                  </a:cubicBezTo>
                  <a:cubicBezTo>
                    <a:pt x="4537" y="4156"/>
                    <a:pt x="4869" y="4500"/>
                    <a:pt x="5189" y="4832"/>
                  </a:cubicBezTo>
                  <a:cubicBezTo>
                    <a:pt x="5213" y="4856"/>
                    <a:pt x="5238" y="4893"/>
                    <a:pt x="5275" y="4906"/>
                  </a:cubicBezTo>
                  <a:cubicBezTo>
                    <a:pt x="5607" y="5029"/>
                    <a:pt x="5865" y="5299"/>
                    <a:pt x="6197" y="5422"/>
                  </a:cubicBezTo>
                  <a:cubicBezTo>
                    <a:pt x="6295" y="5459"/>
                    <a:pt x="6381" y="5496"/>
                    <a:pt x="6467" y="5557"/>
                  </a:cubicBezTo>
                  <a:cubicBezTo>
                    <a:pt x="6603" y="5631"/>
                    <a:pt x="6750" y="5680"/>
                    <a:pt x="6898" y="5729"/>
                  </a:cubicBezTo>
                  <a:cubicBezTo>
                    <a:pt x="7045" y="5766"/>
                    <a:pt x="7180" y="5815"/>
                    <a:pt x="7328" y="5865"/>
                  </a:cubicBezTo>
                  <a:cubicBezTo>
                    <a:pt x="7537" y="5951"/>
                    <a:pt x="7734" y="6024"/>
                    <a:pt x="7967" y="6000"/>
                  </a:cubicBezTo>
                  <a:cubicBezTo>
                    <a:pt x="8115" y="5987"/>
                    <a:pt x="8225" y="6061"/>
                    <a:pt x="8324" y="6160"/>
                  </a:cubicBezTo>
                  <a:cubicBezTo>
                    <a:pt x="8569" y="6442"/>
                    <a:pt x="8815" y="6713"/>
                    <a:pt x="9024" y="7032"/>
                  </a:cubicBezTo>
                  <a:cubicBezTo>
                    <a:pt x="9221" y="7340"/>
                    <a:pt x="9381" y="7647"/>
                    <a:pt x="9442" y="8004"/>
                  </a:cubicBezTo>
                  <a:cubicBezTo>
                    <a:pt x="9516" y="8360"/>
                    <a:pt x="9664" y="8680"/>
                    <a:pt x="9799" y="9012"/>
                  </a:cubicBezTo>
                  <a:cubicBezTo>
                    <a:pt x="9873" y="9159"/>
                    <a:pt x="9946" y="9319"/>
                    <a:pt x="9983" y="9479"/>
                  </a:cubicBezTo>
                  <a:cubicBezTo>
                    <a:pt x="10069" y="9737"/>
                    <a:pt x="10241" y="9958"/>
                    <a:pt x="10291" y="10229"/>
                  </a:cubicBezTo>
                  <a:cubicBezTo>
                    <a:pt x="10475" y="10548"/>
                    <a:pt x="10512" y="10942"/>
                    <a:pt x="10709" y="11261"/>
                  </a:cubicBezTo>
                  <a:cubicBezTo>
                    <a:pt x="10745" y="11335"/>
                    <a:pt x="10770" y="11421"/>
                    <a:pt x="10782" y="11507"/>
                  </a:cubicBezTo>
                  <a:cubicBezTo>
                    <a:pt x="10844" y="11741"/>
                    <a:pt x="10930" y="11950"/>
                    <a:pt x="11016" y="12171"/>
                  </a:cubicBezTo>
                  <a:cubicBezTo>
                    <a:pt x="11114" y="12405"/>
                    <a:pt x="11176" y="12663"/>
                    <a:pt x="11200" y="12909"/>
                  </a:cubicBezTo>
                  <a:cubicBezTo>
                    <a:pt x="11262" y="13351"/>
                    <a:pt x="11422" y="13757"/>
                    <a:pt x="11594" y="14163"/>
                  </a:cubicBezTo>
                  <a:cubicBezTo>
                    <a:pt x="11766" y="14581"/>
                    <a:pt x="11913" y="15023"/>
                    <a:pt x="12049" y="15453"/>
                  </a:cubicBezTo>
                  <a:cubicBezTo>
                    <a:pt x="12122" y="15650"/>
                    <a:pt x="12122" y="15847"/>
                    <a:pt x="12073" y="16056"/>
                  </a:cubicBezTo>
                  <a:cubicBezTo>
                    <a:pt x="12024" y="16338"/>
                    <a:pt x="11999" y="16621"/>
                    <a:pt x="11962" y="16904"/>
                  </a:cubicBezTo>
                  <a:cubicBezTo>
                    <a:pt x="11938" y="17015"/>
                    <a:pt x="11901" y="17138"/>
                    <a:pt x="11876" y="17248"/>
                  </a:cubicBezTo>
                  <a:cubicBezTo>
                    <a:pt x="11827" y="17433"/>
                    <a:pt x="11741" y="17592"/>
                    <a:pt x="11569" y="17691"/>
                  </a:cubicBezTo>
                  <a:cubicBezTo>
                    <a:pt x="11532" y="17715"/>
                    <a:pt x="11508" y="17728"/>
                    <a:pt x="11483" y="17765"/>
                  </a:cubicBezTo>
                  <a:cubicBezTo>
                    <a:pt x="11127" y="18195"/>
                    <a:pt x="10622" y="18391"/>
                    <a:pt x="10143" y="18637"/>
                  </a:cubicBezTo>
                  <a:cubicBezTo>
                    <a:pt x="10032" y="18687"/>
                    <a:pt x="9922" y="18723"/>
                    <a:pt x="9799" y="18748"/>
                  </a:cubicBezTo>
                  <a:cubicBezTo>
                    <a:pt x="8901" y="18969"/>
                    <a:pt x="7992" y="19178"/>
                    <a:pt x="7082" y="19400"/>
                  </a:cubicBezTo>
                  <a:cubicBezTo>
                    <a:pt x="6750" y="19486"/>
                    <a:pt x="6418" y="19510"/>
                    <a:pt x="6074" y="19449"/>
                  </a:cubicBezTo>
                  <a:cubicBezTo>
                    <a:pt x="5853" y="19424"/>
                    <a:pt x="5644" y="19412"/>
                    <a:pt x="5422" y="19449"/>
                  </a:cubicBezTo>
                  <a:cubicBezTo>
                    <a:pt x="5201" y="19473"/>
                    <a:pt x="4980" y="19473"/>
                    <a:pt x="4758" y="19424"/>
                  </a:cubicBezTo>
                  <a:cubicBezTo>
                    <a:pt x="4488" y="19375"/>
                    <a:pt x="4254" y="19264"/>
                    <a:pt x="4082" y="19031"/>
                  </a:cubicBezTo>
                  <a:cubicBezTo>
                    <a:pt x="4009" y="18920"/>
                    <a:pt x="3910" y="18809"/>
                    <a:pt x="3824" y="18711"/>
                  </a:cubicBezTo>
                  <a:cubicBezTo>
                    <a:pt x="3689" y="18551"/>
                    <a:pt x="3578" y="18391"/>
                    <a:pt x="3492" y="18207"/>
                  </a:cubicBezTo>
                  <a:cubicBezTo>
                    <a:pt x="3332" y="17887"/>
                    <a:pt x="3148" y="17580"/>
                    <a:pt x="2988" y="17260"/>
                  </a:cubicBezTo>
                  <a:cubicBezTo>
                    <a:pt x="2312" y="15970"/>
                    <a:pt x="1648" y="14679"/>
                    <a:pt x="984" y="13388"/>
                  </a:cubicBezTo>
                  <a:cubicBezTo>
                    <a:pt x="812" y="13056"/>
                    <a:pt x="652" y="12712"/>
                    <a:pt x="493" y="12380"/>
                  </a:cubicBezTo>
                  <a:cubicBezTo>
                    <a:pt x="431" y="12245"/>
                    <a:pt x="382" y="12097"/>
                    <a:pt x="345" y="11950"/>
                  </a:cubicBezTo>
                  <a:cubicBezTo>
                    <a:pt x="271" y="11667"/>
                    <a:pt x="222" y="11384"/>
                    <a:pt x="136" y="11114"/>
                  </a:cubicBezTo>
                  <a:cubicBezTo>
                    <a:pt x="13" y="10720"/>
                    <a:pt x="13" y="10315"/>
                    <a:pt x="1" y="9909"/>
                  </a:cubicBezTo>
                  <a:cubicBezTo>
                    <a:pt x="1" y="9835"/>
                    <a:pt x="1" y="9762"/>
                    <a:pt x="13" y="9700"/>
                  </a:cubicBezTo>
                  <a:cubicBezTo>
                    <a:pt x="173" y="9135"/>
                    <a:pt x="259" y="8544"/>
                    <a:pt x="566" y="8016"/>
                  </a:cubicBezTo>
                  <a:cubicBezTo>
                    <a:pt x="640" y="7905"/>
                    <a:pt x="726" y="7795"/>
                    <a:pt x="812" y="7696"/>
                  </a:cubicBezTo>
                  <a:cubicBezTo>
                    <a:pt x="898" y="7573"/>
                    <a:pt x="1021" y="7487"/>
                    <a:pt x="1095" y="7340"/>
                  </a:cubicBezTo>
                  <a:cubicBezTo>
                    <a:pt x="1144" y="7241"/>
                    <a:pt x="1243" y="7155"/>
                    <a:pt x="1341" y="7094"/>
                  </a:cubicBezTo>
                  <a:cubicBezTo>
                    <a:pt x="1611" y="6934"/>
                    <a:pt x="1759" y="6700"/>
                    <a:pt x="1857" y="6430"/>
                  </a:cubicBezTo>
                  <a:cubicBezTo>
                    <a:pt x="1992" y="6098"/>
                    <a:pt x="2140" y="5778"/>
                    <a:pt x="2275" y="5447"/>
                  </a:cubicBezTo>
                  <a:cubicBezTo>
                    <a:pt x="2300" y="5397"/>
                    <a:pt x="2324" y="5360"/>
                    <a:pt x="2337" y="5311"/>
                  </a:cubicBezTo>
                  <a:cubicBezTo>
                    <a:pt x="2460" y="4955"/>
                    <a:pt x="2570" y="4598"/>
                    <a:pt x="2386" y="4229"/>
                  </a:cubicBezTo>
                  <a:cubicBezTo>
                    <a:pt x="2214" y="3553"/>
                    <a:pt x="2029" y="2890"/>
                    <a:pt x="1845" y="2213"/>
                  </a:cubicBezTo>
                  <a:cubicBezTo>
                    <a:pt x="1796" y="2029"/>
                    <a:pt x="1759" y="1857"/>
                    <a:pt x="1771" y="1660"/>
                  </a:cubicBezTo>
                  <a:cubicBezTo>
                    <a:pt x="1796" y="1341"/>
                    <a:pt x="1648" y="1070"/>
                    <a:pt x="1476" y="824"/>
                  </a:cubicBezTo>
                  <a:cubicBezTo>
                    <a:pt x="1427" y="775"/>
                    <a:pt x="1390" y="714"/>
                    <a:pt x="1316" y="61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22"/>
            <p:cNvSpPr/>
            <p:nvPr/>
          </p:nvSpPr>
          <p:spPr>
            <a:xfrm>
              <a:off x="-12420540" y="-5497611"/>
              <a:ext cx="182641" cy="96802"/>
            </a:xfrm>
            <a:custGeom>
              <a:rect b="b" l="l" r="r" t="t"/>
              <a:pathLst>
                <a:path extrusionOk="0" h="2066" w="3898">
                  <a:moveTo>
                    <a:pt x="419" y="1783"/>
                  </a:moveTo>
                  <a:cubicBezTo>
                    <a:pt x="542" y="1832"/>
                    <a:pt x="628" y="1783"/>
                    <a:pt x="702" y="1684"/>
                  </a:cubicBezTo>
                  <a:cubicBezTo>
                    <a:pt x="726" y="1660"/>
                    <a:pt x="714" y="1611"/>
                    <a:pt x="702" y="1598"/>
                  </a:cubicBezTo>
                  <a:cubicBezTo>
                    <a:pt x="689" y="1574"/>
                    <a:pt x="640" y="1574"/>
                    <a:pt x="616" y="1574"/>
                  </a:cubicBezTo>
                  <a:cubicBezTo>
                    <a:pt x="529" y="1611"/>
                    <a:pt x="431" y="1660"/>
                    <a:pt x="419" y="1783"/>
                  </a:cubicBezTo>
                  <a:close/>
                  <a:moveTo>
                    <a:pt x="2779" y="701"/>
                  </a:moveTo>
                  <a:cubicBezTo>
                    <a:pt x="2767" y="578"/>
                    <a:pt x="2755" y="517"/>
                    <a:pt x="2742" y="443"/>
                  </a:cubicBezTo>
                  <a:cubicBezTo>
                    <a:pt x="2705" y="172"/>
                    <a:pt x="2742" y="135"/>
                    <a:pt x="3013" y="62"/>
                  </a:cubicBezTo>
                  <a:cubicBezTo>
                    <a:pt x="3160" y="25"/>
                    <a:pt x="3308" y="0"/>
                    <a:pt x="3468" y="37"/>
                  </a:cubicBezTo>
                  <a:cubicBezTo>
                    <a:pt x="3578" y="62"/>
                    <a:pt x="3664" y="111"/>
                    <a:pt x="3713" y="197"/>
                  </a:cubicBezTo>
                  <a:cubicBezTo>
                    <a:pt x="3849" y="381"/>
                    <a:pt x="3898" y="603"/>
                    <a:pt x="3886" y="824"/>
                  </a:cubicBezTo>
                  <a:cubicBezTo>
                    <a:pt x="3873" y="910"/>
                    <a:pt x="3824" y="971"/>
                    <a:pt x="3738" y="1021"/>
                  </a:cubicBezTo>
                  <a:cubicBezTo>
                    <a:pt x="3701" y="1033"/>
                    <a:pt x="3677" y="1070"/>
                    <a:pt x="3652" y="1057"/>
                  </a:cubicBezTo>
                  <a:cubicBezTo>
                    <a:pt x="3480" y="1021"/>
                    <a:pt x="3369" y="1119"/>
                    <a:pt x="3234" y="1180"/>
                  </a:cubicBezTo>
                  <a:cubicBezTo>
                    <a:pt x="3209" y="1193"/>
                    <a:pt x="3173" y="1168"/>
                    <a:pt x="3136" y="1168"/>
                  </a:cubicBezTo>
                  <a:cubicBezTo>
                    <a:pt x="2914" y="1143"/>
                    <a:pt x="2705" y="1156"/>
                    <a:pt x="2496" y="1279"/>
                  </a:cubicBezTo>
                  <a:cubicBezTo>
                    <a:pt x="2447" y="1303"/>
                    <a:pt x="2374" y="1340"/>
                    <a:pt x="2312" y="1352"/>
                  </a:cubicBezTo>
                  <a:cubicBezTo>
                    <a:pt x="1857" y="1475"/>
                    <a:pt x="1427" y="1684"/>
                    <a:pt x="984" y="1857"/>
                  </a:cubicBezTo>
                  <a:cubicBezTo>
                    <a:pt x="751" y="1943"/>
                    <a:pt x="493" y="1992"/>
                    <a:pt x="247" y="2053"/>
                  </a:cubicBezTo>
                  <a:cubicBezTo>
                    <a:pt x="161" y="2065"/>
                    <a:pt x="87" y="2016"/>
                    <a:pt x="62" y="1918"/>
                  </a:cubicBezTo>
                  <a:cubicBezTo>
                    <a:pt x="25" y="1820"/>
                    <a:pt x="1" y="1734"/>
                    <a:pt x="50" y="1623"/>
                  </a:cubicBezTo>
                  <a:cubicBezTo>
                    <a:pt x="75" y="1586"/>
                    <a:pt x="87" y="1537"/>
                    <a:pt x="62" y="1488"/>
                  </a:cubicBezTo>
                  <a:cubicBezTo>
                    <a:pt x="1" y="1414"/>
                    <a:pt x="50" y="1352"/>
                    <a:pt x="99" y="1316"/>
                  </a:cubicBezTo>
                  <a:cubicBezTo>
                    <a:pt x="198" y="1254"/>
                    <a:pt x="308" y="1193"/>
                    <a:pt x="419" y="1131"/>
                  </a:cubicBezTo>
                  <a:cubicBezTo>
                    <a:pt x="591" y="1156"/>
                    <a:pt x="665" y="1352"/>
                    <a:pt x="923" y="1389"/>
                  </a:cubicBezTo>
                  <a:cubicBezTo>
                    <a:pt x="1279" y="1352"/>
                    <a:pt x="1697" y="1217"/>
                    <a:pt x="2078" y="984"/>
                  </a:cubicBezTo>
                  <a:cubicBezTo>
                    <a:pt x="2140" y="947"/>
                    <a:pt x="2189" y="910"/>
                    <a:pt x="2251" y="885"/>
                  </a:cubicBezTo>
                  <a:cubicBezTo>
                    <a:pt x="2324" y="848"/>
                    <a:pt x="2374" y="873"/>
                    <a:pt x="2410" y="947"/>
                  </a:cubicBezTo>
                  <a:cubicBezTo>
                    <a:pt x="2460" y="1033"/>
                    <a:pt x="2533" y="1070"/>
                    <a:pt x="2619" y="1057"/>
                  </a:cubicBezTo>
                  <a:cubicBezTo>
                    <a:pt x="2853" y="1008"/>
                    <a:pt x="3087" y="959"/>
                    <a:pt x="3320" y="898"/>
                  </a:cubicBezTo>
                  <a:cubicBezTo>
                    <a:pt x="3357" y="885"/>
                    <a:pt x="3394" y="836"/>
                    <a:pt x="3431" y="799"/>
                  </a:cubicBezTo>
                  <a:cubicBezTo>
                    <a:pt x="3468" y="775"/>
                    <a:pt x="3443" y="676"/>
                    <a:pt x="3406" y="676"/>
                  </a:cubicBezTo>
                  <a:cubicBezTo>
                    <a:pt x="3345" y="652"/>
                    <a:pt x="3283" y="639"/>
                    <a:pt x="3222" y="639"/>
                  </a:cubicBezTo>
                  <a:cubicBezTo>
                    <a:pt x="3087" y="652"/>
                    <a:pt x="2951" y="676"/>
                    <a:pt x="2779" y="70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22"/>
            <p:cNvSpPr/>
            <p:nvPr/>
          </p:nvSpPr>
          <p:spPr>
            <a:xfrm>
              <a:off x="-12336435" y="-5415849"/>
              <a:ext cx="12135" cy="7544"/>
            </a:xfrm>
            <a:custGeom>
              <a:rect b="b" l="l" r="r" t="t"/>
              <a:pathLst>
                <a:path extrusionOk="0" h="161" w="259">
                  <a:moveTo>
                    <a:pt x="1" y="112"/>
                  </a:moveTo>
                  <a:cubicBezTo>
                    <a:pt x="74" y="38"/>
                    <a:pt x="161" y="1"/>
                    <a:pt x="259" y="50"/>
                  </a:cubicBezTo>
                  <a:cubicBezTo>
                    <a:pt x="185" y="124"/>
                    <a:pt x="99" y="161"/>
                    <a:pt x="1" y="112"/>
                  </a:cubicBezTo>
                  <a:close/>
                </a:path>
              </a:pathLst>
            </a:custGeom>
            <a:solidFill>
              <a:srgbClr val="80CB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22"/>
            <p:cNvSpPr/>
            <p:nvPr/>
          </p:nvSpPr>
          <p:spPr>
            <a:xfrm>
              <a:off x="-12411871" y="-5530456"/>
              <a:ext cx="95069" cy="47839"/>
            </a:xfrm>
            <a:custGeom>
              <a:rect b="b" l="l" r="r" t="t"/>
              <a:pathLst>
                <a:path extrusionOk="0" h="1021" w="2029">
                  <a:moveTo>
                    <a:pt x="1094" y="873"/>
                  </a:moveTo>
                  <a:cubicBezTo>
                    <a:pt x="1107" y="775"/>
                    <a:pt x="1156" y="677"/>
                    <a:pt x="1156" y="578"/>
                  </a:cubicBezTo>
                  <a:cubicBezTo>
                    <a:pt x="1168" y="505"/>
                    <a:pt x="1107" y="468"/>
                    <a:pt x="1045" y="480"/>
                  </a:cubicBezTo>
                  <a:cubicBezTo>
                    <a:pt x="935" y="664"/>
                    <a:pt x="836" y="836"/>
                    <a:pt x="726" y="1009"/>
                  </a:cubicBezTo>
                  <a:cubicBezTo>
                    <a:pt x="713" y="1021"/>
                    <a:pt x="664" y="1009"/>
                    <a:pt x="627" y="1009"/>
                  </a:cubicBezTo>
                  <a:cubicBezTo>
                    <a:pt x="615" y="996"/>
                    <a:pt x="603" y="984"/>
                    <a:pt x="603" y="972"/>
                  </a:cubicBezTo>
                  <a:cubicBezTo>
                    <a:pt x="590" y="922"/>
                    <a:pt x="578" y="861"/>
                    <a:pt x="603" y="824"/>
                  </a:cubicBezTo>
                  <a:cubicBezTo>
                    <a:pt x="640" y="713"/>
                    <a:pt x="603" y="627"/>
                    <a:pt x="578" y="529"/>
                  </a:cubicBezTo>
                  <a:cubicBezTo>
                    <a:pt x="566" y="468"/>
                    <a:pt x="517" y="418"/>
                    <a:pt x="492" y="431"/>
                  </a:cubicBezTo>
                  <a:cubicBezTo>
                    <a:pt x="467" y="455"/>
                    <a:pt x="431" y="468"/>
                    <a:pt x="418" y="505"/>
                  </a:cubicBezTo>
                  <a:cubicBezTo>
                    <a:pt x="369" y="603"/>
                    <a:pt x="332" y="713"/>
                    <a:pt x="283" y="824"/>
                  </a:cubicBezTo>
                  <a:cubicBezTo>
                    <a:pt x="271" y="836"/>
                    <a:pt x="209" y="849"/>
                    <a:pt x="197" y="836"/>
                  </a:cubicBezTo>
                  <a:cubicBezTo>
                    <a:pt x="86" y="763"/>
                    <a:pt x="25" y="664"/>
                    <a:pt x="13" y="541"/>
                  </a:cubicBezTo>
                  <a:cubicBezTo>
                    <a:pt x="0" y="505"/>
                    <a:pt x="37" y="443"/>
                    <a:pt x="74" y="418"/>
                  </a:cubicBezTo>
                  <a:cubicBezTo>
                    <a:pt x="123" y="382"/>
                    <a:pt x="185" y="345"/>
                    <a:pt x="246" y="332"/>
                  </a:cubicBezTo>
                  <a:cubicBezTo>
                    <a:pt x="676" y="234"/>
                    <a:pt x="1107" y="123"/>
                    <a:pt x="1537" y="25"/>
                  </a:cubicBezTo>
                  <a:cubicBezTo>
                    <a:pt x="1586" y="13"/>
                    <a:pt x="1635" y="13"/>
                    <a:pt x="1684" y="13"/>
                  </a:cubicBezTo>
                  <a:cubicBezTo>
                    <a:pt x="1795" y="0"/>
                    <a:pt x="1918" y="87"/>
                    <a:pt x="1955" y="197"/>
                  </a:cubicBezTo>
                  <a:cubicBezTo>
                    <a:pt x="1980" y="296"/>
                    <a:pt x="2004" y="394"/>
                    <a:pt x="2016" y="492"/>
                  </a:cubicBezTo>
                  <a:cubicBezTo>
                    <a:pt x="2029" y="566"/>
                    <a:pt x="1980" y="677"/>
                    <a:pt x="1918" y="701"/>
                  </a:cubicBezTo>
                  <a:cubicBezTo>
                    <a:pt x="1795" y="763"/>
                    <a:pt x="1672" y="824"/>
                    <a:pt x="1525" y="775"/>
                  </a:cubicBezTo>
                  <a:cubicBezTo>
                    <a:pt x="1451" y="738"/>
                    <a:pt x="1402" y="775"/>
                    <a:pt x="1365" y="824"/>
                  </a:cubicBezTo>
                  <a:cubicBezTo>
                    <a:pt x="1291" y="910"/>
                    <a:pt x="1205" y="947"/>
                    <a:pt x="1094" y="873"/>
                  </a:cubicBezTo>
                  <a:close/>
                </a:path>
              </a:pathLst>
            </a:custGeom>
            <a:solidFill>
              <a:srgbClr val="D78F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22"/>
            <p:cNvSpPr/>
            <p:nvPr/>
          </p:nvSpPr>
          <p:spPr>
            <a:xfrm>
              <a:off x="-12373872" y="-5459612"/>
              <a:ext cx="11573" cy="8668"/>
            </a:xfrm>
            <a:custGeom>
              <a:rect b="b" l="l" r="r" t="t"/>
              <a:pathLst>
                <a:path extrusionOk="0" h="185" w="247">
                  <a:moveTo>
                    <a:pt x="148" y="1"/>
                  </a:moveTo>
                  <a:cubicBezTo>
                    <a:pt x="185" y="13"/>
                    <a:pt x="234" y="13"/>
                    <a:pt x="246" y="37"/>
                  </a:cubicBezTo>
                  <a:cubicBezTo>
                    <a:pt x="246" y="62"/>
                    <a:pt x="246" y="99"/>
                    <a:pt x="222" y="124"/>
                  </a:cubicBezTo>
                  <a:cubicBezTo>
                    <a:pt x="185" y="148"/>
                    <a:pt x="148" y="173"/>
                    <a:pt x="99" y="185"/>
                  </a:cubicBezTo>
                  <a:cubicBezTo>
                    <a:pt x="74" y="185"/>
                    <a:pt x="25" y="173"/>
                    <a:pt x="13" y="160"/>
                  </a:cubicBezTo>
                  <a:cubicBezTo>
                    <a:pt x="1" y="136"/>
                    <a:pt x="13" y="87"/>
                    <a:pt x="38" y="74"/>
                  </a:cubicBezTo>
                  <a:cubicBezTo>
                    <a:pt x="74" y="37"/>
                    <a:pt x="111" y="25"/>
                    <a:pt x="148" y="1"/>
                  </a:cubicBezTo>
                  <a:close/>
                </a:path>
              </a:pathLst>
            </a:custGeom>
            <a:solidFill>
              <a:srgbClr val="D78F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22"/>
            <p:cNvSpPr/>
            <p:nvPr/>
          </p:nvSpPr>
          <p:spPr>
            <a:xfrm>
              <a:off x="-12319708" y="-5480931"/>
              <a:ext cx="9230" cy="7544"/>
            </a:xfrm>
            <a:custGeom>
              <a:rect b="b" l="l" r="r" t="t"/>
              <a:pathLst>
                <a:path extrusionOk="0" h="161" w="197">
                  <a:moveTo>
                    <a:pt x="197" y="87"/>
                  </a:moveTo>
                  <a:cubicBezTo>
                    <a:pt x="160" y="111"/>
                    <a:pt x="123" y="136"/>
                    <a:pt x="86" y="161"/>
                  </a:cubicBezTo>
                  <a:cubicBezTo>
                    <a:pt x="62" y="161"/>
                    <a:pt x="25" y="148"/>
                    <a:pt x="0" y="136"/>
                  </a:cubicBezTo>
                  <a:cubicBezTo>
                    <a:pt x="13" y="99"/>
                    <a:pt x="13" y="62"/>
                    <a:pt x="37" y="50"/>
                  </a:cubicBezTo>
                  <a:cubicBezTo>
                    <a:pt x="49" y="25"/>
                    <a:pt x="86" y="1"/>
                    <a:pt x="123" y="13"/>
                  </a:cubicBezTo>
                  <a:cubicBezTo>
                    <a:pt x="135" y="13"/>
                    <a:pt x="160" y="50"/>
                    <a:pt x="197" y="87"/>
                  </a:cubicBezTo>
                  <a:close/>
                </a:path>
              </a:pathLst>
            </a:custGeom>
            <a:solidFill>
              <a:srgbClr val="D78F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22"/>
            <p:cNvSpPr/>
            <p:nvPr/>
          </p:nvSpPr>
          <p:spPr>
            <a:xfrm>
              <a:off x="-12341027" y="-5473996"/>
              <a:ext cx="4076" cy="6372"/>
            </a:xfrm>
            <a:custGeom>
              <a:rect b="b" l="l" r="r" t="t"/>
              <a:pathLst>
                <a:path extrusionOk="0" h="136" w="87">
                  <a:moveTo>
                    <a:pt x="86" y="37"/>
                  </a:moveTo>
                  <a:cubicBezTo>
                    <a:pt x="86" y="49"/>
                    <a:pt x="74" y="74"/>
                    <a:pt x="74" y="86"/>
                  </a:cubicBezTo>
                  <a:cubicBezTo>
                    <a:pt x="50" y="123"/>
                    <a:pt x="25" y="135"/>
                    <a:pt x="0" y="99"/>
                  </a:cubicBezTo>
                  <a:cubicBezTo>
                    <a:pt x="0" y="74"/>
                    <a:pt x="13" y="37"/>
                    <a:pt x="13" y="0"/>
                  </a:cubicBezTo>
                  <a:cubicBezTo>
                    <a:pt x="25" y="0"/>
                    <a:pt x="50" y="0"/>
                    <a:pt x="62" y="0"/>
                  </a:cubicBezTo>
                  <a:cubicBezTo>
                    <a:pt x="74" y="0"/>
                    <a:pt x="74" y="25"/>
                    <a:pt x="86" y="37"/>
                  </a:cubicBezTo>
                  <a:close/>
                </a:path>
              </a:pathLst>
            </a:custGeom>
            <a:solidFill>
              <a:srgbClr val="D78F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22"/>
            <p:cNvSpPr/>
            <p:nvPr/>
          </p:nvSpPr>
          <p:spPr>
            <a:xfrm>
              <a:off x="-12297826" y="-5065608"/>
              <a:ext cx="188966" cy="245989"/>
            </a:xfrm>
            <a:custGeom>
              <a:rect b="b" l="l" r="r" t="t"/>
              <a:pathLst>
                <a:path extrusionOk="0" h="5250" w="4033">
                  <a:moveTo>
                    <a:pt x="2324" y="0"/>
                  </a:moveTo>
                  <a:cubicBezTo>
                    <a:pt x="2434" y="74"/>
                    <a:pt x="2533" y="148"/>
                    <a:pt x="2631" y="209"/>
                  </a:cubicBezTo>
                  <a:cubicBezTo>
                    <a:pt x="2717" y="258"/>
                    <a:pt x="2779" y="344"/>
                    <a:pt x="2803" y="443"/>
                  </a:cubicBezTo>
                  <a:cubicBezTo>
                    <a:pt x="2840" y="578"/>
                    <a:pt x="2865" y="713"/>
                    <a:pt x="2902" y="836"/>
                  </a:cubicBezTo>
                  <a:cubicBezTo>
                    <a:pt x="3000" y="1254"/>
                    <a:pt x="3111" y="1660"/>
                    <a:pt x="3184" y="2078"/>
                  </a:cubicBezTo>
                  <a:cubicBezTo>
                    <a:pt x="3320" y="2729"/>
                    <a:pt x="3565" y="3344"/>
                    <a:pt x="3762" y="3971"/>
                  </a:cubicBezTo>
                  <a:cubicBezTo>
                    <a:pt x="3774" y="4020"/>
                    <a:pt x="3787" y="4069"/>
                    <a:pt x="3811" y="4119"/>
                  </a:cubicBezTo>
                  <a:cubicBezTo>
                    <a:pt x="4033" y="4549"/>
                    <a:pt x="3983" y="4537"/>
                    <a:pt x="3664" y="4844"/>
                  </a:cubicBezTo>
                  <a:cubicBezTo>
                    <a:pt x="3529" y="4979"/>
                    <a:pt x="3381" y="5077"/>
                    <a:pt x="3184" y="5114"/>
                  </a:cubicBezTo>
                  <a:cubicBezTo>
                    <a:pt x="3025" y="5151"/>
                    <a:pt x="2852" y="5200"/>
                    <a:pt x="2693" y="5237"/>
                  </a:cubicBezTo>
                  <a:cubicBezTo>
                    <a:pt x="2631" y="5250"/>
                    <a:pt x="2557" y="5213"/>
                    <a:pt x="2521" y="5163"/>
                  </a:cubicBezTo>
                  <a:cubicBezTo>
                    <a:pt x="2496" y="5127"/>
                    <a:pt x="2484" y="5102"/>
                    <a:pt x="2459" y="5077"/>
                  </a:cubicBezTo>
                  <a:cubicBezTo>
                    <a:pt x="2299" y="4770"/>
                    <a:pt x="2115" y="4487"/>
                    <a:pt x="1869" y="4254"/>
                  </a:cubicBezTo>
                  <a:cubicBezTo>
                    <a:pt x="1795" y="4192"/>
                    <a:pt x="1734" y="4106"/>
                    <a:pt x="1672" y="4020"/>
                  </a:cubicBezTo>
                  <a:cubicBezTo>
                    <a:pt x="1390" y="3541"/>
                    <a:pt x="1008" y="3135"/>
                    <a:pt x="627" y="2729"/>
                  </a:cubicBezTo>
                  <a:cubicBezTo>
                    <a:pt x="541" y="2643"/>
                    <a:pt x="468" y="2545"/>
                    <a:pt x="394" y="2459"/>
                  </a:cubicBezTo>
                  <a:cubicBezTo>
                    <a:pt x="381" y="2434"/>
                    <a:pt x="394" y="2385"/>
                    <a:pt x="406" y="2373"/>
                  </a:cubicBezTo>
                  <a:cubicBezTo>
                    <a:pt x="431" y="2348"/>
                    <a:pt x="468" y="2336"/>
                    <a:pt x="492" y="2324"/>
                  </a:cubicBezTo>
                  <a:cubicBezTo>
                    <a:pt x="615" y="2287"/>
                    <a:pt x="726" y="2275"/>
                    <a:pt x="836" y="2238"/>
                  </a:cubicBezTo>
                  <a:cubicBezTo>
                    <a:pt x="1156" y="2115"/>
                    <a:pt x="1476" y="2004"/>
                    <a:pt x="1648" y="1672"/>
                  </a:cubicBezTo>
                  <a:cubicBezTo>
                    <a:pt x="1721" y="1549"/>
                    <a:pt x="1844" y="1439"/>
                    <a:pt x="1967" y="1365"/>
                  </a:cubicBezTo>
                  <a:cubicBezTo>
                    <a:pt x="2115" y="1266"/>
                    <a:pt x="2213" y="1131"/>
                    <a:pt x="2324" y="1008"/>
                  </a:cubicBezTo>
                  <a:cubicBezTo>
                    <a:pt x="2422" y="910"/>
                    <a:pt x="2410" y="787"/>
                    <a:pt x="2361" y="676"/>
                  </a:cubicBezTo>
                  <a:cubicBezTo>
                    <a:pt x="2299" y="553"/>
                    <a:pt x="2201" y="504"/>
                    <a:pt x="2078" y="480"/>
                  </a:cubicBezTo>
                  <a:cubicBezTo>
                    <a:pt x="2029" y="467"/>
                    <a:pt x="1980" y="480"/>
                    <a:pt x="1930" y="492"/>
                  </a:cubicBezTo>
                  <a:cubicBezTo>
                    <a:pt x="1746" y="529"/>
                    <a:pt x="1562" y="578"/>
                    <a:pt x="1377" y="615"/>
                  </a:cubicBezTo>
                  <a:cubicBezTo>
                    <a:pt x="1254" y="652"/>
                    <a:pt x="1168" y="726"/>
                    <a:pt x="1119" y="848"/>
                  </a:cubicBezTo>
                  <a:cubicBezTo>
                    <a:pt x="1045" y="1033"/>
                    <a:pt x="959" y="1217"/>
                    <a:pt x="1045" y="1426"/>
                  </a:cubicBezTo>
                  <a:cubicBezTo>
                    <a:pt x="1070" y="1488"/>
                    <a:pt x="1070" y="1562"/>
                    <a:pt x="1082" y="1623"/>
                  </a:cubicBezTo>
                  <a:cubicBezTo>
                    <a:pt x="1094" y="1709"/>
                    <a:pt x="1033" y="1807"/>
                    <a:pt x="959" y="1832"/>
                  </a:cubicBezTo>
                  <a:cubicBezTo>
                    <a:pt x="713" y="1955"/>
                    <a:pt x="455" y="2004"/>
                    <a:pt x="185" y="2041"/>
                  </a:cubicBezTo>
                  <a:cubicBezTo>
                    <a:pt x="86" y="2053"/>
                    <a:pt x="0" y="1906"/>
                    <a:pt x="37" y="1820"/>
                  </a:cubicBezTo>
                  <a:cubicBezTo>
                    <a:pt x="50" y="1795"/>
                    <a:pt x="50" y="1758"/>
                    <a:pt x="74" y="1734"/>
                  </a:cubicBezTo>
                  <a:cubicBezTo>
                    <a:pt x="418" y="1316"/>
                    <a:pt x="750" y="885"/>
                    <a:pt x="1193" y="566"/>
                  </a:cubicBezTo>
                  <a:cubicBezTo>
                    <a:pt x="1316" y="467"/>
                    <a:pt x="1451" y="381"/>
                    <a:pt x="1574" y="320"/>
                  </a:cubicBezTo>
                  <a:cubicBezTo>
                    <a:pt x="1697" y="258"/>
                    <a:pt x="1832" y="222"/>
                    <a:pt x="1955" y="172"/>
                  </a:cubicBezTo>
                  <a:cubicBezTo>
                    <a:pt x="2078" y="123"/>
                    <a:pt x="2201" y="62"/>
                    <a:pt x="2324" y="0"/>
                  </a:cubicBezTo>
                  <a:close/>
                </a:path>
              </a:pathLst>
            </a:custGeom>
            <a:solidFill>
              <a:srgbClr val="A5B4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22"/>
            <p:cNvSpPr/>
            <p:nvPr/>
          </p:nvSpPr>
          <p:spPr>
            <a:xfrm>
              <a:off x="-12150374" y="-4793146"/>
              <a:ext cx="159588" cy="181469"/>
            </a:xfrm>
            <a:custGeom>
              <a:rect b="b" l="l" r="r" t="t"/>
              <a:pathLst>
                <a:path extrusionOk="0" h="3873" w="3406">
                  <a:moveTo>
                    <a:pt x="3357" y="2668"/>
                  </a:moveTo>
                  <a:cubicBezTo>
                    <a:pt x="3406" y="3049"/>
                    <a:pt x="3172" y="3270"/>
                    <a:pt x="2988" y="3504"/>
                  </a:cubicBezTo>
                  <a:cubicBezTo>
                    <a:pt x="2963" y="3541"/>
                    <a:pt x="2914" y="3577"/>
                    <a:pt x="2865" y="3590"/>
                  </a:cubicBezTo>
                  <a:cubicBezTo>
                    <a:pt x="2521" y="3676"/>
                    <a:pt x="2176" y="3762"/>
                    <a:pt x="1832" y="3836"/>
                  </a:cubicBezTo>
                  <a:cubicBezTo>
                    <a:pt x="1697" y="3872"/>
                    <a:pt x="1562" y="3811"/>
                    <a:pt x="1513" y="3663"/>
                  </a:cubicBezTo>
                  <a:cubicBezTo>
                    <a:pt x="1402" y="3368"/>
                    <a:pt x="1205" y="3110"/>
                    <a:pt x="1082" y="2803"/>
                  </a:cubicBezTo>
                  <a:cubicBezTo>
                    <a:pt x="972" y="2508"/>
                    <a:pt x="800" y="2237"/>
                    <a:pt x="677" y="1930"/>
                  </a:cubicBezTo>
                  <a:cubicBezTo>
                    <a:pt x="541" y="1610"/>
                    <a:pt x="357" y="1303"/>
                    <a:pt x="197" y="983"/>
                  </a:cubicBezTo>
                  <a:cubicBezTo>
                    <a:pt x="136" y="861"/>
                    <a:pt x="87" y="738"/>
                    <a:pt x="25" y="615"/>
                  </a:cubicBezTo>
                  <a:cubicBezTo>
                    <a:pt x="1" y="541"/>
                    <a:pt x="37" y="467"/>
                    <a:pt x="111" y="479"/>
                  </a:cubicBezTo>
                  <a:cubicBezTo>
                    <a:pt x="591" y="529"/>
                    <a:pt x="996" y="344"/>
                    <a:pt x="1328" y="0"/>
                  </a:cubicBezTo>
                  <a:cubicBezTo>
                    <a:pt x="1377" y="37"/>
                    <a:pt x="1427" y="61"/>
                    <a:pt x="1451" y="98"/>
                  </a:cubicBezTo>
                  <a:cubicBezTo>
                    <a:pt x="1636" y="357"/>
                    <a:pt x="1820" y="627"/>
                    <a:pt x="2004" y="885"/>
                  </a:cubicBezTo>
                  <a:cubicBezTo>
                    <a:pt x="2127" y="1070"/>
                    <a:pt x="2250" y="1254"/>
                    <a:pt x="2422" y="1401"/>
                  </a:cubicBezTo>
                  <a:cubicBezTo>
                    <a:pt x="2496" y="1463"/>
                    <a:pt x="2545" y="1549"/>
                    <a:pt x="2607" y="1635"/>
                  </a:cubicBezTo>
                  <a:cubicBezTo>
                    <a:pt x="2680" y="1733"/>
                    <a:pt x="2754" y="1819"/>
                    <a:pt x="2828" y="1918"/>
                  </a:cubicBezTo>
                  <a:cubicBezTo>
                    <a:pt x="2914" y="2016"/>
                    <a:pt x="3012" y="2114"/>
                    <a:pt x="3086" y="2225"/>
                  </a:cubicBezTo>
                  <a:cubicBezTo>
                    <a:pt x="3197" y="2373"/>
                    <a:pt x="3283" y="2545"/>
                    <a:pt x="3357" y="2668"/>
                  </a:cubicBezTo>
                  <a:close/>
                </a:path>
              </a:pathLst>
            </a:custGeom>
            <a:solidFill>
              <a:srgbClr val="A5B4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22"/>
            <p:cNvSpPr/>
            <p:nvPr/>
          </p:nvSpPr>
          <p:spPr>
            <a:xfrm>
              <a:off x="-12157308" y="-4810436"/>
              <a:ext cx="54773" cy="25395"/>
            </a:xfrm>
            <a:custGeom>
              <a:rect b="b" l="l" r="r" t="t"/>
              <a:pathLst>
                <a:path extrusionOk="0" h="542" w="1169">
                  <a:moveTo>
                    <a:pt x="628" y="480"/>
                  </a:moveTo>
                  <a:cubicBezTo>
                    <a:pt x="419" y="541"/>
                    <a:pt x="222" y="517"/>
                    <a:pt x="26" y="443"/>
                  </a:cubicBezTo>
                  <a:cubicBezTo>
                    <a:pt x="13" y="430"/>
                    <a:pt x="1" y="418"/>
                    <a:pt x="1" y="406"/>
                  </a:cubicBezTo>
                  <a:cubicBezTo>
                    <a:pt x="13" y="381"/>
                    <a:pt x="26" y="344"/>
                    <a:pt x="38" y="344"/>
                  </a:cubicBezTo>
                  <a:cubicBezTo>
                    <a:pt x="136" y="320"/>
                    <a:pt x="247" y="308"/>
                    <a:pt x="345" y="283"/>
                  </a:cubicBezTo>
                  <a:cubicBezTo>
                    <a:pt x="603" y="221"/>
                    <a:pt x="874" y="172"/>
                    <a:pt x="1095" y="13"/>
                  </a:cubicBezTo>
                  <a:cubicBezTo>
                    <a:pt x="1107" y="0"/>
                    <a:pt x="1144" y="25"/>
                    <a:pt x="1169" y="37"/>
                  </a:cubicBezTo>
                  <a:cubicBezTo>
                    <a:pt x="1169" y="49"/>
                    <a:pt x="1169" y="74"/>
                    <a:pt x="1169" y="86"/>
                  </a:cubicBezTo>
                  <a:cubicBezTo>
                    <a:pt x="1132" y="148"/>
                    <a:pt x="1107" y="209"/>
                    <a:pt x="1058" y="258"/>
                  </a:cubicBezTo>
                  <a:cubicBezTo>
                    <a:pt x="935" y="369"/>
                    <a:pt x="788" y="455"/>
                    <a:pt x="628" y="480"/>
                  </a:cubicBezTo>
                  <a:close/>
                </a:path>
              </a:pathLst>
            </a:custGeom>
            <a:solidFill>
              <a:srgbClr val="A5B4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22"/>
            <p:cNvSpPr/>
            <p:nvPr/>
          </p:nvSpPr>
          <p:spPr>
            <a:xfrm>
              <a:off x="-12233307" y="-5025875"/>
              <a:ext cx="27129" cy="21366"/>
            </a:xfrm>
            <a:custGeom>
              <a:rect b="b" l="l" r="r" t="t"/>
              <a:pathLst>
                <a:path extrusionOk="0" h="456" w="579">
                  <a:moveTo>
                    <a:pt x="541" y="0"/>
                  </a:moveTo>
                  <a:cubicBezTo>
                    <a:pt x="553" y="37"/>
                    <a:pt x="578" y="74"/>
                    <a:pt x="566" y="87"/>
                  </a:cubicBezTo>
                  <a:cubicBezTo>
                    <a:pt x="443" y="246"/>
                    <a:pt x="283" y="345"/>
                    <a:pt x="111" y="455"/>
                  </a:cubicBezTo>
                  <a:cubicBezTo>
                    <a:pt x="74" y="394"/>
                    <a:pt x="37" y="357"/>
                    <a:pt x="25" y="308"/>
                  </a:cubicBezTo>
                  <a:cubicBezTo>
                    <a:pt x="0" y="197"/>
                    <a:pt x="25" y="123"/>
                    <a:pt x="99" y="99"/>
                  </a:cubicBezTo>
                  <a:cubicBezTo>
                    <a:pt x="246" y="62"/>
                    <a:pt x="394" y="25"/>
                    <a:pt x="541" y="0"/>
                  </a:cubicBezTo>
                  <a:close/>
                </a:path>
              </a:pathLst>
            </a:custGeom>
            <a:solidFill>
              <a:srgbClr val="A5B4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22"/>
            <p:cNvSpPr/>
            <p:nvPr/>
          </p:nvSpPr>
          <p:spPr>
            <a:xfrm>
              <a:off x="-12110032" y="-4834660"/>
              <a:ext cx="5763" cy="6419"/>
            </a:xfrm>
            <a:custGeom>
              <a:rect b="b" l="l" r="r" t="t"/>
              <a:pathLst>
                <a:path extrusionOk="0" h="137" w="123">
                  <a:moveTo>
                    <a:pt x="62" y="1"/>
                  </a:moveTo>
                  <a:cubicBezTo>
                    <a:pt x="98" y="13"/>
                    <a:pt x="111" y="25"/>
                    <a:pt x="123" y="38"/>
                  </a:cubicBezTo>
                  <a:cubicBezTo>
                    <a:pt x="86" y="62"/>
                    <a:pt x="62" y="99"/>
                    <a:pt x="37" y="124"/>
                  </a:cubicBezTo>
                  <a:cubicBezTo>
                    <a:pt x="37" y="136"/>
                    <a:pt x="0" y="112"/>
                    <a:pt x="12" y="112"/>
                  </a:cubicBezTo>
                  <a:cubicBezTo>
                    <a:pt x="25" y="75"/>
                    <a:pt x="49" y="38"/>
                    <a:pt x="62" y="1"/>
                  </a:cubicBezTo>
                  <a:close/>
                </a:path>
              </a:pathLst>
            </a:custGeom>
            <a:solidFill>
              <a:srgbClr val="A5B4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22"/>
            <p:cNvSpPr/>
            <p:nvPr/>
          </p:nvSpPr>
          <p:spPr>
            <a:xfrm>
              <a:off x="-12454510" y="-5554634"/>
              <a:ext cx="626170" cy="1074291"/>
            </a:xfrm>
            <a:custGeom>
              <a:rect b="b" l="l" r="r" t="t"/>
              <a:pathLst>
                <a:path extrusionOk="0" h="22928" w="13364">
                  <a:moveTo>
                    <a:pt x="2508" y="1758"/>
                  </a:moveTo>
                  <a:cubicBezTo>
                    <a:pt x="2496" y="1746"/>
                    <a:pt x="2496" y="1721"/>
                    <a:pt x="2484" y="1721"/>
                  </a:cubicBezTo>
                  <a:cubicBezTo>
                    <a:pt x="2472" y="1721"/>
                    <a:pt x="2447" y="1721"/>
                    <a:pt x="2435" y="1721"/>
                  </a:cubicBezTo>
                  <a:cubicBezTo>
                    <a:pt x="2435" y="1758"/>
                    <a:pt x="2422" y="1795"/>
                    <a:pt x="2422" y="1820"/>
                  </a:cubicBezTo>
                  <a:cubicBezTo>
                    <a:pt x="2447" y="1856"/>
                    <a:pt x="2472" y="1844"/>
                    <a:pt x="2496" y="1807"/>
                  </a:cubicBezTo>
                  <a:cubicBezTo>
                    <a:pt x="2496" y="1795"/>
                    <a:pt x="2508" y="1770"/>
                    <a:pt x="2508" y="1758"/>
                  </a:cubicBezTo>
                  <a:close/>
                  <a:moveTo>
                    <a:pt x="2521" y="3074"/>
                  </a:moveTo>
                  <a:cubicBezTo>
                    <a:pt x="2619" y="3123"/>
                    <a:pt x="2705" y="3086"/>
                    <a:pt x="2779" y="3012"/>
                  </a:cubicBezTo>
                  <a:cubicBezTo>
                    <a:pt x="2681" y="2963"/>
                    <a:pt x="2594" y="3000"/>
                    <a:pt x="2521" y="3074"/>
                  </a:cubicBezTo>
                  <a:close/>
                  <a:moveTo>
                    <a:pt x="3074" y="1660"/>
                  </a:moveTo>
                  <a:cubicBezTo>
                    <a:pt x="3037" y="1623"/>
                    <a:pt x="3012" y="1586"/>
                    <a:pt x="3000" y="1586"/>
                  </a:cubicBezTo>
                  <a:cubicBezTo>
                    <a:pt x="2963" y="1574"/>
                    <a:pt x="2926" y="1598"/>
                    <a:pt x="2914" y="1623"/>
                  </a:cubicBezTo>
                  <a:cubicBezTo>
                    <a:pt x="2890" y="1635"/>
                    <a:pt x="2890" y="1672"/>
                    <a:pt x="2877" y="1709"/>
                  </a:cubicBezTo>
                  <a:cubicBezTo>
                    <a:pt x="2902" y="1721"/>
                    <a:pt x="2939" y="1734"/>
                    <a:pt x="2963" y="1734"/>
                  </a:cubicBezTo>
                  <a:cubicBezTo>
                    <a:pt x="3000" y="1709"/>
                    <a:pt x="3037" y="1684"/>
                    <a:pt x="3074" y="1660"/>
                  </a:cubicBezTo>
                  <a:close/>
                  <a:moveTo>
                    <a:pt x="1869" y="2029"/>
                  </a:moveTo>
                  <a:cubicBezTo>
                    <a:pt x="1832" y="2053"/>
                    <a:pt x="1795" y="2065"/>
                    <a:pt x="1759" y="2102"/>
                  </a:cubicBezTo>
                  <a:cubicBezTo>
                    <a:pt x="1734" y="2115"/>
                    <a:pt x="1722" y="2164"/>
                    <a:pt x="1734" y="2188"/>
                  </a:cubicBezTo>
                  <a:cubicBezTo>
                    <a:pt x="1746" y="2201"/>
                    <a:pt x="1795" y="2213"/>
                    <a:pt x="1820" y="2213"/>
                  </a:cubicBezTo>
                  <a:cubicBezTo>
                    <a:pt x="1869" y="2201"/>
                    <a:pt x="1906" y="2176"/>
                    <a:pt x="1943" y="2152"/>
                  </a:cubicBezTo>
                  <a:cubicBezTo>
                    <a:pt x="1967" y="2127"/>
                    <a:pt x="1967" y="2078"/>
                    <a:pt x="1967" y="2065"/>
                  </a:cubicBezTo>
                  <a:cubicBezTo>
                    <a:pt x="1955" y="2041"/>
                    <a:pt x="1906" y="2041"/>
                    <a:pt x="1869" y="2029"/>
                  </a:cubicBezTo>
                  <a:close/>
                  <a:moveTo>
                    <a:pt x="2004" y="1389"/>
                  </a:moveTo>
                  <a:cubicBezTo>
                    <a:pt x="2115" y="1463"/>
                    <a:pt x="2201" y="1426"/>
                    <a:pt x="2275" y="1340"/>
                  </a:cubicBezTo>
                  <a:cubicBezTo>
                    <a:pt x="2312" y="1291"/>
                    <a:pt x="2361" y="1254"/>
                    <a:pt x="2435" y="1291"/>
                  </a:cubicBezTo>
                  <a:cubicBezTo>
                    <a:pt x="2582" y="1340"/>
                    <a:pt x="2705" y="1279"/>
                    <a:pt x="2828" y="1217"/>
                  </a:cubicBezTo>
                  <a:cubicBezTo>
                    <a:pt x="2890" y="1193"/>
                    <a:pt x="2939" y="1082"/>
                    <a:pt x="2926" y="1008"/>
                  </a:cubicBezTo>
                  <a:cubicBezTo>
                    <a:pt x="2914" y="910"/>
                    <a:pt x="2890" y="812"/>
                    <a:pt x="2865" y="713"/>
                  </a:cubicBezTo>
                  <a:cubicBezTo>
                    <a:pt x="2828" y="603"/>
                    <a:pt x="2705" y="516"/>
                    <a:pt x="2594" y="529"/>
                  </a:cubicBezTo>
                  <a:cubicBezTo>
                    <a:pt x="2545" y="529"/>
                    <a:pt x="2496" y="529"/>
                    <a:pt x="2447" y="541"/>
                  </a:cubicBezTo>
                  <a:cubicBezTo>
                    <a:pt x="2017" y="639"/>
                    <a:pt x="1586" y="750"/>
                    <a:pt x="1156" y="848"/>
                  </a:cubicBezTo>
                  <a:cubicBezTo>
                    <a:pt x="1095" y="861"/>
                    <a:pt x="1033" y="898"/>
                    <a:pt x="984" y="934"/>
                  </a:cubicBezTo>
                  <a:cubicBezTo>
                    <a:pt x="947" y="959"/>
                    <a:pt x="910" y="1021"/>
                    <a:pt x="923" y="1057"/>
                  </a:cubicBezTo>
                  <a:cubicBezTo>
                    <a:pt x="935" y="1180"/>
                    <a:pt x="996" y="1279"/>
                    <a:pt x="1107" y="1352"/>
                  </a:cubicBezTo>
                  <a:cubicBezTo>
                    <a:pt x="1119" y="1365"/>
                    <a:pt x="1181" y="1352"/>
                    <a:pt x="1193" y="1340"/>
                  </a:cubicBezTo>
                  <a:cubicBezTo>
                    <a:pt x="1242" y="1229"/>
                    <a:pt x="1279" y="1119"/>
                    <a:pt x="1328" y="1021"/>
                  </a:cubicBezTo>
                  <a:cubicBezTo>
                    <a:pt x="1341" y="984"/>
                    <a:pt x="1377" y="971"/>
                    <a:pt x="1402" y="947"/>
                  </a:cubicBezTo>
                  <a:cubicBezTo>
                    <a:pt x="1427" y="934"/>
                    <a:pt x="1476" y="984"/>
                    <a:pt x="1488" y="1045"/>
                  </a:cubicBezTo>
                  <a:cubicBezTo>
                    <a:pt x="1513" y="1143"/>
                    <a:pt x="1550" y="1229"/>
                    <a:pt x="1513" y="1340"/>
                  </a:cubicBezTo>
                  <a:cubicBezTo>
                    <a:pt x="1488" y="1377"/>
                    <a:pt x="1500" y="1438"/>
                    <a:pt x="1513" y="1488"/>
                  </a:cubicBezTo>
                  <a:cubicBezTo>
                    <a:pt x="1513" y="1500"/>
                    <a:pt x="1525" y="1512"/>
                    <a:pt x="1537" y="1525"/>
                  </a:cubicBezTo>
                  <a:cubicBezTo>
                    <a:pt x="1574" y="1525"/>
                    <a:pt x="1623" y="1537"/>
                    <a:pt x="1636" y="1525"/>
                  </a:cubicBezTo>
                  <a:cubicBezTo>
                    <a:pt x="1746" y="1352"/>
                    <a:pt x="1845" y="1180"/>
                    <a:pt x="1955" y="996"/>
                  </a:cubicBezTo>
                  <a:cubicBezTo>
                    <a:pt x="2017" y="984"/>
                    <a:pt x="2078" y="1021"/>
                    <a:pt x="2066" y="1094"/>
                  </a:cubicBezTo>
                  <a:cubicBezTo>
                    <a:pt x="2066" y="1193"/>
                    <a:pt x="2017" y="1291"/>
                    <a:pt x="2004" y="1389"/>
                  </a:cubicBezTo>
                  <a:close/>
                  <a:moveTo>
                    <a:pt x="3504" y="1918"/>
                  </a:moveTo>
                  <a:cubicBezTo>
                    <a:pt x="3676" y="1893"/>
                    <a:pt x="3812" y="1869"/>
                    <a:pt x="3947" y="1856"/>
                  </a:cubicBezTo>
                  <a:cubicBezTo>
                    <a:pt x="4008" y="1856"/>
                    <a:pt x="4070" y="1869"/>
                    <a:pt x="4131" y="1893"/>
                  </a:cubicBezTo>
                  <a:cubicBezTo>
                    <a:pt x="4168" y="1893"/>
                    <a:pt x="4193" y="1992"/>
                    <a:pt x="4156" y="2016"/>
                  </a:cubicBezTo>
                  <a:cubicBezTo>
                    <a:pt x="4119" y="2053"/>
                    <a:pt x="4082" y="2102"/>
                    <a:pt x="4045" y="2115"/>
                  </a:cubicBezTo>
                  <a:cubicBezTo>
                    <a:pt x="3812" y="2176"/>
                    <a:pt x="3578" y="2225"/>
                    <a:pt x="3344" y="2274"/>
                  </a:cubicBezTo>
                  <a:cubicBezTo>
                    <a:pt x="3258" y="2287"/>
                    <a:pt x="3185" y="2250"/>
                    <a:pt x="3135" y="2164"/>
                  </a:cubicBezTo>
                  <a:cubicBezTo>
                    <a:pt x="3099" y="2090"/>
                    <a:pt x="3049" y="2065"/>
                    <a:pt x="2976" y="2102"/>
                  </a:cubicBezTo>
                  <a:cubicBezTo>
                    <a:pt x="2914" y="2127"/>
                    <a:pt x="2865" y="2164"/>
                    <a:pt x="2803" y="2201"/>
                  </a:cubicBezTo>
                  <a:cubicBezTo>
                    <a:pt x="2422" y="2434"/>
                    <a:pt x="2004" y="2569"/>
                    <a:pt x="1648" y="2606"/>
                  </a:cubicBezTo>
                  <a:cubicBezTo>
                    <a:pt x="1390" y="2569"/>
                    <a:pt x="1316" y="2373"/>
                    <a:pt x="1144" y="2348"/>
                  </a:cubicBezTo>
                  <a:cubicBezTo>
                    <a:pt x="1033" y="2410"/>
                    <a:pt x="923" y="2471"/>
                    <a:pt x="824" y="2533"/>
                  </a:cubicBezTo>
                  <a:cubicBezTo>
                    <a:pt x="775" y="2569"/>
                    <a:pt x="726" y="2631"/>
                    <a:pt x="787" y="2705"/>
                  </a:cubicBezTo>
                  <a:cubicBezTo>
                    <a:pt x="812" y="2754"/>
                    <a:pt x="800" y="2803"/>
                    <a:pt x="775" y="2840"/>
                  </a:cubicBezTo>
                  <a:cubicBezTo>
                    <a:pt x="726" y="2951"/>
                    <a:pt x="750" y="3037"/>
                    <a:pt x="787" y="3135"/>
                  </a:cubicBezTo>
                  <a:cubicBezTo>
                    <a:pt x="812" y="3233"/>
                    <a:pt x="886" y="3282"/>
                    <a:pt x="972" y="3270"/>
                  </a:cubicBezTo>
                  <a:cubicBezTo>
                    <a:pt x="1218" y="3209"/>
                    <a:pt x="1476" y="3160"/>
                    <a:pt x="1709" y="3074"/>
                  </a:cubicBezTo>
                  <a:cubicBezTo>
                    <a:pt x="2152" y="2901"/>
                    <a:pt x="2582" y="2692"/>
                    <a:pt x="3037" y="2569"/>
                  </a:cubicBezTo>
                  <a:cubicBezTo>
                    <a:pt x="3099" y="2557"/>
                    <a:pt x="3172" y="2520"/>
                    <a:pt x="3221" y="2496"/>
                  </a:cubicBezTo>
                  <a:cubicBezTo>
                    <a:pt x="3430" y="2373"/>
                    <a:pt x="3639" y="2360"/>
                    <a:pt x="3861" y="2385"/>
                  </a:cubicBezTo>
                  <a:cubicBezTo>
                    <a:pt x="3898" y="2385"/>
                    <a:pt x="3934" y="2410"/>
                    <a:pt x="3959" y="2397"/>
                  </a:cubicBezTo>
                  <a:cubicBezTo>
                    <a:pt x="4094" y="2336"/>
                    <a:pt x="4205" y="2238"/>
                    <a:pt x="4377" y="2274"/>
                  </a:cubicBezTo>
                  <a:cubicBezTo>
                    <a:pt x="4402" y="2287"/>
                    <a:pt x="4426" y="2250"/>
                    <a:pt x="4463" y="2238"/>
                  </a:cubicBezTo>
                  <a:cubicBezTo>
                    <a:pt x="4549" y="2188"/>
                    <a:pt x="4598" y="2127"/>
                    <a:pt x="4611" y="2041"/>
                  </a:cubicBezTo>
                  <a:cubicBezTo>
                    <a:pt x="4623" y="1820"/>
                    <a:pt x="4574" y="1598"/>
                    <a:pt x="4438" y="1414"/>
                  </a:cubicBezTo>
                  <a:cubicBezTo>
                    <a:pt x="4389" y="1328"/>
                    <a:pt x="4303" y="1279"/>
                    <a:pt x="4193" y="1254"/>
                  </a:cubicBezTo>
                  <a:cubicBezTo>
                    <a:pt x="4033" y="1217"/>
                    <a:pt x="3885" y="1242"/>
                    <a:pt x="3738" y="1279"/>
                  </a:cubicBezTo>
                  <a:cubicBezTo>
                    <a:pt x="3467" y="1352"/>
                    <a:pt x="3430" y="1389"/>
                    <a:pt x="3467" y="1660"/>
                  </a:cubicBezTo>
                  <a:cubicBezTo>
                    <a:pt x="3480" y="1721"/>
                    <a:pt x="3492" y="1795"/>
                    <a:pt x="3504" y="1918"/>
                  </a:cubicBezTo>
                  <a:close/>
                  <a:moveTo>
                    <a:pt x="2127" y="3565"/>
                  </a:moveTo>
                  <a:cubicBezTo>
                    <a:pt x="2201" y="3664"/>
                    <a:pt x="2238" y="3725"/>
                    <a:pt x="2287" y="3774"/>
                  </a:cubicBezTo>
                  <a:cubicBezTo>
                    <a:pt x="2459" y="4020"/>
                    <a:pt x="2607" y="4291"/>
                    <a:pt x="2582" y="4610"/>
                  </a:cubicBezTo>
                  <a:cubicBezTo>
                    <a:pt x="2570" y="4807"/>
                    <a:pt x="2607" y="4979"/>
                    <a:pt x="2656" y="5163"/>
                  </a:cubicBezTo>
                  <a:cubicBezTo>
                    <a:pt x="2840" y="5840"/>
                    <a:pt x="3025" y="6503"/>
                    <a:pt x="3197" y="7179"/>
                  </a:cubicBezTo>
                  <a:cubicBezTo>
                    <a:pt x="3381" y="7548"/>
                    <a:pt x="3271" y="7905"/>
                    <a:pt x="3148" y="8261"/>
                  </a:cubicBezTo>
                  <a:cubicBezTo>
                    <a:pt x="3135" y="8310"/>
                    <a:pt x="3111" y="8347"/>
                    <a:pt x="3086" y="8397"/>
                  </a:cubicBezTo>
                  <a:cubicBezTo>
                    <a:pt x="2951" y="8728"/>
                    <a:pt x="2803" y="9048"/>
                    <a:pt x="2668" y="9380"/>
                  </a:cubicBezTo>
                  <a:cubicBezTo>
                    <a:pt x="2570" y="9650"/>
                    <a:pt x="2422" y="9884"/>
                    <a:pt x="2152" y="10044"/>
                  </a:cubicBezTo>
                  <a:cubicBezTo>
                    <a:pt x="2054" y="10105"/>
                    <a:pt x="1955" y="10191"/>
                    <a:pt x="1906" y="10290"/>
                  </a:cubicBezTo>
                  <a:cubicBezTo>
                    <a:pt x="1832" y="10437"/>
                    <a:pt x="1709" y="10523"/>
                    <a:pt x="1623" y="10646"/>
                  </a:cubicBezTo>
                  <a:cubicBezTo>
                    <a:pt x="1537" y="10745"/>
                    <a:pt x="1451" y="10855"/>
                    <a:pt x="1377" y="10966"/>
                  </a:cubicBezTo>
                  <a:cubicBezTo>
                    <a:pt x="1070" y="11494"/>
                    <a:pt x="984" y="12085"/>
                    <a:pt x="824" y="12650"/>
                  </a:cubicBezTo>
                  <a:cubicBezTo>
                    <a:pt x="812" y="12712"/>
                    <a:pt x="812" y="12785"/>
                    <a:pt x="812" y="12859"/>
                  </a:cubicBezTo>
                  <a:cubicBezTo>
                    <a:pt x="824" y="13265"/>
                    <a:pt x="824" y="13670"/>
                    <a:pt x="947" y="14064"/>
                  </a:cubicBezTo>
                  <a:cubicBezTo>
                    <a:pt x="1033" y="14334"/>
                    <a:pt x="1082" y="14617"/>
                    <a:pt x="1156" y="14900"/>
                  </a:cubicBezTo>
                  <a:cubicBezTo>
                    <a:pt x="1193" y="15047"/>
                    <a:pt x="1242" y="15195"/>
                    <a:pt x="1304" y="15330"/>
                  </a:cubicBezTo>
                  <a:cubicBezTo>
                    <a:pt x="1463" y="15662"/>
                    <a:pt x="1623" y="16006"/>
                    <a:pt x="1795" y="16338"/>
                  </a:cubicBezTo>
                  <a:cubicBezTo>
                    <a:pt x="2459" y="17629"/>
                    <a:pt x="3123" y="18920"/>
                    <a:pt x="3799" y="20210"/>
                  </a:cubicBezTo>
                  <a:cubicBezTo>
                    <a:pt x="3959" y="20530"/>
                    <a:pt x="4143" y="20837"/>
                    <a:pt x="4303" y="21157"/>
                  </a:cubicBezTo>
                  <a:cubicBezTo>
                    <a:pt x="4389" y="21341"/>
                    <a:pt x="4500" y="21501"/>
                    <a:pt x="4635" y="21661"/>
                  </a:cubicBezTo>
                  <a:cubicBezTo>
                    <a:pt x="4721" y="21759"/>
                    <a:pt x="4820" y="21870"/>
                    <a:pt x="4893" y="21968"/>
                  </a:cubicBezTo>
                  <a:cubicBezTo>
                    <a:pt x="5065" y="22214"/>
                    <a:pt x="5299" y="22325"/>
                    <a:pt x="5569" y="22374"/>
                  </a:cubicBezTo>
                  <a:cubicBezTo>
                    <a:pt x="5791" y="22423"/>
                    <a:pt x="6012" y="22423"/>
                    <a:pt x="6233" y="22399"/>
                  </a:cubicBezTo>
                  <a:cubicBezTo>
                    <a:pt x="6455" y="22362"/>
                    <a:pt x="6664" y="22374"/>
                    <a:pt x="6885" y="22399"/>
                  </a:cubicBezTo>
                  <a:cubicBezTo>
                    <a:pt x="7229" y="22460"/>
                    <a:pt x="7561" y="22436"/>
                    <a:pt x="7893" y="22350"/>
                  </a:cubicBezTo>
                  <a:cubicBezTo>
                    <a:pt x="8803" y="22128"/>
                    <a:pt x="9712" y="21919"/>
                    <a:pt x="10610" y="21698"/>
                  </a:cubicBezTo>
                  <a:cubicBezTo>
                    <a:pt x="10733" y="21673"/>
                    <a:pt x="10843" y="21637"/>
                    <a:pt x="10954" y="21587"/>
                  </a:cubicBezTo>
                  <a:cubicBezTo>
                    <a:pt x="11433" y="21341"/>
                    <a:pt x="11938" y="21145"/>
                    <a:pt x="12294" y="20715"/>
                  </a:cubicBezTo>
                  <a:cubicBezTo>
                    <a:pt x="12319" y="20678"/>
                    <a:pt x="12343" y="20665"/>
                    <a:pt x="12380" y="20641"/>
                  </a:cubicBezTo>
                  <a:cubicBezTo>
                    <a:pt x="12552" y="20542"/>
                    <a:pt x="12638" y="20383"/>
                    <a:pt x="12687" y="20198"/>
                  </a:cubicBezTo>
                  <a:cubicBezTo>
                    <a:pt x="12712" y="20088"/>
                    <a:pt x="12749" y="19965"/>
                    <a:pt x="12773" y="19854"/>
                  </a:cubicBezTo>
                  <a:cubicBezTo>
                    <a:pt x="12810" y="19571"/>
                    <a:pt x="12835" y="19288"/>
                    <a:pt x="12884" y="19006"/>
                  </a:cubicBezTo>
                  <a:cubicBezTo>
                    <a:pt x="12933" y="18797"/>
                    <a:pt x="12933" y="18600"/>
                    <a:pt x="12860" y="18403"/>
                  </a:cubicBezTo>
                  <a:cubicBezTo>
                    <a:pt x="12724" y="17973"/>
                    <a:pt x="12577" y="17531"/>
                    <a:pt x="12405" y="17113"/>
                  </a:cubicBezTo>
                  <a:cubicBezTo>
                    <a:pt x="12233" y="16707"/>
                    <a:pt x="12073" y="16301"/>
                    <a:pt x="12011" y="15859"/>
                  </a:cubicBezTo>
                  <a:cubicBezTo>
                    <a:pt x="11987" y="15613"/>
                    <a:pt x="11925" y="15355"/>
                    <a:pt x="11827" y="15121"/>
                  </a:cubicBezTo>
                  <a:cubicBezTo>
                    <a:pt x="11741" y="14900"/>
                    <a:pt x="11655" y="14691"/>
                    <a:pt x="11593" y="14457"/>
                  </a:cubicBezTo>
                  <a:cubicBezTo>
                    <a:pt x="11581" y="14371"/>
                    <a:pt x="11556" y="14285"/>
                    <a:pt x="11520" y="14211"/>
                  </a:cubicBezTo>
                  <a:cubicBezTo>
                    <a:pt x="11323" y="13892"/>
                    <a:pt x="11286" y="13498"/>
                    <a:pt x="11102" y="13179"/>
                  </a:cubicBezTo>
                  <a:cubicBezTo>
                    <a:pt x="11052" y="12908"/>
                    <a:pt x="10880" y="12687"/>
                    <a:pt x="10794" y="12429"/>
                  </a:cubicBezTo>
                  <a:cubicBezTo>
                    <a:pt x="10757" y="12269"/>
                    <a:pt x="10684" y="12109"/>
                    <a:pt x="10610" y="11962"/>
                  </a:cubicBezTo>
                  <a:cubicBezTo>
                    <a:pt x="10475" y="11630"/>
                    <a:pt x="10327" y="11310"/>
                    <a:pt x="10253" y="10954"/>
                  </a:cubicBezTo>
                  <a:cubicBezTo>
                    <a:pt x="10192" y="10597"/>
                    <a:pt x="10032" y="10290"/>
                    <a:pt x="9835" y="9982"/>
                  </a:cubicBezTo>
                  <a:cubicBezTo>
                    <a:pt x="9626" y="9663"/>
                    <a:pt x="9380" y="9392"/>
                    <a:pt x="9135" y="9110"/>
                  </a:cubicBezTo>
                  <a:cubicBezTo>
                    <a:pt x="9036" y="9011"/>
                    <a:pt x="8926" y="8937"/>
                    <a:pt x="8778" y="8950"/>
                  </a:cubicBezTo>
                  <a:cubicBezTo>
                    <a:pt x="8545" y="8974"/>
                    <a:pt x="8348" y="8901"/>
                    <a:pt x="8139" y="8815"/>
                  </a:cubicBezTo>
                  <a:cubicBezTo>
                    <a:pt x="7991" y="8765"/>
                    <a:pt x="7856" y="8716"/>
                    <a:pt x="7709" y="8667"/>
                  </a:cubicBezTo>
                  <a:cubicBezTo>
                    <a:pt x="7561" y="8630"/>
                    <a:pt x="7414" y="8581"/>
                    <a:pt x="7278" y="8507"/>
                  </a:cubicBezTo>
                  <a:cubicBezTo>
                    <a:pt x="7192" y="8446"/>
                    <a:pt x="7106" y="8409"/>
                    <a:pt x="7008" y="8372"/>
                  </a:cubicBezTo>
                  <a:cubicBezTo>
                    <a:pt x="6676" y="8249"/>
                    <a:pt x="6418" y="7979"/>
                    <a:pt x="6086" y="7856"/>
                  </a:cubicBezTo>
                  <a:cubicBezTo>
                    <a:pt x="6049" y="7843"/>
                    <a:pt x="6024" y="7806"/>
                    <a:pt x="6000" y="7782"/>
                  </a:cubicBezTo>
                  <a:cubicBezTo>
                    <a:pt x="5680" y="7450"/>
                    <a:pt x="5348" y="7106"/>
                    <a:pt x="5115" y="6675"/>
                  </a:cubicBezTo>
                  <a:cubicBezTo>
                    <a:pt x="5016" y="6491"/>
                    <a:pt x="4943" y="6270"/>
                    <a:pt x="4734" y="6159"/>
                  </a:cubicBezTo>
                  <a:cubicBezTo>
                    <a:pt x="4684" y="6122"/>
                    <a:pt x="4660" y="6049"/>
                    <a:pt x="4635" y="5987"/>
                  </a:cubicBezTo>
                  <a:cubicBezTo>
                    <a:pt x="4525" y="5643"/>
                    <a:pt x="4402" y="5311"/>
                    <a:pt x="4316" y="4967"/>
                  </a:cubicBezTo>
                  <a:cubicBezTo>
                    <a:pt x="4156" y="4377"/>
                    <a:pt x="4021" y="3787"/>
                    <a:pt x="3873" y="3184"/>
                  </a:cubicBezTo>
                  <a:cubicBezTo>
                    <a:pt x="3861" y="3110"/>
                    <a:pt x="3848" y="3024"/>
                    <a:pt x="3762" y="2975"/>
                  </a:cubicBezTo>
                  <a:cubicBezTo>
                    <a:pt x="3738" y="2963"/>
                    <a:pt x="3701" y="2951"/>
                    <a:pt x="3664" y="2963"/>
                  </a:cubicBezTo>
                  <a:cubicBezTo>
                    <a:pt x="3529" y="2975"/>
                    <a:pt x="3406" y="3000"/>
                    <a:pt x="3271" y="3024"/>
                  </a:cubicBezTo>
                  <a:cubicBezTo>
                    <a:pt x="3148" y="3037"/>
                    <a:pt x="3037" y="3086"/>
                    <a:pt x="2939" y="3160"/>
                  </a:cubicBezTo>
                  <a:cubicBezTo>
                    <a:pt x="2717" y="3344"/>
                    <a:pt x="2472" y="3479"/>
                    <a:pt x="2127" y="3565"/>
                  </a:cubicBezTo>
                  <a:close/>
                  <a:moveTo>
                    <a:pt x="160" y="2410"/>
                  </a:moveTo>
                  <a:cubicBezTo>
                    <a:pt x="308" y="2348"/>
                    <a:pt x="443" y="2287"/>
                    <a:pt x="578" y="2213"/>
                  </a:cubicBezTo>
                  <a:cubicBezTo>
                    <a:pt x="664" y="2176"/>
                    <a:pt x="750" y="2115"/>
                    <a:pt x="836" y="2065"/>
                  </a:cubicBezTo>
                  <a:cubicBezTo>
                    <a:pt x="923" y="2004"/>
                    <a:pt x="959" y="1881"/>
                    <a:pt x="910" y="1795"/>
                  </a:cubicBezTo>
                  <a:cubicBezTo>
                    <a:pt x="873" y="1721"/>
                    <a:pt x="824" y="1647"/>
                    <a:pt x="775" y="1574"/>
                  </a:cubicBezTo>
                  <a:cubicBezTo>
                    <a:pt x="664" y="1402"/>
                    <a:pt x="554" y="1242"/>
                    <a:pt x="443" y="1070"/>
                  </a:cubicBezTo>
                  <a:cubicBezTo>
                    <a:pt x="332" y="885"/>
                    <a:pt x="369" y="738"/>
                    <a:pt x="541" y="639"/>
                  </a:cubicBezTo>
                  <a:cubicBezTo>
                    <a:pt x="1070" y="320"/>
                    <a:pt x="1648" y="148"/>
                    <a:pt x="2263" y="37"/>
                  </a:cubicBezTo>
                  <a:cubicBezTo>
                    <a:pt x="2435" y="12"/>
                    <a:pt x="2631" y="0"/>
                    <a:pt x="2816" y="37"/>
                  </a:cubicBezTo>
                  <a:cubicBezTo>
                    <a:pt x="3074" y="86"/>
                    <a:pt x="3271" y="258"/>
                    <a:pt x="3381" y="504"/>
                  </a:cubicBezTo>
                  <a:cubicBezTo>
                    <a:pt x="3443" y="639"/>
                    <a:pt x="3467" y="799"/>
                    <a:pt x="3516" y="947"/>
                  </a:cubicBezTo>
                  <a:cubicBezTo>
                    <a:pt x="3713" y="959"/>
                    <a:pt x="3898" y="885"/>
                    <a:pt x="4070" y="848"/>
                  </a:cubicBezTo>
                  <a:cubicBezTo>
                    <a:pt x="4340" y="787"/>
                    <a:pt x="4697" y="959"/>
                    <a:pt x="4795" y="1193"/>
                  </a:cubicBezTo>
                  <a:cubicBezTo>
                    <a:pt x="4893" y="1414"/>
                    <a:pt x="4979" y="1635"/>
                    <a:pt x="5065" y="1856"/>
                  </a:cubicBezTo>
                  <a:cubicBezTo>
                    <a:pt x="5090" y="1930"/>
                    <a:pt x="5102" y="2016"/>
                    <a:pt x="5102" y="2102"/>
                  </a:cubicBezTo>
                  <a:cubicBezTo>
                    <a:pt x="5102" y="2164"/>
                    <a:pt x="5078" y="2238"/>
                    <a:pt x="5029" y="2287"/>
                  </a:cubicBezTo>
                  <a:cubicBezTo>
                    <a:pt x="4893" y="2422"/>
                    <a:pt x="4734" y="2557"/>
                    <a:pt x="4586" y="2680"/>
                  </a:cubicBezTo>
                  <a:cubicBezTo>
                    <a:pt x="4475" y="2926"/>
                    <a:pt x="4488" y="3147"/>
                    <a:pt x="4549" y="3393"/>
                  </a:cubicBezTo>
                  <a:cubicBezTo>
                    <a:pt x="4697" y="3996"/>
                    <a:pt x="4856" y="4610"/>
                    <a:pt x="4992" y="5225"/>
                  </a:cubicBezTo>
                  <a:cubicBezTo>
                    <a:pt x="5041" y="5446"/>
                    <a:pt x="5188" y="5606"/>
                    <a:pt x="5238" y="5827"/>
                  </a:cubicBezTo>
                  <a:cubicBezTo>
                    <a:pt x="5299" y="6024"/>
                    <a:pt x="5361" y="6208"/>
                    <a:pt x="5434" y="6405"/>
                  </a:cubicBezTo>
                  <a:cubicBezTo>
                    <a:pt x="5434" y="6442"/>
                    <a:pt x="5459" y="6466"/>
                    <a:pt x="5483" y="6491"/>
                  </a:cubicBezTo>
                  <a:cubicBezTo>
                    <a:pt x="5656" y="6725"/>
                    <a:pt x="5840" y="6946"/>
                    <a:pt x="6024" y="7167"/>
                  </a:cubicBezTo>
                  <a:cubicBezTo>
                    <a:pt x="6369" y="7585"/>
                    <a:pt x="6823" y="7856"/>
                    <a:pt x="7340" y="7966"/>
                  </a:cubicBezTo>
                  <a:cubicBezTo>
                    <a:pt x="7721" y="8052"/>
                    <a:pt x="8090" y="8200"/>
                    <a:pt x="8483" y="8249"/>
                  </a:cubicBezTo>
                  <a:cubicBezTo>
                    <a:pt x="8557" y="8261"/>
                    <a:pt x="8643" y="8286"/>
                    <a:pt x="8717" y="8323"/>
                  </a:cubicBezTo>
                  <a:cubicBezTo>
                    <a:pt x="8975" y="8458"/>
                    <a:pt x="9233" y="8593"/>
                    <a:pt x="9479" y="8728"/>
                  </a:cubicBezTo>
                  <a:cubicBezTo>
                    <a:pt x="9786" y="8901"/>
                    <a:pt x="10020" y="9146"/>
                    <a:pt x="10180" y="9454"/>
                  </a:cubicBezTo>
                  <a:cubicBezTo>
                    <a:pt x="10499" y="10032"/>
                    <a:pt x="10807" y="10609"/>
                    <a:pt x="11052" y="11224"/>
                  </a:cubicBezTo>
                  <a:cubicBezTo>
                    <a:pt x="11274" y="11777"/>
                    <a:pt x="11507" y="12330"/>
                    <a:pt x="11729" y="12871"/>
                  </a:cubicBezTo>
                  <a:cubicBezTo>
                    <a:pt x="11790" y="13031"/>
                    <a:pt x="11839" y="13203"/>
                    <a:pt x="11876" y="13363"/>
                  </a:cubicBezTo>
                  <a:cubicBezTo>
                    <a:pt x="11999" y="13879"/>
                    <a:pt x="12134" y="14383"/>
                    <a:pt x="12319" y="14875"/>
                  </a:cubicBezTo>
                  <a:cubicBezTo>
                    <a:pt x="12405" y="15096"/>
                    <a:pt x="12454" y="15330"/>
                    <a:pt x="12515" y="15564"/>
                  </a:cubicBezTo>
                  <a:cubicBezTo>
                    <a:pt x="12614" y="15969"/>
                    <a:pt x="12700" y="16387"/>
                    <a:pt x="12798" y="16805"/>
                  </a:cubicBezTo>
                  <a:cubicBezTo>
                    <a:pt x="12847" y="17039"/>
                    <a:pt x="12921" y="17260"/>
                    <a:pt x="13069" y="17457"/>
                  </a:cubicBezTo>
                  <a:cubicBezTo>
                    <a:pt x="13265" y="17690"/>
                    <a:pt x="13339" y="17973"/>
                    <a:pt x="13351" y="18256"/>
                  </a:cubicBezTo>
                  <a:cubicBezTo>
                    <a:pt x="13364" y="18981"/>
                    <a:pt x="13314" y="19706"/>
                    <a:pt x="13081" y="20407"/>
                  </a:cubicBezTo>
                  <a:cubicBezTo>
                    <a:pt x="12995" y="20641"/>
                    <a:pt x="12884" y="20837"/>
                    <a:pt x="12675" y="20985"/>
                  </a:cubicBezTo>
                  <a:cubicBezTo>
                    <a:pt x="12663" y="20997"/>
                    <a:pt x="12638" y="20997"/>
                    <a:pt x="12638" y="21010"/>
                  </a:cubicBezTo>
                  <a:cubicBezTo>
                    <a:pt x="12245" y="21489"/>
                    <a:pt x="11704" y="21735"/>
                    <a:pt x="11175" y="21993"/>
                  </a:cubicBezTo>
                  <a:cubicBezTo>
                    <a:pt x="11016" y="22067"/>
                    <a:pt x="10856" y="22116"/>
                    <a:pt x="10696" y="22165"/>
                  </a:cubicBezTo>
                  <a:cubicBezTo>
                    <a:pt x="9835" y="22374"/>
                    <a:pt x="8987" y="22583"/>
                    <a:pt x="8127" y="22780"/>
                  </a:cubicBezTo>
                  <a:cubicBezTo>
                    <a:pt x="7684" y="22890"/>
                    <a:pt x="7254" y="22927"/>
                    <a:pt x="6811" y="22841"/>
                  </a:cubicBezTo>
                  <a:cubicBezTo>
                    <a:pt x="6590" y="22792"/>
                    <a:pt x="6369" y="22792"/>
                    <a:pt x="6160" y="22817"/>
                  </a:cubicBezTo>
                  <a:cubicBezTo>
                    <a:pt x="5877" y="22854"/>
                    <a:pt x="5606" y="22792"/>
                    <a:pt x="5348" y="22731"/>
                  </a:cubicBezTo>
                  <a:cubicBezTo>
                    <a:pt x="5090" y="22657"/>
                    <a:pt x="4869" y="22485"/>
                    <a:pt x="4709" y="22263"/>
                  </a:cubicBezTo>
                  <a:cubicBezTo>
                    <a:pt x="4574" y="22079"/>
                    <a:pt x="4438" y="21907"/>
                    <a:pt x="4316" y="21723"/>
                  </a:cubicBezTo>
                  <a:cubicBezTo>
                    <a:pt x="4254" y="21649"/>
                    <a:pt x="4180" y="21563"/>
                    <a:pt x="4143" y="21477"/>
                  </a:cubicBezTo>
                  <a:cubicBezTo>
                    <a:pt x="3996" y="21182"/>
                    <a:pt x="3824" y="20911"/>
                    <a:pt x="3676" y="20628"/>
                  </a:cubicBezTo>
                  <a:cubicBezTo>
                    <a:pt x="3541" y="20370"/>
                    <a:pt x="3381" y="20137"/>
                    <a:pt x="3234" y="19891"/>
                  </a:cubicBezTo>
                  <a:cubicBezTo>
                    <a:pt x="3123" y="19719"/>
                    <a:pt x="3012" y="19547"/>
                    <a:pt x="2914" y="19375"/>
                  </a:cubicBezTo>
                  <a:cubicBezTo>
                    <a:pt x="2226" y="18084"/>
                    <a:pt x="1525" y="16805"/>
                    <a:pt x="910" y="15478"/>
                  </a:cubicBezTo>
                  <a:cubicBezTo>
                    <a:pt x="836" y="15330"/>
                    <a:pt x="787" y="15170"/>
                    <a:pt x="738" y="15010"/>
                  </a:cubicBezTo>
                  <a:cubicBezTo>
                    <a:pt x="640" y="14617"/>
                    <a:pt x="541" y="14211"/>
                    <a:pt x="455" y="13818"/>
                  </a:cubicBezTo>
                  <a:cubicBezTo>
                    <a:pt x="419" y="13670"/>
                    <a:pt x="419" y="13523"/>
                    <a:pt x="394" y="13363"/>
                  </a:cubicBezTo>
                  <a:cubicBezTo>
                    <a:pt x="357" y="12859"/>
                    <a:pt x="431" y="12355"/>
                    <a:pt x="591" y="11863"/>
                  </a:cubicBezTo>
                  <a:cubicBezTo>
                    <a:pt x="701" y="11531"/>
                    <a:pt x="775" y="11187"/>
                    <a:pt x="947" y="10868"/>
                  </a:cubicBezTo>
                  <a:cubicBezTo>
                    <a:pt x="1045" y="10708"/>
                    <a:pt x="1132" y="10536"/>
                    <a:pt x="1254" y="10400"/>
                  </a:cubicBezTo>
                  <a:cubicBezTo>
                    <a:pt x="1328" y="10327"/>
                    <a:pt x="1390" y="10241"/>
                    <a:pt x="1439" y="10154"/>
                  </a:cubicBezTo>
                  <a:cubicBezTo>
                    <a:pt x="1550" y="9958"/>
                    <a:pt x="1697" y="9798"/>
                    <a:pt x="1845" y="9638"/>
                  </a:cubicBezTo>
                  <a:cubicBezTo>
                    <a:pt x="1980" y="9503"/>
                    <a:pt x="2103" y="9368"/>
                    <a:pt x="2213" y="9220"/>
                  </a:cubicBezTo>
                  <a:cubicBezTo>
                    <a:pt x="2287" y="9122"/>
                    <a:pt x="2349" y="9011"/>
                    <a:pt x="2385" y="8901"/>
                  </a:cubicBezTo>
                  <a:cubicBezTo>
                    <a:pt x="2484" y="8458"/>
                    <a:pt x="2607" y="8015"/>
                    <a:pt x="2656" y="7561"/>
                  </a:cubicBezTo>
                  <a:cubicBezTo>
                    <a:pt x="2681" y="7241"/>
                    <a:pt x="2668" y="6921"/>
                    <a:pt x="2594" y="6602"/>
                  </a:cubicBezTo>
                  <a:cubicBezTo>
                    <a:pt x="2459" y="6061"/>
                    <a:pt x="2336" y="5520"/>
                    <a:pt x="2213" y="4967"/>
                  </a:cubicBezTo>
                  <a:cubicBezTo>
                    <a:pt x="2152" y="4684"/>
                    <a:pt x="2004" y="4426"/>
                    <a:pt x="1869" y="4180"/>
                  </a:cubicBezTo>
                  <a:cubicBezTo>
                    <a:pt x="1746" y="3934"/>
                    <a:pt x="1476" y="3860"/>
                    <a:pt x="1218" y="3885"/>
                  </a:cubicBezTo>
                  <a:cubicBezTo>
                    <a:pt x="972" y="3897"/>
                    <a:pt x="750" y="3836"/>
                    <a:pt x="541" y="3700"/>
                  </a:cubicBezTo>
                  <a:cubicBezTo>
                    <a:pt x="148" y="3455"/>
                    <a:pt x="1" y="3074"/>
                    <a:pt x="99" y="2606"/>
                  </a:cubicBezTo>
                  <a:cubicBezTo>
                    <a:pt x="111" y="2557"/>
                    <a:pt x="123" y="2508"/>
                    <a:pt x="160" y="2410"/>
                  </a:cubicBezTo>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22"/>
            <p:cNvSpPr/>
            <p:nvPr/>
          </p:nvSpPr>
          <p:spPr>
            <a:xfrm>
              <a:off x="-12312820" y="-5081726"/>
              <a:ext cx="341058" cy="486730"/>
            </a:xfrm>
            <a:custGeom>
              <a:rect b="b" l="l" r="r" t="t"/>
              <a:pathLst>
                <a:path extrusionOk="0" h="10388" w="7279">
                  <a:moveTo>
                    <a:pt x="4390" y="5274"/>
                  </a:moveTo>
                  <a:cubicBezTo>
                    <a:pt x="4377" y="5311"/>
                    <a:pt x="4353" y="5348"/>
                    <a:pt x="4340" y="5385"/>
                  </a:cubicBezTo>
                  <a:cubicBezTo>
                    <a:pt x="4328" y="5385"/>
                    <a:pt x="4365" y="5409"/>
                    <a:pt x="4365" y="5397"/>
                  </a:cubicBezTo>
                  <a:cubicBezTo>
                    <a:pt x="4390" y="5372"/>
                    <a:pt x="4414" y="5335"/>
                    <a:pt x="4451" y="5311"/>
                  </a:cubicBezTo>
                  <a:cubicBezTo>
                    <a:pt x="4439" y="5298"/>
                    <a:pt x="4426" y="5286"/>
                    <a:pt x="4390" y="5274"/>
                  </a:cubicBezTo>
                  <a:close/>
                  <a:moveTo>
                    <a:pt x="2238" y="1192"/>
                  </a:moveTo>
                  <a:cubicBezTo>
                    <a:pt x="2091" y="1217"/>
                    <a:pt x="1943" y="1254"/>
                    <a:pt x="1796" y="1291"/>
                  </a:cubicBezTo>
                  <a:cubicBezTo>
                    <a:pt x="1722" y="1315"/>
                    <a:pt x="1697" y="1389"/>
                    <a:pt x="1722" y="1500"/>
                  </a:cubicBezTo>
                  <a:cubicBezTo>
                    <a:pt x="1734" y="1549"/>
                    <a:pt x="1771" y="1586"/>
                    <a:pt x="1808" y="1647"/>
                  </a:cubicBezTo>
                  <a:cubicBezTo>
                    <a:pt x="1980" y="1537"/>
                    <a:pt x="2140" y="1438"/>
                    <a:pt x="2263" y="1279"/>
                  </a:cubicBezTo>
                  <a:cubicBezTo>
                    <a:pt x="2275" y="1266"/>
                    <a:pt x="2250" y="1229"/>
                    <a:pt x="2238" y="1192"/>
                  </a:cubicBezTo>
                  <a:close/>
                  <a:moveTo>
                    <a:pt x="3947" y="6270"/>
                  </a:moveTo>
                  <a:cubicBezTo>
                    <a:pt x="4107" y="6245"/>
                    <a:pt x="4254" y="6159"/>
                    <a:pt x="4377" y="6048"/>
                  </a:cubicBezTo>
                  <a:cubicBezTo>
                    <a:pt x="4426" y="5999"/>
                    <a:pt x="4451" y="5938"/>
                    <a:pt x="4488" y="5876"/>
                  </a:cubicBezTo>
                  <a:cubicBezTo>
                    <a:pt x="4488" y="5864"/>
                    <a:pt x="4488" y="5839"/>
                    <a:pt x="4488" y="5827"/>
                  </a:cubicBezTo>
                  <a:cubicBezTo>
                    <a:pt x="4463" y="5815"/>
                    <a:pt x="4426" y="5790"/>
                    <a:pt x="4414" y="5803"/>
                  </a:cubicBezTo>
                  <a:cubicBezTo>
                    <a:pt x="4193" y="5962"/>
                    <a:pt x="3922" y="6011"/>
                    <a:pt x="3664" y="6073"/>
                  </a:cubicBezTo>
                  <a:cubicBezTo>
                    <a:pt x="3566" y="6098"/>
                    <a:pt x="3455" y="6110"/>
                    <a:pt x="3357" y="6134"/>
                  </a:cubicBezTo>
                  <a:cubicBezTo>
                    <a:pt x="3345" y="6134"/>
                    <a:pt x="3332" y="6171"/>
                    <a:pt x="3320" y="6196"/>
                  </a:cubicBezTo>
                  <a:cubicBezTo>
                    <a:pt x="3320" y="6208"/>
                    <a:pt x="3332" y="6220"/>
                    <a:pt x="3345" y="6233"/>
                  </a:cubicBezTo>
                  <a:cubicBezTo>
                    <a:pt x="3541" y="6307"/>
                    <a:pt x="3738" y="6331"/>
                    <a:pt x="3947" y="6270"/>
                  </a:cubicBezTo>
                  <a:close/>
                  <a:moveTo>
                    <a:pt x="6824" y="8827"/>
                  </a:moveTo>
                  <a:cubicBezTo>
                    <a:pt x="6750" y="8704"/>
                    <a:pt x="6664" y="8532"/>
                    <a:pt x="6553" y="8384"/>
                  </a:cubicBezTo>
                  <a:cubicBezTo>
                    <a:pt x="6479" y="8273"/>
                    <a:pt x="6381" y="8175"/>
                    <a:pt x="6295" y="8077"/>
                  </a:cubicBezTo>
                  <a:cubicBezTo>
                    <a:pt x="6221" y="7978"/>
                    <a:pt x="6147" y="7892"/>
                    <a:pt x="6074" y="7794"/>
                  </a:cubicBezTo>
                  <a:cubicBezTo>
                    <a:pt x="6012" y="7708"/>
                    <a:pt x="5963" y="7622"/>
                    <a:pt x="5889" y="7560"/>
                  </a:cubicBezTo>
                  <a:cubicBezTo>
                    <a:pt x="5717" y="7413"/>
                    <a:pt x="5594" y="7229"/>
                    <a:pt x="5471" y="7044"/>
                  </a:cubicBezTo>
                  <a:cubicBezTo>
                    <a:pt x="5287" y="6786"/>
                    <a:pt x="5103" y="6516"/>
                    <a:pt x="4918" y="6257"/>
                  </a:cubicBezTo>
                  <a:cubicBezTo>
                    <a:pt x="4894" y="6220"/>
                    <a:pt x="4844" y="6196"/>
                    <a:pt x="4795" y="6159"/>
                  </a:cubicBezTo>
                  <a:cubicBezTo>
                    <a:pt x="4463" y="6503"/>
                    <a:pt x="4058" y="6688"/>
                    <a:pt x="3578" y="6638"/>
                  </a:cubicBezTo>
                  <a:cubicBezTo>
                    <a:pt x="3504" y="6626"/>
                    <a:pt x="3468" y="6700"/>
                    <a:pt x="3492" y="6774"/>
                  </a:cubicBezTo>
                  <a:cubicBezTo>
                    <a:pt x="3554" y="6897"/>
                    <a:pt x="3603" y="7020"/>
                    <a:pt x="3664" y="7142"/>
                  </a:cubicBezTo>
                  <a:cubicBezTo>
                    <a:pt x="3824" y="7462"/>
                    <a:pt x="4008" y="7769"/>
                    <a:pt x="4144" y="8089"/>
                  </a:cubicBezTo>
                  <a:cubicBezTo>
                    <a:pt x="4267" y="8384"/>
                    <a:pt x="4439" y="8667"/>
                    <a:pt x="4549" y="8962"/>
                  </a:cubicBezTo>
                  <a:cubicBezTo>
                    <a:pt x="4672" y="9269"/>
                    <a:pt x="4869" y="9527"/>
                    <a:pt x="4980" y="9822"/>
                  </a:cubicBezTo>
                  <a:cubicBezTo>
                    <a:pt x="5029" y="9970"/>
                    <a:pt x="5164" y="10031"/>
                    <a:pt x="5299" y="9995"/>
                  </a:cubicBezTo>
                  <a:cubicBezTo>
                    <a:pt x="5643" y="9921"/>
                    <a:pt x="5988" y="9835"/>
                    <a:pt x="6332" y="9749"/>
                  </a:cubicBezTo>
                  <a:cubicBezTo>
                    <a:pt x="6381" y="9736"/>
                    <a:pt x="6430" y="9700"/>
                    <a:pt x="6455" y="9663"/>
                  </a:cubicBezTo>
                  <a:cubicBezTo>
                    <a:pt x="6639" y="9417"/>
                    <a:pt x="6873" y="9208"/>
                    <a:pt x="6824" y="8827"/>
                  </a:cubicBezTo>
                  <a:close/>
                  <a:moveTo>
                    <a:pt x="2644" y="344"/>
                  </a:moveTo>
                  <a:cubicBezTo>
                    <a:pt x="2521" y="406"/>
                    <a:pt x="2398" y="467"/>
                    <a:pt x="2275" y="516"/>
                  </a:cubicBezTo>
                  <a:cubicBezTo>
                    <a:pt x="2152" y="566"/>
                    <a:pt x="2017" y="602"/>
                    <a:pt x="1894" y="664"/>
                  </a:cubicBezTo>
                  <a:cubicBezTo>
                    <a:pt x="1771" y="725"/>
                    <a:pt x="1636" y="811"/>
                    <a:pt x="1513" y="910"/>
                  </a:cubicBezTo>
                  <a:cubicBezTo>
                    <a:pt x="1070" y="1229"/>
                    <a:pt x="738" y="1660"/>
                    <a:pt x="394" y="2078"/>
                  </a:cubicBezTo>
                  <a:cubicBezTo>
                    <a:pt x="370" y="2102"/>
                    <a:pt x="370" y="2139"/>
                    <a:pt x="357" y="2164"/>
                  </a:cubicBezTo>
                  <a:cubicBezTo>
                    <a:pt x="320" y="2250"/>
                    <a:pt x="406" y="2397"/>
                    <a:pt x="505" y="2385"/>
                  </a:cubicBezTo>
                  <a:cubicBezTo>
                    <a:pt x="775" y="2348"/>
                    <a:pt x="1033" y="2299"/>
                    <a:pt x="1279" y="2176"/>
                  </a:cubicBezTo>
                  <a:cubicBezTo>
                    <a:pt x="1353" y="2151"/>
                    <a:pt x="1414" y="2053"/>
                    <a:pt x="1402" y="1967"/>
                  </a:cubicBezTo>
                  <a:cubicBezTo>
                    <a:pt x="1390" y="1906"/>
                    <a:pt x="1390" y="1832"/>
                    <a:pt x="1365" y="1770"/>
                  </a:cubicBezTo>
                  <a:cubicBezTo>
                    <a:pt x="1279" y="1561"/>
                    <a:pt x="1365" y="1377"/>
                    <a:pt x="1439" y="1192"/>
                  </a:cubicBezTo>
                  <a:cubicBezTo>
                    <a:pt x="1488" y="1070"/>
                    <a:pt x="1574" y="996"/>
                    <a:pt x="1697" y="959"/>
                  </a:cubicBezTo>
                  <a:cubicBezTo>
                    <a:pt x="1882" y="922"/>
                    <a:pt x="2066" y="873"/>
                    <a:pt x="2250" y="836"/>
                  </a:cubicBezTo>
                  <a:cubicBezTo>
                    <a:pt x="2300" y="824"/>
                    <a:pt x="2349" y="811"/>
                    <a:pt x="2398" y="824"/>
                  </a:cubicBezTo>
                  <a:cubicBezTo>
                    <a:pt x="2521" y="848"/>
                    <a:pt x="2619" y="897"/>
                    <a:pt x="2681" y="1020"/>
                  </a:cubicBezTo>
                  <a:cubicBezTo>
                    <a:pt x="2730" y="1131"/>
                    <a:pt x="2742" y="1254"/>
                    <a:pt x="2644" y="1352"/>
                  </a:cubicBezTo>
                  <a:cubicBezTo>
                    <a:pt x="2533" y="1475"/>
                    <a:pt x="2435" y="1610"/>
                    <a:pt x="2287" y="1709"/>
                  </a:cubicBezTo>
                  <a:cubicBezTo>
                    <a:pt x="2164" y="1783"/>
                    <a:pt x="2041" y="1893"/>
                    <a:pt x="1968" y="2016"/>
                  </a:cubicBezTo>
                  <a:cubicBezTo>
                    <a:pt x="1796" y="2348"/>
                    <a:pt x="1476" y="2459"/>
                    <a:pt x="1156" y="2582"/>
                  </a:cubicBezTo>
                  <a:cubicBezTo>
                    <a:pt x="1046" y="2619"/>
                    <a:pt x="935" y="2631"/>
                    <a:pt x="812" y="2668"/>
                  </a:cubicBezTo>
                  <a:cubicBezTo>
                    <a:pt x="788" y="2680"/>
                    <a:pt x="751" y="2692"/>
                    <a:pt x="726" y="2717"/>
                  </a:cubicBezTo>
                  <a:cubicBezTo>
                    <a:pt x="714" y="2729"/>
                    <a:pt x="701" y="2778"/>
                    <a:pt x="714" y="2803"/>
                  </a:cubicBezTo>
                  <a:cubicBezTo>
                    <a:pt x="788" y="2889"/>
                    <a:pt x="861" y="2987"/>
                    <a:pt x="947" y="3073"/>
                  </a:cubicBezTo>
                  <a:cubicBezTo>
                    <a:pt x="1328" y="3479"/>
                    <a:pt x="1710" y="3885"/>
                    <a:pt x="1992" y="4364"/>
                  </a:cubicBezTo>
                  <a:cubicBezTo>
                    <a:pt x="2054" y="4450"/>
                    <a:pt x="2115" y="4536"/>
                    <a:pt x="2189" y="4598"/>
                  </a:cubicBezTo>
                  <a:cubicBezTo>
                    <a:pt x="2435" y="4831"/>
                    <a:pt x="2619" y="5114"/>
                    <a:pt x="2779" y="5421"/>
                  </a:cubicBezTo>
                  <a:cubicBezTo>
                    <a:pt x="2804" y="5446"/>
                    <a:pt x="2816" y="5471"/>
                    <a:pt x="2841" y="5507"/>
                  </a:cubicBezTo>
                  <a:cubicBezTo>
                    <a:pt x="2877" y="5557"/>
                    <a:pt x="2951" y="5594"/>
                    <a:pt x="3013" y="5581"/>
                  </a:cubicBezTo>
                  <a:cubicBezTo>
                    <a:pt x="3172" y="5544"/>
                    <a:pt x="3345" y="5495"/>
                    <a:pt x="3504" y="5458"/>
                  </a:cubicBezTo>
                  <a:cubicBezTo>
                    <a:pt x="3701" y="5421"/>
                    <a:pt x="3849" y="5323"/>
                    <a:pt x="3984" y="5188"/>
                  </a:cubicBezTo>
                  <a:cubicBezTo>
                    <a:pt x="4303" y="4881"/>
                    <a:pt x="4353" y="4893"/>
                    <a:pt x="4131" y="4463"/>
                  </a:cubicBezTo>
                  <a:cubicBezTo>
                    <a:pt x="4107" y="4413"/>
                    <a:pt x="4094" y="4364"/>
                    <a:pt x="4082" y="4315"/>
                  </a:cubicBezTo>
                  <a:cubicBezTo>
                    <a:pt x="3885" y="3688"/>
                    <a:pt x="3640" y="3073"/>
                    <a:pt x="3504" y="2422"/>
                  </a:cubicBezTo>
                  <a:cubicBezTo>
                    <a:pt x="3431" y="2004"/>
                    <a:pt x="3320" y="1598"/>
                    <a:pt x="3222" y="1180"/>
                  </a:cubicBezTo>
                  <a:cubicBezTo>
                    <a:pt x="3185" y="1057"/>
                    <a:pt x="3160" y="922"/>
                    <a:pt x="3123" y="787"/>
                  </a:cubicBezTo>
                  <a:cubicBezTo>
                    <a:pt x="3099" y="688"/>
                    <a:pt x="3037" y="602"/>
                    <a:pt x="2951" y="553"/>
                  </a:cubicBezTo>
                  <a:cubicBezTo>
                    <a:pt x="2853" y="492"/>
                    <a:pt x="2754" y="418"/>
                    <a:pt x="2644" y="344"/>
                  </a:cubicBezTo>
                  <a:close/>
                  <a:moveTo>
                    <a:pt x="2705" y="6122"/>
                  </a:moveTo>
                  <a:cubicBezTo>
                    <a:pt x="2558" y="6048"/>
                    <a:pt x="2459" y="6011"/>
                    <a:pt x="2349" y="5950"/>
                  </a:cubicBezTo>
                  <a:cubicBezTo>
                    <a:pt x="2238" y="5876"/>
                    <a:pt x="2214" y="5778"/>
                    <a:pt x="2312" y="5655"/>
                  </a:cubicBezTo>
                  <a:cubicBezTo>
                    <a:pt x="2361" y="5594"/>
                    <a:pt x="2373" y="5532"/>
                    <a:pt x="2349" y="5471"/>
                  </a:cubicBezTo>
                  <a:cubicBezTo>
                    <a:pt x="2300" y="5298"/>
                    <a:pt x="2201" y="5163"/>
                    <a:pt x="2078" y="5040"/>
                  </a:cubicBezTo>
                  <a:cubicBezTo>
                    <a:pt x="1857" y="4831"/>
                    <a:pt x="1697" y="4573"/>
                    <a:pt x="1525" y="4315"/>
                  </a:cubicBezTo>
                  <a:cubicBezTo>
                    <a:pt x="1328" y="4032"/>
                    <a:pt x="1095" y="3750"/>
                    <a:pt x="861" y="3479"/>
                  </a:cubicBezTo>
                  <a:cubicBezTo>
                    <a:pt x="640" y="3233"/>
                    <a:pt x="443" y="2950"/>
                    <a:pt x="161" y="2754"/>
                  </a:cubicBezTo>
                  <a:cubicBezTo>
                    <a:pt x="111" y="2717"/>
                    <a:pt x="87" y="2643"/>
                    <a:pt x="62" y="2582"/>
                  </a:cubicBezTo>
                  <a:cubicBezTo>
                    <a:pt x="38" y="2471"/>
                    <a:pt x="25" y="2348"/>
                    <a:pt x="1" y="2213"/>
                  </a:cubicBezTo>
                  <a:cubicBezTo>
                    <a:pt x="394" y="1610"/>
                    <a:pt x="849" y="1033"/>
                    <a:pt x="1427" y="590"/>
                  </a:cubicBezTo>
                  <a:cubicBezTo>
                    <a:pt x="1599" y="479"/>
                    <a:pt x="1783" y="381"/>
                    <a:pt x="1968" y="295"/>
                  </a:cubicBezTo>
                  <a:cubicBezTo>
                    <a:pt x="2128" y="221"/>
                    <a:pt x="2312" y="172"/>
                    <a:pt x="2472" y="74"/>
                  </a:cubicBezTo>
                  <a:cubicBezTo>
                    <a:pt x="2558" y="12"/>
                    <a:pt x="2668" y="0"/>
                    <a:pt x="2767" y="37"/>
                  </a:cubicBezTo>
                  <a:cubicBezTo>
                    <a:pt x="3086" y="160"/>
                    <a:pt x="3381" y="320"/>
                    <a:pt x="3480" y="688"/>
                  </a:cubicBezTo>
                  <a:cubicBezTo>
                    <a:pt x="3578" y="1057"/>
                    <a:pt x="3664" y="1414"/>
                    <a:pt x="3763" y="1783"/>
                  </a:cubicBezTo>
                  <a:cubicBezTo>
                    <a:pt x="3922" y="2385"/>
                    <a:pt x="4070" y="3000"/>
                    <a:pt x="4242" y="3602"/>
                  </a:cubicBezTo>
                  <a:cubicBezTo>
                    <a:pt x="4328" y="3909"/>
                    <a:pt x="4451" y="4204"/>
                    <a:pt x="4562" y="4512"/>
                  </a:cubicBezTo>
                  <a:cubicBezTo>
                    <a:pt x="4599" y="4635"/>
                    <a:pt x="4672" y="4708"/>
                    <a:pt x="4795" y="4745"/>
                  </a:cubicBezTo>
                  <a:cubicBezTo>
                    <a:pt x="4881" y="4770"/>
                    <a:pt x="4943" y="4819"/>
                    <a:pt x="4967" y="4917"/>
                  </a:cubicBezTo>
                  <a:cubicBezTo>
                    <a:pt x="5004" y="4991"/>
                    <a:pt x="5066" y="5053"/>
                    <a:pt x="5115" y="5139"/>
                  </a:cubicBezTo>
                  <a:cubicBezTo>
                    <a:pt x="5103" y="5200"/>
                    <a:pt x="5103" y="5262"/>
                    <a:pt x="5090" y="5323"/>
                  </a:cubicBezTo>
                  <a:cubicBezTo>
                    <a:pt x="4992" y="5557"/>
                    <a:pt x="5041" y="5766"/>
                    <a:pt x="5152" y="5962"/>
                  </a:cubicBezTo>
                  <a:cubicBezTo>
                    <a:pt x="5238" y="6147"/>
                    <a:pt x="5348" y="6307"/>
                    <a:pt x="5471" y="6479"/>
                  </a:cubicBezTo>
                  <a:cubicBezTo>
                    <a:pt x="5766" y="6897"/>
                    <a:pt x="6123" y="7265"/>
                    <a:pt x="6418" y="7671"/>
                  </a:cubicBezTo>
                  <a:cubicBezTo>
                    <a:pt x="6541" y="7831"/>
                    <a:pt x="6701" y="7966"/>
                    <a:pt x="6836" y="8114"/>
                  </a:cubicBezTo>
                  <a:cubicBezTo>
                    <a:pt x="6897" y="8163"/>
                    <a:pt x="6983" y="8224"/>
                    <a:pt x="7008" y="8286"/>
                  </a:cubicBezTo>
                  <a:cubicBezTo>
                    <a:pt x="7082" y="8470"/>
                    <a:pt x="7278" y="8581"/>
                    <a:pt x="7266" y="8778"/>
                  </a:cubicBezTo>
                  <a:cubicBezTo>
                    <a:pt x="7266" y="8974"/>
                    <a:pt x="7205" y="9171"/>
                    <a:pt x="7156" y="9368"/>
                  </a:cubicBezTo>
                  <a:cubicBezTo>
                    <a:pt x="7143" y="9429"/>
                    <a:pt x="7094" y="9491"/>
                    <a:pt x="7057" y="9540"/>
                  </a:cubicBezTo>
                  <a:cubicBezTo>
                    <a:pt x="6996" y="9626"/>
                    <a:pt x="6910" y="9700"/>
                    <a:pt x="6861" y="9786"/>
                  </a:cubicBezTo>
                  <a:cubicBezTo>
                    <a:pt x="6750" y="9995"/>
                    <a:pt x="6578" y="10093"/>
                    <a:pt x="6344" y="10142"/>
                  </a:cubicBezTo>
                  <a:cubicBezTo>
                    <a:pt x="6049" y="10204"/>
                    <a:pt x="5754" y="10277"/>
                    <a:pt x="5447" y="10351"/>
                  </a:cubicBezTo>
                  <a:cubicBezTo>
                    <a:pt x="5299" y="10388"/>
                    <a:pt x="5152" y="10388"/>
                    <a:pt x="5004" y="10388"/>
                  </a:cubicBezTo>
                  <a:cubicBezTo>
                    <a:pt x="4807" y="10376"/>
                    <a:pt x="4672" y="10302"/>
                    <a:pt x="4623" y="10105"/>
                  </a:cubicBezTo>
                  <a:cubicBezTo>
                    <a:pt x="4611" y="10044"/>
                    <a:pt x="4586" y="9982"/>
                    <a:pt x="4549" y="9921"/>
                  </a:cubicBezTo>
                  <a:cubicBezTo>
                    <a:pt x="4402" y="9663"/>
                    <a:pt x="4254" y="9392"/>
                    <a:pt x="4144" y="9109"/>
                  </a:cubicBezTo>
                  <a:cubicBezTo>
                    <a:pt x="4033" y="8851"/>
                    <a:pt x="3898" y="8593"/>
                    <a:pt x="3775" y="8335"/>
                  </a:cubicBezTo>
                  <a:cubicBezTo>
                    <a:pt x="3554" y="7843"/>
                    <a:pt x="3308" y="7351"/>
                    <a:pt x="3062" y="6872"/>
                  </a:cubicBezTo>
                  <a:cubicBezTo>
                    <a:pt x="2951" y="6626"/>
                    <a:pt x="2828" y="6380"/>
                    <a:pt x="2705" y="6122"/>
                  </a:cubicBezTo>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22"/>
            <p:cNvSpPr/>
            <p:nvPr/>
          </p:nvSpPr>
          <p:spPr>
            <a:xfrm>
              <a:off x="-12172255" y="-4583517"/>
              <a:ext cx="222374" cy="55945"/>
            </a:xfrm>
            <a:custGeom>
              <a:rect b="b" l="l" r="r" t="t"/>
              <a:pathLst>
                <a:path extrusionOk="0" h="1194" w="4746">
                  <a:moveTo>
                    <a:pt x="381" y="665"/>
                  </a:moveTo>
                  <a:cubicBezTo>
                    <a:pt x="922" y="775"/>
                    <a:pt x="1451" y="824"/>
                    <a:pt x="1967" y="837"/>
                  </a:cubicBezTo>
                  <a:cubicBezTo>
                    <a:pt x="1980" y="837"/>
                    <a:pt x="2004" y="837"/>
                    <a:pt x="2016" y="824"/>
                  </a:cubicBezTo>
                  <a:cubicBezTo>
                    <a:pt x="2656" y="665"/>
                    <a:pt x="3307" y="591"/>
                    <a:pt x="3922" y="308"/>
                  </a:cubicBezTo>
                  <a:cubicBezTo>
                    <a:pt x="4156" y="198"/>
                    <a:pt x="4389" y="38"/>
                    <a:pt x="4672" y="13"/>
                  </a:cubicBezTo>
                  <a:cubicBezTo>
                    <a:pt x="4684" y="1"/>
                    <a:pt x="4721" y="38"/>
                    <a:pt x="4733" y="50"/>
                  </a:cubicBezTo>
                  <a:cubicBezTo>
                    <a:pt x="4746" y="62"/>
                    <a:pt x="4733" y="87"/>
                    <a:pt x="4733" y="99"/>
                  </a:cubicBezTo>
                  <a:cubicBezTo>
                    <a:pt x="4733" y="111"/>
                    <a:pt x="4721" y="124"/>
                    <a:pt x="4709" y="136"/>
                  </a:cubicBezTo>
                  <a:cubicBezTo>
                    <a:pt x="4696" y="161"/>
                    <a:pt x="4684" y="173"/>
                    <a:pt x="4672" y="173"/>
                  </a:cubicBezTo>
                  <a:cubicBezTo>
                    <a:pt x="4192" y="468"/>
                    <a:pt x="3725" y="763"/>
                    <a:pt x="3172" y="886"/>
                  </a:cubicBezTo>
                  <a:cubicBezTo>
                    <a:pt x="2963" y="923"/>
                    <a:pt x="2766" y="972"/>
                    <a:pt x="2570" y="1033"/>
                  </a:cubicBezTo>
                  <a:cubicBezTo>
                    <a:pt x="2004" y="1193"/>
                    <a:pt x="1439" y="1132"/>
                    <a:pt x="873" y="1021"/>
                  </a:cubicBezTo>
                  <a:cubicBezTo>
                    <a:pt x="689" y="984"/>
                    <a:pt x="517" y="935"/>
                    <a:pt x="320" y="960"/>
                  </a:cubicBezTo>
                  <a:cubicBezTo>
                    <a:pt x="271" y="960"/>
                    <a:pt x="222" y="935"/>
                    <a:pt x="172" y="923"/>
                  </a:cubicBezTo>
                  <a:cubicBezTo>
                    <a:pt x="86" y="911"/>
                    <a:pt x="0" y="775"/>
                    <a:pt x="25" y="689"/>
                  </a:cubicBezTo>
                  <a:cubicBezTo>
                    <a:pt x="99" y="480"/>
                    <a:pt x="197" y="284"/>
                    <a:pt x="406" y="185"/>
                  </a:cubicBezTo>
                  <a:cubicBezTo>
                    <a:pt x="504" y="136"/>
                    <a:pt x="590" y="87"/>
                    <a:pt x="689" y="50"/>
                  </a:cubicBezTo>
                  <a:cubicBezTo>
                    <a:pt x="738" y="38"/>
                    <a:pt x="787" y="38"/>
                    <a:pt x="836" y="50"/>
                  </a:cubicBezTo>
                  <a:cubicBezTo>
                    <a:pt x="861" y="50"/>
                    <a:pt x="898" y="75"/>
                    <a:pt x="910" y="99"/>
                  </a:cubicBezTo>
                  <a:cubicBezTo>
                    <a:pt x="922" y="124"/>
                    <a:pt x="922" y="173"/>
                    <a:pt x="898" y="185"/>
                  </a:cubicBezTo>
                  <a:cubicBezTo>
                    <a:pt x="775" y="284"/>
                    <a:pt x="627" y="382"/>
                    <a:pt x="504" y="493"/>
                  </a:cubicBezTo>
                  <a:cubicBezTo>
                    <a:pt x="455" y="529"/>
                    <a:pt x="431" y="591"/>
                    <a:pt x="381" y="665"/>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22"/>
            <p:cNvSpPr/>
            <p:nvPr/>
          </p:nvSpPr>
          <p:spPr>
            <a:xfrm>
              <a:off x="-12281146" y="-5368010"/>
              <a:ext cx="92211" cy="211410"/>
            </a:xfrm>
            <a:custGeom>
              <a:rect b="b" l="l" r="r" t="t"/>
              <a:pathLst>
                <a:path extrusionOk="0" h="4512" w="1968">
                  <a:moveTo>
                    <a:pt x="1304" y="3737"/>
                  </a:moveTo>
                  <a:cubicBezTo>
                    <a:pt x="1095" y="3762"/>
                    <a:pt x="960" y="3664"/>
                    <a:pt x="886" y="3504"/>
                  </a:cubicBezTo>
                  <a:cubicBezTo>
                    <a:pt x="849" y="3418"/>
                    <a:pt x="812" y="3344"/>
                    <a:pt x="788" y="3258"/>
                  </a:cubicBezTo>
                  <a:cubicBezTo>
                    <a:pt x="714" y="3037"/>
                    <a:pt x="628" y="2815"/>
                    <a:pt x="554" y="2594"/>
                  </a:cubicBezTo>
                  <a:cubicBezTo>
                    <a:pt x="517" y="2483"/>
                    <a:pt x="468" y="2373"/>
                    <a:pt x="443" y="2250"/>
                  </a:cubicBezTo>
                  <a:cubicBezTo>
                    <a:pt x="296" y="1648"/>
                    <a:pt x="161" y="1033"/>
                    <a:pt x="25" y="418"/>
                  </a:cubicBezTo>
                  <a:cubicBezTo>
                    <a:pt x="1" y="320"/>
                    <a:pt x="1" y="221"/>
                    <a:pt x="1" y="123"/>
                  </a:cubicBezTo>
                  <a:cubicBezTo>
                    <a:pt x="13" y="86"/>
                    <a:pt x="62" y="49"/>
                    <a:pt x="124" y="0"/>
                  </a:cubicBezTo>
                  <a:cubicBezTo>
                    <a:pt x="173" y="148"/>
                    <a:pt x="222" y="271"/>
                    <a:pt x="259" y="394"/>
                  </a:cubicBezTo>
                  <a:cubicBezTo>
                    <a:pt x="382" y="836"/>
                    <a:pt x="493" y="1279"/>
                    <a:pt x="603" y="1734"/>
                  </a:cubicBezTo>
                  <a:cubicBezTo>
                    <a:pt x="652" y="1930"/>
                    <a:pt x="714" y="2115"/>
                    <a:pt x="837" y="2287"/>
                  </a:cubicBezTo>
                  <a:cubicBezTo>
                    <a:pt x="1009" y="2496"/>
                    <a:pt x="1144" y="2729"/>
                    <a:pt x="1206" y="3000"/>
                  </a:cubicBezTo>
                  <a:cubicBezTo>
                    <a:pt x="1230" y="3098"/>
                    <a:pt x="1304" y="3184"/>
                    <a:pt x="1353" y="3270"/>
                  </a:cubicBezTo>
                  <a:cubicBezTo>
                    <a:pt x="1525" y="3578"/>
                    <a:pt x="1710" y="3885"/>
                    <a:pt x="1882" y="4192"/>
                  </a:cubicBezTo>
                  <a:cubicBezTo>
                    <a:pt x="1919" y="4266"/>
                    <a:pt x="1943" y="4352"/>
                    <a:pt x="1968" y="4426"/>
                  </a:cubicBezTo>
                  <a:cubicBezTo>
                    <a:pt x="1968" y="4450"/>
                    <a:pt x="1943" y="4487"/>
                    <a:pt x="1919" y="4500"/>
                  </a:cubicBezTo>
                  <a:cubicBezTo>
                    <a:pt x="1906" y="4512"/>
                    <a:pt x="1882" y="4512"/>
                    <a:pt x="1869" y="4500"/>
                  </a:cubicBezTo>
                  <a:cubicBezTo>
                    <a:pt x="1808" y="4450"/>
                    <a:pt x="1734" y="4401"/>
                    <a:pt x="1685" y="4340"/>
                  </a:cubicBezTo>
                  <a:cubicBezTo>
                    <a:pt x="1562" y="4155"/>
                    <a:pt x="1439" y="3971"/>
                    <a:pt x="1304" y="3737"/>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22"/>
            <p:cNvSpPr/>
            <p:nvPr/>
          </p:nvSpPr>
          <p:spPr>
            <a:xfrm>
              <a:off x="-12385961" y="-4990734"/>
              <a:ext cx="39218" cy="138878"/>
            </a:xfrm>
            <a:custGeom>
              <a:rect b="b" l="l" r="r" t="t"/>
              <a:pathLst>
                <a:path extrusionOk="0" h="2964" w="837">
                  <a:moveTo>
                    <a:pt x="836" y="2963"/>
                  </a:moveTo>
                  <a:cubicBezTo>
                    <a:pt x="455" y="2496"/>
                    <a:pt x="406" y="2398"/>
                    <a:pt x="308" y="2029"/>
                  </a:cubicBezTo>
                  <a:cubicBezTo>
                    <a:pt x="234" y="1709"/>
                    <a:pt x="160" y="1402"/>
                    <a:pt x="74" y="1094"/>
                  </a:cubicBezTo>
                  <a:cubicBezTo>
                    <a:pt x="0" y="787"/>
                    <a:pt x="25" y="492"/>
                    <a:pt x="13" y="185"/>
                  </a:cubicBezTo>
                  <a:cubicBezTo>
                    <a:pt x="13" y="86"/>
                    <a:pt x="99" y="0"/>
                    <a:pt x="209" y="0"/>
                  </a:cubicBezTo>
                  <a:cubicBezTo>
                    <a:pt x="259" y="0"/>
                    <a:pt x="332" y="25"/>
                    <a:pt x="345" y="50"/>
                  </a:cubicBezTo>
                  <a:cubicBezTo>
                    <a:pt x="382" y="160"/>
                    <a:pt x="406" y="283"/>
                    <a:pt x="418" y="394"/>
                  </a:cubicBezTo>
                  <a:cubicBezTo>
                    <a:pt x="480" y="1193"/>
                    <a:pt x="615" y="1967"/>
                    <a:pt x="824" y="2742"/>
                  </a:cubicBezTo>
                  <a:cubicBezTo>
                    <a:pt x="836" y="2803"/>
                    <a:pt x="824" y="2865"/>
                    <a:pt x="836" y="2963"/>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22"/>
            <p:cNvSpPr/>
            <p:nvPr/>
          </p:nvSpPr>
          <p:spPr>
            <a:xfrm>
              <a:off x="-12210301" y="-4609428"/>
              <a:ext cx="78998" cy="85323"/>
            </a:xfrm>
            <a:custGeom>
              <a:rect b="b" l="l" r="r" t="t"/>
              <a:pathLst>
                <a:path extrusionOk="0" h="1821" w="1686">
                  <a:moveTo>
                    <a:pt x="1329" y="62"/>
                  </a:moveTo>
                  <a:cubicBezTo>
                    <a:pt x="1427" y="37"/>
                    <a:pt x="1525" y="13"/>
                    <a:pt x="1624" y="1"/>
                  </a:cubicBezTo>
                  <a:cubicBezTo>
                    <a:pt x="1636" y="1"/>
                    <a:pt x="1661" y="13"/>
                    <a:pt x="1661" y="25"/>
                  </a:cubicBezTo>
                  <a:cubicBezTo>
                    <a:pt x="1673" y="50"/>
                    <a:pt x="1685" y="87"/>
                    <a:pt x="1673" y="111"/>
                  </a:cubicBezTo>
                  <a:cubicBezTo>
                    <a:pt x="1587" y="271"/>
                    <a:pt x="1439" y="369"/>
                    <a:pt x="1280" y="406"/>
                  </a:cubicBezTo>
                  <a:cubicBezTo>
                    <a:pt x="948" y="492"/>
                    <a:pt x="726" y="726"/>
                    <a:pt x="493" y="947"/>
                  </a:cubicBezTo>
                  <a:cubicBezTo>
                    <a:pt x="419" y="1009"/>
                    <a:pt x="370" y="1107"/>
                    <a:pt x="370" y="1205"/>
                  </a:cubicBezTo>
                  <a:cubicBezTo>
                    <a:pt x="357" y="1377"/>
                    <a:pt x="345" y="1550"/>
                    <a:pt x="333" y="1722"/>
                  </a:cubicBezTo>
                  <a:cubicBezTo>
                    <a:pt x="333" y="1746"/>
                    <a:pt x="308" y="1771"/>
                    <a:pt x="284" y="1795"/>
                  </a:cubicBezTo>
                  <a:cubicBezTo>
                    <a:pt x="247" y="1820"/>
                    <a:pt x="161" y="1795"/>
                    <a:pt x="149" y="1771"/>
                  </a:cubicBezTo>
                  <a:cubicBezTo>
                    <a:pt x="99" y="1673"/>
                    <a:pt x="50" y="1586"/>
                    <a:pt x="26" y="1488"/>
                  </a:cubicBezTo>
                  <a:cubicBezTo>
                    <a:pt x="13" y="1390"/>
                    <a:pt x="26" y="1291"/>
                    <a:pt x="13" y="1181"/>
                  </a:cubicBezTo>
                  <a:cubicBezTo>
                    <a:pt x="1" y="1021"/>
                    <a:pt x="62" y="886"/>
                    <a:pt x="185" y="775"/>
                  </a:cubicBezTo>
                  <a:cubicBezTo>
                    <a:pt x="370" y="603"/>
                    <a:pt x="566" y="443"/>
                    <a:pt x="763" y="271"/>
                  </a:cubicBezTo>
                  <a:cubicBezTo>
                    <a:pt x="825" y="222"/>
                    <a:pt x="898" y="185"/>
                    <a:pt x="984" y="160"/>
                  </a:cubicBezTo>
                  <a:cubicBezTo>
                    <a:pt x="1095" y="124"/>
                    <a:pt x="1218" y="99"/>
                    <a:pt x="1329" y="74"/>
                  </a:cubicBezTo>
                  <a:cubicBezTo>
                    <a:pt x="1329" y="74"/>
                    <a:pt x="1329" y="62"/>
                    <a:pt x="1329" y="62"/>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22"/>
            <p:cNvSpPr/>
            <p:nvPr/>
          </p:nvSpPr>
          <p:spPr>
            <a:xfrm>
              <a:off x="-11954520" y="-4703887"/>
              <a:ext cx="90477" cy="59928"/>
            </a:xfrm>
            <a:custGeom>
              <a:rect b="b" l="l" r="r" t="t"/>
              <a:pathLst>
                <a:path extrusionOk="0" h="1279" w="1931">
                  <a:moveTo>
                    <a:pt x="0" y="222"/>
                  </a:moveTo>
                  <a:cubicBezTo>
                    <a:pt x="185" y="50"/>
                    <a:pt x="271" y="0"/>
                    <a:pt x="431" y="13"/>
                  </a:cubicBezTo>
                  <a:cubicBezTo>
                    <a:pt x="812" y="62"/>
                    <a:pt x="1193" y="148"/>
                    <a:pt x="1549" y="332"/>
                  </a:cubicBezTo>
                  <a:cubicBezTo>
                    <a:pt x="1844" y="492"/>
                    <a:pt x="1930" y="873"/>
                    <a:pt x="1734" y="1156"/>
                  </a:cubicBezTo>
                  <a:cubicBezTo>
                    <a:pt x="1709" y="1205"/>
                    <a:pt x="1635" y="1242"/>
                    <a:pt x="1574" y="1267"/>
                  </a:cubicBezTo>
                  <a:cubicBezTo>
                    <a:pt x="1537" y="1279"/>
                    <a:pt x="1488" y="1254"/>
                    <a:pt x="1426" y="1242"/>
                  </a:cubicBezTo>
                  <a:cubicBezTo>
                    <a:pt x="1439" y="1181"/>
                    <a:pt x="1439" y="1131"/>
                    <a:pt x="1451" y="1095"/>
                  </a:cubicBezTo>
                  <a:cubicBezTo>
                    <a:pt x="1574" y="726"/>
                    <a:pt x="1525" y="603"/>
                    <a:pt x="1180" y="480"/>
                  </a:cubicBezTo>
                  <a:cubicBezTo>
                    <a:pt x="824" y="357"/>
                    <a:pt x="467" y="234"/>
                    <a:pt x="86" y="259"/>
                  </a:cubicBezTo>
                  <a:cubicBezTo>
                    <a:pt x="62" y="259"/>
                    <a:pt x="37" y="234"/>
                    <a:pt x="0" y="222"/>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22"/>
            <p:cNvSpPr/>
            <p:nvPr/>
          </p:nvSpPr>
          <p:spPr>
            <a:xfrm>
              <a:off x="-12304152" y="-4756318"/>
              <a:ext cx="40904" cy="94507"/>
            </a:xfrm>
            <a:custGeom>
              <a:rect b="b" l="l" r="r" t="t"/>
              <a:pathLst>
                <a:path extrusionOk="0" h="2017" w="873">
                  <a:moveTo>
                    <a:pt x="234" y="1"/>
                  </a:moveTo>
                  <a:cubicBezTo>
                    <a:pt x="307" y="136"/>
                    <a:pt x="258" y="296"/>
                    <a:pt x="271" y="443"/>
                  </a:cubicBezTo>
                  <a:cubicBezTo>
                    <a:pt x="271" y="517"/>
                    <a:pt x="344" y="554"/>
                    <a:pt x="418" y="529"/>
                  </a:cubicBezTo>
                  <a:cubicBezTo>
                    <a:pt x="480" y="493"/>
                    <a:pt x="529" y="443"/>
                    <a:pt x="590" y="431"/>
                  </a:cubicBezTo>
                  <a:cubicBezTo>
                    <a:pt x="627" y="419"/>
                    <a:pt x="701" y="443"/>
                    <a:pt x="725" y="480"/>
                  </a:cubicBezTo>
                  <a:cubicBezTo>
                    <a:pt x="836" y="640"/>
                    <a:pt x="873" y="824"/>
                    <a:pt x="861" y="1009"/>
                  </a:cubicBezTo>
                  <a:cubicBezTo>
                    <a:pt x="848" y="1316"/>
                    <a:pt x="824" y="1611"/>
                    <a:pt x="787" y="1919"/>
                  </a:cubicBezTo>
                  <a:cubicBezTo>
                    <a:pt x="787" y="1931"/>
                    <a:pt x="787" y="1955"/>
                    <a:pt x="775" y="1968"/>
                  </a:cubicBezTo>
                  <a:cubicBezTo>
                    <a:pt x="750" y="1980"/>
                    <a:pt x="725" y="2017"/>
                    <a:pt x="701" y="2017"/>
                  </a:cubicBezTo>
                  <a:cubicBezTo>
                    <a:pt x="664" y="2017"/>
                    <a:pt x="627" y="2005"/>
                    <a:pt x="615" y="1980"/>
                  </a:cubicBezTo>
                  <a:cubicBezTo>
                    <a:pt x="578" y="1906"/>
                    <a:pt x="541" y="1833"/>
                    <a:pt x="529" y="1746"/>
                  </a:cubicBezTo>
                  <a:cubicBezTo>
                    <a:pt x="492" y="1525"/>
                    <a:pt x="541" y="1316"/>
                    <a:pt x="603" y="1095"/>
                  </a:cubicBezTo>
                  <a:cubicBezTo>
                    <a:pt x="627" y="997"/>
                    <a:pt x="652" y="898"/>
                    <a:pt x="603" y="800"/>
                  </a:cubicBezTo>
                  <a:cubicBezTo>
                    <a:pt x="590" y="775"/>
                    <a:pt x="541" y="738"/>
                    <a:pt x="529" y="751"/>
                  </a:cubicBezTo>
                  <a:cubicBezTo>
                    <a:pt x="467" y="763"/>
                    <a:pt x="406" y="800"/>
                    <a:pt x="344" y="824"/>
                  </a:cubicBezTo>
                  <a:cubicBezTo>
                    <a:pt x="185" y="886"/>
                    <a:pt x="86" y="824"/>
                    <a:pt x="49" y="652"/>
                  </a:cubicBezTo>
                  <a:cubicBezTo>
                    <a:pt x="0" y="394"/>
                    <a:pt x="62" y="185"/>
                    <a:pt x="246" y="1"/>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22"/>
            <p:cNvSpPr/>
            <p:nvPr/>
          </p:nvSpPr>
          <p:spPr>
            <a:xfrm>
              <a:off x="-12039187" y="-5091519"/>
              <a:ext cx="44372" cy="97927"/>
            </a:xfrm>
            <a:custGeom>
              <a:rect b="b" l="l" r="r" t="t"/>
              <a:pathLst>
                <a:path extrusionOk="0" h="2090" w="947">
                  <a:moveTo>
                    <a:pt x="898" y="1561"/>
                  </a:moveTo>
                  <a:cubicBezTo>
                    <a:pt x="910" y="1672"/>
                    <a:pt x="922" y="1795"/>
                    <a:pt x="947" y="1906"/>
                  </a:cubicBezTo>
                  <a:cubicBezTo>
                    <a:pt x="947" y="1992"/>
                    <a:pt x="898" y="2090"/>
                    <a:pt x="861" y="2065"/>
                  </a:cubicBezTo>
                  <a:cubicBezTo>
                    <a:pt x="824" y="2041"/>
                    <a:pt x="775" y="2016"/>
                    <a:pt x="762" y="1967"/>
                  </a:cubicBezTo>
                  <a:cubicBezTo>
                    <a:pt x="541" y="1414"/>
                    <a:pt x="320" y="848"/>
                    <a:pt x="49" y="307"/>
                  </a:cubicBezTo>
                  <a:cubicBezTo>
                    <a:pt x="12" y="234"/>
                    <a:pt x="12" y="148"/>
                    <a:pt x="0" y="62"/>
                  </a:cubicBezTo>
                  <a:cubicBezTo>
                    <a:pt x="0" y="49"/>
                    <a:pt x="37" y="12"/>
                    <a:pt x="62" y="12"/>
                  </a:cubicBezTo>
                  <a:cubicBezTo>
                    <a:pt x="86" y="0"/>
                    <a:pt x="135" y="12"/>
                    <a:pt x="148" y="25"/>
                  </a:cubicBezTo>
                  <a:cubicBezTo>
                    <a:pt x="418" y="430"/>
                    <a:pt x="639" y="873"/>
                    <a:pt x="824" y="1315"/>
                  </a:cubicBezTo>
                  <a:cubicBezTo>
                    <a:pt x="848" y="1401"/>
                    <a:pt x="873" y="1475"/>
                    <a:pt x="898" y="1561"/>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22"/>
            <p:cNvSpPr/>
            <p:nvPr/>
          </p:nvSpPr>
          <p:spPr>
            <a:xfrm>
              <a:off x="-12133646" y="-5124364"/>
              <a:ext cx="73188" cy="57632"/>
            </a:xfrm>
            <a:custGeom>
              <a:rect b="b" l="l" r="r" t="t"/>
              <a:pathLst>
                <a:path extrusionOk="0" h="1230" w="1562">
                  <a:moveTo>
                    <a:pt x="0" y="25"/>
                  </a:moveTo>
                  <a:cubicBezTo>
                    <a:pt x="12" y="13"/>
                    <a:pt x="37" y="0"/>
                    <a:pt x="49" y="0"/>
                  </a:cubicBezTo>
                  <a:cubicBezTo>
                    <a:pt x="61" y="0"/>
                    <a:pt x="86" y="0"/>
                    <a:pt x="98" y="13"/>
                  </a:cubicBezTo>
                  <a:cubicBezTo>
                    <a:pt x="627" y="246"/>
                    <a:pt x="1119" y="541"/>
                    <a:pt x="1500" y="971"/>
                  </a:cubicBezTo>
                  <a:cubicBezTo>
                    <a:pt x="1537" y="1008"/>
                    <a:pt x="1549" y="1058"/>
                    <a:pt x="1561" y="1107"/>
                  </a:cubicBezTo>
                  <a:cubicBezTo>
                    <a:pt x="1561" y="1131"/>
                    <a:pt x="1549" y="1180"/>
                    <a:pt x="1524" y="1193"/>
                  </a:cubicBezTo>
                  <a:cubicBezTo>
                    <a:pt x="1500" y="1217"/>
                    <a:pt x="1463" y="1230"/>
                    <a:pt x="1438" y="1230"/>
                  </a:cubicBezTo>
                  <a:cubicBezTo>
                    <a:pt x="1401" y="1230"/>
                    <a:pt x="1365" y="1217"/>
                    <a:pt x="1340" y="1193"/>
                  </a:cubicBezTo>
                  <a:cubicBezTo>
                    <a:pt x="910" y="812"/>
                    <a:pt x="406" y="529"/>
                    <a:pt x="12" y="111"/>
                  </a:cubicBezTo>
                  <a:cubicBezTo>
                    <a:pt x="0" y="86"/>
                    <a:pt x="0" y="49"/>
                    <a:pt x="0" y="25"/>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22"/>
            <p:cNvSpPr/>
            <p:nvPr/>
          </p:nvSpPr>
          <p:spPr>
            <a:xfrm>
              <a:off x="-12358878" y="-5080039"/>
              <a:ext cx="49573" cy="74359"/>
            </a:xfrm>
            <a:custGeom>
              <a:rect b="b" l="l" r="r" t="t"/>
              <a:pathLst>
                <a:path extrusionOk="0" h="1587" w="1058">
                  <a:moveTo>
                    <a:pt x="1045" y="25"/>
                  </a:moveTo>
                  <a:cubicBezTo>
                    <a:pt x="1045" y="38"/>
                    <a:pt x="1058" y="50"/>
                    <a:pt x="1058" y="62"/>
                  </a:cubicBezTo>
                  <a:cubicBezTo>
                    <a:pt x="1021" y="247"/>
                    <a:pt x="996" y="431"/>
                    <a:pt x="849" y="566"/>
                  </a:cubicBezTo>
                  <a:cubicBezTo>
                    <a:pt x="578" y="849"/>
                    <a:pt x="357" y="1169"/>
                    <a:pt x="185" y="1513"/>
                  </a:cubicBezTo>
                  <a:cubicBezTo>
                    <a:pt x="172" y="1525"/>
                    <a:pt x="160" y="1538"/>
                    <a:pt x="148" y="1550"/>
                  </a:cubicBezTo>
                  <a:cubicBezTo>
                    <a:pt x="123" y="1562"/>
                    <a:pt x="86" y="1587"/>
                    <a:pt x="62" y="1574"/>
                  </a:cubicBezTo>
                  <a:cubicBezTo>
                    <a:pt x="37" y="1574"/>
                    <a:pt x="0" y="1538"/>
                    <a:pt x="0" y="1513"/>
                  </a:cubicBezTo>
                  <a:cubicBezTo>
                    <a:pt x="13" y="1415"/>
                    <a:pt x="0" y="1304"/>
                    <a:pt x="49" y="1218"/>
                  </a:cubicBezTo>
                  <a:cubicBezTo>
                    <a:pt x="258" y="751"/>
                    <a:pt x="578" y="357"/>
                    <a:pt x="947" y="13"/>
                  </a:cubicBezTo>
                  <a:cubicBezTo>
                    <a:pt x="959" y="1"/>
                    <a:pt x="1008" y="25"/>
                    <a:pt x="1045" y="25"/>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22"/>
            <p:cNvSpPr/>
            <p:nvPr/>
          </p:nvSpPr>
          <p:spPr>
            <a:xfrm>
              <a:off x="-12330110" y="-4827163"/>
              <a:ext cx="15603" cy="57679"/>
            </a:xfrm>
            <a:custGeom>
              <a:rect b="b" l="l" r="r" t="t"/>
              <a:pathLst>
                <a:path extrusionOk="0" h="1231" w="333">
                  <a:moveTo>
                    <a:pt x="161" y="25"/>
                  </a:moveTo>
                  <a:cubicBezTo>
                    <a:pt x="259" y="1"/>
                    <a:pt x="308" y="50"/>
                    <a:pt x="321" y="111"/>
                  </a:cubicBezTo>
                  <a:cubicBezTo>
                    <a:pt x="333" y="197"/>
                    <a:pt x="333" y="283"/>
                    <a:pt x="308" y="357"/>
                  </a:cubicBezTo>
                  <a:cubicBezTo>
                    <a:pt x="259" y="603"/>
                    <a:pt x="210" y="849"/>
                    <a:pt x="222" y="1107"/>
                  </a:cubicBezTo>
                  <a:cubicBezTo>
                    <a:pt x="222" y="1132"/>
                    <a:pt x="198" y="1169"/>
                    <a:pt x="185" y="1193"/>
                  </a:cubicBezTo>
                  <a:cubicBezTo>
                    <a:pt x="185" y="1205"/>
                    <a:pt x="161" y="1230"/>
                    <a:pt x="148" y="1230"/>
                  </a:cubicBezTo>
                  <a:cubicBezTo>
                    <a:pt x="124" y="1218"/>
                    <a:pt x="75" y="1218"/>
                    <a:pt x="75" y="1205"/>
                  </a:cubicBezTo>
                  <a:cubicBezTo>
                    <a:pt x="26" y="1033"/>
                    <a:pt x="1" y="874"/>
                    <a:pt x="38" y="701"/>
                  </a:cubicBezTo>
                  <a:cubicBezTo>
                    <a:pt x="75" y="591"/>
                    <a:pt x="99" y="480"/>
                    <a:pt x="124" y="370"/>
                  </a:cubicBezTo>
                  <a:cubicBezTo>
                    <a:pt x="136" y="247"/>
                    <a:pt x="148" y="136"/>
                    <a:pt x="161" y="25"/>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22"/>
            <p:cNvSpPr/>
            <p:nvPr/>
          </p:nvSpPr>
          <p:spPr>
            <a:xfrm>
              <a:off x="-11944165" y="-4627842"/>
              <a:ext cx="24833" cy="17899"/>
            </a:xfrm>
            <a:custGeom>
              <a:rect b="b" l="l" r="r" t="t"/>
              <a:pathLst>
                <a:path extrusionOk="0" h="382" w="530">
                  <a:moveTo>
                    <a:pt x="419" y="0"/>
                  </a:moveTo>
                  <a:cubicBezTo>
                    <a:pt x="455" y="13"/>
                    <a:pt x="492" y="13"/>
                    <a:pt x="505" y="37"/>
                  </a:cubicBezTo>
                  <a:cubicBezTo>
                    <a:pt x="517" y="62"/>
                    <a:pt x="529" y="111"/>
                    <a:pt x="505" y="123"/>
                  </a:cubicBezTo>
                  <a:cubicBezTo>
                    <a:pt x="382" y="258"/>
                    <a:pt x="234" y="369"/>
                    <a:pt x="50" y="381"/>
                  </a:cubicBezTo>
                  <a:cubicBezTo>
                    <a:pt x="37" y="381"/>
                    <a:pt x="1" y="332"/>
                    <a:pt x="1" y="308"/>
                  </a:cubicBezTo>
                  <a:cubicBezTo>
                    <a:pt x="1" y="283"/>
                    <a:pt x="13" y="246"/>
                    <a:pt x="37" y="221"/>
                  </a:cubicBezTo>
                  <a:cubicBezTo>
                    <a:pt x="136" y="111"/>
                    <a:pt x="283" y="49"/>
                    <a:pt x="419" y="0"/>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22"/>
            <p:cNvSpPr/>
            <p:nvPr/>
          </p:nvSpPr>
          <p:spPr>
            <a:xfrm>
              <a:off x="-12293797" y="-4764377"/>
              <a:ext cx="2343" cy="8106"/>
            </a:xfrm>
            <a:custGeom>
              <a:rect b="b" l="l" r="r" t="t"/>
              <a:pathLst>
                <a:path extrusionOk="0" h="173" w="50">
                  <a:moveTo>
                    <a:pt x="25" y="173"/>
                  </a:moveTo>
                  <a:cubicBezTo>
                    <a:pt x="13" y="136"/>
                    <a:pt x="13" y="111"/>
                    <a:pt x="13" y="74"/>
                  </a:cubicBezTo>
                  <a:cubicBezTo>
                    <a:pt x="0" y="62"/>
                    <a:pt x="0" y="25"/>
                    <a:pt x="0" y="25"/>
                  </a:cubicBezTo>
                  <a:cubicBezTo>
                    <a:pt x="25" y="1"/>
                    <a:pt x="50" y="25"/>
                    <a:pt x="37" y="74"/>
                  </a:cubicBezTo>
                  <a:cubicBezTo>
                    <a:pt x="37" y="99"/>
                    <a:pt x="25" y="136"/>
                    <a:pt x="13" y="173"/>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22"/>
            <p:cNvSpPr/>
            <p:nvPr/>
          </p:nvSpPr>
          <p:spPr>
            <a:xfrm>
              <a:off x="-12400954" y="-5423908"/>
              <a:ext cx="14478" cy="12135"/>
            </a:xfrm>
            <a:custGeom>
              <a:rect b="b" l="l" r="r" t="t"/>
              <a:pathLst>
                <a:path extrusionOk="0" h="259" w="309">
                  <a:moveTo>
                    <a:pt x="1" y="210"/>
                  </a:moveTo>
                  <a:cubicBezTo>
                    <a:pt x="13" y="87"/>
                    <a:pt x="111" y="38"/>
                    <a:pt x="198" y="1"/>
                  </a:cubicBezTo>
                  <a:cubicBezTo>
                    <a:pt x="222" y="1"/>
                    <a:pt x="271" y="1"/>
                    <a:pt x="284" y="25"/>
                  </a:cubicBezTo>
                  <a:cubicBezTo>
                    <a:pt x="296" y="38"/>
                    <a:pt x="308" y="87"/>
                    <a:pt x="284" y="111"/>
                  </a:cubicBezTo>
                  <a:cubicBezTo>
                    <a:pt x="210" y="210"/>
                    <a:pt x="124" y="259"/>
                    <a:pt x="1" y="210"/>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7" name="Google Shape;1417;p22"/>
          <p:cNvGrpSpPr/>
          <p:nvPr/>
        </p:nvGrpSpPr>
        <p:grpSpPr>
          <a:xfrm flipH="1" rot="-8340357">
            <a:off x="1538024" y="901805"/>
            <a:ext cx="352594" cy="582425"/>
            <a:chOff x="-12456243" y="-2822097"/>
            <a:chExt cx="352584" cy="582408"/>
          </a:xfrm>
        </p:grpSpPr>
        <p:sp>
          <p:nvSpPr>
            <p:cNvPr id="1418" name="Google Shape;1418;p22"/>
            <p:cNvSpPr/>
            <p:nvPr/>
          </p:nvSpPr>
          <p:spPr>
            <a:xfrm>
              <a:off x="-12456243" y="-2822097"/>
              <a:ext cx="352584" cy="582408"/>
            </a:xfrm>
            <a:custGeom>
              <a:rect b="b" l="l" r="r" t="t"/>
              <a:pathLst>
                <a:path extrusionOk="0" h="12430" w="7525">
                  <a:moveTo>
                    <a:pt x="7328" y="2669"/>
                  </a:moveTo>
                  <a:cubicBezTo>
                    <a:pt x="7082" y="1599"/>
                    <a:pt x="6381" y="788"/>
                    <a:pt x="5385" y="382"/>
                  </a:cubicBezTo>
                  <a:cubicBezTo>
                    <a:pt x="5336" y="370"/>
                    <a:pt x="5287" y="345"/>
                    <a:pt x="5238" y="333"/>
                  </a:cubicBezTo>
                  <a:lnTo>
                    <a:pt x="5238" y="333"/>
                  </a:lnTo>
                  <a:cubicBezTo>
                    <a:pt x="4795" y="112"/>
                    <a:pt x="4291" y="1"/>
                    <a:pt x="3762" y="1"/>
                  </a:cubicBezTo>
                  <a:cubicBezTo>
                    <a:pt x="3627" y="1"/>
                    <a:pt x="3480" y="1"/>
                    <a:pt x="3332" y="13"/>
                  </a:cubicBezTo>
                  <a:cubicBezTo>
                    <a:pt x="2275" y="112"/>
                    <a:pt x="1378" y="665"/>
                    <a:pt x="800" y="1562"/>
                  </a:cubicBezTo>
                  <a:cubicBezTo>
                    <a:pt x="542" y="1980"/>
                    <a:pt x="382" y="2374"/>
                    <a:pt x="247" y="2718"/>
                  </a:cubicBezTo>
                  <a:cubicBezTo>
                    <a:pt x="25" y="3308"/>
                    <a:pt x="1" y="3935"/>
                    <a:pt x="160" y="4525"/>
                  </a:cubicBezTo>
                  <a:lnTo>
                    <a:pt x="160" y="4537"/>
                  </a:lnTo>
                  <a:cubicBezTo>
                    <a:pt x="234" y="4992"/>
                    <a:pt x="419" y="5410"/>
                    <a:pt x="726" y="5779"/>
                  </a:cubicBezTo>
                  <a:cubicBezTo>
                    <a:pt x="652" y="6234"/>
                    <a:pt x="591" y="6738"/>
                    <a:pt x="566" y="7266"/>
                  </a:cubicBezTo>
                  <a:cubicBezTo>
                    <a:pt x="566" y="7279"/>
                    <a:pt x="554" y="7303"/>
                    <a:pt x="554" y="7316"/>
                  </a:cubicBezTo>
                  <a:cubicBezTo>
                    <a:pt x="542" y="7389"/>
                    <a:pt x="529" y="7463"/>
                    <a:pt x="517" y="7549"/>
                  </a:cubicBezTo>
                  <a:cubicBezTo>
                    <a:pt x="505" y="7647"/>
                    <a:pt x="480" y="7783"/>
                    <a:pt x="468" y="7820"/>
                  </a:cubicBezTo>
                  <a:cubicBezTo>
                    <a:pt x="382" y="8127"/>
                    <a:pt x="320" y="8422"/>
                    <a:pt x="271" y="8717"/>
                  </a:cubicBezTo>
                  <a:cubicBezTo>
                    <a:pt x="271" y="8778"/>
                    <a:pt x="259" y="8840"/>
                    <a:pt x="259" y="8901"/>
                  </a:cubicBezTo>
                  <a:cubicBezTo>
                    <a:pt x="259" y="8914"/>
                    <a:pt x="259" y="8926"/>
                    <a:pt x="247" y="8938"/>
                  </a:cubicBezTo>
                  <a:cubicBezTo>
                    <a:pt x="87" y="9491"/>
                    <a:pt x="124" y="9971"/>
                    <a:pt x="148" y="10229"/>
                  </a:cubicBezTo>
                  <a:lnTo>
                    <a:pt x="148" y="10291"/>
                  </a:lnTo>
                  <a:cubicBezTo>
                    <a:pt x="234" y="11409"/>
                    <a:pt x="1156" y="12294"/>
                    <a:pt x="2287" y="12331"/>
                  </a:cubicBezTo>
                  <a:cubicBezTo>
                    <a:pt x="2349" y="12331"/>
                    <a:pt x="2410" y="12344"/>
                    <a:pt x="2459" y="12344"/>
                  </a:cubicBezTo>
                  <a:cubicBezTo>
                    <a:pt x="2509" y="12344"/>
                    <a:pt x="2718" y="12331"/>
                    <a:pt x="2718" y="12331"/>
                  </a:cubicBezTo>
                  <a:cubicBezTo>
                    <a:pt x="2877" y="12344"/>
                    <a:pt x="3049" y="12368"/>
                    <a:pt x="3209" y="12380"/>
                  </a:cubicBezTo>
                  <a:cubicBezTo>
                    <a:pt x="3369" y="12393"/>
                    <a:pt x="3541" y="12417"/>
                    <a:pt x="3701" y="12430"/>
                  </a:cubicBezTo>
                  <a:cubicBezTo>
                    <a:pt x="3787" y="12430"/>
                    <a:pt x="3873" y="12430"/>
                    <a:pt x="3947" y="12430"/>
                  </a:cubicBezTo>
                  <a:cubicBezTo>
                    <a:pt x="5029" y="12430"/>
                    <a:pt x="5926" y="11840"/>
                    <a:pt x="6344" y="10831"/>
                  </a:cubicBezTo>
                  <a:cubicBezTo>
                    <a:pt x="6541" y="10377"/>
                    <a:pt x="6627" y="9946"/>
                    <a:pt x="6701" y="9602"/>
                  </a:cubicBezTo>
                  <a:cubicBezTo>
                    <a:pt x="6725" y="9516"/>
                    <a:pt x="6737" y="9430"/>
                    <a:pt x="6762" y="9344"/>
                  </a:cubicBezTo>
                  <a:cubicBezTo>
                    <a:pt x="6860" y="8951"/>
                    <a:pt x="6836" y="8619"/>
                    <a:pt x="6824" y="8459"/>
                  </a:cubicBezTo>
                  <a:lnTo>
                    <a:pt x="6811" y="8434"/>
                  </a:lnTo>
                  <a:cubicBezTo>
                    <a:pt x="6799" y="8139"/>
                    <a:pt x="6713" y="7844"/>
                    <a:pt x="6590" y="7586"/>
                  </a:cubicBezTo>
                  <a:cubicBezTo>
                    <a:pt x="6602" y="7082"/>
                    <a:pt x="6442" y="6590"/>
                    <a:pt x="6147" y="6185"/>
                  </a:cubicBezTo>
                  <a:cubicBezTo>
                    <a:pt x="6504" y="5926"/>
                    <a:pt x="6774" y="5570"/>
                    <a:pt x="6959" y="5164"/>
                  </a:cubicBezTo>
                  <a:cubicBezTo>
                    <a:pt x="6971" y="5115"/>
                    <a:pt x="6996" y="5078"/>
                    <a:pt x="7020" y="5029"/>
                  </a:cubicBezTo>
                  <a:cubicBezTo>
                    <a:pt x="7414" y="4304"/>
                    <a:pt x="7524" y="3492"/>
                    <a:pt x="7328" y="2669"/>
                  </a:cubicBezTo>
                  <a:close/>
                </a:path>
              </a:pathLst>
            </a:custGeom>
            <a:solidFill>
              <a:srgbClr val="FFFFFF"/>
            </a:solidFill>
            <a:ln>
              <a:noFill/>
            </a:ln>
            <a:effectLst>
              <a:outerShdw blurRad="100013" rotWithShape="0" algn="bl" dir="7380000" dist="57150">
                <a:srgbClr val="000000">
                  <a:alpha val="2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22"/>
            <p:cNvSpPr/>
            <p:nvPr/>
          </p:nvSpPr>
          <p:spPr>
            <a:xfrm>
              <a:off x="-12339293" y="-2710910"/>
              <a:ext cx="118121" cy="357738"/>
            </a:xfrm>
            <a:custGeom>
              <a:rect b="b" l="l" r="r" t="t"/>
              <a:pathLst>
                <a:path extrusionOk="0" h="7635" w="2521">
                  <a:moveTo>
                    <a:pt x="480" y="1771"/>
                  </a:moveTo>
                  <a:cubicBezTo>
                    <a:pt x="431" y="1599"/>
                    <a:pt x="357" y="1414"/>
                    <a:pt x="258" y="1242"/>
                  </a:cubicBezTo>
                  <a:cubicBezTo>
                    <a:pt x="246" y="1230"/>
                    <a:pt x="197" y="1242"/>
                    <a:pt x="172" y="1242"/>
                  </a:cubicBezTo>
                  <a:cubicBezTo>
                    <a:pt x="160" y="1242"/>
                    <a:pt x="160" y="1267"/>
                    <a:pt x="160" y="1279"/>
                  </a:cubicBezTo>
                  <a:cubicBezTo>
                    <a:pt x="172" y="1476"/>
                    <a:pt x="258" y="1660"/>
                    <a:pt x="381" y="1808"/>
                  </a:cubicBezTo>
                  <a:cubicBezTo>
                    <a:pt x="394" y="1820"/>
                    <a:pt x="418" y="1820"/>
                    <a:pt x="431" y="1820"/>
                  </a:cubicBezTo>
                  <a:cubicBezTo>
                    <a:pt x="443" y="1808"/>
                    <a:pt x="455" y="1795"/>
                    <a:pt x="480" y="1771"/>
                  </a:cubicBezTo>
                  <a:close/>
                  <a:moveTo>
                    <a:pt x="971" y="1771"/>
                  </a:moveTo>
                  <a:cubicBezTo>
                    <a:pt x="1156" y="1869"/>
                    <a:pt x="1365" y="1894"/>
                    <a:pt x="1611" y="1820"/>
                  </a:cubicBezTo>
                  <a:cubicBezTo>
                    <a:pt x="1771" y="1771"/>
                    <a:pt x="1881" y="1709"/>
                    <a:pt x="1967" y="1574"/>
                  </a:cubicBezTo>
                  <a:cubicBezTo>
                    <a:pt x="2029" y="1476"/>
                    <a:pt x="2078" y="1365"/>
                    <a:pt x="2102" y="1255"/>
                  </a:cubicBezTo>
                  <a:cubicBezTo>
                    <a:pt x="2176" y="984"/>
                    <a:pt x="2102" y="738"/>
                    <a:pt x="1857" y="615"/>
                  </a:cubicBezTo>
                  <a:cubicBezTo>
                    <a:pt x="1721" y="529"/>
                    <a:pt x="1562" y="455"/>
                    <a:pt x="1402" y="431"/>
                  </a:cubicBezTo>
                  <a:cubicBezTo>
                    <a:pt x="910" y="369"/>
                    <a:pt x="615" y="578"/>
                    <a:pt x="553" y="1058"/>
                  </a:cubicBezTo>
                  <a:cubicBezTo>
                    <a:pt x="553" y="1107"/>
                    <a:pt x="541" y="1156"/>
                    <a:pt x="553" y="1205"/>
                  </a:cubicBezTo>
                  <a:cubicBezTo>
                    <a:pt x="566" y="1636"/>
                    <a:pt x="603" y="1636"/>
                    <a:pt x="971" y="1771"/>
                  </a:cubicBezTo>
                  <a:close/>
                  <a:moveTo>
                    <a:pt x="308" y="6787"/>
                  </a:moveTo>
                  <a:cubicBezTo>
                    <a:pt x="381" y="6590"/>
                    <a:pt x="467" y="6381"/>
                    <a:pt x="541" y="6184"/>
                  </a:cubicBezTo>
                  <a:cubicBezTo>
                    <a:pt x="541" y="6172"/>
                    <a:pt x="529" y="6160"/>
                    <a:pt x="529" y="6135"/>
                  </a:cubicBezTo>
                  <a:cubicBezTo>
                    <a:pt x="443" y="6135"/>
                    <a:pt x="369" y="6135"/>
                    <a:pt x="283" y="6147"/>
                  </a:cubicBezTo>
                  <a:cubicBezTo>
                    <a:pt x="283" y="5914"/>
                    <a:pt x="308" y="5705"/>
                    <a:pt x="381" y="5496"/>
                  </a:cubicBezTo>
                  <a:cubicBezTo>
                    <a:pt x="529" y="5090"/>
                    <a:pt x="640" y="4672"/>
                    <a:pt x="664" y="4230"/>
                  </a:cubicBezTo>
                  <a:cubicBezTo>
                    <a:pt x="676" y="4008"/>
                    <a:pt x="726" y="3799"/>
                    <a:pt x="689" y="3578"/>
                  </a:cubicBezTo>
                  <a:cubicBezTo>
                    <a:pt x="676" y="3504"/>
                    <a:pt x="701" y="3418"/>
                    <a:pt x="726" y="3332"/>
                  </a:cubicBezTo>
                  <a:cubicBezTo>
                    <a:pt x="787" y="3086"/>
                    <a:pt x="812" y="2840"/>
                    <a:pt x="762" y="2558"/>
                  </a:cubicBezTo>
                  <a:cubicBezTo>
                    <a:pt x="676" y="2472"/>
                    <a:pt x="590" y="2349"/>
                    <a:pt x="467" y="2263"/>
                  </a:cubicBezTo>
                  <a:cubicBezTo>
                    <a:pt x="271" y="2103"/>
                    <a:pt x="172" y="1906"/>
                    <a:pt x="111" y="1673"/>
                  </a:cubicBezTo>
                  <a:cubicBezTo>
                    <a:pt x="86" y="1574"/>
                    <a:pt x="49" y="1476"/>
                    <a:pt x="25" y="1377"/>
                  </a:cubicBezTo>
                  <a:cubicBezTo>
                    <a:pt x="0" y="1242"/>
                    <a:pt x="0" y="1119"/>
                    <a:pt x="49" y="984"/>
                  </a:cubicBezTo>
                  <a:cubicBezTo>
                    <a:pt x="123" y="763"/>
                    <a:pt x="246" y="554"/>
                    <a:pt x="381" y="369"/>
                  </a:cubicBezTo>
                  <a:cubicBezTo>
                    <a:pt x="517" y="185"/>
                    <a:pt x="713" y="74"/>
                    <a:pt x="935" y="37"/>
                  </a:cubicBezTo>
                  <a:cubicBezTo>
                    <a:pt x="1045" y="13"/>
                    <a:pt x="1168" y="13"/>
                    <a:pt x="1279" y="13"/>
                  </a:cubicBezTo>
                  <a:cubicBezTo>
                    <a:pt x="1500" y="1"/>
                    <a:pt x="2053" y="222"/>
                    <a:pt x="2201" y="357"/>
                  </a:cubicBezTo>
                  <a:cubicBezTo>
                    <a:pt x="2471" y="591"/>
                    <a:pt x="2520" y="910"/>
                    <a:pt x="2508" y="1230"/>
                  </a:cubicBezTo>
                  <a:cubicBezTo>
                    <a:pt x="2496" y="1451"/>
                    <a:pt x="2385" y="1648"/>
                    <a:pt x="2262" y="1832"/>
                  </a:cubicBezTo>
                  <a:cubicBezTo>
                    <a:pt x="2238" y="1869"/>
                    <a:pt x="2201" y="1918"/>
                    <a:pt x="2164" y="1943"/>
                  </a:cubicBezTo>
                  <a:cubicBezTo>
                    <a:pt x="2016" y="2054"/>
                    <a:pt x="1869" y="2152"/>
                    <a:pt x="1709" y="2263"/>
                  </a:cubicBezTo>
                  <a:cubicBezTo>
                    <a:pt x="1684" y="2275"/>
                    <a:pt x="1648" y="2299"/>
                    <a:pt x="1623" y="2287"/>
                  </a:cubicBezTo>
                  <a:cubicBezTo>
                    <a:pt x="1426" y="2287"/>
                    <a:pt x="1377" y="2435"/>
                    <a:pt x="1328" y="2582"/>
                  </a:cubicBezTo>
                  <a:cubicBezTo>
                    <a:pt x="1316" y="2644"/>
                    <a:pt x="1291" y="2717"/>
                    <a:pt x="1303" y="2779"/>
                  </a:cubicBezTo>
                  <a:cubicBezTo>
                    <a:pt x="1316" y="3086"/>
                    <a:pt x="1242" y="3381"/>
                    <a:pt x="1193" y="3676"/>
                  </a:cubicBezTo>
                  <a:cubicBezTo>
                    <a:pt x="1156" y="3910"/>
                    <a:pt x="1119" y="4143"/>
                    <a:pt x="1033" y="4365"/>
                  </a:cubicBezTo>
                  <a:cubicBezTo>
                    <a:pt x="1008" y="4439"/>
                    <a:pt x="996" y="4525"/>
                    <a:pt x="984" y="4611"/>
                  </a:cubicBezTo>
                  <a:cubicBezTo>
                    <a:pt x="971" y="4660"/>
                    <a:pt x="984" y="4709"/>
                    <a:pt x="984" y="4746"/>
                  </a:cubicBezTo>
                  <a:cubicBezTo>
                    <a:pt x="1119" y="4943"/>
                    <a:pt x="1316" y="5029"/>
                    <a:pt x="1500" y="5139"/>
                  </a:cubicBezTo>
                  <a:cubicBezTo>
                    <a:pt x="1426" y="5274"/>
                    <a:pt x="1340" y="5336"/>
                    <a:pt x="1205" y="5299"/>
                  </a:cubicBezTo>
                  <a:cubicBezTo>
                    <a:pt x="1107" y="5287"/>
                    <a:pt x="1045" y="5324"/>
                    <a:pt x="1008" y="5410"/>
                  </a:cubicBezTo>
                  <a:cubicBezTo>
                    <a:pt x="922" y="5594"/>
                    <a:pt x="873" y="5791"/>
                    <a:pt x="861" y="5987"/>
                  </a:cubicBezTo>
                  <a:cubicBezTo>
                    <a:pt x="861" y="6074"/>
                    <a:pt x="898" y="6160"/>
                    <a:pt x="984" y="6196"/>
                  </a:cubicBezTo>
                  <a:cubicBezTo>
                    <a:pt x="1119" y="6283"/>
                    <a:pt x="1254" y="6344"/>
                    <a:pt x="1414" y="6283"/>
                  </a:cubicBezTo>
                  <a:cubicBezTo>
                    <a:pt x="1574" y="6233"/>
                    <a:pt x="1709" y="6283"/>
                    <a:pt x="1844" y="6344"/>
                  </a:cubicBezTo>
                  <a:cubicBezTo>
                    <a:pt x="1918" y="6381"/>
                    <a:pt x="1943" y="6479"/>
                    <a:pt x="1893" y="6565"/>
                  </a:cubicBezTo>
                  <a:cubicBezTo>
                    <a:pt x="1869" y="6627"/>
                    <a:pt x="1783" y="6676"/>
                    <a:pt x="1734" y="6664"/>
                  </a:cubicBezTo>
                  <a:cubicBezTo>
                    <a:pt x="1648" y="6639"/>
                    <a:pt x="1549" y="6602"/>
                    <a:pt x="1451" y="6578"/>
                  </a:cubicBezTo>
                  <a:cubicBezTo>
                    <a:pt x="1365" y="6565"/>
                    <a:pt x="1291" y="6553"/>
                    <a:pt x="1205" y="6553"/>
                  </a:cubicBezTo>
                  <a:cubicBezTo>
                    <a:pt x="1070" y="6553"/>
                    <a:pt x="996" y="6614"/>
                    <a:pt x="996" y="6713"/>
                  </a:cubicBezTo>
                  <a:cubicBezTo>
                    <a:pt x="984" y="6823"/>
                    <a:pt x="1045" y="6909"/>
                    <a:pt x="1168" y="6922"/>
                  </a:cubicBezTo>
                  <a:cubicBezTo>
                    <a:pt x="1266" y="6934"/>
                    <a:pt x="1365" y="6946"/>
                    <a:pt x="1463" y="6971"/>
                  </a:cubicBezTo>
                  <a:cubicBezTo>
                    <a:pt x="1537" y="6983"/>
                    <a:pt x="1611" y="7032"/>
                    <a:pt x="1697" y="7057"/>
                  </a:cubicBezTo>
                  <a:cubicBezTo>
                    <a:pt x="1623" y="7143"/>
                    <a:pt x="1537" y="7155"/>
                    <a:pt x="1451" y="7131"/>
                  </a:cubicBezTo>
                  <a:cubicBezTo>
                    <a:pt x="1353" y="7106"/>
                    <a:pt x="1266" y="7069"/>
                    <a:pt x="1168" y="7057"/>
                  </a:cubicBezTo>
                  <a:cubicBezTo>
                    <a:pt x="1131" y="7057"/>
                    <a:pt x="1070" y="7094"/>
                    <a:pt x="1045" y="7131"/>
                  </a:cubicBezTo>
                  <a:cubicBezTo>
                    <a:pt x="1008" y="7180"/>
                    <a:pt x="1033" y="7291"/>
                    <a:pt x="1082" y="7315"/>
                  </a:cubicBezTo>
                  <a:cubicBezTo>
                    <a:pt x="1180" y="7364"/>
                    <a:pt x="1291" y="7401"/>
                    <a:pt x="1402" y="7450"/>
                  </a:cubicBezTo>
                  <a:cubicBezTo>
                    <a:pt x="1451" y="7475"/>
                    <a:pt x="1537" y="7450"/>
                    <a:pt x="1574" y="7524"/>
                  </a:cubicBezTo>
                  <a:cubicBezTo>
                    <a:pt x="1537" y="7610"/>
                    <a:pt x="1463" y="7635"/>
                    <a:pt x="1365" y="7623"/>
                  </a:cubicBezTo>
                  <a:cubicBezTo>
                    <a:pt x="1303" y="7598"/>
                    <a:pt x="1242" y="7573"/>
                    <a:pt x="1180" y="7549"/>
                  </a:cubicBezTo>
                  <a:cubicBezTo>
                    <a:pt x="1131" y="7536"/>
                    <a:pt x="1082" y="7524"/>
                    <a:pt x="1045" y="7512"/>
                  </a:cubicBezTo>
                  <a:cubicBezTo>
                    <a:pt x="1008" y="7524"/>
                    <a:pt x="971" y="7536"/>
                    <a:pt x="947" y="7549"/>
                  </a:cubicBezTo>
                  <a:cubicBezTo>
                    <a:pt x="873" y="7586"/>
                    <a:pt x="799" y="7635"/>
                    <a:pt x="713" y="7586"/>
                  </a:cubicBezTo>
                  <a:cubicBezTo>
                    <a:pt x="603" y="7536"/>
                    <a:pt x="504" y="7463"/>
                    <a:pt x="504" y="7327"/>
                  </a:cubicBezTo>
                  <a:cubicBezTo>
                    <a:pt x="504" y="7118"/>
                    <a:pt x="431" y="6934"/>
                    <a:pt x="295" y="6774"/>
                  </a:cubicBezTo>
                  <a:close/>
                </a:path>
              </a:pathLst>
            </a:custGeom>
            <a:solidFill>
              <a:srgbClr val="EC91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22"/>
            <p:cNvSpPr/>
            <p:nvPr/>
          </p:nvSpPr>
          <p:spPr>
            <a:xfrm>
              <a:off x="-12331234" y="-2379130"/>
              <a:ext cx="5810" cy="12135"/>
            </a:xfrm>
            <a:custGeom>
              <a:rect b="b" l="l" r="r" t="t"/>
              <a:pathLst>
                <a:path extrusionOk="0" h="259" w="124">
                  <a:moveTo>
                    <a:pt x="0" y="13"/>
                  </a:moveTo>
                  <a:cubicBezTo>
                    <a:pt x="37" y="74"/>
                    <a:pt x="123" y="124"/>
                    <a:pt x="111" y="222"/>
                  </a:cubicBezTo>
                  <a:cubicBezTo>
                    <a:pt x="111" y="234"/>
                    <a:pt x="99" y="246"/>
                    <a:pt x="86" y="246"/>
                  </a:cubicBezTo>
                  <a:cubicBezTo>
                    <a:pt x="74" y="259"/>
                    <a:pt x="50" y="246"/>
                    <a:pt x="50" y="246"/>
                  </a:cubicBezTo>
                  <a:cubicBezTo>
                    <a:pt x="37" y="160"/>
                    <a:pt x="25" y="87"/>
                    <a:pt x="13" y="1"/>
                  </a:cubicBezTo>
                  <a:close/>
                </a:path>
              </a:pathLst>
            </a:custGeom>
            <a:solidFill>
              <a:srgbClr val="EC91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22"/>
            <p:cNvSpPr/>
            <p:nvPr/>
          </p:nvSpPr>
          <p:spPr>
            <a:xfrm>
              <a:off x="-12333530" y="-2393514"/>
              <a:ext cx="8106" cy="14994"/>
            </a:xfrm>
            <a:custGeom>
              <a:rect b="b" l="l" r="r" t="t"/>
              <a:pathLst>
                <a:path extrusionOk="0" h="320" w="173">
                  <a:moveTo>
                    <a:pt x="172" y="0"/>
                  </a:moveTo>
                  <a:cubicBezTo>
                    <a:pt x="135" y="111"/>
                    <a:pt x="86" y="209"/>
                    <a:pt x="49" y="320"/>
                  </a:cubicBezTo>
                  <a:lnTo>
                    <a:pt x="62" y="308"/>
                  </a:lnTo>
                  <a:cubicBezTo>
                    <a:pt x="0" y="99"/>
                    <a:pt x="0" y="99"/>
                    <a:pt x="172" y="13"/>
                  </a:cubicBezTo>
                  <a:close/>
                </a:path>
              </a:pathLst>
            </a:custGeom>
            <a:solidFill>
              <a:srgbClr val="EC91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22"/>
            <p:cNvSpPr/>
            <p:nvPr/>
          </p:nvSpPr>
          <p:spPr>
            <a:xfrm>
              <a:off x="-12358316" y="-2727028"/>
              <a:ext cx="155559" cy="392879"/>
            </a:xfrm>
            <a:custGeom>
              <a:rect b="b" l="l" r="r" t="t"/>
              <a:pathLst>
                <a:path extrusionOk="0" h="8385" w="3320">
                  <a:moveTo>
                    <a:pt x="578" y="7438"/>
                  </a:moveTo>
                  <a:cubicBezTo>
                    <a:pt x="615" y="7327"/>
                    <a:pt x="664" y="7229"/>
                    <a:pt x="701" y="7118"/>
                  </a:cubicBezTo>
                  <a:cubicBezTo>
                    <a:pt x="837" y="7278"/>
                    <a:pt x="910" y="7462"/>
                    <a:pt x="910" y="7671"/>
                  </a:cubicBezTo>
                  <a:cubicBezTo>
                    <a:pt x="910" y="7807"/>
                    <a:pt x="1009" y="7880"/>
                    <a:pt x="1119" y="7930"/>
                  </a:cubicBezTo>
                  <a:cubicBezTo>
                    <a:pt x="1205" y="7979"/>
                    <a:pt x="1279" y="7930"/>
                    <a:pt x="1353" y="7893"/>
                  </a:cubicBezTo>
                  <a:cubicBezTo>
                    <a:pt x="1377" y="7880"/>
                    <a:pt x="1414" y="7868"/>
                    <a:pt x="1451" y="7856"/>
                  </a:cubicBezTo>
                  <a:cubicBezTo>
                    <a:pt x="1488" y="7868"/>
                    <a:pt x="1537" y="7880"/>
                    <a:pt x="1586" y="7893"/>
                  </a:cubicBezTo>
                  <a:cubicBezTo>
                    <a:pt x="1648" y="7917"/>
                    <a:pt x="1709" y="7954"/>
                    <a:pt x="1771" y="7967"/>
                  </a:cubicBezTo>
                  <a:cubicBezTo>
                    <a:pt x="1869" y="7979"/>
                    <a:pt x="1943" y="7954"/>
                    <a:pt x="1980" y="7868"/>
                  </a:cubicBezTo>
                  <a:cubicBezTo>
                    <a:pt x="1943" y="7794"/>
                    <a:pt x="1857" y="7819"/>
                    <a:pt x="1808" y="7794"/>
                  </a:cubicBezTo>
                  <a:cubicBezTo>
                    <a:pt x="1697" y="7745"/>
                    <a:pt x="1586" y="7708"/>
                    <a:pt x="1488" y="7659"/>
                  </a:cubicBezTo>
                  <a:cubicBezTo>
                    <a:pt x="1439" y="7635"/>
                    <a:pt x="1414" y="7524"/>
                    <a:pt x="1451" y="7475"/>
                  </a:cubicBezTo>
                  <a:cubicBezTo>
                    <a:pt x="1476" y="7438"/>
                    <a:pt x="1537" y="7401"/>
                    <a:pt x="1574" y="7401"/>
                  </a:cubicBezTo>
                  <a:cubicBezTo>
                    <a:pt x="1672" y="7413"/>
                    <a:pt x="1759" y="7450"/>
                    <a:pt x="1857" y="7475"/>
                  </a:cubicBezTo>
                  <a:cubicBezTo>
                    <a:pt x="1943" y="7499"/>
                    <a:pt x="2029" y="7487"/>
                    <a:pt x="2103" y="7401"/>
                  </a:cubicBezTo>
                  <a:cubicBezTo>
                    <a:pt x="2017" y="7376"/>
                    <a:pt x="1943" y="7327"/>
                    <a:pt x="1869" y="7315"/>
                  </a:cubicBezTo>
                  <a:cubicBezTo>
                    <a:pt x="1771" y="7290"/>
                    <a:pt x="1672" y="7278"/>
                    <a:pt x="1574" y="7266"/>
                  </a:cubicBezTo>
                  <a:cubicBezTo>
                    <a:pt x="1451" y="7253"/>
                    <a:pt x="1390" y="7167"/>
                    <a:pt x="1402" y="7057"/>
                  </a:cubicBezTo>
                  <a:cubicBezTo>
                    <a:pt x="1402" y="6958"/>
                    <a:pt x="1476" y="6897"/>
                    <a:pt x="1611" y="6897"/>
                  </a:cubicBezTo>
                  <a:cubicBezTo>
                    <a:pt x="1697" y="6897"/>
                    <a:pt x="1771" y="6909"/>
                    <a:pt x="1857" y="6922"/>
                  </a:cubicBezTo>
                  <a:cubicBezTo>
                    <a:pt x="1955" y="6946"/>
                    <a:pt x="2041" y="6983"/>
                    <a:pt x="2140" y="7008"/>
                  </a:cubicBezTo>
                  <a:cubicBezTo>
                    <a:pt x="2189" y="7020"/>
                    <a:pt x="2275" y="6971"/>
                    <a:pt x="2299" y="6909"/>
                  </a:cubicBezTo>
                  <a:cubicBezTo>
                    <a:pt x="2349" y="6823"/>
                    <a:pt x="2324" y="6725"/>
                    <a:pt x="2250" y="6688"/>
                  </a:cubicBezTo>
                  <a:cubicBezTo>
                    <a:pt x="2115" y="6627"/>
                    <a:pt x="1980" y="6577"/>
                    <a:pt x="1820" y="6627"/>
                  </a:cubicBezTo>
                  <a:cubicBezTo>
                    <a:pt x="1660" y="6688"/>
                    <a:pt x="1525" y="6627"/>
                    <a:pt x="1390" y="6540"/>
                  </a:cubicBezTo>
                  <a:cubicBezTo>
                    <a:pt x="1304" y="6504"/>
                    <a:pt x="1267" y="6418"/>
                    <a:pt x="1267" y="6331"/>
                  </a:cubicBezTo>
                  <a:cubicBezTo>
                    <a:pt x="1279" y="6135"/>
                    <a:pt x="1328" y="5938"/>
                    <a:pt x="1414" y="5754"/>
                  </a:cubicBezTo>
                  <a:cubicBezTo>
                    <a:pt x="1451" y="5668"/>
                    <a:pt x="1513" y="5631"/>
                    <a:pt x="1611" y="5643"/>
                  </a:cubicBezTo>
                  <a:cubicBezTo>
                    <a:pt x="1746" y="5680"/>
                    <a:pt x="1832" y="5618"/>
                    <a:pt x="1906" y="5483"/>
                  </a:cubicBezTo>
                  <a:cubicBezTo>
                    <a:pt x="1722" y="5373"/>
                    <a:pt x="1525" y="5287"/>
                    <a:pt x="1390" y="5090"/>
                  </a:cubicBezTo>
                  <a:cubicBezTo>
                    <a:pt x="1390" y="5053"/>
                    <a:pt x="1377" y="5004"/>
                    <a:pt x="1390" y="4955"/>
                  </a:cubicBezTo>
                  <a:cubicBezTo>
                    <a:pt x="1402" y="4869"/>
                    <a:pt x="1414" y="4783"/>
                    <a:pt x="1439" y="4709"/>
                  </a:cubicBezTo>
                  <a:cubicBezTo>
                    <a:pt x="1525" y="4487"/>
                    <a:pt x="1562" y="4254"/>
                    <a:pt x="1599" y="4020"/>
                  </a:cubicBezTo>
                  <a:cubicBezTo>
                    <a:pt x="1648" y="3725"/>
                    <a:pt x="1722" y="3430"/>
                    <a:pt x="1709" y="3123"/>
                  </a:cubicBezTo>
                  <a:cubicBezTo>
                    <a:pt x="1697" y="3061"/>
                    <a:pt x="1722" y="2988"/>
                    <a:pt x="1734" y="2926"/>
                  </a:cubicBezTo>
                  <a:cubicBezTo>
                    <a:pt x="1783" y="2779"/>
                    <a:pt x="1832" y="2631"/>
                    <a:pt x="2029" y="2631"/>
                  </a:cubicBezTo>
                  <a:cubicBezTo>
                    <a:pt x="2054" y="2643"/>
                    <a:pt x="2090" y="2619"/>
                    <a:pt x="2115" y="2607"/>
                  </a:cubicBezTo>
                  <a:cubicBezTo>
                    <a:pt x="2275" y="2496"/>
                    <a:pt x="2422" y="2398"/>
                    <a:pt x="2570" y="2287"/>
                  </a:cubicBezTo>
                  <a:cubicBezTo>
                    <a:pt x="2607" y="2262"/>
                    <a:pt x="2644" y="2213"/>
                    <a:pt x="2668" y="2176"/>
                  </a:cubicBezTo>
                  <a:cubicBezTo>
                    <a:pt x="2791" y="1992"/>
                    <a:pt x="2902" y="1795"/>
                    <a:pt x="2914" y="1574"/>
                  </a:cubicBezTo>
                  <a:cubicBezTo>
                    <a:pt x="2926" y="1254"/>
                    <a:pt x="2877" y="935"/>
                    <a:pt x="2607" y="701"/>
                  </a:cubicBezTo>
                  <a:cubicBezTo>
                    <a:pt x="2459" y="566"/>
                    <a:pt x="1906" y="345"/>
                    <a:pt x="1685" y="357"/>
                  </a:cubicBezTo>
                  <a:cubicBezTo>
                    <a:pt x="1574" y="357"/>
                    <a:pt x="1451" y="357"/>
                    <a:pt x="1341" y="381"/>
                  </a:cubicBezTo>
                  <a:cubicBezTo>
                    <a:pt x="1119" y="418"/>
                    <a:pt x="923" y="529"/>
                    <a:pt x="787" y="713"/>
                  </a:cubicBezTo>
                  <a:cubicBezTo>
                    <a:pt x="652" y="898"/>
                    <a:pt x="529" y="1107"/>
                    <a:pt x="455" y="1328"/>
                  </a:cubicBezTo>
                  <a:cubicBezTo>
                    <a:pt x="406" y="1463"/>
                    <a:pt x="406" y="1586"/>
                    <a:pt x="431" y="1721"/>
                  </a:cubicBezTo>
                  <a:cubicBezTo>
                    <a:pt x="455" y="1820"/>
                    <a:pt x="492" y="1918"/>
                    <a:pt x="517" y="2017"/>
                  </a:cubicBezTo>
                  <a:cubicBezTo>
                    <a:pt x="578" y="2250"/>
                    <a:pt x="677" y="2447"/>
                    <a:pt x="873" y="2607"/>
                  </a:cubicBezTo>
                  <a:cubicBezTo>
                    <a:pt x="996" y="2693"/>
                    <a:pt x="1082" y="2816"/>
                    <a:pt x="1168" y="2902"/>
                  </a:cubicBezTo>
                  <a:cubicBezTo>
                    <a:pt x="1218" y="3184"/>
                    <a:pt x="1193" y="3430"/>
                    <a:pt x="1132" y="3676"/>
                  </a:cubicBezTo>
                  <a:cubicBezTo>
                    <a:pt x="1107" y="3762"/>
                    <a:pt x="1082" y="3848"/>
                    <a:pt x="1095" y="3922"/>
                  </a:cubicBezTo>
                  <a:cubicBezTo>
                    <a:pt x="1132" y="4143"/>
                    <a:pt x="1082" y="4352"/>
                    <a:pt x="1070" y="4574"/>
                  </a:cubicBezTo>
                  <a:cubicBezTo>
                    <a:pt x="1046" y="5016"/>
                    <a:pt x="935" y="5434"/>
                    <a:pt x="787" y="5840"/>
                  </a:cubicBezTo>
                  <a:cubicBezTo>
                    <a:pt x="714" y="6049"/>
                    <a:pt x="689" y="6258"/>
                    <a:pt x="689" y="6491"/>
                  </a:cubicBezTo>
                  <a:cubicBezTo>
                    <a:pt x="775" y="6479"/>
                    <a:pt x="849" y="6479"/>
                    <a:pt x="935" y="6479"/>
                  </a:cubicBezTo>
                  <a:cubicBezTo>
                    <a:pt x="935" y="6504"/>
                    <a:pt x="947" y="6516"/>
                    <a:pt x="947" y="6528"/>
                  </a:cubicBezTo>
                  <a:cubicBezTo>
                    <a:pt x="873" y="6725"/>
                    <a:pt x="787" y="6934"/>
                    <a:pt x="701" y="7131"/>
                  </a:cubicBezTo>
                  <a:cubicBezTo>
                    <a:pt x="529" y="7217"/>
                    <a:pt x="529" y="7217"/>
                    <a:pt x="591" y="7426"/>
                  </a:cubicBezTo>
                  <a:cubicBezTo>
                    <a:pt x="603" y="7512"/>
                    <a:pt x="615" y="7585"/>
                    <a:pt x="628" y="7671"/>
                  </a:cubicBezTo>
                  <a:cubicBezTo>
                    <a:pt x="628" y="7671"/>
                    <a:pt x="652" y="7684"/>
                    <a:pt x="664" y="7671"/>
                  </a:cubicBezTo>
                  <a:cubicBezTo>
                    <a:pt x="677" y="7671"/>
                    <a:pt x="689" y="7659"/>
                    <a:pt x="689" y="7647"/>
                  </a:cubicBezTo>
                  <a:cubicBezTo>
                    <a:pt x="701" y="7549"/>
                    <a:pt x="615" y="7499"/>
                    <a:pt x="578" y="7438"/>
                  </a:cubicBezTo>
                  <a:close/>
                  <a:moveTo>
                    <a:pt x="2066" y="3184"/>
                  </a:moveTo>
                  <a:cubicBezTo>
                    <a:pt x="2090" y="3418"/>
                    <a:pt x="2066" y="3627"/>
                    <a:pt x="2017" y="3848"/>
                  </a:cubicBezTo>
                  <a:cubicBezTo>
                    <a:pt x="1931" y="4143"/>
                    <a:pt x="1894" y="4438"/>
                    <a:pt x="1845" y="4733"/>
                  </a:cubicBezTo>
                  <a:cubicBezTo>
                    <a:pt x="1832" y="4832"/>
                    <a:pt x="1808" y="4942"/>
                    <a:pt x="1857" y="5065"/>
                  </a:cubicBezTo>
                  <a:cubicBezTo>
                    <a:pt x="1980" y="5176"/>
                    <a:pt x="2177" y="5200"/>
                    <a:pt x="2324" y="5287"/>
                  </a:cubicBezTo>
                  <a:cubicBezTo>
                    <a:pt x="2410" y="5348"/>
                    <a:pt x="2472" y="5459"/>
                    <a:pt x="2447" y="5545"/>
                  </a:cubicBezTo>
                  <a:cubicBezTo>
                    <a:pt x="2435" y="5582"/>
                    <a:pt x="2435" y="5618"/>
                    <a:pt x="2422" y="5643"/>
                  </a:cubicBezTo>
                  <a:cubicBezTo>
                    <a:pt x="2385" y="5729"/>
                    <a:pt x="2361" y="5803"/>
                    <a:pt x="2324" y="5877"/>
                  </a:cubicBezTo>
                  <a:cubicBezTo>
                    <a:pt x="2275" y="6000"/>
                    <a:pt x="2201" y="6073"/>
                    <a:pt x="2054" y="6061"/>
                  </a:cubicBezTo>
                  <a:cubicBezTo>
                    <a:pt x="1943" y="6049"/>
                    <a:pt x="1820" y="6049"/>
                    <a:pt x="1709" y="6049"/>
                  </a:cubicBezTo>
                  <a:cubicBezTo>
                    <a:pt x="1611" y="6036"/>
                    <a:pt x="1562" y="6123"/>
                    <a:pt x="1586" y="6221"/>
                  </a:cubicBezTo>
                  <a:cubicBezTo>
                    <a:pt x="1599" y="6245"/>
                    <a:pt x="1623" y="6270"/>
                    <a:pt x="1648" y="6282"/>
                  </a:cubicBezTo>
                  <a:cubicBezTo>
                    <a:pt x="1660" y="6295"/>
                    <a:pt x="1685" y="6307"/>
                    <a:pt x="1697" y="6295"/>
                  </a:cubicBezTo>
                  <a:cubicBezTo>
                    <a:pt x="1931" y="6221"/>
                    <a:pt x="2152" y="6307"/>
                    <a:pt x="2385" y="6319"/>
                  </a:cubicBezTo>
                  <a:cubicBezTo>
                    <a:pt x="2435" y="6319"/>
                    <a:pt x="2484" y="6331"/>
                    <a:pt x="2533" y="6356"/>
                  </a:cubicBezTo>
                  <a:cubicBezTo>
                    <a:pt x="2619" y="6381"/>
                    <a:pt x="2681" y="6442"/>
                    <a:pt x="2681" y="6540"/>
                  </a:cubicBezTo>
                  <a:cubicBezTo>
                    <a:pt x="2693" y="6639"/>
                    <a:pt x="2705" y="6737"/>
                    <a:pt x="2681" y="6836"/>
                  </a:cubicBezTo>
                  <a:cubicBezTo>
                    <a:pt x="2582" y="7229"/>
                    <a:pt x="2533" y="7635"/>
                    <a:pt x="2373" y="8003"/>
                  </a:cubicBezTo>
                  <a:cubicBezTo>
                    <a:pt x="2263" y="8274"/>
                    <a:pt x="2078" y="8384"/>
                    <a:pt x="1783" y="8360"/>
                  </a:cubicBezTo>
                  <a:cubicBezTo>
                    <a:pt x="1439" y="8323"/>
                    <a:pt x="1107" y="8286"/>
                    <a:pt x="775" y="8262"/>
                  </a:cubicBezTo>
                  <a:cubicBezTo>
                    <a:pt x="615" y="8249"/>
                    <a:pt x="443" y="8262"/>
                    <a:pt x="271" y="8262"/>
                  </a:cubicBezTo>
                  <a:cubicBezTo>
                    <a:pt x="185" y="8249"/>
                    <a:pt x="111" y="8188"/>
                    <a:pt x="99" y="8102"/>
                  </a:cubicBezTo>
                  <a:cubicBezTo>
                    <a:pt x="87" y="7880"/>
                    <a:pt x="62" y="7671"/>
                    <a:pt x="136" y="7450"/>
                  </a:cubicBezTo>
                  <a:cubicBezTo>
                    <a:pt x="185" y="7303"/>
                    <a:pt x="197" y="7131"/>
                    <a:pt x="222" y="6958"/>
                  </a:cubicBezTo>
                  <a:cubicBezTo>
                    <a:pt x="246" y="6762"/>
                    <a:pt x="283" y="6565"/>
                    <a:pt x="345" y="6368"/>
                  </a:cubicBezTo>
                  <a:cubicBezTo>
                    <a:pt x="419" y="6135"/>
                    <a:pt x="443" y="5877"/>
                    <a:pt x="480" y="5631"/>
                  </a:cubicBezTo>
                  <a:cubicBezTo>
                    <a:pt x="505" y="5532"/>
                    <a:pt x="517" y="5434"/>
                    <a:pt x="517" y="5336"/>
                  </a:cubicBezTo>
                  <a:cubicBezTo>
                    <a:pt x="554" y="4660"/>
                    <a:pt x="664" y="3996"/>
                    <a:pt x="800" y="3344"/>
                  </a:cubicBezTo>
                  <a:cubicBezTo>
                    <a:pt x="849" y="3172"/>
                    <a:pt x="812" y="3012"/>
                    <a:pt x="677" y="2877"/>
                  </a:cubicBezTo>
                  <a:cubicBezTo>
                    <a:pt x="541" y="2754"/>
                    <a:pt x="406" y="2631"/>
                    <a:pt x="271" y="2496"/>
                  </a:cubicBezTo>
                  <a:cubicBezTo>
                    <a:pt x="185" y="2422"/>
                    <a:pt x="123" y="2324"/>
                    <a:pt x="99" y="2201"/>
                  </a:cubicBezTo>
                  <a:cubicBezTo>
                    <a:pt x="87" y="2115"/>
                    <a:pt x="74" y="2041"/>
                    <a:pt x="50" y="1955"/>
                  </a:cubicBezTo>
                  <a:cubicBezTo>
                    <a:pt x="1" y="1771"/>
                    <a:pt x="1" y="1586"/>
                    <a:pt x="74" y="1414"/>
                  </a:cubicBezTo>
                  <a:cubicBezTo>
                    <a:pt x="173" y="1144"/>
                    <a:pt x="283" y="886"/>
                    <a:pt x="431" y="640"/>
                  </a:cubicBezTo>
                  <a:cubicBezTo>
                    <a:pt x="677" y="271"/>
                    <a:pt x="984" y="74"/>
                    <a:pt x="1427" y="25"/>
                  </a:cubicBezTo>
                  <a:cubicBezTo>
                    <a:pt x="1709" y="0"/>
                    <a:pt x="1992" y="13"/>
                    <a:pt x="2250" y="148"/>
                  </a:cubicBezTo>
                  <a:cubicBezTo>
                    <a:pt x="2349" y="197"/>
                    <a:pt x="2447" y="222"/>
                    <a:pt x="2533" y="259"/>
                  </a:cubicBezTo>
                  <a:cubicBezTo>
                    <a:pt x="2926" y="418"/>
                    <a:pt x="3148" y="689"/>
                    <a:pt x="3246" y="1107"/>
                  </a:cubicBezTo>
                  <a:cubicBezTo>
                    <a:pt x="3320" y="1439"/>
                    <a:pt x="3295" y="1734"/>
                    <a:pt x="3135" y="2029"/>
                  </a:cubicBezTo>
                  <a:cubicBezTo>
                    <a:pt x="3086" y="2115"/>
                    <a:pt x="3037" y="2201"/>
                    <a:pt x="3000" y="2299"/>
                  </a:cubicBezTo>
                  <a:cubicBezTo>
                    <a:pt x="2939" y="2422"/>
                    <a:pt x="2853" y="2521"/>
                    <a:pt x="2730" y="2594"/>
                  </a:cubicBezTo>
                  <a:cubicBezTo>
                    <a:pt x="2472" y="2730"/>
                    <a:pt x="2275" y="2939"/>
                    <a:pt x="2066" y="3184"/>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22"/>
            <p:cNvSpPr/>
            <p:nvPr/>
          </p:nvSpPr>
          <p:spPr>
            <a:xfrm>
              <a:off x="-12313945" y="-2693620"/>
              <a:ext cx="76655" cy="71454"/>
            </a:xfrm>
            <a:custGeom>
              <a:rect b="b" l="l" r="r" t="t"/>
              <a:pathLst>
                <a:path extrusionOk="0" h="1525" w="1636">
                  <a:moveTo>
                    <a:pt x="381" y="689"/>
                  </a:moveTo>
                  <a:cubicBezTo>
                    <a:pt x="369" y="726"/>
                    <a:pt x="344" y="799"/>
                    <a:pt x="344" y="861"/>
                  </a:cubicBezTo>
                  <a:cubicBezTo>
                    <a:pt x="344" y="910"/>
                    <a:pt x="357" y="972"/>
                    <a:pt x="381" y="996"/>
                  </a:cubicBezTo>
                  <a:cubicBezTo>
                    <a:pt x="578" y="1131"/>
                    <a:pt x="799" y="1193"/>
                    <a:pt x="1033" y="1082"/>
                  </a:cubicBezTo>
                  <a:cubicBezTo>
                    <a:pt x="1082" y="1058"/>
                    <a:pt x="1131" y="1033"/>
                    <a:pt x="1156" y="996"/>
                  </a:cubicBezTo>
                  <a:cubicBezTo>
                    <a:pt x="1328" y="738"/>
                    <a:pt x="1254" y="517"/>
                    <a:pt x="971" y="406"/>
                  </a:cubicBezTo>
                  <a:cubicBezTo>
                    <a:pt x="934" y="394"/>
                    <a:pt x="885" y="369"/>
                    <a:pt x="836" y="357"/>
                  </a:cubicBezTo>
                  <a:cubicBezTo>
                    <a:pt x="689" y="332"/>
                    <a:pt x="529" y="406"/>
                    <a:pt x="455" y="529"/>
                  </a:cubicBezTo>
                  <a:cubicBezTo>
                    <a:pt x="430" y="578"/>
                    <a:pt x="406" y="627"/>
                    <a:pt x="381" y="689"/>
                  </a:cubicBezTo>
                  <a:close/>
                  <a:moveTo>
                    <a:pt x="430" y="1402"/>
                  </a:moveTo>
                  <a:cubicBezTo>
                    <a:pt x="62" y="1267"/>
                    <a:pt x="25" y="1267"/>
                    <a:pt x="12" y="836"/>
                  </a:cubicBezTo>
                  <a:cubicBezTo>
                    <a:pt x="0" y="787"/>
                    <a:pt x="12" y="738"/>
                    <a:pt x="12" y="689"/>
                  </a:cubicBezTo>
                  <a:cubicBezTo>
                    <a:pt x="74" y="209"/>
                    <a:pt x="369" y="0"/>
                    <a:pt x="861" y="62"/>
                  </a:cubicBezTo>
                  <a:cubicBezTo>
                    <a:pt x="1021" y="86"/>
                    <a:pt x="1180" y="160"/>
                    <a:pt x="1316" y="246"/>
                  </a:cubicBezTo>
                  <a:cubicBezTo>
                    <a:pt x="1561" y="369"/>
                    <a:pt x="1635" y="615"/>
                    <a:pt x="1561" y="886"/>
                  </a:cubicBezTo>
                  <a:cubicBezTo>
                    <a:pt x="1537" y="996"/>
                    <a:pt x="1488" y="1107"/>
                    <a:pt x="1426" y="1205"/>
                  </a:cubicBezTo>
                  <a:cubicBezTo>
                    <a:pt x="1340" y="1340"/>
                    <a:pt x="1230" y="1402"/>
                    <a:pt x="1070" y="1451"/>
                  </a:cubicBezTo>
                  <a:cubicBezTo>
                    <a:pt x="824" y="1525"/>
                    <a:pt x="615" y="1500"/>
                    <a:pt x="430" y="1402"/>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22"/>
            <p:cNvSpPr/>
            <p:nvPr/>
          </p:nvSpPr>
          <p:spPr>
            <a:xfrm>
              <a:off x="-12331796" y="-2653325"/>
              <a:ext cx="14994" cy="27738"/>
            </a:xfrm>
            <a:custGeom>
              <a:rect b="b" l="l" r="r" t="t"/>
              <a:pathLst>
                <a:path extrusionOk="0" h="592" w="320">
                  <a:moveTo>
                    <a:pt x="320" y="542"/>
                  </a:moveTo>
                  <a:cubicBezTo>
                    <a:pt x="295" y="566"/>
                    <a:pt x="283" y="579"/>
                    <a:pt x="271" y="591"/>
                  </a:cubicBezTo>
                  <a:cubicBezTo>
                    <a:pt x="258" y="591"/>
                    <a:pt x="234" y="591"/>
                    <a:pt x="221" y="579"/>
                  </a:cubicBezTo>
                  <a:cubicBezTo>
                    <a:pt x="98" y="431"/>
                    <a:pt x="12" y="247"/>
                    <a:pt x="0" y="50"/>
                  </a:cubicBezTo>
                  <a:cubicBezTo>
                    <a:pt x="0" y="38"/>
                    <a:pt x="0" y="13"/>
                    <a:pt x="12" y="13"/>
                  </a:cubicBezTo>
                  <a:cubicBezTo>
                    <a:pt x="37" y="13"/>
                    <a:pt x="86" y="1"/>
                    <a:pt x="98" y="13"/>
                  </a:cubicBezTo>
                  <a:cubicBezTo>
                    <a:pt x="197" y="185"/>
                    <a:pt x="271" y="370"/>
                    <a:pt x="320" y="542"/>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5" name="Google Shape;1425;p22"/>
          <p:cNvGrpSpPr/>
          <p:nvPr/>
        </p:nvGrpSpPr>
        <p:grpSpPr>
          <a:xfrm rot="-838707">
            <a:off x="498599" y="2704202"/>
            <a:ext cx="1957274" cy="1754751"/>
            <a:chOff x="-11444737" y="-5777007"/>
            <a:chExt cx="1808697" cy="1621511"/>
          </a:xfrm>
        </p:grpSpPr>
        <p:sp>
          <p:nvSpPr>
            <p:cNvPr id="1426" name="Google Shape;1426;p22"/>
            <p:cNvSpPr/>
            <p:nvPr/>
          </p:nvSpPr>
          <p:spPr>
            <a:xfrm>
              <a:off x="-11348544" y="-4878985"/>
              <a:ext cx="144032" cy="187795"/>
            </a:xfrm>
            <a:custGeom>
              <a:rect b="b" l="l" r="r" t="t"/>
              <a:pathLst>
                <a:path extrusionOk="0" h="4008" w="3074">
                  <a:moveTo>
                    <a:pt x="2815" y="1562"/>
                  </a:moveTo>
                  <a:cubicBezTo>
                    <a:pt x="2655" y="1549"/>
                    <a:pt x="2520" y="1476"/>
                    <a:pt x="2422" y="1353"/>
                  </a:cubicBezTo>
                  <a:cubicBezTo>
                    <a:pt x="2311" y="1217"/>
                    <a:pt x="2188" y="1082"/>
                    <a:pt x="2090" y="947"/>
                  </a:cubicBezTo>
                  <a:cubicBezTo>
                    <a:pt x="1893" y="652"/>
                    <a:pt x="1697" y="357"/>
                    <a:pt x="1561" y="37"/>
                  </a:cubicBezTo>
                  <a:cubicBezTo>
                    <a:pt x="1549" y="13"/>
                    <a:pt x="1475" y="0"/>
                    <a:pt x="1438" y="0"/>
                  </a:cubicBezTo>
                  <a:cubicBezTo>
                    <a:pt x="1402" y="13"/>
                    <a:pt x="1365" y="37"/>
                    <a:pt x="1340" y="74"/>
                  </a:cubicBezTo>
                  <a:cubicBezTo>
                    <a:pt x="1315" y="136"/>
                    <a:pt x="1291" y="197"/>
                    <a:pt x="1291" y="258"/>
                  </a:cubicBezTo>
                  <a:cubicBezTo>
                    <a:pt x="1279" y="394"/>
                    <a:pt x="1279" y="529"/>
                    <a:pt x="1291" y="652"/>
                  </a:cubicBezTo>
                  <a:cubicBezTo>
                    <a:pt x="1303" y="1254"/>
                    <a:pt x="984" y="1648"/>
                    <a:pt x="492" y="1930"/>
                  </a:cubicBezTo>
                  <a:cubicBezTo>
                    <a:pt x="418" y="1967"/>
                    <a:pt x="332" y="1992"/>
                    <a:pt x="258" y="2041"/>
                  </a:cubicBezTo>
                  <a:cubicBezTo>
                    <a:pt x="135" y="2090"/>
                    <a:pt x="12" y="2152"/>
                    <a:pt x="0" y="2311"/>
                  </a:cubicBezTo>
                  <a:cubicBezTo>
                    <a:pt x="0" y="2410"/>
                    <a:pt x="160" y="2508"/>
                    <a:pt x="381" y="2496"/>
                  </a:cubicBezTo>
                  <a:cubicBezTo>
                    <a:pt x="713" y="2471"/>
                    <a:pt x="971" y="2594"/>
                    <a:pt x="1193" y="2828"/>
                  </a:cubicBezTo>
                  <a:cubicBezTo>
                    <a:pt x="1303" y="2938"/>
                    <a:pt x="1402" y="3061"/>
                    <a:pt x="1500" y="3172"/>
                  </a:cubicBezTo>
                  <a:cubicBezTo>
                    <a:pt x="1512" y="3270"/>
                    <a:pt x="1512" y="3356"/>
                    <a:pt x="1524" y="3442"/>
                  </a:cubicBezTo>
                  <a:cubicBezTo>
                    <a:pt x="1537" y="3602"/>
                    <a:pt x="1549" y="3750"/>
                    <a:pt x="1574" y="3897"/>
                  </a:cubicBezTo>
                  <a:cubicBezTo>
                    <a:pt x="1586" y="3946"/>
                    <a:pt x="1672" y="3996"/>
                    <a:pt x="1721" y="4008"/>
                  </a:cubicBezTo>
                  <a:cubicBezTo>
                    <a:pt x="1783" y="4008"/>
                    <a:pt x="1869" y="3959"/>
                    <a:pt x="1881" y="3922"/>
                  </a:cubicBezTo>
                  <a:cubicBezTo>
                    <a:pt x="1930" y="3824"/>
                    <a:pt x="1955" y="3701"/>
                    <a:pt x="1955" y="3602"/>
                  </a:cubicBezTo>
                  <a:cubicBezTo>
                    <a:pt x="1942" y="3307"/>
                    <a:pt x="2041" y="3037"/>
                    <a:pt x="2188" y="2791"/>
                  </a:cubicBezTo>
                  <a:cubicBezTo>
                    <a:pt x="2385" y="2471"/>
                    <a:pt x="2619" y="2176"/>
                    <a:pt x="2938" y="1967"/>
                  </a:cubicBezTo>
                  <a:cubicBezTo>
                    <a:pt x="3012" y="1906"/>
                    <a:pt x="3073" y="1832"/>
                    <a:pt x="3049" y="1746"/>
                  </a:cubicBezTo>
                  <a:cubicBezTo>
                    <a:pt x="3037" y="1623"/>
                    <a:pt x="2938" y="1562"/>
                    <a:pt x="2815" y="156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22"/>
            <p:cNvSpPr/>
            <p:nvPr/>
          </p:nvSpPr>
          <p:spPr>
            <a:xfrm>
              <a:off x="-9871675" y="-5332307"/>
              <a:ext cx="138316" cy="170552"/>
            </a:xfrm>
            <a:custGeom>
              <a:rect b="b" l="l" r="r" t="t"/>
              <a:pathLst>
                <a:path extrusionOk="0" h="3640" w="2952">
                  <a:moveTo>
                    <a:pt x="2902" y="1808"/>
                  </a:moveTo>
                  <a:cubicBezTo>
                    <a:pt x="2816" y="1721"/>
                    <a:pt x="2717" y="1623"/>
                    <a:pt x="2619" y="1549"/>
                  </a:cubicBezTo>
                  <a:cubicBezTo>
                    <a:pt x="2299" y="1353"/>
                    <a:pt x="2090" y="1082"/>
                    <a:pt x="1943" y="750"/>
                  </a:cubicBezTo>
                  <a:cubicBezTo>
                    <a:pt x="1869" y="590"/>
                    <a:pt x="1808" y="431"/>
                    <a:pt x="1734" y="271"/>
                  </a:cubicBezTo>
                  <a:cubicBezTo>
                    <a:pt x="1697" y="197"/>
                    <a:pt x="1648" y="123"/>
                    <a:pt x="1599" y="50"/>
                  </a:cubicBezTo>
                  <a:cubicBezTo>
                    <a:pt x="1574" y="25"/>
                    <a:pt x="1513" y="0"/>
                    <a:pt x="1488" y="0"/>
                  </a:cubicBezTo>
                  <a:cubicBezTo>
                    <a:pt x="1427" y="25"/>
                    <a:pt x="1365" y="62"/>
                    <a:pt x="1341" y="111"/>
                  </a:cubicBezTo>
                  <a:cubicBezTo>
                    <a:pt x="1304" y="173"/>
                    <a:pt x="1291" y="246"/>
                    <a:pt x="1304" y="308"/>
                  </a:cubicBezTo>
                  <a:cubicBezTo>
                    <a:pt x="1353" y="615"/>
                    <a:pt x="1193" y="849"/>
                    <a:pt x="1046" y="1095"/>
                  </a:cubicBezTo>
                  <a:cubicBezTo>
                    <a:pt x="947" y="1254"/>
                    <a:pt x="812" y="1365"/>
                    <a:pt x="640" y="1414"/>
                  </a:cubicBezTo>
                  <a:cubicBezTo>
                    <a:pt x="468" y="1476"/>
                    <a:pt x="308" y="1537"/>
                    <a:pt x="148" y="1611"/>
                  </a:cubicBezTo>
                  <a:cubicBezTo>
                    <a:pt x="99" y="1635"/>
                    <a:pt x="62" y="1697"/>
                    <a:pt x="25" y="1758"/>
                  </a:cubicBezTo>
                  <a:cubicBezTo>
                    <a:pt x="1" y="1808"/>
                    <a:pt x="87" y="1918"/>
                    <a:pt x="160" y="1955"/>
                  </a:cubicBezTo>
                  <a:cubicBezTo>
                    <a:pt x="222" y="1980"/>
                    <a:pt x="283" y="1992"/>
                    <a:pt x="345" y="2029"/>
                  </a:cubicBezTo>
                  <a:cubicBezTo>
                    <a:pt x="529" y="2152"/>
                    <a:pt x="726" y="2262"/>
                    <a:pt x="886" y="2398"/>
                  </a:cubicBezTo>
                  <a:cubicBezTo>
                    <a:pt x="1193" y="2668"/>
                    <a:pt x="1427" y="2975"/>
                    <a:pt x="1439" y="3406"/>
                  </a:cubicBezTo>
                  <a:cubicBezTo>
                    <a:pt x="1439" y="3467"/>
                    <a:pt x="1476" y="3529"/>
                    <a:pt x="1513" y="3578"/>
                  </a:cubicBezTo>
                  <a:cubicBezTo>
                    <a:pt x="1537" y="3615"/>
                    <a:pt x="1599" y="3615"/>
                    <a:pt x="1660" y="3639"/>
                  </a:cubicBezTo>
                  <a:cubicBezTo>
                    <a:pt x="1709" y="3590"/>
                    <a:pt x="1808" y="3529"/>
                    <a:pt x="1808" y="3455"/>
                  </a:cubicBezTo>
                  <a:cubicBezTo>
                    <a:pt x="1832" y="3111"/>
                    <a:pt x="2017" y="2840"/>
                    <a:pt x="2213" y="2570"/>
                  </a:cubicBezTo>
                  <a:cubicBezTo>
                    <a:pt x="2324" y="2410"/>
                    <a:pt x="2447" y="2262"/>
                    <a:pt x="2644" y="2176"/>
                  </a:cubicBezTo>
                  <a:cubicBezTo>
                    <a:pt x="2730" y="2152"/>
                    <a:pt x="2791" y="2103"/>
                    <a:pt x="2865" y="2053"/>
                  </a:cubicBezTo>
                  <a:cubicBezTo>
                    <a:pt x="2926" y="2017"/>
                    <a:pt x="2951" y="1857"/>
                    <a:pt x="2902" y="180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22"/>
            <p:cNvSpPr/>
            <p:nvPr/>
          </p:nvSpPr>
          <p:spPr>
            <a:xfrm>
              <a:off x="-9926963" y="-5605331"/>
              <a:ext cx="110625" cy="155559"/>
            </a:xfrm>
            <a:custGeom>
              <a:rect b="b" l="l" r="r" t="t"/>
              <a:pathLst>
                <a:path extrusionOk="0" h="3320" w="2361">
                  <a:moveTo>
                    <a:pt x="111" y="2041"/>
                  </a:moveTo>
                  <a:cubicBezTo>
                    <a:pt x="173" y="2066"/>
                    <a:pt x="234" y="2090"/>
                    <a:pt x="295" y="2090"/>
                  </a:cubicBezTo>
                  <a:cubicBezTo>
                    <a:pt x="406" y="2103"/>
                    <a:pt x="517" y="2103"/>
                    <a:pt x="615" y="2115"/>
                  </a:cubicBezTo>
                  <a:cubicBezTo>
                    <a:pt x="738" y="2127"/>
                    <a:pt x="824" y="2189"/>
                    <a:pt x="861" y="2311"/>
                  </a:cubicBezTo>
                  <a:cubicBezTo>
                    <a:pt x="947" y="2594"/>
                    <a:pt x="1021" y="2902"/>
                    <a:pt x="1045" y="3209"/>
                  </a:cubicBezTo>
                  <a:cubicBezTo>
                    <a:pt x="1045" y="3246"/>
                    <a:pt x="1131" y="3295"/>
                    <a:pt x="1181" y="3307"/>
                  </a:cubicBezTo>
                  <a:cubicBezTo>
                    <a:pt x="1217" y="3320"/>
                    <a:pt x="1279" y="3295"/>
                    <a:pt x="1304" y="3270"/>
                  </a:cubicBezTo>
                  <a:cubicBezTo>
                    <a:pt x="1439" y="3098"/>
                    <a:pt x="1549" y="2914"/>
                    <a:pt x="1599" y="2693"/>
                  </a:cubicBezTo>
                  <a:cubicBezTo>
                    <a:pt x="1672" y="2398"/>
                    <a:pt x="1869" y="2201"/>
                    <a:pt x="2152" y="2090"/>
                  </a:cubicBezTo>
                  <a:cubicBezTo>
                    <a:pt x="2213" y="2066"/>
                    <a:pt x="2262" y="2029"/>
                    <a:pt x="2312" y="1992"/>
                  </a:cubicBezTo>
                  <a:cubicBezTo>
                    <a:pt x="2336" y="1967"/>
                    <a:pt x="2348" y="1906"/>
                    <a:pt x="2361" y="1857"/>
                  </a:cubicBezTo>
                  <a:cubicBezTo>
                    <a:pt x="2336" y="1807"/>
                    <a:pt x="2312" y="1746"/>
                    <a:pt x="2275" y="1697"/>
                  </a:cubicBezTo>
                  <a:cubicBezTo>
                    <a:pt x="1992" y="1328"/>
                    <a:pt x="1771" y="922"/>
                    <a:pt x="1721" y="455"/>
                  </a:cubicBezTo>
                  <a:cubicBezTo>
                    <a:pt x="1709" y="345"/>
                    <a:pt x="1660" y="246"/>
                    <a:pt x="1611" y="136"/>
                  </a:cubicBezTo>
                  <a:cubicBezTo>
                    <a:pt x="1599" y="99"/>
                    <a:pt x="1574" y="62"/>
                    <a:pt x="1537" y="37"/>
                  </a:cubicBezTo>
                  <a:cubicBezTo>
                    <a:pt x="1512" y="13"/>
                    <a:pt x="1463" y="0"/>
                    <a:pt x="1426" y="0"/>
                  </a:cubicBezTo>
                  <a:cubicBezTo>
                    <a:pt x="1267" y="25"/>
                    <a:pt x="1131" y="111"/>
                    <a:pt x="1058" y="259"/>
                  </a:cubicBezTo>
                  <a:cubicBezTo>
                    <a:pt x="947" y="492"/>
                    <a:pt x="824" y="738"/>
                    <a:pt x="763" y="984"/>
                  </a:cubicBezTo>
                  <a:cubicBezTo>
                    <a:pt x="701" y="1168"/>
                    <a:pt x="615" y="1303"/>
                    <a:pt x="492" y="1426"/>
                  </a:cubicBezTo>
                  <a:cubicBezTo>
                    <a:pt x="345" y="1562"/>
                    <a:pt x="197" y="1685"/>
                    <a:pt x="50" y="1820"/>
                  </a:cubicBezTo>
                  <a:cubicBezTo>
                    <a:pt x="0" y="1869"/>
                    <a:pt x="37" y="2029"/>
                    <a:pt x="111" y="204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22"/>
            <p:cNvSpPr/>
            <p:nvPr/>
          </p:nvSpPr>
          <p:spPr>
            <a:xfrm>
              <a:off x="-11444737" y="-5777007"/>
              <a:ext cx="1808697" cy="1621511"/>
            </a:xfrm>
            <a:custGeom>
              <a:rect b="b" l="l" r="r" t="t"/>
              <a:pathLst>
                <a:path extrusionOk="0" h="34607" w="38602">
                  <a:moveTo>
                    <a:pt x="32566" y="13499"/>
                  </a:moveTo>
                  <a:cubicBezTo>
                    <a:pt x="32455" y="13388"/>
                    <a:pt x="32381" y="13327"/>
                    <a:pt x="32344" y="13265"/>
                  </a:cubicBezTo>
                  <a:cubicBezTo>
                    <a:pt x="31803" y="12430"/>
                    <a:pt x="31152" y="11975"/>
                    <a:pt x="30586" y="11741"/>
                  </a:cubicBezTo>
                  <a:cubicBezTo>
                    <a:pt x="30599" y="11729"/>
                    <a:pt x="30599" y="11704"/>
                    <a:pt x="30611" y="11692"/>
                  </a:cubicBezTo>
                  <a:cubicBezTo>
                    <a:pt x="30881" y="11200"/>
                    <a:pt x="31078" y="10684"/>
                    <a:pt x="31189" y="10168"/>
                  </a:cubicBezTo>
                  <a:cubicBezTo>
                    <a:pt x="31299" y="9885"/>
                    <a:pt x="31508" y="9332"/>
                    <a:pt x="31889" y="8225"/>
                  </a:cubicBezTo>
                  <a:cubicBezTo>
                    <a:pt x="32135" y="8508"/>
                    <a:pt x="32455" y="8729"/>
                    <a:pt x="32836" y="8889"/>
                  </a:cubicBezTo>
                  <a:lnTo>
                    <a:pt x="32971" y="8938"/>
                  </a:lnTo>
                  <a:cubicBezTo>
                    <a:pt x="32934" y="9037"/>
                    <a:pt x="32910" y="9135"/>
                    <a:pt x="32885" y="9233"/>
                  </a:cubicBezTo>
                  <a:cubicBezTo>
                    <a:pt x="32873" y="9233"/>
                    <a:pt x="32861" y="9233"/>
                    <a:pt x="32861" y="9246"/>
                  </a:cubicBezTo>
                  <a:cubicBezTo>
                    <a:pt x="32393" y="9455"/>
                    <a:pt x="32037" y="9811"/>
                    <a:pt x="31766" y="10327"/>
                  </a:cubicBezTo>
                  <a:cubicBezTo>
                    <a:pt x="31508" y="10831"/>
                    <a:pt x="31471" y="11421"/>
                    <a:pt x="31668" y="11975"/>
                  </a:cubicBezTo>
                  <a:cubicBezTo>
                    <a:pt x="31865" y="12552"/>
                    <a:pt x="32307" y="13044"/>
                    <a:pt x="32861" y="13302"/>
                  </a:cubicBezTo>
                  <a:cubicBezTo>
                    <a:pt x="32897" y="13315"/>
                    <a:pt x="32934" y="13339"/>
                    <a:pt x="32971" y="13352"/>
                  </a:cubicBezTo>
                  <a:cubicBezTo>
                    <a:pt x="32983" y="13364"/>
                    <a:pt x="32996" y="13364"/>
                    <a:pt x="33008" y="13376"/>
                  </a:cubicBezTo>
                  <a:cubicBezTo>
                    <a:pt x="33057" y="13597"/>
                    <a:pt x="33156" y="13856"/>
                    <a:pt x="33315" y="14114"/>
                  </a:cubicBezTo>
                  <a:cubicBezTo>
                    <a:pt x="33045" y="13917"/>
                    <a:pt x="32799" y="13708"/>
                    <a:pt x="32566" y="13499"/>
                  </a:cubicBezTo>
                  <a:close/>
                  <a:moveTo>
                    <a:pt x="23665" y="6074"/>
                  </a:moveTo>
                  <a:cubicBezTo>
                    <a:pt x="23726" y="6049"/>
                    <a:pt x="23788" y="6025"/>
                    <a:pt x="23837" y="6012"/>
                  </a:cubicBezTo>
                  <a:lnTo>
                    <a:pt x="24144" y="7291"/>
                  </a:lnTo>
                  <a:close/>
                  <a:moveTo>
                    <a:pt x="37901" y="9823"/>
                  </a:moveTo>
                  <a:lnTo>
                    <a:pt x="37864" y="9786"/>
                  </a:lnTo>
                  <a:cubicBezTo>
                    <a:pt x="37753" y="9688"/>
                    <a:pt x="37594" y="9528"/>
                    <a:pt x="37372" y="9368"/>
                  </a:cubicBezTo>
                  <a:cubicBezTo>
                    <a:pt x="37348" y="9307"/>
                    <a:pt x="37323" y="9258"/>
                    <a:pt x="37299" y="9209"/>
                  </a:cubicBezTo>
                  <a:cubicBezTo>
                    <a:pt x="37249" y="9098"/>
                    <a:pt x="37212" y="9000"/>
                    <a:pt x="37163" y="8901"/>
                  </a:cubicBezTo>
                  <a:cubicBezTo>
                    <a:pt x="37053" y="8680"/>
                    <a:pt x="36930" y="8471"/>
                    <a:pt x="36782" y="8287"/>
                  </a:cubicBezTo>
                  <a:cubicBezTo>
                    <a:pt x="36512" y="7930"/>
                    <a:pt x="36143" y="7684"/>
                    <a:pt x="35725" y="7549"/>
                  </a:cubicBezTo>
                  <a:cubicBezTo>
                    <a:pt x="35750" y="7500"/>
                    <a:pt x="35786" y="7438"/>
                    <a:pt x="35811" y="7389"/>
                  </a:cubicBezTo>
                  <a:cubicBezTo>
                    <a:pt x="35909" y="7315"/>
                    <a:pt x="36008" y="7242"/>
                    <a:pt x="36094" y="7156"/>
                  </a:cubicBezTo>
                  <a:cubicBezTo>
                    <a:pt x="36401" y="6873"/>
                    <a:pt x="36610" y="6516"/>
                    <a:pt x="36721" y="6098"/>
                  </a:cubicBezTo>
                  <a:lnTo>
                    <a:pt x="36954" y="5373"/>
                  </a:lnTo>
                  <a:lnTo>
                    <a:pt x="36622" y="4672"/>
                  </a:lnTo>
                  <a:cubicBezTo>
                    <a:pt x="36549" y="4513"/>
                    <a:pt x="36450" y="4316"/>
                    <a:pt x="36290" y="4095"/>
                  </a:cubicBezTo>
                  <a:cubicBezTo>
                    <a:pt x="36180" y="3959"/>
                    <a:pt x="36155" y="3886"/>
                    <a:pt x="36155" y="3886"/>
                  </a:cubicBezTo>
                  <a:lnTo>
                    <a:pt x="36155" y="3886"/>
                  </a:lnTo>
                  <a:cubicBezTo>
                    <a:pt x="36106" y="3505"/>
                    <a:pt x="35983" y="3222"/>
                    <a:pt x="35922" y="3062"/>
                  </a:cubicBezTo>
                  <a:lnTo>
                    <a:pt x="35922" y="3062"/>
                  </a:lnTo>
                  <a:cubicBezTo>
                    <a:pt x="35762" y="2656"/>
                    <a:pt x="35491" y="2300"/>
                    <a:pt x="35135" y="2042"/>
                  </a:cubicBezTo>
                  <a:cubicBezTo>
                    <a:pt x="34754" y="1771"/>
                    <a:pt x="34299" y="1611"/>
                    <a:pt x="33832" y="1611"/>
                  </a:cubicBezTo>
                  <a:lnTo>
                    <a:pt x="33647" y="1611"/>
                  </a:lnTo>
                  <a:lnTo>
                    <a:pt x="33488" y="1648"/>
                  </a:lnTo>
                  <a:cubicBezTo>
                    <a:pt x="33315" y="1673"/>
                    <a:pt x="33156" y="1722"/>
                    <a:pt x="32996" y="1783"/>
                  </a:cubicBezTo>
                  <a:cubicBezTo>
                    <a:pt x="32750" y="1009"/>
                    <a:pt x="32123" y="419"/>
                    <a:pt x="31348" y="247"/>
                  </a:cubicBezTo>
                  <a:cubicBezTo>
                    <a:pt x="31029" y="87"/>
                    <a:pt x="30672" y="1"/>
                    <a:pt x="30304" y="1"/>
                  </a:cubicBezTo>
                  <a:cubicBezTo>
                    <a:pt x="30082" y="1"/>
                    <a:pt x="29861" y="25"/>
                    <a:pt x="29652" y="87"/>
                  </a:cubicBezTo>
                  <a:cubicBezTo>
                    <a:pt x="29652" y="87"/>
                    <a:pt x="29394" y="87"/>
                    <a:pt x="29332" y="87"/>
                  </a:cubicBezTo>
                  <a:lnTo>
                    <a:pt x="29222" y="87"/>
                  </a:lnTo>
                  <a:cubicBezTo>
                    <a:pt x="28988" y="99"/>
                    <a:pt x="28755" y="99"/>
                    <a:pt x="28533" y="99"/>
                  </a:cubicBezTo>
                  <a:cubicBezTo>
                    <a:pt x="28201" y="99"/>
                    <a:pt x="27882" y="112"/>
                    <a:pt x="27562" y="112"/>
                  </a:cubicBezTo>
                  <a:cubicBezTo>
                    <a:pt x="27304" y="124"/>
                    <a:pt x="27021" y="136"/>
                    <a:pt x="26702" y="210"/>
                  </a:cubicBezTo>
                  <a:cubicBezTo>
                    <a:pt x="26615" y="222"/>
                    <a:pt x="26542" y="234"/>
                    <a:pt x="26480" y="234"/>
                  </a:cubicBezTo>
                  <a:cubicBezTo>
                    <a:pt x="26419" y="234"/>
                    <a:pt x="26370" y="222"/>
                    <a:pt x="26308" y="210"/>
                  </a:cubicBezTo>
                  <a:cubicBezTo>
                    <a:pt x="25902" y="99"/>
                    <a:pt x="25534" y="99"/>
                    <a:pt x="25300" y="99"/>
                  </a:cubicBezTo>
                  <a:lnTo>
                    <a:pt x="25263" y="99"/>
                  </a:lnTo>
                  <a:cubicBezTo>
                    <a:pt x="24833" y="87"/>
                    <a:pt x="24415" y="87"/>
                    <a:pt x="23985" y="87"/>
                  </a:cubicBezTo>
                  <a:cubicBezTo>
                    <a:pt x="23628" y="87"/>
                    <a:pt x="23284" y="87"/>
                    <a:pt x="22915" y="99"/>
                  </a:cubicBezTo>
                  <a:lnTo>
                    <a:pt x="22755" y="87"/>
                  </a:lnTo>
                  <a:cubicBezTo>
                    <a:pt x="22522" y="87"/>
                    <a:pt x="22190" y="112"/>
                    <a:pt x="21833" y="210"/>
                  </a:cubicBezTo>
                  <a:cubicBezTo>
                    <a:pt x="21760" y="234"/>
                    <a:pt x="21526" y="234"/>
                    <a:pt x="21342" y="234"/>
                  </a:cubicBezTo>
                  <a:lnTo>
                    <a:pt x="21317" y="234"/>
                  </a:lnTo>
                  <a:cubicBezTo>
                    <a:pt x="21083" y="247"/>
                    <a:pt x="20776" y="259"/>
                    <a:pt x="20420" y="357"/>
                  </a:cubicBezTo>
                  <a:cubicBezTo>
                    <a:pt x="20346" y="382"/>
                    <a:pt x="20161" y="394"/>
                    <a:pt x="20002" y="407"/>
                  </a:cubicBezTo>
                  <a:lnTo>
                    <a:pt x="19928" y="419"/>
                  </a:lnTo>
                  <a:cubicBezTo>
                    <a:pt x="19657" y="443"/>
                    <a:pt x="19375" y="468"/>
                    <a:pt x="19104" y="493"/>
                  </a:cubicBezTo>
                  <a:cubicBezTo>
                    <a:pt x="18834" y="517"/>
                    <a:pt x="18563" y="554"/>
                    <a:pt x="18293" y="579"/>
                  </a:cubicBezTo>
                  <a:cubicBezTo>
                    <a:pt x="17949" y="603"/>
                    <a:pt x="17617" y="628"/>
                    <a:pt x="17285" y="640"/>
                  </a:cubicBezTo>
                  <a:lnTo>
                    <a:pt x="17014" y="665"/>
                  </a:lnTo>
                  <a:cubicBezTo>
                    <a:pt x="16904" y="665"/>
                    <a:pt x="16793" y="677"/>
                    <a:pt x="16682" y="677"/>
                  </a:cubicBezTo>
                  <a:cubicBezTo>
                    <a:pt x="16522" y="689"/>
                    <a:pt x="16363" y="689"/>
                    <a:pt x="16215" y="702"/>
                  </a:cubicBezTo>
                  <a:cubicBezTo>
                    <a:pt x="15896" y="726"/>
                    <a:pt x="15576" y="751"/>
                    <a:pt x="15256" y="775"/>
                  </a:cubicBezTo>
                  <a:lnTo>
                    <a:pt x="14875" y="812"/>
                  </a:lnTo>
                  <a:cubicBezTo>
                    <a:pt x="14838" y="812"/>
                    <a:pt x="14801" y="812"/>
                    <a:pt x="14765" y="812"/>
                  </a:cubicBezTo>
                  <a:cubicBezTo>
                    <a:pt x="14580" y="825"/>
                    <a:pt x="14310" y="825"/>
                    <a:pt x="14002" y="898"/>
                  </a:cubicBezTo>
                  <a:cubicBezTo>
                    <a:pt x="13818" y="935"/>
                    <a:pt x="13572" y="960"/>
                    <a:pt x="13314" y="984"/>
                  </a:cubicBezTo>
                  <a:cubicBezTo>
                    <a:pt x="12957" y="1009"/>
                    <a:pt x="12515" y="1046"/>
                    <a:pt x="12048" y="1144"/>
                  </a:cubicBezTo>
                  <a:cubicBezTo>
                    <a:pt x="12011" y="1156"/>
                    <a:pt x="11986" y="1156"/>
                    <a:pt x="11949" y="1156"/>
                  </a:cubicBezTo>
                  <a:cubicBezTo>
                    <a:pt x="11285" y="1169"/>
                    <a:pt x="10302" y="1255"/>
                    <a:pt x="9294" y="1710"/>
                  </a:cubicBezTo>
                  <a:cubicBezTo>
                    <a:pt x="8372" y="1845"/>
                    <a:pt x="7696" y="2300"/>
                    <a:pt x="7265" y="2632"/>
                  </a:cubicBezTo>
                  <a:cubicBezTo>
                    <a:pt x="7241" y="2656"/>
                    <a:pt x="7143" y="2730"/>
                    <a:pt x="7106" y="2755"/>
                  </a:cubicBezTo>
                  <a:cubicBezTo>
                    <a:pt x="6270" y="3246"/>
                    <a:pt x="5729" y="3910"/>
                    <a:pt x="5397" y="4365"/>
                  </a:cubicBezTo>
                  <a:lnTo>
                    <a:pt x="5372" y="4402"/>
                  </a:lnTo>
                  <a:cubicBezTo>
                    <a:pt x="5323" y="4463"/>
                    <a:pt x="5237" y="4574"/>
                    <a:pt x="5163" y="4697"/>
                  </a:cubicBezTo>
                  <a:cubicBezTo>
                    <a:pt x="5151" y="4709"/>
                    <a:pt x="5126" y="4746"/>
                    <a:pt x="5077" y="4783"/>
                  </a:cubicBezTo>
                  <a:lnTo>
                    <a:pt x="5053" y="4808"/>
                  </a:lnTo>
                  <a:cubicBezTo>
                    <a:pt x="4352" y="5361"/>
                    <a:pt x="4081" y="5975"/>
                    <a:pt x="4008" y="6516"/>
                  </a:cubicBezTo>
                  <a:cubicBezTo>
                    <a:pt x="4008" y="6529"/>
                    <a:pt x="3995" y="6529"/>
                    <a:pt x="3995" y="6541"/>
                  </a:cubicBezTo>
                  <a:cubicBezTo>
                    <a:pt x="3897" y="6725"/>
                    <a:pt x="3799" y="6910"/>
                    <a:pt x="3713" y="7094"/>
                  </a:cubicBezTo>
                  <a:cubicBezTo>
                    <a:pt x="3405" y="7746"/>
                    <a:pt x="3159" y="8373"/>
                    <a:pt x="2963" y="9024"/>
                  </a:cubicBezTo>
                  <a:cubicBezTo>
                    <a:pt x="2778" y="9590"/>
                    <a:pt x="2594" y="10266"/>
                    <a:pt x="2594" y="11040"/>
                  </a:cubicBezTo>
                  <a:cubicBezTo>
                    <a:pt x="2594" y="11225"/>
                    <a:pt x="2594" y="11409"/>
                    <a:pt x="2594" y="11581"/>
                  </a:cubicBezTo>
                  <a:cubicBezTo>
                    <a:pt x="2594" y="12110"/>
                    <a:pt x="2594" y="12602"/>
                    <a:pt x="2582" y="13093"/>
                  </a:cubicBezTo>
                  <a:cubicBezTo>
                    <a:pt x="2557" y="13942"/>
                    <a:pt x="2680" y="14692"/>
                    <a:pt x="2963" y="15405"/>
                  </a:cubicBezTo>
                  <a:cubicBezTo>
                    <a:pt x="2987" y="15491"/>
                    <a:pt x="3037" y="15650"/>
                    <a:pt x="3049" y="15724"/>
                  </a:cubicBezTo>
                  <a:cubicBezTo>
                    <a:pt x="3184" y="16253"/>
                    <a:pt x="3381" y="16720"/>
                    <a:pt x="3639" y="17126"/>
                  </a:cubicBezTo>
                  <a:cubicBezTo>
                    <a:pt x="3590" y="17126"/>
                    <a:pt x="3553" y="17126"/>
                    <a:pt x="3516" y="17126"/>
                  </a:cubicBezTo>
                  <a:lnTo>
                    <a:pt x="3332" y="17126"/>
                  </a:lnTo>
                  <a:lnTo>
                    <a:pt x="3159" y="17150"/>
                  </a:lnTo>
                  <a:cubicBezTo>
                    <a:pt x="2483" y="17261"/>
                    <a:pt x="1893" y="17691"/>
                    <a:pt x="1574" y="18306"/>
                  </a:cubicBezTo>
                  <a:cubicBezTo>
                    <a:pt x="1414" y="18613"/>
                    <a:pt x="1315" y="18957"/>
                    <a:pt x="1291" y="19302"/>
                  </a:cubicBezTo>
                  <a:cubicBezTo>
                    <a:pt x="1291" y="19338"/>
                    <a:pt x="1291" y="19375"/>
                    <a:pt x="1291" y="19424"/>
                  </a:cubicBezTo>
                  <a:cubicBezTo>
                    <a:pt x="160" y="20027"/>
                    <a:pt x="12" y="21023"/>
                    <a:pt x="12" y="21441"/>
                  </a:cubicBezTo>
                  <a:cubicBezTo>
                    <a:pt x="0" y="22018"/>
                    <a:pt x="221" y="22572"/>
                    <a:pt x="639" y="23002"/>
                  </a:cubicBezTo>
                  <a:cubicBezTo>
                    <a:pt x="922" y="23285"/>
                    <a:pt x="1266" y="23494"/>
                    <a:pt x="1647" y="23604"/>
                  </a:cubicBezTo>
                  <a:cubicBezTo>
                    <a:pt x="1893" y="24489"/>
                    <a:pt x="2729" y="25165"/>
                    <a:pt x="3664" y="25215"/>
                  </a:cubicBezTo>
                  <a:lnTo>
                    <a:pt x="3725" y="25215"/>
                  </a:lnTo>
                  <a:lnTo>
                    <a:pt x="3786" y="25215"/>
                  </a:lnTo>
                  <a:cubicBezTo>
                    <a:pt x="4180" y="25215"/>
                    <a:pt x="4573" y="25104"/>
                    <a:pt x="4905" y="24907"/>
                  </a:cubicBezTo>
                  <a:cubicBezTo>
                    <a:pt x="4991" y="25374"/>
                    <a:pt x="5065" y="25842"/>
                    <a:pt x="5151" y="26309"/>
                  </a:cubicBezTo>
                  <a:cubicBezTo>
                    <a:pt x="5176" y="26481"/>
                    <a:pt x="5237" y="26800"/>
                    <a:pt x="5372" y="27145"/>
                  </a:cubicBezTo>
                  <a:cubicBezTo>
                    <a:pt x="5348" y="27772"/>
                    <a:pt x="5532" y="28620"/>
                    <a:pt x="6417" y="29358"/>
                  </a:cubicBezTo>
                  <a:cubicBezTo>
                    <a:pt x="6934" y="29800"/>
                    <a:pt x="7474" y="30255"/>
                    <a:pt x="7966" y="30722"/>
                  </a:cubicBezTo>
                  <a:cubicBezTo>
                    <a:pt x="8556" y="31275"/>
                    <a:pt x="9196" y="31841"/>
                    <a:pt x="10007" y="32517"/>
                  </a:cubicBezTo>
                  <a:cubicBezTo>
                    <a:pt x="10302" y="32763"/>
                    <a:pt x="10720" y="33095"/>
                    <a:pt x="11199" y="33390"/>
                  </a:cubicBezTo>
                  <a:cubicBezTo>
                    <a:pt x="11249" y="33488"/>
                    <a:pt x="11310" y="33586"/>
                    <a:pt x="11372" y="33672"/>
                  </a:cubicBezTo>
                  <a:cubicBezTo>
                    <a:pt x="11777" y="34263"/>
                    <a:pt x="12453" y="34607"/>
                    <a:pt x="13191" y="34607"/>
                  </a:cubicBezTo>
                  <a:cubicBezTo>
                    <a:pt x="13670" y="34607"/>
                    <a:pt x="14113" y="34459"/>
                    <a:pt x="14482" y="34189"/>
                  </a:cubicBezTo>
                  <a:cubicBezTo>
                    <a:pt x="14519" y="34189"/>
                    <a:pt x="14556" y="34189"/>
                    <a:pt x="14592" y="34189"/>
                  </a:cubicBezTo>
                  <a:cubicBezTo>
                    <a:pt x="15096" y="34189"/>
                    <a:pt x="15564" y="34090"/>
                    <a:pt x="15969" y="33869"/>
                  </a:cubicBezTo>
                  <a:cubicBezTo>
                    <a:pt x="15982" y="33869"/>
                    <a:pt x="15982" y="33869"/>
                    <a:pt x="15994" y="33869"/>
                  </a:cubicBezTo>
                  <a:cubicBezTo>
                    <a:pt x="16105" y="33857"/>
                    <a:pt x="16227" y="33845"/>
                    <a:pt x="16338" y="33820"/>
                  </a:cubicBezTo>
                  <a:lnTo>
                    <a:pt x="16498" y="33795"/>
                  </a:lnTo>
                  <a:cubicBezTo>
                    <a:pt x="17432" y="33648"/>
                    <a:pt x="18354" y="33500"/>
                    <a:pt x="19289" y="33353"/>
                  </a:cubicBezTo>
                  <a:lnTo>
                    <a:pt x="19325" y="33341"/>
                  </a:lnTo>
                  <a:cubicBezTo>
                    <a:pt x="19817" y="33267"/>
                    <a:pt x="20432" y="33156"/>
                    <a:pt x="21071" y="32873"/>
                  </a:cubicBezTo>
                  <a:cubicBezTo>
                    <a:pt x="21083" y="32873"/>
                    <a:pt x="21120" y="32861"/>
                    <a:pt x="21231" y="32824"/>
                  </a:cubicBezTo>
                  <a:cubicBezTo>
                    <a:pt x="22091" y="32615"/>
                    <a:pt x="23001" y="32382"/>
                    <a:pt x="23911" y="32173"/>
                  </a:cubicBezTo>
                  <a:cubicBezTo>
                    <a:pt x="24169" y="32111"/>
                    <a:pt x="24415" y="32050"/>
                    <a:pt x="24624" y="32025"/>
                  </a:cubicBezTo>
                  <a:cubicBezTo>
                    <a:pt x="25374" y="31951"/>
                    <a:pt x="26111" y="31841"/>
                    <a:pt x="26738" y="31742"/>
                  </a:cubicBezTo>
                  <a:cubicBezTo>
                    <a:pt x="27624" y="31620"/>
                    <a:pt x="28337" y="31558"/>
                    <a:pt x="29013" y="31558"/>
                  </a:cubicBezTo>
                  <a:cubicBezTo>
                    <a:pt x="29013" y="31558"/>
                    <a:pt x="29025" y="31558"/>
                    <a:pt x="29025" y="31558"/>
                  </a:cubicBezTo>
                  <a:cubicBezTo>
                    <a:pt x="29345" y="31706"/>
                    <a:pt x="29689" y="31792"/>
                    <a:pt x="30033" y="31792"/>
                  </a:cubicBezTo>
                  <a:lnTo>
                    <a:pt x="30033" y="31792"/>
                  </a:lnTo>
                  <a:cubicBezTo>
                    <a:pt x="30808" y="31792"/>
                    <a:pt x="31545" y="31398"/>
                    <a:pt x="31988" y="30747"/>
                  </a:cubicBezTo>
                  <a:cubicBezTo>
                    <a:pt x="32061" y="30648"/>
                    <a:pt x="32234" y="30390"/>
                    <a:pt x="32344" y="30046"/>
                  </a:cubicBezTo>
                  <a:cubicBezTo>
                    <a:pt x="32406" y="29825"/>
                    <a:pt x="32479" y="29591"/>
                    <a:pt x="32541" y="29321"/>
                  </a:cubicBezTo>
                  <a:cubicBezTo>
                    <a:pt x="32578" y="29198"/>
                    <a:pt x="32602" y="29062"/>
                    <a:pt x="32639" y="28927"/>
                  </a:cubicBezTo>
                  <a:cubicBezTo>
                    <a:pt x="32713" y="28546"/>
                    <a:pt x="32787" y="28214"/>
                    <a:pt x="32897" y="27968"/>
                  </a:cubicBezTo>
                  <a:cubicBezTo>
                    <a:pt x="33020" y="27686"/>
                    <a:pt x="33082" y="27440"/>
                    <a:pt x="33131" y="27268"/>
                  </a:cubicBezTo>
                  <a:lnTo>
                    <a:pt x="33143" y="27206"/>
                  </a:lnTo>
                  <a:cubicBezTo>
                    <a:pt x="33217" y="26899"/>
                    <a:pt x="33303" y="26592"/>
                    <a:pt x="33377" y="26272"/>
                  </a:cubicBezTo>
                  <a:cubicBezTo>
                    <a:pt x="33488" y="25842"/>
                    <a:pt x="33610" y="25411"/>
                    <a:pt x="33721" y="24981"/>
                  </a:cubicBezTo>
                  <a:lnTo>
                    <a:pt x="33770" y="24760"/>
                  </a:lnTo>
                  <a:cubicBezTo>
                    <a:pt x="33893" y="24305"/>
                    <a:pt x="34004" y="23887"/>
                    <a:pt x="34127" y="23481"/>
                  </a:cubicBezTo>
                  <a:cubicBezTo>
                    <a:pt x="34237" y="23162"/>
                    <a:pt x="34360" y="22830"/>
                    <a:pt x="34496" y="22486"/>
                  </a:cubicBezTo>
                  <a:cubicBezTo>
                    <a:pt x="34496" y="22486"/>
                    <a:pt x="34606" y="22178"/>
                    <a:pt x="34606" y="22166"/>
                  </a:cubicBezTo>
                  <a:cubicBezTo>
                    <a:pt x="34631" y="22141"/>
                    <a:pt x="34668" y="22117"/>
                    <a:pt x="34692" y="22092"/>
                  </a:cubicBezTo>
                  <a:cubicBezTo>
                    <a:pt x="34717" y="22068"/>
                    <a:pt x="34741" y="22055"/>
                    <a:pt x="34754" y="22031"/>
                  </a:cubicBezTo>
                  <a:cubicBezTo>
                    <a:pt x="34803" y="21994"/>
                    <a:pt x="34852" y="21957"/>
                    <a:pt x="34914" y="21908"/>
                  </a:cubicBezTo>
                  <a:cubicBezTo>
                    <a:pt x="35516" y="21379"/>
                    <a:pt x="35799" y="20629"/>
                    <a:pt x="35713" y="19892"/>
                  </a:cubicBezTo>
                  <a:cubicBezTo>
                    <a:pt x="35762" y="19756"/>
                    <a:pt x="35823" y="19621"/>
                    <a:pt x="35909" y="19461"/>
                  </a:cubicBezTo>
                  <a:cubicBezTo>
                    <a:pt x="36401" y="18490"/>
                    <a:pt x="36254" y="17384"/>
                    <a:pt x="35528" y="16597"/>
                  </a:cubicBezTo>
                  <a:lnTo>
                    <a:pt x="35245" y="16290"/>
                  </a:lnTo>
                  <a:cubicBezTo>
                    <a:pt x="35098" y="16118"/>
                    <a:pt x="34938" y="15958"/>
                    <a:pt x="34791" y="15786"/>
                  </a:cubicBezTo>
                  <a:cubicBezTo>
                    <a:pt x="34655" y="15466"/>
                    <a:pt x="34483" y="15183"/>
                    <a:pt x="34299" y="14962"/>
                  </a:cubicBezTo>
                  <a:cubicBezTo>
                    <a:pt x="34385" y="14999"/>
                    <a:pt x="34459" y="15036"/>
                    <a:pt x="34545" y="15060"/>
                  </a:cubicBezTo>
                  <a:lnTo>
                    <a:pt x="35872" y="15564"/>
                  </a:lnTo>
                  <a:lnTo>
                    <a:pt x="36745" y="14519"/>
                  </a:lnTo>
                  <a:cubicBezTo>
                    <a:pt x="37090" y="14175"/>
                    <a:pt x="37299" y="13794"/>
                    <a:pt x="37385" y="13364"/>
                  </a:cubicBezTo>
                  <a:cubicBezTo>
                    <a:pt x="37446" y="13339"/>
                    <a:pt x="37495" y="13302"/>
                    <a:pt x="37532" y="13278"/>
                  </a:cubicBezTo>
                  <a:lnTo>
                    <a:pt x="37544" y="13265"/>
                  </a:lnTo>
                  <a:cubicBezTo>
                    <a:pt x="38110" y="12897"/>
                    <a:pt x="38479" y="12294"/>
                    <a:pt x="38540" y="11606"/>
                  </a:cubicBezTo>
                  <a:cubicBezTo>
                    <a:pt x="38602" y="10930"/>
                    <a:pt x="38368" y="10278"/>
                    <a:pt x="37901" y="9823"/>
                  </a:cubicBezTo>
                </a:path>
              </a:pathLst>
            </a:custGeom>
            <a:solidFill>
              <a:srgbClr val="FFFFFF"/>
            </a:solidFill>
            <a:ln>
              <a:noFill/>
            </a:ln>
            <a:effectLst>
              <a:outerShdw blurRad="42863" rotWithShape="0" algn="bl" dir="8100000" dist="57150">
                <a:srgbClr val="000000">
                  <a:alpha val="2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22"/>
            <p:cNvSpPr/>
            <p:nvPr/>
          </p:nvSpPr>
          <p:spPr>
            <a:xfrm>
              <a:off x="-11228736" y="-5681939"/>
              <a:ext cx="1385924" cy="1431420"/>
            </a:xfrm>
            <a:custGeom>
              <a:rect b="b" l="l" r="r" t="t"/>
              <a:pathLst>
                <a:path extrusionOk="0" h="30550" w="29579">
                  <a:moveTo>
                    <a:pt x="28767" y="16990"/>
                  </a:moveTo>
                  <a:cubicBezTo>
                    <a:pt x="28890" y="16781"/>
                    <a:pt x="29000" y="16572"/>
                    <a:pt x="29037" y="16338"/>
                  </a:cubicBezTo>
                  <a:cubicBezTo>
                    <a:pt x="29037" y="16314"/>
                    <a:pt x="29050" y="16289"/>
                    <a:pt x="29050" y="16264"/>
                  </a:cubicBezTo>
                  <a:cubicBezTo>
                    <a:pt x="29037" y="16535"/>
                    <a:pt x="28902" y="16756"/>
                    <a:pt x="28767" y="16990"/>
                  </a:cubicBezTo>
                  <a:close/>
                  <a:moveTo>
                    <a:pt x="6983" y="28484"/>
                  </a:moveTo>
                  <a:cubicBezTo>
                    <a:pt x="7007" y="28496"/>
                    <a:pt x="7044" y="28496"/>
                    <a:pt x="7081" y="28484"/>
                  </a:cubicBezTo>
                  <a:cubicBezTo>
                    <a:pt x="7044" y="28496"/>
                    <a:pt x="7007" y="28496"/>
                    <a:pt x="6983" y="28484"/>
                  </a:cubicBezTo>
                  <a:close/>
                  <a:moveTo>
                    <a:pt x="1647" y="13277"/>
                  </a:moveTo>
                  <a:lnTo>
                    <a:pt x="1647" y="13277"/>
                  </a:lnTo>
                  <a:lnTo>
                    <a:pt x="1647" y="13277"/>
                  </a:lnTo>
                  <a:cubicBezTo>
                    <a:pt x="1647" y="13277"/>
                    <a:pt x="1647" y="13265"/>
                    <a:pt x="1660" y="13265"/>
                  </a:cubicBezTo>
                  <a:cubicBezTo>
                    <a:pt x="1660" y="13265"/>
                    <a:pt x="1660" y="13265"/>
                    <a:pt x="1660" y="13253"/>
                  </a:cubicBezTo>
                  <a:cubicBezTo>
                    <a:pt x="1697" y="13265"/>
                    <a:pt x="1733" y="13253"/>
                    <a:pt x="1770" y="13228"/>
                  </a:cubicBezTo>
                  <a:cubicBezTo>
                    <a:pt x="1733" y="13253"/>
                    <a:pt x="1697" y="13265"/>
                    <a:pt x="1660" y="13253"/>
                  </a:cubicBezTo>
                  <a:cubicBezTo>
                    <a:pt x="1660" y="13265"/>
                    <a:pt x="1660" y="13265"/>
                    <a:pt x="1660" y="13265"/>
                  </a:cubicBezTo>
                  <a:cubicBezTo>
                    <a:pt x="1647" y="13265"/>
                    <a:pt x="1647" y="13277"/>
                    <a:pt x="1647" y="13277"/>
                  </a:cubicBezTo>
                  <a:cubicBezTo>
                    <a:pt x="1660" y="13486"/>
                    <a:pt x="1647" y="13695"/>
                    <a:pt x="1512" y="13867"/>
                  </a:cubicBezTo>
                  <a:cubicBezTo>
                    <a:pt x="1647" y="13695"/>
                    <a:pt x="1660" y="13486"/>
                    <a:pt x="1647" y="13277"/>
                  </a:cubicBezTo>
                  <a:close/>
                  <a:moveTo>
                    <a:pt x="1463" y="13560"/>
                  </a:moveTo>
                  <a:cubicBezTo>
                    <a:pt x="1426" y="13646"/>
                    <a:pt x="1402" y="13732"/>
                    <a:pt x="1377" y="13830"/>
                  </a:cubicBezTo>
                  <a:cubicBezTo>
                    <a:pt x="1402" y="13732"/>
                    <a:pt x="1426" y="13646"/>
                    <a:pt x="1463" y="13560"/>
                  </a:cubicBezTo>
                  <a:close/>
                  <a:moveTo>
                    <a:pt x="24304" y="6479"/>
                  </a:moveTo>
                  <a:cubicBezTo>
                    <a:pt x="24304" y="6479"/>
                    <a:pt x="24304" y="6491"/>
                    <a:pt x="24304" y="6491"/>
                  </a:cubicBezTo>
                  <a:cubicBezTo>
                    <a:pt x="24304" y="6491"/>
                    <a:pt x="24304" y="6479"/>
                    <a:pt x="24304" y="6479"/>
                  </a:cubicBezTo>
                  <a:lnTo>
                    <a:pt x="24304" y="6479"/>
                  </a:lnTo>
                  <a:cubicBezTo>
                    <a:pt x="24341" y="6442"/>
                    <a:pt x="24403" y="6405"/>
                    <a:pt x="24427" y="6368"/>
                  </a:cubicBezTo>
                  <a:cubicBezTo>
                    <a:pt x="24403" y="6405"/>
                    <a:pt x="24341" y="6442"/>
                    <a:pt x="24304" y="6479"/>
                  </a:cubicBezTo>
                  <a:close/>
                  <a:moveTo>
                    <a:pt x="24280" y="6602"/>
                  </a:moveTo>
                  <a:cubicBezTo>
                    <a:pt x="24280" y="6639"/>
                    <a:pt x="24280" y="6688"/>
                    <a:pt x="24280" y="6737"/>
                  </a:cubicBezTo>
                  <a:cubicBezTo>
                    <a:pt x="24280" y="6688"/>
                    <a:pt x="24280" y="6639"/>
                    <a:pt x="24280" y="6602"/>
                  </a:cubicBezTo>
                  <a:close/>
                  <a:moveTo>
                    <a:pt x="1598" y="13339"/>
                  </a:moveTo>
                  <a:cubicBezTo>
                    <a:pt x="1549" y="13400"/>
                    <a:pt x="1512" y="13462"/>
                    <a:pt x="1475" y="13535"/>
                  </a:cubicBezTo>
                  <a:cubicBezTo>
                    <a:pt x="1512" y="13462"/>
                    <a:pt x="1549" y="13400"/>
                    <a:pt x="1598" y="13339"/>
                  </a:cubicBezTo>
                  <a:close/>
                  <a:moveTo>
                    <a:pt x="24378" y="6036"/>
                  </a:moveTo>
                  <a:cubicBezTo>
                    <a:pt x="24354" y="6147"/>
                    <a:pt x="24341" y="6258"/>
                    <a:pt x="24317" y="6368"/>
                  </a:cubicBezTo>
                  <a:cubicBezTo>
                    <a:pt x="24341" y="6258"/>
                    <a:pt x="24354" y="6147"/>
                    <a:pt x="24378" y="6036"/>
                  </a:cubicBezTo>
                  <a:close/>
                  <a:moveTo>
                    <a:pt x="2594" y="20604"/>
                  </a:moveTo>
                  <a:cubicBezTo>
                    <a:pt x="2594" y="20579"/>
                    <a:pt x="2643" y="20567"/>
                    <a:pt x="2680" y="20543"/>
                  </a:cubicBezTo>
                  <a:cubicBezTo>
                    <a:pt x="2705" y="20543"/>
                    <a:pt x="2729" y="20543"/>
                    <a:pt x="2742" y="20555"/>
                  </a:cubicBezTo>
                  <a:cubicBezTo>
                    <a:pt x="2729" y="20543"/>
                    <a:pt x="2705" y="20543"/>
                    <a:pt x="2680" y="20543"/>
                  </a:cubicBezTo>
                  <a:cubicBezTo>
                    <a:pt x="2643" y="20567"/>
                    <a:pt x="2594" y="20579"/>
                    <a:pt x="2594" y="20604"/>
                  </a:cubicBezTo>
                  <a:close/>
                  <a:moveTo>
                    <a:pt x="6012" y="9737"/>
                  </a:moveTo>
                  <a:cubicBezTo>
                    <a:pt x="6012" y="9761"/>
                    <a:pt x="6012" y="9774"/>
                    <a:pt x="5999" y="9786"/>
                  </a:cubicBezTo>
                  <a:cubicBezTo>
                    <a:pt x="6012" y="9774"/>
                    <a:pt x="6012" y="9761"/>
                    <a:pt x="6012" y="9737"/>
                  </a:cubicBezTo>
                  <a:close/>
                  <a:moveTo>
                    <a:pt x="6024" y="9663"/>
                  </a:moveTo>
                  <a:lnTo>
                    <a:pt x="6024" y="9663"/>
                  </a:lnTo>
                  <a:lnTo>
                    <a:pt x="6024" y="9675"/>
                  </a:lnTo>
                  <a:cubicBezTo>
                    <a:pt x="6012" y="9663"/>
                    <a:pt x="5999" y="9663"/>
                    <a:pt x="5999" y="9663"/>
                  </a:cubicBezTo>
                  <a:cubicBezTo>
                    <a:pt x="5999" y="9663"/>
                    <a:pt x="5999" y="9675"/>
                    <a:pt x="5999" y="9675"/>
                  </a:cubicBezTo>
                  <a:cubicBezTo>
                    <a:pt x="5999" y="9675"/>
                    <a:pt x="5987" y="9675"/>
                    <a:pt x="5987" y="9675"/>
                  </a:cubicBezTo>
                  <a:cubicBezTo>
                    <a:pt x="5987" y="9675"/>
                    <a:pt x="5999" y="9675"/>
                    <a:pt x="5999" y="9675"/>
                  </a:cubicBezTo>
                  <a:cubicBezTo>
                    <a:pt x="5999" y="9675"/>
                    <a:pt x="5999" y="9663"/>
                    <a:pt x="5999" y="9663"/>
                  </a:cubicBezTo>
                  <a:cubicBezTo>
                    <a:pt x="5999" y="9663"/>
                    <a:pt x="6012" y="9663"/>
                    <a:pt x="6024" y="9663"/>
                  </a:cubicBezTo>
                  <a:cubicBezTo>
                    <a:pt x="6061" y="9651"/>
                    <a:pt x="6098" y="9651"/>
                    <a:pt x="6135" y="9638"/>
                  </a:cubicBezTo>
                  <a:cubicBezTo>
                    <a:pt x="6098" y="9651"/>
                    <a:pt x="6061" y="9651"/>
                    <a:pt x="6024" y="9663"/>
                  </a:cubicBezTo>
                  <a:close/>
                  <a:moveTo>
                    <a:pt x="5778" y="18170"/>
                  </a:moveTo>
                  <a:lnTo>
                    <a:pt x="5778" y="18170"/>
                  </a:lnTo>
                  <a:cubicBezTo>
                    <a:pt x="5962" y="18440"/>
                    <a:pt x="6171" y="18686"/>
                    <a:pt x="6430" y="18895"/>
                  </a:cubicBezTo>
                  <a:cubicBezTo>
                    <a:pt x="6171" y="18686"/>
                    <a:pt x="5962" y="18440"/>
                    <a:pt x="5778" y="18170"/>
                  </a:cubicBezTo>
                  <a:close/>
                  <a:moveTo>
                    <a:pt x="5753" y="18158"/>
                  </a:moveTo>
                  <a:lnTo>
                    <a:pt x="5753" y="18158"/>
                  </a:lnTo>
                  <a:cubicBezTo>
                    <a:pt x="5581" y="18158"/>
                    <a:pt x="5446" y="18072"/>
                    <a:pt x="5372" y="17912"/>
                  </a:cubicBezTo>
                  <a:cubicBezTo>
                    <a:pt x="5446" y="18072"/>
                    <a:pt x="5581" y="18158"/>
                    <a:pt x="5753" y="18158"/>
                  </a:cubicBezTo>
                  <a:cubicBezTo>
                    <a:pt x="5753" y="18121"/>
                    <a:pt x="5753" y="18072"/>
                    <a:pt x="5753" y="18022"/>
                  </a:cubicBezTo>
                  <a:cubicBezTo>
                    <a:pt x="5753" y="18072"/>
                    <a:pt x="5753" y="18121"/>
                    <a:pt x="5753" y="18158"/>
                  </a:cubicBezTo>
                  <a:close/>
                  <a:moveTo>
                    <a:pt x="6048" y="18170"/>
                  </a:moveTo>
                  <a:lnTo>
                    <a:pt x="6048" y="18170"/>
                  </a:lnTo>
                  <a:cubicBezTo>
                    <a:pt x="6036" y="18170"/>
                    <a:pt x="6036" y="18158"/>
                    <a:pt x="6036" y="18158"/>
                  </a:cubicBezTo>
                  <a:cubicBezTo>
                    <a:pt x="6036" y="18158"/>
                    <a:pt x="6036" y="18170"/>
                    <a:pt x="6048" y="18170"/>
                  </a:cubicBezTo>
                  <a:cubicBezTo>
                    <a:pt x="6085" y="18182"/>
                    <a:pt x="6135" y="18195"/>
                    <a:pt x="6171" y="18219"/>
                  </a:cubicBezTo>
                  <a:cubicBezTo>
                    <a:pt x="6135" y="18195"/>
                    <a:pt x="6085" y="18182"/>
                    <a:pt x="6048" y="18170"/>
                  </a:cubicBezTo>
                  <a:close/>
                  <a:moveTo>
                    <a:pt x="6024" y="18158"/>
                  </a:moveTo>
                  <a:lnTo>
                    <a:pt x="6024" y="18158"/>
                  </a:lnTo>
                  <a:cubicBezTo>
                    <a:pt x="6024" y="18158"/>
                    <a:pt x="6024" y="18170"/>
                    <a:pt x="6024" y="18170"/>
                  </a:cubicBezTo>
                  <a:cubicBezTo>
                    <a:pt x="6024" y="18170"/>
                    <a:pt x="6024" y="18158"/>
                    <a:pt x="6024" y="18158"/>
                  </a:cubicBezTo>
                  <a:cubicBezTo>
                    <a:pt x="5987" y="18158"/>
                    <a:pt x="5950" y="18170"/>
                    <a:pt x="5913" y="18170"/>
                  </a:cubicBezTo>
                  <a:cubicBezTo>
                    <a:pt x="5950" y="18170"/>
                    <a:pt x="5987" y="18158"/>
                    <a:pt x="6024" y="18158"/>
                  </a:cubicBezTo>
                  <a:close/>
                  <a:moveTo>
                    <a:pt x="20334" y="12613"/>
                  </a:moveTo>
                  <a:lnTo>
                    <a:pt x="20334" y="12613"/>
                  </a:lnTo>
                  <a:cubicBezTo>
                    <a:pt x="20444" y="12933"/>
                    <a:pt x="20665" y="13154"/>
                    <a:pt x="20948" y="13277"/>
                  </a:cubicBezTo>
                  <a:cubicBezTo>
                    <a:pt x="20665" y="13154"/>
                    <a:pt x="20444" y="12933"/>
                    <a:pt x="20334" y="12613"/>
                  </a:cubicBezTo>
                  <a:cubicBezTo>
                    <a:pt x="20334" y="12613"/>
                    <a:pt x="20334" y="12613"/>
                    <a:pt x="20334" y="12613"/>
                  </a:cubicBezTo>
                  <a:cubicBezTo>
                    <a:pt x="20334" y="12613"/>
                    <a:pt x="20334" y="12613"/>
                    <a:pt x="20334" y="12613"/>
                  </a:cubicBezTo>
                  <a:close/>
                  <a:moveTo>
                    <a:pt x="20112" y="12417"/>
                  </a:moveTo>
                  <a:cubicBezTo>
                    <a:pt x="20051" y="12343"/>
                    <a:pt x="20002" y="12257"/>
                    <a:pt x="19965" y="12171"/>
                  </a:cubicBezTo>
                  <a:cubicBezTo>
                    <a:pt x="20002" y="12257"/>
                    <a:pt x="20051" y="12343"/>
                    <a:pt x="20112" y="12417"/>
                  </a:cubicBezTo>
                  <a:close/>
                  <a:moveTo>
                    <a:pt x="20334" y="12601"/>
                  </a:moveTo>
                  <a:lnTo>
                    <a:pt x="20334" y="12601"/>
                  </a:lnTo>
                  <a:cubicBezTo>
                    <a:pt x="20321" y="12527"/>
                    <a:pt x="20284" y="12466"/>
                    <a:pt x="20260" y="12392"/>
                  </a:cubicBezTo>
                  <a:cubicBezTo>
                    <a:pt x="20284" y="12466"/>
                    <a:pt x="20321" y="12527"/>
                    <a:pt x="20334" y="12601"/>
                  </a:cubicBezTo>
                  <a:cubicBezTo>
                    <a:pt x="20334" y="12601"/>
                    <a:pt x="20334" y="12601"/>
                    <a:pt x="20334" y="12601"/>
                  </a:cubicBezTo>
                  <a:cubicBezTo>
                    <a:pt x="20334" y="12601"/>
                    <a:pt x="20334" y="12601"/>
                    <a:pt x="20334" y="12601"/>
                  </a:cubicBezTo>
                  <a:close/>
                  <a:moveTo>
                    <a:pt x="17150" y="11015"/>
                  </a:moveTo>
                  <a:cubicBezTo>
                    <a:pt x="17137" y="11052"/>
                    <a:pt x="17137" y="11101"/>
                    <a:pt x="17125" y="11138"/>
                  </a:cubicBezTo>
                  <a:cubicBezTo>
                    <a:pt x="17137" y="11101"/>
                    <a:pt x="17137" y="11052"/>
                    <a:pt x="17150" y="11015"/>
                  </a:cubicBezTo>
                  <a:cubicBezTo>
                    <a:pt x="17113" y="11003"/>
                    <a:pt x="17076" y="10978"/>
                    <a:pt x="17051" y="10966"/>
                  </a:cubicBezTo>
                  <a:cubicBezTo>
                    <a:pt x="16965" y="10892"/>
                    <a:pt x="16916" y="10782"/>
                    <a:pt x="16842" y="10708"/>
                  </a:cubicBezTo>
                  <a:cubicBezTo>
                    <a:pt x="16916" y="10782"/>
                    <a:pt x="16965" y="10892"/>
                    <a:pt x="17051" y="10966"/>
                  </a:cubicBezTo>
                  <a:cubicBezTo>
                    <a:pt x="17076" y="10978"/>
                    <a:pt x="17113" y="11003"/>
                    <a:pt x="17150" y="11015"/>
                  </a:cubicBezTo>
                  <a:lnTo>
                    <a:pt x="17150" y="11015"/>
                  </a:lnTo>
                  <a:close/>
                  <a:moveTo>
                    <a:pt x="15760" y="9577"/>
                  </a:moveTo>
                  <a:cubicBezTo>
                    <a:pt x="15736" y="9540"/>
                    <a:pt x="15711" y="9491"/>
                    <a:pt x="15687" y="9454"/>
                  </a:cubicBezTo>
                  <a:cubicBezTo>
                    <a:pt x="15711" y="9491"/>
                    <a:pt x="15736" y="9540"/>
                    <a:pt x="15760" y="9577"/>
                  </a:cubicBezTo>
                  <a:close/>
                  <a:moveTo>
                    <a:pt x="15379" y="9110"/>
                  </a:moveTo>
                  <a:cubicBezTo>
                    <a:pt x="15502" y="9245"/>
                    <a:pt x="15588" y="9331"/>
                    <a:pt x="15650" y="9405"/>
                  </a:cubicBezTo>
                  <a:cubicBezTo>
                    <a:pt x="15588" y="9331"/>
                    <a:pt x="15502" y="9245"/>
                    <a:pt x="15379" y="9110"/>
                  </a:cubicBezTo>
                  <a:close/>
                  <a:moveTo>
                    <a:pt x="14506" y="11003"/>
                  </a:moveTo>
                  <a:cubicBezTo>
                    <a:pt x="14371" y="10966"/>
                    <a:pt x="14297" y="10868"/>
                    <a:pt x="14224" y="10757"/>
                  </a:cubicBezTo>
                  <a:cubicBezTo>
                    <a:pt x="14297" y="10868"/>
                    <a:pt x="14371" y="10966"/>
                    <a:pt x="14506" y="11003"/>
                  </a:cubicBezTo>
                  <a:close/>
                  <a:moveTo>
                    <a:pt x="14506" y="10991"/>
                  </a:moveTo>
                  <a:cubicBezTo>
                    <a:pt x="14506" y="10905"/>
                    <a:pt x="14519" y="10806"/>
                    <a:pt x="14531" y="10708"/>
                  </a:cubicBezTo>
                  <a:cubicBezTo>
                    <a:pt x="14519" y="10806"/>
                    <a:pt x="14506" y="10905"/>
                    <a:pt x="14506" y="10991"/>
                  </a:cubicBezTo>
                  <a:close/>
                  <a:moveTo>
                    <a:pt x="13892" y="10941"/>
                  </a:moveTo>
                  <a:cubicBezTo>
                    <a:pt x="13879" y="10855"/>
                    <a:pt x="13843" y="10769"/>
                    <a:pt x="13843" y="10683"/>
                  </a:cubicBezTo>
                  <a:cubicBezTo>
                    <a:pt x="13843" y="10769"/>
                    <a:pt x="13879" y="10855"/>
                    <a:pt x="13892" y="10941"/>
                  </a:cubicBezTo>
                  <a:close/>
                  <a:moveTo>
                    <a:pt x="19694" y="5963"/>
                  </a:moveTo>
                  <a:cubicBezTo>
                    <a:pt x="19731" y="5963"/>
                    <a:pt x="19768" y="5963"/>
                    <a:pt x="19793" y="5950"/>
                  </a:cubicBezTo>
                  <a:cubicBezTo>
                    <a:pt x="19768" y="5963"/>
                    <a:pt x="19731" y="5963"/>
                    <a:pt x="19694" y="5963"/>
                  </a:cubicBezTo>
                  <a:close/>
                  <a:moveTo>
                    <a:pt x="28681" y="16277"/>
                  </a:moveTo>
                  <a:cubicBezTo>
                    <a:pt x="28669" y="16264"/>
                    <a:pt x="28656" y="16264"/>
                    <a:pt x="28644" y="16252"/>
                  </a:cubicBezTo>
                  <a:cubicBezTo>
                    <a:pt x="28656" y="16264"/>
                    <a:pt x="28669" y="16264"/>
                    <a:pt x="28681" y="16277"/>
                  </a:cubicBezTo>
                  <a:close/>
                  <a:moveTo>
                    <a:pt x="28718" y="16314"/>
                  </a:moveTo>
                  <a:cubicBezTo>
                    <a:pt x="28718" y="16301"/>
                    <a:pt x="28705" y="16301"/>
                    <a:pt x="28705" y="16289"/>
                  </a:cubicBezTo>
                  <a:cubicBezTo>
                    <a:pt x="28705" y="16301"/>
                    <a:pt x="28718" y="16301"/>
                    <a:pt x="28718" y="16314"/>
                  </a:cubicBezTo>
                  <a:close/>
                  <a:moveTo>
                    <a:pt x="28570" y="16240"/>
                  </a:moveTo>
                  <a:cubicBezTo>
                    <a:pt x="28595" y="16240"/>
                    <a:pt x="28607" y="16240"/>
                    <a:pt x="28632" y="16252"/>
                  </a:cubicBezTo>
                  <a:cubicBezTo>
                    <a:pt x="28607" y="16240"/>
                    <a:pt x="28595" y="16240"/>
                    <a:pt x="28570" y="16240"/>
                  </a:cubicBezTo>
                  <a:close/>
                  <a:moveTo>
                    <a:pt x="24280" y="6528"/>
                  </a:moveTo>
                  <a:lnTo>
                    <a:pt x="24280" y="6540"/>
                  </a:lnTo>
                  <a:lnTo>
                    <a:pt x="24280" y="6540"/>
                  </a:lnTo>
                  <a:cubicBezTo>
                    <a:pt x="24280" y="6553"/>
                    <a:pt x="24267" y="6577"/>
                    <a:pt x="24255" y="6602"/>
                  </a:cubicBezTo>
                  <a:cubicBezTo>
                    <a:pt x="24267" y="6577"/>
                    <a:pt x="24280" y="6553"/>
                    <a:pt x="24280" y="6540"/>
                  </a:cubicBezTo>
                  <a:cubicBezTo>
                    <a:pt x="24292" y="6516"/>
                    <a:pt x="24292" y="6504"/>
                    <a:pt x="24292" y="6479"/>
                  </a:cubicBezTo>
                  <a:cubicBezTo>
                    <a:pt x="24292" y="6504"/>
                    <a:pt x="24292" y="6516"/>
                    <a:pt x="24280" y="6528"/>
                  </a:cubicBezTo>
                  <a:close/>
                  <a:moveTo>
                    <a:pt x="4967" y="2668"/>
                  </a:moveTo>
                  <a:lnTo>
                    <a:pt x="4967" y="2668"/>
                  </a:lnTo>
                  <a:lnTo>
                    <a:pt x="4967" y="2668"/>
                  </a:lnTo>
                  <a:cubicBezTo>
                    <a:pt x="4967" y="2668"/>
                    <a:pt x="4967" y="2668"/>
                    <a:pt x="4967" y="2668"/>
                  </a:cubicBezTo>
                  <a:close/>
                  <a:moveTo>
                    <a:pt x="1660" y="13253"/>
                  </a:moveTo>
                  <a:cubicBezTo>
                    <a:pt x="1660" y="13191"/>
                    <a:pt x="1647" y="13117"/>
                    <a:pt x="1672" y="13068"/>
                  </a:cubicBezTo>
                  <a:cubicBezTo>
                    <a:pt x="1647" y="13117"/>
                    <a:pt x="1660" y="13191"/>
                    <a:pt x="1660" y="13253"/>
                  </a:cubicBezTo>
                  <a:close/>
                  <a:moveTo>
                    <a:pt x="28767" y="16387"/>
                  </a:moveTo>
                  <a:cubicBezTo>
                    <a:pt x="28767" y="16375"/>
                    <a:pt x="28755" y="16351"/>
                    <a:pt x="28742" y="16338"/>
                  </a:cubicBezTo>
                  <a:lnTo>
                    <a:pt x="28742" y="16338"/>
                  </a:lnTo>
                  <a:cubicBezTo>
                    <a:pt x="28755" y="16351"/>
                    <a:pt x="28767" y="16375"/>
                    <a:pt x="28767" y="16387"/>
                  </a:cubicBezTo>
                  <a:close/>
                  <a:moveTo>
                    <a:pt x="28472" y="14924"/>
                  </a:moveTo>
                  <a:cubicBezTo>
                    <a:pt x="28410" y="14863"/>
                    <a:pt x="28349" y="14789"/>
                    <a:pt x="28337" y="14703"/>
                  </a:cubicBezTo>
                  <a:cubicBezTo>
                    <a:pt x="28263" y="14322"/>
                    <a:pt x="28005" y="14101"/>
                    <a:pt x="27710" y="13892"/>
                  </a:cubicBezTo>
                  <a:cubicBezTo>
                    <a:pt x="27316" y="13609"/>
                    <a:pt x="26935" y="13314"/>
                    <a:pt x="26579" y="12982"/>
                  </a:cubicBezTo>
                  <a:cubicBezTo>
                    <a:pt x="26357" y="12785"/>
                    <a:pt x="26173" y="12589"/>
                    <a:pt x="26013" y="12343"/>
                  </a:cubicBezTo>
                  <a:cubicBezTo>
                    <a:pt x="25755" y="11949"/>
                    <a:pt x="25423" y="11630"/>
                    <a:pt x="24944" y="11519"/>
                  </a:cubicBezTo>
                  <a:cubicBezTo>
                    <a:pt x="24833" y="11495"/>
                    <a:pt x="24685" y="11458"/>
                    <a:pt x="24649" y="11384"/>
                  </a:cubicBezTo>
                  <a:cubicBezTo>
                    <a:pt x="24538" y="11175"/>
                    <a:pt x="24317" y="11114"/>
                    <a:pt x="24169" y="10978"/>
                  </a:cubicBezTo>
                  <a:cubicBezTo>
                    <a:pt x="23997" y="10843"/>
                    <a:pt x="23862" y="10659"/>
                    <a:pt x="23727" y="10487"/>
                  </a:cubicBezTo>
                  <a:cubicBezTo>
                    <a:pt x="23677" y="10425"/>
                    <a:pt x="23653" y="10314"/>
                    <a:pt x="23677" y="10241"/>
                  </a:cubicBezTo>
                  <a:cubicBezTo>
                    <a:pt x="23813" y="9712"/>
                    <a:pt x="23936" y="9171"/>
                    <a:pt x="24206" y="8679"/>
                  </a:cubicBezTo>
                  <a:cubicBezTo>
                    <a:pt x="24378" y="8372"/>
                    <a:pt x="24501" y="8040"/>
                    <a:pt x="24575" y="7696"/>
                  </a:cubicBezTo>
                  <a:cubicBezTo>
                    <a:pt x="24599" y="7561"/>
                    <a:pt x="24636" y="7438"/>
                    <a:pt x="24698" y="7315"/>
                  </a:cubicBezTo>
                  <a:cubicBezTo>
                    <a:pt x="24907" y="6835"/>
                    <a:pt x="26050" y="3418"/>
                    <a:pt x="26198" y="3111"/>
                  </a:cubicBezTo>
                  <a:cubicBezTo>
                    <a:pt x="26320" y="2852"/>
                    <a:pt x="26443" y="2594"/>
                    <a:pt x="26579" y="2336"/>
                  </a:cubicBezTo>
                  <a:cubicBezTo>
                    <a:pt x="26652" y="2176"/>
                    <a:pt x="26677" y="2004"/>
                    <a:pt x="26591" y="1832"/>
                  </a:cubicBezTo>
                  <a:cubicBezTo>
                    <a:pt x="26493" y="1623"/>
                    <a:pt x="26493" y="1402"/>
                    <a:pt x="26480" y="1180"/>
                  </a:cubicBezTo>
                  <a:cubicBezTo>
                    <a:pt x="26468" y="922"/>
                    <a:pt x="26456" y="652"/>
                    <a:pt x="26431" y="394"/>
                  </a:cubicBezTo>
                  <a:cubicBezTo>
                    <a:pt x="26419" y="283"/>
                    <a:pt x="26320" y="197"/>
                    <a:pt x="26198" y="222"/>
                  </a:cubicBezTo>
                  <a:cubicBezTo>
                    <a:pt x="26050" y="258"/>
                    <a:pt x="25952" y="246"/>
                    <a:pt x="25866" y="111"/>
                  </a:cubicBezTo>
                  <a:cubicBezTo>
                    <a:pt x="25816" y="37"/>
                    <a:pt x="25718" y="0"/>
                    <a:pt x="25632" y="25"/>
                  </a:cubicBezTo>
                  <a:cubicBezTo>
                    <a:pt x="25312" y="148"/>
                    <a:pt x="24980" y="111"/>
                    <a:pt x="24649" y="111"/>
                  </a:cubicBezTo>
                  <a:cubicBezTo>
                    <a:pt x="24095" y="123"/>
                    <a:pt x="23542" y="123"/>
                    <a:pt x="22989" y="136"/>
                  </a:cubicBezTo>
                  <a:cubicBezTo>
                    <a:pt x="22841" y="136"/>
                    <a:pt x="22682" y="148"/>
                    <a:pt x="22534" y="172"/>
                  </a:cubicBezTo>
                  <a:cubicBezTo>
                    <a:pt x="22079" y="283"/>
                    <a:pt x="21624" y="283"/>
                    <a:pt x="21157" y="160"/>
                  </a:cubicBezTo>
                  <a:cubicBezTo>
                    <a:pt x="20997" y="111"/>
                    <a:pt x="20813" y="111"/>
                    <a:pt x="20641" y="111"/>
                  </a:cubicBezTo>
                  <a:cubicBezTo>
                    <a:pt x="19866" y="111"/>
                    <a:pt x="19092" y="111"/>
                    <a:pt x="18317" y="111"/>
                  </a:cubicBezTo>
                  <a:cubicBezTo>
                    <a:pt x="18145" y="111"/>
                    <a:pt x="17961" y="99"/>
                    <a:pt x="17789" y="148"/>
                  </a:cubicBezTo>
                  <a:cubicBezTo>
                    <a:pt x="17445" y="246"/>
                    <a:pt x="17100" y="258"/>
                    <a:pt x="16744" y="258"/>
                  </a:cubicBezTo>
                  <a:cubicBezTo>
                    <a:pt x="16609" y="258"/>
                    <a:pt x="16473" y="271"/>
                    <a:pt x="16350" y="308"/>
                  </a:cubicBezTo>
                  <a:cubicBezTo>
                    <a:pt x="16068" y="381"/>
                    <a:pt x="15785" y="406"/>
                    <a:pt x="15502" y="431"/>
                  </a:cubicBezTo>
                  <a:cubicBezTo>
                    <a:pt x="14949" y="480"/>
                    <a:pt x="14408" y="541"/>
                    <a:pt x="13855" y="590"/>
                  </a:cubicBezTo>
                  <a:cubicBezTo>
                    <a:pt x="13412" y="627"/>
                    <a:pt x="12970" y="652"/>
                    <a:pt x="12539" y="676"/>
                  </a:cubicBezTo>
                  <a:cubicBezTo>
                    <a:pt x="12269" y="689"/>
                    <a:pt x="12011" y="701"/>
                    <a:pt x="11740" y="726"/>
                  </a:cubicBezTo>
                  <a:cubicBezTo>
                    <a:pt x="11298" y="750"/>
                    <a:pt x="10868" y="787"/>
                    <a:pt x="10425" y="824"/>
                  </a:cubicBezTo>
                  <a:cubicBezTo>
                    <a:pt x="10228" y="836"/>
                    <a:pt x="10019" y="824"/>
                    <a:pt x="9835" y="873"/>
                  </a:cubicBezTo>
                  <a:cubicBezTo>
                    <a:pt x="9146" y="1021"/>
                    <a:pt x="8421" y="971"/>
                    <a:pt x="7733" y="1156"/>
                  </a:cubicBezTo>
                  <a:cubicBezTo>
                    <a:pt x="7634" y="1180"/>
                    <a:pt x="7524" y="1168"/>
                    <a:pt x="7413" y="1168"/>
                  </a:cubicBezTo>
                  <a:cubicBezTo>
                    <a:pt x="6737" y="1193"/>
                    <a:pt x="6085" y="1279"/>
                    <a:pt x="5483" y="1562"/>
                  </a:cubicBezTo>
                  <a:cubicBezTo>
                    <a:pt x="5360" y="1623"/>
                    <a:pt x="5225" y="1672"/>
                    <a:pt x="5102" y="1685"/>
                  </a:cubicBezTo>
                  <a:cubicBezTo>
                    <a:pt x="4647" y="1734"/>
                    <a:pt x="4266" y="1955"/>
                    <a:pt x="3909" y="2225"/>
                  </a:cubicBezTo>
                  <a:cubicBezTo>
                    <a:pt x="3786" y="2324"/>
                    <a:pt x="3664" y="2410"/>
                    <a:pt x="3528" y="2496"/>
                  </a:cubicBezTo>
                  <a:cubicBezTo>
                    <a:pt x="3086" y="2754"/>
                    <a:pt x="2742" y="3123"/>
                    <a:pt x="2447" y="3541"/>
                  </a:cubicBezTo>
                  <a:cubicBezTo>
                    <a:pt x="2385" y="3615"/>
                    <a:pt x="2336" y="3676"/>
                    <a:pt x="2287" y="3750"/>
                  </a:cubicBezTo>
                  <a:cubicBezTo>
                    <a:pt x="2151" y="3983"/>
                    <a:pt x="1967" y="4180"/>
                    <a:pt x="1758" y="4340"/>
                  </a:cubicBezTo>
                  <a:cubicBezTo>
                    <a:pt x="1574" y="4500"/>
                    <a:pt x="1365" y="4635"/>
                    <a:pt x="1451" y="4942"/>
                  </a:cubicBezTo>
                  <a:cubicBezTo>
                    <a:pt x="1463" y="5004"/>
                    <a:pt x="1389" y="5102"/>
                    <a:pt x="1352" y="5176"/>
                  </a:cubicBezTo>
                  <a:cubicBezTo>
                    <a:pt x="1217" y="5434"/>
                    <a:pt x="1082" y="5680"/>
                    <a:pt x="959" y="5938"/>
                  </a:cubicBezTo>
                  <a:cubicBezTo>
                    <a:pt x="701" y="6479"/>
                    <a:pt x="480" y="7032"/>
                    <a:pt x="307" y="7598"/>
                  </a:cubicBezTo>
                  <a:cubicBezTo>
                    <a:pt x="160" y="8065"/>
                    <a:pt x="37" y="8532"/>
                    <a:pt x="37" y="9024"/>
                  </a:cubicBezTo>
                  <a:cubicBezTo>
                    <a:pt x="37" y="9724"/>
                    <a:pt x="37" y="10425"/>
                    <a:pt x="12" y="11138"/>
                  </a:cubicBezTo>
                  <a:cubicBezTo>
                    <a:pt x="0" y="11654"/>
                    <a:pt x="62" y="12146"/>
                    <a:pt x="258" y="12626"/>
                  </a:cubicBezTo>
                  <a:cubicBezTo>
                    <a:pt x="332" y="12810"/>
                    <a:pt x="381" y="13007"/>
                    <a:pt x="430" y="13191"/>
                  </a:cubicBezTo>
                  <a:cubicBezTo>
                    <a:pt x="529" y="13585"/>
                    <a:pt x="664" y="13953"/>
                    <a:pt x="947" y="14248"/>
                  </a:cubicBezTo>
                  <a:cubicBezTo>
                    <a:pt x="1119" y="14445"/>
                    <a:pt x="1180" y="14666"/>
                    <a:pt x="1168" y="14924"/>
                  </a:cubicBezTo>
                  <a:cubicBezTo>
                    <a:pt x="1168" y="15060"/>
                    <a:pt x="1180" y="15183"/>
                    <a:pt x="1168" y="15318"/>
                  </a:cubicBezTo>
                  <a:cubicBezTo>
                    <a:pt x="1131" y="15834"/>
                    <a:pt x="1205" y="16326"/>
                    <a:pt x="1303" y="16830"/>
                  </a:cubicBezTo>
                  <a:cubicBezTo>
                    <a:pt x="1426" y="17371"/>
                    <a:pt x="1524" y="17912"/>
                    <a:pt x="1623" y="18453"/>
                  </a:cubicBezTo>
                  <a:cubicBezTo>
                    <a:pt x="1930" y="20284"/>
                    <a:pt x="2238" y="22104"/>
                    <a:pt x="2557" y="23936"/>
                  </a:cubicBezTo>
                  <a:cubicBezTo>
                    <a:pt x="2582" y="24083"/>
                    <a:pt x="2606" y="24243"/>
                    <a:pt x="2668" y="24378"/>
                  </a:cubicBezTo>
                  <a:cubicBezTo>
                    <a:pt x="2778" y="24624"/>
                    <a:pt x="2828" y="24882"/>
                    <a:pt x="2815" y="25153"/>
                  </a:cubicBezTo>
                  <a:cubicBezTo>
                    <a:pt x="2791" y="25423"/>
                    <a:pt x="2926" y="25595"/>
                    <a:pt x="3123" y="25767"/>
                  </a:cubicBezTo>
                  <a:cubicBezTo>
                    <a:pt x="3688" y="26234"/>
                    <a:pt x="4241" y="26702"/>
                    <a:pt x="4770" y="27206"/>
                  </a:cubicBezTo>
                  <a:cubicBezTo>
                    <a:pt x="5397" y="27796"/>
                    <a:pt x="6048" y="28361"/>
                    <a:pt x="6700" y="28902"/>
                  </a:cubicBezTo>
                  <a:cubicBezTo>
                    <a:pt x="7007" y="29160"/>
                    <a:pt x="7315" y="29406"/>
                    <a:pt x="7659" y="29615"/>
                  </a:cubicBezTo>
                  <a:cubicBezTo>
                    <a:pt x="7979" y="29812"/>
                    <a:pt x="8298" y="30021"/>
                    <a:pt x="8409" y="30414"/>
                  </a:cubicBezTo>
                  <a:cubicBezTo>
                    <a:pt x="8409" y="30439"/>
                    <a:pt x="8433" y="30451"/>
                    <a:pt x="8446" y="30476"/>
                  </a:cubicBezTo>
                  <a:cubicBezTo>
                    <a:pt x="8483" y="30525"/>
                    <a:pt x="8630" y="30549"/>
                    <a:pt x="8679" y="30500"/>
                  </a:cubicBezTo>
                  <a:cubicBezTo>
                    <a:pt x="8753" y="30439"/>
                    <a:pt x="8802" y="30365"/>
                    <a:pt x="8864" y="30291"/>
                  </a:cubicBezTo>
                  <a:cubicBezTo>
                    <a:pt x="9183" y="30168"/>
                    <a:pt x="9528" y="30095"/>
                    <a:pt x="9884" y="30119"/>
                  </a:cubicBezTo>
                  <a:cubicBezTo>
                    <a:pt x="10130" y="30119"/>
                    <a:pt x="10364" y="30095"/>
                    <a:pt x="10560" y="29922"/>
                  </a:cubicBezTo>
                  <a:cubicBezTo>
                    <a:pt x="10622" y="29873"/>
                    <a:pt x="10732" y="29873"/>
                    <a:pt x="10818" y="29849"/>
                  </a:cubicBezTo>
                  <a:cubicBezTo>
                    <a:pt x="11015" y="29824"/>
                    <a:pt x="11212" y="29799"/>
                    <a:pt x="11408" y="29775"/>
                  </a:cubicBezTo>
                  <a:cubicBezTo>
                    <a:pt x="12380" y="29615"/>
                    <a:pt x="13363" y="29455"/>
                    <a:pt x="14347" y="29295"/>
                  </a:cubicBezTo>
                  <a:cubicBezTo>
                    <a:pt x="14777" y="29234"/>
                    <a:pt x="15219" y="29160"/>
                    <a:pt x="15625" y="28976"/>
                  </a:cubicBezTo>
                  <a:cubicBezTo>
                    <a:pt x="15785" y="28902"/>
                    <a:pt x="15957" y="28853"/>
                    <a:pt x="16129" y="28816"/>
                  </a:cubicBezTo>
                  <a:cubicBezTo>
                    <a:pt x="17027" y="28582"/>
                    <a:pt x="17924" y="28361"/>
                    <a:pt x="18821" y="28152"/>
                  </a:cubicBezTo>
                  <a:cubicBezTo>
                    <a:pt x="19141" y="28066"/>
                    <a:pt x="19461" y="27992"/>
                    <a:pt x="19793" y="27968"/>
                  </a:cubicBezTo>
                  <a:cubicBezTo>
                    <a:pt x="20481" y="27894"/>
                    <a:pt x="21157" y="27796"/>
                    <a:pt x="21833" y="27697"/>
                  </a:cubicBezTo>
                  <a:cubicBezTo>
                    <a:pt x="22792" y="27550"/>
                    <a:pt x="23751" y="27451"/>
                    <a:pt x="24722" y="27476"/>
                  </a:cubicBezTo>
                  <a:cubicBezTo>
                    <a:pt x="24931" y="27488"/>
                    <a:pt x="25116" y="27513"/>
                    <a:pt x="25276" y="27660"/>
                  </a:cubicBezTo>
                  <a:cubicBezTo>
                    <a:pt x="25398" y="27759"/>
                    <a:pt x="25595" y="27697"/>
                    <a:pt x="25681" y="27574"/>
                  </a:cubicBezTo>
                  <a:cubicBezTo>
                    <a:pt x="25718" y="27513"/>
                    <a:pt x="25755" y="27464"/>
                    <a:pt x="25780" y="27402"/>
                  </a:cubicBezTo>
                  <a:cubicBezTo>
                    <a:pt x="25841" y="27206"/>
                    <a:pt x="25890" y="27021"/>
                    <a:pt x="25939" y="26824"/>
                  </a:cubicBezTo>
                  <a:cubicBezTo>
                    <a:pt x="26075" y="26247"/>
                    <a:pt x="26173" y="25657"/>
                    <a:pt x="26419" y="25116"/>
                  </a:cubicBezTo>
                  <a:cubicBezTo>
                    <a:pt x="26480" y="24968"/>
                    <a:pt x="26505" y="24821"/>
                    <a:pt x="26554" y="24673"/>
                  </a:cubicBezTo>
                  <a:cubicBezTo>
                    <a:pt x="26738" y="23923"/>
                    <a:pt x="26935" y="23173"/>
                    <a:pt x="27132" y="22423"/>
                  </a:cubicBezTo>
                  <a:cubicBezTo>
                    <a:pt x="27267" y="21895"/>
                    <a:pt x="27402" y="21354"/>
                    <a:pt x="27562" y="20838"/>
                  </a:cubicBezTo>
                  <a:cubicBezTo>
                    <a:pt x="27710" y="20370"/>
                    <a:pt x="27894" y="19916"/>
                    <a:pt x="28066" y="19473"/>
                  </a:cubicBezTo>
                  <a:cubicBezTo>
                    <a:pt x="28251" y="18981"/>
                    <a:pt x="28275" y="18944"/>
                    <a:pt x="28693" y="18563"/>
                  </a:cubicBezTo>
                  <a:cubicBezTo>
                    <a:pt x="28767" y="18477"/>
                    <a:pt x="28865" y="18416"/>
                    <a:pt x="28939" y="18342"/>
                  </a:cubicBezTo>
                  <a:cubicBezTo>
                    <a:pt x="29050" y="18244"/>
                    <a:pt x="29111" y="18133"/>
                    <a:pt x="29050" y="17998"/>
                  </a:cubicBezTo>
                  <a:cubicBezTo>
                    <a:pt x="28988" y="17863"/>
                    <a:pt x="29025" y="17740"/>
                    <a:pt x="29050" y="17604"/>
                  </a:cubicBezTo>
                  <a:cubicBezTo>
                    <a:pt x="29136" y="17211"/>
                    <a:pt x="29295" y="16855"/>
                    <a:pt x="29468" y="16498"/>
                  </a:cubicBezTo>
                  <a:cubicBezTo>
                    <a:pt x="29578" y="16301"/>
                    <a:pt x="29554" y="16117"/>
                    <a:pt x="29406" y="15945"/>
                  </a:cubicBezTo>
                  <a:cubicBezTo>
                    <a:pt x="29099" y="15601"/>
                    <a:pt x="28779" y="15269"/>
                    <a:pt x="28472" y="1492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22"/>
            <p:cNvSpPr/>
            <p:nvPr/>
          </p:nvSpPr>
          <p:spPr>
            <a:xfrm>
              <a:off x="-11301314" y="-4819666"/>
              <a:ext cx="60490" cy="69767"/>
            </a:xfrm>
            <a:custGeom>
              <a:rect b="b" l="l" r="r" t="t"/>
              <a:pathLst>
                <a:path extrusionOk="0" h="1489" w="1291">
                  <a:moveTo>
                    <a:pt x="689" y="1488"/>
                  </a:moveTo>
                  <a:cubicBezTo>
                    <a:pt x="418" y="1267"/>
                    <a:pt x="209" y="1095"/>
                    <a:pt x="0" y="910"/>
                  </a:cubicBezTo>
                  <a:cubicBezTo>
                    <a:pt x="221" y="591"/>
                    <a:pt x="430" y="296"/>
                    <a:pt x="639" y="1"/>
                  </a:cubicBezTo>
                  <a:cubicBezTo>
                    <a:pt x="689" y="13"/>
                    <a:pt x="738" y="13"/>
                    <a:pt x="762" y="37"/>
                  </a:cubicBezTo>
                  <a:cubicBezTo>
                    <a:pt x="934" y="234"/>
                    <a:pt x="1107" y="431"/>
                    <a:pt x="1291" y="627"/>
                  </a:cubicBezTo>
                  <a:cubicBezTo>
                    <a:pt x="1094" y="910"/>
                    <a:pt x="910" y="1168"/>
                    <a:pt x="689" y="1488"/>
                  </a:cubicBezTo>
                  <a:close/>
                </a:path>
              </a:pathLst>
            </a:custGeom>
            <a:solidFill>
              <a:srgbClr val="FEE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22"/>
            <p:cNvSpPr/>
            <p:nvPr/>
          </p:nvSpPr>
          <p:spPr>
            <a:xfrm>
              <a:off x="-11349153" y="-4878422"/>
              <a:ext cx="144079" cy="187233"/>
            </a:xfrm>
            <a:custGeom>
              <a:rect b="b" l="l" r="r" t="t"/>
              <a:pathLst>
                <a:path extrusionOk="0" h="3996" w="3075">
                  <a:moveTo>
                    <a:pt x="1710" y="2742"/>
                  </a:moveTo>
                  <a:cubicBezTo>
                    <a:pt x="1931" y="2422"/>
                    <a:pt x="2115" y="2164"/>
                    <a:pt x="2312" y="1881"/>
                  </a:cubicBezTo>
                  <a:cubicBezTo>
                    <a:pt x="2128" y="1685"/>
                    <a:pt x="1955" y="1488"/>
                    <a:pt x="1783" y="1291"/>
                  </a:cubicBezTo>
                  <a:cubicBezTo>
                    <a:pt x="1759" y="1267"/>
                    <a:pt x="1710" y="1267"/>
                    <a:pt x="1660" y="1255"/>
                  </a:cubicBezTo>
                  <a:cubicBezTo>
                    <a:pt x="1451" y="1550"/>
                    <a:pt x="1242" y="1845"/>
                    <a:pt x="1021" y="2164"/>
                  </a:cubicBezTo>
                  <a:cubicBezTo>
                    <a:pt x="1230" y="2349"/>
                    <a:pt x="1439" y="2521"/>
                    <a:pt x="1710" y="2742"/>
                  </a:cubicBezTo>
                  <a:close/>
                  <a:moveTo>
                    <a:pt x="1501" y="3172"/>
                  </a:moveTo>
                  <a:cubicBezTo>
                    <a:pt x="1402" y="3062"/>
                    <a:pt x="1304" y="2939"/>
                    <a:pt x="1206" y="2828"/>
                  </a:cubicBezTo>
                  <a:cubicBezTo>
                    <a:pt x="984" y="2594"/>
                    <a:pt x="714" y="2472"/>
                    <a:pt x="382" y="2484"/>
                  </a:cubicBezTo>
                  <a:cubicBezTo>
                    <a:pt x="161" y="2508"/>
                    <a:pt x="1" y="2410"/>
                    <a:pt x="13" y="2312"/>
                  </a:cubicBezTo>
                  <a:cubicBezTo>
                    <a:pt x="13" y="2152"/>
                    <a:pt x="136" y="2090"/>
                    <a:pt x="259" y="2029"/>
                  </a:cubicBezTo>
                  <a:cubicBezTo>
                    <a:pt x="333" y="1992"/>
                    <a:pt x="419" y="1968"/>
                    <a:pt x="492" y="1918"/>
                  </a:cubicBezTo>
                  <a:cubicBezTo>
                    <a:pt x="997" y="1648"/>
                    <a:pt x="1304" y="1255"/>
                    <a:pt x="1292" y="652"/>
                  </a:cubicBezTo>
                  <a:cubicBezTo>
                    <a:pt x="1279" y="517"/>
                    <a:pt x="1279" y="394"/>
                    <a:pt x="1292" y="259"/>
                  </a:cubicBezTo>
                  <a:cubicBezTo>
                    <a:pt x="1292" y="197"/>
                    <a:pt x="1316" y="124"/>
                    <a:pt x="1341" y="74"/>
                  </a:cubicBezTo>
                  <a:cubicBezTo>
                    <a:pt x="1365" y="37"/>
                    <a:pt x="1415" y="13"/>
                    <a:pt x="1451" y="1"/>
                  </a:cubicBezTo>
                  <a:cubicBezTo>
                    <a:pt x="1488" y="1"/>
                    <a:pt x="1550" y="13"/>
                    <a:pt x="1562" y="37"/>
                  </a:cubicBezTo>
                  <a:cubicBezTo>
                    <a:pt x="1697" y="357"/>
                    <a:pt x="1894" y="652"/>
                    <a:pt x="2091" y="935"/>
                  </a:cubicBezTo>
                  <a:cubicBezTo>
                    <a:pt x="2189" y="1082"/>
                    <a:pt x="2312" y="1218"/>
                    <a:pt x="2423" y="1353"/>
                  </a:cubicBezTo>
                  <a:cubicBezTo>
                    <a:pt x="2521" y="1476"/>
                    <a:pt x="2656" y="1550"/>
                    <a:pt x="2816" y="1550"/>
                  </a:cubicBezTo>
                  <a:cubicBezTo>
                    <a:pt x="2939" y="1562"/>
                    <a:pt x="3037" y="1623"/>
                    <a:pt x="3062" y="1746"/>
                  </a:cubicBezTo>
                  <a:cubicBezTo>
                    <a:pt x="3074" y="1832"/>
                    <a:pt x="3013" y="1906"/>
                    <a:pt x="2939" y="1955"/>
                  </a:cubicBezTo>
                  <a:cubicBezTo>
                    <a:pt x="2619" y="2177"/>
                    <a:pt x="2386" y="2459"/>
                    <a:pt x="2189" y="2791"/>
                  </a:cubicBezTo>
                  <a:cubicBezTo>
                    <a:pt x="2041" y="3037"/>
                    <a:pt x="1943" y="3295"/>
                    <a:pt x="1955" y="3603"/>
                  </a:cubicBezTo>
                  <a:cubicBezTo>
                    <a:pt x="1955" y="3701"/>
                    <a:pt x="1931" y="3812"/>
                    <a:pt x="1882" y="3910"/>
                  </a:cubicBezTo>
                  <a:cubicBezTo>
                    <a:pt x="1869" y="3959"/>
                    <a:pt x="1783" y="3996"/>
                    <a:pt x="1734" y="3996"/>
                  </a:cubicBezTo>
                  <a:cubicBezTo>
                    <a:pt x="1673" y="3996"/>
                    <a:pt x="1587" y="3947"/>
                    <a:pt x="1574" y="3898"/>
                  </a:cubicBezTo>
                  <a:cubicBezTo>
                    <a:pt x="1550" y="3750"/>
                    <a:pt x="1537" y="3590"/>
                    <a:pt x="1525" y="3443"/>
                  </a:cubicBezTo>
                  <a:cubicBezTo>
                    <a:pt x="1525" y="3357"/>
                    <a:pt x="1513" y="3271"/>
                    <a:pt x="1501" y="3172"/>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22"/>
            <p:cNvSpPr/>
            <p:nvPr/>
          </p:nvSpPr>
          <p:spPr>
            <a:xfrm>
              <a:off x="-9830208" y="-5283343"/>
              <a:ext cx="59974" cy="71454"/>
            </a:xfrm>
            <a:custGeom>
              <a:rect b="b" l="l" r="r" t="t"/>
              <a:pathLst>
                <a:path extrusionOk="0" h="1525" w="1280">
                  <a:moveTo>
                    <a:pt x="640" y="0"/>
                  </a:moveTo>
                  <a:cubicBezTo>
                    <a:pt x="874" y="308"/>
                    <a:pt x="1058" y="541"/>
                    <a:pt x="1279" y="812"/>
                  </a:cubicBezTo>
                  <a:cubicBezTo>
                    <a:pt x="1205" y="1082"/>
                    <a:pt x="996" y="1303"/>
                    <a:pt x="824" y="1525"/>
                  </a:cubicBezTo>
                  <a:cubicBezTo>
                    <a:pt x="763" y="1512"/>
                    <a:pt x="714" y="1512"/>
                    <a:pt x="689" y="1488"/>
                  </a:cubicBezTo>
                  <a:cubicBezTo>
                    <a:pt x="468" y="1254"/>
                    <a:pt x="247" y="1021"/>
                    <a:pt x="1" y="775"/>
                  </a:cubicBezTo>
                  <a:cubicBezTo>
                    <a:pt x="1" y="652"/>
                    <a:pt x="148" y="652"/>
                    <a:pt x="210" y="578"/>
                  </a:cubicBezTo>
                  <a:cubicBezTo>
                    <a:pt x="283" y="492"/>
                    <a:pt x="357" y="418"/>
                    <a:pt x="419" y="332"/>
                  </a:cubicBezTo>
                  <a:cubicBezTo>
                    <a:pt x="492" y="246"/>
                    <a:pt x="542" y="148"/>
                    <a:pt x="640" y="0"/>
                  </a:cubicBezTo>
                  <a:close/>
                </a:path>
              </a:pathLst>
            </a:custGeom>
            <a:solidFill>
              <a:srgbClr val="FEE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22"/>
            <p:cNvSpPr/>
            <p:nvPr/>
          </p:nvSpPr>
          <p:spPr>
            <a:xfrm>
              <a:off x="-9872237" y="-5332307"/>
              <a:ext cx="138269" cy="171114"/>
            </a:xfrm>
            <a:custGeom>
              <a:rect b="b" l="l" r="r" t="t"/>
              <a:pathLst>
                <a:path extrusionOk="0" h="3652" w="2951">
                  <a:moveTo>
                    <a:pt x="1537" y="1045"/>
                  </a:moveTo>
                  <a:cubicBezTo>
                    <a:pt x="1439" y="1193"/>
                    <a:pt x="1389" y="1291"/>
                    <a:pt x="1316" y="1377"/>
                  </a:cubicBezTo>
                  <a:cubicBezTo>
                    <a:pt x="1254" y="1463"/>
                    <a:pt x="1180" y="1537"/>
                    <a:pt x="1107" y="1623"/>
                  </a:cubicBezTo>
                  <a:cubicBezTo>
                    <a:pt x="1045" y="1697"/>
                    <a:pt x="898" y="1697"/>
                    <a:pt x="898" y="1820"/>
                  </a:cubicBezTo>
                  <a:cubicBezTo>
                    <a:pt x="1144" y="2066"/>
                    <a:pt x="1365" y="2299"/>
                    <a:pt x="1586" y="2533"/>
                  </a:cubicBezTo>
                  <a:cubicBezTo>
                    <a:pt x="1611" y="2557"/>
                    <a:pt x="1660" y="2557"/>
                    <a:pt x="1721" y="2570"/>
                  </a:cubicBezTo>
                  <a:cubicBezTo>
                    <a:pt x="1893" y="2348"/>
                    <a:pt x="2102" y="2127"/>
                    <a:pt x="2176" y="1857"/>
                  </a:cubicBezTo>
                  <a:cubicBezTo>
                    <a:pt x="1955" y="1586"/>
                    <a:pt x="1771" y="1353"/>
                    <a:pt x="1537" y="1045"/>
                  </a:cubicBezTo>
                  <a:close/>
                  <a:moveTo>
                    <a:pt x="1660" y="3652"/>
                  </a:moveTo>
                  <a:cubicBezTo>
                    <a:pt x="1598" y="3627"/>
                    <a:pt x="1537" y="3615"/>
                    <a:pt x="1525" y="3590"/>
                  </a:cubicBezTo>
                  <a:cubicBezTo>
                    <a:pt x="1476" y="3541"/>
                    <a:pt x="1439" y="3479"/>
                    <a:pt x="1439" y="3418"/>
                  </a:cubicBezTo>
                  <a:cubicBezTo>
                    <a:pt x="1439" y="2988"/>
                    <a:pt x="1193" y="2668"/>
                    <a:pt x="885" y="2410"/>
                  </a:cubicBezTo>
                  <a:cubicBezTo>
                    <a:pt x="726" y="2275"/>
                    <a:pt x="529" y="2164"/>
                    <a:pt x="344" y="2041"/>
                  </a:cubicBezTo>
                  <a:cubicBezTo>
                    <a:pt x="295" y="2004"/>
                    <a:pt x="222" y="1992"/>
                    <a:pt x="160" y="1967"/>
                  </a:cubicBezTo>
                  <a:cubicBezTo>
                    <a:pt x="86" y="1930"/>
                    <a:pt x="0" y="1820"/>
                    <a:pt x="25" y="1758"/>
                  </a:cubicBezTo>
                  <a:cubicBezTo>
                    <a:pt x="62" y="1709"/>
                    <a:pt x="99" y="1635"/>
                    <a:pt x="148" y="1611"/>
                  </a:cubicBezTo>
                  <a:cubicBezTo>
                    <a:pt x="308" y="1537"/>
                    <a:pt x="467" y="1476"/>
                    <a:pt x="640" y="1426"/>
                  </a:cubicBezTo>
                  <a:cubicBezTo>
                    <a:pt x="812" y="1365"/>
                    <a:pt x="947" y="1254"/>
                    <a:pt x="1045" y="1107"/>
                  </a:cubicBezTo>
                  <a:cubicBezTo>
                    <a:pt x="1193" y="861"/>
                    <a:pt x="1353" y="627"/>
                    <a:pt x="1303" y="308"/>
                  </a:cubicBezTo>
                  <a:cubicBezTo>
                    <a:pt x="1291" y="259"/>
                    <a:pt x="1316" y="173"/>
                    <a:pt x="1340" y="123"/>
                  </a:cubicBezTo>
                  <a:cubicBezTo>
                    <a:pt x="1365" y="74"/>
                    <a:pt x="1426" y="37"/>
                    <a:pt x="1488" y="13"/>
                  </a:cubicBezTo>
                  <a:cubicBezTo>
                    <a:pt x="1512" y="0"/>
                    <a:pt x="1574" y="25"/>
                    <a:pt x="1598" y="62"/>
                  </a:cubicBezTo>
                  <a:cubicBezTo>
                    <a:pt x="1648" y="123"/>
                    <a:pt x="1697" y="209"/>
                    <a:pt x="1734" y="283"/>
                  </a:cubicBezTo>
                  <a:cubicBezTo>
                    <a:pt x="1807" y="443"/>
                    <a:pt x="1869" y="603"/>
                    <a:pt x="1943" y="763"/>
                  </a:cubicBezTo>
                  <a:cubicBezTo>
                    <a:pt x="2102" y="1082"/>
                    <a:pt x="2299" y="1365"/>
                    <a:pt x="2619" y="1562"/>
                  </a:cubicBezTo>
                  <a:cubicBezTo>
                    <a:pt x="2729" y="1623"/>
                    <a:pt x="2815" y="1734"/>
                    <a:pt x="2914" y="1820"/>
                  </a:cubicBezTo>
                  <a:cubicBezTo>
                    <a:pt x="2951" y="1869"/>
                    <a:pt x="2926" y="2017"/>
                    <a:pt x="2877" y="2053"/>
                  </a:cubicBezTo>
                  <a:cubicBezTo>
                    <a:pt x="2803" y="2103"/>
                    <a:pt x="2729" y="2164"/>
                    <a:pt x="2643" y="2189"/>
                  </a:cubicBezTo>
                  <a:cubicBezTo>
                    <a:pt x="2447" y="2262"/>
                    <a:pt x="2324" y="2410"/>
                    <a:pt x="2213" y="2582"/>
                  </a:cubicBezTo>
                  <a:cubicBezTo>
                    <a:pt x="2029" y="2852"/>
                    <a:pt x="1844" y="3123"/>
                    <a:pt x="1807" y="3467"/>
                  </a:cubicBezTo>
                  <a:cubicBezTo>
                    <a:pt x="1807" y="3529"/>
                    <a:pt x="1709" y="3590"/>
                    <a:pt x="1660" y="3652"/>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22"/>
            <p:cNvSpPr/>
            <p:nvPr/>
          </p:nvSpPr>
          <p:spPr>
            <a:xfrm>
              <a:off x="-9889526" y="-5569065"/>
              <a:ext cx="44981" cy="74359"/>
            </a:xfrm>
            <a:custGeom>
              <a:rect b="b" l="l" r="r" t="t"/>
              <a:pathLst>
                <a:path extrusionOk="0" h="1587" w="960">
                  <a:moveTo>
                    <a:pt x="959" y="947"/>
                  </a:moveTo>
                  <a:cubicBezTo>
                    <a:pt x="886" y="1218"/>
                    <a:pt x="701" y="1415"/>
                    <a:pt x="468" y="1587"/>
                  </a:cubicBezTo>
                  <a:cubicBezTo>
                    <a:pt x="406" y="1464"/>
                    <a:pt x="369" y="1341"/>
                    <a:pt x="296" y="1242"/>
                  </a:cubicBezTo>
                  <a:cubicBezTo>
                    <a:pt x="222" y="1144"/>
                    <a:pt x="123" y="1058"/>
                    <a:pt x="25" y="960"/>
                  </a:cubicBezTo>
                  <a:cubicBezTo>
                    <a:pt x="0" y="763"/>
                    <a:pt x="222" y="689"/>
                    <a:pt x="259" y="517"/>
                  </a:cubicBezTo>
                  <a:cubicBezTo>
                    <a:pt x="296" y="370"/>
                    <a:pt x="357" y="222"/>
                    <a:pt x="406" y="75"/>
                  </a:cubicBezTo>
                  <a:cubicBezTo>
                    <a:pt x="418" y="50"/>
                    <a:pt x="468" y="13"/>
                    <a:pt x="505" y="1"/>
                  </a:cubicBezTo>
                  <a:cubicBezTo>
                    <a:pt x="529" y="1"/>
                    <a:pt x="578" y="38"/>
                    <a:pt x="578" y="62"/>
                  </a:cubicBezTo>
                  <a:cubicBezTo>
                    <a:pt x="627" y="308"/>
                    <a:pt x="713" y="529"/>
                    <a:pt x="861" y="726"/>
                  </a:cubicBezTo>
                  <a:cubicBezTo>
                    <a:pt x="910" y="800"/>
                    <a:pt x="935" y="874"/>
                    <a:pt x="959" y="947"/>
                  </a:cubicBezTo>
                  <a:close/>
                </a:path>
              </a:pathLst>
            </a:custGeom>
            <a:solidFill>
              <a:srgbClr val="FEE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22"/>
            <p:cNvSpPr/>
            <p:nvPr/>
          </p:nvSpPr>
          <p:spPr>
            <a:xfrm>
              <a:off x="-9927526" y="-5605331"/>
              <a:ext cx="110625" cy="156121"/>
            </a:xfrm>
            <a:custGeom>
              <a:rect b="b" l="l" r="r" t="t"/>
              <a:pathLst>
                <a:path extrusionOk="0" h="3332" w="2361">
                  <a:moveTo>
                    <a:pt x="1770" y="1721"/>
                  </a:moveTo>
                  <a:cubicBezTo>
                    <a:pt x="1746" y="1648"/>
                    <a:pt x="1721" y="1574"/>
                    <a:pt x="1672" y="1500"/>
                  </a:cubicBezTo>
                  <a:cubicBezTo>
                    <a:pt x="1524" y="1303"/>
                    <a:pt x="1438" y="1082"/>
                    <a:pt x="1389" y="836"/>
                  </a:cubicBezTo>
                  <a:cubicBezTo>
                    <a:pt x="1389" y="812"/>
                    <a:pt x="1340" y="775"/>
                    <a:pt x="1316" y="775"/>
                  </a:cubicBezTo>
                  <a:cubicBezTo>
                    <a:pt x="1279" y="787"/>
                    <a:pt x="1229" y="824"/>
                    <a:pt x="1217" y="849"/>
                  </a:cubicBezTo>
                  <a:cubicBezTo>
                    <a:pt x="1168" y="996"/>
                    <a:pt x="1107" y="1144"/>
                    <a:pt x="1070" y="1291"/>
                  </a:cubicBezTo>
                  <a:cubicBezTo>
                    <a:pt x="1033" y="1463"/>
                    <a:pt x="811" y="1537"/>
                    <a:pt x="836" y="1734"/>
                  </a:cubicBezTo>
                  <a:cubicBezTo>
                    <a:pt x="934" y="1832"/>
                    <a:pt x="1033" y="1918"/>
                    <a:pt x="1107" y="2016"/>
                  </a:cubicBezTo>
                  <a:cubicBezTo>
                    <a:pt x="1180" y="2115"/>
                    <a:pt x="1217" y="2238"/>
                    <a:pt x="1279" y="2361"/>
                  </a:cubicBezTo>
                  <a:cubicBezTo>
                    <a:pt x="1512" y="2189"/>
                    <a:pt x="1697" y="1992"/>
                    <a:pt x="1770" y="1721"/>
                  </a:cubicBezTo>
                  <a:close/>
                  <a:moveTo>
                    <a:pt x="2360" y="1869"/>
                  </a:moveTo>
                  <a:cubicBezTo>
                    <a:pt x="2348" y="1918"/>
                    <a:pt x="2348" y="1967"/>
                    <a:pt x="2311" y="1992"/>
                  </a:cubicBezTo>
                  <a:cubicBezTo>
                    <a:pt x="2274" y="2041"/>
                    <a:pt x="2213" y="2066"/>
                    <a:pt x="2151" y="2090"/>
                  </a:cubicBezTo>
                  <a:cubicBezTo>
                    <a:pt x="1869" y="2213"/>
                    <a:pt x="1672" y="2410"/>
                    <a:pt x="1611" y="2705"/>
                  </a:cubicBezTo>
                  <a:cubicBezTo>
                    <a:pt x="1549" y="2926"/>
                    <a:pt x="1451" y="3111"/>
                    <a:pt x="1303" y="3283"/>
                  </a:cubicBezTo>
                  <a:cubicBezTo>
                    <a:pt x="1279" y="3307"/>
                    <a:pt x="1217" y="3332"/>
                    <a:pt x="1193" y="3320"/>
                  </a:cubicBezTo>
                  <a:cubicBezTo>
                    <a:pt x="1131" y="3295"/>
                    <a:pt x="1045" y="3258"/>
                    <a:pt x="1045" y="3209"/>
                  </a:cubicBezTo>
                  <a:cubicBezTo>
                    <a:pt x="1020" y="2902"/>
                    <a:pt x="947" y="2607"/>
                    <a:pt x="861" y="2311"/>
                  </a:cubicBezTo>
                  <a:cubicBezTo>
                    <a:pt x="824" y="2201"/>
                    <a:pt x="738" y="2127"/>
                    <a:pt x="627" y="2115"/>
                  </a:cubicBezTo>
                  <a:cubicBezTo>
                    <a:pt x="516" y="2115"/>
                    <a:pt x="406" y="2115"/>
                    <a:pt x="295" y="2103"/>
                  </a:cubicBezTo>
                  <a:cubicBezTo>
                    <a:pt x="234" y="2090"/>
                    <a:pt x="172" y="2078"/>
                    <a:pt x="111" y="2053"/>
                  </a:cubicBezTo>
                  <a:cubicBezTo>
                    <a:pt x="37" y="2029"/>
                    <a:pt x="0" y="1881"/>
                    <a:pt x="49" y="1832"/>
                  </a:cubicBezTo>
                  <a:cubicBezTo>
                    <a:pt x="197" y="1697"/>
                    <a:pt x="344" y="1562"/>
                    <a:pt x="492" y="1426"/>
                  </a:cubicBezTo>
                  <a:cubicBezTo>
                    <a:pt x="615" y="1316"/>
                    <a:pt x="701" y="1168"/>
                    <a:pt x="762" y="996"/>
                  </a:cubicBezTo>
                  <a:cubicBezTo>
                    <a:pt x="836" y="738"/>
                    <a:pt x="947" y="504"/>
                    <a:pt x="1070" y="271"/>
                  </a:cubicBezTo>
                  <a:cubicBezTo>
                    <a:pt x="1131" y="123"/>
                    <a:pt x="1266" y="37"/>
                    <a:pt x="1426" y="13"/>
                  </a:cubicBezTo>
                  <a:cubicBezTo>
                    <a:pt x="1463" y="0"/>
                    <a:pt x="1512" y="25"/>
                    <a:pt x="1537" y="50"/>
                  </a:cubicBezTo>
                  <a:cubicBezTo>
                    <a:pt x="1574" y="74"/>
                    <a:pt x="1598" y="111"/>
                    <a:pt x="1623" y="148"/>
                  </a:cubicBezTo>
                  <a:cubicBezTo>
                    <a:pt x="1660" y="246"/>
                    <a:pt x="1709" y="357"/>
                    <a:pt x="1721" y="455"/>
                  </a:cubicBezTo>
                  <a:cubicBezTo>
                    <a:pt x="1770" y="935"/>
                    <a:pt x="1992" y="1328"/>
                    <a:pt x="2274" y="1697"/>
                  </a:cubicBezTo>
                  <a:cubicBezTo>
                    <a:pt x="2324" y="1746"/>
                    <a:pt x="2336" y="1820"/>
                    <a:pt x="2360" y="1869"/>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22"/>
            <p:cNvSpPr/>
            <p:nvPr/>
          </p:nvSpPr>
          <p:spPr>
            <a:xfrm>
              <a:off x="-11063994" y="-5600177"/>
              <a:ext cx="831770" cy="526556"/>
            </a:xfrm>
            <a:custGeom>
              <a:rect b="b" l="l" r="r" t="t"/>
              <a:pathLst>
                <a:path extrusionOk="0" h="11238" w="17752">
                  <a:moveTo>
                    <a:pt x="11814" y="5226"/>
                  </a:moveTo>
                  <a:cubicBezTo>
                    <a:pt x="11544" y="5115"/>
                    <a:pt x="11310" y="5152"/>
                    <a:pt x="11076" y="5176"/>
                  </a:cubicBezTo>
                  <a:cubicBezTo>
                    <a:pt x="10720" y="5226"/>
                    <a:pt x="10376" y="5275"/>
                    <a:pt x="10032" y="5336"/>
                  </a:cubicBezTo>
                  <a:cubicBezTo>
                    <a:pt x="9294" y="5472"/>
                    <a:pt x="8544" y="5533"/>
                    <a:pt x="7794" y="5521"/>
                  </a:cubicBezTo>
                  <a:cubicBezTo>
                    <a:pt x="6589" y="5496"/>
                    <a:pt x="5372" y="5533"/>
                    <a:pt x="4168" y="5681"/>
                  </a:cubicBezTo>
                  <a:cubicBezTo>
                    <a:pt x="4081" y="5693"/>
                    <a:pt x="3995" y="5693"/>
                    <a:pt x="3946" y="5791"/>
                  </a:cubicBezTo>
                  <a:cubicBezTo>
                    <a:pt x="4008" y="5816"/>
                    <a:pt x="4069" y="5865"/>
                    <a:pt x="4131" y="5865"/>
                  </a:cubicBezTo>
                  <a:cubicBezTo>
                    <a:pt x="4377" y="5877"/>
                    <a:pt x="4610" y="5890"/>
                    <a:pt x="4856" y="5865"/>
                  </a:cubicBezTo>
                  <a:cubicBezTo>
                    <a:pt x="5692" y="5816"/>
                    <a:pt x="6528" y="5791"/>
                    <a:pt x="7364" y="5803"/>
                  </a:cubicBezTo>
                  <a:cubicBezTo>
                    <a:pt x="7696" y="5816"/>
                    <a:pt x="8028" y="5816"/>
                    <a:pt x="8360" y="5803"/>
                  </a:cubicBezTo>
                  <a:cubicBezTo>
                    <a:pt x="8618" y="5791"/>
                    <a:pt x="8876" y="5767"/>
                    <a:pt x="9146" y="5754"/>
                  </a:cubicBezTo>
                  <a:cubicBezTo>
                    <a:pt x="9982" y="5668"/>
                    <a:pt x="10794" y="5472"/>
                    <a:pt x="11617" y="5324"/>
                  </a:cubicBezTo>
                  <a:cubicBezTo>
                    <a:pt x="11679" y="5324"/>
                    <a:pt x="11728" y="5275"/>
                    <a:pt x="11814" y="5226"/>
                  </a:cubicBezTo>
                  <a:close/>
                  <a:moveTo>
                    <a:pt x="4340" y="4181"/>
                  </a:moveTo>
                  <a:cubicBezTo>
                    <a:pt x="4647" y="4279"/>
                    <a:pt x="4893" y="4254"/>
                    <a:pt x="5126" y="4242"/>
                  </a:cubicBezTo>
                  <a:cubicBezTo>
                    <a:pt x="5827" y="4218"/>
                    <a:pt x="6540" y="4181"/>
                    <a:pt x="7241" y="4144"/>
                  </a:cubicBezTo>
                  <a:cubicBezTo>
                    <a:pt x="8077" y="4107"/>
                    <a:pt x="8901" y="3984"/>
                    <a:pt x="9724" y="3812"/>
                  </a:cubicBezTo>
                  <a:cubicBezTo>
                    <a:pt x="10314" y="3689"/>
                    <a:pt x="10892" y="3578"/>
                    <a:pt x="11482" y="3455"/>
                  </a:cubicBezTo>
                  <a:cubicBezTo>
                    <a:pt x="11691" y="3406"/>
                    <a:pt x="11912" y="3357"/>
                    <a:pt x="12121" y="3283"/>
                  </a:cubicBezTo>
                  <a:cubicBezTo>
                    <a:pt x="12220" y="3259"/>
                    <a:pt x="12306" y="3185"/>
                    <a:pt x="12392" y="3124"/>
                  </a:cubicBezTo>
                  <a:cubicBezTo>
                    <a:pt x="12416" y="3099"/>
                    <a:pt x="12416" y="3050"/>
                    <a:pt x="12429" y="3013"/>
                  </a:cubicBezTo>
                  <a:cubicBezTo>
                    <a:pt x="12429" y="3001"/>
                    <a:pt x="12392" y="2976"/>
                    <a:pt x="12367" y="2976"/>
                  </a:cubicBezTo>
                  <a:cubicBezTo>
                    <a:pt x="11654" y="3111"/>
                    <a:pt x="10941" y="3234"/>
                    <a:pt x="10228" y="3382"/>
                  </a:cubicBezTo>
                  <a:cubicBezTo>
                    <a:pt x="9380" y="3554"/>
                    <a:pt x="8544" y="3738"/>
                    <a:pt x="7683" y="3812"/>
                  </a:cubicBezTo>
                  <a:cubicBezTo>
                    <a:pt x="7020" y="3861"/>
                    <a:pt x="6368" y="3898"/>
                    <a:pt x="5704" y="3935"/>
                  </a:cubicBezTo>
                  <a:cubicBezTo>
                    <a:pt x="5262" y="3959"/>
                    <a:pt x="4844" y="4046"/>
                    <a:pt x="4340" y="4181"/>
                  </a:cubicBezTo>
                  <a:close/>
                  <a:moveTo>
                    <a:pt x="2471" y="7930"/>
                  </a:moveTo>
                  <a:cubicBezTo>
                    <a:pt x="2471" y="7967"/>
                    <a:pt x="2496" y="8016"/>
                    <a:pt x="2471" y="8053"/>
                  </a:cubicBezTo>
                  <a:cubicBezTo>
                    <a:pt x="2299" y="8360"/>
                    <a:pt x="2041" y="8606"/>
                    <a:pt x="1758" y="8815"/>
                  </a:cubicBezTo>
                  <a:cubicBezTo>
                    <a:pt x="1672" y="8877"/>
                    <a:pt x="1561" y="8901"/>
                    <a:pt x="1451" y="8926"/>
                  </a:cubicBezTo>
                  <a:cubicBezTo>
                    <a:pt x="1401" y="8926"/>
                    <a:pt x="1340" y="8877"/>
                    <a:pt x="1291" y="8852"/>
                  </a:cubicBezTo>
                  <a:cubicBezTo>
                    <a:pt x="1217" y="8803"/>
                    <a:pt x="1156" y="8828"/>
                    <a:pt x="1119" y="8889"/>
                  </a:cubicBezTo>
                  <a:cubicBezTo>
                    <a:pt x="1094" y="8938"/>
                    <a:pt x="1070" y="9000"/>
                    <a:pt x="1070" y="9061"/>
                  </a:cubicBezTo>
                  <a:cubicBezTo>
                    <a:pt x="1070" y="9098"/>
                    <a:pt x="1119" y="9135"/>
                    <a:pt x="1156" y="9147"/>
                  </a:cubicBezTo>
                  <a:cubicBezTo>
                    <a:pt x="1266" y="9172"/>
                    <a:pt x="1365" y="9172"/>
                    <a:pt x="1500" y="9196"/>
                  </a:cubicBezTo>
                  <a:cubicBezTo>
                    <a:pt x="1475" y="9258"/>
                    <a:pt x="1463" y="9332"/>
                    <a:pt x="1426" y="9369"/>
                  </a:cubicBezTo>
                  <a:cubicBezTo>
                    <a:pt x="1279" y="9553"/>
                    <a:pt x="1106" y="9725"/>
                    <a:pt x="947" y="9909"/>
                  </a:cubicBezTo>
                  <a:cubicBezTo>
                    <a:pt x="861" y="10008"/>
                    <a:pt x="775" y="10118"/>
                    <a:pt x="713" y="10229"/>
                  </a:cubicBezTo>
                  <a:cubicBezTo>
                    <a:pt x="652" y="10352"/>
                    <a:pt x="652" y="10500"/>
                    <a:pt x="578" y="10598"/>
                  </a:cubicBezTo>
                  <a:cubicBezTo>
                    <a:pt x="418" y="10807"/>
                    <a:pt x="246" y="11004"/>
                    <a:pt x="49" y="11237"/>
                  </a:cubicBezTo>
                  <a:cubicBezTo>
                    <a:pt x="25" y="11139"/>
                    <a:pt x="0" y="11077"/>
                    <a:pt x="12" y="11028"/>
                  </a:cubicBezTo>
                  <a:cubicBezTo>
                    <a:pt x="246" y="10340"/>
                    <a:pt x="553" y="9676"/>
                    <a:pt x="836" y="9012"/>
                  </a:cubicBezTo>
                  <a:cubicBezTo>
                    <a:pt x="959" y="8705"/>
                    <a:pt x="1082" y="8397"/>
                    <a:pt x="1217" y="8090"/>
                  </a:cubicBezTo>
                  <a:cubicBezTo>
                    <a:pt x="1303" y="7893"/>
                    <a:pt x="1401" y="7697"/>
                    <a:pt x="1524" y="7512"/>
                  </a:cubicBezTo>
                  <a:cubicBezTo>
                    <a:pt x="1783" y="7131"/>
                    <a:pt x="2004" y="6725"/>
                    <a:pt x="2188" y="6295"/>
                  </a:cubicBezTo>
                  <a:cubicBezTo>
                    <a:pt x="2483" y="5631"/>
                    <a:pt x="2803" y="4980"/>
                    <a:pt x="3110" y="4316"/>
                  </a:cubicBezTo>
                  <a:cubicBezTo>
                    <a:pt x="3246" y="4021"/>
                    <a:pt x="3356" y="3701"/>
                    <a:pt x="3491" y="3406"/>
                  </a:cubicBezTo>
                  <a:cubicBezTo>
                    <a:pt x="3541" y="3283"/>
                    <a:pt x="3602" y="3148"/>
                    <a:pt x="3700" y="3074"/>
                  </a:cubicBezTo>
                  <a:cubicBezTo>
                    <a:pt x="4008" y="2828"/>
                    <a:pt x="4204" y="2521"/>
                    <a:pt x="4364" y="2177"/>
                  </a:cubicBezTo>
                  <a:cubicBezTo>
                    <a:pt x="4463" y="1956"/>
                    <a:pt x="4622" y="1845"/>
                    <a:pt x="4868" y="1808"/>
                  </a:cubicBezTo>
                  <a:cubicBezTo>
                    <a:pt x="5483" y="1734"/>
                    <a:pt x="6073" y="1587"/>
                    <a:pt x="6700" y="1525"/>
                  </a:cubicBezTo>
                  <a:cubicBezTo>
                    <a:pt x="7106" y="1488"/>
                    <a:pt x="7511" y="1366"/>
                    <a:pt x="7929" y="1292"/>
                  </a:cubicBezTo>
                  <a:cubicBezTo>
                    <a:pt x="8212" y="1243"/>
                    <a:pt x="8495" y="1193"/>
                    <a:pt x="8765" y="1353"/>
                  </a:cubicBezTo>
                  <a:cubicBezTo>
                    <a:pt x="8937" y="1353"/>
                    <a:pt x="9122" y="1378"/>
                    <a:pt x="9282" y="1329"/>
                  </a:cubicBezTo>
                  <a:cubicBezTo>
                    <a:pt x="9675" y="1218"/>
                    <a:pt x="10068" y="1267"/>
                    <a:pt x="10462" y="1292"/>
                  </a:cubicBezTo>
                  <a:cubicBezTo>
                    <a:pt x="10732" y="1304"/>
                    <a:pt x="10978" y="1415"/>
                    <a:pt x="11249" y="1415"/>
                  </a:cubicBezTo>
                  <a:cubicBezTo>
                    <a:pt x="11372" y="1402"/>
                    <a:pt x="11494" y="1476"/>
                    <a:pt x="11581" y="1599"/>
                  </a:cubicBezTo>
                  <a:cubicBezTo>
                    <a:pt x="11642" y="1685"/>
                    <a:pt x="11703" y="1784"/>
                    <a:pt x="11765" y="1870"/>
                  </a:cubicBezTo>
                  <a:cubicBezTo>
                    <a:pt x="11925" y="2066"/>
                    <a:pt x="12134" y="2177"/>
                    <a:pt x="12404" y="2165"/>
                  </a:cubicBezTo>
                  <a:cubicBezTo>
                    <a:pt x="12712" y="2152"/>
                    <a:pt x="13019" y="2152"/>
                    <a:pt x="13326" y="2165"/>
                  </a:cubicBezTo>
                  <a:cubicBezTo>
                    <a:pt x="13658" y="2177"/>
                    <a:pt x="13978" y="2128"/>
                    <a:pt x="14285" y="1968"/>
                  </a:cubicBezTo>
                  <a:cubicBezTo>
                    <a:pt x="14556" y="1833"/>
                    <a:pt x="14863" y="1771"/>
                    <a:pt x="15158" y="1673"/>
                  </a:cubicBezTo>
                  <a:cubicBezTo>
                    <a:pt x="15391" y="1587"/>
                    <a:pt x="15564" y="1439"/>
                    <a:pt x="15625" y="1169"/>
                  </a:cubicBezTo>
                  <a:cubicBezTo>
                    <a:pt x="15662" y="972"/>
                    <a:pt x="15736" y="788"/>
                    <a:pt x="15809" y="603"/>
                  </a:cubicBezTo>
                  <a:cubicBezTo>
                    <a:pt x="15871" y="456"/>
                    <a:pt x="15994" y="357"/>
                    <a:pt x="16154" y="333"/>
                  </a:cubicBezTo>
                  <a:cubicBezTo>
                    <a:pt x="16412" y="284"/>
                    <a:pt x="16682" y="284"/>
                    <a:pt x="16940" y="222"/>
                  </a:cubicBezTo>
                  <a:cubicBezTo>
                    <a:pt x="17199" y="161"/>
                    <a:pt x="17457" y="124"/>
                    <a:pt x="17752" y="1"/>
                  </a:cubicBezTo>
                  <a:cubicBezTo>
                    <a:pt x="17617" y="284"/>
                    <a:pt x="17432" y="394"/>
                    <a:pt x="17248" y="505"/>
                  </a:cubicBezTo>
                  <a:cubicBezTo>
                    <a:pt x="17100" y="591"/>
                    <a:pt x="16953" y="689"/>
                    <a:pt x="16818" y="800"/>
                  </a:cubicBezTo>
                  <a:cubicBezTo>
                    <a:pt x="16559" y="1021"/>
                    <a:pt x="16350" y="1267"/>
                    <a:pt x="16314" y="1624"/>
                  </a:cubicBezTo>
                  <a:cubicBezTo>
                    <a:pt x="16301" y="1857"/>
                    <a:pt x="16178" y="2042"/>
                    <a:pt x="16055" y="2226"/>
                  </a:cubicBezTo>
                  <a:cubicBezTo>
                    <a:pt x="15896" y="2497"/>
                    <a:pt x="15723" y="2755"/>
                    <a:pt x="15600" y="3037"/>
                  </a:cubicBezTo>
                  <a:cubicBezTo>
                    <a:pt x="15293" y="3677"/>
                    <a:pt x="15121" y="4365"/>
                    <a:pt x="15207" y="5078"/>
                  </a:cubicBezTo>
                  <a:cubicBezTo>
                    <a:pt x="15256" y="5435"/>
                    <a:pt x="15367" y="5767"/>
                    <a:pt x="15441" y="6111"/>
                  </a:cubicBezTo>
                  <a:cubicBezTo>
                    <a:pt x="15465" y="6209"/>
                    <a:pt x="15551" y="6307"/>
                    <a:pt x="15490" y="6418"/>
                  </a:cubicBezTo>
                  <a:cubicBezTo>
                    <a:pt x="15441" y="6430"/>
                    <a:pt x="15404" y="6455"/>
                    <a:pt x="15367" y="6443"/>
                  </a:cubicBezTo>
                  <a:cubicBezTo>
                    <a:pt x="15060" y="6320"/>
                    <a:pt x="14740" y="6221"/>
                    <a:pt x="14445" y="6062"/>
                  </a:cubicBezTo>
                  <a:cubicBezTo>
                    <a:pt x="14199" y="5939"/>
                    <a:pt x="13953" y="5914"/>
                    <a:pt x="13683" y="5926"/>
                  </a:cubicBezTo>
                  <a:cubicBezTo>
                    <a:pt x="13523" y="5939"/>
                    <a:pt x="13375" y="5963"/>
                    <a:pt x="13216" y="5976"/>
                  </a:cubicBezTo>
                  <a:cubicBezTo>
                    <a:pt x="12244" y="6135"/>
                    <a:pt x="11261" y="6258"/>
                    <a:pt x="10265" y="6369"/>
                  </a:cubicBezTo>
                  <a:cubicBezTo>
                    <a:pt x="9564" y="6443"/>
                    <a:pt x="8876" y="6578"/>
                    <a:pt x="8175" y="6676"/>
                  </a:cubicBezTo>
                  <a:cubicBezTo>
                    <a:pt x="7659" y="6750"/>
                    <a:pt x="7130" y="6824"/>
                    <a:pt x="6602" y="6885"/>
                  </a:cubicBezTo>
                  <a:cubicBezTo>
                    <a:pt x="5594" y="7008"/>
                    <a:pt x="4586" y="7131"/>
                    <a:pt x="3590" y="7328"/>
                  </a:cubicBezTo>
                  <a:cubicBezTo>
                    <a:pt x="3233" y="7402"/>
                    <a:pt x="2877" y="7525"/>
                    <a:pt x="2520" y="7635"/>
                  </a:cubicBezTo>
                  <a:cubicBezTo>
                    <a:pt x="2434" y="7660"/>
                    <a:pt x="2373" y="7734"/>
                    <a:pt x="2299" y="7783"/>
                  </a:cubicBezTo>
                  <a:cubicBezTo>
                    <a:pt x="2250" y="7820"/>
                    <a:pt x="2274" y="7906"/>
                    <a:pt x="2348" y="7930"/>
                  </a:cubicBezTo>
                  <a:cubicBezTo>
                    <a:pt x="2385" y="7943"/>
                    <a:pt x="2434" y="7943"/>
                    <a:pt x="2483" y="7943"/>
                  </a:cubicBezTo>
                  <a:close/>
                </a:path>
              </a:pathLst>
            </a:custGeom>
            <a:solidFill>
              <a:srgbClr val="8557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22"/>
            <p:cNvSpPr/>
            <p:nvPr/>
          </p:nvSpPr>
          <p:spPr>
            <a:xfrm>
              <a:off x="-10335914" y="-5594976"/>
              <a:ext cx="285160" cy="364110"/>
            </a:xfrm>
            <a:custGeom>
              <a:rect b="b" l="l" r="r" t="t"/>
              <a:pathLst>
                <a:path extrusionOk="0" h="7771" w="6086">
                  <a:moveTo>
                    <a:pt x="320" y="4561"/>
                  </a:moveTo>
                  <a:cubicBezTo>
                    <a:pt x="320" y="4549"/>
                    <a:pt x="307" y="4537"/>
                    <a:pt x="295" y="4525"/>
                  </a:cubicBezTo>
                  <a:cubicBezTo>
                    <a:pt x="283" y="4549"/>
                    <a:pt x="258" y="4574"/>
                    <a:pt x="246" y="4598"/>
                  </a:cubicBezTo>
                  <a:cubicBezTo>
                    <a:pt x="246" y="4611"/>
                    <a:pt x="270" y="4623"/>
                    <a:pt x="270" y="4648"/>
                  </a:cubicBezTo>
                  <a:cubicBezTo>
                    <a:pt x="295" y="4611"/>
                    <a:pt x="307" y="4586"/>
                    <a:pt x="320" y="4561"/>
                  </a:cubicBezTo>
                  <a:close/>
                  <a:moveTo>
                    <a:pt x="1709" y="4672"/>
                  </a:moveTo>
                  <a:cubicBezTo>
                    <a:pt x="1746" y="4660"/>
                    <a:pt x="1795" y="4648"/>
                    <a:pt x="1819" y="4623"/>
                  </a:cubicBezTo>
                  <a:cubicBezTo>
                    <a:pt x="2065" y="4426"/>
                    <a:pt x="2262" y="4193"/>
                    <a:pt x="2373" y="3898"/>
                  </a:cubicBezTo>
                  <a:cubicBezTo>
                    <a:pt x="2496" y="3566"/>
                    <a:pt x="2717" y="3295"/>
                    <a:pt x="2975" y="3049"/>
                  </a:cubicBezTo>
                  <a:cubicBezTo>
                    <a:pt x="3049" y="2976"/>
                    <a:pt x="3110" y="2877"/>
                    <a:pt x="3184" y="2791"/>
                  </a:cubicBezTo>
                  <a:cubicBezTo>
                    <a:pt x="3184" y="2791"/>
                    <a:pt x="3172" y="2754"/>
                    <a:pt x="3159" y="2754"/>
                  </a:cubicBezTo>
                  <a:cubicBezTo>
                    <a:pt x="3147" y="2742"/>
                    <a:pt x="3123" y="2730"/>
                    <a:pt x="3110" y="2742"/>
                  </a:cubicBezTo>
                  <a:cubicBezTo>
                    <a:pt x="2815" y="2951"/>
                    <a:pt x="2520" y="3197"/>
                    <a:pt x="2336" y="3529"/>
                  </a:cubicBezTo>
                  <a:cubicBezTo>
                    <a:pt x="2139" y="3873"/>
                    <a:pt x="1955" y="4205"/>
                    <a:pt x="1684" y="4500"/>
                  </a:cubicBezTo>
                  <a:cubicBezTo>
                    <a:pt x="1660" y="4525"/>
                    <a:pt x="1660" y="4586"/>
                    <a:pt x="1672" y="4623"/>
                  </a:cubicBezTo>
                  <a:cubicBezTo>
                    <a:pt x="1672" y="4648"/>
                    <a:pt x="1697" y="4660"/>
                    <a:pt x="1709" y="4672"/>
                  </a:cubicBezTo>
                  <a:close/>
                  <a:moveTo>
                    <a:pt x="627" y="4119"/>
                  </a:moveTo>
                  <a:cubicBezTo>
                    <a:pt x="676" y="4107"/>
                    <a:pt x="725" y="4119"/>
                    <a:pt x="750" y="4094"/>
                  </a:cubicBezTo>
                  <a:cubicBezTo>
                    <a:pt x="848" y="3947"/>
                    <a:pt x="971" y="3812"/>
                    <a:pt x="1020" y="3652"/>
                  </a:cubicBezTo>
                  <a:cubicBezTo>
                    <a:pt x="1156" y="3258"/>
                    <a:pt x="1377" y="2939"/>
                    <a:pt x="1660" y="2656"/>
                  </a:cubicBezTo>
                  <a:cubicBezTo>
                    <a:pt x="1807" y="2521"/>
                    <a:pt x="1930" y="2373"/>
                    <a:pt x="2065" y="2226"/>
                  </a:cubicBezTo>
                  <a:cubicBezTo>
                    <a:pt x="2078" y="2213"/>
                    <a:pt x="2078" y="2177"/>
                    <a:pt x="2078" y="2164"/>
                  </a:cubicBezTo>
                  <a:cubicBezTo>
                    <a:pt x="2053" y="2103"/>
                    <a:pt x="2016" y="2090"/>
                    <a:pt x="1967" y="2115"/>
                  </a:cubicBezTo>
                  <a:cubicBezTo>
                    <a:pt x="1315" y="2607"/>
                    <a:pt x="885" y="3258"/>
                    <a:pt x="590" y="4008"/>
                  </a:cubicBezTo>
                  <a:cubicBezTo>
                    <a:pt x="578" y="4033"/>
                    <a:pt x="615" y="4082"/>
                    <a:pt x="627" y="4119"/>
                  </a:cubicBezTo>
                  <a:close/>
                  <a:moveTo>
                    <a:pt x="2655" y="7770"/>
                  </a:moveTo>
                  <a:cubicBezTo>
                    <a:pt x="2569" y="7733"/>
                    <a:pt x="2508" y="7709"/>
                    <a:pt x="2459" y="7672"/>
                  </a:cubicBezTo>
                  <a:cubicBezTo>
                    <a:pt x="2164" y="7352"/>
                    <a:pt x="1819" y="7143"/>
                    <a:pt x="1414" y="7008"/>
                  </a:cubicBezTo>
                  <a:cubicBezTo>
                    <a:pt x="1242" y="6959"/>
                    <a:pt x="1205" y="6848"/>
                    <a:pt x="1279" y="6651"/>
                  </a:cubicBezTo>
                  <a:cubicBezTo>
                    <a:pt x="1340" y="6492"/>
                    <a:pt x="1328" y="6430"/>
                    <a:pt x="1229" y="6369"/>
                  </a:cubicBezTo>
                  <a:cubicBezTo>
                    <a:pt x="1192" y="6356"/>
                    <a:pt x="1156" y="6332"/>
                    <a:pt x="1119" y="6307"/>
                  </a:cubicBezTo>
                  <a:cubicBezTo>
                    <a:pt x="479" y="6037"/>
                    <a:pt x="221" y="5508"/>
                    <a:pt x="111" y="4869"/>
                  </a:cubicBezTo>
                  <a:cubicBezTo>
                    <a:pt x="0" y="4279"/>
                    <a:pt x="160" y="3726"/>
                    <a:pt x="393" y="3197"/>
                  </a:cubicBezTo>
                  <a:cubicBezTo>
                    <a:pt x="676" y="2570"/>
                    <a:pt x="1070" y="2004"/>
                    <a:pt x="1463" y="1451"/>
                  </a:cubicBezTo>
                  <a:cubicBezTo>
                    <a:pt x="1660" y="1181"/>
                    <a:pt x="1906" y="972"/>
                    <a:pt x="2225" y="824"/>
                  </a:cubicBezTo>
                  <a:cubicBezTo>
                    <a:pt x="2520" y="689"/>
                    <a:pt x="2791" y="505"/>
                    <a:pt x="3110" y="308"/>
                  </a:cubicBezTo>
                  <a:cubicBezTo>
                    <a:pt x="3541" y="320"/>
                    <a:pt x="3983" y="234"/>
                    <a:pt x="4413" y="50"/>
                  </a:cubicBezTo>
                  <a:cubicBezTo>
                    <a:pt x="4512" y="13"/>
                    <a:pt x="4635" y="1"/>
                    <a:pt x="4733" y="1"/>
                  </a:cubicBezTo>
                  <a:cubicBezTo>
                    <a:pt x="5114" y="1"/>
                    <a:pt x="5483" y="1"/>
                    <a:pt x="5864" y="13"/>
                  </a:cubicBezTo>
                  <a:cubicBezTo>
                    <a:pt x="5925" y="13"/>
                    <a:pt x="5987" y="50"/>
                    <a:pt x="6048" y="62"/>
                  </a:cubicBezTo>
                  <a:cubicBezTo>
                    <a:pt x="6085" y="160"/>
                    <a:pt x="6048" y="246"/>
                    <a:pt x="5999" y="320"/>
                  </a:cubicBezTo>
                  <a:cubicBezTo>
                    <a:pt x="5901" y="455"/>
                    <a:pt x="5778" y="591"/>
                    <a:pt x="5680" y="738"/>
                  </a:cubicBezTo>
                  <a:cubicBezTo>
                    <a:pt x="5311" y="1230"/>
                    <a:pt x="4930" y="1722"/>
                    <a:pt x="4585" y="2238"/>
                  </a:cubicBezTo>
                  <a:cubicBezTo>
                    <a:pt x="4155" y="2902"/>
                    <a:pt x="3909" y="3664"/>
                    <a:pt x="3663" y="4414"/>
                  </a:cubicBezTo>
                  <a:cubicBezTo>
                    <a:pt x="3454" y="5041"/>
                    <a:pt x="3282" y="5680"/>
                    <a:pt x="3098" y="6319"/>
                  </a:cubicBezTo>
                  <a:cubicBezTo>
                    <a:pt x="2950" y="6799"/>
                    <a:pt x="2803" y="7266"/>
                    <a:pt x="2655" y="7770"/>
                  </a:cubicBezTo>
                  <a:close/>
                </a:path>
              </a:pathLst>
            </a:custGeom>
            <a:solidFill>
              <a:srgbClr val="8557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22"/>
            <p:cNvSpPr/>
            <p:nvPr/>
          </p:nvSpPr>
          <p:spPr>
            <a:xfrm>
              <a:off x="-10858394" y="-5658324"/>
              <a:ext cx="820290" cy="116950"/>
            </a:xfrm>
            <a:custGeom>
              <a:rect b="b" l="l" r="r" t="t"/>
              <a:pathLst>
                <a:path extrusionOk="0" h="2496" w="17507">
                  <a:moveTo>
                    <a:pt x="17470" y="640"/>
                  </a:moveTo>
                  <a:cubicBezTo>
                    <a:pt x="17163" y="640"/>
                    <a:pt x="16855" y="664"/>
                    <a:pt x="16548" y="664"/>
                  </a:cubicBezTo>
                  <a:cubicBezTo>
                    <a:pt x="16118" y="664"/>
                    <a:pt x="15675" y="676"/>
                    <a:pt x="15232" y="775"/>
                  </a:cubicBezTo>
                  <a:cubicBezTo>
                    <a:pt x="15048" y="812"/>
                    <a:pt x="14839" y="775"/>
                    <a:pt x="14642" y="787"/>
                  </a:cubicBezTo>
                  <a:cubicBezTo>
                    <a:pt x="14446" y="615"/>
                    <a:pt x="14224" y="701"/>
                    <a:pt x="14015" y="726"/>
                  </a:cubicBezTo>
                  <a:cubicBezTo>
                    <a:pt x="13733" y="763"/>
                    <a:pt x="13438" y="775"/>
                    <a:pt x="13167" y="861"/>
                  </a:cubicBezTo>
                  <a:cubicBezTo>
                    <a:pt x="12848" y="959"/>
                    <a:pt x="12503" y="910"/>
                    <a:pt x="12196" y="1008"/>
                  </a:cubicBezTo>
                  <a:cubicBezTo>
                    <a:pt x="11876" y="1107"/>
                    <a:pt x="11557" y="1205"/>
                    <a:pt x="11237" y="1254"/>
                  </a:cubicBezTo>
                  <a:cubicBezTo>
                    <a:pt x="11040" y="1279"/>
                    <a:pt x="10856" y="1328"/>
                    <a:pt x="10745" y="1537"/>
                  </a:cubicBezTo>
                  <a:cubicBezTo>
                    <a:pt x="10721" y="1598"/>
                    <a:pt x="10598" y="1635"/>
                    <a:pt x="10512" y="1635"/>
                  </a:cubicBezTo>
                  <a:cubicBezTo>
                    <a:pt x="9823" y="1598"/>
                    <a:pt x="9159" y="1746"/>
                    <a:pt x="8483" y="1857"/>
                  </a:cubicBezTo>
                  <a:cubicBezTo>
                    <a:pt x="8065" y="1918"/>
                    <a:pt x="7660" y="1967"/>
                    <a:pt x="7266" y="2115"/>
                  </a:cubicBezTo>
                  <a:cubicBezTo>
                    <a:pt x="7094" y="2176"/>
                    <a:pt x="6910" y="2176"/>
                    <a:pt x="6738" y="2139"/>
                  </a:cubicBezTo>
                  <a:cubicBezTo>
                    <a:pt x="6258" y="2016"/>
                    <a:pt x="5779" y="2029"/>
                    <a:pt x="5299" y="2066"/>
                  </a:cubicBezTo>
                  <a:cubicBezTo>
                    <a:pt x="5004" y="2090"/>
                    <a:pt x="4722" y="2115"/>
                    <a:pt x="4451" y="1980"/>
                  </a:cubicBezTo>
                  <a:cubicBezTo>
                    <a:pt x="4390" y="1943"/>
                    <a:pt x="4279" y="1955"/>
                    <a:pt x="4205" y="1980"/>
                  </a:cubicBezTo>
                  <a:cubicBezTo>
                    <a:pt x="3824" y="2115"/>
                    <a:pt x="3431" y="2164"/>
                    <a:pt x="3025" y="2139"/>
                  </a:cubicBezTo>
                  <a:cubicBezTo>
                    <a:pt x="2718" y="2127"/>
                    <a:pt x="2423" y="2238"/>
                    <a:pt x="2115" y="2299"/>
                  </a:cubicBezTo>
                  <a:cubicBezTo>
                    <a:pt x="1906" y="2336"/>
                    <a:pt x="1697" y="2398"/>
                    <a:pt x="1476" y="2434"/>
                  </a:cubicBezTo>
                  <a:cubicBezTo>
                    <a:pt x="1390" y="2459"/>
                    <a:pt x="1292" y="2496"/>
                    <a:pt x="1218" y="2459"/>
                  </a:cubicBezTo>
                  <a:cubicBezTo>
                    <a:pt x="923" y="2336"/>
                    <a:pt x="615" y="2398"/>
                    <a:pt x="333" y="2434"/>
                  </a:cubicBezTo>
                  <a:cubicBezTo>
                    <a:pt x="87" y="2262"/>
                    <a:pt x="75" y="2016"/>
                    <a:pt x="1" y="1771"/>
                  </a:cubicBezTo>
                  <a:cubicBezTo>
                    <a:pt x="62" y="1734"/>
                    <a:pt x="111" y="1672"/>
                    <a:pt x="173" y="1672"/>
                  </a:cubicBezTo>
                  <a:cubicBezTo>
                    <a:pt x="505" y="1660"/>
                    <a:pt x="824" y="1586"/>
                    <a:pt x="1132" y="1463"/>
                  </a:cubicBezTo>
                  <a:cubicBezTo>
                    <a:pt x="1255" y="1414"/>
                    <a:pt x="1390" y="1390"/>
                    <a:pt x="1513" y="1377"/>
                  </a:cubicBezTo>
                  <a:cubicBezTo>
                    <a:pt x="2091" y="1316"/>
                    <a:pt x="2656" y="1267"/>
                    <a:pt x="3222" y="1230"/>
                  </a:cubicBezTo>
                  <a:cubicBezTo>
                    <a:pt x="3738" y="1205"/>
                    <a:pt x="4230" y="1156"/>
                    <a:pt x="4734" y="1070"/>
                  </a:cubicBezTo>
                  <a:cubicBezTo>
                    <a:pt x="5127" y="1008"/>
                    <a:pt x="5533" y="1021"/>
                    <a:pt x="5926" y="1045"/>
                  </a:cubicBezTo>
                  <a:cubicBezTo>
                    <a:pt x="6221" y="1070"/>
                    <a:pt x="6492" y="1058"/>
                    <a:pt x="6750" y="898"/>
                  </a:cubicBezTo>
                  <a:cubicBezTo>
                    <a:pt x="6922" y="787"/>
                    <a:pt x="7119" y="763"/>
                    <a:pt x="7315" y="726"/>
                  </a:cubicBezTo>
                  <a:cubicBezTo>
                    <a:pt x="8078" y="578"/>
                    <a:pt x="8852" y="590"/>
                    <a:pt x="9614" y="480"/>
                  </a:cubicBezTo>
                  <a:cubicBezTo>
                    <a:pt x="9872" y="443"/>
                    <a:pt x="10131" y="406"/>
                    <a:pt x="10401" y="381"/>
                  </a:cubicBezTo>
                  <a:cubicBezTo>
                    <a:pt x="10512" y="357"/>
                    <a:pt x="10622" y="332"/>
                    <a:pt x="10721" y="332"/>
                  </a:cubicBezTo>
                  <a:cubicBezTo>
                    <a:pt x="11323" y="381"/>
                    <a:pt x="11901" y="234"/>
                    <a:pt x="12491" y="123"/>
                  </a:cubicBezTo>
                  <a:cubicBezTo>
                    <a:pt x="12663" y="99"/>
                    <a:pt x="12823" y="74"/>
                    <a:pt x="12995" y="185"/>
                  </a:cubicBezTo>
                  <a:cubicBezTo>
                    <a:pt x="13143" y="283"/>
                    <a:pt x="13327" y="295"/>
                    <a:pt x="13499" y="234"/>
                  </a:cubicBezTo>
                  <a:cubicBezTo>
                    <a:pt x="13720" y="172"/>
                    <a:pt x="13942" y="148"/>
                    <a:pt x="14163" y="148"/>
                  </a:cubicBezTo>
                  <a:cubicBezTo>
                    <a:pt x="14261" y="148"/>
                    <a:pt x="14384" y="148"/>
                    <a:pt x="14483" y="111"/>
                  </a:cubicBezTo>
                  <a:cubicBezTo>
                    <a:pt x="14802" y="0"/>
                    <a:pt x="15134" y="13"/>
                    <a:pt x="15466" y="13"/>
                  </a:cubicBezTo>
                  <a:cubicBezTo>
                    <a:pt x="15970" y="13"/>
                    <a:pt x="16486" y="13"/>
                    <a:pt x="16990" y="13"/>
                  </a:cubicBezTo>
                  <a:cubicBezTo>
                    <a:pt x="17113" y="13"/>
                    <a:pt x="17249" y="50"/>
                    <a:pt x="17372" y="86"/>
                  </a:cubicBezTo>
                  <a:cubicBezTo>
                    <a:pt x="17458" y="111"/>
                    <a:pt x="17507" y="197"/>
                    <a:pt x="17507" y="295"/>
                  </a:cubicBezTo>
                  <a:cubicBezTo>
                    <a:pt x="17494" y="394"/>
                    <a:pt x="17482" y="504"/>
                    <a:pt x="17470" y="640"/>
                  </a:cubicBezTo>
                  <a:close/>
                </a:path>
              </a:pathLst>
            </a:custGeom>
            <a:solidFill>
              <a:srgbClr val="EC91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22"/>
            <p:cNvSpPr/>
            <p:nvPr/>
          </p:nvSpPr>
          <p:spPr>
            <a:xfrm>
              <a:off x="-11204559" y="-5589775"/>
              <a:ext cx="270775" cy="543799"/>
            </a:xfrm>
            <a:custGeom>
              <a:rect b="b" l="l" r="r" t="t"/>
              <a:pathLst>
                <a:path extrusionOk="0" h="11606" w="5779">
                  <a:moveTo>
                    <a:pt x="1131" y="11310"/>
                  </a:moveTo>
                  <a:cubicBezTo>
                    <a:pt x="1131" y="11236"/>
                    <a:pt x="1119" y="11163"/>
                    <a:pt x="1144" y="11113"/>
                  </a:cubicBezTo>
                  <a:cubicBezTo>
                    <a:pt x="1390" y="10634"/>
                    <a:pt x="1500" y="10118"/>
                    <a:pt x="1672" y="9614"/>
                  </a:cubicBezTo>
                  <a:cubicBezTo>
                    <a:pt x="2139" y="8200"/>
                    <a:pt x="2656" y="6786"/>
                    <a:pt x="3234" y="5409"/>
                  </a:cubicBezTo>
                  <a:cubicBezTo>
                    <a:pt x="3332" y="5188"/>
                    <a:pt x="3430" y="4967"/>
                    <a:pt x="3504" y="4733"/>
                  </a:cubicBezTo>
                  <a:cubicBezTo>
                    <a:pt x="3664" y="4254"/>
                    <a:pt x="3885" y="3799"/>
                    <a:pt x="4094" y="3332"/>
                  </a:cubicBezTo>
                  <a:cubicBezTo>
                    <a:pt x="4279" y="2963"/>
                    <a:pt x="4426" y="2570"/>
                    <a:pt x="4586" y="2176"/>
                  </a:cubicBezTo>
                  <a:cubicBezTo>
                    <a:pt x="4697" y="1893"/>
                    <a:pt x="4807" y="1611"/>
                    <a:pt x="4979" y="1353"/>
                  </a:cubicBezTo>
                  <a:cubicBezTo>
                    <a:pt x="5102" y="1156"/>
                    <a:pt x="5188" y="959"/>
                    <a:pt x="5213" y="738"/>
                  </a:cubicBezTo>
                  <a:cubicBezTo>
                    <a:pt x="5213" y="713"/>
                    <a:pt x="5201" y="676"/>
                    <a:pt x="5188" y="676"/>
                  </a:cubicBezTo>
                  <a:cubicBezTo>
                    <a:pt x="5151" y="664"/>
                    <a:pt x="5102" y="664"/>
                    <a:pt x="5078" y="676"/>
                  </a:cubicBezTo>
                  <a:cubicBezTo>
                    <a:pt x="4807" y="996"/>
                    <a:pt x="4549" y="1328"/>
                    <a:pt x="4401" y="1721"/>
                  </a:cubicBezTo>
                  <a:cubicBezTo>
                    <a:pt x="3996" y="2791"/>
                    <a:pt x="3455" y="3811"/>
                    <a:pt x="3049" y="4881"/>
                  </a:cubicBezTo>
                  <a:cubicBezTo>
                    <a:pt x="2619" y="5987"/>
                    <a:pt x="2115" y="7069"/>
                    <a:pt x="1648" y="8163"/>
                  </a:cubicBezTo>
                  <a:cubicBezTo>
                    <a:pt x="1525" y="8446"/>
                    <a:pt x="1439" y="8741"/>
                    <a:pt x="1390" y="9048"/>
                  </a:cubicBezTo>
                  <a:cubicBezTo>
                    <a:pt x="1340" y="9356"/>
                    <a:pt x="1230" y="9638"/>
                    <a:pt x="972" y="9835"/>
                  </a:cubicBezTo>
                  <a:cubicBezTo>
                    <a:pt x="800" y="9970"/>
                    <a:pt x="763" y="10167"/>
                    <a:pt x="726" y="10364"/>
                  </a:cubicBezTo>
                  <a:cubicBezTo>
                    <a:pt x="701" y="10474"/>
                    <a:pt x="726" y="10585"/>
                    <a:pt x="849" y="10646"/>
                  </a:cubicBezTo>
                  <a:cubicBezTo>
                    <a:pt x="922" y="10683"/>
                    <a:pt x="996" y="10745"/>
                    <a:pt x="996" y="10843"/>
                  </a:cubicBezTo>
                  <a:cubicBezTo>
                    <a:pt x="996" y="10929"/>
                    <a:pt x="972" y="11015"/>
                    <a:pt x="935" y="11089"/>
                  </a:cubicBezTo>
                  <a:cubicBezTo>
                    <a:pt x="849" y="11249"/>
                    <a:pt x="750" y="11396"/>
                    <a:pt x="652" y="11531"/>
                  </a:cubicBezTo>
                  <a:cubicBezTo>
                    <a:pt x="627" y="11568"/>
                    <a:pt x="578" y="11568"/>
                    <a:pt x="517" y="11605"/>
                  </a:cubicBezTo>
                  <a:cubicBezTo>
                    <a:pt x="468" y="11507"/>
                    <a:pt x="406" y="11421"/>
                    <a:pt x="369" y="11310"/>
                  </a:cubicBezTo>
                  <a:cubicBezTo>
                    <a:pt x="295" y="11089"/>
                    <a:pt x="259" y="10843"/>
                    <a:pt x="173" y="10622"/>
                  </a:cubicBezTo>
                  <a:cubicBezTo>
                    <a:pt x="0" y="10204"/>
                    <a:pt x="111" y="9847"/>
                    <a:pt x="357" y="9515"/>
                  </a:cubicBezTo>
                  <a:cubicBezTo>
                    <a:pt x="431" y="9417"/>
                    <a:pt x="504" y="9343"/>
                    <a:pt x="492" y="9220"/>
                  </a:cubicBezTo>
                  <a:cubicBezTo>
                    <a:pt x="443" y="8987"/>
                    <a:pt x="529" y="8790"/>
                    <a:pt x="615" y="8581"/>
                  </a:cubicBezTo>
                  <a:cubicBezTo>
                    <a:pt x="677" y="8446"/>
                    <a:pt x="738" y="8311"/>
                    <a:pt x="812" y="8163"/>
                  </a:cubicBezTo>
                  <a:cubicBezTo>
                    <a:pt x="972" y="7880"/>
                    <a:pt x="1095" y="7573"/>
                    <a:pt x="1168" y="7241"/>
                  </a:cubicBezTo>
                  <a:cubicBezTo>
                    <a:pt x="1242" y="6897"/>
                    <a:pt x="1390" y="6577"/>
                    <a:pt x="1549" y="6258"/>
                  </a:cubicBezTo>
                  <a:cubicBezTo>
                    <a:pt x="1672" y="6012"/>
                    <a:pt x="1783" y="5741"/>
                    <a:pt x="1869" y="5471"/>
                  </a:cubicBezTo>
                  <a:cubicBezTo>
                    <a:pt x="1992" y="5114"/>
                    <a:pt x="2127" y="4770"/>
                    <a:pt x="2299" y="4438"/>
                  </a:cubicBezTo>
                  <a:cubicBezTo>
                    <a:pt x="2644" y="3774"/>
                    <a:pt x="2926" y="3074"/>
                    <a:pt x="3307" y="2422"/>
                  </a:cubicBezTo>
                  <a:cubicBezTo>
                    <a:pt x="3357" y="2348"/>
                    <a:pt x="3381" y="2262"/>
                    <a:pt x="3430" y="2188"/>
                  </a:cubicBezTo>
                  <a:cubicBezTo>
                    <a:pt x="3529" y="2029"/>
                    <a:pt x="3516" y="1857"/>
                    <a:pt x="3443" y="1684"/>
                  </a:cubicBezTo>
                  <a:cubicBezTo>
                    <a:pt x="3430" y="1648"/>
                    <a:pt x="3430" y="1598"/>
                    <a:pt x="3418" y="1562"/>
                  </a:cubicBezTo>
                  <a:lnTo>
                    <a:pt x="3406" y="1562"/>
                  </a:lnTo>
                  <a:cubicBezTo>
                    <a:pt x="3492" y="1463"/>
                    <a:pt x="3590" y="1365"/>
                    <a:pt x="3615" y="1230"/>
                  </a:cubicBezTo>
                  <a:cubicBezTo>
                    <a:pt x="3664" y="1033"/>
                    <a:pt x="3811" y="910"/>
                    <a:pt x="3959" y="775"/>
                  </a:cubicBezTo>
                  <a:cubicBezTo>
                    <a:pt x="4106" y="640"/>
                    <a:pt x="4279" y="664"/>
                    <a:pt x="4451" y="701"/>
                  </a:cubicBezTo>
                  <a:cubicBezTo>
                    <a:pt x="4451" y="750"/>
                    <a:pt x="4438" y="787"/>
                    <a:pt x="4463" y="824"/>
                  </a:cubicBezTo>
                  <a:cubicBezTo>
                    <a:pt x="4475" y="836"/>
                    <a:pt x="4524" y="836"/>
                    <a:pt x="4561" y="836"/>
                  </a:cubicBezTo>
                  <a:cubicBezTo>
                    <a:pt x="4561" y="799"/>
                    <a:pt x="4574" y="750"/>
                    <a:pt x="4549" y="738"/>
                  </a:cubicBezTo>
                  <a:cubicBezTo>
                    <a:pt x="4524" y="713"/>
                    <a:pt x="4475" y="726"/>
                    <a:pt x="4438" y="713"/>
                  </a:cubicBezTo>
                  <a:cubicBezTo>
                    <a:pt x="4451" y="676"/>
                    <a:pt x="4475" y="640"/>
                    <a:pt x="4500" y="603"/>
                  </a:cubicBezTo>
                  <a:cubicBezTo>
                    <a:pt x="4684" y="234"/>
                    <a:pt x="5004" y="62"/>
                    <a:pt x="5410" y="25"/>
                  </a:cubicBezTo>
                  <a:cubicBezTo>
                    <a:pt x="5741" y="0"/>
                    <a:pt x="5778" y="123"/>
                    <a:pt x="5729" y="431"/>
                  </a:cubicBezTo>
                  <a:cubicBezTo>
                    <a:pt x="5717" y="529"/>
                    <a:pt x="5668" y="640"/>
                    <a:pt x="5606" y="738"/>
                  </a:cubicBezTo>
                  <a:cubicBezTo>
                    <a:pt x="5520" y="910"/>
                    <a:pt x="5410" y="1070"/>
                    <a:pt x="5299" y="1254"/>
                  </a:cubicBezTo>
                  <a:cubicBezTo>
                    <a:pt x="5336" y="1340"/>
                    <a:pt x="5397" y="1439"/>
                    <a:pt x="5397" y="1537"/>
                  </a:cubicBezTo>
                  <a:cubicBezTo>
                    <a:pt x="5410" y="1672"/>
                    <a:pt x="5373" y="1807"/>
                    <a:pt x="5324" y="1930"/>
                  </a:cubicBezTo>
                  <a:cubicBezTo>
                    <a:pt x="5176" y="2311"/>
                    <a:pt x="5004" y="2693"/>
                    <a:pt x="4832" y="3086"/>
                  </a:cubicBezTo>
                  <a:cubicBezTo>
                    <a:pt x="4561" y="3713"/>
                    <a:pt x="4303" y="4340"/>
                    <a:pt x="4020" y="4967"/>
                  </a:cubicBezTo>
                  <a:cubicBezTo>
                    <a:pt x="3811" y="5446"/>
                    <a:pt x="3553" y="5913"/>
                    <a:pt x="3369" y="6405"/>
                  </a:cubicBezTo>
                  <a:cubicBezTo>
                    <a:pt x="3246" y="6712"/>
                    <a:pt x="3049" y="6995"/>
                    <a:pt x="3025" y="7339"/>
                  </a:cubicBezTo>
                  <a:cubicBezTo>
                    <a:pt x="3025" y="7401"/>
                    <a:pt x="2975" y="7450"/>
                    <a:pt x="2939" y="7499"/>
                  </a:cubicBezTo>
                  <a:cubicBezTo>
                    <a:pt x="2668" y="7807"/>
                    <a:pt x="2496" y="8163"/>
                    <a:pt x="2398" y="8556"/>
                  </a:cubicBezTo>
                  <a:cubicBezTo>
                    <a:pt x="2250" y="9085"/>
                    <a:pt x="2029" y="9589"/>
                    <a:pt x="1808" y="10093"/>
                  </a:cubicBezTo>
                  <a:cubicBezTo>
                    <a:pt x="1660" y="10437"/>
                    <a:pt x="1525" y="10794"/>
                    <a:pt x="1377" y="11138"/>
                  </a:cubicBezTo>
                  <a:cubicBezTo>
                    <a:pt x="1328" y="11249"/>
                    <a:pt x="1242" y="11310"/>
                    <a:pt x="1119" y="11298"/>
                  </a:cubicBezTo>
                  <a:close/>
                </a:path>
              </a:pathLst>
            </a:custGeom>
            <a:solidFill>
              <a:srgbClr val="AA7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22"/>
            <p:cNvSpPr/>
            <p:nvPr/>
          </p:nvSpPr>
          <p:spPr>
            <a:xfrm>
              <a:off x="-11125655" y="-5547746"/>
              <a:ext cx="246598" cy="517326"/>
            </a:xfrm>
            <a:custGeom>
              <a:rect b="b" l="l" r="r" t="t"/>
              <a:pathLst>
                <a:path extrusionOk="0" h="11041" w="5263">
                  <a:moveTo>
                    <a:pt x="4463" y="996"/>
                  </a:moveTo>
                  <a:cubicBezTo>
                    <a:pt x="4340" y="1033"/>
                    <a:pt x="4328" y="1132"/>
                    <a:pt x="4291" y="1230"/>
                  </a:cubicBezTo>
                  <a:cubicBezTo>
                    <a:pt x="4279" y="1242"/>
                    <a:pt x="4291" y="1267"/>
                    <a:pt x="4303" y="1279"/>
                  </a:cubicBezTo>
                  <a:cubicBezTo>
                    <a:pt x="4316" y="1291"/>
                    <a:pt x="4340" y="1291"/>
                    <a:pt x="4353" y="1279"/>
                  </a:cubicBezTo>
                  <a:cubicBezTo>
                    <a:pt x="4451" y="1218"/>
                    <a:pt x="4488" y="1132"/>
                    <a:pt x="4488" y="1021"/>
                  </a:cubicBezTo>
                  <a:cubicBezTo>
                    <a:pt x="4586" y="1009"/>
                    <a:pt x="4623" y="923"/>
                    <a:pt x="4660" y="849"/>
                  </a:cubicBezTo>
                  <a:cubicBezTo>
                    <a:pt x="4697" y="800"/>
                    <a:pt x="4684" y="763"/>
                    <a:pt x="4623" y="751"/>
                  </a:cubicBezTo>
                  <a:cubicBezTo>
                    <a:pt x="4611" y="751"/>
                    <a:pt x="4586" y="763"/>
                    <a:pt x="4574" y="775"/>
                  </a:cubicBezTo>
                  <a:cubicBezTo>
                    <a:pt x="4500" y="824"/>
                    <a:pt x="4463" y="898"/>
                    <a:pt x="4463" y="996"/>
                  </a:cubicBezTo>
                  <a:close/>
                  <a:moveTo>
                    <a:pt x="4660" y="1"/>
                  </a:moveTo>
                  <a:cubicBezTo>
                    <a:pt x="4980" y="160"/>
                    <a:pt x="5078" y="456"/>
                    <a:pt x="5262" y="714"/>
                  </a:cubicBezTo>
                  <a:cubicBezTo>
                    <a:pt x="5164" y="960"/>
                    <a:pt x="5016" y="1144"/>
                    <a:pt x="4881" y="1341"/>
                  </a:cubicBezTo>
                  <a:cubicBezTo>
                    <a:pt x="4660" y="1673"/>
                    <a:pt x="4475" y="2017"/>
                    <a:pt x="4303" y="2386"/>
                  </a:cubicBezTo>
                  <a:cubicBezTo>
                    <a:pt x="3836" y="3431"/>
                    <a:pt x="3369" y="4475"/>
                    <a:pt x="2853" y="5496"/>
                  </a:cubicBezTo>
                  <a:cubicBezTo>
                    <a:pt x="2373" y="6442"/>
                    <a:pt x="1918" y="7389"/>
                    <a:pt x="1574" y="8397"/>
                  </a:cubicBezTo>
                  <a:cubicBezTo>
                    <a:pt x="1365" y="8987"/>
                    <a:pt x="1119" y="9528"/>
                    <a:pt x="763" y="10044"/>
                  </a:cubicBezTo>
                  <a:cubicBezTo>
                    <a:pt x="603" y="10278"/>
                    <a:pt x="480" y="10548"/>
                    <a:pt x="333" y="10782"/>
                  </a:cubicBezTo>
                  <a:cubicBezTo>
                    <a:pt x="283" y="10880"/>
                    <a:pt x="197" y="10954"/>
                    <a:pt x="124" y="11028"/>
                  </a:cubicBezTo>
                  <a:cubicBezTo>
                    <a:pt x="111" y="11040"/>
                    <a:pt x="74" y="11028"/>
                    <a:pt x="62" y="11028"/>
                  </a:cubicBezTo>
                  <a:cubicBezTo>
                    <a:pt x="38" y="11016"/>
                    <a:pt x="25" y="11003"/>
                    <a:pt x="13" y="10991"/>
                  </a:cubicBezTo>
                  <a:cubicBezTo>
                    <a:pt x="13" y="10930"/>
                    <a:pt x="1" y="10856"/>
                    <a:pt x="13" y="10794"/>
                  </a:cubicBezTo>
                  <a:cubicBezTo>
                    <a:pt x="50" y="10585"/>
                    <a:pt x="99" y="10364"/>
                    <a:pt x="148" y="10155"/>
                  </a:cubicBezTo>
                  <a:cubicBezTo>
                    <a:pt x="234" y="9811"/>
                    <a:pt x="320" y="9479"/>
                    <a:pt x="554" y="9184"/>
                  </a:cubicBezTo>
                  <a:cubicBezTo>
                    <a:pt x="640" y="9073"/>
                    <a:pt x="726" y="8938"/>
                    <a:pt x="775" y="8790"/>
                  </a:cubicBezTo>
                  <a:cubicBezTo>
                    <a:pt x="1009" y="8151"/>
                    <a:pt x="1353" y="7549"/>
                    <a:pt x="1648" y="6946"/>
                  </a:cubicBezTo>
                  <a:cubicBezTo>
                    <a:pt x="1869" y="6504"/>
                    <a:pt x="2054" y="6061"/>
                    <a:pt x="2213" y="5606"/>
                  </a:cubicBezTo>
                  <a:cubicBezTo>
                    <a:pt x="2545" y="4672"/>
                    <a:pt x="2902" y="3738"/>
                    <a:pt x="3308" y="2840"/>
                  </a:cubicBezTo>
                  <a:cubicBezTo>
                    <a:pt x="3566" y="2238"/>
                    <a:pt x="3812" y="1623"/>
                    <a:pt x="4082" y="1009"/>
                  </a:cubicBezTo>
                  <a:cubicBezTo>
                    <a:pt x="4205" y="726"/>
                    <a:pt x="4340" y="456"/>
                    <a:pt x="4488" y="185"/>
                  </a:cubicBezTo>
                  <a:cubicBezTo>
                    <a:pt x="4525" y="111"/>
                    <a:pt x="4598" y="62"/>
                    <a:pt x="4660" y="1"/>
                  </a:cubicBezTo>
                </a:path>
              </a:pathLst>
            </a:custGeom>
            <a:solidFill>
              <a:srgbClr val="EC91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22"/>
            <p:cNvSpPr/>
            <p:nvPr/>
          </p:nvSpPr>
          <p:spPr>
            <a:xfrm>
              <a:off x="-11209150" y="-5532752"/>
              <a:ext cx="171677" cy="349117"/>
            </a:xfrm>
            <a:custGeom>
              <a:rect b="b" l="l" r="r" t="t"/>
              <a:pathLst>
                <a:path extrusionOk="0" h="7451" w="3664">
                  <a:moveTo>
                    <a:pt x="3504" y="345"/>
                  </a:moveTo>
                  <a:lnTo>
                    <a:pt x="3516" y="345"/>
                  </a:lnTo>
                  <a:cubicBezTo>
                    <a:pt x="3344" y="492"/>
                    <a:pt x="3209" y="664"/>
                    <a:pt x="3221" y="910"/>
                  </a:cubicBezTo>
                  <a:cubicBezTo>
                    <a:pt x="3221" y="1070"/>
                    <a:pt x="3147" y="1205"/>
                    <a:pt x="3061" y="1328"/>
                  </a:cubicBezTo>
                  <a:cubicBezTo>
                    <a:pt x="2569" y="2041"/>
                    <a:pt x="2225" y="2828"/>
                    <a:pt x="1832" y="3590"/>
                  </a:cubicBezTo>
                  <a:cubicBezTo>
                    <a:pt x="1795" y="3676"/>
                    <a:pt x="1770" y="3762"/>
                    <a:pt x="1733" y="3836"/>
                  </a:cubicBezTo>
                  <a:cubicBezTo>
                    <a:pt x="1697" y="3946"/>
                    <a:pt x="1672" y="4045"/>
                    <a:pt x="1623" y="4155"/>
                  </a:cubicBezTo>
                  <a:cubicBezTo>
                    <a:pt x="1414" y="4660"/>
                    <a:pt x="1156" y="5151"/>
                    <a:pt x="996" y="5668"/>
                  </a:cubicBezTo>
                  <a:cubicBezTo>
                    <a:pt x="836" y="6208"/>
                    <a:pt x="627" y="6712"/>
                    <a:pt x="381" y="7204"/>
                  </a:cubicBezTo>
                  <a:cubicBezTo>
                    <a:pt x="344" y="7278"/>
                    <a:pt x="307" y="7352"/>
                    <a:pt x="271" y="7413"/>
                  </a:cubicBezTo>
                  <a:cubicBezTo>
                    <a:pt x="197" y="7450"/>
                    <a:pt x="160" y="7426"/>
                    <a:pt x="160" y="7364"/>
                  </a:cubicBezTo>
                  <a:cubicBezTo>
                    <a:pt x="160" y="7167"/>
                    <a:pt x="172" y="6971"/>
                    <a:pt x="197" y="6774"/>
                  </a:cubicBezTo>
                  <a:cubicBezTo>
                    <a:pt x="221" y="6491"/>
                    <a:pt x="234" y="6208"/>
                    <a:pt x="62" y="5950"/>
                  </a:cubicBezTo>
                  <a:cubicBezTo>
                    <a:pt x="25" y="5877"/>
                    <a:pt x="0" y="5778"/>
                    <a:pt x="0" y="5692"/>
                  </a:cubicBezTo>
                  <a:cubicBezTo>
                    <a:pt x="25" y="5274"/>
                    <a:pt x="62" y="4856"/>
                    <a:pt x="246" y="4475"/>
                  </a:cubicBezTo>
                  <a:cubicBezTo>
                    <a:pt x="467" y="3996"/>
                    <a:pt x="701" y="3516"/>
                    <a:pt x="922" y="3049"/>
                  </a:cubicBezTo>
                  <a:cubicBezTo>
                    <a:pt x="1020" y="2840"/>
                    <a:pt x="1106" y="2643"/>
                    <a:pt x="1266" y="2484"/>
                  </a:cubicBezTo>
                  <a:cubicBezTo>
                    <a:pt x="1340" y="2398"/>
                    <a:pt x="1414" y="2311"/>
                    <a:pt x="1451" y="2213"/>
                  </a:cubicBezTo>
                  <a:cubicBezTo>
                    <a:pt x="1537" y="1930"/>
                    <a:pt x="1733" y="1721"/>
                    <a:pt x="1930" y="1512"/>
                  </a:cubicBezTo>
                  <a:cubicBezTo>
                    <a:pt x="2151" y="1267"/>
                    <a:pt x="2360" y="1008"/>
                    <a:pt x="2569" y="762"/>
                  </a:cubicBezTo>
                  <a:cubicBezTo>
                    <a:pt x="2864" y="394"/>
                    <a:pt x="3049" y="246"/>
                    <a:pt x="3541" y="0"/>
                  </a:cubicBezTo>
                  <a:cubicBezTo>
                    <a:pt x="3664" y="123"/>
                    <a:pt x="3565" y="234"/>
                    <a:pt x="3504" y="345"/>
                  </a:cubicBezTo>
                  <a:close/>
                </a:path>
              </a:pathLst>
            </a:custGeom>
            <a:solidFill>
              <a:srgbClr val="AA7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22"/>
            <p:cNvSpPr/>
            <p:nvPr/>
          </p:nvSpPr>
          <p:spPr>
            <a:xfrm>
              <a:off x="-10976469" y="-5299461"/>
              <a:ext cx="511563" cy="145204"/>
            </a:xfrm>
            <a:custGeom>
              <a:rect b="b" l="l" r="r" t="t"/>
              <a:pathLst>
                <a:path extrusionOk="0" h="3099" w="10918">
                  <a:moveTo>
                    <a:pt x="615" y="1525"/>
                  </a:moveTo>
                  <a:cubicBezTo>
                    <a:pt x="1451" y="1229"/>
                    <a:pt x="2312" y="1057"/>
                    <a:pt x="3185" y="996"/>
                  </a:cubicBezTo>
                  <a:cubicBezTo>
                    <a:pt x="3959" y="922"/>
                    <a:pt x="4721" y="836"/>
                    <a:pt x="5484" y="750"/>
                  </a:cubicBezTo>
                  <a:cubicBezTo>
                    <a:pt x="6160" y="664"/>
                    <a:pt x="6836" y="553"/>
                    <a:pt x="7512" y="455"/>
                  </a:cubicBezTo>
                  <a:cubicBezTo>
                    <a:pt x="7967" y="394"/>
                    <a:pt x="8422" y="320"/>
                    <a:pt x="8889" y="258"/>
                  </a:cubicBezTo>
                  <a:cubicBezTo>
                    <a:pt x="9540" y="172"/>
                    <a:pt x="10192" y="86"/>
                    <a:pt x="10844" y="0"/>
                  </a:cubicBezTo>
                  <a:cubicBezTo>
                    <a:pt x="10868" y="0"/>
                    <a:pt x="10880" y="12"/>
                    <a:pt x="10917" y="25"/>
                  </a:cubicBezTo>
                  <a:cubicBezTo>
                    <a:pt x="10856" y="246"/>
                    <a:pt x="10757" y="418"/>
                    <a:pt x="10487" y="418"/>
                  </a:cubicBezTo>
                  <a:cubicBezTo>
                    <a:pt x="10401" y="418"/>
                    <a:pt x="10315" y="418"/>
                    <a:pt x="10229" y="418"/>
                  </a:cubicBezTo>
                  <a:cubicBezTo>
                    <a:pt x="10020" y="418"/>
                    <a:pt x="9835" y="455"/>
                    <a:pt x="9688" y="615"/>
                  </a:cubicBezTo>
                  <a:cubicBezTo>
                    <a:pt x="9565" y="738"/>
                    <a:pt x="9417" y="775"/>
                    <a:pt x="9258" y="701"/>
                  </a:cubicBezTo>
                  <a:cubicBezTo>
                    <a:pt x="8827" y="504"/>
                    <a:pt x="8397" y="590"/>
                    <a:pt x="7967" y="664"/>
                  </a:cubicBezTo>
                  <a:cubicBezTo>
                    <a:pt x="7807" y="689"/>
                    <a:pt x="7672" y="762"/>
                    <a:pt x="7635" y="947"/>
                  </a:cubicBezTo>
                  <a:cubicBezTo>
                    <a:pt x="7623" y="996"/>
                    <a:pt x="7623" y="1033"/>
                    <a:pt x="7598" y="1070"/>
                  </a:cubicBezTo>
                  <a:cubicBezTo>
                    <a:pt x="7463" y="1303"/>
                    <a:pt x="7340" y="1525"/>
                    <a:pt x="7364" y="1807"/>
                  </a:cubicBezTo>
                  <a:cubicBezTo>
                    <a:pt x="7364" y="1893"/>
                    <a:pt x="7155" y="1967"/>
                    <a:pt x="7094" y="1918"/>
                  </a:cubicBezTo>
                  <a:cubicBezTo>
                    <a:pt x="7008" y="1844"/>
                    <a:pt x="6934" y="1770"/>
                    <a:pt x="6860" y="1672"/>
                  </a:cubicBezTo>
                  <a:cubicBezTo>
                    <a:pt x="6762" y="1525"/>
                    <a:pt x="6627" y="1426"/>
                    <a:pt x="6442" y="1389"/>
                  </a:cubicBezTo>
                  <a:cubicBezTo>
                    <a:pt x="6332" y="1365"/>
                    <a:pt x="6233" y="1328"/>
                    <a:pt x="6123" y="1291"/>
                  </a:cubicBezTo>
                  <a:cubicBezTo>
                    <a:pt x="5656" y="1131"/>
                    <a:pt x="5189" y="1082"/>
                    <a:pt x="4721" y="1340"/>
                  </a:cubicBezTo>
                  <a:cubicBezTo>
                    <a:pt x="4562" y="1426"/>
                    <a:pt x="4377" y="1426"/>
                    <a:pt x="4205" y="1377"/>
                  </a:cubicBezTo>
                  <a:cubicBezTo>
                    <a:pt x="4033" y="1340"/>
                    <a:pt x="3861" y="1291"/>
                    <a:pt x="3689" y="1266"/>
                  </a:cubicBezTo>
                  <a:cubicBezTo>
                    <a:pt x="3013" y="1156"/>
                    <a:pt x="2447" y="1438"/>
                    <a:pt x="1906" y="1807"/>
                  </a:cubicBezTo>
                  <a:cubicBezTo>
                    <a:pt x="1746" y="1918"/>
                    <a:pt x="1623" y="2078"/>
                    <a:pt x="1562" y="2274"/>
                  </a:cubicBezTo>
                  <a:cubicBezTo>
                    <a:pt x="1537" y="2360"/>
                    <a:pt x="1500" y="2447"/>
                    <a:pt x="1464" y="2533"/>
                  </a:cubicBezTo>
                  <a:cubicBezTo>
                    <a:pt x="1205" y="2594"/>
                    <a:pt x="935" y="2594"/>
                    <a:pt x="701" y="2742"/>
                  </a:cubicBezTo>
                  <a:cubicBezTo>
                    <a:pt x="480" y="2877"/>
                    <a:pt x="247" y="2975"/>
                    <a:pt x="1" y="3098"/>
                  </a:cubicBezTo>
                  <a:cubicBezTo>
                    <a:pt x="1" y="2889"/>
                    <a:pt x="74" y="2766"/>
                    <a:pt x="394" y="2299"/>
                  </a:cubicBezTo>
                  <a:cubicBezTo>
                    <a:pt x="554" y="2065"/>
                    <a:pt x="775" y="1869"/>
                    <a:pt x="861" y="1611"/>
                  </a:cubicBezTo>
                  <a:cubicBezTo>
                    <a:pt x="775" y="1512"/>
                    <a:pt x="677" y="1537"/>
                    <a:pt x="603" y="1512"/>
                  </a:cubicBezTo>
                  <a:close/>
                </a:path>
              </a:pathLst>
            </a:custGeom>
            <a:solidFill>
              <a:srgbClr val="8557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22"/>
            <p:cNvSpPr/>
            <p:nvPr/>
          </p:nvSpPr>
          <p:spPr>
            <a:xfrm>
              <a:off x="-10186728" y="-5527598"/>
              <a:ext cx="119855" cy="316880"/>
            </a:xfrm>
            <a:custGeom>
              <a:rect b="b" l="l" r="r" t="t"/>
              <a:pathLst>
                <a:path extrusionOk="0" h="6763" w="2558">
                  <a:moveTo>
                    <a:pt x="0" y="6590"/>
                  </a:moveTo>
                  <a:cubicBezTo>
                    <a:pt x="12" y="6369"/>
                    <a:pt x="74" y="6135"/>
                    <a:pt x="148" y="5902"/>
                  </a:cubicBezTo>
                  <a:cubicBezTo>
                    <a:pt x="418" y="4980"/>
                    <a:pt x="701" y="4045"/>
                    <a:pt x="996" y="3123"/>
                  </a:cubicBezTo>
                  <a:cubicBezTo>
                    <a:pt x="1131" y="2656"/>
                    <a:pt x="1291" y="2201"/>
                    <a:pt x="1463" y="1747"/>
                  </a:cubicBezTo>
                  <a:cubicBezTo>
                    <a:pt x="1697" y="1132"/>
                    <a:pt x="2053" y="566"/>
                    <a:pt x="2446" y="38"/>
                  </a:cubicBezTo>
                  <a:cubicBezTo>
                    <a:pt x="2459" y="13"/>
                    <a:pt x="2483" y="13"/>
                    <a:pt x="2520" y="1"/>
                  </a:cubicBezTo>
                  <a:cubicBezTo>
                    <a:pt x="2532" y="50"/>
                    <a:pt x="2557" y="112"/>
                    <a:pt x="2545" y="161"/>
                  </a:cubicBezTo>
                  <a:cubicBezTo>
                    <a:pt x="2225" y="1402"/>
                    <a:pt x="1881" y="2632"/>
                    <a:pt x="1561" y="3861"/>
                  </a:cubicBezTo>
                  <a:cubicBezTo>
                    <a:pt x="1475" y="4205"/>
                    <a:pt x="1389" y="4550"/>
                    <a:pt x="1352" y="4906"/>
                  </a:cubicBezTo>
                  <a:cubicBezTo>
                    <a:pt x="1340" y="5115"/>
                    <a:pt x="1291" y="5336"/>
                    <a:pt x="1229" y="5545"/>
                  </a:cubicBezTo>
                  <a:cubicBezTo>
                    <a:pt x="1131" y="5865"/>
                    <a:pt x="1033" y="6185"/>
                    <a:pt x="922" y="6492"/>
                  </a:cubicBezTo>
                  <a:cubicBezTo>
                    <a:pt x="861" y="6701"/>
                    <a:pt x="750" y="6762"/>
                    <a:pt x="529" y="6713"/>
                  </a:cubicBezTo>
                  <a:cubicBezTo>
                    <a:pt x="443" y="6701"/>
                    <a:pt x="357" y="6652"/>
                    <a:pt x="270" y="6639"/>
                  </a:cubicBezTo>
                  <a:cubicBezTo>
                    <a:pt x="184" y="6627"/>
                    <a:pt x="98" y="6676"/>
                    <a:pt x="0" y="6590"/>
                  </a:cubicBezTo>
                  <a:close/>
                </a:path>
              </a:pathLst>
            </a:custGeom>
            <a:solidFill>
              <a:srgbClr val="EC91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22"/>
            <p:cNvSpPr/>
            <p:nvPr/>
          </p:nvSpPr>
          <p:spPr>
            <a:xfrm>
              <a:off x="-10501827" y="-5563302"/>
              <a:ext cx="144641" cy="44419"/>
            </a:xfrm>
            <a:custGeom>
              <a:rect b="b" l="l" r="r" t="t"/>
              <a:pathLst>
                <a:path extrusionOk="0" h="948" w="3087">
                  <a:moveTo>
                    <a:pt x="0" y="443"/>
                  </a:moveTo>
                  <a:cubicBezTo>
                    <a:pt x="87" y="394"/>
                    <a:pt x="160" y="345"/>
                    <a:pt x="234" y="333"/>
                  </a:cubicBezTo>
                  <a:cubicBezTo>
                    <a:pt x="800" y="247"/>
                    <a:pt x="1365" y="161"/>
                    <a:pt x="1931" y="62"/>
                  </a:cubicBezTo>
                  <a:cubicBezTo>
                    <a:pt x="2287" y="1"/>
                    <a:pt x="2668" y="62"/>
                    <a:pt x="3049" y="75"/>
                  </a:cubicBezTo>
                  <a:cubicBezTo>
                    <a:pt x="3062" y="75"/>
                    <a:pt x="3086" y="148"/>
                    <a:pt x="3074" y="173"/>
                  </a:cubicBezTo>
                  <a:cubicBezTo>
                    <a:pt x="3049" y="234"/>
                    <a:pt x="3025" y="296"/>
                    <a:pt x="2963" y="333"/>
                  </a:cubicBezTo>
                  <a:cubicBezTo>
                    <a:pt x="2803" y="431"/>
                    <a:pt x="2619" y="529"/>
                    <a:pt x="2447" y="603"/>
                  </a:cubicBezTo>
                  <a:cubicBezTo>
                    <a:pt x="1636" y="923"/>
                    <a:pt x="1476" y="947"/>
                    <a:pt x="591" y="898"/>
                  </a:cubicBezTo>
                  <a:cubicBezTo>
                    <a:pt x="296" y="886"/>
                    <a:pt x="197" y="812"/>
                    <a:pt x="0" y="443"/>
                  </a:cubicBezTo>
                  <a:close/>
                </a:path>
              </a:pathLst>
            </a:custGeom>
            <a:solidFill>
              <a:srgbClr val="ECAA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22"/>
            <p:cNvSpPr/>
            <p:nvPr/>
          </p:nvSpPr>
          <p:spPr>
            <a:xfrm>
              <a:off x="-10091143" y="-5587479"/>
              <a:ext cx="74921" cy="210285"/>
            </a:xfrm>
            <a:custGeom>
              <a:rect b="b" l="l" r="r" t="t"/>
              <a:pathLst>
                <a:path extrusionOk="0" h="4488" w="1599">
                  <a:moveTo>
                    <a:pt x="13" y="4488"/>
                  </a:moveTo>
                  <a:cubicBezTo>
                    <a:pt x="38" y="4340"/>
                    <a:pt x="50" y="4180"/>
                    <a:pt x="87" y="4033"/>
                  </a:cubicBezTo>
                  <a:cubicBezTo>
                    <a:pt x="210" y="3541"/>
                    <a:pt x="333" y="3049"/>
                    <a:pt x="443" y="2557"/>
                  </a:cubicBezTo>
                  <a:cubicBezTo>
                    <a:pt x="628" y="1722"/>
                    <a:pt x="923" y="922"/>
                    <a:pt x="1206" y="111"/>
                  </a:cubicBezTo>
                  <a:cubicBezTo>
                    <a:pt x="1242" y="37"/>
                    <a:pt x="1353" y="0"/>
                    <a:pt x="1427" y="25"/>
                  </a:cubicBezTo>
                  <a:cubicBezTo>
                    <a:pt x="1525" y="50"/>
                    <a:pt x="1587" y="111"/>
                    <a:pt x="1599" y="197"/>
                  </a:cubicBezTo>
                  <a:cubicBezTo>
                    <a:pt x="1599" y="259"/>
                    <a:pt x="1599" y="332"/>
                    <a:pt x="1574" y="394"/>
                  </a:cubicBezTo>
                  <a:cubicBezTo>
                    <a:pt x="1144" y="1734"/>
                    <a:pt x="689" y="3061"/>
                    <a:pt x="136" y="4352"/>
                  </a:cubicBezTo>
                  <a:cubicBezTo>
                    <a:pt x="111" y="4401"/>
                    <a:pt x="50" y="4438"/>
                    <a:pt x="1" y="4475"/>
                  </a:cubicBezTo>
                  <a:close/>
                </a:path>
              </a:pathLst>
            </a:custGeom>
            <a:solidFill>
              <a:srgbClr val="EC91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22"/>
            <p:cNvSpPr/>
            <p:nvPr/>
          </p:nvSpPr>
          <p:spPr>
            <a:xfrm>
              <a:off x="-11164826" y="-5060454"/>
              <a:ext cx="13307" cy="29425"/>
            </a:xfrm>
            <a:custGeom>
              <a:rect b="b" l="l" r="r" t="t"/>
              <a:pathLst>
                <a:path extrusionOk="0" h="628" w="284">
                  <a:moveTo>
                    <a:pt x="271" y="1"/>
                  </a:moveTo>
                  <a:cubicBezTo>
                    <a:pt x="283" y="222"/>
                    <a:pt x="271" y="431"/>
                    <a:pt x="136" y="603"/>
                  </a:cubicBezTo>
                  <a:cubicBezTo>
                    <a:pt x="111" y="628"/>
                    <a:pt x="62" y="616"/>
                    <a:pt x="25" y="616"/>
                  </a:cubicBezTo>
                  <a:cubicBezTo>
                    <a:pt x="13" y="616"/>
                    <a:pt x="1" y="579"/>
                    <a:pt x="1" y="566"/>
                  </a:cubicBezTo>
                  <a:cubicBezTo>
                    <a:pt x="62" y="370"/>
                    <a:pt x="124" y="173"/>
                    <a:pt x="283" y="13"/>
                  </a:cubicBezTo>
                  <a:close/>
                </a:path>
              </a:pathLst>
            </a:custGeom>
            <a:solidFill>
              <a:srgbClr val="AA7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22"/>
            <p:cNvSpPr/>
            <p:nvPr/>
          </p:nvSpPr>
          <p:spPr>
            <a:xfrm>
              <a:off x="-10310003" y="-5277018"/>
              <a:ext cx="10402" cy="10402"/>
            </a:xfrm>
            <a:custGeom>
              <a:rect b="b" l="l" r="r" t="t"/>
              <a:pathLst>
                <a:path extrusionOk="0" h="222" w="222">
                  <a:moveTo>
                    <a:pt x="111" y="1"/>
                  </a:moveTo>
                  <a:cubicBezTo>
                    <a:pt x="160" y="74"/>
                    <a:pt x="185" y="124"/>
                    <a:pt x="222" y="173"/>
                  </a:cubicBezTo>
                  <a:cubicBezTo>
                    <a:pt x="185" y="197"/>
                    <a:pt x="148" y="222"/>
                    <a:pt x="111" y="222"/>
                  </a:cubicBezTo>
                  <a:cubicBezTo>
                    <a:pt x="74" y="222"/>
                    <a:pt x="37" y="197"/>
                    <a:pt x="0" y="173"/>
                  </a:cubicBezTo>
                  <a:cubicBezTo>
                    <a:pt x="37" y="124"/>
                    <a:pt x="62" y="74"/>
                    <a:pt x="111" y="1"/>
                  </a:cubicBezTo>
                  <a:close/>
                </a:path>
              </a:pathLst>
            </a:custGeom>
            <a:solidFill>
              <a:srgbClr val="8557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22"/>
            <p:cNvSpPr/>
            <p:nvPr/>
          </p:nvSpPr>
          <p:spPr>
            <a:xfrm>
              <a:off x="-10095735" y="-5377803"/>
              <a:ext cx="5248" cy="12135"/>
            </a:xfrm>
            <a:custGeom>
              <a:rect b="b" l="l" r="r" t="t"/>
              <a:pathLst>
                <a:path extrusionOk="0" h="259" w="112">
                  <a:moveTo>
                    <a:pt x="99" y="0"/>
                  </a:moveTo>
                  <a:cubicBezTo>
                    <a:pt x="99" y="74"/>
                    <a:pt x="86" y="148"/>
                    <a:pt x="86" y="258"/>
                  </a:cubicBezTo>
                  <a:cubicBezTo>
                    <a:pt x="0" y="135"/>
                    <a:pt x="99" y="86"/>
                    <a:pt x="111" y="13"/>
                  </a:cubicBezTo>
                  <a:close/>
                </a:path>
              </a:pathLst>
            </a:custGeom>
            <a:solidFill>
              <a:srgbClr val="EC91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22"/>
            <p:cNvSpPr/>
            <p:nvPr/>
          </p:nvSpPr>
          <p:spPr>
            <a:xfrm>
              <a:off x="-10833045" y="-4810436"/>
              <a:ext cx="904395" cy="509220"/>
            </a:xfrm>
            <a:custGeom>
              <a:rect b="b" l="l" r="r" t="t"/>
              <a:pathLst>
                <a:path extrusionOk="0" h="10868" w="19302">
                  <a:moveTo>
                    <a:pt x="17298" y="1709"/>
                  </a:moveTo>
                  <a:cubicBezTo>
                    <a:pt x="16953" y="1586"/>
                    <a:pt x="16609" y="1648"/>
                    <a:pt x="16265" y="1697"/>
                  </a:cubicBezTo>
                  <a:cubicBezTo>
                    <a:pt x="15859" y="1758"/>
                    <a:pt x="15441" y="1758"/>
                    <a:pt x="15085" y="2041"/>
                  </a:cubicBezTo>
                  <a:cubicBezTo>
                    <a:pt x="15306" y="2139"/>
                    <a:pt x="15491" y="1992"/>
                    <a:pt x="15675" y="1992"/>
                  </a:cubicBezTo>
                  <a:cubicBezTo>
                    <a:pt x="16093" y="1992"/>
                    <a:pt x="16511" y="1943"/>
                    <a:pt x="16917" y="1906"/>
                  </a:cubicBezTo>
                  <a:cubicBezTo>
                    <a:pt x="17027" y="1893"/>
                    <a:pt x="17138" y="1869"/>
                    <a:pt x="17236" y="1832"/>
                  </a:cubicBezTo>
                  <a:cubicBezTo>
                    <a:pt x="17261" y="1820"/>
                    <a:pt x="17273" y="1770"/>
                    <a:pt x="17298" y="1709"/>
                  </a:cubicBezTo>
                  <a:close/>
                  <a:moveTo>
                    <a:pt x="628" y="8151"/>
                  </a:moveTo>
                  <a:cubicBezTo>
                    <a:pt x="1070" y="8274"/>
                    <a:pt x="1464" y="8224"/>
                    <a:pt x="1857" y="8175"/>
                  </a:cubicBezTo>
                  <a:cubicBezTo>
                    <a:pt x="2312" y="8102"/>
                    <a:pt x="2754" y="8003"/>
                    <a:pt x="3209" y="7917"/>
                  </a:cubicBezTo>
                  <a:cubicBezTo>
                    <a:pt x="3222" y="7917"/>
                    <a:pt x="3246" y="7893"/>
                    <a:pt x="3259" y="7880"/>
                  </a:cubicBezTo>
                  <a:cubicBezTo>
                    <a:pt x="3234" y="7843"/>
                    <a:pt x="3209" y="7794"/>
                    <a:pt x="3172" y="7782"/>
                  </a:cubicBezTo>
                  <a:cubicBezTo>
                    <a:pt x="2939" y="7733"/>
                    <a:pt x="2705" y="7720"/>
                    <a:pt x="2459" y="7757"/>
                  </a:cubicBezTo>
                  <a:cubicBezTo>
                    <a:pt x="1919" y="7856"/>
                    <a:pt x="1378" y="7954"/>
                    <a:pt x="837" y="8052"/>
                  </a:cubicBezTo>
                  <a:cubicBezTo>
                    <a:pt x="788" y="8052"/>
                    <a:pt x="726" y="8102"/>
                    <a:pt x="628" y="8151"/>
                  </a:cubicBezTo>
                  <a:close/>
                  <a:moveTo>
                    <a:pt x="11913" y="4893"/>
                  </a:moveTo>
                  <a:cubicBezTo>
                    <a:pt x="11913" y="4930"/>
                    <a:pt x="11901" y="4967"/>
                    <a:pt x="11901" y="4991"/>
                  </a:cubicBezTo>
                  <a:cubicBezTo>
                    <a:pt x="11987" y="5004"/>
                    <a:pt x="12073" y="5041"/>
                    <a:pt x="12147" y="5041"/>
                  </a:cubicBezTo>
                  <a:cubicBezTo>
                    <a:pt x="12614" y="5016"/>
                    <a:pt x="13069" y="5004"/>
                    <a:pt x="13524" y="4954"/>
                  </a:cubicBezTo>
                  <a:cubicBezTo>
                    <a:pt x="14101" y="4905"/>
                    <a:pt x="14667" y="4832"/>
                    <a:pt x="15232" y="4758"/>
                  </a:cubicBezTo>
                  <a:cubicBezTo>
                    <a:pt x="15552" y="4709"/>
                    <a:pt x="15884" y="4672"/>
                    <a:pt x="16204" y="4598"/>
                  </a:cubicBezTo>
                  <a:cubicBezTo>
                    <a:pt x="16413" y="4549"/>
                    <a:pt x="16609" y="4438"/>
                    <a:pt x="16818" y="4364"/>
                  </a:cubicBezTo>
                  <a:cubicBezTo>
                    <a:pt x="16843" y="4340"/>
                    <a:pt x="16867" y="4291"/>
                    <a:pt x="16892" y="4266"/>
                  </a:cubicBezTo>
                  <a:cubicBezTo>
                    <a:pt x="16855" y="4241"/>
                    <a:pt x="16818" y="4205"/>
                    <a:pt x="16781" y="4205"/>
                  </a:cubicBezTo>
                  <a:cubicBezTo>
                    <a:pt x="16695" y="4192"/>
                    <a:pt x="16597" y="4192"/>
                    <a:pt x="16511" y="4205"/>
                  </a:cubicBezTo>
                  <a:cubicBezTo>
                    <a:pt x="16253" y="4241"/>
                    <a:pt x="15995" y="4315"/>
                    <a:pt x="15736" y="4352"/>
                  </a:cubicBezTo>
                  <a:cubicBezTo>
                    <a:pt x="15085" y="4438"/>
                    <a:pt x="14433" y="4512"/>
                    <a:pt x="13782" y="4610"/>
                  </a:cubicBezTo>
                  <a:cubicBezTo>
                    <a:pt x="13413" y="4659"/>
                    <a:pt x="13044" y="4721"/>
                    <a:pt x="12675" y="4770"/>
                  </a:cubicBezTo>
                  <a:cubicBezTo>
                    <a:pt x="12417" y="4807"/>
                    <a:pt x="12171" y="4856"/>
                    <a:pt x="11913" y="4893"/>
                  </a:cubicBezTo>
                  <a:close/>
                  <a:moveTo>
                    <a:pt x="8397" y="3762"/>
                  </a:moveTo>
                  <a:cubicBezTo>
                    <a:pt x="8385" y="3750"/>
                    <a:pt x="8373" y="3725"/>
                    <a:pt x="8360" y="3713"/>
                  </a:cubicBezTo>
                  <a:cubicBezTo>
                    <a:pt x="7930" y="3627"/>
                    <a:pt x="7487" y="3602"/>
                    <a:pt x="7045" y="3639"/>
                  </a:cubicBezTo>
                  <a:cubicBezTo>
                    <a:pt x="6639" y="3688"/>
                    <a:pt x="6221" y="3762"/>
                    <a:pt x="5803" y="3774"/>
                  </a:cubicBezTo>
                  <a:cubicBezTo>
                    <a:pt x="5053" y="3811"/>
                    <a:pt x="4316" y="3910"/>
                    <a:pt x="3578" y="4045"/>
                  </a:cubicBezTo>
                  <a:cubicBezTo>
                    <a:pt x="3123" y="4131"/>
                    <a:pt x="2668" y="4180"/>
                    <a:pt x="2201" y="4180"/>
                  </a:cubicBezTo>
                  <a:cubicBezTo>
                    <a:pt x="2041" y="4180"/>
                    <a:pt x="1894" y="4192"/>
                    <a:pt x="1734" y="4205"/>
                  </a:cubicBezTo>
                  <a:cubicBezTo>
                    <a:pt x="1685" y="4217"/>
                    <a:pt x="1648" y="4254"/>
                    <a:pt x="1587" y="4291"/>
                  </a:cubicBezTo>
                  <a:cubicBezTo>
                    <a:pt x="1648" y="4315"/>
                    <a:pt x="1685" y="4352"/>
                    <a:pt x="1722" y="4352"/>
                  </a:cubicBezTo>
                  <a:cubicBezTo>
                    <a:pt x="2423" y="4426"/>
                    <a:pt x="3123" y="4438"/>
                    <a:pt x="3824" y="4315"/>
                  </a:cubicBezTo>
                  <a:cubicBezTo>
                    <a:pt x="4365" y="4229"/>
                    <a:pt x="4918" y="4155"/>
                    <a:pt x="5459" y="4118"/>
                  </a:cubicBezTo>
                  <a:cubicBezTo>
                    <a:pt x="5988" y="4094"/>
                    <a:pt x="6516" y="4045"/>
                    <a:pt x="7033" y="3959"/>
                  </a:cubicBezTo>
                  <a:cubicBezTo>
                    <a:pt x="7389" y="3910"/>
                    <a:pt x="7733" y="3885"/>
                    <a:pt x="8090" y="3848"/>
                  </a:cubicBezTo>
                  <a:cubicBezTo>
                    <a:pt x="8188" y="3836"/>
                    <a:pt x="8311" y="3848"/>
                    <a:pt x="8397" y="3762"/>
                  </a:cubicBezTo>
                  <a:close/>
                  <a:moveTo>
                    <a:pt x="1746" y="6147"/>
                  </a:moveTo>
                  <a:cubicBezTo>
                    <a:pt x="1796" y="6171"/>
                    <a:pt x="1832" y="6196"/>
                    <a:pt x="1869" y="6196"/>
                  </a:cubicBezTo>
                  <a:cubicBezTo>
                    <a:pt x="2828" y="6319"/>
                    <a:pt x="3775" y="6233"/>
                    <a:pt x="4697" y="5987"/>
                  </a:cubicBezTo>
                  <a:cubicBezTo>
                    <a:pt x="5594" y="5754"/>
                    <a:pt x="6516" y="5667"/>
                    <a:pt x="7438" y="5557"/>
                  </a:cubicBezTo>
                  <a:cubicBezTo>
                    <a:pt x="7942" y="5495"/>
                    <a:pt x="8446" y="5458"/>
                    <a:pt x="8950" y="5409"/>
                  </a:cubicBezTo>
                  <a:cubicBezTo>
                    <a:pt x="9000" y="5409"/>
                    <a:pt x="9036" y="5372"/>
                    <a:pt x="9098" y="5336"/>
                  </a:cubicBezTo>
                  <a:cubicBezTo>
                    <a:pt x="9061" y="5311"/>
                    <a:pt x="9036" y="5286"/>
                    <a:pt x="9024" y="5286"/>
                  </a:cubicBezTo>
                  <a:cubicBezTo>
                    <a:pt x="8274" y="5200"/>
                    <a:pt x="7537" y="5077"/>
                    <a:pt x="6787" y="5249"/>
                  </a:cubicBezTo>
                  <a:cubicBezTo>
                    <a:pt x="6701" y="5274"/>
                    <a:pt x="6615" y="5262"/>
                    <a:pt x="6529" y="5274"/>
                  </a:cubicBezTo>
                  <a:cubicBezTo>
                    <a:pt x="6049" y="5360"/>
                    <a:pt x="5557" y="5372"/>
                    <a:pt x="5090" y="5508"/>
                  </a:cubicBezTo>
                  <a:cubicBezTo>
                    <a:pt x="4070" y="5803"/>
                    <a:pt x="3037" y="6024"/>
                    <a:pt x="1968" y="6061"/>
                  </a:cubicBezTo>
                  <a:cubicBezTo>
                    <a:pt x="1894" y="6061"/>
                    <a:pt x="1796" y="6061"/>
                    <a:pt x="1746" y="6147"/>
                  </a:cubicBezTo>
                  <a:close/>
                  <a:moveTo>
                    <a:pt x="8914" y="8138"/>
                  </a:moveTo>
                  <a:cubicBezTo>
                    <a:pt x="9000" y="8163"/>
                    <a:pt x="9061" y="8200"/>
                    <a:pt x="9110" y="8188"/>
                  </a:cubicBezTo>
                  <a:cubicBezTo>
                    <a:pt x="9282" y="8175"/>
                    <a:pt x="9454" y="8114"/>
                    <a:pt x="9627" y="8102"/>
                  </a:cubicBezTo>
                  <a:cubicBezTo>
                    <a:pt x="10475" y="8028"/>
                    <a:pt x="11286" y="7868"/>
                    <a:pt x="12110" y="7708"/>
                  </a:cubicBezTo>
                  <a:cubicBezTo>
                    <a:pt x="12835" y="7585"/>
                    <a:pt x="13548" y="7487"/>
                    <a:pt x="14286" y="7511"/>
                  </a:cubicBezTo>
                  <a:cubicBezTo>
                    <a:pt x="14593" y="7524"/>
                    <a:pt x="14900" y="7487"/>
                    <a:pt x="15208" y="7462"/>
                  </a:cubicBezTo>
                  <a:cubicBezTo>
                    <a:pt x="15318" y="7462"/>
                    <a:pt x="15454" y="7438"/>
                    <a:pt x="15515" y="7364"/>
                  </a:cubicBezTo>
                  <a:cubicBezTo>
                    <a:pt x="15663" y="7192"/>
                    <a:pt x="15859" y="7180"/>
                    <a:pt x="16044" y="7130"/>
                  </a:cubicBezTo>
                  <a:cubicBezTo>
                    <a:pt x="16068" y="7130"/>
                    <a:pt x="16093" y="7069"/>
                    <a:pt x="16105" y="7044"/>
                  </a:cubicBezTo>
                  <a:cubicBezTo>
                    <a:pt x="16105" y="7032"/>
                    <a:pt x="16081" y="6995"/>
                    <a:pt x="16056" y="6995"/>
                  </a:cubicBezTo>
                  <a:cubicBezTo>
                    <a:pt x="15822" y="6958"/>
                    <a:pt x="15577" y="6921"/>
                    <a:pt x="15331" y="6909"/>
                  </a:cubicBezTo>
                  <a:cubicBezTo>
                    <a:pt x="15208" y="6909"/>
                    <a:pt x="15048" y="6921"/>
                    <a:pt x="14962" y="6995"/>
                  </a:cubicBezTo>
                  <a:cubicBezTo>
                    <a:pt x="14765" y="7143"/>
                    <a:pt x="14544" y="7143"/>
                    <a:pt x="14323" y="7130"/>
                  </a:cubicBezTo>
                  <a:cubicBezTo>
                    <a:pt x="13634" y="7093"/>
                    <a:pt x="12970" y="7204"/>
                    <a:pt x="12294" y="7327"/>
                  </a:cubicBezTo>
                  <a:cubicBezTo>
                    <a:pt x="11409" y="7499"/>
                    <a:pt x="10512" y="7634"/>
                    <a:pt x="9627" y="7807"/>
                  </a:cubicBezTo>
                  <a:cubicBezTo>
                    <a:pt x="9430" y="7843"/>
                    <a:pt x="9245" y="7917"/>
                    <a:pt x="9061" y="7991"/>
                  </a:cubicBezTo>
                  <a:cubicBezTo>
                    <a:pt x="9012" y="8016"/>
                    <a:pt x="8975" y="8077"/>
                    <a:pt x="8914" y="8138"/>
                  </a:cubicBezTo>
                  <a:close/>
                  <a:moveTo>
                    <a:pt x="4476" y="7782"/>
                  </a:moveTo>
                  <a:cubicBezTo>
                    <a:pt x="4426" y="7893"/>
                    <a:pt x="4242" y="7868"/>
                    <a:pt x="4242" y="8052"/>
                  </a:cubicBezTo>
                  <a:cubicBezTo>
                    <a:pt x="4353" y="8040"/>
                    <a:pt x="4463" y="8040"/>
                    <a:pt x="4562" y="8003"/>
                  </a:cubicBezTo>
                  <a:cubicBezTo>
                    <a:pt x="4697" y="7954"/>
                    <a:pt x="4857" y="7979"/>
                    <a:pt x="4955" y="7843"/>
                  </a:cubicBezTo>
                  <a:cubicBezTo>
                    <a:pt x="4795" y="7745"/>
                    <a:pt x="4635" y="7794"/>
                    <a:pt x="4463" y="7794"/>
                  </a:cubicBezTo>
                  <a:cubicBezTo>
                    <a:pt x="4500" y="7770"/>
                    <a:pt x="4525" y="7720"/>
                    <a:pt x="4562" y="7720"/>
                  </a:cubicBezTo>
                  <a:cubicBezTo>
                    <a:pt x="4832" y="7684"/>
                    <a:pt x="5090" y="7634"/>
                    <a:pt x="5348" y="7622"/>
                  </a:cubicBezTo>
                  <a:cubicBezTo>
                    <a:pt x="5865" y="7610"/>
                    <a:pt x="6369" y="7548"/>
                    <a:pt x="6848" y="7389"/>
                  </a:cubicBezTo>
                  <a:cubicBezTo>
                    <a:pt x="7254" y="7266"/>
                    <a:pt x="7660" y="7192"/>
                    <a:pt x="8078" y="7143"/>
                  </a:cubicBezTo>
                  <a:cubicBezTo>
                    <a:pt x="8643" y="7069"/>
                    <a:pt x="9209" y="6983"/>
                    <a:pt x="9774" y="6897"/>
                  </a:cubicBezTo>
                  <a:cubicBezTo>
                    <a:pt x="10438" y="6786"/>
                    <a:pt x="11077" y="6663"/>
                    <a:pt x="11741" y="6553"/>
                  </a:cubicBezTo>
                  <a:cubicBezTo>
                    <a:pt x="12147" y="6491"/>
                    <a:pt x="12565" y="6430"/>
                    <a:pt x="12983" y="6380"/>
                  </a:cubicBezTo>
                  <a:cubicBezTo>
                    <a:pt x="13696" y="6282"/>
                    <a:pt x="14421" y="6171"/>
                    <a:pt x="15159" y="6196"/>
                  </a:cubicBezTo>
                  <a:cubicBezTo>
                    <a:pt x="15478" y="6196"/>
                    <a:pt x="15810" y="6135"/>
                    <a:pt x="16142" y="6098"/>
                  </a:cubicBezTo>
                  <a:cubicBezTo>
                    <a:pt x="16191" y="6085"/>
                    <a:pt x="16240" y="6036"/>
                    <a:pt x="16290" y="5999"/>
                  </a:cubicBezTo>
                  <a:cubicBezTo>
                    <a:pt x="16240" y="5963"/>
                    <a:pt x="16204" y="5926"/>
                    <a:pt x="16167" y="5926"/>
                  </a:cubicBezTo>
                  <a:cubicBezTo>
                    <a:pt x="15491" y="5778"/>
                    <a:pt x="14802" y="5778"/>
                    <a:pt x="14126" y="5840"/>
                  </a:cubicBezTo>
                  <a:cubicBezTo>
                    <a:pt x="13487" y="5889"/>
                    <a:pt x="12860" y="5999"/>
                    <a:pt x="12220" y="6098"/>
                  </a:cubicBezTo>
                  <a:cubicBezTo>
                    <a:pt x="11790" y="6159"/>
                    <a:pt x="11348" y="6233"/>
                    <a:pt x="10917" y="6294"/>
                  </a:cubicBezTo>
                  <a:cubicBezTo>
                    <a:pt x="9983" y="6454"/>
                    <a:pt x="9049" y="6651"/>
                    <a:pt x="8102" y="6749"/>
                  </a:cubicBezTo>
                  <a:cubicBezTo>
                    <a:pt x="7733" y="6798"/>
                    <a:pt x="7352" y="6823"/>
                    <a:pt x="7008" y="6958"/>
                  </a:cubicBezTo>
                  <a:cubicBezTo>
                    <a:pt x="6504" y="7155"/>
                    <a:pt x="5988" y="7266"/>
                    <a:pt x="5459" y="7302"/>
                  </a:cubicBezTo>
                  <a:cubicBezTo>
                    <a:pt x="5103" y="7327"/>
                    <a:pt x="4758" y="7425"/>
                    <a:pt x="4426" y="7548"/>
                  </a:cubicBezTo>
                  <a:cubicBezTo>
                    <a:pt x="4353" y="7573"/>
                    <a:pt x="4291" y="7634"/>
                    <a:pt x="4217" y="7684"/>
                  </a:cubicBezTo>
                  <a:cubicBezTo>
                    <a:pt x="4303" y="7794"/>
                    <a:pt x="4390" y="7770"/>
                    <a:pt x="4476" y="7782"/>
                  </a:cubicBezTo>
                  <a:moveTo>
                    <a:pt x="4709" y="9306"/>
                  </a:moveTo>
                  <a:cubicBezTo>
                    <a:pt x="4648" y="9220"/>
                    <a:pt x="4562" y="9233"/>
                    <a:pt x="4488" y="9245"/>
                  </a:cubicBezTo>
                  <a:cubicBezTo>
                    <a:pt x="3873" y="9306"/>
                    <a:pt x="3246" y="9269"/>
                    <a:pt x="2632" y="9380"/>
                  </a:cubicBezTo>
                  <a:cubicBezTo>
                    <a:pt x="2423" y="9417"/>
                    <a:pt x="2201" y="9392"/>
                    <a:pt x="1980" y="9405"/>
                  </a:cubicBezTo>
                  <a:cubicBezTo>
                    <a:pt x="1513" y="9429"/>
                    <a:pt x="1058" y="9454"/>
                    <a:pt x="591" y="9478"/>
                  </a:cubicBezTo>
                  <a:cubicBezTo>
                    <a:pt x="431" y="9478"/>
                    <a:pt x="345" y="9417"/>
                    <a:pt x="320" y="9257"/>
                  </a:cubicBezTo>
                  <a:cubicBezTo>
                    <a:pt x="296" y="9097"/>
                    <a:pt x="271" y="8950"/>
                    <a:pt x="259" y="8790"/>
                  </a:cubicBezTo>
                  <a:cubicBezTo>
                    <a:pt x="247" y="8581"/>
                    <a:pt x="247" y="8360"/>
                    <a:pt x="234" y="8138"/>
                  </a:cubicBezTo>
                  <a:cubicBezTo>
                    <a:pt x="197" y="7413"/>
                    <a:pt x="222" y="6676"/>
                    <a:pt x="111" y="5950"/>
                  </a:cubicBezTo>
                  <a:cubicBezTo>
                    <a:pt x="111" y="5889"/>
                    <a:pt x="111" y="5827"/>
                    <a:pt x="111" y="5754"/>
                  </a:cubicBezTo>
                  <a:cubicBezTo>
                    <a:pt x="99" y="5581"/>
                    <a:pt x="111" y="5409"/>
                    <a:pt x="333" y="5336"/>
                  </a:cubicBezTo>
                  <a:cubicBezTo>
                    <a:pt x="271" y="5225"/>
                    <a:pt x="234" y="5151"/>
                    <a:pt x="185" y="5065"/>
                  </a:cubicBezTo>
                  <a:cubicBezTo>
                    <a:pt x="148" y="4991"/>
                    <a:pt x="87" y="4918"/>
                    <a:pt x="87" y="4832"/>
                  </a:cubicBezTo>
                  <a:cubicBezTo>
                    <a:pt x="25" y="4389"/>
                    <a:pt x="1" y="3959"/>
                    <a:pt x="148" y="3528"/>
                  </a:cubicBezTo>
                  <a:cubicBezTo>
                    <a:pt x="247" y="3258"/>
                    <a:pt x="431" y="3074"/>
                    <a:pt x="714" y="3024"/>
                  </a:cubicBezTo>
                  <a:cubicBezTo>
                    <a:pt x="849" y="3000"/>
                    <a:pt x="972" y="2963"/>
                    <a:pt x="1107" y="2938"/>
                  </a:cubicBezTo>
                  <a:cubicBezTo>
                    <a:pt x="1894" y="2840"/>
                    <a:pt x="2681" y="2742"/>
                    <a:pt x="3467" y="2631"/>
                  </a:cubicBezTo>
                  <a:cubicBezTo>
                    <a:pt x="3787" y="2582"/>
                    <a:pt x="4119" y="2533"/>
                    <a:pt x="4439" y="2471"/>
                  </a:cubicBezTo>
                  <a:cubicBezTo>
                    <a:pt x="5090" y="2348"/>
                    <a:pt x="5754" y="2287"/>
                    <a:pt x="6406" y="2238"/>
                  </a:cubicBezTo>
                  <a:cubicBezTo>
                    <a:pt x="6934" y="2201"/>
                    <a:pt x="7463" y="2115"/>
                    <a:pt x="7992" y="2053"/>
                  </a:cubicBezTo>
                  <a:cubicBezTo>
                    <a:pt x="8188" y="2029"/>
                    <a:pt x="8373" y="1992"/>
                    <a:pt x="8569" y="1967"/>
                  </a:cubicBezTo>
                  <a:cubicBezTo>
                    <a:pt x="8914" y="1930"/>
                    <a:pt x="8950" y="1967"/>
                    <a:pt x="9073" y="2262"/>
                  </a:cubicBezTo>
                  <a:cubicBezTo>
                    <a:pt x="9245" y="2692"/>
                    <a:pt x="9430" y="3110"/>
                    <a:pt x="9614" y="3541"/>
                  </a:cubicBezTo>
                  <a:cubicBezTo>
                    <a:pt x="9651" y="3627"/>
                    <a:pt x="9725" y="3688"/>
                    <a:pt x="9811" y="3688"/>
                  </a:cubicBezTo>
                  <a:cubicBezTo>
                    <a:pt x="10032" y="3688"/>
                    <a:pt x="10266" y="3737"/>
                    <a:pt x="10475" y="3676"/>
                  </a:cubicBezTo>
                  <a:cubicBezTo>
                    <a:pt x="11040" y="3504"/>
                    <a:pt x="11618" y="3405"/>
                    <a:pt x="12196" y="3258"/>
                  </a:cubicBezTo>
                  <a:cubicBezTo>
                    <a:pt x="12614" y="3147"/>
                    <a:pt x="12958" y="2815"/>
                    <a:pt x="12946" y="2299"/>
                  </a:cubicBezTo>
                  <a:cubicBezTo>
                    <a:pt x="12946" y="2053"/>
                    <a:pt x="12946" y="1807"/>
                    <a:pt x="12946" y="1549"/>
                  </a:cubicBezTo>
                  <a:cubicBezTo>
                    <a:pt x="13069" y="1439"/>
                    <a:pt x="13204" y="1328"/>
                    <a:pt x="13327" y="1193"/>
                  </a:cubicBezTo>
                  <a:cubicBezTo>
                    <a:pt x="13450" y="1057"/>
                    <a:pt x="13597" y="996"/>
                    <a:pt x="13782" y="935"/>
                  </a:cubicBezTo>
                  <a:cubicBezTo>
                    <a:pt x="14495" y="726"/>
                    <a:pt x="15232" y="578"/>
                    <a:pt x="15958" y="430"/>
                  </a:cubicBezTo>
                  <a:cubicBezTo>
                    <a:pt x="16413" y="344"/>
                    <a:pt x="16880" y="295"/>
                    <a:pt x="17335" y="283"/>
                  </a:cubicBezTo>
                  <a:cubicBezTo>
                    <a:pt x="17937" y="258"/>
                    <a:pt x="18527" y="185"/>
                    <a:pt x="19105" y="13"/>
                  </a:cubicBezTo>
                  <a:cubicBezTo>
                    <a:pt x="19154" y="0"/>
                    <a:pt x="19228" y="25"/>
                    <a:pt x="19289" y="25"/>
                  </a:cubicBezTo>
                  <a:cubicBezTo>
                    <a:pt x="19302" y="357"/>
                    <a:pt x="19302" y="357"/>
                    <a:pt x="19105" y="775"/>
                  </a:cubicBezTo>
                  <a:cubicBezTo>
                    <a:pt x="18933" y="787"/>
                    <a:pt x="18761" y="787"/>
                    <a:pt x="18588" y="812"/>
                  </a:cubicBezTo>
                  <a:cubicBezTo>
                    <a:pt x="18416" y="836"/>
                    <a:pt x="18257" y="885"/>
                    <a:pt x="18084" y="922"/>
                  </a:cubicBezTo>
                  <a:cubicBezTo>
                    <a:pt x="18035" y="935"/>
                    <a:pt x="17986" y="947"/>
                    <a:pt x="17962" y="984"/>
                  </a:cubicBezTo>
                  <a:cubicBezTo>
                    <a:pt x="17925" y="1033"/>
                    <a:pt x="17875" y="1094"/>
                    <a:pt x="17875" y="1143"/>
                  </a:cubicBezTo>
                  <a:cubicBezTo>
                    <a:pt x="17875" y="1193"/>
                    <a:pt x="17937" y="1266"/>
                    <a:pt x="17986" y="1279"/>
                  </a:cubicBezTo>
                  <a:cubicBezTo>
                    <a:pt x="18158" y="1328"/>
                    <a:pt x="18330" y="1316"/>
                    <a:pt x="18502" y="1254"/>
                  </a:cubicBezTo>
                  <a:cubicBezTo>
                    <a:pt x="18613" y="1230"/>
                    <a:pt x="18724" y="1205"/>
                    <a:pt x="18822" y="1193"/>
                  </a:cubicBezTo>
                  <a:cubicBezTo>
                    <a:pt x="18859" y="1193"/>
                    <a:pt x="18896" y="1242"/>
                    <a:pt x="18945" y="1266"/>
                  </a:cubicBezTo>
                  <a:cubicBezTo>
                    <a:pt x="18785" y="1930"/>
                    <a:pt x="18576" y="2582"/>
                    <a:pt x="18343" y="3233"/>
                  </a:cubicBezTo>
                  <a:cubicBezTo>
                    <a:pt x="17851" y="3307"/>
                    <a:pt x="17371" y="3369"/>
                    <a:pt x="16892" y="3369"/>
                  </a:cubicBezTo>
                  <a:cubicBezTo>
                    <a:pt x="16400" y="3369"/>
                    <a:pt x="15921" y="3344"/>
                    <a:pt x="15441" y="3492"/>
                  </a:cubicBezTo>
                  <a:cubicBezTo>
                    <a:pt x="15380" y="3504"/>
                    <a:pt x="15306" y="3504"/>
                    <a:pt x="15245" y="3504"/>
                  </a:cubicBezTo>
                  <a:cubicBezTo>
                    <a:pt x="14593" y="3504"/>
                    <a:pt x="13991" y="3713"/>
                    <a:pt x="13278" y="3860"/>
                  </a:cubicBezTo>
                  <a:cubicBezTo>
                    <a:pt x="13413" y="3910"/>
                    <a:pt x="13462" y="3934"/>
                    <a:pt x="13499" y="3934"/>
                  </a:cubicBezTo>
                  <a:cubicBezTo>
                    <a:pt x="13597" y="3946"/>
                    <a:pt x="13683" y="3934"/>
                    <a:pt x="13769" y="3922"/>
                  </a:cubicBezTo>
                  <a:cubicBezTo>
                    <a:pt x="14384" y="3836"/>
                    <a:pt x="14987" y="3701"/>
                    <a:pt x="15601" y="3713"/>
                  </a:cubicBezTo>
                  <a:cubicBezTo>
                    <a:pt x="16388" y="3541"/>
                    <a:pt x="17187" y="3664"/>
                    <a:pt x="17974" y="3565"/>
                  </a:cubicBezTo>
                  <a:cubicBezTo>
                    <a:pt x="18023" y="3553"/>
                    <a:pt x="18072" y="3553"/>
                    <a:pt x="18109" y="3578"/>
                  </a:cubicBezTo>
                  <a:cubicBezTo>
                    <a:pt x="18146" y="3614"/>
                    <a:pt x="18207" y="3676"/>
                    <a:pt x="18207" y="3725"/>
                  </a:cubicBezTo>
                  <a:cubicBezTo>
                    <a:pt x="18207" y="3836"/>
                    <a:pt x="18183" y="3946"/>
                    <a:pt x="18146" y="4045"/>
                  </a:cubicBezTo>
                  <a:cubicBezTo>
                    <a:pt x="17888" y="4979"/>
                    <a:pt x="17642" y="5926"/>
                    <a:pt x="17285" y="6823"/>
                  </a:cubicBezTo>
                  <a:cubicBezTo>
                    <a:pt x="17224" y="6983"/>
                    <a:pt x="17199" y="7167"/>
                    <a:pt x="17150" y="7339"/>
                  </a:cubicBezTo>
                  <a:cubicBezTo>
                    <a:pt x="17064" y="7610"/>
                    <a:pt x="16990" y="7880"/>
                    <a:pt x="16904" y="8151"/>
                  </a:cubicBezTo>
                  <a:cubicBezTo>
                    <a:pt x="16855" y="8298"/>
                    <a:pt x="16732" y="8360"/>
                    <a:pt x="16609" y="8397"/>
                  </a:cubicBezTo>
                  <a:cubicBezTo>
                    <a:pt x="16523" y="8409"/>
                    <a:pt x="16425" y="8409"/>
                    <a:pt x="16339" y="8409"/>
                  </a:cubicBezTo>
                  <a:cubicBezTo>
                    <a:pt x="16142" y="8421"/>
                    <a:pt x="15945" y="8421"/>
                    <a:pt x="15749" y="8409"/>
                  </a:cubicBezTo>
                  <a:cubicBezTo>
                    <a:pt x="14864" y="8384"/>
                    <a:pt x="13991" y="8507"/>
                    <a:pt x="13106" y="8618"/>
                  </a:cubicBezTo>
                  <a:cubicBezTo>
                    <a:pt x="12540" y="8692"/>
                    <a:pt x="11975" y="8753"/>
                    <a:pt x="11409" y="8851"/>
                  </a:cubicBezTo>
                  <a:cubicBezTo>
                    <a:pt x="10905" y="8938"/>
                    <a:pt x="10413" y="9036"/>
                    <a:pt x="9922" y="9159"/>
                  </a:cubicBezTo>
                  <a:cubicBezTo>
                    <a:pt x="9036" y="9368"/>
                    <a:pt x="8164" y="9577"/>
                    <a:pt x="7291" y="9810"/>
                  </a:cubicBezTo>
                  <a:cubicBezTo>
                    <a:pt x="6688" y="9970"/>
                    <a:pt x="6074" y="10044"/>
                    <a:pt x="5471" y="10142"/>
                  </a:cubicBezTo>
                  <a:cubicBezTo>
                    <a:pt x="4574" y="10290"/>
                    <a:pt x="3689" y="10413"/>
                    <a:pt x="2791" y="10560"/>
                  </a:cubicBezTo>
                  <a:cubicBezTo>
                    <a:pt x="2472" y="10622"/>
                    <a:pt x="2140" y="10695"/>
                    <a:pt x="1820" y="10769"/>
                  </a:cubicBezTo>
                  <a:cubicBezTo>
                    <a:pt x="1402" y="10868"/>
                    <a:pt x="984" y="10855"/>
                    <a:pt x="566" y="10843"/>
                  </a:cubicBezTo>
                  <a:cubicBezTo>
                    <a:pt x="456" y="10843"/>
                    <a:pt x="370" y="10757"/>
                    <a:pt x="370" y="10634"/>
                  </a:cubicBezTo>
                  <a:cubicBezTo>
                    <a:pt x="357" y="10388"/>
                    <a:pt x="357" y="10142"/>
                    <a:pt x="357" y="9896"/>
                  </a:cubicBezTo>
                  <a:cubicBezTo>
                    <a:pt x="357" y="9749"/>
                    <a:pt x="443" y="9675"/>
                    <a:pt x="628" y="9687"/>
                  </a:cubicBezTo>
                  <a:cubicBezTo>
                    <a:pt x="1021" y="9712"/>
                    <a:pt x="1414" y="9737"/>
                    <a:pt x="1808" y="9749"/>
                  </a:cubicBezTo>
                  <a:cubicBezTo>
                    <a:pt x="2140" y="9761"/>
                    <a:pt x="2472" y="9749"/>
                    <a:pt x="2804" y="9687"/>
                  </a:cubicBezTo>
                  <a:cubicBezTo>
                    <a:pt x="3111" y="9638"/>
                    <a:pt x="3418" y="9626"/>
                    <a:pt x="3726" y="9589"/>
                  </a:cubicBezTo>
                  <a:cubicBezTo>
                    <a:pt x="4033" y="9564"/>
                    <a:pt x="4340" y="9515"/>
                    <a:pt x="4623" y="9392"/>
                  </a:cubicBezTo>
                  <a:cubicBezTo>
                    <a:pt x="4660" y="9380"/>
                    <a:pt x="4685" y="9331"/>
                    <a:pt x="4709" y="9306"/>
                  </a:cubicBezTo>
                </a:path>
              </a:pathLst>
            </a:custGeom>
            <a:solidFill>
              <a:srgbClr val="AA7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22"/>
            <p:cNvSpPr/>
            <p:nvPr/>
          </p:nvSpPr>
          <p:spPr>
            <a:xfrm>
              <a:off x="-11145803" y="-4902037"/>
              <a:ext cx="309946" cy="597964"/>
            </a:xfrm>
            <a:custGeom>
              <a:rect b="b" l="l" r="r" t="t"/>
              <a:pathLst>
                <a:path extrusionOk="0" h="12762" w="6615">
                  <a:moveTo>
                    <a:pt x="1697" y="7008"/>
                  </a:moveTo>
                  <a:cubicBezTo>
                    <a:pt x="1672" y="7032"/>
                    <a:pt x="1648" y="7057"/>
                    <a:pt x="1623" y="7082"/>
                  </a:cubicBezTo>
                  <a:cubicBezTo>
                    <a:pt x="1660" y="7155"/>
                    <a:pt x="1685" y="7241"/>
                    <a:pt x="1734" y="7291"/>
                  </a:cubicBezTo>
                  <a:cubicBezTo>
                    <a:pt x="1943" y="7524"/>
                    <a:pt x="2152" y="7758"/>
                    <a:pt x="2385" y="7954"/>
                  </a:cubicBezTo>
                  <a:cubicBezTo>
                    <a:pt x="2705" y="8237"/>
                    <a:pt x="3000" y="8532"/>
                    <a:pt x="3283" y="8840"/>
                  </a:cubicBezTo>
                  <a:cubicBezTo>
                    <a:pt x="3615" y="9221"/>
                    <a:pt x="3959" y="9589"/>
                    <a:pt x="4315" y="9958"/>
                  </a:cubicBezTo>
                  <a:cubicBezTo>
                    <a:pt x="4709" y="10376"/>
                    <a:pt x="5102" y="10794"/>
                    <a:pt x="5422" y="11274"/>
                  </a:cubicBezTo>
                  <a:cubicBezTo>
                    <a:pt x="5459" y="11323"/>
                    <a:pt x="5496" y="11384"/>
                    <a:pt x="5557" y="11409"/>
                  </a:cubicBezTo>
                  <a:cubicBezTo>
                    <a:pt x="5606" y="11446"/>
                    <a:pt x="5692" y="11470"/>
                    <a:pt x="5741" y="11446"/>
                  </a:cubicBezTo>
                  <a:cubicBezTo>
                    <a:pt x="5778" y="11421"/>
                    <a:pt x="5803" y="11335"/>
                    <a:pt x="5791" y="11274"/>
                  </a:cubicBezTo>
                  <a:cubicBezTo>
                    <a:pt x="5791" y="11212"/>
                    <a:pt x="5754" y="11151"/>
                    <a:pt x="5717" y="11089"/>
                  </a:cubicBezTo>
                  <a:cubicBezTo>
                    <a:pt x="5508" y="10708"/>
                    <a:pt x="5201" y="10376"/>
                    <a:pt x="4905" y="10057"/>
                  </a:cubicBezTo>
                  <a:cubicBezTo>
                    <a:pt x="4365" y="9466"/>
                    <a:pt x="3836" y="8876"/>
                    <a:pt x="3270" y="8323"/>
                  </a:cubicBezTo>
                  <a:cubicBezTo>
                    <a:pt x="2865" y="7918"/>
                    <a:pt x="2410" y="7573"/>
                    <a:pt x="1967" y="7204"/>
                  </a:cubicBezTo>
                  <a:cubicBezTo>
                    <a:pt x="1881" y="7131"/>
                    <a:pt x="1795" y="7069"/>
                    <a:pt x="1697" y="7008"/>
                  </a:cubicBezTo>
                  <a:close/>
                  <a:moveTo>
                    <a:pt x="898" y="3898"/>
                  </a:moveTo>
                  <a:cubicBezTo>
                    <a:pt x="873" y="3922"/>
                    <a:pt x="812" y="3947"/>
                    <a:pt x="812" y="3971"/>
                  </a:cubicBezTo>
                  <a:cubicBezTo>
                    <a:pt x="799" y="4033"/>
                    <a:pt x="787" y="4119"/>
                    <a:pt x="824" y="4156"/>
                  </a:cubicBezTo>
                  <a:cubicBezTo>
                    <a:pt x="959" y="4328"/>
                    <a:pt x="1094" y="4500"/>
                    <a:pt x="1254" y="4660"/>
                  </a:cubicBezTo>
                  <a:cubicBezTo>
                    <a:pt x="2250" y="5656"/>
                    <a:pt x="3246" y="6664"/>
                    <a:pt x="4180" y="7721"/>
                  </a:cubicBezTo>
                  <a:cubicBezTo>
                    <a:pt x="4278" y="7844"/>
                    <a:pt x="4389" y="7942"/>
                    <a:pt x="4500" y="8053"/>
                  </a:cubicBezTo>
                  <a:cubicBezTo>
                    <a:pt x="4918" y="8471"/>
                    <a:pt x="5311" y="8926"/>
                    <a:pt x="5668" y="9405"/>
                  </a:cubicBezTo>
                  <a:cubicBezTo>
                    <a:pt x="5717" y="9466"/>
                    <a:pt x="5791" y="9528"/>
                    <a:pt x="5864" y="9577"/>
                  </a:cubicBezTo>
                  <a:cubicBezTo>
                    <a:pt x="5889" y="9602"/>
                    <a:pt x="5963" y="9602"/>
                    <a:pt x="5975" y="9589"/>
                  </a:cubicBezTo>
                  <a:cubicBezTo>
                    <a:pt x="6024" y="9540"/>
                    <a:pt x="6073" y="9479"/>
                    <a:pt x="6061" y="9430"/>
                  </a:cubicBezTo>
                  <a:cubicBezTo>
                    <a:pt x="5987" y="9171"/>
                    <a:pt x="5827" y="8950"/>
                    <a:pt x="5655" y="8753"/>
                  </a:cubicBezTo>
                  <a:cubicBezTo>
                    <a:pt x="5164" y="8225"/>
                    <a:pt x="4660" y="7684"/>
                    <a:pt x="4180" y="7143"/>
                  </a:cubicBezTo>
                  <a:cubicBezTo>
                    <a:pt x="3234" y="6073"/>
                    <a:pt x="2189" y="5090"/>
                    <a:pt x="1168" y="4070"/>
                  </a:cubicBezTo>
                  <a:cubicBezTo>
                    <a:pt x="1107" y="4008"/>
                    <a:pt x="1033" y="3971"/>
                    <a:pt x="959" y="3910"/>
                  </a:cubicBezTo>
                  <a:cubicBezTo>
                    <a:pt x="947" y="3910"/>
                    <a:pt x="922" y="3910"/>
                    <a:pt x="898" y="3898"/>
                  </a:cubicBezTo>
                  <a:close/>
                  <a:moveTo>
                    <a:pt x="5311" y="11864"/>
                  </a:moveTo>
                  <a:cubicBezTo>
                    <a:pt x="5373" y="11851"/>
                    <a:pt x="5434" y="11851"/>
                    <a:pt x="5496" y="11839"/>
                  </a:cubicBezTo>
                  <a:cubicBezTo>
                    <a:pt x="5496" y="11790"/>
                    <a:pt x="5508" y="11741"/>
                    <a:pt x="5496" y="11716"/>
                  </a:cubicBezTo>
                  <a:cubicBezTo>
                    <a:pt x="5360" y="11593"/>
                    <a:pt x="5237" y="11483"/>
                    <a:pt x="5102" y="11360"/>
                  </a:cubicBezTo>
                  <a:cubicBezTo>
                    <a:pt x="4721" y="11052"/>
                    <a:pt x="4340" y="10757"/>
                    <a:pt x="3983" y="10425"/>
                  </a:cubicBezTo>
                  <a:cubicBezTo>
                    <a:pt x="3356" y="9860"/>
                    <a:pt x="2705" y="9344"/>
                    <a:pt x="2016" y="8864"/>
                  </a:cubicBezTo>
                  <a:cubicBezTo>
                    <a:pt x="1857" y="8741"/>
                    <a:pt x="1697" y="8631"/>
                    <a:pt x="1574" y="8532"/>
                  </a:cubicBezTo>
                  <a:cubicBezTo>
                    <a:pt x="1500" y="8213"/>
                    <a:pt x="1414" y="7942"/>
                    <a:pt x="1353" y="7672"/>
                  </a:cubicBezTo>
                  <a:cubicBezTo>
                    <a:pt x="1254" y="7217"/>
                    <a:pt x="1168" y="6762"/>
                    <a:pt x="1094" y="6307"/>
                  </a:cubicBezTo>
                  <a:cubicBezTo>
                    <a:pt x="885" y="5127"/>
                    <a:pt x="677" y="3959"/>
                    <a:pt x="480" y="2779"/>
                  </a:cubicBezTo>
                  <a:cubicBezTo>
                    <a:pt x="443" y="2582"/>
                    <a:pt x="418" y="2385"/>
                    <a:pt x="406" y="2189"/>
                  </a:cubicBezTo>
                  <a:cubicBezTo>
                    <a:pt x="394" y="2140"/>
                    <a:pt x="431" y="2066"/>
                    <a:pt x="455" y="2017"/>
                  </a:cubicBezTo>
                  <a:cubicBezTo>
                    <a:pt x="468" y="1980"/>
                    <a:pt x="615" y="2029"/>
                    <a:pt x="677" y="2103"/>
                  </a:cubicBezTo>
                  <a:cubicBezTo>
                    <a:pt x="763" y="2176"/>
                    <a:pt x="836" y="2263"/>
                    <a:pt x="898" y="2349"/>
                  </a:cubicBezTo>
                  <a:cubicBezTo>
                    <a:pt x="1119" y="2656"/>
                    <a:pt x="1390" y="2914"/>
                    <a:pt x="1685" y="3148"/>
                  </a:cubicBezTo>
                  <a:cubicBezTo>
                    <a:pt x="1881" y="3320"/>
                    <a:pt x="2066" y="3516"/>
                    <a:pt x="2238" y="3713"/>
                  </a:cubicBezTo>
                  <a:cubicBezTo>
                    <a:pt x="2914" y="4451"/>
                    <a:pt x="3578" y="5188"/>
                    <a:pt x="4242" y="5926"/>
                  </a:cubicBezTo>
                  <a:cubicBezTo>
                    <a:pt x="4365" y="6049"/>
                    <a:pt x="4475" y="6184"/>
                    <a:pt x="4610" y="6307"/>
                  </a:cubicBezTo>
                  <a:cubicBezTo>
                    <a:pt x="4905" y="6602"/>
                    <a:pt x="5188" y="6909"/>
                    <a:pt x="5410" y="7266"/>
                  </a:cubicBezTo>
                  <a:cubicBezTo>
                    <a:pt x="5483" y="7377"/>
                    <a:pt x="5582" y="7475"/>
                    <a:pt x="5668" y="7573"/>
                  </a:cubicBezTo>
                  <a:cubicBezTo>
                    <a:pt x="5729" y="7635"/>
                    <a:pt x="5852" y="7647"/>
                    <a:pt x="5901" y="7586"/>
                  </a:cubicBezTo>
                  <a:cubicBezTo>
                    <a:pt x="5963" y="7536"/>
                    <a:pt x="5950" y="7463"/>
                    <a:pt x="5926" y="7413"/>
                  </a:cubicBezTo>
                  <a:cubicBezTo>
                    <a:pt x="5668" y="6971"/>
                    <a:pt x="5397" y="6553"/>
                    <a:pt x="5041" y="6172"/>
                  </a:cubicBezTo>
                  <a:cubicBezTo>
                    <a:pt x="4303" y="5410"/>
                    <a:pt x="3602" y="4623"/>
                    <a:pt x="2877" y="3836"/>
                  </a:cubicBezTo>
                  <a:cubicBezTo>
                    <a:pt x="2496" y="3418"/>
                    <a:pt x="2115" y="2976"/>
                    <a:pt x="1648" y="2644"/>
                  </a:cubicBezTo>
                  <a:cubicBezTo>
                    <a:pt x="1512" y="2558"/>
                    <a:pt x="1414" y="2447"/>
                    <a:pt x="1316" y="2324"/>
                  </a:cubicBezTo>
                  <a:cubicBezTo>
                    <a:pt x="1094" y="2041"/>
                    <a:pt x="849" y="1795"/>
                    <a:pt x="554" y="1599"/>
                  </a:cubicBezTo>
                  <a:cubicBezTo>
                    <a:pt x="308" y="1451"/>
                    <a:pt x="185" y="1230"/>
                    <a:pt x="148" y="947"/>
                  </a:cubicBezTo>
                  <a:cubicBezTo>
                    <a:pt x="111" y="689"/>
                    <a:pt x="50" y="431"/>
                    <a:pt x="13" y="173"/>
                  </a:cubicBezTo>
                  <a:cubicBezTo>
                    <a:pt x="0" y="87"/>
                    <a:pt x="37" y="1"/>
                    <a:pt x="86" y="13"/>
                  </a:cubicBezTo>
                  <a:cubicBezTo>
                    <a:pt x="123" y="25"/>
                    <a:pt x="172" y="25"/>
                    <a:pt x="209" y="50"/>
                  </a:cubicBezTo>
                  <a:cubicBezTo>
                    <a:pt x="824" y="615"/>
                    <a:pt x="1525" y="1095"/>
                    <a:pt x="2090" y="1709"/>
                  </a:cubicBezTo>
                  <a:cubicBezTo>
                    <a:pt x="2348" y="1980"/>
                    <a:pt x="2631" y="2238"/>
                    <a:pt x="2889" y="2508"/>
                  </a:cubicBezTo>
                  <a:cubicBezTo>
                    <a:pt x="3209" y="2840"/>
                    <a:pt x="3541" y="3160"/>
                    <a:pt x="3922" y="3430"/>
                  </a:cubicBezTo>
                  <a:cubicBezTo>
                    <a:pt x="4094" y="3541"/>
                    <a:pt x="4217" y="3689"/>
                    <a:pt x="4217" y="3922"/>
                  </a:cubicBezTo>
                  <a:cubicBezTo>
                    <a:pt x="4229" y="4107"/>
                    <a:pt x="4365" y="4229"/>
                    <a:pt x="4512" y="4340"/>
                  </a:cubicBezTo>
                  <a:cubicBezTo>
                    <a:pt x="5016" y="4734"/>
                    <a:pt x="5446" y="5213"/>
                    <a:pt x="5877" y="5680"/>
                  </a:cubicBezTo>
                  <a:cubicBezTo>
                    <a:pt x="5889" y="5692"/>
                    <a:pt x="5864" y="5754"/>
                    <a:pt x="5852" y="5778"/>
                  </a:cubicBezTo>
                  <a:cubicBezTo>
                    <a:pt x="5840" y="5791"/>
                    <a:pt x="5803" y="5803"/>
                    <a:pt x="5791" y="5791"/>
                  </a:cubicBezTo>
                  <a:cubicBezTo>
                    <a:pt x="5594" y="5643"/>
                    <a:pt x="5410" y="5496"/>
                    <a:pt x="5225" y="5348"/>
                  </a:cubicBezTo>
                  <a:cubicBezTo>
                    <a:pt x="5065" y="5225"/>
                    <a:pt x="4930" y="5078"/>
                    <a:pt x="4770" y="4955"/>
                  </a:cubicBezTo>
                  <a:cubicBezTo>
                    <a:pt x="4660" y="4881"/>
                    <a:pt x="4537" y="4832"/>
                    <a:pt x="4414" y="4783"/>
                  </a:cubicBezTo>
                  <a:cubicBezTo>
                    <a:pt x="4389" y="4770"/>
                    <a:pt x="4352" y="4807"/>
                    <a:pt x="4315" y="4832"/>
                  </a:cubicBezTo>
                  <a:cubicBezTo>
                    <a:pt x="4303" y="4832"/>
                    <a:pt x="4315" y="4881"/>
                    <a:pt x="4328" y="4893"/>
                  </a:cubicBezTo>
                  <a:cubicBezTo>
                    <a:pt x="4696" y="5299"/>
                    <a:pt x="5090" y="5680"/>
                    <a:pt x="5520" y="6049"/>
                  </a:cubicBezTo>
                  <a:cubicBezTo>
                    <a:pt x="5754" y="6246"/>
                    <a:pt x="5975" y="6467"/>
                    <a:pt x="6196" y="6676"/>
                  </a:cubicBezTo>
                  <a:cubicBezTo>
                    <a:pt x="6295" y="6774"/>
                    <a:pt x="6344" y="6885"/>
                    <a:pt x="6344" y="7032"/>
                  </a:cubicBezTo>
                  <a:cubicBezTo>
                    <a:pt x="6368" y="7844"/>
                    <a:pt x="6491" y="8655"/>
                    <a:pt x="6479" y="9479"/>
                  </a:cubicBezTo>
                  <a:cubicBezTo>
                    <a:pt x="6467" y="10020"/>
                    <a:pt x="6516" y="10573"/>
                    <a:pt x="6553" y="11126"/>
                  </a:cubicBezTo>
                  <a:cubicBezTo>
                    <a:pt x="6590" y="11655"/>
                    <a:pt x="6614" y="12183"/>
                    <a:pt x="6565" y="12700"/>
                  </a:cubicBezTo>
                  <a:cubicBezTo>
                    <a:pt x="6504" y="12724"/>
                    <a:pt x="6454" y="12761"/>
                    <a:pt x="6430" y="12737"/>
                  </a:cubicBezTo>
                  <a:cubicBezTo>
                    <a:pt x="6024" y="12515"/>
                    <a:pt x="5618" y="12306"/>
                    <a:pt x="5336" y="11913"/>
                  </a:cubicBezTo>
                  <a:cubicBezTo>
                    <a:pt x="5323" y="11901"/>
                    <a:pt x="5323" y="11876"/>
                    <a:pt x="5323" y="11851"/>
                  </a:cubicBezTo>
                  <a:close/>
                </a:path>
              </a:pathLst>
            </a:custGeom>
            <a:solidFill>
              <a:srgbClr val="AA7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22"/>
            <p:cNvSpPr/>
            <p:nvPr/>
          </p:nvSpPr>
          <p:spPr>
            <a:xfrm>
              <a:off x="-10814585" y="-4915859"/>
              <a:ext cx="945862" cy="248285"/>
            </a:xfrm>
            <a:custGeom>
              <a:rect b="b" l="l" r="r" t="t"/>
              <a:pathLst>
                <a:path extrusionOk="0" h="5299" w="20187">
                  <a:moveTo>
                    <a:pt x="11027" y="3357"/>
                  </a:moveTo>
                  <a:cubicBezTo>
                    <a:pt x="10782" y="3615"/>
                    <a:pt x="10831" y="3922"/>
                    <a:pt x="10818" y="4229"/>
                  </a:cubicBezTo>
                  <a:cubicBezTo>
                    <a:pt x="10806" y="4340"/>
                    <a:pt x="10794" y="4451"/>
                    <a:pt x="10769" y="4549"/>
                  </a:cubicBezTo>
                  <a:cubicBezTo>
                    <a:pt x="10745" y="4611"/>
                    <a:pt x="10683" y="4672"/>
                    <a:pt x="10634" y="4684"/>
                  </a:cubicBezTo>
                  <a:cubicBezTo>
                    <a:pt x="10425" y="4709"/>
                    <a:pt x="10241" y="4647"/>
                    <a:pt x="10081" y="4524"/>
                  </a:cubicBezTo>
                  <a:cubicBezTo>
                    <a:pt x="10056" y="4500"/>
                    <a:pt x="10032" y="4451"/>
                    <a:pt x="10019" y="4414"/>
                  </a:cubicBezTo>
                  <a:cubicBezTo>
                    <a:pt x="10007" y="4328"/>
                    <a:pt x="9995" y="4242"/>
                    <a:pt x="9995" y="4156"/>
                  </a:cubicBezTo>
                  <a:cubicBezTo>
                    <a:pt x="9995" y="3996"/>
                    <a:pt x="9982" y="3848"/>
                    <a:pt x="9872" y="3725"/>
                  </a:cubicBezTo>
                  <a:cubicBezTo>
                    <a:pt x="9737" y="3578"/>
                    <a:pt x="9737" y="3406"/>
                    <a:pt x="9737" y="3234"/>
                  </a:cubicBezTo>
                  <a:cubicBezTo>
                    <a:pt x="9724" y="3025"/>
                    <a:pt x="9773" y="2840"/>
                    <a:pt x="9921" y="2680"/>
                  </a:cubicBezTo>
                  <a:cubicBezTo>
                    <a:pt x="10155" y="2422"/>
                    <a:pt x="10695" y="2385"/>
                    <a:pt x="10929" y="2803"/>
                  </a:cubicBezTo>
                  <a:cubicBezTo>
                    <a:pt x="10978" y="2902"/>
                    <a:pt x="11027" y="3000"/>
                    <a:pt x="11052" y="3111"/>
                  </a:cubicBezTo>
                  <a:cubicBezTo>
                    <a:pt x="11064" y="3197"/>
                    <a:pt x="11064" y="3307"/>
                    <a:pt x="11027" y="3357"/>
                  </a:cubicBezTo>
                  <a:close/>
                  <a:moveTo>
                    <a:pt x="19891" y="1"/>
                  </a:moveTo>
                  <a:cubicBezTo>
                    <a:pt x="19903" y="13"/>
                    <a:pt x="19916" y="37"/>
                    <a:pt x="19916" y="50"/>
                  </a:cubicBezTo>
                  <a:cubicBezTo>
                    <a:pt x="19928" y="136"/>
                    <a:pt x="19866" y="234"/>
                    <a:pt x="19793" y="259"/>
                  </a:cubicBezTo>
                  <a:cubicBezTo>
                    <a:pt x="19756" y="271"/>
                    <a:pt x="19719" y="296"/>
                    <a:pt x="19670" y="308"/>
                  </a:cubicBezTo>
                  <a:cubicBezTo>
                    <a:pt x="19006" y="443"/>
                    <a:pt x="18317" y="492"/>
                    <a:pt x="17666" y="738"/>
                  </a:cubicBezTo>
                  <a:cubicBezTo>
                    <a:pt x="17592" y="763"/>
                    <a:pt x="17494" y="775"/>
                    <a:pt x="17408" y="763"/>
                  </a:cubicBezTo>
                  <a:cubicBezTo>
                    <a:pt x="17076" y="750"/>
                    <a:pt x="16756" y="836"/>
                    <a:pt x="16437" y="947"/>
                  </a:cubicBezTo>
                  <a:cubicBezTo>
                    <a:pt x="16105" y="1070"/>
                    <a:pt x="15748" y="1107"/>
                    <a:pt x="15404" y="1058"/>
                  </a:cubicBezTo>
                  <a:cubicBezTo>
                    <a:pt x="15084" y="1021"/>
                    <a:pt x="14789" y="1033"/>
                    <a:pt x="14482" y="1082"/>
                  </a:cubicBezTo>
                  <a:cubicBezTo>
                    <a:pt x="13634" y="1218"/>
                    <a:pt x="12785" y="1390"/>
                    <a:pt x="11937" y="1537"/>
                  </a:cubicBezTo>
                  <a:cubicBezTo>
                    <a:pt x="11507" y="1611"/>
                    <a:pt x="11064" y="1660"/>
                    <a:pt x="10646" y="1795"/>
                  </a:cubicBezTo>
                  <a:cubicBezTo>
                    <a:pt x="10093" y="1980"/>
                    <a:pt x="9528" y="2054"/>
                    <a:pt x="8962" y="2115"/>
                  </a:cubicBezTo>
                  <a:cubicBezTo>
                    <a:pt x="8483" y="2176"/>
                    <a:pt x="7991" y="2201"/>
                    <a:pt x="7524" y="2324"/>
                  </a:cubicBezTo>
                  <a:cubicBezTo>
                    <a:pt x="6602" y="2558"/>
                    <a:pt x="5655" y="2644"/>
                    <a:pt x="4721" y="2779"/>
                  </a:cubicBezTo>
                  <a:cubicBezTo>
                    <a:pt x="4475" y="2803"/>
                    <a:pt x="4229" y="2828"/>
                    <a:pt x="3996" y="2902"/>
                  </a:cubicBezTo>
                  <a:cubicBezTo>
                    <a:pt x="3282" y="3123"/>
                    <a:pt x="2533" y="3197"/>
                    <a:pt x="1795" y="3307"/>
                  </a:cubicBezTo>
                  <a:cubicBezTo>
                    <a:pt x="1352" y="3381"/>
                    <a:pt x="922" y="3406"/>
                    <a:pt x="480" y="3381"/>
                  </a:cubicBezTo>
                  <a:cubicBezTo>
                    <a:pt x="344" y="3369"/>
                    <a:pt x="209" y="3357"/>
                    <a:pt x="86" y="3443"/>
                  </a:cubicBezTo>
                  <a:cubicBezTo>
                    <a:pt x="62" y="3602"/>
                    <a:pt x="25" y="3775"/>
                    <a:pt x="12" y="3947"/>
                  </a:cubicBezTo>
                  <a:cubicBezTo>
                    <a:pt x="0" y="4070"/>
                    <a:pt x="37" y="4180"/>
                    <a:pt x="135" y="4242"/>
                  </a:cubicBezTo>
                  <a:cubicBezTo>
                    <a:pt x="307" y="4340"/>
                    <a:pt x="320" y="4463"/>
                    <a:pt x="258" y="4635"/>
                  </a:cubicBezTo>
                  <a:cubicBezTo>
                    <a:pt x="234" y="4684"/>
                    <a:pt x="258" y="4758"/>
                    <a:pt x="271" y="4807"/>
                  </a:cubicBezTo>
                  <a:cubicBezTo>
                    <a:pt x="381" y="4881"/>
                    <a:pt x="492" y="4856"/>
                    <a:pt x="603" y="4844"/>
                  </a:cubicBezTo>
                  <a:cubicBezTo>
                    <a:pt x="811" y="4795"/>
                    <a:pt x="1033" y="4746"/>
                    <a:pt x="1242" y="4697"/>
                  </a:cubicBezTo>
                  <a:cubicBezTo>
                    <a:pt x="1586" y="4623"/>
                    <a:pt x="1930" y="4524"/>
                    <a:pt x="2274" y="4500"/>
                  </a:cubicBezTo>
                  <a:cubicBezTo>
                    <a:pt x="2852" y="4438"/>
                    <a:pt x="3418" y="4340"/>
                    <a:pt x="3983" y="4242"/>
                  </a:cubicBezTo>
                  <a:cubicBezTo>
                    <a:pt x="4352" y="4180"/>
                    <a:pt x="4721" y="4107"/>
                    <a:pt x="5090" y="4082"/>
                  </a:cubicBezTo>
                  <a:cubicBezTo>
                    <a:pt x="5889" y="4033"/>
                    <a:pt x="6675" y="3947"/>
                    <a:pt x="7462" y="3824"/>
                  </a:cubicBezTo>
                  <a:cubicBezTo>
                    <a:pt x="7770" y="3775"/>
                    <a:pt x="8077" y="3775"/>
                    <a:pt x="8384" y="3762"/>
                  </a:cubicBezTo>
                  <a:cubicBezTo>
                    <a:pt x="8495" y="3750"/>
                    <a:pt x="8606" y="3762"/>
                    <a:pt x="8716" y="3787"/>
                  </a:cubicBezTo>
                  <a:cubicBezTo>
                    <a:pt x="8827" y="3799"/>
                    <a:pt x="8937" y="3873"/>
                    <a:pt x="8962" y="3984"/>
                  </a:cubicBezTo>
                  <a:cubicBezTo>
                    <a:pt x="9048" y="4377"/>
                    <a:pt x="9331" y="4684"/>
                    <a:pt x="9442" y="5065"/>
                  </a:cubicBezTo>
                  <a:cubicBezTo>
                    <a:pt x="9466" y="5151"/>
                    <a:pt x="9540" y="5201"/>
                    <a:pt x="9638" y="5225"/>
                  </a:cubicBezTo>
                  <a:cubicBezTo>
                    <a:pt x="9663" y="5225"/>
                    <a:pt x="9675" y="5225"/>
                    <a:pt x="9700" y="5225"/>
                  </a:cubicBezTo>
                  <a:cubicBezTo>
                    <a:pt x="10339" y="5299"/>
                    <a:pt x="10917" y="5090"/>
                    <a:pt x="11519" y="4930"/>
                  </a:cubicBezTo>
                  <a:cubicBezTo>
                    <a:pt x="11593" y="4918"/>
                    <a:pt x="11667" y="4820"/>
                    <a:pt x="11691" y="4746"/>
                  </a:cubicBezTo>
                  <a:cubicBezTo>
                    <a:pt x="11765" y="4451"/>
                    <a:pt x="11814" y="4143"/>
                    <a:pt x="11900" y="3848"/>
                  </a:cubicBezTo>
                  <a:cubicBezTo>
                    <a:pt x="11949" y="3664"/>
                    <a:pt x="11814" y="3516"/>
                    <a:pt x="11814" y="3344"/>
                  </a:cubicBezTo>
                  <a:cubicBezTo>
                    <a:pt x="11814" y="3172"/>
                    <a:pt x="11863" y="3074"/>
                    <a:pt x="12011" y="3049"/>
                  </a:cubicBezTo>
                  <a:cubicBezTo>
                    <a:pt x="12453" y="3000"/>
                    <a:pt x="12884" y="2877"/>
                    <a:pt x="13302" y="2742"/>
                  </a:cubicBezTo>
                  <a:cubicBezTo>
                    <a:pt x="13658" y="2631"/>
                    <a:pt x="14027" y="2570"/>
                    <a:pt x="14396" y="2496"/>
                  </a:cubicBezTo>
                  <a:cubicBezTo>
                    <a:pt x="14666" y="2435"/>
                    <a:pt x="14961" y="2410"/>
                    <a:pt x="15232" y="2312"/>
                  </a:cubicBezTo>
                  <a:cubicBezTo>
                    <a:pt x="15846" y="2103"/>
                    <a:pt x="16498" y="2140"/>
                    <a:pt x="17113" y="1967"/>
                  </a:cubicBezTo>
                  <a:cubicBezTo>
                    <a:pt x="17641" y="2004"/>
                    <a:pt x="18158" y="1832"/>
                    <a:pt x="18686" y="1832"/>
                  </a:cubicBezTo>
                  <a:cubicBezTo>
                    <a:pt x="18834" y="1832"/>
                    <a:pt x="18994" y="1808"/>
                    <a:pt x="19141" y="1783"/>
                  </a:cubicBezTo>
                  <a:cubicBezTo>
                    <a:pt x="19203" y="1697"/>
                    <a:pt x="19239" y="1623"/>
                    <a:pt x="19289" y="1549"/>
                  </a:cubicBezTo>
                  <a:cubicBezTo>
                    <a:pt x="19338" y="1488"/>
                    <a:pt x="19436" y="1439"/>
                    <a:pt x="19461" y="1365"/>
                  </a:cubicBezTo>
                  <a:cubicBezTo>
                    <a:pt x="19559" y="1095"/>
                    <a:pt x="19768" y="886"/>
                    <a:pt x="19916" y="640"/>
                  </a:cubicBezTo>
                  <a:cubicBezTo>
                    <a:pt x="20039" y="443"/>
                    <a:pt x="20149" y="234"/>
                    <a:pt x="20186" y="1"/>
                  </a:cubicBezTo>
                  <a:close/>
                </a:path>
              </a:pathLst>
            </a:custGeom>
            <a:solidFill>
              <a:srgbClr val="EC91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22"/>
            <p:cNvSpPr/>
            <p:nvPr/>
          </p:nvSpPr>
          <p:spPr>
            <a:xfrm>
              <a:off x="-11155595" y="-4978083"/>
              <a:ext cx="289751" cy="285206"/>
            </a:xfrm>
            <a:custGeom>
              <a:rect b="b" l="l" r="r" t="t"/>
              <a:pathLst>
                <a:path extrusionOk="0" h="6087" w="6184">
                  <a:moveTo>
                    <a:pt x="4192" y="3148"/>
                  </a:moveTo>
                  <a:cubicBezTo>
                    <a:pt x="4438" y="3517"/>
                    <a:pt x="4746" y="3824"/>
                    <a:pt x="5114" y="4070"/>
                  </a:cubicBezTo>
                  <a:cubicBezTo>
                    <a:pt x="5471" y="4304"/>
                    <a:pt x="5803" y="4549"/>
                    <a:pt x="6147" y="4795"/>
                  </a:cubicBezTo>
                  <a:cubicBezTo>
                    <a:pt x="6184" y="5226"/>
                    <a:pt x="6159" y="5631"/>
                    <a:pt x="6159" y="6086"/>
                  </a:cubicBezTo>
                  <a:cubicBezTo>
                    <a:pt x="6036" y="6061"/>
                    <a:pt x="5950" y="6049"/>
                    <a:pt x="5877" y="6012"/>
                  </a:cubicBezTo>
                  <a:cubicBezTo>
                    <a:pt x="5754" y="5926"/>
                    <a:pt x="5631" y="5828"/>
                    <a:pt x="5520" y="5730"/>
                  </a:cubicBezTo>
                  <a:cubicBezTo>
                    <a:pt x="5041" y="5336"/>
                    <a:pt x="4561" y="4943"/>
                    <a:pt x="4094" y="4549"/>
                  </a:cubicBezTo>
                  <a:cubicBezTo>
                    <a:pt x="3959" y="4426"/>
                    <a:pt x="3824" y="4316"/>
                    <a:pt x="3688" y="4205"/>
                  </a:cubicBezTo>
                  <a:cubicBezTo>
                    <a:pt x="3639" y="4156"/>
                    <a:pt x="3590" y="4107"/>
                    <a:pt x="3541" y="4058"/>
                  </a:cubicBezTo>
                  <a:cubicBezTo>
                    <a:pt x="2668" y="3160"/>
                    <a:pt x="1771" y="2287"/>
                    <a:pt x="750" y="1538"/>
                  </a:cubicBezTo>
                  <a:cubicBezTo>
                    <a:pt x="480" y="1341"/>
                    <a:pt x="259" y="1095"/>
                    <a:pt x="62" y="812"/>
                  </a:cubicBezTo>
                  <a:cubicBezTo>
                    <a:pt x="37" y="579"/>
                    <a:pt x="0" y="345"/>
                    <a:pt x="37" y="99"/>
                  </a:cubicBezTo>
                  <a:cubicBezTo>
                    <a:pt x="50" y="50"/>
                    <a:pt x="148" y="1"/>
                    <a:pt x="197" y="25"/>
                  </a:cubicBezTo>
                  <a:cubicBezTo>
                    <a:pt x="431" y="99"/>
                    <a:pt x="627" y="247"/>
                    <a:pt x="799" y="419"/>
                  </a:cubicBezTo>
                  <a:cubicBezTo>
                    <a:pt x="984" y="579"/>
                    <a:pt x="1144" y="763"/>
                    <a:pt x="1340" y="898"/>
                  </a:cubicBezTo>
                  <a:cubicBezTo>
                    <a:pt x="2078" y="1427"/>
                    <a:pt x="2754" y="2029"/>
                    <a:pt x="3406" y="2669"/>
                  </a:cubicBezTo>
                  <a:cubicBezTo>
                    <a:pt x="3516" y="2767"/>
                    <a:pt x="3615" y="2890"/>
                    <a:pt x="3787" y="2890"/>
                  </a:cubicBezTo>
                  <a:cubicBezTo>
                    <a:pt x="3873" y="3062"/>
                    <a:pt x="4008" y="3148"/>
                    <a:pt x="4192" y="3148"/>
                  </a:cubicBezTo>
                  <a:close/>
                </a:path>
              </a:pathLst>
            </a:custGeom>
            <a:solidFill>
              <a:srgbClr val="EC91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22"/>
            <p:cNvSpPr/>
            <p:nvPr/>
          </p:nvSpPr>
          <p:spPr>
            <a:xfrm>
              <a:off x="-10946528" y="-4830630"/>
              <a:ext cx="25395" cy="22537"/>
            </a:xfrm>
            <a:custGeom>
              <a:rect b="b" l="l" r="r" t="t"/>
              <a:pathLst>
                <a:path extrusionOk="0" h="481" w="542">
                  <a:moveTo>
                    <a:pt x="1" y="13"/>
                  </a:moveTo>
                  <a:cubicBezTo>
                    <a:pt x="222" y="50"/>
                    <a:pt x="394" y="173"/>
                    <a:pt x="517" y="357"/>
                  </a:cubicBezTo>
                  <a:cubicBezTo>
                    <a:pt x="542" y="382"/>
                    <a:pt x="505" y="431"/>
                    <a:pt x="505" y="480"/>
                  </a:cubicBezTo>
                  <a:cubicBezTo>
                    <a:pt x="321" y="394"/>
                    <a:pt x="185" y="247"/>
                    <a:pt x="50" y="112"/>
                  </a:cubicBezTo>
                  <a:cubicBezTo>
                    <a:pt x="25" y="87"/>
                    <a:pt x="25" y="38"/>
                    <a:pt x="1" y="1"/>
                  </a:cubicBezTo>
                  <a:close/>
                </a:path>
              </a:pathLst>
            </a:custGeom>
            <a:solidFill>
              <a:srgbClr val="EC91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22"/>
            <p:cNvSpPr/>
            <p:nvPr/>
          </p:nvSpPr>
          <p:spPr>
            <a:xfrm>
              <a:off x="-10978202" y="-4847873"/>
              <a:ext cx="12745" cy="5810"/>
            </a:xfrm>
            <a:custGeom>
              <a:rect b="b" l="l" r="r" t="t"/>
              <a:pathLst>
                <a:path extrusionOk="0" h="124" w="272">
                  <a:moveTo>
                    <a:pt x="271" y="111"/>
                  </a:moveTo>
                  <a:cubicBezTo>
                    <a:pt x="185" y="111"/>
                    <a:pt x="87" y="111"/>
                    <a:pt x="1" y="123"/>
                  </a:cubicBezTo>
                  <a:cubicBezTo>
                    <a:pt x="124" y="0"/>
                    <a:pt x="124" y="0"/>
                    <a:pt x="271" y="111"/>
                  </a:cubicBezTo>
                  <a:close/>
                </a:path>
              </a:pathLst>
            </a:custGeom>
            <a:solidFill>
              <a:srgbClr val="EC91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22"/>
            <p:cNvSpPr/>
            <p:nvPr/>
          </p:nvSpPr>
          <p:spPr>
            <a:xfrm>
              <a:off x="-10959741" y="-4837518"/>
              <a:ext cx="13260" cy="7544"/>
            </a:xfrm>
            <a:custGeom>
              <a:rect b="b" l="l" r="r" t="t"/>
              <a:pathLst>
                <a:path extrusionOk="0" h="161" w="283">
                  <a:moveTo>
                    <a:pt x="0" y="160"/>
                  </a:moveTo>
                  <a:cubicBezTo>
                    <a:pt x="0" y="111"/>
                    <a:pt x="0" y="62"/>
                    <a:pt x="0" y="0"/>
                  </a:cubicBezTo>
                  <a:cubicBezTo>
                    <a:pt x="111" y="25"/>
                    <a:pt x="221" y="50"/>
                    <a:pt x="283" y="160"/>
                  </a:cubicBezTo>
                  <a:lnTo>
                    <a:pt x="283" y="148"/>
                  </a:lnTo>
                  <a:cubicBezTo>
                    <a:pt x="197" y="148"/>
                    <a:pt x="99" y="160"/>
                    <a:pt x="0" y="160"/>
                  </a:cubicBezTo>
                  <a:close/>
                </a:path>
              </a:pathLst>
            </a:custGeom>
            <a:solidFill>
              <a:srgbClr val="EC91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22"/>
            <p:cNvSpPr/>
            <p:nvPr/>
          </p:nvSpPr>
          <p:spPr>
            <a:xfrm>
              <a:off x="-11123359" y="-5297728"/>
              <a:ext cx="1255199" cy="526510"/>
            </a:xfrm>
            <a:custGeom>
              <a:rect b="b" l="l" r="r" t="t"/>
              <a:pathLst>
                <a:path extrusionOk="0" h="11237" w="26789">
                  <a:moveTo>
                    <a:pt x="17630" y="7610"/>
                  </a:moveTo>
                  <a:cubicBezTo>
                    <a:pt x="17372" y="7806"/>
                    <a:pt x="17089" y="7991"/>
                    <a:pt x="16769" y="8089"/>
                  </a:cubicBezTo>
                  <a:cubicBezTo>
                    <a:pt x="16363" y="8200"/>
                    <a:pt x="15945" y="8187"/>
                    <a:pt x="15527" y="8101"/>
                  </a:cubicBezTo>
                  <a:cubicBezTo>
                    <a:pt x="15208" y="8040"/>
                    <a:pt x="14999" y="7806"/>
                    <a:pt x="14814" y="7548"/>
                  </a:cubicBezTo>
                  <a:cubicBezTo>
                    <a:pt x="14778" y="7499"/>
                    <a:pt x="14753" y="7425"/>
                    <a:pt x="14753" y="7364"/>
                  </a:cubicBezTo>
                  <a:cubicBezTo>
                    <a:pt x="14753" y="7167"/>
                    <a:pt x="14765" y="6970"/>
                    <a:pt x="14802" y="6774"/>
                  </a:cubicBezTo>
                  <a:cubicBezTo>
                    <a:pt x="14814" y="6700"/>
                    <a:pt x="14901" y="6638"/>
                    <a:pt x="14950" y="6577"/>
                  </a:cubicBezTo>
                  <a:cubicBezTo>
                    <a:pt x="14962" y="6565"/>
                    <a:pt x="14999" y="6565"/>
                    <a:pt x="15023" y="6565"/>
                  </a:cubicBezTo>
                  <a:cubicBezTo>
                    <a:pt x="15048" y="6589"/>
                    <a:pt x="15110" y="6614"/>
                    <a:pt x="15110" y="6638"/>
                  </a:cubicBezTo>
                  <a:cubicBezTo>
                    <a:pt x="15122" y="6786"/>
                    <a:pt x="15097" y="6946"/>
                    <a:pt x="15110" y="7093"/>
                  </a:cubicBezTo>
                  <a:cubicBezTo>
                    <a:pt x="15122" y="7315"/>
                    <a:pt x="15257" y="7462"/>
                    <a:pt x="15429" y="7560"/>
                  </a:cubicBezTo>
                  <a:cubicBezTo>
                    <a:pt x="15503" y="7610"/>
                    <a:pt x="15589" y="7646"/>
                    <a:pt x="15675" y="7671"/>
                  </a:cubicBezTo>
                  <a:cubicBezTo>
                    <a:pt x="16302" y="7794"/>
                    <a:pt x="16855" y="7659"/>
                    <a:pt x="17347" y="7253"/>
                  </a:cubicBezTo>
                  <a:cubicBezTo>
                    <a:pt x="17445" y="7167"/>
                    <a:pt x="17507" y="7032"/>
                    <a:pt x="17482" y="6897"/>
                  </a:cubicBezTo>
                  <a:cubicBezTo>
                    <a:pt x="17458" y="6761"/>
                    <a:pt x="17408" y="6638"/>
                    <a:pt x="17372" y="6491"/>
                  </a:cubicBezTo>
                  <a:cubicBezTo>
                    <a:pt x="17187" y="6380"/>
                    <a:pt x="17052" y="6307"/>
                    <a:pt x="16929" y="6220"/>
                  </a:cubicBezTo>
                  <a:cubicBezTo>
                    <a:pt x="16708" y="6036"/>
                    <a:pt x="16462" y="5999"/>
                    <a:pt x="16191" y="5999"/>
                  </a:cubicBezTo>
                  <a:cubicBezTo>
                    <a:pt x="16032" y="5987"/>
                    <a:pt x="15884" y="5999"/>
                    <a:pt x="15786" y="6159"/>
                  </a:cubicBezTo>
                  <a:cubicBezTo>
                    <a:pt x="15786" y="6159"/>
                    <a:pt x="15700" y="6134"/>
                    <a:pt x="15687" y="6110"/>
                  </a:cubicBezTo>
                  <a:cubicBezTo>
                    <a:pt x="15614" y="5975"/>
                    <a:pt x="15650" y="5802"/>
                    <a:pt x="15761" y="5753"/>
                  </a:cubicBezTo>
                  <a:cubicBezTo>
                    <a:pt x="16118" y="5606"/>
                    <a:pt x="16486" y="5557"/>
                    <a:pt x="16843" y="5716"/>
                  </a:cubicBezTo>
                  <a:cubicBezTo>
                    <a:pt x="17003" y="5790"/>
                    <a:pt x="17150" y="5913"/>
                    <a:pt x="17310" y="5975"/>
                  </a:cubicBezTo>
                  <a:cubicBezTo>
                    <a:pt x="17789" y="6147"/>
                    <a:pt x="17888" y="6540"/>
                    <a:pt x="17925" y="6970"/>
                  </a:cubicBezTo>
                  <a:cubicBezTo>
                    <a:pt x="17949" y="7229"/>
                    <a:pt x="17839" y="7450"/>
                    <a:pt x="17630" y="7610"/>
                  </a:cubicBezTo>
                  <a:close/>
                  <a:moveTo>
                    <a:pt x="13819" y="9171"/>
                  </a:moveTo>
                  <a:cubicBezTo>
                    <a:pt x="13327" y="9380"/>
                    <a:pt x="12811" y="9491"/>
                    <a:pt x="12270" y="9454"/>
                  </a:cubicBezTo>
                  <a:cubicBezTo>
                    <a:pt x="12134" y="9441"/>
                    <a:pt x="12024" y="9380"/>
                    <a:pt x="11938" y="9269"/>
                  </a:cubicBezTo>
                  <a:cubicBezTo>
                    <a:pt x="11864" y="9159"/>
                    <a:pt x="11790" y="9048"/>
                    <a:pt x="11753" y="8925"/>
                  </a:cubicBezTo>
                  <a:cubicBezTo>
                    <a:pt x="11729" y="8851"/>
                    <a:pt x="11741" y="8753"/>
                    <a:pt x="11766" y="8679"/>
                  </a:cubicBezTo>
                  <a:cubicBezTo>
                    <a:pt x="11766" y="8642"/>
                    <a:pt x="11827" y="8605"/>
                    <a:pt x="11864" y="8605"/>
                  </a:cubicBezTo>
                  <a:cubicBezTo>
                    <a:pt x="11901" y="8593"/>
                    <a:pt x="11962" y="8605"/>
                    <a:pt x="11975" y="8630"/>
                  </a:cubicBezTo>
                  <a:cubicBezTo>
                    <a:pt x="12122" y="9048"/>
                    <a:pt x="12466" y="9097"/>
                    <a:pt x="12835" y="9048"/>
                  </a:cubicBezTo>
                  <a:cubicBezTo>
                    <a:pt x="13118" y="8999"/>
                    <a:pt x="13401" y="8950"/>
                    <a:pt x="13671" y="8864"/>
                  </a:cubicBezTo>
                  <a:cubicBezTo>
                    <a:pt x="13929" y="8790"/>
                    <a:pt x="14052" y="8482"/>
                    <a:pt x="13954" y="8212"/>
                  </a:cubicBezTo>
                  <a:cubicBezTo>
                    <a:pt x="13782" y="7794"/>
                    <a:pt x="13610" y="7634"/>
                    <a:pt x="13093" y="7388"/>
                  </a:cubicBezTo>
                  <a:cubicBezTo>
                    <a:pt x="13216" y="7315"/>
                    <a:pt x="13352" y="7327"/>
                    <a:pt x="13474" y="7388"/>
                  </a:cubicBezTo>
                  <a:cubicBezTo>
                    <a:pt x="13917" y="7585"/>
                    <a:pt x="14126" y="7966"/>
                    <a:pt x="14224" y="8409"/>
                  </a:cubicBezTo>
                  <a:cubicBezTo>
                    <a:pt x="14286" y="8667"/>
                    <a:pt x="14065" y="9060"/>
                    <a:pt x="13819" y="9171"/>
                  </a:cubicBezTo>
                  <a:close/>
                  <a:moveTo>
                    <a:pt x="10573" y="6417"/>
                  </a:moveTo>
                  <a:cubicBezTo>
                    <a:pt x="10426" y="6282"/>
                    <a:pt x="10340" y="6098"/>
                    <a:pt x="10327" y="5901"/>
                  </a:cubicBezTo>
                  <a:cubicBezTo>
                    <a:pt x="10315" y="5630"/>
                    <a:pt x="10364" y="5372"/>
                    <a:pt x="10475" y="5126"/>
                  </a:cubicBezTo>
                  <a:cubicBezTo>
                    <a:pt x="10499" y="5077"/>
                    <a:pt x="10536" y="5003"/>
                    <a:pt x="10586" y="4979"/>
                  </a:cubicBezTo>
                  <a:cubicBezTo>
                    <a:pt x="11003" y="4733"/>
                    <a:pt x="11421" y="4487"/>
                    <a:pt x="11925" y="4499"/>
                  </a:cubicBezTo>
                  <a:cubicBezTo>
                    <a:pt x="11999" y="4512"/>
                    <a:pt x="12061" y="4536"/>
                    <a:pt x="12122" y="4561"/>
                  </a:cubicBezTo>
                  <a:cubicBezTo>
                    <a:pt x="12208" y="4585"/>
                    <a:pt x="12171" y="4659"/>
                    <a:pt x="12171" y="4733"/>
                  </a:cubicBezTo>
                  <a:cubicBezTo>
                    <a:pt x="12651" y="4819"/>
                    <a:pt x="13057" y="5077"/>
                    <a:pt x="13450" y="5348"/>
                  </a:cubicBezTo>
                  <a:cubicBezTo>
                    <a:pt x="13720" y="5557"/>
                    <a:pt x="13856" y="5864"/>
                    <a:pt x="13892" y="6196"/>
                  </a:cubicBezTo>
                  <a:cubicBezTo>
                    <a:pt x="13917" y="6368"/>
                    <a:pt x="13856" y="6516"/>
                    <a:pt x="13720" y="6602"/>
                  </a:cubicBezTo>
                  <a:cubicBezTo>
                    <a:pt x="13524" y="6749"/>
                    <a:pt x="13327" y="6872"/>
                    <a:pt x="13118" y="6995"/>
                  </a:cubicBezTo>
                  <a:cubicBezTo>
                    <a:pt x="13020" y="7044"/>
                    <a:pt x="12909" y="7069"/>
                    <a:pt x="12798" y="7081"/>
                  </a:cubicBezTo>
                  <a:cubicBezTo>
                    <a:pt x="12602" y="7093"/>
                    <a:pt x="12405" y="7093"/>
                    <a:pt x="12208" y="7093"/>
                  </a:cubicBezTo>
                  <a:cubicBezTo>
                    <a:pt x="11495" y="7106"/>
                    <a:pt x="11569" y="7155"/>
                    <a:pt x="10881" y="6663"/>
                  </a:cubicBezTo>
                  <a:cubicBezTo>
                    <a:pt x="10770" y="6589"/>
                    <a:pt x="10672" y="6503"/>
                    <a:pt x="10573" y="6417"/>
                  </a:cubicBezTo>
                  <a:close/>
                  <a:moveTo>
                    <a:pt x="9282" y="8667"/>
                  </a:moveTo>
                  <a:cubicBezTo>
                    <a:pt x="9123" y="8777"/>
                    <a:pt x="8938" y="8864"/>
                    <a:pt x="8778" y="8986"/>
                  </a:cubicBezTo>
                  <a:cubicBezTo>
                    <a:pt x="8422" y="9269"/>
                    <a:pt x="8016" y="9404"/>
                    <a:pt x="7623" y="9343"/>
                  </a:cubicBezTo>
                  <a:cubicBezTo>
                    <a:pt x="7500" y="9343"/>
                    <a:pt x="7463" y="9331"/>
                    <a:pt x="7414" y="9343"/>
                  </a:cubicBezTo>
                  <a:cubicBezTo>
                    <a:pt x="7008" y="9404"/>
                    <a:pt x="6688" y="9220"/>
                    <a:pt x="6406" y="8950"/>
                  </a:cubicBezTo>
                  <a:cubicBezTo>
                    <a:pt x="6344" y="8888"/>
                    <a:pt x="6283" y="8802"/>
                    <a:pt x="6283" y="8728"/>
                  </a:cubicBezTo>
                  <a:cubicBezTo>
                    <a:pt x="6270" y="8519"/>
                    <a:pt x="6270" y="8298"/>
                    <a:pt x="6295" y="8077"/>
                  </a:cubicBezTo>
                  <a:cubicBezTo>
                    <a:pt x="6307" y="8003"/>
                    <a:pt x="6381" y="7917"/>
                    <a:pt x="6443" y="7855"/>
                  </a:cubicBezTo>
                  <a:cubicBezTo>
                    <a:pt x="6627" y="7671"/>
                    <a:pt x="6861" y="7548"/>
                    <a:pt x="7119" y="7462"/>
                  </a:cubicBezTo>
                  <a:cubicBezTo>
                    <a:pt x="7303" y="7401"/>
                    <a:pt x="7500" y="7351"/>
                    <a:pt x="7684" y="7278"/>
                  </a:cubicBezTo>
                  <a:cubicBezTo>
                    <a:pt x="8053" y="7155"/>
                    <a:pt x="8422" y="7179"/>
                    <a:pt x="8803" y="7216"/>
                  </a:cubicBezTo>
                  <a:cubicBezTo>
                    <a:pt x="9159" y="7253"/>
                    <a:pt x="9541" y="7659"/>
                    <a:pt x="9565" y="8028"/>
                  </a:cubicBezTo>
                  <a:cubicBezTo>
                    <a:pt x="9590" y="8286"/>
                    <a:pt x="9491" y="8507"/>
                    <a:pt x="9282" y="8667"/>
                  </a:cubicBezTo>
                  <a:close/>
                  <a:moveTo>
                    <a:pt x="5914" y="9761"/>
                  </a:moveTo>
                  <a:cubicBezTo>
                    <a:pt x="5902" y="9798"/>
                    <a:pt x="5865" y="9835"/>
                    <a:pt x="5828" y="9847"/>
                  </a:cubicBezTo>
                  <a:cubicBezTo>
                    <a:pt x="5348" y="10093"/>
                    <a:pt x="4771" y="9945"/>
                    <a:pt x="4500" y="9491"/>
                  </a:cubicBezTo>
                  <a:cubicBezTo>
                    <a:pt x="4377" y="9282"/>
                    <a:pt x="4402" y="9060"/>
                    <a:pt x="4488" y="8851"/>
                  </a:cubicBezTo>
                  <a:cubicBezTo>
                    <a:pt x="4525" y="8765"/>
                    <a:pt x="4611" y="8728"/>
                    <a:pt x="4697" y="8728"/>
                  </a:cubicBezTo>
                  <a:cubicBezTo>
                    <a:pt x="4955" y="8728"/>
                    <a:pt x="5226" y="8728"/>
                    <a:pt x="5459" y="8900"/>
                  </a:cubicBezTo>
                  <a:cubicBezTo>
                    <a:pt x="5275" y="8950"/>
                    <a:pt x="5090" y="8986"/>
                    <a:pt x="4894" y="9036"/>
                  </a:cubicBezTo>
                  <a:cubicBezTo>
                    <a:pt x="4795" y="9060"/>
                    <a:pt x="4746" y="9208"/>
                    <a:pt x="4808" y="9306"/>
                  </a:cubicBezTo>
                  <a:cubicBezTo>
                    <a:pt x="4906" y="9478"/>
                    <a:pt x="5041" y="9577"/>
                    <a:pt x="5226" y="9589"/>
                  </a:cubicBezTo>
                  <a:cubicBezTo>
                    <a:pt x="5447" y="9601"/>
                    <a:pt x="5668" y="9589"/>
                    <a:pt x="5877" y="9601"/>
                  </a:cubicBezTo>
                  <a:cubicBezTo>
                    <a:pt x="5902" y="9601"/>
                    <a:pt x="5926" y="9626"/>
                    <a:pt x="5926" y="9638"/>
                  </a:cubicBezTo>
                  <a:cubicBezTo>
                    <a:pt x="5926" y="9675"/>
                    <a:pt x="5926" y="9724"/>
                    <a:pt x="5914" y="9761"/>
                  </a:cubicBezTo>
                  <a:close/>
                  <a:moveTo>
                    <a:pt x="3468" y="6798"/>
                  </a:moveTo>
                  <a:cubicBezTo>
                    <a:pt x="3443" y="6774"/>
                    <a:pt x="3443" y="6712"/>
                    <a:pt x="3455" y="6700"/>
                  </a:cubicBezTo>
                  <a:cubicBezTo>
                    <a:pt x="3517" y="6638"/>
                    <a:pt x="3591" y="6577"/>
                    <a:pt x="3664" y="6540"/>
                  </a:cubicBezTo>
                  <a:cubicBezTo>
                    <a:pt x="3910" y="6429"/>
                    <a:pt x="4156" y="6331"/>
                    <a:pt x="4390" y="6220"/>
                  </a:cubicBezTo>
                  <a:cubicBezTo>
                    <a:pt x="4488" y="6171"/>
                    <a:pt x="4549" y="6085"/>
                    <a:pt x="4599" y="5975"/>
                  </a:cubicBezTo>
                  <a:cubicBezTo>
                    <a:pt x="4623" y="5889"/>
                    <a:pt x="4586" y="5766"/>
                    <a:pt x="4513" y="5766"/>
                  </a:cubicBezTo>
                  <a:cubicBezTo>
                    <a:pt x="4316" y="5753"/>
                    <a:pt x="4107" y="5741"/>
                    <a:pt x="3910" y="5729"/>
                  </a:cubicBezTo>
                  <a:cubicBezTo>
                    <a:pt x="3578" y="5729"/>
                    <a:pt x="3259" y="5741"/>
                    <a:pt x="2927" y="5815"/>
                  </a:cubicBezTo>
                  <a:cubicBezTo>
                    <a:pt x="2902" y="5827"/>
                    <a:pt x="2853" y="5790"/>
                    <a:pt x="2828" y="5753"/>
                  </a:cubicBezTo>
                  <a:cubicBezTo>
                    <a:pt x="2791" y="5716"/>
                    <a:pt x="2816" y="5618"/>
                    <a:pt x="2865" y="5581"/>
                  </a:cubicBezTo>
                  <a:cubicBezTo>
                    <a:pt x="3037" y="5471"/>
                    <a:pt x="3222" y="5385"/>
                    <a:pt x="3418" y="5372"/>
                  </a:cubicBezTo>
                  <a:cubicBezTo>
                    <a:pt x="3775" y="5360"/>
                    <a:pt x="4119" y="5360"/>
                    <a:pt x="4476" y="5372"/>
                  </a:cubicBezTo>
                  <a:cubicBezTo>
                    <a:pt x="4599" y="5372"/>
                    <a:pt x="4734" y="5446"/>
                    <a:pt x="4844" y="5495"/>
                  </a:cubicBezTo>
                  <a:cubicBezTo>
                    <a:pt x="4955" y="5544"/>
                    <a:pt x="5041" y="5704"/>
                    <a:pt x="5017" y="5827"/>
                  </a:cubicBezTo>
                  <a:cubicBezTo>
                    <a:pt x="4980" y="6147"/>
                    <a:pt x="4869" y="6417"/>
                    <a:pt x="4562" y="6577"/>
                  </a:cubicBezTo>
                  <a:cubicBezTo>
                    <a:pt x="4304" y="6712"/>
                    <a:pt x="4045" y="6835"/>
                    <a:pt x="3763" y="6897"/>
                  </a:cubicBezTo>
                  <a:cubicBezTo>
                    <a:pt x="3652" y="6921"/>
                    <a:pt x="3541" y="6884"/>
                    <a:pt x="3468" y="6798"/>
                  </a:cubicBezTo>
                  <a:close/>
                  <a:moveTo>
                    <a:pt x="26788" y="8077"/>
                  </a:moveTo>
                  <a:cubicBezTo>
                    <a:pt x="26764" y="8028"/>
                    <a:pt x="26751" y="7978"/>
                    <a:pt x="26715" y="7942"/>
                  </a:cubicBezTo>
                  <a:cubicBezTo>
                    <a:pt x="26198" y="7388"/>
                    <a:pt x="25670" y="6823"/>
                    <a:pt x="25252" y="6171"/>
                  </a:cubicBezTo>
                  <a:cubicBezTo>
                    <a:pt x="25202" y="6098"/>
                    <a:pt x="25141" y="6036"/>
                    <a:pt x="25067" y="5987"/>
                  </a:cubicBezTo>
                  <a:cubicBezTo>
                    <a:pt x="25018" y="5962"/>
                    <a:pt x="24944" y="5962"/>
                    <a:pt x="24871" y="5950"/>
                  </a:cubicBezTo>
                  <a:cubicBezTo>
                    <a:pt x="24871" y="6208"/>
                    <a:pt x="24883" y="6454"/>
                    <a:pt x="24858" y="6688"/>
                  </a:cubicBezTo>
                  <a:cubicBezTo>
                    <a:pt x="24846" y="6946"/>
                    <a:pt x="24711" y="7142"/>
                    <a:pt x="24465" y="7265"/>
                  </a:cubicBezTo>
                  <a:cubicBezTo>
                    <a:pt x="24022" y="7499"/>
                    <a:pt x="23580" y="7499"/>
                    <a:pt x="23125" y="7351"/>
                  </a:cubicBezTo>
                  <a:cubicBezTo>
                    <a:pt x="23088" y="7339"/>
                    <a:pt x="23076" y="7290"/>
                    <a:pt x="23051" y="7253"/>
                  </a:cubicBezTo>
                  <a:cubicBezTo>
                    <a:pt x="23125" y="7155"/>
                    <a:pt x="23236" y="7142"/>
                    <a:pt x="23346" y="7130"/>
                  </a:cubicBezTo>
                  <a:cubicBezTo>
                    <a:pt x="23543" y="7118"/>
                    <a:pt x="23740" y="7106"/>
                    <a:pt x="23936" y="7081"/>
                  </a:cubicBezTo>
                  <a:cubicBezTo>
                    <a:pt x="24367" y="7020"/>
                    <a:pt x="24551" y="6786"/>
                    <a:pt x="24551" y="6356"/>
                  </a:cubicBezTo>
                  <a:cubicBezTo>
                    <a:pt x="24551" y="6220"/>
                    <a:pt x="24502" y="6098"/>
                    <a:pt x="24403" y="5999"/>
                  </a:cubicBezTo>
                  <a:cubicBezTo>
                    <a:pt x="24268" y="5864"/>
                    <a:pt x="24133" y="5716"/>
                    <a:pt x="23985" y="5581"/>
                  </a:cubicBezTo>
                  <a:cubicBezTo>
                    <a:pt x="23912" y="5532"/>
                    <a:pt x="23826" y="5507"/>
                    <a:pt x="23740" y="5458"/>
                  </a:cubicBezTo>
                  <a:cubicBezTo>
                    <a:pt x="23506" y="5594"/>
                    <a:pt x="23297" y="5766"/>
                    <a:pt x="23027" y="5790"/>
                  </a:cubicBezTo>
                  <a:cubicBezTo>
                    <a:pt x="22768" y="5827"/>
                    <a:pt x="22510" y="5889"/>
                    <a:pt x="22264" y="5938"/>
                  </a:cubicBezTo>
                  <a:cubicBezTo>
                    <a:pt x="22092" y="6282"/>
                    <a:pt x="21834" y="6528"/>
                    <a:pt x="21736" y="6884"/>
                  </a:cubicBezTo>
                  <a:cubicBezTo>
                    <a:pt x="21723" y="6958"/>
                    <a:pt x="21637" y="7032"/>
                    <a:pt x="21564" y="7081"/>
                  </a:cubicBezTo>
                  <a:cubicBezTo>
                    <a:pt x="21084" y="7474"/>
                    <a:pt x="21084" y="7474"/>
                    <a:pt x="20433" y="7474"/>
                  </a:cubicBezTo>
                  <a:cubicBezTo>
                    <a:pt x="20260" y="7474"/>
                    <a:pt x="20076" y="7487"/>
                    <a:pt x="19904" y="7474"/>
                  </a:cubicBezTo>
                  <a:cubicBezTo>
                    <a:pt x="19756" y="7462"/>
                    <a:pt x="19597" y="7413"/>
                    <a:pt x="19449" y="7376"/>
                  </a:cubicBezTo>
                  <a:cubicBezTo>
                    <a:pt x="19203" y="7315"/>
                    <a:pt x="19093" y="7130"/>
                    <a:pt x="19043" y="6909"/>
                  </a:cubicBezTo>
                  <a:cubicBezTo>
                    <a:pt x="19031" y="6847"/>
                    <a:pt x="19080" y="6786"/>
                    <a:pt x="19093" y="6724"/>
                  </a:cubicBezTo>
                  <a:cubicBezTo>
                    <a:pt x="19129" y="6737"/>
                    <a:pt x="19191" y="6737"/>
                    <a:pt x="19216" y="6761"/>
                  </a:cubicBezTo>
                  <a:cubicBezTo>
                    <a:pt x="19400" y="6995"/>
                    <a:pt x="19634" y="7069"/>
                    <a:pt x="19916" y="7069"/>
                  </a:cubicBezTo>
                  <a:cubicBezTo>
                    <a:pt x="20174" y="7056"/>
                    <a:pt x="20445" y="7056"/>
                    <a:pt x="20703" y="7056"/>
                  </a:cubicBezTo>
                  <a:cubicBezTo>
                    <a:pt x="20961" y="7056"/>
                    <a:pt x="21121" y="6909"/>
                    <a:pt x="21244" y="6724"/>
                  </a:cubicBezTo>
                  <a:cubicBezTo>
                    <a:pt x="21318" y="6602"/>
                    <a:pt x="21367" y="6442"/>
                    <a:pt x="21441" y="6270"/>
                  </a:cubicBezTo>
                  <a:cubicBezTo>
                    <a:pt x="21158" y="5975"/>
                    <a:pt x="20924" y="5618"/>
                    <a:pt x="20494" y="5520"/>
                  </a:cubicBezTo>
                  <a:cubicBezTo>
                    <a:pt x="20347" y="5569"/>
                    <a:pt x="20224" y="5594"/>
                    <a:pt x="20101" y="5643"/>
                  </a:cubicBezTo>
                  <a:cubicBezTo>
                    <a:pt x="19806" y="5766"/>
                    <a:pt x="19498" y="5766"/>
                    <a:pt x="19191" y="5704"/>
                  </a:cubicBezTo>
                  <a:cubicBezTo>
                    <a:pt x="19080" y="5692"/>
                    <a:pt x="18970" y="5655"/>
                    <a:pt x="18859" y="5655"/>
                  </a:cubicBezTo>
                  <a:cubicBezTo>
                    <a:pt x="18466" y="5618"/>
                    <a:pt x="18146" y="5409"/>
                    <a:pt x="17925" y="5089"/>
                  </a:cubicBezTo>
                  <a:cubicBezTo>
                    <a:pt x="17667" y="4721"/>
                    <a:pt x="17396" y="4340"/>
                    <a:pt x="17212" y="3922"/>
                  </a:cubicBezTo>
                  <a:cubicBezTo>
                    <a:pt x="17126" y="3885"/>
                    <a:pt x="17040" y="3848"/>
                    <a:pt x="16954" y="3823"/>
                  </a:cubicBezTo>
                  <a:cubicBezTo>
                    <a:pt x="16548" y="3688"/>
                    <a:pt x="16302" y="3393"/>
                    <a:pt x="16142" y="3012"/>
                  </a:cubicBezTo>
                  <a:cubicBezTo>
                    <a:pt x="16044" y="2778"/>
                    <a:pt x="16044" y="2545"/>
                    <a:pt x="16032" y="2299"/>
                  </a:cubicBezTo>
                  <a:cubicBezTo>
                    <a:pt x="16007" y="1955"/>
                    <a:pt x="16007" y="1930"/>
                    <a:pt x="16290" y="1795"/>
                  </a:cubicBezTo>
                  <a:cubicBezTo>
                    <a:pt x="16388" y="1746"/>
                    <a:pt x="16486" y="1684"/>
                    <a:pt x="16597" y="1660"/>
                  </a:cubicBezTo>
                  <a:cubicBezTo>
                    <a:pt x="16929" y="1561"/>
                    <a:pt x="17249" y="1549"/>
                    <a:pt x="17507" y="1832"/>
                  </a:cubicBezTo>
                  <a:cubicBezTo>
                    <a:pt x="17605" y="1930"/>
                    <a:pt x="17728" y="1992"/>
                    <a:pt x="17814" y="2090"/>
                  </a:cubicBezTo>
                  <a:cubicBezTo>
                    <a:pt x="18048" y="2323"/>
                    <a:pt x="18171" y="2631"/>
                    <a:pt x="18355" y="2901"/>
                  </a:cubicBezTo>
                  <a:cubicBezTo>
                    <a:pt x="18392" y="2950"/>
                    <a:pt x="18392" y="3024"/>
                    <a:pt x="18392" y="3098"/>
                  </a:cubicBezTo>
                  <a:cubicBezTo>
                    <a:pt x="18380" y="3221"/>
                    <a:pt x="18367" y="3356"/>
                    <a:pt x="18330" y="3479"/>
                  </a:cubicBezTo>
                  <a:cubicBezTo>
                    <a:pt x="18257" y="3651"/>
                    <a:pt x="18330" y="3774"/>
                    <a:pt x="18429" y="3909"/>
                  </a:cubicBezTo>
                  <a:cubicBezTo>
                    <a:pt x="18613" y="4143"/>
                    <a:pt x="18834" y="4290"/>
                    <a:pt x="19166" y="4254"/>
                  </a:cubicBezTo>
                  <a:cubicBezTo>
                    <a:pt x="19338" y="4241"/>
                    <a:pt x="19511" y="4254"/>
                    <a:pt x="19695" y="4254"/>
                  </a:cubicBezTo>
                  <a:cubicBezTo>
                    <a:pt x="19904" y="4241"/>
                    <a:pt x="20113" y="4057"/>
                    <a:pt x="20162" y="3848"/>
                  </a:cubicBezTo>
                  <a:cubicBezTo>
                    <a:pt x="20236" y="3516"/>
                    <a:pt x="20113" y="3245"/>
                    <a:pt x="19892" y="3000"/>
                  </a:cubicBezTo>
                  <a:cubicBezTo>
                    <a:pt x="19806" y="2914"/>
                    <a:pt x="19732" y="2914"/>
                    <a:pt x="19621" y="2987"/>
                  </a:cubicBezTo>
                  <a:cubicBezTo>
                    <a:pt x="19498" y="3073"/>
                    <a:pt x="19388" y="3012"/>
                    <a:pt x="19375" y="2889"/>
                  </a:cubicBezTo>
                  <a:cubicBezTo>
                    <a:pt x="19338" y="2692"/>
                    <a:pt x="19314" y="2496"/>
                    <a:pt x="19277" y="2299"/>
                  </a:cubicBezTo>
                  <a:cubicBezTo>
                    <a:pt x="19166" y="1598"/>
                    <a:pt x="18416" y="1008"/>
                    <a:pt x="17839" y="1070"/>
                  </a:cubicBezTo>
                  <a:cubicBezTo>
                    <a:pt x="17703" y="1094"/>
                    <a:pt x="17654" y="1143"/>
                    <a:pt x="17654" y="1279"/>
                  </a:cubicBezTo>
                  <a:cubicBezTo>
                    <a:pt x="17654" y="1377"/>
                    <a:pt x="17568" y="1438"/>
                    <a:pt x="17470" y="1438"/>
                  </a:cubicBezTo>
                  <a:cubicBezTo>
                    <a:pt x="17322" y="1438"/>
                    <a:pt x="17163" y="1426"/>
                    <a:pt x="17040" y="1328"/>
                  </a:cubicBezTo>
                  <a:cubicBezTo>
                    <a:pt x="17015" y="1279"/>
                    <a:pt x="16990" y="1242"/>
                    <a:pt x="16978" y="1205"/>
                  </a:cubicBezTo>
                  <a:cubicBezTo>
                    <a:pt x="16880" y="701"/>
                    <a:pt x="16585" y="381"/>
                    <a:pt x="16118" y="209"/>
                  </a:cubicBezTo>
                  <a:cubicBezTo>
                    <a:pt x="16056" y="184"/>
                    <a:pt x="15995" y="172"/>
                    <a:pt x="15933" y="148"/>
                  </a:cubicBezTo>
                  <a:cubicBezTo>
                    <a:pt x="15540" y="0"/>
                    <a:pt x="15159" y="0"/>
                    <a:pt x="14790" y="221"/>
                  </a:cubicBezTo>
                  <a:cubicBezTo>
                    <a:pt x="14667" y="283"/>
                    <a:pt x="14556" y="332"/>
                    <a:pt x="14421" y="406"/>
                  </a:cubicBezTo>
                  <a:cubicBezTo>
                    <a:pt x="14372" y="566"/>
                    <a:pt x="14323" y="738"/>
                    <a:pt x="14261" y="897"/>
                  </a:cubicBezTo>
                  <a:cubicBezTo>
                    <a:pt x="14237" y="934"/>
                    <a:pt x="14151" y="971"/>
                    <a:pt x="14089" y="959"/>
                  </a:cubicBezTo>
                  <a:cubicBezTo>
                    <a:pt x="14040" y="959"/>
                    <a:pt x="13979" y="910"/>
                    <a:pt x="13929" y="873"/>
                  </a:cubicBezTo>
                  <a:cubicBezTo>
                    <a:pt x="13683" y="701"/>
                    <a:pt x="13438" y="725"/>
                    <a:pt x="13179" y="824"/>
                  </a:cubicBezTo>
                  <a:cubicBezTo>
                    <a:pt x="13155" y="836"/>
                    <a:pt x="13130" y="885"/>
                    <a:pt x="13118" y="922"/>
                  </a:cubicBezTo>
                  <a:cubicBezTo>
                    <a:pt x="13487" y="1303"/>
                    <a:pt x="13487" y="1303"/>
                    <a:pt x="13659" y="1869"/>
                  </a:cubicBezTo>
                  <a:cubicBezTo>
                    <a:pt x="13831" y="1905"/>
                    <a:pt x="14003" y="1942"/>
                    <a:pt x="14175" y="1967"/>
                  </a:cubicBezTo>
                  <a:cubicBezTo>
                    <a:pt x="14298" y="1967"/>
                    <a:pt x="14396" y="2004"/>
                    <a:pt x="14483" y="2078"/>
                  </a:cubicBezTo>
                  <a:cubicBezTo>
                    <a:pt x="14556" y="2151"/>
                    <a:pt x="14642" y="2237"/>
                    <a:pt x="14728" y="2299"/>
                  </a:cubicBezTo>
                  <a:cubicBezTo>
                    <a:pt x="14901" y="2434"/>
                    <a:pt x="14937" y="2631"/>
                    <a:pt x="14901" y="2840"/>
                  </a:cubicBezTo>
                  <a:lnTo>
                    <a:pt x="14888" y="2815"/>
                  </a:lnTo>
                  <a:cubicBezTo>
                    <a:pt x="14962" y="2938"/>
                    <a:pt x="15023" y="3049"/>
                    <a:pt x="15097" y="3159"/>
                  </a:cubicBezTo>
                  <a:cubicBezTo>
                    <a:pt x="15171" y="3295"/>
                    <a:pt x="15159" y="3418"/>
                    <a:pt x="15060" y="3528"/>
                  </a:cubicBezTo>
                  <a:cubicBezTo>
                    <a:pt x="14950" y="3663"/>
                    <a:pt x="14827" y="3786"/>
                    <a:pt x="14704" y="3922"/>
                  </a:cubicBezTo>
                  <a:cubicBezTo>
                    <a:pt x="14507" y="4143"/>
                    <a:pt x="14237" y="4254"/>
                    <a:pt x="13942" y="4278"/>
                  </a:cubicBezTo>
                  <a:cubicBezTo>
                    <a:pt x="13597" y="4303"/>
                    <a:pt x="13253" y="4327"/>
                    <a:pt x="12909" y="4438"/>
                  </a:cubicBezTo>
                  <a:cubicBezTo>
                    <a:pt x="12577" y="4524"/>
                    <a:pt x="12233" y="4438"/>
                    <a:pt x="12110" y="3946"/>
                  </a:cubicBezTo>
                  <a:cubicBezTo>
                    <a:pt x="12085" y="3823"/>
                    <a:pt x="12073" y="3688"/>
                    <a:pt x="12061" y="3553"/>
                  </a:cubicBezTo>
                  <a:cubicBezTo>
                    <a:pt x="11975" y="3577"/>
                    <a:pt x="11913" y="3577"/>
                    <a:pt x="11852" y="3614"/>
                  </a:cubicBezTo>
                  <a:cubicBezTo>
                    <a:pt x="11532" y="3799"/>
                    <a:pt x="11188" y="3848"/>
                    <a:pt x="10831" y="3836"/>
                  </a:cubicBezTo>
                  <a:cubicBezTo>
                    <a:pt x="10524" y="3823"/>
                    <a:pt x="10217" y="3836"/>
                    <a:pt x="9872" y="3836"/>
                  </a:cubicBezTo>
                  <a:cubicBezTo>
                    <a:pt x="9885" y="3995"/>
                    <a:pt x="9897" y="4143"/>
                    <a:pt x="9909" y="4290"/>
                  </a:cubicBezTo>
                  <a:cubicBezTo>
                    <a:pt x="9909" y="4475"/>
                    <a:pt x="9922" y="4647"/>
                    <a:pt x="9909" y="4819"/>
                  </a:cubicBezTo>
                  <a:cubicBezTo>
                    <a:pt x="9897" y="5003"/>
                    <a:pt x="9885" y="5176"/>
                    <a:pt x="9848" y="5348"/>
                  </a:cubicBezTo>
                  <a:cubicBezTo>
                    <a:pt x="9823" y="5532"/>
                    <a:pt x="9713" y="5667"/>
                    <a:pt x="9553" y="5766"/>
                  </a:cubicBezTo>
                  <a:cubicBezTo>
                    <a:pt x="9332" y="5876"/>
                    <a:pt x="9123" y="5987"/>
                    <a:pt x="8901" y="6098"/>
                  </a:cubicBezTo>
                  <a:cubicBezTo>
                    <a:pt x="8496" y="6331"/>
                    <a:pt x="8065" y="6319"/>
                    <a:pt x="7623" y="6184"/>
                  </a:cubicBezTo>
                  <a:cubicBezTo>
                    <a:pt x="7377" y="6098"/>
                    <a:pt x="7193" y="5950"/>
                    <a:pt x="7094" y="5716"/>
                  </a:cubicBezTo>
                  <a:cubicBezTo>
                    <a:pt x="7008" y="5544"/>
                    <a:pt x="6959" y="5348"/>
                    <a:pt x="6947" y="5151"/>
                  </a:cubicBezTo>
                  <a:cubicBezTo>
                    <a:pt x="6934" y="4733"/>
                    <a:pt x="6959" y="4315"/>
                    <a:pt x="7205" y="3934"/>
                  </a:cubicBezTo>
                  <a:cubicBezTo>
                    <a:pt x="7217" y="3909"/>
                    <a:pt x="7193" y="3860"/>
                    <a:pt x="7193" y="3811"/>
                  </a:cubicBezTo>
                  <a:cubicBezTo>
                    <a:pt x="7180" y="3799"/>
                    <a:pt x="7156" y="3786"/>
                    <a:pt x="7143" y="3774"/>
                  </a:cubicBezTo>
                  <a:cubicBezTo>
                    <a:pt x="7106" y="3725"/>
                    <a:pt x="7033" y="3688"/>
                    <a:pt x="7033" y="3639"/>
                  </a:cubicBezTo>
                  <a:cubicBezTo>
                    <a:pt x="7033" y="3541"/>
                    <a:pt x="7106" y="3491"/>
                    <a:pt x="7193" y="3454"/>
                  </a:cubicBezTo>
                  <a:cubicBezTo>
                    <a:pt x="7414" y="3368"/>
                    <a:pt x="7672" y="3393"/>
                    <a:pt x="7881" y="3295"/>
                  </a:cubicBezTo>
                  <a:lnTo>
                    <a:pt x="7881" y="2680"/>
                  </a:lnTo>
                  <a:cubicBezTo>
                    <a:pt x="7770" y="2545"/>
                    <a:pt x="7660" y="2446"/>
                    <a:pt x="7574" y="2311"/>
                  </a:cubicBezTo>
                  <a:cubicBezTo>
                    <a:pt x="7488" y="2164"/>
                    <a:pt x="7426" y="1992"/>
                    <a:pt x="7365" y="1844"/>
                  </a:cubicBezTo>
                  <a:cubicBezTo>
                    <a:pt x="6418" y="1426"/>
                    <a:pt x="5939" y="1733"/>
                    <a:pt x="5361" y="2090"/>
                  </a:cubicBezTo>
                  <a:cubicBezTo>
                    <a:pt x="5164" y="2213"/>
                    <a:pt x="5078" y="2422"/>
                    <a:pt x="5115" y="2668"/>
                  </a:cubicBezTo>
                  <a:cubicBezTo>
                    <a:pt x="5152" y="2926"/>
                    <a:pt x="5201" y="3196"/>
                    <a:pt x="5213" y="3454"/>
                  </a:cubicBezTo>
                  <a:cubicBezTo>
                    <a:pt x="5226" y="3737"/>
                    <a:pt x="5348" y="4045"/>
                    <a:pt x="5164" y="4290"/>
                  </a:cubicBezTo>
                  <a:cubicBezTo>
                    <a:pt x="4967" y="4561"/>
                    <a:pt x="4635" y="4684"/>
                    <a:pt x="4328" y="4794"/>
                  </a:cubicBezTo>
                  <a:cubicBezTo>
                    <a:pt x="4119" y="4856"/>
                    <a:pt x="3886" y="4844"/>
                    <a:pt x="3664" y="4856"/>
                  </a:cubicBezTo>
                  <a:cubicBezTo>
                    <a:pt x="3295" y="4893"/>
                    <a:pt x="2964" y="4819"/>
                    <a:pt x="2681" y="4573"/>
                  </a:cubicBezTo>
                  <a:cubicBezTo>
                    <a:pt x="2632" y="4524"/>
                    <a:pt x="2570" y="4499"/>
                    <a:pt x="2533" y="4487"/>
                  </a:cubicBezTo>
                  <a:cubicBezTo>
                    <a:pt x="2201" y="4561"/>
                    <a:pt x="1943" y="4708"/>
                    <a:pt x="1796" y="5003"/>
                  </a:cubicBezTo>
                  <a:cubicBezTo>
                    <a:pt x="1759" y="5077"/>
                    <a:pt x="1648" y="5102"/>
                    <a:pt x="1574" y="5139"/>
                  </a:cubicBezTo>
                  <a:cubicBezTo>
                    <a:pt x="1513" y="5163"/>
                    <a:pt x="1439" y="5163"/>
                    <a:pt x="1390" y="5200"/>
                  </a:cubicBezTo>
                  <a:cubicBezTo>
                    <a:pt x="1107" y="5421"/>
                    <a:pt x="788" y="5630"/>
                    <a:pt x="640" y="5999"/>
                  </a:cubicBezTo>
                  <a:cubicBezTo>
                    <a:pt x="579" y="6134"/>
                    <a:pt x="493" y="6270"/>
                    <a:pt x="431" y="6356"/>
                  </a:cubicBezTo>
                  <a:cubicBezTo>
                    <a:pt x="284" y="6491"/>
                    <a:pt x="87" y="6417"/>
                    <a:pt x="1" y="6589"/>
                  </a:cubicBezTo>
                  <a:cubicBezTo>
                    <a:pt x="480" y="7044"/>
                    <a:pt x="984" y="7474"/>
                    <a:pt x="1525" y="7855"/>
                  </a:cubicBezTo>
                  <a:cubicBezTo>
                    <a:pt x="1722" y="8003"/>
                    <a:pt x="1906" y="8163"/>
                    <a:pt x="2078" y="8335"/>
                  </a:cubicBezTo>
                  <a:cubicBezTo>
                    <a:pt x="2238" y="8482"/>
                    <a:pt x="2423" y="8605"/>
                    <a:pt x="2619" y="8704"/>
                  </a:cubicBezTo>
                  <a:cubicBezTo>
                    <a:pt x="3320" y="9085"/>
                    <a:pt x="3996" y="9503"/>
                    <a:pt x="4635" y="9970"/>
                  </a:cubicBezTo>
                  <a:cubicBezTo>
                    <a:pt x="4918" y="10179"/>
                    <a:pt x="5176" y="10425"/>
                    <a:pt x="5435" y="10658"/>
                  </a:cubicBezTo>
                  <a:cubicBezTo>
                    <a:pt x="5508" y="10720"/>
                    <a:pt x="5521" y="10806"/>
                    <a:pt x="5533" y="10892"/>
                  </a:cubicBezTo>
                  <a:cubicBezTo>
                    <a:pt x="5582" y="11138"/>
                    <a:pt x="5717" y="11236"/>
                    <a:pt x="5939" y="11224"/>
                  </a:cubicBezTo>
                  <a:cubicBezTo>
                    <a:pt x="6246" y="11199"/>
                    <a:pt x="6553" y="11162"/>
                    <a:pt x="6861" y="11175"/>
                  </a:cubicBezTo>
                  <a:cubicBezTo>
                    <a:pt x="7549" y="11187"/>
                    <a:pt x="8225" y="11101"/>
                    <a:pt x="8901" y="10966"/>
                  </a:cubicBezTo>
                  <a:cubicBezTo>
                    <a:pt x="9258" y="10880"/>
                    <a:pt x="9639" y="10892"/>
                    <a:pt x="9995" y="10757"/>
                  </a:cubicBezTo>
                  <a:cubicBezTo>
                    <a:pt x="10647" y="10511"/>
                    <a:pt x="11335" y="10462"/>
                    <a:pt x="12012" y="10376"/>
                  </a:cubicBezTo>
                  <a:cubicBezTo>
                    <a:pt x="12577" y="10314"/>
                    <a:pt x="13143" y="10228"/>
                    <a:pt x="13696" y="10081"/>
                  </a:cubicBezTo>
                  <a:cubicBezTo>
                    <a:pt x="14126" y="9958"/>
                    <a:pt x="14569" y="9896"/>
                    <a:pt x="14999" y="9859"/>
                  </a:cubicBezTo>
                  <a:cubicBezTo>
                    <a:pt x="15798" y="9786"/>
                    <a:pt x="16585" y="9675"/>
                    <a:pt x="17347" y="9429"/>
                  </a:cubicBezTo>
                  <a:cubicBezTo>
                    <a:pt x="17507" y="9380"/>
                    <a:pt x="17679" y="9343"/>
                    <a:pt x="17863" y="9318"/>
                  </a:cubicBezTo>
                  <a:cubicBezTo>
                    <a:pt x="19080" y="9109"/>
                    <a:pt x="20297" y="8900"/>
                    <a:pt x="21514" y="8691"/>
                  </a:cubicBezTo>
                  <a:cubicBezTo>
                    <a:pt x="21687" y="8667"/>
                    <a:pt x="21859" y="8655"/>
                    <a:pt x="22031" y="8605"/>
                  </a:cubicBezTo>
                  <a:cubicBezTo>
                    <a:pt x="22522" y="8458"/>
                    <a:pt x="23027" y="8458"/>
                    <a:pt x="23531" y="8507"/>
                  </a:cubicBezTo>
                  <a:cubicBezTo>
                    <a:pt x="23862" y="8532"/>
                    <a:pt x="24182" y="8532"/>
                    <a:pt x="24514" y="8409"/>
                  </a:cubicBezTo>
                  <a:cubicBezTo>
                    <a:pt x="24772" y="8310"/>
                    <a:pt x="25043" y="8224"/>
                    <a:pt x="25350" y="8237"/>
                  </a:cubicBezTo>
                  <a:cubicBezTo>
                    <a:pt x="25448" y="8237"/>
                    <a:pt x="25559" y="8187"/>
                    <a:pt x="25670" y="8175"/>
                  </a:cubicBezTo>
                  <a:cubicBezTo>
                    <a:pt x="25879" y="8126"/>
                    <a:pt x="26100" y="8089"/>
                    <a:pt x="26321" y="8052"/>
                  </a:cubicBezTo>
                  <a:cubicBezTo>
                    <a:pt x="26370" y="8040"/>
                    <a:pt x="26444" y="8089"/>
                    <a:pt x="26481" y="8151"/>
                  </a:cubicBezTo>
                  <a:lnTo>
                    <a:pt x="26776" y="8151"/>
                  </a:lnTo>
                  <a:cubicBezTo>
                    <a:pt x="26776" y="8126"/>
                    <a:pt x="26788" y="8101"/>
                    <a:pt x="26788" y="807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22"/>
            <p:cNvSpPr/>
            <p:nvPr/>
          </p:nvSpPr>
          <p:spPr>
            <a:xfrm>
              <a:off x="-10276595" y="-5177919"/>
              <a:ext cx="255781" cy="145766"/>
            </a:xfrm>
            <a:custGeom>
              <a:rect b="b" l="l" r="r" t="t"/>
              <a:pathLst>
                <a:path extrusionOk="0" h="3111" w="5459">
                  <a:moveTo>
                    <a:pt x="0" y="1856"/>
                  </a:moveTo>
                  <a:cubicBezTo>
                    <a:pt x="25" y="1869"/>
                    <a:pt x="49" y="1856"/>
                    <a:pt x="62" y="1869"/>
                  </a:cubicBezTo>
                  <a:cubicBezTo>
                    <a:pt x="209" y="1967"/>
                    <a:pt x="344" y="2102"/>
                    <a:pt x="517" y="2139"/>
                  </a:cubicBezTo>
                  <a:cubicBezTo>
                    <a:pt x="726" y="2188"/>
                    <a:pt x="947" y="2176"/>
                    <a:pt x="1168" y="2176"/>
                  </a:cubicBezTo>
                  <a:cubicBezTo>
                    <a:pt x="1303" y="2188"/>
                    <a:pt x="1439" y="2164"/>
                    <a:pt x="1562" y="2176"/>
                  </a:cubicBezTo>
                  <a:cubicBezTo>
                    <a:pt x="2004" y="2213"/>
                    <a:pt x="2262" y="1955"/>
                    <a:pt x="2471" y="1623"/>
                  </a:cubicBezTo>
                  <a:cubicBezTo>
                    <a:pt x="2484" y="1610"/>
                    <a:pt x="2508" y="1586"/>
                    <a:pt x="2508" y="1574"/>
                  </a:cubicBezTo>
                  <a:cubicBezTo>
                    <a:pt x="2545" y="1242"/>
                    <a:pt x="2594" y="910"/>
                    <a:pt x="2422" y="602"/>
                  </a:cubicBezTo>
                  <a:cubicBezTo>
                    <a:pt x="2324" y="455"/>
                    <a:pt x="2213" y="320"/>
                    <a:pt x="2115" y="172"/>
                  </a:cubicBezTo>
                  <a:cubicBezTo>
                    <a:pt x="2102" y="135"/>
                    <a:pt x="2090" y="74"/>
                    <a:pt x="2102" y="49"/>
                  </a:cubicBezTo>
                  <a:cubicBezTo>
                    <a:pt x="2127" y="25"/>
                    <a:pt x="2176" y="0"/>
                    <a:pt x="2213" y="0"/>
                  </a:cubicBezTo>
                  <a:cubicBezTo>
                    <a:pt x="2434" y="37"/>
                    <a:pt x="2643" y="86"/>
                    <a:pt x="2865" y="123"/>
                  </a:cubicBezTo>
                  <a:cubicBezTo>
                    <a:pt x="2902" y="135"/>
                    <a:pt x="2951" y="160"/>
                    <a:pt x="2988" y="148"/>
                  </a:cubicBezTo>
                  <a:cubicBezTo>
                    <a:pt x="3283" y="0"/>
                    <a:pt x="3430" y="184"/>
                    <a:pt x="3565" y="393"/>
                  </a:cubicBezTo>
                  <a:cubicBezTo>
                    <a:pt x="3590" y="455"/>
                    <a:pt x="3615" y="516"/>
                    <a:pt x="3651" y="590"/>
                  </a:cubicBezTo>
                  <a:cubicBezTo>
                    <a:pt x="3492" y="639"/>
                    <a:pt x="3356" y="676"/>
                    <a:pt x="3221" y="725"/>
                  </a:cubicBezTo>
                  <a:cubicBezTo>
                    <a:pt x="3160" y="750"/>
                    <a:pt x="3098" y="799"/>
                    <a:pt x="3061" y="836"/>
                  </a:cubicBezTo>
                  <a:cubicBezTo>
                    <a:pt x="3000" y="910"/>
                    <a:pt x="2951" y="984"/>
                    <a:pt x="2926" y="1057"/>
                  </a:cubicBezTo>
                  <a:cubicBezTo>
                    <a:pt x="2902" y="1143"/>
                    <a:pt x="2938" y="1229"/>
                    <a:pt x="3000" y="1303"/>
                  </a:cubicBezTo>
                  <a:cubicBezTo>
                    <a:pt x="3061" y="1352"/>
                    <a:pt x="3172" y="1365"/>
                    <a:pt x="3233" y="1291"/>
                  </a:cubicBezTo>
                  <a:cubicBezTo>
                    <a:pt x="3381" y="1106"/>
                    <a:pt x="3565" y="1094"/>
                    <a:pt x="3774" y="1094"/>
                  </a:cubicBezTo>
                  <a:cubicBezTo>
                    <a:pt x="4106" y="1094"/>
                    <a:pt x="4426" y="1205"/>
                    <a:pt x="4721" y="1352"/>
                  </a:cubicBezTo>
                  <a:cubicBezTo>
                    <a:pt x="4955" y="1451"/>
                    <a:pt x="5114" y="1635"/>
                    <a:pt x="5250" y="1844"/>
                  </a:cubicBezTo>
                  <a:cubicBezTo>
                    <a:pt x="5459" y="2176"/>
                    <a:pt x="5213" y="2741"/>
                    <a:pt x="4844" y="2791"/>
                  </a:cubicBezTo>
                  <a:cubicBezTo>
                    <a:pt x="4364" y="2864"/>
                    <a:pt x="3897" y="3000"/>
                    <a:pt x="3418" y="3110"/>
                  </a:cubicBezTo>
                  <a:cubicBezTo>
                    <a:pt x="3197" y="3037"/>
                    <a:pt x="3074" y="2852"/>
                    <a:pt x="2877" y="2717"/>
                  </a:cubicBezTo>
                  <a:cubicBezTo>
                    <a:pt x="2963" y="2582"/>
                    <a:pt x="3049" y="2459"/>
                    <a:pt x="3123" y="2323"/>
                  </a:cubicBezTo>
                  <a:cubicBezTo>
                    <a:pt x="3209" y="2164"/>
                    <a:pt x="3209" y="1992"/>
                    <a:pt x="3111" y="1832"/>
                  </a:cubicBezTo>
                  <a:cubicBezTo>
                    <a:pt x="3037" y="1721"/>
                    <a:pt x="2975" y="1598"/>
                    <a:pt x="2828" y="1574"/>
                  </a:cubicBezTo>
                  <a:cubicBezTo>
                    <a:pt x="2828" y="1586"/>
                    <a:pt x="2803" y="1610"/>
                    <a:pt x="2803" y="1623"/>
                  </a:cubicBezTo>
                  <a:cubicBezTo>
                    <a:pt x="2828" y="1746"/>
                    <a:pt x="2914" y="1869"/>
                    <a:pt x="2865" y="2004"/>
                  </a:cubicBezTo>
                  <a:cubicBezTo>
                    <a:pt x="2803" y="2188"/>
                    <a:pt x="2668" y="2287"/>
                    <a:pt x="2508" y="2385"/>
                  </a:cubicBezTo>
                  <a:cubicBezTo>
                    <a:pt x="2139" y="2606"/>
                    <a:pt x="1746" y="2717"/>
                    <a:pt x="1316" y="2655"/>
                  </a:cubicBezTo>
                  <a:cubicBezTo>
                    <a:pt x="1180" y="2643"/>
                    <a:pt x="1045" y="2643"/>
                    <a:pt x="922" y="2619"/>
                  </a:cubicBezTo>
                  <a:cubicBezTo>
                    <a:pt x="480" y="2532"/>
                    <a:pt x="148" y="2299"/>
                    <a:pt x="0" y="1856"/>
                  </a:cubicBezTo>
                  <a:close/>
                </a:path>
              </a:pathLst>
            </a:custGeom>
            <a:solidFill>
              <a:srgbClr val="FED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22"/>
            <p:cNvSpPr/>
            <p:nvPr/>
          </p:nvSpPr>
          <p:spPr>
            <a:xfrm>
              <a:off x="-10668303" y="-5257995"/>
              <a:ext cx="159026" cy="129648"/>
            </a:xfrm>
            <a:custGeom>
              <a:rect b="b" l="l" r="r" t="t"/>
              <a:pathLst>
                <a:path extrusionOk="0" h="2767" w="3394">
                  <a:moveTo>
                    <a:pt x="2545" y="1967"/>
                  </a:moveTo>
                  <a:cubicBezTo>
                    <a:pt x="2410" y="1930"/>
                    <a:pt x="2324" y="1832"/>
                    <a:pt x="2250" y="1721"/>
                  </a:cubicBezTo>
                  <a:cubicBezTo>
                    <a:pt x="2213" y="1648"/>
                    <a:pt x="2140" y="1586"/>
                    <a:pt x="2066" y="1537"/>
                  </a:cubicBezTo>
                  <a:cubicBezTo>
                    <a:pt x="2041" y="1525"/>
                    <a:pt x="1980" y="1525"/>
                    <a:pt x="1943" y="1549"/>
                  </a:cubicBezTo>
                  <a:cubicBezTo>
                    <a:pt x="1906" y="1562"/>
                    <a:pt x="1869" y="1611"/>
                    <a:pt x="1869" y="1635"/>
                  </a:cubicBezTo>
                  <a:cubicBezTo>
                    <a:pt x="1882" y="1721"/>
                    <a:pt x="1906" y="1807"/>
                    <a:pt x="1918" y="1893"/>
                  </a:cubicBezTo>
                  <a:cubicBezTo>
                    <a:pt x="1894" y="1930"/>
                    <a:pt x="1869" y="1967"/>
                    <a:pt x="1845" y="2004"/>
                  </a:cubicBezTo>
                  <a:cubicBezTo>
                    <a:pt x="1697" y="2164"/>
                    <a:pt x="1697" y="2164"/>
                    <a:pt x="1771" y="2397"/>
                  </a:cubicBezTo>
                  <a:cubicBezTo>
                    <a:pt x="1746" y="2496"/>
                    <a:pt x="1660" y="2533"/>
                    <a:pt x="1574" y="2557"/>
                  </a:cubicBezTo>
                  <a:cubicBezTo>
                    <a:pt x="1390" y="2606"/>
                    <a:pt x="1193" y="2643"/>
                    <a:pt x="996" y="2705"/>
                  </a:cubicBezTo>
                  <a:cubicBezTo>
                    <a:pt x="812" y="2766"/>
                    <a:pt x="652" y="2729"/>
                    <a:pt x="505" y="2619"/>
                  </a:cubicBezTo>
                  <a:cubicBezTo>
                    <a:pt x="247" y="2434"/>
                    <a:pt x="62" y="2201"/>
                    <a:pt x="25" y="1869"/>
                  </a:cubicBezTo>
                  <a:cubicBezTo>
                    <a:pt x="1" y="1672"/>
                    <a:pt x="74" y="1512"/>
                    <a:pt x="210" y="1402"/>
                  </a:cubicBezTo>
                  <a:cubicBezTo>
                    <a:pt x="419" y="1217"/>
                    <a:pt x="652" y="1119"/>
                    <a:pt x="935" y="1242"/>
                  </a:cubicBezTo>
                  <a:cubicBezTo>
                    <a:pt x="1033" y="1279"/>
                    <a:pt x="1144" y="1291"/>
                    <a:pt x="1255" y="1316"/>
                  </a:cubicBezTo>
                  <a:cubicBezTo>
                    <a:pt x="1267" y="1316"/>
                    <a:pt x="1304" y="1291"/>
                    <a:pt x="1304" y="1279"/>
                  </a:cubicBezTo>
                  <a:cubicBezTo>
                    <a:pt x="1316" y="1242"/>
                    <a:pt x="1328" y="1193"/>
                    <a:pt x="1316" y="1156"/>
                  </a:cubicBezTo>
                  <a:cubicBezTo>
                    <a:pt x="1304" y="1119"/>
                    <a:pt x="1279" y="1082"/>
                    <a:pt x="1242" y="1057"/>
                  </a:cubicBezTo>
                  <a:cubicBezTo>
                    <a:pt x="1144" y="1008"/>
                    <a:pt x="1021" y="959"/>
                    <a:pt x="1046" y="824"/>
                  </a:cubicBezTo>
                  <a:cubicBezTo>
                    <a:pt x="1070" y="726"/>
                    <a:pt x="1119" y="627"/>
                    <a:pt x="1193" y="541"/>
                  </a:cubicBezTo>
                  <a:cubicBezTo>
                    <a:pt x="1390" y="332"/>
                    <a:pt x="1648" y="197"/>
                    <a:pt x="1918" y="99"/>
                  </a:cubicBezTo>
                  <a:cubicBezTo>
                    <a:pt x="2213" y="0"/>
                    <a:pt x="2509" y="135"/>
                    <a:pt x="2595" y="443"/>
                  </a:cubicBezTo>
                  <a:cubicBezTo>
                    <a:pt x="2631" y="553"/>
                    <a:pt x="2631" y="664"/>
                    <a:pt x="2668" y="762"/>
                  </a:cubicBezTo>
                  <a:cubicBezTo>
                    <a:pt x="2693" y="873"/>
                    <a:pt x="2853" y="898"/>
                    <a:pt x="2939" y="812"/>
                  </a:cubicBezTo>
                  <a:cubicBezTo>
                    <a:pt x="2976" y="762"/>
                    <a:pt x="3025" y="713"/>
                    <a:pt x="3062" y="652"/>
                  </a:cubicBezTo>
                  <a:cubicBezTo>
                    <a:pt x="3111" y="578"/>
                    <a:pt x="3172" y="517"/>
                    <a:pt x="3271" y="566"/>
                  </a:cubicBezTo>
                  <a:cubicBezTo>
                    <a:pt x="3394" y="640"/>
                    <a:pt x="3394" y="775"/>
                    <a:pt x="3283" y="898"/>
                  </a:cubicBezTo>
                  <a:cubicBezTo>
                    <a:pt x="3160" y="1045"/>
                    <a:pt x="3037" y="1205"/>
                    <a:pt x="2914" y="1353"/>
                  </a:cubicBezTo>
                  <a:cubicBezTo>
                    <a:pt x="2902" y="1389"/>
                    <a:pt x="2890" y="1414"/>
                    <a:pt x="2877" y="1439"/>
                  </a:cubicBezTo>
                  <a:cubicBezTo>
                    <a:pt x="2607" y="1488"/>
                    <a:pt x="2595" y="1488"/>
                    <a:pt x="2558" y="1672"/>
                  </a:cubicBezTo>
                  <a:cubicBezTo>
                    <a:pt x="2545" y="1771"/>
                    <a:pt x="2533" y="1881"/>
                    <a:pt x="2533" y="1979"/>
                  </a:cubicBezTo>
                  <a:close/>
                </a:path>
              </a:pathLst>
            </a:custGeom>
            <a:solidFill>
              <a:srgbClr val="FED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22"/>
            <p:cNvSpPr/>
            <p:nvPr/>
          </p:nvSpPr>
          <p:spPr>
            <a:xfrm>
              <a:off x="-10781786" y="-5127831"/>
              <a:ext cx="107766" cy="104861"/>
            </a:xfrm>
            <a:custGeom>
              <a:rect b="b" l="l" r="r" t="t"/>
              <a:pathLst>
                <a:path extrusionOk="0" h="2238" w="2300">
                  <a:moveTo>
                    <a:pt x="2287" y="1021"/>
                  </a:moveTo>
                  <a:cubicBezTo>
                    <a:pt x="2287" y="1107"/>
                    <a:pt x="2287" y="1193"/>
                    <a:pt x="2287" y="1279"/>
                  </a:cubicBezTo>
                  <a:cubicBezTo>
                    <a:pt x="2275" y="1574"/>
                    <a:pt x="2152" y="1783"/>
                    <a:pt x="1869" y="1894"/>
                  </a:cubicBezTo>
                  <a:cubicBezTo>
                    <a:pt x="1673" y="1968"/>
                    <a:pt x="1476" y="2066"/>
                    <a:pt x="1267" y="2152"/>
                  </a:cubicBezTo>
                  <a:cubicBezTo>
                    <a:pt x="1120" y="2226"/>
                    <a:pt x="972" y="2238"/>
                    <a:pt x="825" y="2213"/>
                  </a:cubicBezTo>
                  <a:cubicBezTo>
                    <a:pt x="702" y="2201"/>
                    <a:pt x="603" y="2164"/>
                    <a:pt x="542" y="2066"/>
                  </a:cubicBezTo>
                  <a:cubicBezTo>
                    <a:pt x="456" y="1955"/>
                    <a:pt x="407" y="1832"/>
                    <a:pt x="308" y="1746"/>
                  </a:cubicBezTo>
                  <a:cubicBezTo>
                    <a:pt x="25" y="1525"/>
                    <a:pt x="13" y="1218"/>
                    <a:pt x="1" y="910"/>
                  </a:cubicBezTo>
                  <a:cubicBezTo>
                    <a:pt x="1" y="824"/>
                    <a:pt x="25" y="738"/>
                    <a:pt x="62" y="652"/>
                  </a:cubicBezTo>
                  <a:cubicBezTo>
                    <a:pt x="111" y="554"/>
                    <a:pt x="173" y="468"/>
                    <a:pt x="222" y="369"/>
                  </a:cubicBezTo>
                  <a:cubicBezTo>
                    <a:pt x="370" y="111"/>
                    <a:pt x="603" y="1"/>
                    <a:pt x="886" y="25"/>
                  </a:cubicBezTo>
                  <a:cubicBezTo>
                    <a:pt x="1193" y="37"/>
                    <a:pt x="1501" y="87"/>
                    <a:pt x="1796" y="136"/>
                  </a:cubicBezTo>
                  <a:cubicBezTo>
                    <a:pt x="2078" y="185"/>
                    <a:pt x="2287" y="455"/>
                    <a:pt x="2287" y="750"/>
                  </a:cubicBezTo>
                  <a:cubicBezTo>
                    <a:pt x="2300" y="837"/>
                    <a:pt x="2287" y="923"/>
                    <a:pt x="2287" y="102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22"/>
            <p:cNvSpPr/>
            <p:nvPr/>
          </p:nvSpPr>
          <p:spPr>
            <a:xfrm>
              <a:off x="-10552525" y="-5203268"/>
              <a:ext cx="127352" cy="98536"/>
            </a:xfrm>
            <a:custGeom>
              <a:rect b="b" l="l" r="r" t="t"/>
              <a:pathLst>
                <a:path extrusionOk="0" h="2103" w="2718">
                  <a:moveTo>
                    <a:pt x="406" y="271"/>
                  </a:moveTo>
                  <a:cubicBezTo>
                    <a:pt x="419" y="246"/>
                    <a:pt x="431" y="221"/>
                    <a:pt x="443" y="185"/>
                  </a:cubicBezTo>
                  <a:cubicBezTo>
                    <a:pt x="751" y="25"/>
                    <a:pt x="1070" y="0"/>
                    <a:pt x="1402" y="74"/>
                  </a:cubicBezTo>
                  <a:cubicBezTo>
                    <a:pt x="1513" y="98"/>
                    <a:pt x="1611" y="111"/>
                    <a:pt x="1722" y="123"/>
                  </a:cubicBezTo>
                  <a:cubicBezTo>
                    <a:pt x="2005" y="160"/>
                    <a:pt x="2213" y="295"/>
                    <a:pt x="2398" y="492"/>
                  </a:cubicBezTo>
                  <a:cubicBezTo>
                    <a:pt x="2496" y="615"/>
                    <a:pt x="2558" y="762"/>
                    <a:pt x="2718" y="824"/>
                  </a:cubicBezTo>
                  <a:lnTo>
                    <a:pt x="2705" y="799"/>
                  </a:lnTo>
                  <a:cubicBezTo>
                    <a:pt x="2693" y="885"/>
                    <a:pt x="2681" y="971"/>
                    <a:pt x="2656" y="1057"/>
                  </a:cubicBezTo>
                  <a:cubicBezTo>
                    <a:pt x="2545" y="1377"/>
                    <a:pt x="2336" y="1586"/>
                    <a:pt x="2005" y="1647"/>
                  </a:cubicBezTo>
                  <a:cubicBezTo>
                    <a:pt x="1709" y="1709"/>
                    <a:pt x="1427" y="1795"/>
                    <a:pt x="1144" y="1881"/>
                  </a:cubicBezTo>
                  <a:cubicBezTo>
                    <a:pt x="456" y="2102"/>
                    <a:pt x="197" y="1881"/>
                    <a:pt x="38" y="1193"/>
                  </a:cubicBezTo>
                  <a:cubicBezTo>
                    <a:pt x="1" y="1070"/>
                    <a:pt x="50" y="934"/>
                    <a:pt x="74" y="799"/>
                  </a:cubicBezTo>
                  <a:lnTo>
                    <a:pt x="62" y="811"/>
                  </a:lnTo>
                  <a:cubicBezTo>
                    <a:pt x="173" y="639"/>
                    <a:pt x="283" y="455"/>
                    <a:pt x="406" y="27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22"/>
            <p:cNvSpPr/>
            <p:nvPr/>
          </p:nvSpPr>
          <p:spPr>
            <a:xfrm>
              <a:off x="-10982794" y="-5158334"/>
              <a:ext cx="95678" cy="69720"/>
            </a:xfrm>
            <a:custGeom>
              <a:rect b="b" l="l" r="r" t="t"/>
              <a:pathLst>
                <a:path extrusionOk="0" h="1488" w="2042">
                  <a:moveTo>
                    <a:pt x="1894" y="1094"/>
                  </a:moveTo>
                  <a:cubicBezTo>
                    <a:pt x="1820" y="1143"/>
                    <a:pt x="1758" y="1180"/>
                    <a:pt x="1709" y="1217"/>
                  </a:cubicBezTo>
                  <a:cubicBezTo>
                    <a:pt x="1291" y="1488"/>
                    <a:pt x="824" y="1463"/>
                    <a:pt x="369" y="1414"/>
                  </a:cubicBezTo>
                  <a:cubicBezTo>
                    <a:pt x="308" y="1401"/>
                    <a:pt x="246" y="1365"/>
                    <a:pt x="209" y="1315"/>
                  </a:cubicBezTo>
                  <a:cubicBezTo>
                    <a:pt x="0" y="1094"/>
                    <a:pt x="37" y="676"/>
                    <a:pt x="271" y="492"/>
                  </a:cubicBezTo>
                  <a:cubicBezTo>
                    <a:pt x="529" y="295"/>
                    <a:pt x="812" y="135"/>
                    <a:pt x="1144" y="49"/>
                  </a:cubicBezTo>
                  <a:cubicBezTo>
                    <a:pt x="1242" y="25"/>
                    <a:pt x="1353" y="0"/>
                    <a:pt x="1451" y="37"/>
                  </a:cubicBezTo>
                  <a:cubicBezTo>
                    <a:pt x="1513" y="49"/>
                    <a:pt x="1549" y="160"/>
                    <a:pt x="1599" y="234"/>
                  </a:cubicBezTo>
                  <a:cubicBezTo>
                    <a:pt x="1623" y="270"/>
                    <a:pt x="1635" y="332"/>
                    <a:pt x="1672" y="344"/>
                  </a:cubicBezTo>
                  <a:cubicBezTo>
                    <a:pt x="2041" y="492"/>
                    <a:pt x="1967" y="774"/>
                    <a:pt x="1894" y="1094"/>
                  </a:cubicBezTo>
                  <a:close/>
                </a:path>
              </a:pathLst>
            </a:custGeom>
            <a:solidFill>
              <a:srgbClr val="FED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22"/>
            <p:cNvSpPr/>
            <p:nvPr/>
          </p:nvSpPr>
          <p:spPr>
            <a:xfrm>
              <a:off x="-10361872" y="-5208469"/>
              <a:ext cx="84152" cy="77826"/>
            </a:xfrm>
            <a:custGeom>
              <a:rect b="b" l="l" r="r" t="t"/>
              <a:pathLst>
                <a:path extrusionOk="0" h="1661" w="1796">
                  <a:moveTo>
                    <a:pt x="1685" y="615"/>
                  </a:moveTo>
                  <a:cubicBezTo>
                    <a:pt x="1746" y="824"/>
                    <a:pt x="1796" y="1009"/>
                    <a:pt x="1722" y="1205"/>
                  </a:cubicBezTo>
                  <a:cubicBezTo>
                    <a:pt x="1697" y="1279"/>
                    <a:pt x="1624" y="1340"/>
                    <a:pt x="1562" y="1402"/>
                  </a:cubicBezTo>
                  <a:cubicBezTo>
                    <a:pt x="1550" y="1414"/>
                    <a:pt x="1525" y="1414"/>
                    <a:pt x="1501" y="1414"/>
                  </a:cubicBezTo>
                  <a:cubicBezTo>
                    <a:pt x="628" y="1660"/>
                    <a:pt x="173" y="1107"/>
                    <a:pt x="13" y="283"/>
                  </a:cubicBezTo>
                  <a:cubicBezTo>
                    <a:pt x="1" y="185"/>
                    <a:pt x="87" y="50"/>
                    <a:pt x="198" y="37"/>
                  </a:cubicBezTo>
                  <a:cubicBezTo>
                    <a:pt x="370" y="13"/>
                    <a:pt x="542" y="0"/>
                    <a:pt x="714" y="0"/>
                  </a:cubicBezTo>
                  <a:cubicBezTo>
                    <a:pt x="800" y="0"/>
                    <a:pt x="886" y="37"/>
                    <a:pt x="960" y="87"/>
                  </a:cubicBezTo>
                  <a:cubicBezTo>
                    <a:pt x="1193" y="246"/>
                    <a:pt x="1415" y="418"/>
                    <a:pt x="1685" y="615"/>
                  </a:cubicBezTo>
                  <a:close/>
                </a:path>
              </a:pathLst>
            </a:custGeom>
            <a:solidFill>
              <a:srgbClr val="FED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22"/>
            <p:cNvSpPr/>
            <p:nvPr/>
          </p:nvSpPr>
          <p:spPr>
            <a:xfrm>
              <a:off x="-10747207" y="-5229788"/>
              <a:ext cx="82418" cy="81856"/>
            </a:xfrm>
            <a:custGeom>
              <a:rect b="b" l="l" r="r" t="t"/>
              <a:pathLst>
                <a:path extrusionOk="0" h="1747" w="1759">
                  <a:moveTo>
                    <a:pt x="357" y="1082"/>
                  </a:moveTo>
                  <a:cubicBezTo>
                    <a:pt x="369" y="935"/>
                    <a:pt x="369" y="849"/>
                    <a:pt x="382" y="763"/>
                  </a:cubicBezTo>
                  <a:cubicBezTo>
                    <a:pt x="382" y="652"/>
                    <a:pt x="332" y="566"/>
                    <a:pt x="234" y="492"/>
                  </a:cubicBezTo>
                  <a:cubicBezTo>
                    <a:pt x="148" y="431"/>
                    <a:pt x="87" y="345"/>
                    <a:pt x="13" y="259"/>
                  </a:cubicBezTo>
                  <a:cubicBezTo>
                    <a:pt x="0" y="234"/>
                    <a:pt x="25" y="160"/>
                    <a:pt x="50" y="148"/>
                  </a:cubicBezTo>
                  <a:cubicBezTo>
                    <a:pt x="99" y="99"/>
                    <a:pt x="160" y="74"/>
                    <a:pt x="222" y="62"/>
                  </a:cubicBezTo>
                  <a:cubicBezTo>
                    <a:pt x="468" y="1"/>
                    <a:pt x="701" y="38"/>
                    <a:pt x="935" y="99"/>
                  </a:cubicBezTo>
                  <a:cubicBezTo>
                    <a:pt x="1131" y="148"/>
                    <a:pt x="1316" y="210"/>
                    <a:pt x="1500" y="283"/>
                  </a:cubicBezTo>
                  <a:cubicBezTo>
                    <a:pt x="1709" y="357"/>
                    <a:pt x="1758" y="603"/>
                    <a:pt x="1586" y="751"/>
                  </a:cubicBezTo>
                  <a:cubicBezTo>
                    <a:pt x="1574" y="775"/>
                    <a:pt x="1562" y="787"/>
                    <a:pt x="1537" y="800"/>
                  </a:cubicBezTo>
                  <a:cubicBezTo>
                    <a:pt x="1242" y="960"/>
                    <a:pt x="1119" y="1218"/>
                    <a:pt x="1144" y="1562"/>
                  </a:cubicBezTo>
                  <a:cubicBezTo>
                    <a:pt x="1156" y="1648"/>
                    <a:pt x="1082" y="1722"/>
                    <a:pt x="984" y="1734"/>
                  </a:cubicBezTo>
                  <a:cubicBezTo>
                    <a:pt x="873" y="1746"/>
                    <a:pt x="763" y="1746"/>
                    <a:pt x="652" y="1734"/>
                  </a:cubicBezTo>
                  <a:cubicBezTo>
                    <a:pt x="529" y="1722"/>
                    <a:pt x="406" y="1611"/>
                    <a:pt x="394" y="1488"/>
                  </a:cubicBezTo>
                  <a:cubicBezTo>
                    <a:pt x="369" y="1328"/>
                    <a:pt x="369" y="1181"/>
                    <a:pt x="357" y="1082"/>
                  </a:cubicBezTo>
                  <a:close/>
                </a:path>
              </a:pathLst>
            </a:custGeom>
            <a:solidFill>
              <a:srgbClr val="FED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22"/>
            <p:cNvSpPr/>
            <p:nvPr/>
          </p:nvSpPr>
          <p:spPr>
            <a:xfrm>
              <a:off x="-10294447" y="-5118039"/>
              <a:ext cx="17899" cy="27129"/>
            </a:xfrm>
            <a:custGeom>
              <a:rect b="b" l="l" r="r" t="t"/>
              <a:pathLst>
                <a:path extrusionOk="0" h="579" w="382">
                  <a:moveTo>
                    <a:pt x="381" y="578"/>
                  </a:moveTo>
                  <a:cubicBezTo>
                    <a:pt x="197" y="492"/>
                    <a:pt x="98" y="320"/>
                    <a:pt x="12" y="136"/>
                  </a:cubicBezTo>
                  <a:cubicBezTo>
                    <a:pt x="0" y="111"/>
                    <a:pt x="37" y="74"/>
                    <a:pt x="62" y="1"/>
                  </a:cubicBezTo>
                  <a:cubicBezTo>
                    <a:pt x="185" y="197"/>
                    <a:pt x="344" y="357"/>
                    <a:pt x="381" y="578"/>
                  </a:cubicBezTo>
                  <a:close/>
                </a:path>
              </a:pathLst>
            </a:custGeom>
            <a:solidFill>
              <a:srgbClr val="FED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22"/>
            <p:cNvSpPr/>
            <p:nvPr/>
          </p:nvSpPr>
          <p:spPr>
            <a:xfrm>
              <a:off x="-10622198" y="-5066217"/>
              <a:ext cx="133677" cy="83589"/>
            </a:xfrm>
            <a:custGeom>
              <a:rect b="b" l="l" r="r" t="t"/>
              <a:pathLst>
                <a:path extrusionOk="0" h="1784" w="2853">
                  <a:moveTo>
                    <a:pt x="1193" y="38"/>
                  </a:moveTo>
                  <a:cubicBezTo>
                    <a:pt x="1488" y="1"/>
                    <a:pt x="1746" y="99"/>
                    <a:pt x="1992" y="271"/>
                  </a:cubicBezTo>
                  <a:cubicBezTo>
                    <a:pt x="2152" y="382"/>
                    <a:pt x="2311" y="493"/>
                    <a:pt x="2483" y="603"/>
                  </a:cubicBezTo>
                  <a:cubicBezTo>
                    <a:pt x="2668" y="739"/>
                    <a:pt x="2766" y="923"/>
                    <a:pt x="2828" y="1144"/>
                  </a:cubicBezTo>
                  <a:cubicBezTo>
                    <a:pt x="2852" y="1230"/>
                    <a:pt x="2828" y="1316"/>
                    <a:pt x="2754" y="1378"/>
                  </a:cubicBezTo>
                  <a:cubicBezTo>
                    <a:pt x="2459" y="1599"/>
                    <a:pt x="2164" y="1759"/>
                    <a:pt x="1783" y="1710"/>
                  </a:cubicBezTo>
                  <a:cubicBezTo>
                    <a:pt x="1734" y="1710"/>
                    <a:pt x="1697" y="1697"/>
                    <a:pt x="1647" y="1710"/>
                  </a:cubicBezTo>
                  <a:cubicBezTo>
                    <a:pt x="1094" y="1783"/>
                    <a:pt x="689" y="1513"/>
                    <a:pt x="283" y="1181"/>
                  </a:cubicBezTo>
                  <a:cubicBezTo>
                    <a:pt x="0" y="935"/>
                    <a:pt x="123" y="444"/>
                    <a:pt x="332" y="308"/>
                  </a:cubicBezTo>
                  <a:cubicBezTo>
                    <a:pt x="394" y="271"/>
                    <a:pt x="443" y="235"/>
                    <a:pt x="504" y="210"/>
                  </a:cubicBezTo>
                  <a:cubicBezTo>
                    <a:pt x="799" y="38"/>
                    <a:pt x="799" y="38"/>
                    <a:pt x="1193" y="38"/>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22"/>
            <p:cNvSpPr/>
            <p:nvPr/>
          </p:nvSpPr>
          <p:spPr>
            <a:xfrm>
              <a:off x="-10811726" y="-4943504"/>
              <a:ext cx="116997" cy="63957"/>
            </a:xfrm>
            <a:custGeom>
              <a:rect b="b" l="l" r="r" t="t"/>
              <a:pathLst>
                <a:path extrusionOk="0" h="1365" w="2497">
                  <a:moveTo>
                    <a:pt x="923" y="1340"/>
                  </a:moveTo>
                  <a:cubicBezTo>
                    <a:pt x="824" y="1340"/>
                    <a:pt x="714" y="1340"/>
                    <a:pt x="603" y="1340"/>
                  </a:cubicBezTo>
                  <a:cubicBezTo>
                    <a:pt x="406" y="1340"/>
                    <a:pt x="271" y="1254"/>
                    <a:pt x="136" y="1131"/>
                  </a:cubicBezTo>
                  <a:cubicBezTo>
                    <a:pt x="37" y="1033"/>
                    <a:pt x="1" y="886"/>
                    <a:pt x="62" y="775"/>
                  </a:cubicBezTo>
                  <a:cubicBezTo>
                    <a:pt x="111" y="664"/>
                    <a:pt x="160" y="578"/>
                    <a:pt x="210" y="480"/>
                  </a:cubicBezTo>
                  <a:cubicBezTo>
                    <a:pt x="271" y="357"/>
                    <a:pt x="382" y="283"/>
                    <a:pt x="517" y="246"/>
                  </a:cubicBezTo>
                  <a:cubicBezTo>
                    <a:pt x="1021" y="86"/>
                    <a:pt x="1537" y="0"/>
                    <a:pt x="2066" y="50"/>
                  </a:cubicBezTo>
                  <a:cubicBezTo>
                    <a:pt x="2275" y="74"/>
                    <a:pt x="2459" y="295"/>
                    <a:pt x="2484" y="492"/>
                  </a:cubicBezTo>
                  <a:cubicBezTo>
                    <a:pt x="2496" y="566"/>
                    <a:pt x="2447" y="689"/>
                    <a:pt x="2386" y="726"/>
                  </a:cubicBezTo>
                  <a:cubicBezTo>
                    <a:pt x="2103" y="922"/>
                    <a:pt x="1820" y="1131"/>
                    <a:pt x="1513" y="1291"/>
                  </a:cubicBezTo>
                  <a:cubicBezTo>
                    <a:pt x="1341" y="1365"/>
                    <a:pt x="1119" y="1340"/>
                    <a:pt x="935" y="1365"/>
                  </a:cubicBezTo>
                  <a:cubicBezTo>
                    <a:pt x="935" y="1353"/>
                    <a:pt x="923" y="1353"/>
                    <a:pt x="923" y="134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22"/>
            <p:cNvSpPr/>
            <p:nvPr/>
          </p:nvSpPr>
          <p:spPr>
            <a:xfrm>
              <a:off x="-11229345" y="-5680908"/>
              <a:ext cx="1385924" cy="1429780"/>
            </a:xfrm>
            <a:custGeom>
              <a:rect b="b" l="l" r="r" t="t"/>
              <a:pathLst>
                <a:path extrusionOk="0" h="30515" w="29579">
                  <a:moveTo>
                    <a:pt x="23202" y="494"/>
                  </a:moveTo>
                  <a:cubicBezTo>
                    <a:pt x="23262" y="494"/>
                    <a:pt x="23323" y="495"/>
                    <a:pt x="23383" y="495"/>
                  </a:cubicBezTo>
                  <a:lnTo>
                    <a:pt x="24907" y="495"/>
                  </a:lnTo>
                  <a:cubicBezTo>
                    <a:pt x="25030" y="495"/>
                    <a:pt x="25166" y="532"/>
                    <a:pt x="25289" y="568"/>
                  </a:cubicBezTo>
                  <a:cubicBezTo>
                    <a:pt x="25375" y="593"/>
                    <a:pt x="25436" y="679"/>
                    <a:pt x="25424" y="777"/>
                  </a:cubicBezTo>
                  <a:cubicBezTo>
                    <a:pt x="25411" y="876"/>
                    <a:pt x="25399" y="986"/>
                    <a:pt x="25387" y="1122"/>
                  </a:cubicBezTo>
                  <a:cubicBezTo>
                    <a:pt x="25080" y="1122"/>
                    <a:pt x="24772" y="1146"/>
                    <a:pt x="24465" y="1146"/>
                  </a:cubicBezTo>
                  <a:cubicBezTo>
                    <a:pt x="24035" y="1146"/>
                    <a:pt x="23592" y="1158"/>
                    <a:pt x="23149" y="1257"/>
                  </a:cubicBezTo>
                  <a:cubicBezTo>
                    <a:pt x="23084" y="1270"/>
                    <a:pt x="23017" y="1274"/>
                    <a:pt x="22948" y="1274"/>
                  </a:cubicBezTo>
                  <a:cubicBezTo>
                    <a:pt x="22854" y="1274"/>
                    <a:pt x="22756" y="1266"/>
                    <a:pt x="22656" y="1266"/>
                  </a:cubicBezTo>
                  <a:cubicBezTo>
                    <a:pt x="22624" y="1266"/>
                    <a:pt x="22592" y="1267"/>
                    <a:pt x="22559" y="1269"/>
                  </a:cubicBezTo>
                  <a:cubicBezTo>
                    <a:pt x="22467" y="1188"/>
                    <a:pt x="22369" y="1164"/>
                    <a:pt x="22269" y="1164"/>
                  </a:cubicBezTo>
                  <a:cubicBezTo>
                    <a:pt x="22157" y="1164"/>
                    <a:pt x="22043" y="1195"/>
                    <a:pt x="21932" y="1208"/>
                  </a:cubicBezTo>
                  <a:cubicBezTo>
                    <a:pt x="21650" y="1245"/>
                    <a:pt x="21355" y="1257"/>
                    <a:pt x="21084" y="1343"/>
                  </a:cubicBezTo>
                  <a:cubicBezTo>
                    <a:pt x="20765" y="1441"/>
                    <a:pt x="20420" y="1392"/>
                    <a:pt x="20113" y="1490"/>
                  </a:cubicBezTo>
                  <a:cubicBezTo>
                    <a:pt x="19793" y="1589"/>
                    <a:pt x="19474" y="1687"/>
                    <a:pt x="19154" y="1736"/>
                  </a:cubicBezTo>
                  <a:cubicBezTo>
                    <a:pt x="18957" y="1761"/>
                    <a:pt x="18773" y="1810"/>
                    <a:pt x="18662" y="2019"/>
                  </a:cubicBezTo>
                  <a:cubicBezTo>
                    <a:pt x="18638" y="2080"/>
                    <a:pt x="18515" y="2117"/>
                    <a:pt x="18429" y="2117"/>
                  </a:cubicBezTo>
                  <a:cubicBezTo>
                    <a:pt x="18355" y="2113"/>
                    <a:pt x="18282" y="2112"/>
                    <a:pt x="18209" y="2112"/>
                  </a:cubicBezTo>
                  <a:cubicBezTo>
                    <a:pt x="17598" y="2112"/>
                    <a:pt x="17004" y="2240"/>
                    <a:pt x="16400" y="2339"/>
                  </a:cubicBezTo>
                  <a:cubicBezTo>
                    <a:pt x="15982" y="2400"/>
                    <a:pt x="15577" y="2449"/>
                    <a:pt x="15183" y="2597"/>
                  </a:cubicBezTo>
                  <a:cubicBezTo>
                    <a:pt x="15086" y="2631"/>
                    <a:pt x="14985" y="2647"/>
                    <a:pt x="14885" y="2647"/>
                  </a:cubicBezTo>
                  <a:cubicBezTo>
                    <a:pt x="14807" y="2647"/>
                    <a:pt x="14730" y="2637"/>
                    <a:pt x="14655" y="2621"/>
                  </a:cubicBezTo>
                  <a:cubicBezTo>
                    <a:pt x="14365" y="2547"/>
                    <a:pt x="14076" y="2522"/>
                    <a:pt x="13786" y="2522"/>
                  </a:cubicBezTo>
                  <a:cubicBezTo>
                    <a:pt x="13596" y="2522"/>
                    <a:pt x="13406" y="2533"/>
                    <a:pt x="13216" y="2548"/>
                  </a:cubicBezTo>
                  <a:cubicBezTo>
                    <a:pt x="13101" y="2557"/>
                    <a:pt x="12987" y="2567"/>
                    <a:pt x="12875" y="2567"/>
                  </a:cubicBezTo>
                  <a:cubicBezTo>
                    <a:pt x="12701" y="2567"/>
                    <a:pt x="12532" y="2544"/>
                    <a:pt x="12368" y="2462"/>
                  </a:cubicBezTo>
                  <a:cubicBezTo>
                    <a:pt x="12340" y="2445"/>
                    <a:pt x="12303" y="2438"/>
                    <a:pt x="12263" y="2438"/>
                  </a:cubicBezTo>
                  <a:cubicBezTo>
                    <a:pt x="12214" y="2438"/>
                    <a:pt x="12163" y="2448"/>
                    <a:pt x="12122" y="2462"/>
                  </a:cubicBezTo>
                  <a:cubicBezTo>
                    <a:pt x="11804" y="2575"/>
                    <a:pt x="11477" y="2627"/>
                    <a:pt x="11148" y="2627"/>
                  </a:cubicBezTo>
                  <a:cubicBezTo>
                    <a:pt x="11084" y="2627"/>
                    <a:pt x="11019" y="2625"/>
                    <a:pt x="10954" y="2621"/>
                  </a:cubicBezTo>
                  <a:cubicBezTo>
                    <a:pt x="10938" y="2621"/>
                    <a:pt x="10921" y="2620"/>
                    <a:pt x="10905" y="2620"/>
                  </a:cubicBezTo>
                  <a:cubicBezTo>
                    <a:pt x="10604" y="2620"/>
                    <a:pt x="10324" y="2723"/>
                    <a:pt x="10045" y="2781"/>
                  </a:cubicBezTo>
                  <a:cubicBezTo>
                    <a:pt x="9823" y="2818"/>
                    <a:pt x="9614" y="2880"/>
                    <a:pt x="9393" y="2916"/>
                  </a:cubicBezTo>
                  <a:cubicBezTo>
                    <a:pt x="9333" y="2934"/>
                    <a:pt x="9267" y="2957"/>
                    <a:pt x="9208" y="2957"/>
                  </a:cubicBezTo>
                  <a:cubicBezTo>
                    <a:pt x="9182" y="2957"/>
                    <a:pt x="9157" y="2952"/>
                    <a:pt x="9135" y="2941"/>
                  </a:cubicBezTo>
                  <a:cubicBezTo>
                    <a:pt x="9003" y="2886"/>
                    <a:pt x="8869" y="2868"/>
                    <a:pt x="8736" y="2868"/>
                  </a:cubicBezTo>
                  <a:cubicBezTo>
                    <a:pt x="8571" y="2868"/>
                    <a:pt x="8406" y="2896"/>
                    <a:pt x="8250" y="2916"/>
                  </a:cubicBezTo>
                  <a:cubicBezTo>
                    <a:pt x="8004" y="2744"/>
                    <a:pt x="7992" y="2498"/>
                    <a:pt x="7918" y="2253"/>
                  </a:cubicBezTo>
                  <a:cubicBezTo>
                    <a:pt x="7979" y="2216"/>
                    <a:pt x="8028" y="2154"/>
                    <a:pt x="8090" y="2154"/>
                  </a:cubicBezTo>
                  <a:cubicBezTo>
                    <a:pt x="8422" y="2142"/>
                    <a:pt x="8741" y="2068"/>
                    <a:pt x="9049" y="1945"/>
                  </a:cubicBezTo>
                  <a:cubicBezTo>
                    <a:pt x="9172" y="1896"/>
                    <a:pt x="9307" y="1872"/>
                    <a:pt x="9430" y="1859"/>
                  </a:cubicBezTo>
                  <a:cubicBezTo>
                    <a:pt x="10008" y="1798"/>
                    <a:pt x="10573" y="1749"/>
                    <a:pt x="11139" y="1712"/>
                  </a:cubicBezTo>
                  <a:cubicBezTo>
                    <a:pt x="11655" y="1687"/>
                    <a:pt x="12147" y="1638"/>
                    <a:pt x="12651" y="1552"/>
                  </a:cubicBezTo>
                  <a:cubicBezTo>
                    <a:pt x="12862" y="1519"/>
                    <a:pt x="13077" y="1507"/>
                    <a:pt x="13291" y="1507"/>
                  </a:cubicBezTo>
                  <a:cubicBezTo>
                    <a:pt x="13476" y="1507"/>
                    <a:pt x="13661" y="1516"/>
                    <a:pt x="13843" y="1527"/>
                  </a:cubicBezTo>
                  <a:cubicBezTo>
                    <a:pt x="13915" y="1533"/>
                    <a:pt x="13986" y="1537"/>
                    <a:pt x="14055" y="1537"/>
                  </a:cubicBezTo>
                  <a:cubicBezTo>
                    <a:pt x="14270" y="1537"/>
                    <a:pt x="14472" y="1501"/>
                    <a:pt x="14667" y="1380"/>
                  </a:cubicBezTo>
                  <a:cubicBezTo>
                    <a:pt x="14839" y="1269"/>
                    <a:pt x="15036" y="1245"/>
                    <a:pt x="15232" y="1208"/>
                  </a:cubicBezTo>
                  <a:cubicBezTo>
                    <a:pt x="15995" y="1060"/>
                    <a:pt x="16769" y="1072"/>
                    <a:pt x="17531" y="962"/>
                  </a:cubicBezTo>
                  <a:cubicBezTo>
                    <a:pt x="17789" y="925"/>
                    <a:pt x="18048" y="888"/>
                    <a:pt x="18318" y="863"/>
                  </a:cubicBezTo>
                  <a:cubicBezTo>
                    <a:pt x="18429" y="839"/>
                    <a:pt x="18539" y="814"/>
                    <a:pt x="18638" y="814"/>
                  </a:cubicBezTo>
                  <a:cubicBezTo>
                    <a:pt x="18720" y="821"/>
                    <a:pt x="18801" y="824"/>
                    <a:pt x="18882" y="824"/>
                  </a:cubicBezTo>
                  <a:cubicBezTo>
                    <a:pt x="19397" y="824"/>
                    <a:pt x="19898" y="701"/>
                    <a:pt x="20408" y="605"/>
                  </a:cubicBezTo>
                  <a:cubicBezTo>
                    <a:pt x="20481" y="595"/>
                    <a:pt x="20553" y="584"/>
                    <a:pt x="20623" y="584"/>
                  </a:cubicBezTo>
                  <a:cubicBezTo>
                    <a:pt x="20719" y="584"/>
                    <a:pt x="20813" y="603"/>
                    <a:pt x="20912" y="667"/>
                  </a:cubicBezTo>
                  <a:cubicBezTo>
                    <a:pt x="21000" y="725"/>
                    <a:pt x="21101" y="753"/>
                    <a:pt x="21205" y="753"/>
                  </a:cubicBezTo>
                  <a:cubicBezTo>
                    <a:pt x="21275" y="753"/>
                    <a:pt x="21347" y="741"/>
                    <a:pt x="21416" y="716"/>
                  </a:cubicBezTo>
                  <a:cubicBezTo>
                    <a:pt x="21637" y="654"/>
                    <a:pt x="21859" y="630"/>
                    <a:pt x="22080" y="630"/>
                  </a:cubicBezTo>
                  <a:cubicBezTo>
                    <a:pt x="22178" y="630"/>
                    <a:pt x="22301" y="630"/>
                    <a:pt x="22400" y="593"/>
                  </a:cubicBezTo>
                  <a:cubicBezTo>
                    <a:pt x="22661" y="502"/>
                    <a:pt x="22931" y="494"/>
                    <a:pt x="23202" y="494"/>
                  </a:cubicBezTo>
                  <a:close/>
                  <a:moveTo>
                    <a:pt x="17810" y="2545"/>
                  </a:moveTo>
                  <a:cubicBezTo>
                    <a:pt x="18060" y="2545"/>
                    <a:pt x="18318" y="2576"/>
                    <a:pt x="18576" y="2585"/>
                  </a:cubicBezTo>
                  <a:cubicBezTo>
                    <a:pt x="18589" y="2585"/>
                    <a:pt x="18613" y="2658"/>
                    <a:pt x="18601" y="2683"/>
                  </a:cubicBezTo>
                  <a:cubicBezTo>
                    <a:pt x="18576" y="2744"/>
                    <a:pt x="18552" y="2806"/>
                    <a:pt x="18503" y="2843"/>
                  </a:cubicBezTo>
                  <a:cubicBezTo>
                    <a:pt x="18330" y="2941"/>
                    <a:pt x="18146" y="3039"/>
                    <a:pt x="17974" y="3113"/>
                  </a:cubicBezTo>
                  <a:cubicBezTo>
                    <a:pt x="17361" y="3355"/>
                    <a:pt x="17120" y="3428"/>
                    <a:pt x="16656" y="3428"/>
                  </a:cubicBezTo>
                  <a:cubicBezTo>
                    <a:pt x="16506" y="3428"/>
                    <a:pt x="16334" y="3420"/>
                    <a:pt x="16118" y="3408"/>
                  </a:cubicBezTo>
                  <a:cubicBezTo>
                    <a:pt x="15823" y="3396"/>
                    <a:pt x="15724" y="3322"/>
                    <a:pt x="15540" y="2953"/>
                  </a:cubicBezTo>
                  <a:cubicBezTo>
                    <a:pt x="15614" y="2904"/>
                    <a:pt x="15687" y="2855"/>
                    <a:pt x="15761" y="2843"/>
                  </a:cubicBezTo>
                  <a:cubicBezTo>
                    <a:pt x="16327" y="2757"/>
                    <a:pt x="16892" y="2671"/>
                    <a:pt x="17458" y="2572"/>
                  </a:cubicBezTo>
                  <a:cubicBezTo>
                    <a:pt x="17573" y="2552"/>
                    <a:pt x="17690" y="2545"/>
                    <a:pt x="17810" y="2545"/>
                  </a:cubicBezTo>
                  <a:close/>
                  <a:moveTo>
                    <a:pt x="25669" y="2011"/>
                  </a:moveTo>
                  <a:cubicBezTo>
                    <a:pt x="25686" y="2011"/>
                    <a:pt x="25703" y="2014"/>
                    <a:pt x="25719" y="2019"/>
                  </a:cubicBezTo>
                  <a:cubicBezTo>
                    <a:pt x="25817" y="2044"/>
                    <a:pt x="25879" y="2105"/>
                    <a:pt x="25891" y="2191"/>
                  </a:cubicBezTo>
                  <a:cubicBezTo>
                    <a:pt x="25891" y="2265"/>
                    <a:pt x="25891" y="2326"/>
                    <a:pt x="25866" y="2388"/>
                  </a:cubicBezTo>
                  <a:cubicBezTo>
                    <a:pt x="25436" y="3728"/>
                    <a:pt x="24981" y="5055"/>
                    <a:pt x="24428" y="6346"/>
                  </a:cubicBezTo>
                  <a:cubicBezTo>
                    <a:pt x="24403" y="6395"/>
                    <a:pt x="24354" y="6432"/>
                    <a:pt x="24305" y="6457"/>
                  </a:cubicBezTo>
                  <a:cubicBezTo>
                    <a:pt x="24305" y="6469"/>
                    <a:pt x="24305" y="6469"/>
                    <a:pt x="24305" y="6482"/>
                  </a:cubicBezTo>
                  <a:cubicBezTo>
                    <a:pt x="24305" y="6494"/>
                    <a:pt x="24293" y="6506"/>
                    <a:pt x="24293" y="6518"/>
                  </a:cubicBezTo>
                  <a:cubicBezTo>
                    <a:pt x="24293" y="6506"/>
                    <a:pt x="24293" y="6482"/>
                    <a:pt x="24293" y="6469"/>
                  </a:cubicBezTo>
                  <a:cubicBezTo>
                    <a:pt x="24293" y="6469"/>
                    <a:pt x="24305" y="6469"/>
                    <a:pt x="24305" y="6457"/>
                  </a:cubicBezTo>
                  <a:cubicBezTo>
                    <a:pt x="24330" y="6322"/>
                    <a:pt x="24354" y="6174"/>
                    <a:pt x="24379" y="6027"/>
                  </a:cubicBezTo>
                  <a:cubicBezTo>
                    <a:pt x="24502" y="5535"/>
                    <a:pt x="24625" y="5043"/>
                    <a:pt x="24735" y="4551"/>
                  </a:cubicBezTo>
                  <a:cubicBezTo>
                    <a:pt x="24920" y="3716"/>
                    <a:pt x="25215" y="2916"/>
                    <a:pt x="25498" y="2105"/>
                  </a:cubicBezTo>
                  <a:cubicBezTo>
                    <a:pt x="25527" y="2047"/>
                    <a:pt x="25602" y="2011"/>
                    <a:pt x="25669" y="2011"/>
                  </a:cubicBezTo>
                  <a:close/>
                  <a:moveTo>
                    <a:pt x="24293" y="6518"/>
                  </a:moveTo>
                  <a:lnTo>
                    <a:pt x="24293" y="6518"/>
                  </a:lnTo>
                  <a:cubicBezTo>
                    <a:pt x="24280" y="6580"/>
                    <a:pt x="24280" y="6641"/>
                    <a:pt x="24280" y="6727"/>
                  </a:cubicBezTo>
                  <a:cubicBezTo>
                    <a:pt x="24219" y="6629"/>
                    <a:pt x="24268" y="6580"/>
                    <a:pt x="24293" y="6518"/>
                  </a:cubicBezTo>
                  <a:close/>
                  <a:moveTo>
                    <a:pt x="19732" y="8621"/>
                  </a:moveTo>
                  <a:cubicBezTo>
                    <a:pt x="19781" y="8694"/>
                    <a:pt x="19806" y="8744"/>
                    <a:pt x="19843" y="8793"/>
                  </a:cubicBezTo>
                  <a:cubicBezTo>
                    <a:pt x="19806" y="8817"/>
                    <a:pt x="19769" y="8842"/>
                    <a:pt x="19732" y="8842"/>
                  </a:cubicBezTo>
                  <a:cubicBezTo>
                    <a:pt x="19695" y="8842"/>
                    <a:pt x="19658" y="8817"/>
                    <a:pt x="19621" y="8793"/>
                  </a:cubicBezTo>
                  <a:cubicBezTo>
                    <a:pt x="19658" y="8744"/>
                    <a:pt x="19683" y="8694"/>
                    <a:pt x="19732" y="8621"/>
                  </a:cubicBezTo>
                  <a:close/>
                  <a:moveTo>
                    <a:pt x="23801" y="1835"/>
                  </a:moveTo>
                  <a:cubicBezTo>
                    <a:pt x="24182" y="1835"/>
                    <a:pt x="24551" y="1835"/>
                    <a:pt x="24932" y="1847"/>
                  </a:cubicBezTo>
                  <a:cubicBezTo>
                    <a:pt x="24993" y="1847"/>
                    <a:pt x="25055" y="1884"/>
                    <a:pt x="25116" y="1896"/>
                  </a:cubicBezTo>
                  <a:cubicBezTo>
                    <a:pt x="25153" y="1994"/>
                    <a:pt x="25116" y="2080"/>
                    <a:pt x="25067" y="2154"/>
                  </a:cubicBezTo>
                  <a:cubicBezTo>
                    <a:pt x="24969" y="2289"/>
                    <a:pt x="24846" y="2425"/>
                    <a:pt x="24748" y="2572"/>
                  </a:cubicBezTo>
                  <a:cubicBezTo>
                    <a:pt x="24379" y="3064"/>
                    <a:pt x="23998" y="3556"/>
                    <a:pt x="23653" y="4072"/>
                  </a:cubicBezTo>
                  <a:cubicBezTo>
                    <a:pt x="23223" y="4736"/>
                    <a:pt x="22977" y="5498"/>
                    <a:pt x="22731" y="6248"/>
                  </a:cubicBezTo>
                  <a:cubicBezTo>
                    <a:pt x="22522" y="6875"/>
                    <a:pt x="22350" y="7514"/>
                    <a:pt x="22166" y="8153"/>
                  </a:cubicBezTo>
                  <a:cubicBezTo>
                    <a:pt x="22018" y="8633"/>
                    <a:pt x="21871" y="9100"/>
                    <a:pt x="21723" y="9604"/>
                  </a:cubicBezTo>
                  <a:cubicBezTo>
                    <a:pt x="21637" y="9567"/>
                    <a:pt x="21576" y="9543"/>
                    <a:pt x="21527" y="9506"/>
                  </a:cubicBezTo>
                  <a:cubicBezTo>
                    <a:pt x="21232" y="9186"/>
                    <a:pt x="20887" y="8977"/>
                    <a:pt x="20482" y="8842"/>
                  </a:cubicBezTo>
                  <a:cubicBezTo>
                    <a:pt x="20310" y="8793"/>
                    <a:pt x="20273" y="8682"/>
                    <a:pt x="20347" y="8485"/>
                  </a:cubicBezTo>
                  <a:cubicBezTo>
                    <a:pt x="20408" y="8326"/>
                    <a:pt x="20396" y="8264"/>
                    <a:pt x="20297" y="8203"/>
                  </a:cubicBezTo>
                  <a:cubicBezTo>
                    <a:pt x="20260" y="8190"/>
                    <a:pt x="20224" y="8166"/>
                    <a:pt x="20187" y="8141"/>
                  </a:cubicBezTo>
                  <a:cubicBezTo>
                    <a:pt x="19547" y="7871"/>
                    <a:pt x="19289" y="7342"/>
                    <a:pt x="19179" y="6703"/>
                  </a:cubicBezTo>
                  <a:cubicBezTo>
                    <a:pt x="19068" y="6113"/>
                    <a:pt x="19228" y="5560"/>
                    <a:pt x="19461" y="5031"/>
                  </a:cubicBezTo>
                  <a:cubicBezTo>
                    <a:pt x="19744" y="4404"/>
                    <a:pt x="20138" y="3838"/>
                    <a:pt x="20531" y="3285"/>
                  </a:cubicBezTo>
                  <a:cubicBezTo>
                    <a:pt x="20728" y="3015"/>
                    <a:pt x="20974" y="2806"/>
                    <a:pt x="21293" y="2658"/>
                  </a:cubicBezTo>
                  <a:cubicBezTo>
                    <a:pt x="21588" y="2523"/>
                    <a:pt x="21859" y="2339"/>
                    <a:pt x="22178" y="2142"/>
                  </a:cubicBezTo>
                  <a:cubicBezTo>
                    <a:pt x="22205" y="2143"/>
                    <a:pt x="22232" y="2143"/>
                    <a:pt x="22259" y="2143"/>
                  </a:cubicBezTo>
                  <a:cubicBezTo>
                    <a:pt x="22664" y="2143"/>
                    <a:pt x="23078" y="2057"/>
                    <a:pt x="23481" y="1884"/>
                  </a:cubicBezTo>
                  <a:cubicBezTo>
                    <a:pt x="23580" y="1847"/>
                    <a:pt x="23703" y="1835"/>
                    <a:pt x="23801" y="1835"/>
                  </a:cubicBezTo>
                  <a:close/>
                  <a:moveTo>
                    <a:pt x="24772" y="3273"/>
                  </a:moveTo>
                  <a:cubicBezTo>
                    <a:pt x="24784" y="3322"/>
                    <a:pt x="24809" y="3384"/>
                    <a:pt x="24797" y="3433"/>
                  </a:cubicBezTo>
                  <a:cubicBezTo>
                    <a:pt x="24477" y="4674"/>
                    <a:pt x="24133" y="5904"/>
                    <a:pt x="23813" y="7133"/>
                  </a:cubicBezTo>
                  <a:cubicBezTo>
                    <a:pt x="23727" y="7477"/>
                    <a:pt x="23641" y="7822"/>
                    <a:pt x="23604" y="8178"/>
                  </a:cubicBezTo>
                  <a:cubicBezTo>
                    <a:pt x="23592" y="8387"/>
                    <a:pt x="23543" y="8608"/>
                    <a:pt x="23481" y="8817"/>
                  </a:cubicBezTo>
                  <a:cubicBezTo>
                    <a:pt x="23383" y="9137"/>
                    <a:pt x="23285" y="9457"/>
                    <a:pt x="23174" y="9764"/>
                  </a:cubicBezTo>
                  <a:cubicBezTo>
                    <a:pt x="23126" y="9928"/>
                    <a:pt x="23047" y="10001"/>
                    <a:pt x="22908" y="10001"/>
                  </a:cubicBezTo>
                  <a:cubicBezTo>
                    <a:pt x="22871" y="10001"/>
                    <a:pt x="22828" y="9996"/>
                    <a:pt x="22781" y="9985"/>
                  </a:cubicBezTo>
                  <a:cubicBezTo>
                    <a:pt x="22695" y="9973"/>
                    <a:pt x="22609" y="9924"/>
                    <a:pt x="22522" y="9911"/>
                  </a:cubicBezTo>
                  <a:cubicBezTo>
                    <a:pt x="22512" y="9910"/>
                    <a:pt x="22501" y="9909"/>
                    <a:pt x="22490" y="9909"/>
                  </a:cubicBezTo>
                  <a:cubicBezTo>
                    <a:pt x="22458" y="9909"/>
                    <a:pt x="22425" y="9914"/>
                    <a:pt x="22392" y="9914"/>
                  </a:cubicBezTo>
                  <a:cubicBezTo>
                    <a:pt x="22347" y="9914"/>
                    <a:pt x="22301" y="9905"/>
                    <a:pt x="22252" y="9862"/>
                  </a:cubicBezTo>
                  <a:cubicBezTo>
                    <a:pt x="22264" y="9641"/>
                    <a:pt x="22326" y="9407"/>
                    <a:pt x="22400" y="9174"/>
                  </a:cubicBezTo>
                  <a:cubicBezTo>
                    <a:pt x="22670" y="8252"/>
                    <a:pt x="22953" y="7317"/>
                    <a:pt x="23248" y="6395"/>
                  </a:cubicBezTo>
                  <a:cubicBezTo>
                    <a:pt x="23383" y="5928"/>
                    <a:pt x="23543" y="5473"/>
                    <a:pt x="23715" y="5019"/>
                  </a:cubicBezTo>
                  <a:cubicBezTo>
                    <a:pt x="23949" y="4404"/>
                    <a:pt x="24305" y="3838"/>
                    <a:pt x="24698" y="3310"/>
                  </a:cubicBezTo>
                  <a:cubicBezTo>
                    <a:pt x="24711" y="3285"/>
                    <a:pt x="24735" y="3285"/>
                    <a:pt x="24772" y="3273"/>
                  </a:cubicBezTo>
                  <a:close/>
                  <a:moveTo>
                    <a:pt x="10774" y="9659"/>
                  </a:moveTo>
                  <a:cubicBezTo>
                    <a:pt x="10926" y="9659"/>
                    <a:pt x="11076" y="9688"/>
                    <a:pt x="11225" y="9727"/>
                  </a:cubicBezTo>
                  <a:cubicBezTo>
                    <a:pt x="11421" y="9776"/>
                    <a:pt x="11606" y="9838"/>
                    <a:pt x="11790" y="9911"/>
                  </a:cubicBezTo>
                  <a:cubicBezTo>
                    <a:pt x="11999" y="9985"/>
                    <a:pt x="12048" y="10231"/>
                    <a:pt x="11876" y="10379"/>
                  </a:cubicBezTo>
                  <a:cubicBezTo>
                    <a:pt x="11864" y="10403"/>
                    <a:pt x="11852" y="10415"/>
                    <a:pt x="11827" y="10428"/>
                  </a:cubicBezTo>
                  <a:cubicBezTo>
                    <a:pt x="11532" y="10588"/>
                    <a:pt x="11409" y="10846"/>
                    <a:pt x="11434" y="11190"/>
                  </a:cubicBezTo>
                  <a:cubicBezTo>
                    <a:pt x="11446" y="11276"/>
                    <a:pt x="11372" y="11350"/>
                    <a:pt x="11274" y="11362"/>
                  </a:cubicBezTo>
                  <a:cubicBezTo>
                    <a:pt x="11219" y="11368"/>
                    <a:pt x="11163" y="11371"/>
                    <a:pt x="11108" y="11371"/>
                  </a:cubicBezTo>
                  <a:cubicBezTo>
                    <a:pt x="11053" y="11371"/>
                    <a:pt x="10997" y="11368"/>
                    <a:pt x="10942" y="11362"/>
                  </a:cubicBezTo>
                  <a:cubicBezTo>
                    <a:pt x="10819" y="11350"/>
                    <a:pt x="10696" y="11239"/>
                    <a:pt x="10684" y="11116"/>
                  </a:cubicBezTo>
                  <a:cubicBezTo>
                    <a:pt x="10659" y="10956"/>
                    <a:pt x="10659" y="10809"/>
                    <a:pt x="10647" y="10710"/>
                  </a:cubicBezTo>
                  <a:cubicBezTo>
                    <a:pt x="10659" y="10563"/>
                    <a:pt x="10659" y="10477"/>
                    <a:pt x="10672" y="10391"/>
                  </a:cubicBezTo>
                  <a:cubicBezTo>
                    <a:pt x="10672" y="10280"/>
                    <a:pt x="10622" y="10194"/>
                    <a:pt x="10524" y="10120"/>
                  </a:cubicBezTo>
                  <a:cubicBezTo>
                    <a:pt x="10438" y="10059"/>
                    <a:pt x="10377" y="9973"/>
                    <a:pt x="10303" y="9887"/>
                  </a:cubicBezTo>
                  <a:cubicBezTo>
                    <a:pt x="10290" y="9862"/>
                    <a:pt x="10315" y="9788"/>
                    <a:pt x="10340" y="9776"/>
                  </a:cubicBezTo>
                  <a:cubicBezTo>
                    <a:pt x="10389" y="9727"/>
                    <a:pt x="10450" y="9702"/>
                    <a:pt x="10512" y="9690"/>
                  </a:cubicBezTo>
                  <a:cubicBezTo>
                    <a:pt x="10601" y="9668"/>
                    <a:pt x="10688" y="9659"/>
                    <a:pt x="10774" y="9659"/>
                  </a:cubicBezTo>
                  <a:close/>
                  <a:moveTo>
                    <a:pt x="19228" y="10083"/>
                  </a:moveTo>
                  <a:cubicBezTo>
                    <a:pt x="19314" y="10083"/>
                    <a:pt x="19400" y="10120"/>
                    <a:pt x="19474" y="10170"/>
                  </a:cubicBezTo>
                  <a:cubicBezTo>
                    <a:pt x="19707" y="10329"/>
                    <a:pt x="19929" y="10501"/>
                    <a:pt x="20199" y="10698"/>
                  </a:cubicBezTo>
                  <a:cubicBezTo>
                    <a:pt x="20260" y="10907"/>
                    <a:pt x="20310" y="11092"/>
                    <a:pt x="20236" y="11288"/>
                  </a:cubicBezTo>
                  <a:cubicBezTo>
                    <a:pt x="20211" y="11362"/>
                    <a:pt x="20138" y="11423"/>
                    <a:pt x="20076" y="11485"/>
                  </a:cubicBezTo>
                  <a:cubicBezTo>
                    <a:pt x="20064" y="11497"/>
                    <a:pt x="20039" y="11497"/>
                    <a:pt x="20015" y="11497"/>
                  </a:cubicBezTo>
                  <a:cubicBezTo>
                    <a:pt x="19873" y="11537"/>
                    <a:pt x="19742" y="11556"/>
                    <a:pt x="19621" y="11556"/>
                  </a:cubicBezTo>
                  <a:cubicBezTo>
                    <a:pt x="19002" y="11556"/>
                    <a:pt x="18661" y="11056"/>
                    <a:pt x="18527" y="10366"/>
                  </a:cubicBezTo>
                  <a:cubicBezTo>
                    <a:pt x="18515" y="10268"/>
                    <a:pt x="18601" y="10133"/>
                    <a:pt x="18712" y="10120"/>
                  </a:cubicBezTo>
                  <a:cubicBezTo>
                    <a:pt x="18884" y="10096"/>
                    <a:pt x="19056" y="10083"/>
                    <a:pt x="19228" y="10083"/>
                  </a:cubicBezTo>
                  <a:close/>
                  <a:moveTo>
                    <a:pt x="14082" y="9093"/>
                  </a:moveTo>
                  <a:cubicBezTo>
                    <a:pt x="14306" y="9093"/>
                    <a:pt x="14501" y="9228"/>
                    <a:pt x="14569" y="9469"/>
                  </a:cubicBezTo>
                  <a:cubicBezTo>
                    <a:pt x="14605" y="9579"/>
                    <a:pt x="14605" y="9690"/>
                    <a:pt x="14642" y="9788"/>
                  </a:cubicBezTo>
                  <a:cubicBezTo>
                    <a:pt x="14657" y="9854"/>
                    <a:pt x="14719" y="9889"/>
                    <a:pt x="14785" y="9889"/>
                  </a:cubicBezTo>
                  <a:cubicBezTo>
                    <a:pt x="14830" y="9889"/>
                    <a:pt x="14878" y="9873"/>
                    <a:pt x="14913" y="9838"/>
                  </a:cubicBezTo>
                  <a:cubicBezTo>
                    <a:pt x="14950" y="9788"/>
                    <a:pt x="14999" y="9739"/>
                    <a:pt x="15036" y="9678"/>
                  </a:cubicBezTo>
                  <a:cubicBezTo>
                    <a:pt x="15073" y="9622"/>
                    <a:pt x="15116" y="9574"/>
                    <a:pt x="15178" y="9574"/>
                  </a:cubicBezTo>
                  <a:cubicBezTo>
                    <a:pt x="15198" y="9574"/>
                    <a:pt x="15220" y="9579"/>
                    <a:pt x="15245" y="9592"/>
                  </a:cubicBezTo>
                  <a:cubicBezTo>
                    <a:pt x="15368" y="9666"/>
                    <a:pt x="15368" y="9801"/>
                    <a:pt x="15257" y="9924"/>
                  </a:cubicBezTo>
                  <a:cubicBezTo>
                    <a:pt x="15134" y="10071"/>
                    <a:pt x="15011" y="10231"/>
                    <a:pt x="14888" y="10379"/>
                  </a:cubicBezTo>
                  <a:cubicBezTo>
                    <a:pt x="15087" y="10275"/>
                    <a:pt x="15292" y="10228"/>
                    <a:pt x="15501" y="10228"/>
                  </a:cubicBezTo>
                  <a:cubicBezTo>
                    <a:pt x="15615" y="10228"/>
                    <a:pt x="15730" y="10242"/>
                    <a:pt x="15847" y="10268"/>
                  </a:cubicBezTo>
                  <a:cubicBezTo>
                    <a:pt x="15958" y="10292"/>
                    <a:pt x="16056" y="10305"/>
                    <a:pt x="16167" y="10317"/>
                  </a:cubicBezTo>
                  <a:cubicBezTo>
                    <a:pt x="16450" y="10354"/>
                    <a:pt x="16658" y="10489"/>
                    <a:pt x="16843" y="10686"/>
                  </a:cubicBezTo>
                  <a:cubicBezTo>
                    <a:pt x="16941" y="10797"/>
                    <a:pt x="17003" y="10944"/>
                    <a:pt x="17150" y="11005"/>
                  </a:cubicBezTo>
                  <a:cubicBezTo>
                    <a:pt x="17150" y="11005"/>
                    <a:pt x="17150" y="11005"/>
                    <a:pt x="17150" y="10993"/>
                  </a:cubicBezTo>
                  <a:cubicBezTo>
                    <a:pt x="17163" y="11005"/>
                    <a:pt x="17163" y="11005"/>
                    <a:pt x="17163" y="11005"/>
                  </a:cubicBezTo>
                  <a:lnTo>
                    <a:pt x="17150" y="11005"/>
                  </a:lnTo>
                  <a:cubicBezTo>
                    <a:pt x="17138" y="11092"/>
                    <a:pt x="17126" y="11178"/>
                    <a:pt x="17101" y="11251"/>
                  </a:cubicBezTo>
                  <a:cubicBezTo>
                    <a:pt x="16990" y="11571"/>
                    <a:pt x="16781" y="11780"/>
                    <a:pt x="16450" y="11841"/>
                  </a:cubicBezTo>
                  <a:cubicBezTo>
                    <a:pt x="16154" y="11903"/>
                    <a:pt x="15872" y="11989"/>
                    <a:pt x="15589" y="12075"/>
                  </a:cubicBezTo>
                  <a:cubicBezTo>
                    <a:pt x="15418" y="12130"/>
                    <a:pt x="15274" y="12158"/>
                    <a:pt x="15151" y="12158"/>
                  </a:cubicBezTo>
                  <a:cubicBezTo>
                    <a:pt x="14778" y="12158"/>
                    <a:pt x="14603" y="11904"/>
                    <a:pt x="14483" y="11387"/>
                  </a:cubicBezTo>
                  <a:cubicBezTo>
                    <a:pt x="14446" y="11264"/>
                    <a:pt x="14495" y="11128"/>
                    <a:pt x="14519" y="10993"/>
                  </a:cubicBezTo>
                  <a:cubicBezTo>
                    <a:pt x="14384" y="10956"/>
                    <a:pt x="14298" y="10858"/>
                    <a:pt x="14224" y="10747"/>
                  </a:cubicBezTo>
                  <a:cubicBezTo>
                    <a:pt x="14187" y="10674"/>
                    <a:pt x="14114" y="10612"/>
                    <a:pt x="14040" y="10563"/>
                  </a:cubicBezTo>
                  <a:cubicBezTo>
                    <a:pt x="14030" y="10558"/>
                    <a:pt x="14013" y="10555"/>
                    <a:pt x="13995" y="10555"/>
                  </a:cubicBezTo>
                  <a:cubicBezTo>
                    <a:pt x="13969" y="10555"/>
                    <a:pt x="13939" y="10561"/>
                    <a:pt x="13917" y="10575"/>
                  </a:cubicBezTo>
                  <a:cubicBezTo>
                    <a:pt x="13880" y="10588"/>
                    <a:pt x="13843" y="10637"/>
                    <a:pt x="13843" y="10661"/>
                  </a:cubicBezTo>
                  <a:cubicBezTo>
                    <a:pt x="13856" y="10747"/>
                    <a:pt x="13880" y="10833"/>
                    <a:pt x="13892" y="10919"/>
                  </a:cubicBezTo>
                  <a:cubicBezTo>
                    <a:pt x="13868" y="10956"/>
                    <a:pt x="13843" y="10993"/>
                    <a:pt x="13819" y="11030"/>
                  </a:cubicBezTo>
                  <a:cubicBezTo>
                    <a:pt x="13671" y="11190"/>
                    <a:pt x="13671" y="11190"/>
                    <a:pt x="13745" y="11423"/>
                  </a:cubicBezTo>
                  <a:cubicBezTo>
                    <a:pt x="13720" y="11522"/>
                    <a:pt x="13634" y="11559"/>
                    <a:pt x="13548" y="11583"/>
                  </a:cubicBezTo>
                  <a:cubicBezTo>
                    <a:pt x="13364" y="11632"/>
                    <a:pt x="13167" y="11669"/>
                    <a:pt x="12970" y="11731"/>
                  </a:cubicBezTo>
                  <a:cubicBezTo>
                    <a:pt x="12910" y="11751"/>
                    <a:pt x="12853" y="11760"/>
                    <a:pt x="12798" y="11760"/>
                  </a:cubicBezTo>
                  <a:cubicBezTo>
                    <a:pt x="12683" y="11760"/>
                    <a:pt x="12578" y="11719"/>
                    <a:pt x="12479" y="11645"/>
                  </a:cubicBezTo>
                  <a:cubicBezTo>
                    <a:pt x="12221" y="11460"/>
                    <a:pt x="12036" y="11227"/>
                    <a:pt x="11999" y="10895"/>
                  </a:cubicBezTo>
                  <a:cubicBezTo>
                    <a:pt x="11975" y="10698"/>
                    <a:pt x="12048" y="10538"/>
                    <a:pt x="12184" y="10428"/>
                  </a:cubicBezTo>
                  <a:cubicBezTo>
                    <a:pt x="12329" y="10300"/>
                    <a:pt x="12485" y="10213"/>
                    <a:pt x="12662" y="10213"/>
                  </a:cubicBezTo>
                  <a:cubicBezTo>
                    <a:pt x="12740" y="10213"/>
                    <a:pt x="12822" y="10230"/>
                    <a:pt x="12909" y="10268"/>
                  </a:cubicBezTo>
                  <a:cubicBezTo>
                    <a:pt x="13007" y="10305"/>
                    <a:pt x="13118" y="10317"/>
                    <a:pt x="13229" y="10342"/>
                  </a:cubicBezTo>
                  <a:cubicBezTo>
                    <a:pt x="13241" y="10342"/>
                    <a:pt x="13278" y="10317"/>
                    <a:pt x="13278" y="10305"/>
                  </a:cubicBezTo>
                  <a:cubicBezTo>
                    <a:pt x="13290" y="10268"/>
                    <a:pt x="13302" y="10219"/>
                    <a:pt x="13290" y="10182"/>
                  </a:cubicBezTo>
                  <a:cubicBezTo>
                    <a:pt x="13278" y="10145"/>
                    <a:pt x="13253" y="10108"/>
                    <a:pt x="13216" y="10083"/>
                  </a:cubicBezTo>
                  <a:cubicBezTo>
                    <a:pt x="13118" y="10034"/>
                    <a:pt x="12995" y="9985"/>
                    <a:pt x="13020" y="9850"/>
                  </a:cubicBezTo>
                  <a:cubicBezTo>
                    <a:pt x="13044" y="9752"/>
                    <a:pt x="13093" y="9653"/>
                    <a:pt x="13167" y="9567"/>
                  </a:cubicBezTo>
                  <a:cubicBezTo>
                    <a:pt x="13364" y="9358"/>
                    <a:pt x="13622" y="9223"/>
                    <a:pt x="13892" y="9125"/>
                  </a:cubicBezTo>
                  <a:cubicBezTo>
                    <a:pt x="13956" y="9103"/>
                    <a:pt x="14020" y="9093"/>
                    <a:pt x="14082" y="9093"/>
                  </a:cubicBezTo>
                  <a:close/>
                  <a:moveTo>
                    <a:pt x="20015" y="12014"/>
                  </a:moveTo>
                  <a:cubicBezTo>
                    <a:pt x="20138" y="12210"/>
                    <a:pt x="20297" y="12358"/>
                    <a:pt x="20334" y="12591"/>
                  </a:cubicBezTo>
                  <a:cubicBezTo>
                    <a:pt x="20150" y="12493"/>
                    <a:pt x="20039" y="12333"/>
                    <a:pt x="19965" y="12149"/>
                  </a:cubicBezTo>
                  <a:cubicBezTo>
                    <a:pt x="19953" y="12124"/>
                    <a:pt x="19990" y="12087"/>
                    <a:pt x="20015" y="12014"/>
                  </a:cubicBezTo>
                  <a:close/>
                  <a:moveTo>
                    <a:pt x="6601" y="11171"/>
                  </a:moveTo>
                  <a:cubicBezTo>
                    <a:pt x="6639" y="11171"/>
                    <a:pt x="6677" y="11176"/>
                    <a:pt x="6713" y="11190"/>
                  </a:cubicBezTo>
                  <a:cubicBezTo>
                    <a:pt x="6775" y="11202"/>
                    <a:pt x="6811" y="11313"/>
                    <a:pt x="6861" y="11387"/>
                  </a:cubicBezTo>
                  <a:cubicBezTo>
                    <a:pt x="6885" y="11423"/>
                    <a:pt x="6897" y="11485"/>
                    <a:pt x="6934" y="11497"/>
                  </a:cubicBezTo>
                  <a:cubicBezTo>
                    <a:pt x="7303" y="11645"/>
                    <a:pt x="7229" y="11927"/>
                    <a:pt x="7156" y="12247"/>
                  </a:cubicBezTo>
                  <a:cubicBezTo>
                    <a:pt x="7082" y="12296"/>
                    <a:pt x="7020" y="12333"/>
                    <a:pt x="6971" y="12370"/>
                  </a:cubicBezTo>
                  <a:cubicBezTo>
                    <a:pt x="6697" y="12547"/>
                    <a:pt x="6408" y="12598"/>
                    <a:pt x="6109" y="12598"/>
                  </a:cubicBezTo>
                  <a:cubicBezTo>
                    <a:pt x="5952" y="12598"/>
                    <a:pt x="5792" y="12584"/>
                    <a:pt x="5631" y="12567"/>
                  </a:cubicBezTo>
                  <a:cubicBezTo>
                    <a:pt x="5570" y="12554"/>
                    <a:pt x="5508" y="12518"/>
                    <a:pt x="5471" y="12468"/>
                  </a:cubicBezTo>
                  <a:cubicBezTo>
                    <a:pt x="5262" y="12247"/>
                    <a:pt x="5299" y="11829"/>
                    <a:pt x="5533" y="11645"/>
                  </a:cubicBezTo>
                  <a:cubicBezTo>
                    <a:pt x="5791" y="11448"/>
                    <a:pt x="6074" y="11288"/>
                    <a:pt x="6406" y="11202"/>
                  </a:cubicBezTo>
                  <a:cubicBezTo>
                    <a:pt x="6468" y="11187"/>
                    <a:pt x="6535" y="11171"/>
                    <a:pt x="6601" y="11171"/>
                  </a:cubicBezTo>
                  <a:close/>
                  <a:moveTo>
                    <a:pt x="21281" y="1724"/>
                  </a:moveTo>
                  <a:lnTo>
                    <a:pt x="21281" y="1724"/>
                  </a:lnTo>
                  <a:cubicBezTo>
                    <a:pt x="21146" y="2007"/>
                    <a:pt x="20961" y="2117"/>
                    <a:pt x="20777" y="2228"/>
                  </a:cubicBezTo>
                  <a:cubicBezTo>
                    <a:pt x="20629" y="2314"/>
                    <a:pt x="20482" y="2412"/>
                    <a:pt x="20347" y="2523"/>
                  </a:cubicBezTo>
                  <a:cubicBezTo>
                    <a:pt x="20088" y="2744"/>
                    <a:pt x="19879" y="2990"/>
                    <a:pt x="19843" y="3347"/>
                  </a:cubicBezTo>
                  <a:cubicBezTo>
                    <a:pt x="19830" y="3580"/>
                    <a:pt x="19707" y="3765"/>
                    <a:pt x="19584" y="3949"/>
                  </a:cubicBezTo>
                  <a:cubicBezTo>
                    <a:pt x="19425" y="4220"/>
                    <a:pt x="19252" y="4478"/>
                    <a:pt x="19129" y="4760"/>
                  </a:cubicBezTo>
                  <a:cubicBezTo>
                    <a:pt x="18822" y="5400"/>
                    <a:pt x="18650" y="6088"/>
                    <a:pt x="18736" y="6801"/>
                  </a:cubicBezTo>
                  <a:cubicBezTo>
                    <a:pt x="18785" y="7158"/>
                    <a:pt x="18896" y="7490"/>
                    <a:pt x="18970" y="7834"/>
                  </a:cubicBezTo>
                  <a:cubicBezTo>
                    <a:pt x="18994" y="7932"/>
                    <a:pt x="19080" y="8030"/>
                    <a:pt x="19019" y="8141"/>
                  </a:cubicBezTo>
                  <a:cubicBezTo>
                    <a:pt x="18979" y="8151"/>
                    <a:pt x="18947" y="8169"/>
                    <a:pt x="18917" y="8169"/>
                  </a:cubicBezTo>
                  <a:cubicBezTo>
                    <a:pt x="18910" y="8169"/>
                    <a:pt x="18903" y="8168"/>
                    <a:pt x="18896" y="8166"/>
                  </a:cubicBezTo>
                  <a:cubicBezTo>
                    <a:pt x="18589" y="8043"/>
                    <a:pt x="18269" y="7944"/>
                    <a:pt x="17974" y="7785"/>
                  </a:cubicBezTo>
                  <a:cubicBezTo>
                    <a:pt x="17764" y="7680"/>
                    <a:pt x="17555" y="7647"/>
                    <a:pt x="17331" y="7647"/>
                  </a:cubicBezTo>
                  <a:cubicBezTo>
                    <a:pt x="17291" y="7647"/>
                    <a:pt x="17252" y="7648"/>
                    <a:pt x="17212" y="7649"/>
                  </a:cubicBezTo>
                  <a:cubicBezTo>
                    <a:pt x="17052" y="7662"/>
                    <a:pt x="16904" y="7686"/>
                    <a:pt x="16745" y="7699"/>
                  </a:cubicBezTo>
                  <a:cubicBezTo>
                    <a:pt x="15773" y="7858"/>
                    <a:pt x="14790" y="7981"/>
                    <a:pt x="13794" y="8092"/>
                  </a:cubicBezTo>
                  <a:cubicBezTo>
                    <a:pt x="13093" y="8166"/>
                    <a:pt x="12405" y="8301"/>
                    <a:pt x="11704" y="8399"/>
                  </a:cubicBezTo>
                  <a:cubicBezTo>
                    <a:pt x="11188" y="8485"/>
                    <a:pt x="10659" y="8547"/>
                    <a:pt x="10131" y="8608"/>
                  </a:cubicBezTo>
                  <a:cubicBezTo>
                    <a:pt x="9123" y="8731"/>
                    <a:pt x="8115" y="8854"/>
                    <a:pt x="7119" y="9051"/>
                  </a:cubicBezTo>
                  <a:cubicBezTo>
                    <a:pt x="6762" y="9125"/>
                    <a:pt x="6406" y="9248"/>
                    <a:pt x="6049" y="9358"/>
                  </a:cubicBezTo>
                  <a:cubicBezTo>
                    <a:pt x="5963" y="9383"/>
                    <a:pt x="5902" y="9457"/>
                    <a:pt x="5828" y="9506"/>
                  </a:cubicBezTo>
                  <a:cubicBezTo>
                    <a:pt x="5779" y="9543"/>
                    <a:pt x="5803" y="9629"/>
                    <a:pt x="5877" y="9653"/>
                  </a:cubicBezTo>
                  <a:cubicBezTo>
                    <a:pt x="5914" y="9666"/>
                    <a:pt x="5963" y="9666"/>
                    <a:pt x="6000" y="9666"/>
                  </a:cubicBezTo>
                  <a:cubicBezTo>
                    <a:pt x="6000" y="9653"/>
                    <a:pt x="6000" y="9653"/>
                    <a:pt x="6000" y="9653"/>
                  </a:cubicBezTo>
                  <a:lnTo>
                    <a:pt x="6025" y="9653"/>
                  </a:lnTo>
                  <a:cubicBezTo>
                    <a:pt x="6861" y="9370"/>
                    <a:pt x="7709" y="9198"/>
                    <a:pt x="8582" y="9137"/>
                  </a:cubicBezTo>
                  <a:cubicBezTo>
                    <a:pt x="9356" y="9063"/>
                    <a:pt x="10118" y="8977"/>
                    <a:pt x="10881" y="8891"/>
                  </a:cubicBezTo>
                  <a:cubicBezTo>
                    <a:pt x="11557" y="8805"/>
                    <a:pt x="12233" y="8694"/>
                    <a:pt x="12909" y="8596"/>
                  </a:cubicBezTo>
                  <a:cubicBezTo>
                    <a:pt x="13364" y="8535"/>
                    <a:pt x="13819" y="8461"/>
                    <a:pt x="14286" y="8399"/>
                  </a:cubicBezTo>
                  <a:cubicBezTo>
                    <a:pt x="14937" y="8313"/>
                    <a:pt x="15589" y="8227"/>
                    <a:pt x="16241" y="8141"/>
                  </a:cubicBezTo>
                  <a:cubicBezTo>
                    <a:pt x="16265" y="8141"/>
                    <a:pt x="16277" y="8153"/>
                    <a:pt x="16314" y="8166"/>
                  </a:cubicBezTo>
                  <a:cubicBezTo>
                    <a:pt x="16253" y="8387"/>
                    <a:pt x="16154" y="8559"/>
                    <a:pt x="15884" y="8559"/>
                  </a:cubicBezTo>
                  <a:lnTo>
                    <a:pt x="15626" y="8559"/>
                  </a:lnTo>
                  <a:cubicBezTo>
                    <a:pt x="15417" y="8559"/>
                    <a:pt x="15232" y="8596"/>
                    <a:pt x="15085" y="8756"/>
                  </a:cubicBezTo>
                  <a:cubicBezTo>
                    <a:pt x="15005" y="8836"/>
                    <a:pt x="14914" y="8880"/>
                    <a:pt x="14816" y="8880"/>
                  </a:cubicBezTo>
                  <a:cubicBezTo>
                    <a:pt x="14764" y="8880"/>
                    <a:pt x="14710" y="8867"/>
                    <a:pt x="14655" y="8842"/>
                  </a:cubicBezTo>
                  <a:cubicBezTo>
                    <a:pt x="14458" y="8752"/>
                    <a:pt x="14262" y="8721"/>
                    <a:pt x="14065" y="8721"/>
                  </a:cubicBezTo>
                  <a:cubicBezTo>
                    <a:pt x="13831" y="8721"/>
                    <a:pt x="13598" y="8765"/>
                    <a:pt x="13364" y="8805"/>
                  </a:cubicBezTo>
                  <a:cubicBezTo>
                    <a:pt x="13204" y="8830"/>
                    <a:pt x="13069" y="8903"/>
                    <a:pt x="13032" y="9088"/>
                  </a:cubicBezTo>
                  <a:cubicBezTo>
                    <a:pt x="13020" y="9137"/>
                    <a:pt x="13020" y="9174"/>
                    <a:pt x="12995" y="9211"/>
                  </a:cubicBezTo>
                  <a:cubicBezTo>
                    <a:pt x="12860" y="9444"/>
                    <a:pt x="12737" y="9666"/>
                    <a:pt x="12761" y="9948"/>
                  </a:cubicBezTo>
                  <a:cubicBezTo>
                    <a:pt x="12761" y="10015"/>
                    <a:pt x="12635" y="10075"/>
                    <a:pt x="12550" y="10075"/>
                  </a:cubicBezTo>
                  <a:cubicBezTo>
                    <a:pt x="12526" y="10075"/>
                    <a:pt x="12505" y="10070"/>
                    <a:pt x="12491" y="10059"/>
                  </a:cubicBezTo>
                  <a:cubicBezTo>
                    <a:pt x="12405" y="9985"/>
                    <a:pt x="12331" y="9911"/>
                    <a:pt x="12270" y="9813"/>
                  </a:cubicBezTo>
                  <a:cubicBezTo>
                    <a:pt x="12159" y="9666"/>
                    <a:pt x="12024" y="9567"/>
                    <a:pt x="11839" y="9530"/>
                  </a:cubicBezTo>
                  <a:cubicBezTo>
                    <a:pt x="11729" y="9506"/>
                    <a:pt x="11630" y="9469"/>
                    <a:pt x="11520" y="9432"/>
                  </a:cubicBezTo>
                  <a:cubicBezTo>
                    <a:pt x="11290" y="9347"/>
                    <a:pt x="11059" y="9295"/>
                    <a:pt x="10829" y="9295"/>
                  </a:cubicBezTo>
                  <a:cubicBezTo>
                    <a:pt x="10592" y="9295"/>
                    <a:pt x="10355" y="9350"/>
                    <a:pt x="10118" y="9481"/>
                  </a:cubicBezTo>
                  <a:cubicBezTo>
                    <a:pt x="10027" y="9530"/>
                    <a:pt x="9928" y="9551"/>
                    <a:pt x="9828" y="9551"/>
                  </a:cubicBezTo>
                  <a:cubicBezTo>
                    <a:pt x="9752" y="9551"/>
                    <a:pt x="9676" y="9539"/>
                    <a:pt x="9602" y="9518"/>
                  </a:cubicBezTo>
                  <a:cubicBezTo>
                    <a:pt x="9430" y="9481"/>
                    <a:pt x="9258" y="9432"/>
                    <a:pt x="9086" y="9407"/>
                  </a:cubicBezTo>
                  <a:cubicBezTo>
                    <a:pt x="8985" y="9391"/>
                    <a:pt x="8886" y="9383"/>
                    <a:pt x="8790" y="9383"/>
                  </a:cubicBezTo>
                  <a:cubicBezTo>
                    <a:pt x="8241" y="9383"/>
                    <a:pt x="7763" y="9635"/>
                    <a:pt x="7303" y="9948"/>
                  </a:cubicBezTo>
                  <a:cubicBezTo>
                    <a:pt x="7143" y="10059"/>
                    <a:pt x="7020" y="10219"/>
                    <a:pt x="6959" y="10415"/>
                  </a:cubicBezTo>
                  <a:cubicBezTo>
                    <a:pt x="6934" y="10501"/>
                    <a:pt x="6897" y="10575"/>
                    <a:pt x="6861" y="10674"/>
                  </a:cubicBezTo>
                  <a:cubicBezTo>
                    <a:pt x="6602" y="10735"/>
                    <a:pt x="6332" y="10735"/>
                    <a:pt x="6098" y="10883"/>
                  </a:cubicBezTo>
                  <a:cubicBezTo>
                    <a:pt x="5877" y="11018"/>
                    <a:pt x="5644" y="11116"/>
                    <a:pt x="5398" y="11239"/>
                  </a:cubicBezTo>
                  <a:cubicBezTo>
                    <a:pt x="5398" y="11030"/>
                    <a:pt x="5471" y="10907"/>
                    <a:pt x="5791" y="10440"/>
                  </a:cubicBezTo>
                  <a:cubicBezTo>
                    <a:pt x="5951" y="10206"/>
                    <a:pt x="6172" y="10010"/>
                    <a:pt x="6258" y="9752"/>
                  </a:cubicBezTo>
                  <a:cubicBezTo>
                    <a:pt x="6184" y="9666"/>
                    <a:pt x="6098" y="9678"/>
                    <a:pt x="6025" y="9653"/>
                  </a:cubicBezTo>
                  <a:cubicBezTo>
                    <a:pt x="6025" y="9653"/>
                    <a:pt x="6012" y="9653"/>
                    <a:pt x="6012" y="9666"/>
                  </a:cubicBezTo>
                  <a:lnTo>
                    <a:pt x="6000" y="9666"/>
                  </a:lnTo>
                  <a:cubicBezTo>
                    <a:pt x="6000" y="9702"/>
                    <a:pt x="6025" y="9752"/>
                    <a:pt x="6000" y="9776"/>
                  </a:cubicBezTo>
                  <a:cubicBezTo>
                    <a:pt x="5828" y="10083"/>
                    <a:pt x="5570" y="10329"/>
                    <a:pt x="5287" y="10538"/>
                  </a:cubicBezTo>
                  <a:cubicBezTo>
                    <a:pt x="5201" y="10600"/>
                    <a:pt x="5090" y="10624"/>
                    <a:pt x="4980" y="10649"/>
                  </a:cubicBezTo>
                  <a:cubicBezTo>
                    <a:pt x="4930" y="10649"/>
                    <a:pt x="4869" y="10600"/>
                    <a:pt x="4820" y="10575"/>
                  </a:cubicBezTo>
                  <a:cubicBezTo>
                    <a:pt x="4793" y="10557"/>
                    <a:pt x="4767" y="10549"/>
                    <a:pt x="4744" y="10549"/>
                  </a:cubicBezTo>
                  <a:cubicBezTo>
                    <a:pt x="4704" y="10549"/>
                    <a:pt x="4671" y="10573"/>
                    <a:pt x="4648" y="10612"/>
                  </a:cubicBezTo>
                  <a:cubicBezTo>
                    <a:pt x="4623" y="10661"/>
                    <a:pt x="4599" y="10723"/>
                    <a:pt x="4599" y="10784"/>
                  </a:cubicBezTo>
                  <a:cubicBezTo>
                    <a:pt x="4599" y="10821"/>
                    <a:pt x="4648" y="10858"/>
                    <a:pt x="4685" y="10870"/>
                  </a:cubicBezTo>
                  <a:cubicBezTo>
                    <a:pt x="4795" y="10895"/>
                    <a:pt x="4894" y="10895"/>
                    <a:pt x="5029" y="10919"/>
                  </a:cubicBezTo>
                  <a:cubicBezTo>
                    <a:pt x="5004" y="10981"/>
                    <a:pt x="4992" y="11055"/>
                    <a:pt x="4955" y="11092"/>
                  </a:cubicBezTo>
                  <a:cubicBezTo>
                    <a:pt x="4808" y="11276"/>
                    <a:pt x="4635" y="11448"/>
                    <a:pt x="4476" y="11632"/>
                  </a:cubicBezTo>
                  <a:cubicBezTo>
                    <a:pt x="4390" y="11731"/>
                    <a:pt x="4304" y="11841"/>
                    <a:pt x="4242" y="11952"/>
                  </a:cubicBezTo>
                  <a:cubicBezTo>
                    <a:pt x="4181" y="12075"/>
                    <a:pt x="4181" y="12223"/>
                    <a:pt x="4107" y="12321"/>
                  </a:cubicBezTo>
                  <a:cubicBezTo>
                    <a:pt x="3947" y="12530"/>
                    <a:pt x="3775" y="12727"/>
                    <a:pt x="3578" y="12960"/>
                  </a:cubicBezTo>
                  <a:cubicBezTo>
                    <a:pt x="3554" y="12862"/>
                    <a:pt x="3529" y="12800"/>
                    <a:pt x="3541" y="12751"/>
                  </a:cubicBezTo>
                  <a:cubicBezTo>
                    <a:pt x="3775" y="12063"/>
                    <a:pt x="4082" y="11399"/>
                    <a:pt x="4365" y="10735"/>
                  </a:cubicBezTo>
                  <a:cubicBezTo>
                    <a:pt x="4488" y="10428"/>
                    <a:pt x="4611" y="10120"/>
                    <a:pt x="4746" y="9813"/>
                  </a:cubicBezTo>
                  <a:cubicBezTo>
                    <a:pt x="4832" y="9616"/>
                    <a:pt x="4930" y="9420"/>
                    <a:pt x="5053" y="9235"/>
                  </a:cubicBezTo>
                  <a:cubicBezTo>
                    <a:pt x="5312" y="8854"/>
                    <a:pt x="5533" y="8448"/>
                    <a:pt x="5717" y="8018"/>
                  </a:cubicBezTo>
                  <a:cubicBezTo>
                    <a:pt x="6012" y="7354"/>
                    <a:pt x="6332" y="6703"/>
                    <a:pt x="6639" y="6039"/>
                  </a:cubicBezTo>
                  <a:cubicBezTo>
                    <a:pt x="6775" y="5744"/>
                    <a:pt x="6885" y="5424"/>
                    <a:pt x="7020" y="5129"/>
                  </a:cubicBezTo>
                  <a:cubicBezTo>
                    <a:pt x="7070" y="5006"/>
                    <a:pt x="7131" y="4871"/>
                    <a:pt x="7229" y="4797"/>
                  </a:cubicBezTo>
                  <a:cubicBezTo>
                    <a:pt x="7537" y="4551"/>
                    <a:pt x="7733" y="4244"/>
                    <a:pt x="7893" y="3900"/>
                  </a:cubicBezTo>
                  <a:cubicBezTo>
                    <a:pt x="7992" y="3679"/>
                    <a:pt x="8151" y="3568"/>
                    <a:pt x="8397" y="3531"/>
                  </a:cubicBezTo>
                  <a:cubicBezTo>
                    <a:pt x="9012" y="3457"/>
                    <a:pt x="9602" y="3310"/>
                    <a:pt x="10229" y="3248"/>
                  </a:cubicBezTo>
                  <a:cubicBezTo>
                    <a:pt x="10635" y="3211"/>
                    <a:pt x="11040" y="3089"/>
                    <a:pt x="11458" y="3015"/>
                  </a:cubicBezTo>
                  <a:cubicBezTo>
                    <a:pt x="11595" y="2991"/>
                    <a:pt x="11733" y="2967"/>
                    <a:pt x="11868" y="2967"/>
                  </a:cubicBezTo>
                  <a:cubicBezTo>
                    <a:pt x="12013" y="2967"/>
                    <a:pt x="12155" y="2994"/>
                    <a:pt x="12294" y="3076"/>
                  </a:cubicBezTo>
                  <a:cubicBezTo>
                    <a:pt x="12380" y="3076"/>
                    <a:pt x="12469" y="3082"/>
                    <a:pt x="12557" y="3082"/>
                  </a:cubicBezTo>
                  <a:cubicBezTo>
                    <a:pt x="12645" y="3082"/>
                    <a:pt x="12731" y="3076"/>
                    <a:pt x="12811" y="3052"/>
                  </a:cubicBezTo>
                  <a:cubicBezTo>
                    <a:pt x="12999" y="2999"/>
                    <a:pt x="13187" y="2982"/>
                    <a:pt x="13375" y="2982"/>
                  </a:cubicBezTo>
                  <a:cubicBezTo>
                    <a:pt x="13580" y="2982"/>
                    <a:pt x="13785" y="3002"/>
                    <a:pt x="13991" y="3015"/>
                  </a:cubicBezTo>
                  <a:cubicBezTo>
                    <a:pt x="14261" y="3027"/>
                    <a:pt x="14507" y="3138"/>
                    <a:pt x="14778" y="3138"/>
                  </a:cubicBezTo>
                  <a:cubicBezTo>
                    <a:pt x="14787" y="3137"/>
                    <a:pt x="14795" y="3136"/>
                    <a:pt x="14804" y="3136"/>
                  </a:cubicBezTo>
                  <a:cubicBezTo>
                    <a:pt x="14918" y="3136"/>
                    <a:pt x="15030" y="3208"/>
                    <a:pt x="15110" y="3322"/>
                  </a:cubicBezTo>
                  <a:cubicBezTo>
                    <a:pt x="15171" y="3408"/>
                    <a:pt x="15232" y="3507"/>
                    <a:pt x="15294" y="3593"/>
                  </a:cubicBezTo>
                  <a:cubicBezTo>
                    <a:pt x="15446" y="3779"/>
                    <a:pt x="15642" y="3889"/>
                    <a:pt x="15893" y="3889"/>
                  </a:cubicBezTo>
                  <a:cubicBezTo>
                    <a:pt x="15906" y="3889"/>
                    <a:pt x="15920" y="3888"/>
                    <a:pt x="15933" y="3888"/>
                  </a:cubicBezTo>
                  <a:cubicBezTo>
                    <a:pt x="16087" y="3881"/>
                    <a:pt x="16241" y="3878"/>
                    <a:pt x="16394" y="3878"/>
                  </a:cubicBezTo>
                  <a:cubicBezTo>
                    <a:pt x="16548" y="3878"/>
                    <a:pt x="16702" y="3881"/>
                    <a:pt x="16855" y="3888"/>
                  </a:cubicBezTo>
                  <a:cubicBezTo>
                    <a:pt x="16887" y="3889"/>
                    <a:pt x="16919" y="3889"/>
                    <a:pt x="16951" y="3889"/>
                  </a:cubicBezTo>
                  <a:cubicBezTo>
                    <a:pt x="17249" y="3889"/>
                    <a:pt x="17536" y="3835"/>
                    <a:pt x="17814" y="3691"/>
                  </a:cubicBezTo>
                  <a:cubicBezTo>
                    <a:pt x="18085" y="3556"/>
                    <a:pt x="18392" y="3494"/>
                    <a:pt x="18687" y="3396"/>
                  </a:cubicBezTo>
                  <a:cubicBezTo>
                    <a:pt x="18920" y="3310"/>
                    <a:pt x="19093" y="3162"/>
                    <a:pt x="19154" y="2892"/>
                  </a:cubicBezTo>
                  <a:cubicBezTo>
                    <a:pt x="19191" y="2695"/>
                    <a:pt x="19265" y="2511"/>
                    <a:pt x="19338" y="2326"/>
                  </a:cubicBezTo>
                  <a:cubicBezTo>
                    <a:pt x="19400" y="2179"/>
                    <a:pt x="19523" y="2080"/>
                    <a:pt x="19683" y="2056"/>
                  </a:cubicBezTo>
                  <a:cubicBezTo>
                    <a:pt x="19941" y="2007"/>
                    <a:pt x="20211" y="2007"/>
                    <a:pt x="20469" y="1945"/>
                  </a:cubicBezTo>
                  <a:cubicBezTo>
                    <a:pt x="20728" y="1884"/>
                    <a:pt x="20986" y="1847"/>
                    <a:pt x="21281" y="1724"/>
                  </a:cubicBezTo>
                  <a:close/>
                  <a:moveTo>
                    <a:pt x="6041" y="1976"/>
                  </a:moveTo>
                  <a:cubicBezTo>
                    <a:pt x="6278" y="1976"/>
                    <a:pt x="6302" y="2103"/>
                    <a:pt x="6258" y="2376"/>
                  </a:cubicBezTo>
                  <a:cubicBezTo>
                    <a:pt x="6246" y="2474"/>
                    <a:pt x="6197" y="2585"/>
                    <a:pt x="6135" y="2683"/>
                  </a:cubicBezTo>
                  <a:cubicBezTo>
                    <a:pt x="6049" y="2855"/>
                    <a:pt x="5939" y="3015"/>
                    <a:pt x="5828" y="3199"/>
                  </a:cubicBezTo>
                  <a:cubicBezTo>
                    <a:pt x="5865" y="3285"/>
                    <a:pt x="5926" y="3384"/>
                    <a:pt x="5926" y="3482"/>
                  </a:cubicBezTo>
                  <a:cubicBezTo>
                    <a:pt x="5939" y="3617"/>
                    <a:pt x="5902" y="3752"/>
                    <a:pt x="5853" y="3875"/>
                  </a:cubicBezTo>
                  <a:cubicBezTo>
                    <a:pt x="5705" y="4256"/>
                    <a:pt x="5533" y="4638"/>
                    <a:pt x="5361" y="5031"/>
                  </a:cubicBezTo>
                  <a:cubicBezTo>
                    <a:pt x="5090" y="5658"/>
                    <a:pt x="4832" y="6285"/>
                    <a:pt x="4549" y="6912"/>
                  </a:cubicBezTo>
                  <a:cubicBezTo>
                    <a:pt x="4340" y="7391"/>
                    <a:pt x="4082" y="7858"/>
                    <a:pt x="3898" y="8350"/>
                  </a:cubicBezTo>
                  <a:cubicBezTo>
                    <a:pt x="3775" y="8670"/>
                    <a:pt x="3578" y="8940"/>
                    <a:pt x="3554" y="9284"/>
                  </a:cubicBezTo>
                  <a:cubicBezTo>
                    <a:pt x="3554" y="9346"/>
                    <a:pt x="3504" y="9395"/>
                    <a:pt x="3468" y="9444"/>
                  </a:cubicBezTo>
                  <a:cubicBezTo>
                    <a:pt x="3197" y="9752"/>
                    <a:pt x="3025" y="10108"/>
                    <a:pt x="2927" y="10501"/>
                  </a:cubicBezTo>
                  <a:cubicBezTo>
                    <a:pt x="2779" y="11030"/>
                    <a:pt x="2558" y="11534"/>
                    <a:pt x="2337" y="12038"/>
                  </a:cubicBezTo>
                  <a:cubicBezTo>
                    <a:pt x="2189" y="12382"/>
                    <a:pt x="2054" y="12739"/>
                    <a:pt x="1906" y="13083"/>
                  </a:cubicBezTo>
                  <a:cubicBezTo>
                    <a:pt x="1861" y="13174"/>
                    <a:pt x="1794" y="13244"/>
                    <a:pt x="1687" y="13244"/>
                  </a:cubicBezTo>
                  <a:cubicBezTo>
                    <a:pt x="1678" y="13244"/>
                    <a:pt x="1669" y="13244"/>
                    <a:pt x="1660" y="13243"/>
                  </a:cubicBezTo>
                  <a:cubicBezTo>
                    <a:pt x="1660" y="13243"/>
                    <a:pt x="1660" y="13255"/>
                    <a:pt x="1660" y="13255"/>
                  </a:cubicBezTo>
                  <a:cubicBezTo>
                    <a:pt x="1660" y="13255"/>
                    <a:pt x="1648" y="13255"/>
                    <a:pt x="1648" y="13267"/>
                  </a:cubicBezTo>
                  <a:cubicBezTo>
                    <a:pt x="1648" y="13255"/>
                    <a:pt x="1648" y="13255"/>
                    <a:pt x="1648" y="13243"/>
                  </a:cubicBezTo>
                  <a:lnTo>
                    <a:pt x="1660" y="13243"/>
                  </a:lnTo>
                  <a:cubicBezTo>
                    <a:pt x="1660" y="13181"/>
                    <a:pt x="1648" y="13108"/>
                    <a:pt x="1673" y="13058"/>
                  </a:cubicBezTo>
                  <a:cubicBezTo>
                    <a:pt x="1919" y="12579"/>
                    <a:pt x="2029" y="12063"/>
                    <a:pt x="2201" y="11559"/>
                  </a:cubicBezTo>
                  <a:cubicBezTo>
                    <a:pt x="2668" y="10145"/>
                    <a:pt x="3185" y="8731"/>
                    <a:pt x="3763" y="7354"/>
                  </a:cubicBezTo>
                  <a:cubicBezTo>
                    <a:pt x="3861" y="7133"/>
                    <a:pt x="3959" y="6912"/>
                    <a:pt x="4033" y="6678"/>
                  </a:cubicBezTo>
                  <a:cubicBezTo>
                    <a:pt x="4193" y="6199"/>
                    <a:pt x="4414" y="5744"/>
                    <a:pt x="4623" y="5277"/>
                  </a:cubicBezTo>
                  <a:cubicBezTo>
                    <a:pt x="4808" y="4908"/>
                    <a:pt x="4955" y="4515"/>
                    <a:pt x="5115" y="4121"/>
                  </a:cubicBezTo>
                  <a:cubicBezTo>
                    <a:pt x="5226" y="3838"/>
                    <a:pt x="5336" y="3556"/>
                    <a:pt x="5508" y="3298"/>
                  </a:cubicBezTo>
                  <a:cubicBezTo>
                    <a:pt x="5631" y="3101"/>
                    <a:pt x="5717" y="2904"/>
                    <a:pt x="5742" y="2683"/>
                  </a:cubicBezTo>
                  <a:cubicBezTo>
                    <a:pt x="5742" y="2658"/>
                    <a:pt x="5730" y="2621"/>
                    <a:pt x="5717" y="2621"/>
                  </a:cubicBezTo>
                  <a:cubicBezTo>
                    <a:pt x="5699" y="2615"/>
                    <a:pt x="5677" y="2612"/>
                    <a:pt x="5657" y="2612"/>
                  </a:cubicBezTo>
                  <a:cubicBezTo>
                    <a:pt x="5637" y="2612"/>
                    <a:pt x="5619" y="2615"/>
                    <a:pt x="5607" y="2621"/>
                  </a:cubicBezTo>
                  <a:cubicBezTo>
                    <a:pt x="5336" y="2941"/>
                    <a:pt x="5078" y="3273"/>
                    <a:pt x="4930" y="3666"/>
                  </a:cubicBezTo>
                  <a:cubicBezTo>
                    <a:pt x="4525" y="4736"/>
                    <a:pt x="3984" y="5756"/>
                    <a:pt x="3578" y="6826"/>
                  </a:cubicBezTo>
                  <a:cubicBezTo>
                    <a:pt x="3148" y="7932"/>
                    <a:pt x="2644" y="9014"/>
                    <a:pt x="2177" y="10108"/>
                  </a:cubicBezTo>
                  <a:cubicBezTo>
                    <a:pt x="2054" y="10391"/>
                    <a:pt x="1968" y="10686"/>
                    <a:pt x="1919" y="10993"/>
                  </a:cubicBezTo>
                  <a:cubicBezTo>
                    <a:pt x="1869" y="11301"/>
                    <a:pt x="1759" y="11583"/>
                    <a:pt x="1501" y="11780"/>
                  </a:cubicBezTo>
                  <a:cubicBezTo>
                    <a:pt x="1329" y="11915"/>
                    <a:pt x="1292" y="12112"/>
                    <a:pt x="1255" y="12309"/>
                  </a:cubicBezTo>
                  <a:cubicBezTo>
                    <a:pt x="1230" y="12419"/>
                    <a:pt x="1255" y="12530"/>
                    <a:pt x="1378" y="12591"/>
                  </a:cubicBezTo>
                  <a:cubicBezTo>
                    <a:pt x="1451" y="12628"/>
                    <a:pt x="1525" y="12690"/>
                    <a:pt x="1525" y="12788"/>
                  </a:cubicBezTo>
                  <a:cubicBezTo>
                    <a:pt x="1525" y="12874"/>
                    <a:pt x="1501" y="12960"/>
                    <a:pt x="1464" y="13034"/>
                  </a:cubicBezTo>
                  <a:cubicBezTo>
                    <a:pt x="1378" y="13194"/>
                    <a:pt x="1279" y="13341"/>
                    <a:pt x="1181" y="13476"/>
                  </a:cubicBezTo>
                  <a:cubicBezTo>
                    <a:pt x="1156" y="13513"/>
                    <a:pt x="1107" y="13513"/>
                    <a:pt x="1046" y="13550"/>
                  </a:cubicBezTo>
                  <a:cubicBezTo>
                    <a:pt x="997" y="13452"/>
                    <a:pt x="935" y="13366"/>
                    <a:pt x="898" y="13255"/>
                  </a:cubicBezTo>
                  <a:cubicBezTo>
                    <a:pt x="824" y="13034"/>
                    <a:pt x="788" y="12788"/>
                    <a:pt x="702" y="12567"/>
                  </a:cubicBezTo>
                  <a:cubicBezTo>
                    <a:pt x="529" y="12149"/>
                    <a:pt x="640" y="11792"/>
                    <a:pt x="886" y="11460"/>
                  </a:cubicBezTo>
                  <a:cubicBezTo>
                    <a:pt x="960" y="11362"/>
                    <a:pt x="1033" y="11288"/>
                    <a:pt x="1021" y="11165"/>
                  </a:cubicBezTo>
                  <a:cubicBezTo>
                    <a:pt x="972" y="10932"/>
                    <a:pt x="1058" y="10735"/>
                    <a:pt x="1144" y="10526"/>
                  </a:cubicBezTo>
                  <a:cubicBezTo>
                    <a:pt x="1206" y="10391"/>
                    <a:pt x="1267" y="10256"/>
                    <a:pt x="1341" y="10108"/>
                  </a:cubicBezTo>
                  <a:cubicBezTo>
                    <a:pt x="1501" y="9825"/>
                    <a:pt x="1624" y="9518"/>
                    <a:pt x="1697" y="9186"/>
                  </a:cubicBezTo>
                  <a:cubicBezTo>
                    <a:pt x="1771" y="8842"/>
                    <a:pt x="1919" y="8522"/>
                    <a:pt x="2078" y="8203"/>
                  </a:cubicBezTo>
                  <a:cubicBezTo>
                    <a:pt x="2201" y="7957"/>
                    <a:pt x="2312" y="7686"/>
                    <a:pt x="2398" y="7416"/>
                  </a:cubicBezTo>
                  <a:cubicBezTo>
                    <a:pt x="2521" y="7059"/>
                    <a:pt x="2656" y="6715"/>
                    <a:pt x="2828" y="6383"/>
                  </a:cubicBezTo>
                  <a:cubicBezTo>
                    <a:pt x="3173" y="5719"/>
                    <a:pt x="3455" y="5019"/>
                    <a:pt x="3836" y="4367"/>
                  </a:cubicBezTo>
                  <a:cubicBezTo>
                    <a:pt x="3886" y="4293"/>
                    <a:pt x="3910" y="4207"/>
                    <a:pt x="3959" y="4133"/>
                  </a:cubicBezTo>
                  <a:cubicBezTo>
                    <a:pt x="4058" y="3974"/>
                    <a:pt x="4045" y="3802"/>
                    <a:pt x="3972" y="3629"/>
                  </a:cubicBezTo>
                  <a:cubicBezTo>
                    <a:pt x="3959" y="3593"/>
                    <a:pt x="3959" y="3543"/>
                    <a:pt x="3947" y="3507"/>
                  </a:cubicBezTo>
                  <a:cubicBezTo>
                    <a:pt x="3775" y="3654"/>
                    <a:pt x="3640" y="3826"/>
                    <a:pt x="3652" y="4072"/>
                  </a:cubicBezTo>
                  <a:cubicBezTo>
                    <a:pt x="3652" y="4232"/>
                    <a:pt x="3578" y="4367"/>
                    <a:pt x="3492" y="4490"/>
                  </a:cubicBezTo>
                  <a:cubicBezTo>
                    <a:pt x="3013" y="5203"/>
                    <a:pt x="2656" y="5990"/>
                    <a:pt x="2263" y="6752"/>
                  </a:cubicBezTo>
                  <a:cubicBezTo>
                    <a:pt x="2226" y="6838"/>
                    <a:pt x="2201" y="6924"/>
                    <a:pt x="2164" y="6998"/>
                  </a:cubicBezTo>
                  <a:cubicBezTo>
                    <a:pt x="2128" y="7108"/>
                    <a:pt x="2103" y="7207"/>
                    <a:pt x="2054" y="7317"/>
                  </a:cubicBezTo>
                  <a:cubicBezTo>
                    <a:pt x="1845" y="7822"/>
                    <a:pt x="1587" y="8313"/>
                    <a:pt x="1427" y="8830"/>
                  </a:cubicBezTo>
                  <a:cubicBezTo>
                    <a:pt x="1267" y="9370"/>
                    <a:pt x="1058" y="9874"/>
                    <a:pt x="812" y="10366"/>
                  </a:cubicBezTo>
                  <a:cubicBezTo>
                    <a:pt x="775" y="10440"/>
                    <a:pt x="738" y="10514"/>
                    <a:pt x="702" y="10575"/>
                  </a:cubicBezTo>
                  <a:cubicBezTo>
                    <a:pt x="678" y="10587"/>
                    <a:pt x="658" y="10593"/>
                    <a:pt x="642" y="10593"/>
                  </a:cubicBezTo>
                  <a:cubicBezTo>
                    <a:pt x="608" y="10593"/>
                    <a:pt x="591" y="10568"/>
                    <a:pt x="591" y="10526"/>
                  </a:cubicBezTo>
                  <a:cubicBezTo>
                    <a:pt x="591" y="10329"/>
                    <a:pt x="603" y="10133"/>
                    <a:pt x="628" y="9936"/>
                  </a:cubicBezTo>
                  <a:cubicBezTo>
                    <a:pt x="652" y="9653"/>
                    <a:pt x="665" y="9370"/>
                    <a:pt x="493" y="9112"/>
                  </a:cubicBezTo>
                  <a:cubicBezTo>
                    <a:pt x="456" y="9039"/>
                    <a:pt x="431" y="8940"/>
                    <a:pt x="431" y="8854"/>
                  </a:cubicBezTo>
                  <a:cubicBezTo>
                    <a:pt x="456" y="8436"/>
                    <a:pt x="493" y="8018"/>
                    <a:pt x="677" y="7637"/>
                  </a:cubicBezTo>
                  <a:cubicBezTo>
                    <a:pt x="898" y="7158"/>
                    <a:pt x="1132" y="6678"/>
                    <a:pt x="1353" y="6211"/>
                  </a:cubicBezTo>
                  <a:cubicBezTo>
                    <a:pt x="1451" y="6002"/>
                    <a:pt x="1537" y="5805"/>
                    <a:pt x="1697" y="5646"/>
                  </a:cubicBezTo>
                  <a:cubicBezTo>
                    <a:pt x="1771" y="5560"/>
                    <a:pt x="1845" y="5473"/>
                    <a:pt x="1882" y="5375"/>
                  </a:cubicBezTo>
                  <a:cubicBezTo>
                    <a:pt x="1968" y="5092"/>
                    <a:pt x="2164" y="4883"/>
                    <a:pt x="2361" y="4674"/>
                  </a:cubicBezTo>
                  <a:cubicBezTo>
                    <a:pt x="2582" y="4429"/>
                    <a:pt x="2791" y="4183"/>
                    <a:pt x="3000" y="3924"/>
                  </a:cubicBezTo>
                  <a:cubicBezTo>
                    <a:pt x="3295" y="3556"/>
                    <a:pt x="3480" y="3408"/>
                    <a:pt x="3972" y="3162"/>
                  </a:cubicBezTo>
                  <a:lnTo>
                    <a:pt x="3972" y="3162"/>
                  </a:lnTo>
                  <a:cubicBezTo>
                    <a:pt x="4095" y="3285"/>
                    <a:pt x="3996" y="3396"/>
                    <a:pt x="3935" y="3507"/>
                  </a:cubicBezTo>
                  <a:cubicBezTo>
                    <a:pt x="4021" y="3408"/>
                    <a:pt x="4119" y="3310"/>
                    <a:pt x="4144" y="3175"/>
                  </a:cubicBezTo>
                  <a:cubicBezTo>
                    <a:pt x="4193" y="2978"/>
                    <a:pt x="4340" y="2855"/>
                    <a:pt x="4488" y="2720"/>
                  </a:cubicBezTo>
                  <a:cubicBezTo>
                    <a:pt x="4573" y="2642"/>
                    <a:pt x="4662" y="2617"/>
                    <a:pt x="4755" y="2617"/>
                  </a:cubicBezTo>
                  <a:cubicBezTo>
                    <a:pt x="4824" y="2617"/>
                    <a:pt x="4894" y="2630"/>
                    <a:pt x="4967" y="2646"/>
                  </a:cubicBezTo>
                  <a:cubicBezTo>
                    <a:pt x="4992" y="2609"/>
                    <a:pt x="5004" y="2585"/>
                    <a:pt x="5029" y="2548"/>
                  </a:cubicBezTo>
                  <a:cubicBezTo>
                    <a:pt x="5213" y="2179"/>
                    <a:pt x="5533" y="2007"/>
                    <a:pt x="5939" y="1982"/>
                  </a:cubicBezTo>
                  <a:cubicBezTo>
                    <a:pt x="5977" y="1978"/>
                    <a:pt x="6011" y="1976"/>
                    <a:pt x="6041" y="1976"/>
                  </a:cubicBezTo>
                  <a:close/>
                  <a:moveTo>
                    <a:pt x="22547" y="10735"/>
                  </a:moveTo>
                  <a:cubicBezTo>
                    <a:pt x="22768" y="10772"/>
                    <a:pt x="22977" y="10821"/>
                    <a:pt x="23199" y="10858"/>
                  </a:cubicBezTo>
                  <a:cubicBezTo>
                    <a:pt x="23228" y="10868"/>
                    <a:pt x="23266" y="10886"/>
                    <a:pt x="23299" y="10886"/>
                  </a:cubicBezTo>
                  <a:cubicBezTo>
                    <a:pt x="23307" y="10886"/>
                    <a:pt x="23315" y="10885"/>
                    <a:pt x="23322" y="10883"/>
                  </a:cubicBezTo>
                  <a:cubicBezTo>
                    <a:pt x="23396" y="10845"/>
                    <a:pt x="23461" y="10829"/>
                    <a:pt x="23518" y="10829"/>
                  </a:cubicBezTo>
                  <a:cubicBezTo>
                    <a:pt x="23690" y="10829"/>
                    <a:pt x="23798" y="10972"/>
                    <a:pt x="23899" y="11128"/>
                  </a:cubicBezTo>
                  <a:cubicBezTo>
                    <a:pt x="23924" y="11190"/>
                    <a:pt x="23949" y="11251"/>
                    <a:pt x="23985" y="11325"/>
                  </a:cubicBezTo>
                  <a:cubicBezTo>
                    <a:pt x="23826" y="11374"/>
                    <a:pt x="23690" y="11411"/>
                    <a:pt x="23555" y="11460"/>
                  </a:cubicBezTo>
                  <a:cubicBezTo>
                    <a:pt x="23494" y="11485"/>
                    <a:pt x="23432" y="11534"/>
                    <a:pt x="23395" y="11571"/>
                  </a:cubicBezTo>
                  <a:cubicBezTo>
                    <a:pt x="23334" y="11645"/>
                    <a:pt x="23285" y="11719"/>
                    <a:pt x="23260" y="11792"/>
                  </a:cubicBezTo>
                  <a:cubicBezTo>
                    <a:pt x="23236" y="11878"/>
                    <a:pt x="23272" y="11964"/>
                    <a:pt x="23334" y="12038"/>
                  </a:cubicBezTo>
                  <a:cubicBezTo>
                    <a:pt x="23365" y="12063"/>
                    <a:pt x="23408" y="12078"/>
                    <a:pt x="23451" y="12078"/>
                  </a:cubicBezTo>
                  <a:cubicBezTo>
                    <a:pt x="23494" y="12078"/>
                    <a:pt x="23537" y="12063"/>
                    <a:pt x="23567" y="12026"/>
                  </a:cubicBezTo>
                  <a:cubicBezTo>
                    <a:pt x="23715" y="11841"/>
                    <a:pt x="23899" y="11829"/>
                    <a:pt x="24108" y="11829"/>
                  </a:cubicBezTo>
                  <a:cubicBezTo>
                    <a:pt x="24440" y="11829"/>
                    <a:pt x="24760" y="11940"/>
                    <a:pt x="25055" y="12087"/>
                  </a:cubicBezTo>
                  <a:cubicBezTo>
                    <a:pt x="25289" y="12186"/>
                    <a:pt x="25448" y="12370"/>
                    <a:pt x="25584" y="12579"/>
                  </a:cubicBezTo>
                  <a:cubicBezTo>
                    <a:pt x="25793" y="12911"/>
                    <a:pt x="25547" y="13476"/>
                    <a:pt x="25178" y="13526"/>
                  </a:cubicBezTo>
                  <a:cubicBezTo>
                    <a:pt x="24698" y="13599"/>
                    <a:pt x="24231" y="13735"/>
                    <a:pt x="23752" y="13845"/>
                  </a:cubicBezTo>
                  <a:cubicBezTo>
                    <a:pt x="23531" y="13772"/>
                    <a:pt x="23408" y="13587"/>
                    <a:pt x="23211" y="13452"/>
                  </a:cubicBezTo>
                  <a:cubicBezTo>
                    <a:pt x="23297" y="13317"/>
                    <a:pt x="23383" y="13194"/>
                    <a:pt x="23457" y="13058"/>
                  </a:cubicBezTo>
                  <a:cubicBezTo>
                    <a:pt x="23543" y="12899"/>
                    <a:pt x="23543" y="12727"/>
                    <a:pt x="23445" y="12567"/>
                  </a:cubicBezTo>
                  <a:cubicBezTo>
                    <a:pt x="23371" y="12456"/>
                    <a:pt x="23309" y="12333"/>
                    <a:pt x="23162" y="12309"/>
                  </a:cubicBezTo>
                  <a:cubicBezTo>
                    <a:pt x="23162" y="12321"/>
                    <a:pt x="23137" y="12345"/>
                    <a:pt x="23137" y="12358"/>
                  </a:cubicBezTo>
                  <a:cubicBezTo>
                    <a:pt x="23162" y="12481"/>
                    <a:pt x="23248" y="12604"/>
                    <a:pt x="23199" y="12739"/>
                  </a:cubicBezTo>
                  <a:cubicBezTo>
                    <a:pt x="23137" y="12923"/>
                    <a:pt x="23002" y="13022"/>
                    <a:pt x="22842" y="13120"/>
                  </a:cubicBezTo>
                  <a:cubicBezTo>
                    <a:pt x="22541" y="13300"/>
                    <a:pt x="22224" y="13407"/>
                    <a:pt x="21884" y="13407"/>
                  </a:cubicBezTo>
                  <a:cubicBezTo>
                    <a:pt x="21807" y="13407"/>
                    <a:pt x="21729" y="13402"/>
                    <a:pt x="21650" y="13390"/>
                  </a:cubicBezTo>
                  <a:cubicBezTo>
                    <a:pt x="21514" y="13378"/>
                    <a:pt x="21379" y="13378"/>
                    <a:pt x="21256" y="13354"/>
                  </a:cubicBezTo>
                  <a:cubicBezTo>
                    <a:pt x="20814" y="13267"/>
                    <a:pt x="20494" y="13034"/>
                    <a:pt x="20347" y="12591"/>
                  </a:cubicBezTo>
                  <a:lnTo>
                    <a:pt x="20347" y="12591"/>
                  </a:lnTo>
                  <a:cubicBezTo>
                    <a:pt x="20359" y="12604"/>
                    <a:pt x="20383" y="12604"/>
                    <a:pt x="20396" y="12604"/>
                  </a:cubicBezTo>
                  <a:cubicBezTo>
                    <a:pt x="20543" y="12702"/>
                    <a:pt x="20678" y="12837"/>
                    <a:pt x="20851" y="12874"/>
                  </a:cubicBezTo>
                  <a:cubicBezTo>
                    <a:pt x="20990" y="12907"/>
                    <a:pt x="21135" y="12912"/>
                    <a:pt x="21281" y="12912"/>
                  </a:cubicBezTo>
                  <a:cubicBezTo>
                    <a:pt x="21355" y="12912"/>
                    <a:pt x="21428" y="12911"/>
                    <a:pt x="21502" y="12911"/>
                  </a:cubicBezTo>
                  <a:cubicBezTo>
                    <a:pt x="21531" y="12914"/>
                    <a:pt x="21559" y="12915"/>
                    <a:pt x="21588" y="12915"/>
                  </a:cubicBezTo>
                  <a:cubicBezTo>
                    <a:pt x="21666" y="12915"/>
                    <a:pt x="21742" y="12907"/>
                    <a:pt x="21816" y="12907"/>
                  </a:cubicBezTo>
                  <a:cubicBezTo>
                    <a:pt x="21843" y="12907"/>
                    <a:pt x="21870" y="12908"/>
                    <a:pt x="21896" y="12911"/>
                  </a:cubicBezTo>
                  <a:cubicBezTo>
                    <a:pt x="21924" y="12913"/>
                    <a:pt x="21951" y="12914"/>
                    <a:pt x="21978" y="12914"/>
                  </a:cubicBezTo>
                  <a:cubicBezTo>
                    <a:pt x="22371" y="12914"/>
                    <a:pt x="22610" y="12668"/>
                    <a:pt x="22805" y="12358"/>
                  </a:cubicBezTo>
                  <a:cubicBezTo>
                    <a:pt x="22818" y="12345"/>
                    <a:pt x="22842" y="12321"/>
                    <a:pt x="22842" y="12309"/>
                  </a:cubicBezTo>
                  <a:cubicBezTo>
                    <a:pt x="22879" y="11977"/>
                    <a:pt x="22928" y="11645"/>
                    <a:pt x="22756" y="11337"/>
                  </a:cubicBezTo>
                  <a:cubicBezTo>
                    <a:pt x="22670" y="11190"/>
                    <a:pt x="22547" y="11055"/>
                    <a:pt x="22449" y="10907"/>
                  </a:cubicBezTo>
                  <a:cubicBezTo>
                    <a:pt x="22436" y="10870"/>
                    <a:pt x="22424" y="10809"/>
                    <a:pt x="22436" y="10784"/>
                  </a:cubicBezTo>
                  <a:cubicBezTo>
                    <a:pt x="22461" y="10760"/>
                    <a:pt x="22510" y="10735"/>
                    <a:pt x="22547" y="10735"/>
                  </a:cubicBezTo>
                  <a:close/>
                  <a:moveTo>
                    <a:pt x="1648" y="13267"/>
                  </a:moveTo>
                  <a:lnTo>
                    <a:pt x="1648" y="13267"/>
                  </a:lnTo>
                  <a:cubicBezTo>
                    <a:pt x="1660" y="13476"/>
                    <a:pt x="1648" y="13673"/>
                    <a:pt x="1513" y="13845"/>
                  </a:cubicBezTo>
                  <a:cubicBezTo>
                    <a:pt x="1501" y="13858"/>
                    <a:pt x="1482" y="13861"/>
                    <a:pt x="1462" y="13861"/>
                  </a:cubicBezTo>
                  <a:cubicBezTo>
                    <a:pt x="1442" y="13861"/>
                    <a:pt x="1421" y="13858"/>
                    <a:pt x="1402" y="13858"/>
                  </a:cubicBezTo>
                  <a:cubicBezTo>
                    <a:pt x="1390" y="13858"/>
                    <a:pt x="1378" y="13821"/>
                    <a:pt x="1378" y="13808"/>
                  </a:cubicBezTo>
                  <a:cubicBezTo>
                    <a:pt x="1439" y="13612"/>
                    <a:pt x="1501" y="13415"/>
                    <a:pt x="1648" y="13267"/>
                  </a:cubicBezTo>
                  <a:close/>
                  <a:moveTo>
                    <a:pt x="6873" y="2843"/>
                  </a:moveTo>
                  <a:cubicBezTo>
                    <a:pt x="7193" y="3002"/>
                    <a:pt x="7291" y="3298"/>
                    <a:pt x="7475" y="3556"/>
                  </a:cubicBezTo>
                  <a:cubicBezTo>
                    <a:pt x="7377" y="3802"/>
                    <a:pt x="7229" y="3986"/>
                    <a:pt x="7094" y="4183"/>
                  </a:cubicBezTo>
                  <a:cubicBezTo>
                    <a:pt x="6873" y="4515"/>
                    <a:pt x="6688" y="4859"/>
                    <a:pt x="6516" y="5228"/>
                  </a:cubicBezTo>
                  <a:cubicBezTo>
                    <a:pt x="6049" y="6273"/>
                    <a:pt x="5582" y="7317"/>
                    <a:pt x="5066" y="8338"/>
                  </a:cubicBezTo>
                  <a:cubicBezTo>
                    <a:pt x="4586" y="9284"/>
                    <a:pt x="4131" y="10231"/>
                    <a:pt x="3787" y="11239"/>
                  </a:cubicBezTo>
                  <a:cubicBezTo>
                    <a:pt x="3578" y="11829"/>
                    <a:pt x="3332" y="12370"/>
                    <a:pt x="2976" y="12886"/>
                  </a:cubicBezTo>
                  <a:cubicBezTo>
                    <a:pt x="2816" y="13120"/>
                    <a:pt x="2693" y="13390"/>
                    <a:pt x="2546" y="13624"/>
                  </a:cubicBezTo>
                  <a:cubicBezTo>
                    <a:pt x="2496" y="13722"/>
                    <a:pt x="2410" y="13796"/>
                    <a:pt x="2337" y="13870"/>
                  </a:cubicBezTo>
                  <a:cubicBezTo>
                    <a:pt x="2332" y="13874"/>
                    <a:pt x="2326" y="13875"/>
                    <a:pt x="2318" y="13875"/>
                  </a:cubicBezTo>
                  <a:cubicBezTo>
                    <a:pt x="2302" y="13875"/>
                    <a:pt x="2283" y="13870"/>
                    <a:pt x="2275" y="13870"/>
                  </a:cubicBezTo>
                  <a:cubicBezTo>
                    <a:pt x="2251" y="13858"/>
                    <a:pt x="2238" y="13845"/>
                    <a:pt x="2226" y="13833"/>
                  </a:cubicBezTo>
                  <a:cubicBezTo>
                    <a:pt x="2226" y="13772"/>
                    <a:pt x="2214" y="13698"/>
                    <a:pt x="2226" y="13636"/>
                  </a:cubicBezTo>
                  <a:cubicBezTo>
                    <a:pt x="2263" y="13427"/>
                    <a:pt x="2312" y="13206"/>
                    <a:pt x="2361" y="12997"/>
                  </a:cubicBezTo>
                  <a:cubicBezTo>
                    <a:pt x="2447" y="12653"/>
                    <a:pt x="2533" y="12321"/>
                    <a:pt x="2767" y="12026"/>
                  </a:cubicBezTo>
                  <a:cubicBezTo>
                    <a:pt x="2853" y="11915"/>
                    <a:pt x="2939" y="11780"/>
                    <a:pt x="2988" y="11632"/>
                  </a:cubicBezTo>
                  <a:cubicBezTo>
                    <a:pt x="3222" y="10993"/>
                    <a:pt x="3566" y="10391"/>
                    <a:pt x="3861" y="9788"/>
                  </a:cubicBezTo>
                  <a:cubicBezTo>
                    <a:pt x="4082" y="9346"/>
                    <a:pt x="4267" y="8903"/>
                    <a:pt x="4426" y="8448"/>
                  </a:cubicBezTo>
                  <a:cubicBezTo>
                    <a:pt x="4758" y="7514"/>
                    <a:pt x="5115" y="6580"/>
                    <a:pt x="5521" y="5682"/>
                  </a:cubicBezTo>
                  <a:cubicBezTo>
                    <a:pt x="5779" y="5080"/>
                    <a:pt x="6025" y="4465"/>
                    <a:pt x="6295" y="3851"/>
                  </a:cubicBezTo>
                  <a:cubicBezTo>
                    <a:pt x="6418" y="3568"/>
                    <a:pt x="6553" y="3298"/>
                    <a:pt x="6701" y="3027"/>
                  </a:cubicBezTo>
                  <a:cubicBezTo>
                    <a:pt x="6738" y="2953"/>
                    <a:pt x="6811" y="2904"/>
                    <a:pt x="6873" y="2843"/>
                  </a:cubicBezTo>
                  <a:close/>
                  <a:moveTo>
                    <a:pt x="10362" y="11826"/>
                  </a:moveTo>
                  <a:cubicBezTo>
                    <a:pt x="10387" y="11826"/>
                    <a:pt x="10412" y="11827"/>
                    <a:pt x="10438" y="11829"/>
                  </a:cubicBezTo>
                  <a:cubicBezTo>
                    <a:pt x="10745" y="11841"/>
                    <a:pt x="11053" y="11891"/>
                    <a:pt x="11348" y="11940"/>
                  </a:cubicBezTo>
                  <a:cubicBezTo>
                    <a:pt x="11630" y="11989"/>
                    <a:pt x="11839" y="12259"/>
                    <a:pt x="11839" y="12554"/>
                  </a:cubicBezTo>
                  <a:cubicBezTo>
                    <a:pt x="11852" y="12641"/>
                    <a:pt x="11839" y="12727"/>
                    <a:pt x="11839" y="12825"/>
                  </a:cubicBezTo>
                  <a:cubicBezTo>
                    <a:pt x="11839" y="12911"/>
                    <a:pt x="11839" y="12997"/>
                    <a:pt x="11839" y="13083"/>
                  </a:cubicBezTo>
                  <a:cubicBezTo>
                    <a:pt x="11827" y="13378"/>
                    <a:pt x="11704" y="13587"/>
                    <a:pt x="11421" y="13698"/>
                  </a:cubicBezTo>
                  <a:cubicBezTo>
                    <a:pt x="11225" y="13772"/>
                    <a:pt x="11028" y="13870"/>
                    <a:pt x="10819" y="13956"/>
                  </a:cubicBezTo>
                  <a:cubicBezTo>
                    <a:pt x="10725" y="14007"/>
                    <a:pt x="10619" y="14029"/>
                    <a:pt x="10513" y="14029"/>
                  </a:cubicBezTo>
                  <a:cubicBezTo>
                    <a:pt x="10467" y="14029"/>
                    <a:pt x="10421" y="14025"/>
                    <a:pt x="10377" y="14017"/>
                  </a:cubicBezTo>
                  <a:cubicBezTo>
                    <a:pt x="10266" y="14005"/>
                    <a:pt x="10155" y="13968"/>
                    <a:pt x="10094" y="13870"/>
                  </a:cubicBezTo>
                  <a:cubicBezTo>
                    <a:pt x="10008" y="13759"/>
                    <a:pt x="9959" y="13636"/>
                    <a:pt x="9860" y="13550"/>
                  </a:cubicBezTo>
                  <a:cubicBezTo>
                    <a:pt x="9577" y="13329"/>
                    <a:pt x="9565" y="13022"/>
                    <a:pt x="9553" y="12714"/>
                  </a:cubicBezTo>
                  <a:cubicBezTo>
                    <a:pt x="9553" y="12628"/>
                    <a:pt x="9577" y="12542"/>
                    <a:pt x="9614" y="12456"/>
                  </a:cubicBezTo>
                  <a:cubicBezTo>
                    <a:pt x="9663" y="12358"/>
                    <a:pt x="9725" y="12272"/>
                    <a:pt x="9774" y="12173"/>
                  </a:cubicBezTo>
                  <a:cubicBezTo>
                    <a:pt x="9908" y="11939"/>
                    <a:pt x="10114" y="11826"/>
                    <a:pt x="10362" y="11826"/>
                  </a:cubicBezTo>
                  <a:close/>
                  <a:moveTo>
                    <a:pt x="6049" y="18160"/>
                  </a:moveTo>
                  <a:cubicBezTo>
                    <a:pt x="6258" y="18209"/>
                    <a:pt x="6430" y="18320"/>
                    <a:pt x="6553" y="18504"/>
                  </a:cubicBezTo>
                  <a:cubicBezTo>
                    <a:pt x="6578" y="18529"/>
                    <a:pt x="6541" y="18578"/>
                    <a:pt x="6541" y="18627"/>
                  </a:cubicBezTo>
                  <a:cubicBezTo>
                    <a:pt x="6357" y="18541"/>
                    <a:pt x="6221" y="18394"/>
                    <a:pt x="6086" y="18259"/>
                  </a:cubicBezTo>
                  <a:cubicBezTo>
                    <a:pt x="6061" y="18234"/>
                    <a:pt x="6061" y="18197"/>
                    <a:pt x="6049" y="18160"/>
                  </a:cubicBezTo>
                  <a:close/>
                  <a:moveTo>
                    <a:pt x="1740" y="15019"/>
                  </a:moveTo>
                  <a:cubicBezTo>
                    <a:pt x="1751" y="15019"/>
                    <a:pt x="1762" y="15021"/>
                    <a:pt x="1771" y="15025"/>
                  </a:cubicBezTo>
                  <a:cubicBezTo>
                    <a:pt x="2005" y="15099"/>
                    <a:pt x="2201" y="15247"/>
                    <a:pt x="2373" y="15419"/>
                  </a:cubicBezTo>
                  <a:cubicBezTo>
                    <a:pt x="2558" y="15579"/>
                    <a:pt x="2718" y="15763"/>
                    <a:pt x="2914" y="15898"/>
                  </a:cubicBezTo>
                  <a:cubicBezTo>
                    <a:pt x="3652" y="16427"/>
                    <a:pt x="4328" y="17029"/>
                    <a:pt x="4980" y="17669"/>
                  </a:cubicBezTo>
                  <a:cubicBezTo>
                    <a:pt x="5090" y="17767"/>
                    <a:pt x="5189" y="17890"/>
                    <a:pt x="5361" y="17890"/>
                  </a:cubicBezTo>
                  <a:lnTo>
                    <a:pt x="5361" y="17902"/>
                  </a:lnTo>
                  <a:cubicBezTo>
                    <a:pt x="5424" y="17839"/>
                    <a:pt x="5455" y="17808"/>
                    <a:pt x="5489" y="17808"/>
                  </a:cubicBezTo>
                  <a:cubicBezTo>
                    <a:pt x="5523" y="17808"/>
                    <a:pt x="5559" y="17836"/>
                    <a:pt x="5631" y="17890"/>
                  </a:cubicBezTo>
                  <a:cubicBezTo>
                    <a:pt x="5680" y="17927"/>
                    <a:pt x="5717" y="17964"/>
                    <a:pt x="5754" y="18000"/>
                  </a:cubicBezTo>
                  <a:cubicBezTo>
                    <a:pt x="5865" y="18025"/>
                    <a:pt x="5963" y="18050"/>
                    <a:pt x="6025" y="18148"/>
                  </a:cubicBezTo>
                  <a:lnTo>
                    <a:pt x="6037" y="18148"/>
                  </a:lnTo>
                  <a:cubicBezTo>
                    <a:pt x="6049" y="18148"/>
                    <a:pt x="6049" y="18160"/>
                    <a:pt x="6049" y="18160"/>
                  </a:cubicBezTo>
                  <a:lnTo>
                    <a:pt x="6037" y="18160"/>
                  </a:lnTo>
                  <a:cubicBezTo>
                    <a:pt x="6025" y="18148"/>
                    <a:pt x="6025" y="18148"/>
                    <a:pt x="6025" y="18148"/>
                  </a:cubicBezTo>
                  <a:cubicBezTo>
                    <a:pt x="5939" y="18148"/>
                    <a:pt x="5853" y="18160"/>
                    <a:pt x="5779" y="18160"/>
                  </a:cubicBezTo>
                  <a:cubicBezTo>
                    <a:pt x="6025" y="18529"/>
                    <a:pt x="6320" y="18824"/>
                    <a:pt x="6688" y="19070"/>
                  </a:cubicBezTo>
                  <a:cubicBezTo>
                    <a:pt x="7045" y="19304"/>
                    <a:pt x="7377" y="19549"/>
                    <a:pt x="7721" y="19795"/>
                  </a:cubicBezTo>
                  <a:cubicBezTo>
                    <a:pt x="7758" y="20226"/>
                    <a:pt x="7733" y="20631"/>
                    <a:pt x="7733" y="21086"/>
                  </a:cubicBezTo>
                  <a:cubicBezTo>
                    <a:pt x="7610" y="21061"/>
                    <a:pt x="7524" y="21049"/>
                    <a:pt x="7451" y="21012"/>
                  </a:cubicBezTo>
                  <a:cubicBezTo>
                    <a:pt x="7328" y="20926"/>
                    <a:pt x="7205" y="20816"/>
                    <a:pt x="7094" y="20730"/>
                  </a:cubicBezTo>
                  <a:cubicBezTo>
                    <a:pt x="6615" y="20336"/>
                    <a:pt x="6135" y="19943"/>
                    <a:pt x="5668" y="19549"/>
                  </a:cubicBezTo>
                  <a:cubicBezTo>
                    <a:pt x="5533" y="19426"/>
                    <a:pt x="5398" y="19316"/>
                    <a:pt x="5262" y="19205"/>
                  </a:cubicBezTo>
                  <a:cubicBezTo>
                    <a:pt x="5213" y="19156"/>
                    <a:pt x="5164" y="19107"/>
                    <a:pt x="5127" y="19058"/>
                  </a:cubicBezTo>
                  <a:cubicBezTo>
                    <a:pt x="4242" y="18160"/>
                    <a:pt x="3345" y="17287"/>
                    <a:pt x="2324" y="16538"/>
                  </a:cubicBezTo>
                  <a:cubicBezTo>
                    <a:pt x="2054" y="16341"/>
                    <a:pt x="1833" y="16095"/>
                    <a:pt x="1636" y="15812"/>
                  </a:cubicBezTo>
                  <a:cubicBezTo>
                    <a:pt x="1611" y="15579"/>
                    <a:pt x="1574" y="15345"/>
                    <a:pt x="1611" y="15099"/>
                  </a:cubicBezTo>
                  <a:cubicBezTo>
                    <a:pt x="1621" y="15059"/>
                    <a:pt x="1689" y="15019"/>
                    <a:pt x="1740" y="15019"/>
                  </a:cubicBezTo>
                  <a:close/>
                  <a:moveTo>
                    <a:pt x="17672" y="8223"/>
                  </a:moveTo>
                  <a:cubicBezTo>
                    <a:pt x="17844" y="8223"/>
                    <a:pt x="18018" y="8259"/>
                    <a:pt x="18195" y="8326"/>
                  </a:cubicBezTo>
                  <a:cubicBezTo>
                    <a:pt x="18257" y="8350"/>
                    <a:pt x="18318" y="8362"/>
                    <a:pt x="18380" y="8387"/>
                  </a:cubicBezTo>
                  <a:cubicBezTo>
                    <a:pt x="18847" y="8559"/>
                    <a:pt x="19142" y="8879"/>
                    <a:pt x="19240" y="9383"/>
                  </a:cubicBezTo>
                  <a:cubicBezTo>
                    <a:pt x="19252" y="9420"/>
                    <a:pt x="19277" y="9457"/>
                    <a:pt x="19302" y="9506"/>
                  </a:cubicBezTo>
                  <a:cubicBezTo>
                    <a:pt x="19425" y="9604"/>
                    <a:pt x="19584" y="9616"/>
                    <a:pt x="19732" y="9616"/>
                  </a:cubicBezTo>
                  <a:cubicBezTo>
                    <a:pt x="19830" y="9616"/>
                    <a:pt x="19916" y="9555"/>
                    <a:pt x="19916" y="9457"/>
                  </a:cubicBezTo>
                  <a:cubicBezTo>
                    <a:pt x="19916" y="9321"/>
                    <a:pt x="19965" y="9272"/>
                    <a:pt x="20101" y="9248"/>
                  </a:cubicBezTo>
                  <a:cubicBezTo>
                    <a:pt x="20128" y="9245"/>
                    <a:pt x="20157" y="9243"/>
                    <a:pt x="20185" y="9243"/>
                  </a:cubicBezTo>
                  <a:cubicBezTo>
                    <a:pt x="20749" y="9243"/>
                    <a:pt x="21434" y="9810"/>
                    <a:pt x="21539" y="10477"/>
                  </a:cubicBezTo>
                  <a:cubicBezTo>
                    <a:pt x="21576" y="10674"/>
                    <a:pt x="21600" y="10870"/>
                    <a:pt x="21637" y="11067"/>
                  </a:cubicBezTo>
                  <a:cubicBezTo>
                    <a:pt x="21646" y="11150"/>
                    <a:pt x="21699" y="11205"/>
                    <a:pt x="21771" y="11205"/>
                  </a:cubicBezTo>
                  <a:cubicBezTo>
                    <a:pt x="21805" y="11205"/>
                    <a:pt x="21844" y="11193"/>
                    <a:pt x="21883" y="11165"/>
                  </a:cubicBezTo>
                  <a:cubicBezTo>
                    <a:pt x="21936" y="11130"/>
                    <a:pt x="21981" y="11111"/>
                    <a:pt x="22023" y="11111"/>
                  </a:cubicBezTo>
                  <a:cubicBezTo>
                    <a:pt x="22068" y="11111"/>
                    <a:pt x="22109" y="11133"/>
                    <a:pt x="22154" y="11178"/>
                  </a:cubicBezTo>
                  <a:cubicBezTo>
                    <a:pt x="22375" y="11423"/>
                    <a:pt x="22498" y="11694"/>
                    <a:pt x="22424" y="12026"/>
                  </a:cubicBezTo>
                  <a:cubicBezTo>
                    <a:pt x="22375" y="12235"/>
                    <a:pt x="22166" y="12419"/>
                    <a:pt x="21957" y="12432"/>
                  </a:cubicBezTo>
                  <a:cubicBezTo>
                    <a:pt x="21834" y="12432"/>
                    <a:pt x="21717" y="12426"/>
                    <a:pt x="21601" y="12426"/>
                  </a:cubicBezTo>
                  <a:cubicBezTo>
                    <a:pt x="21543" y="12426"/>
                    <a:pt x="21486" y="12427"/>
                    <a:pt x="21428" y="12432"/>
                  </a:cubicBezTo>
                  <a:cubicBezTo>
                    <a:pt x="21394" y="12435"/>
                    <a:pt x="21361" y="12437"/>
                    <a:pt x="21329" y="12437"/>
                  </a:cubicBezTo>
                  <a:cubicBezTo>
                    <a:pt x="21051" y="12437"/>
                    <a:pt x="20856" y="12297"/>
                    <a:pt x="20691" y="12087"/>
                  </a:cubicBezTo>
                  <a:cubicBezTo>
                    <a:pt x="20592" y="11952"/>
                    <a:pt x="20519" y="11829"/>
                    <a:pt x="20592" y="11657"/>
                  </a:cubicBezTo>
                  <a:cubicBezTo>
                    <a:pt x="20629" y="11534"/>
                    <a:pt x="20642" y="11399"/>
                    <a:pt x="20654" y="11276"/>
                  </a:cubicBezTo>
                  <a:cubicBezTo>
                    <a:pt x="20654" y="11202"/>
                    <a:pt x="20654" y="11128"/>
                    <a:pt x="20617" y="11079"/>
                  </a:cubicBezTo>
                  <a:cubicBezTo>
                    <a:pt x="20433" y="10809"/>
                    <a:pt x="20310" y="10501"/>
                    <a:pt x="20076" y="10268"/>
                  </a:cubicBezTo>
                  <a:cubicBezTo>
                    <a:pt x="19990" y="10170"/>
                    <a:pt x="19867" y="10108"/>
                    <a:pt x="19769" y="10010"/>
                  </a:cubicBezTo>
                  <a:cubicBezTo>
                    <a:pt x="19611" y="9837"/>
                    <a:pt x="19430" y="9774"/>
                    <a:pt x="19237" y="9774"/>
                  </a:cubicBezTo>
                  <a:cubicBezTo>
                    <a:pt x="19115" y="9774"/>
                    <a:pt x="18988" y="9799"/>
                    <a:pt x="18859" y="9838"/>
                  </a:cubicBezTo>
                  <a:cubicBezTo>
                    <a:pt x="18748" y="9862"/>
                    <a:pt x="18650" y="9924"/>
                    <a:pt x="18552" y="9973"/>
                  </a:cubicBezTo>
                  <a:cubicBezTo>
                    <a:pt x="18269" y="10108"/>
                    <a:pt x="18269" y="10133"/>
                    <a:pt x="18294" y="10477"/>
                  </a:cubicBezTo>
                  <a:cubicBezTo>
                    <a:pt x="18306" y="10723"/>
                    <a:pt x="18306" y="10956"/>
                    <a:pt x="18404" y="11190"/>
                  </a:cubicBezTo>
                  <a:cubicBezTo>
                    <a:pt x="18564" y="11571"/>
                    <a:pt x="18810" y="11866"/>
                    <a:pt x="19216" y="12001"/>
                  </a:cubicBezTo>
                  <a:cubicBezTo>
                    <a:pt x="19302" y="12026"/>
                    <a:pt x="19388" y="12063"/>
                    <a:pt x="19474" y="12100"/>
                  </a:cubicBezTo>
                  <a:cubicBezTo>
                    <a:pt x="19658" y="12518"/>
                    <a:pt x="19929" y="12899"/>
                    <a:pt x="20187" y="13267"/>
                  </a:cubicBezTo>
                  <a:cubicBezTo>
                    <a:pt x="20408" y="13587"/>
                    <a:pt x="20728" y="13796"/>
                    <a:pt x="21121" y="13833"/>
                  </a:cubicBezTo>
                  <a:cubicBezTo>
                    <a:pt x="21232" y="13833"/>
                    <a:pt x="21342" y="13870"/>
                    <a:pt x="21453" y="13882"/>
                  </a:cubicBezTo>
                  <a:cubicBezTo>
                    <a:pt x="21580" y="13908"/>
                    <a:pt x="21708" y="13923"/>
                    <a:pt x="21834" y="13923"/>
                  </a:cubicBezTo>
                  <a:cubicBezTo>
                    <a:pt x="22013" y="13923"/>
                    <a:pt x="22190" y="13893"/>
                    <a:pt x="22363" y="13821"/>
                  </a:cubicBezTo>
                  <a:cubicBezTo>
                    <a:pt x="22486" y="13772"/>
                    <a:pt x="22609" y="13747"/>
                    <a:pt x="22756" y="13698"/>
                  </a:cubicBezTo>
                  <a:cubicBezTo>
                    <a:pt x="23186" y="13796"/>
                    <a:pt x="23420" y="14153"/>
                    <a:pt x="23703" y="14448"/>
                  </a:cubicBezTo>
                  <a:cubicBezTo>
                    <a:pt x="23629" y="14620"/>
                    <a:pt x="23580" y="14780"/>
                    <a:pt x="23506" y="14902"/>
                  </a:cubicBezTo>
                  <a:cubicBezTo>
                    <a:pt x="23383" y="15087"/>
                    <a:pt x="23223" y="15234"/>
                    <a:pt x="22965" y="15234"/>
                  </a:cubicBezTo>
                  <a:cubicBezTo>
                    <a:pt x="22707" y="15234"/>
                    <a:pt x="22436" y="15234"/>
                    <a:pt x="22178" y="15247"/>
                  </a:cubicBezTo>
                  <a:cubicBezTo>
                    <a:pt x="21896" y="15247"/>
                    <a:pt x="21662" y="15173"/>
                    <a:pt x="21478" y="14939"/>
                  </a:cubicBezTo>
                  <a:cubicBezTo>
                    <a:pt x="21453" y="14915"/>
                    <a:pt x="21391" y="14915"/>
                    <a:pt x="21355" y="14902"/>
                  </a:cubicBezTo>
                  <a:cubicBezTo>
                    <a:pt x="21342" y="14964"/>
                    <a:pt x="21293" y="15025"/>
                    <a:pt x="21305" y="15087"/>
                  </a:cubicBezTo>
                  <a:cubicBezTo>
                    <a:pt x="21355" y="15308"/>
                    <a:pt x="21465" y="15493"/>
                    <a:pt x="21711" y="15554"/>
                  </a:cubicBezTo>
                  <a:cubicBezTo>
                    <a:pt x="21859" y="15591"/>
                    <a:pt x="22018" y="15640"/>
                    <a:pt x="22166" y="15652"/>
                  </a:cubicBezTo>
                  <a:cubicBezTo>
                    <a:pt x="22223" y="15656"/>
                    <a:pt x="22282" y="15658"/>
                    <a:pt x="22341" y="15658"/>
                  </a:cubicBezTo>
                  <a:cubicBezTo>
                    <a:pt x="22460" y="15658"/>
                    <a:pt x="22580" y="15652"/>
                    <a:pt x="22695" y="15652"/>
                  </a:cubicBezTo>
                  <a:cubicBezTo>
                    <a:pt x="23346" y="15652"/>
                    <a:pt x="23346" y="15652"/>
                    <a:pt x="23838" y="15259"/>
                  </a:cubicBezTo>
                  <a:cubicBezTo>
                    <a:pt x="23899" y="15210"/>
                    <a:pt x="23985" y="15136"/>
                    <a:pt x="23998" y="15062"/>
                  </a:cubicBezTo>
                  <a:cubicBezTo>
                    <a:pt x="24096" y="14706"/>
                    <a:pt x="24354" y="14460"/>
                    <a:pt x="24526" y="14116"/>
                  </a:cubicBezTo>
                  <a:cubicBezTo>
                    <a:pt x="24772" y="14067"/>
                    <a:pt x="25030" y="14005"/>
                    <a:pt x="25289" y="13968"/>
                  </a:cubicBezTo>
                  <a:cubicBezTo>
                    <a:pt x="25559" y="13944"/>
                    <a:pt x="25768" y="13772"/>
                    <a:pt x="26002" y="13636"/>
                  </a:cubicBezTo>
                  <a:cubicBezTo>
                    <a:pt x="26088" y="13685"/>
                    <a:pt x="26174" y="13710"/>
                    <a:pt x="26247" y="13759"/>
                  </a:cubicBezTo>
                  <a:cubicBezTo>
                    <a:pt x="26395" y="13894"/>
                    <a:pt x="26530" y="14042"/>
                    <a:pt x="26665" y="14177"/>
                  </a:cubicBezTo>
                  <a:cubicBezTo>
                    <a:pt x="26764" y="14276"/>
                    <a:pt x="26813" y="14398"/>
                    <a:pt x="26813" y="14534"/>
                  </a:cubicBezTo>
                  <a:cubicBezTo>
                    <a:pt x="26813" y="14964"/>
                    <a:pt x="26629" y="15198"/>
                    <a:pt x="26198" y="15259"/>
                  </a:cubicBezTo>
                  <a:cubicBezTo>
                    <a:pt x="26002" y="15284"/>
                    <a:pt x="25805" y="15296"/>
                    <a:pt x="25608" y="15308"/>
                  </a:cubicBezTo>
                  <a:cubicBezTo>
                    <a:pt x="25498" y="15320"/>
                    <a:pt x="25387" y="15333"/>
                    <a:pt x="25313" y="15431"/>
                  </a:cubicBezTo>
                  <a:cubicBezTo>
                    <a:pt x="25338" y="15468"/>
                    <a:pt x="25350" y="15517"/>
                    <a:pt x="25387" y="15529"/>
                  </a:cubicBezTo>
                  <a:cubicBezTo>
                    <a:pt x="25588" y="15595"/>
                    <a:pt x="25787" y="15631"/>
                    <a:pt x="25985" y="15631"/>
                  </a:cubicBezTo>
                  <a:cubicBezTo>
                    <a:pt x="26234" y="15631"/>
                    <a:pt x="26480" y="15574"/>
                    <a:pt x="26727" y="15443"/>
                  </a:cubicBezTo>
                  <a:cubicBezTo>
                    <a:pt x="26973" y="15320"/>
                    <a:pt x="27108" y="15124"/>
                    <a:pt x="27120" y="14866"/>
                  </a:cubicBezTo>
                  <a:cubicBezTo>
                    <a:pt x="27145" y="14632"/>
                    <a:pt x="27133" y="14386"/>
                    <a:pt x="27133" y="14128"/>
                  </a:cubicBezTo>
                  <a:lnTo>
                    <a:pt x="27133" y="14128"/>
                  </a:lnTo>
                  <a:cubicBezTo>
                    <a:pt x="27206" y="14140"/>
                    <a:pt x="27280" y="14140"/>
                    <a:pt x="27329" y="14165"/>
                  </a:cubicBezTo>
                  <a:cubicBezTo>
                    <a:pt x="27403" y="14214"/>
                    <a:pt x="27464" y="14276"/>
                    <a:pt x="27514" y="14349"/>
                  </a:cubicBezTo>
                  <a:cubicBezTo>
                    <a:pt x="27932" y="15001"/>
                    <a:pt x="28460" y="15566"/>
                    <a:pt x="28977" y="16120"/>
                  </a:cubicBezTo>
                  <a:cubicBezTo>
                    <a:pt x="29013" y="16156"/>
                    <a:pt x="29026" y="16206"/>
                    <a:pt x="29050" y="16255"/>
                  </a:cubicBezTo>
                  <a:cubicBezTo>
                    <a:pt x="29038" y="16513"/>
                    <a:pt x="28903" y="16746"/>
                    <a:pt x="28768" y="16968"/>
                  </a:cubicBezTo>
                  <a:cubicBezTo>
                    <a:pt x="28620" y="17214"/>
                    <a:pt x="28411" y="17423"/>
                    <a:pt x="28313" y="17693"/>
                  </a:cubicBezTo>
                  <a:cubicBezTo>
                    <a:pt x="28288" y="17767"/>
                    <a:pt x="28190" y="17816"/>
                    <a:pt x="28141" y="17877"/>
                  </a:cubicBezTo>
                  <a:cubicBezTo>
                    <a:pt x="28091" y="17951"/>
                    <a:pt x="28055" y="18025"/>
                    <a:pt x="27993" y="18111"/>
                  </a:cubicBezTo>
                  <a:cubicBezTo>
                    <a:pt x="27846" y="18136"/>
                    <a:pt x="27686" y="18160"/>
                    <a:pt x="27538" y="18160"/>
                  </a:cubicBezTo>
                  <a:cubicBezTo>
                    <a:pt x="27061" y="18160"/>
                    <a:pt x="26593" y="18301"/>
                    <a:pt x="26118" y="18301"/>
                  </a:cubicBezTo>
                  <a:cubicBezTo>
                    <a:pt x="26067" y="18301"/>
                    <a:pt x="26016" y="18299"/>
                    <a:pt x="25965" y="18295"/>
                  </a:cubicBezTo>
                  <a:cubicBezTo>
                    <a:pt x="25350" y="18468"/>
                    <a:pt x="24698" y="18431"/>
                    <a:pt x="24084" y="18640"/>
                  </a:cubicBezTo>
                  <a:cubicBezTo>
                    <a:pt x="23813" y="18738"/>
                    <a:pt x="23518" y="18763"/>
                    <a:pt x="23248" y="18824"/>
                  </a:cubicBezTo>
                  <a:cubicBezTo>
                    <a:pt x="22879" y="18898"/>
                    <a:pt x="22510" y="18959"/>
                    <a:pt x="22154" y="19070"/>
                  </a:cubicBezTo>
                  <a:cubicBezTo>
                    <a:pt x="21736" y="19205"/>
                    <a:pt x="21305" y="19328"/>
                    <a:pt x="20863" y="19377"/>
                  </a:cubicBezTo>
                  <a:cubicBezTo>
                    <a:pt x="20715" y="19402"/>
                    <a:pt x="20666" y="19500"/>
                    <a:pt x="20666" y="19672"/>
                  </a:cubicBezTo>
                  <a:cubicBezTo>
                    <a:pt x="20666" y="19844"/>
                    <a:pt x="20801" y="19992"/>
                    <a:pt x="20752" y="20176"/>
                  </a:cubicBezTo>
                  <a:cubicBezTo>
                    <a:pt x="20666" y="20471"/>
                    <a:pt x="20617" y="20779"/>
                    <a:pt x="20543" y="21074"/>
                  </a:cubicBezTo>
                  <a:cubicBezTo>
                    <a:pt x="20519" y="21148"/>
                    <a:pt x="20445" y="21246"/>
                    <a:pt x="20371" y="21258"/>
                  </a:cubicBezTo>
                  <a:cubicBezTo>
                    <a:pt x="19854" y="21395"/>
                    <a:pt x="19356" y="21568"/>
                    <a:pt x="18821" y="21568"/>
                  </a:cubicBezTo>
                  <a:cubicBezTo>
                    <a:pt x="18732" y="21568"/>
                    <a:pt x="18643" y="21564"/>
                    <a:pt x="18552" y="21553"/>
                  </a:cubicBezTo>
                  <a:lnTo>
                    <a:pt x="18490" y="21553"/>
                  </a:lnTo>
                  <a:cubicBezTo>
                    <a:pt x="18392" y="21529"/>
                    <a:pt x="18318" y="21479"/>
                    <a:pt x="18294" y="21393"/>
                  </a:cubicBezTo>
                  <a:cubicBezTo>
                    <a:pt x="18183" y="21012"/>
                    <a:pt x="17900" y="20705"/>
                    <a:pt x="17814" y="20312"/>
                  </a:cubicBezTo>
                  <a:cubicBezTo>
                    <a:pt x="17789" y="20201"/>
                    <a:pt x="17679" y="20127"/>
                    <a:pt x="17568" y="20115"/>
                  </a:cubicBezTo>
                  <a:cubicBezTo>
                    <a:pt x="17487" y="20097"/>
                    <a:pt x="17406" y="20085"/>
                    <a:pt x="17325" y="20085"/>
                  </a:cubicBezTo>
                  <a:cubicBezTo>
                    <a:pt x="17296" y="20085"/>
                    <a:pt x="17266" y="20087"/>
                    <a:pt x="17236" y="20090"/>
                  </a:cubicBezTo>
                  <a:cubicBezTo>
                    <a:pt x="16929" y="20103"/>
                    <a:pt x="16622" y="20103"/>
                    <a:pt x="16314" y="20152"/>
                  </a:cubicBezTo>
                  <a:cubicBezTo>
                    <a:pt x="15527" y="20275"/>
                    <a:pt x="14741" y="20361"/>
                    <a:pt x="13942" y="20410"/>
                  </a:cubicBezTo>
                  <a:cubicBezTo>
                    <a:pt x="13573" y="20435"/>
                    <a:pt x="13204" y="20508"/>
                    <a:pt x="12835" y="20570"/>
                  </a:cubicBezTo>
                  <a:cubicBezTo>
                    <a:pt x="12270" y="20668"/>
                    <a:pt x="11704" y="20766"/>
                    <a:pt x="11126" y="20828"/>
                  </a:cubicBezTo>
                  <a:cubicBezTo>
                    <a:pt x="10782" y="20852"/>
                    <a:pt x="10438" y="20951"/>
                    <a:pt x="10094" y="21025"/>
                  </a:cubicBezTo>
                  <a:cubicBezTo>
                    <a:pt x="9885" y="21074"/>
                    <a:pt x="9663" y="21123"/>
                    <a:pt x="9455" y="21172"/>
                  </a:cubicBezTo>
                  <a:cubicBezTo>
                    <a:pt x="9403" y="21178"/>
                    <a:pt x="9352" y="21186"/>
                    <a:pt x="9301" y="21186"/>
                  </a:cubicBezTo>
                  <a:cubicBezTo>
                    <a:pt x="9242" y="21186"/>
                    <a:pt x="9182" y="21175"/>
                    <a:pt x="9123" y="21135"/>
                  </a:cubicBezTo>
                  <a:cubicBezTo>
                    <a:pt x="9110" y="21086"/>
                    <a:pt x="9086" y="21012"/>
                    <a:pt x="9110" y="20963"/>
                  </a:cubicBezTo>
                  <a:cubicBezTo>
                    <a:pt x="9172" y="20791"/>
                    <a:pt x="9159" y="20668"/>
                    <a:pt x="8987" y="20570"/>
                  </a:cubicBezTo>
                  <a:cubicBezTo>
                    <a:pt x="8889" y="20508"/>
                    <a:pt x="8852" y="20398"/>
                    <a:pt x="8864" y="20275"/>
                  </a:cubicBezTo>
                  <a:cubicBezTo>
                    <a:pt x="8877" y="20103"/>
                    <a:pt x="8914" y="19930"/>
                    <a:pt x="8938" y="19771"/>
                  </a:cubicBezTo>
                  <a:cubicBezTo>
                    <a:pt x="9018" y="19715"/>
                    <a:pt x="9102" y="19701"/>
                    <a:pt x="9189" y="19701"/>
                  </a:cubicBezTo>
                  <a:cubicBezTo>
                    <a:pt x="9236" y="19701"/>
                    <a:pt x="9284" y="19705"/>
                    <a:pt x="9332" y="19709"/>
                  </a:cubicBezTo>
                  <a:cubicBezTo>
                    <a:pt x="9442" y="19715"/>
                    <a:pt x="9552" y="19718"/>
                    <a:pt x="9662" y="19718"/>
                  </a:cubicBezTo>
                  <a:cubicBezTo>
                    <a:pt x="9990" y="19718"/>
                    <a:pt x="10315" y="19691"/>
                    <a:pt x="10647" y="19635"/>
                  </a:cubicBezTo>
                  <a:cubicBezTo>
                    <a:pt x="11385" y="19525"/>
                    <a:pt x="12134" y="19451"/>
                    <a:pt x="12860" y="19230"/>
                  </a:cubicBezTo>
                  <a:cubicBezTo>
                    <a:pt x="13081" y="19156"/>
                    <a:pt x="13327" y="19131"/>
                    <a:pt x="13573" y="19107"/>
                  </a:cubicBezTo>
                  <a:cubicBezTo>
                    <a:pt x="14507" y="18972"/>
                    <a:pt x="15454" y="18886"/>
                    <a:pt x="16376" y="18652"/>
                  </a:cubicBezTo>
                  <a:cubicBezTo>
                    <a:pt x="16843" y="18529"/>
                    <a:pt x="17335" y="18504"/>
                    <a:pt x="17814" y="18443"/>
                  </a:cubicBezTo>
                  <a:cubicBezTo>
                    <a:pt x="18380" y="18382"/>
                    <a:pt x="18945" y="18308"/>
                    <a:pt x="19498" y="18123"/>
                  </a:cubicBezTo>
                  <a:cubicBezTo>
                    <a:pt x="19916" y="17988"/>
                    <a:pt x="20359" y="17939"/>
                    <a:pt x="20789" y="17865"/>
                  </a:cubicBezTo>
                  <a:cubicBezTo>
                    <a:pt x="21637" y="17718"/>
                    <a:pt x="22486" y="17546"/>
                    <a:pt x="23334" y="17410"/>
                  </a:cubicBezTo>
                  <a:cubicBezTo>
                    <a:pt x="23520" y="17381"/>
                    <a:pt x="23702" y="17364"/>
                    <a:pt x="23887" y="17364"/>
                  </a:cubicBezTo>
                  <a:cubicBezTo>
                    <a:pt x="24008" y="17364"/>
                    <a:pt x="24130" y="17371"/>
                    <a:pt x="24256" y="17386"/>
                  </a:cubicBezTo>
                  <a:cubicBezTo>
                    <a:pt x="24354" y="17400"/>
                    <a:pt x="24454" y="17407"/>
                    <a:pt x="24553" y="17407"/>
                  </a:cubicBezTo>
                  <a:cubicBezTo>
                    <a:pt x="24802" y="17407"/>
                    <a:pt x="25051" y="17363"/>
                    <a:pt x="25289" y="17275"/>
                  </a:cubicBezTo>
                  <a:cubicBezTo>
                    <a:pt x="25588" y="17172"/>
                    <a:pt x="25887" y="17090"/>
                    <a:pt x="26196" y="17090"/>
                  </a:cubicBezTo>
                  <a:cubicBezTo>
                    <a:pt x="26217" y="17090"/>
                    <a:pt x="26238" y="17090"/>
                    <a:pt x="26260" y="17091"/>
                  </a:cubicBezTo>
                  <a:cubicBezTo>
                    <a:pt x="26283" y="17094"/>
                    <a:pt x="26307" y="17096"/>
                    <a:pt x="26331" y="17096"/>
                  </a:cubicBezTo>
                  <a:cubicBezTo>
                    <a:pt x="26397" y="17096"/>
                    <a:pt x="26464" y="17084"/>
                    <a:pt x="26518" y="17066"/>
                  </a:cubicBezTo>
                  <a:cubicBezTo>
                    <a:pt x="27169" y="16820"/>
                    <a:pt x="27858" y="16771"/>
                    <a:pt x="28522" y="16636"/>
                  </a:cubicBezTo>
                  <a:cubicBezTo>
                    <a:pt x="28571" y="16624"/>
                    <a:pt x="28608" y="16599"/>
                    <a:pt x="28645" y="16587"/>
                  </a:cubicBezTo>
                  <a:cubicBezTo>
                    <a:pt x="28718" y="16562"/>
                    <a:pt x="28780" y="16464"/>
                    <a:pt x="28768" y="16378"/>
                  </a:cubicBezTo>
                  <a:cubicBezTo>
                    <a:pt x="28756" y="16309"/>
                    <a:pt x="28669" y="16229"/>
                    <a:pt x="28598" y="16229"/>
                  </a:cubicBezTo>
                  <a:cubicBezTo>
                    <a:pt x="28593" y="16229"/>
                    <a:pt x="28588" y="16229"/>
                    <a:pt x="28583" y="16230"/>
                  </a:cubicBezTo>
                  <a:cubicBezTo>
                    <a:pt x="28362" y="16267"/>
                    <a:pt x="28141" y="16304"/>
                    <a:pt x="27932" y="16353"/>
                  </a:cubicBezTo>
                  <a:cubicBezTo>
                    <a:pt x="27821" y="16365"/>
                    <a:pt x="27710" y="16415"/>
                    <a:pt x="27612" y="16415"/>
                  </a:cubicBezTo>
                  <a:cubicBezTo>
                    <a:pt x="27592" y="16414"/>
                    <a:pt x="27573" y="16413"/>
                    <a:pt x="27553" y="16413"/>
                  </a:cubicBezTo>
                  <a:cubicBezTo>
                    <a:pt x="27270" y="16413"/>
                    <a:pt x="27018" y="16495"/>
                    <a:pt x="26776" y="16587"/>
                  </a:cubicBezTo>
                  <a:cubicBezTo>
                    <a:pt x="26547" y="16672"/>
                    <a:pt x="26323" y="16698"/>
                    <a:pt x="26097" y="16698"/>
                  </a:cubicBezTo>
                  <a:cubicBezTo>
                    <a:pt x="25997" y="16698"/>
                    <a:pt x="25895" y="16693"/>
                    <a:pt x="25793" y="16685"/>
                  </a:cubicBezTo>
                  <a:cubicBezTo>
                    <a:pt x="25608" y="16667"/>
                    <a:pt x="25424" y="16656"/>
                    <a:pt x="25240" y="16656"/>
                  </a:cubicBezTo>
                  <a:cubicBezTo>
                    <a:pt x="24921" y="16656"/>
                    <a:pt x="24605" y="16690"/>
                    <a:pt x="24293" y="16783"/>
                  </a:cubicBezTo>
                  <a:cubicBezTo>
                    <a:pt x="24121" y="16833"/>
                    <a:pt x="23949" y="16845"/>
                    <a:pt x="23776" y="16869"/>
                  </a:cubicBezTo>
                  <a:cubicBezTo>
                    <a:pt x="22559" y="17078"/>
                    <a:pt x="21342" y="17287"/>
                    <a:pt x="20125" y="17496"/>
                  </a:cubicBezTo>
                  <a:cubicBezTo>
                    <a:pt x="19941" y="17521"/>
                    <a:pt x="19769" y="17558"/>
                    <a:pt x="19609" y="17607"/>
                  </a:cubicBezTo>
                  <a:cubicBezTo>
                    <a:pt x="18847" y="17853"/>
                    <a:pt x="18060" y="17964"/>
                    <a:pt x="17261" y="18037"/>
                  </a:cubicBezTo>
                  <a:cubicBezTo>
                    <a:pt x="16831" y="18074"/>
                    <a:pt x="16388" y="18136"/>
                    <a:pt x="15958" y="18259"/>
                  </a:cubicBezTo>
                  <a:cubicBezTo>
                    <a:pt x="15405" y="18406"/>
                    <a:pt x="14839" y="18492"/>
                    <a:pt x="14274" y="18554"/>
                  </a:cubicBezTo>
                  <a:cubicBezTo>
                    <a:pt x="13597" y="18640"/>
                    <a:pt x="12909" y="18689"/>
                    <a:pt x="12257" y="18935"/>
                  </a:cubicBezTo>
                  <a:cubicBezTo>
                    <a:pt x="11901" y="19070"/>
                    <a:pt x="11520" y="19058"/>
                    <a:pt x="11163" y="19144"/>
                  </a:cubicBezTo>
                  <a:cubicBezTo>
                    <a:pt x="10530" y="19270"/>
                    <a:pt x="9897" y="19354"/>
                    <a:pt x="9254" y="19354"/>
                  </a:cubicBezTo>
                  <a:cubicBezTo>
                    <a:pt x="9210" y="19354"/>
                    <a:pt x="9166" y="19353"/>
                    <a:pt x="9123" y="19353"/>
                  </a:cubicBezTo>
                  <a:cubicBezTo>
                    <a:pt x="9081" y="19351"/>
                    <a:pt x="9039" y="19350"/>
                    <a:pt x="8997" y="19350"/>
                  </a:cubicBezTo>
                  <a:cubicBezTo>
                    <a:pt x="8731" y="19350"/>
                    <a:pt x="8466" y="19381"/>
                    <a:pt x="8201" y="19402"/>
                  </a:cubicBezTo>
                  <a:cubicBezTo>
                    <a:pt x="8188" y="19403"/>
                    <a:pt x="8176" y="19403"/>
                    <a:pt x="8165" y="19403"/>
                  </a:cubicBezTo>
                  <a:cubicBezTo>
                    <a:pt x="7965" y="19403"/>
                    <a:pt x="7841" y="19302"/>
                    <a:pt x="7795" y="19070"/>
                  </a:cubicBezTo>
                  <a:cubicBezTo>
                    <a:pt x="7783" y="18972"/>
                    <a:pt x="7770" y="18898"/>
                    <a:pt x="7697" y="18836"/>
                  </a:cubicBezTo>
                  <a:cubicBezTo>
                    <a:pt x="7438" y="18603"/>
                    <a:pt x="7180" y="18357"/>
                    <a:pt x="6897" y="18148"/>
                  </a:cubicBezTo>
                  <a:cubicBezTo>
                    <a:pt x="6258" y="17681"/>
                    <a:pt x="5582" y="17263"/>
                    <a:pt x="4881" y="16882"/>
                  </a:cubicBezTo>
                  <a:cubicBezTo>
                    <a:pt x="4685" y="16783"/>
                    <a:pt x="4500" y="16660"/>
                    <a:pt x="4340" y="16513"/>
                  </a:cubicBezTo>
                  <a:cubicBezTo>
                    <a:pt x="4168" y="16341"/>
                    <a:pt x="3984" y="16181"/>
                    <a:pt x="3787" y="16033"/>
                  </a:cubicBezTo>
                  <a:cubicBezTo>
                    <a:pt x="3246" y="15652"/>
                    <a:pt x="2742" y="15222"/>
                    <a:pt x="2263" y="14767"/>
                  </a:cubicBezTo>
                  <a:cubicBezTo>
                    <a:pt x="2349" y="14595"/>
                    <a:pt x="2546" y="14669"/>
                    <a:pt x="2705" y="14534"/>
                  </a:cubicBezTo>
                  <a:cubicBezTo>
                    <a:pt x="2755" y="14448"/>
                    <a:pt x="2841" y="14312"/>
                    <a:pt x="2902" y="14177"/>
                  </a:cubicBezTo>
                  <a:cubicBezTo>
                    <a:pt x="3050" y="13808"/>
                    <a:pt x="3369" y="13599"/>
                    <a:pt x="3652" y="13378"/>
                  </a:cubicBezTo>
                  <a:cubicBezTo>
                    <a:pt x="3701" y="13341"/>
                    <a:pt x="3775" y="13341"/>
                    <a:pt x="3836" y="13317"/>
                  </a:cubicBezTo>
                  <a:cubicBezTo>
                    <a:pt x="3910" y="13280"/>
                    <a:pt x="4021" y="13255"/>
                    <a:pt x="4058" y="13181"/>
                  </a:cubicBezTo>
                  <a:cubicBezTo>
                    <a:pt x="4205" y="12886"/>
                    <a:pt x="4463" y="12739"/>
                    <a:pt x="4795" y="12665"/>
                  </a:cubicBezTo>
                  <a:cubicBezTo>
                    <a:pt x="4832" y="12677"/>
                    <a:pt x="4894" y="12702"/>
                    <a:pt x="4943" y="12751"/>
                  </a:cubicBezTo>
                  <a:cubicBezTo>
                    <a:pt x="5180" y="12958"/>
                    <a:pt x="5453" y="13043"/>
                    <a:pt x="5753" y="13043"/>
                  </a:cubicBezTo>
                  <a:cubicBezTo>
                    <a:pt x="5809" y="13043"/>
                    <a:pt x="5867" y="13040"/>
                    <a:pt x="5926" y="13034"/>
                  </a:cubicBezTo>
                  <a:cubicBezTo>
                    <a:pt x="6148" y="13022"/>
                    <a:pt x="6381" y="13034"/>
                    <a:pt x="6590" y="12972"/>
                  </a:cubicBezTo>
                  <a:cubicBezTo>
                    <a:pt x="6897" y="12862"/>
                    <a:pt x="7229" y="12739"/>
                    <a:pt x="7426" y="12468"/>
                  </a:cubicBezTo>
                  <a:cubicBezTo>
                    <a:pt x="7610" y="12223"/>
                    <a:pt x="7488" y="11915"/>
                    <a:pt x="7475" y="11632"/>
                  </a:cubicBezTo>
                  <a:cubicBezTo>
                    <a:pt x="7463" y="11374"/>
                    <a:pt x="7414" y="11104"/>
                    <a:pt x="7377" y="10846"/>
                  </a:cubicBezTo>
                  <a:cubicBezTo>
                    <a:pt x="7340" y="10600"/>
                    <a:pt x="7426" y="10391"/>
                    <a:pt x="7623" y="10268"/>
                  </a:cubicBezTo>
                  <a:cubicBezTo>
                    <a:pt x="8002" y="10034"/>
                    <a:pt x="8340" y="9821"/>
                    <a:pt x="8795" y="9821"/>
                  </a:cubicBezTo>
                  <a:cubicBezTo>
                    <a:pt x="9032" y="9821"/>
                    <a:pt x="9302" y="9879"/>
                    <a:pt x="9627" y="10022"/>
                  </a:cubicBezTo>
                  <a:cubicBezTo>
                    <a:pt x="9688" y="10170"/>
                    <a:pt x="9750" y="10342"/>
                    <a:pt x="9836" y="10489"/>
                  </a:cubicBezTo>
                  <a:cubicBezTo>
                    <a:pt x="9922" y="10624"/>
                    <a:pt x="10032" y="10723"/>
                    <a:pt x="10143" y="10858"/>
                  </a:cubicBezTo>
                  <a:lnTo>
                    <a:pt x="10143" y="11473"/>
                  </a:lnTo>
                  <a:cubicBezTo>
                    <a:pt x="9934" y="11571"/>
                    <a:pt x="9676" y="11546"/>
                    <a:pt x="9455" y="11632"/>
                  </a:cubicBezTo>
                  <a:cubicBezTo>
                    <a:pt x="9368" y="11669"/>
                    <a:pt x="9295" y="11719"/>
                    <a:pt x="9295" y="11817"/>
                  </a:cubicBezTo>
                  <a:cubicBezTo>
                    <a:pt x="9295" y="11866"/>
                    <a:pt x="9368" y="11903"/>
                    <a:pt x="9405" y="11952"/>
                  </a:cubicBezTo>
                  <a:cubicBezTo>
                    <a:pt x="9418" y="11964"/>
                    <a:pt x="9442" y="11977"/>
                    <a:pt x="9455" y="11989"/>
                  </a:cubicBezTo>
                  <a:cubicBezTo>
                    <a:pt x="9455" y="12038"/>
                    <a:pt x="9479" y="12087"/>
                    <a:pt x="9467" y="12112"/>
                  </a:cubicBezTo>
                  <a:cubicBezTo>
                    <a:pt x="9221" y="12493"/>
                    <a:pt x="9196" y="12911"/>
                    <a:pt x="9209" y="13329"/>
                  </a:cubicBezTo>
                  <a:cubicBezTo>
                    <a:pt x="9221" y="13526"/>
                    <a:pt x="9270" y="13722"/>
                    <a:pt x="9356" y="13894"/>
                  </a:cubicBezTo>
                  <a:cubicBezTo>
                    <a:pt x="9455" y="14128"/>
                    <a:pt x="9639" y="14276"/>
                    <a:pt x="9885" y="14362"/>
                  </a:cubicBezTo>
                  <a:cubicBezTo>
                    <a:pt x="10084" y="14422"/>
                    <a:pt x="10280" y="14458"/>
                    <a:pt x="10473" y="14458"/>
                  </a:cubicBezTo>
                  <a:cubicBezTo>
                    <a:pt x="10709" y="14458"/>
                    <a:pt x="10940" y="14404"/>
                    <a:pt x="11163" y="14276"/>
                  </a:cubicBezTo>
                  <a:cubicBezTo>
                    <a:pt x="11385" y="14165"/>
                    <a:pt x="11594" y="14054"/>
                    <a:pt x="11815" y="13944"/>
                  </a:cubicBezTo>
                  <a:cubicBezTo>
                    <a:pt x="11975" y="13845"/>
                    <a:pt x="12085" y="13710"/>
                    <a:pt x="12110" y="13526"/>
                  </a:cubicBezTo>
                  <a:cubicBezTo>
                    <a:pt x="12147" y="13354"/>
                    <a:pt x="12159" y="13181"/>
                    <a:pt x="12171" y="12997"/>
                  </a:cubicBezTo>
                  <a:cubicBezTo>
                    <a:pt x="12184" y="12825"/>
                    <a:pt x="12171" y="12653"/>
                    <a:pt x="12171" y="12468"/>
                  </a:cubicBezTo>
                  <a:cubicBezTo>
                    <a:pt x="12159" y="12321"/>
                    <a:pt x="12147" y="12173"/>
                    <a:pt x="12134" y="12014"/>
                  </a:cubicBezTo>
                  <a:cubicBezTo>
                    <a:pt x="12364" y="12014"/>
                    <a:pt x="12577" y="12008"/>
                    <a:pt x="12785" y="12008"/>
                  </a:cubicBezTo>
                  <a:cubicBezTo>
                    <a:pt x="12888" y="12008"/>
                    <a:pt x="12991" y="12009"/>
                    <a:pt x="13093" y="12014"/>
                  </a:cubicBezTo>
                  <a:cubicBezTo>
                    <a:pt x="13127" y="12015"/>
                    <a:pt x="13161" y="12015"/>
                    <a:pt x="13194" y="12015"/>
                  </a:cubicBezTo>
                  <a:cubicBezTo>
                    <a:pt x="13515" y="12015"/>
                    <a:pt x="13824" y="11959"/>
                    <a:pt x="14114" y="11792"/>
                  </a:cubicBezTo>
                  <a:cubicBezTo>
                    <a:pt x="14175" y="11755"/>
                    <a:pt x="14237" y="11755"/>
                    <a:pt x="14323" y="11731"/>
                  </a:cubicBezTo>
                  <a:cubicBezTo>
                    <a:pt x="14335" y="11866"/>
                    <a:pt x="14347" y="12001"/>
                    <a:pt x="14372" y="12124"/>
                  </a:cubicBezTo>
                  <a:cubicBezTo>
                    <a:pt x="14468" y="12509"/>
                    <a:pt x="14700" y="12645"/>
                    <a:pt x="14955" y="12645"/>
                  </a:cubicBezTo>
                  <a:cubicBezTo>
                    <a:pt x="15026" y="12645"/>
                    <a:pt x="15099" y="12635"/>
                    <a:pt x="15171" y="12616"/>
                  </a:cubicBezTo>
                  <a:cubicBezTo>
                    <a:pt x="15515" y="12505"/>
                    <a:pt x="15859" y="12481"/>
                    <a:pt x="16204" y="12456"/>
                  </a:cubicBezTo>
                  <a:cubicBezTo>
                    <a:pt x="16499" y="12432"/>
                    <a:pt x="16769" y="12321"/>
                    <a:pt x="16966" y="12100"/>
                  </a:cubicBezTo>
                  <a:cubicBezTo>
                    <a:pt x="17089" y="11964"/>
                    <a:pt x="17212" y="11841"/>
                    <a:pt x="17322" y="11706"/>
                  </a:cubicBezTo>
                  <a:cubicBezTo>
                    <a:pt x="17421" y="11596"/>
                    <a:pt x="17433" y="11473"/>
                    <a:pt x="17359" y="11337"/>
                  </a:cubicBezTo>
                  <a:cubicBezTo>
                    <a:pt x="17298" y="11228"/>
                    <a:pt x="17225" y="11118"/>
                    <a:pt x="17164" y="11008"/>
                  </a:cubicBezTo>
                  <a:lnTo>
                    <a:pt x="17164" y="11008"/>
                  </a:lnTo>
                  <a:cubicBezTo>
                    <a:pt x="17198" y="10803"/>
                    <a:pt x="17160" y="10610"/>
                    <a:pt x="16990" y="10477"/>
                  </a:cubicBezTo>
                  <a:cubicBezTo>
                    <a:pt x="16904" y="10415"/>
                    <a:pt x="16818" y="10329"/>
                    <a:pt x="16745" y="10256"/>
                  </a:cubicBezTo>
                  <a:cubicBezTo>
                    <a:pt x="16658" y="10182"/>
                    <a:pt x="16560" y="10145"/>
                    <a:pt x="16437" y="10145"/>
                  </a:cubicBezTo>
                  <a:cubicBezTo>
                    <a:pt x="16265" y="10120"/>
                    <a:pt x="16093" y="10083"/>
                    <a:pt x="15921" y="10047"/>
                  </a:cubicBezTo>
                  <a:cubicBezTo>
                    <a:pt x="15749" y="9481"/>
                    <a:pt x="15749" y="9481"/>
                    <a:pt x="15380" y="9100"/>
                  </a:cubicBezTo>
                  <a:cubicBezTo>
                    <a:pt x="15392" y="9063"/>
                    <a:pt x="15417" y="9014"/>
                    <a:pt x="15441" y="9002"/>
                  </a:cubicBezTo>
                  <a:cubicBezTo>
                    <a:pt x="15565" y="8955"/>
                    <a:pt x="15685" y="8925"/>
                    <a:pt x="15804" y="8925"/>
                  </a:cubicBezTo>
                  <a:cubicBezTo>
                    <a:pt x="15934" y="8925"/>
                    <a:pt x="16063" y="8961"/>
                    <a:pt x="16191" y="9051"/>
                  </a:cubicBezTo>
                  <a:cubicBezTo>
                    <a:pt x="16241" y="9088"/>
                    <a:pt x="16302" y="9137"/>
                    <a:pt x="16351" y="9137"/>
                  </a:cubicBezTo>
                  <a:cubicBezTo>
                    <a:pt x="16359" y="9139"/>
                    <a:pt x="16368" y="9139"/>
                    <a:pt x="16377" y="9139"/>
                  </a:cubicBezTo>
                  <a:cubicBezTo>
                    <a:pt x="16435" y="9139"/>
                    <a:pt x="16502" y="9107"/>
                    <a:pt x="16523" y="9075"/>
                  </a:cubicBezTo>
                  <a:cubicBezTo>
                    <a:pt x="16585" y="8916"/>
                    <a:pt x="16634" y="8744"/>
                    <a:pt x="16683" y="8584"/>
                  </a:cubicBezTo>
                  <a:cubicBezTo>
                    <a:pt x="16818" y="8510"/>
                    <a:pt x="16929" y="8461"/>
                    <a:pt x="17052" y="8399"/>
                  </a:cubicBezTo>
                  <a:cubicBezTo>
                    <a:pt x="17255" y="8277"/>
                    <a:pt x="17462" y="8223"/>
                    <a:pt x="17672" y="8223"/>
                  </a:cubicBezTo>
                  <a:close/>
                  <a:moveTo>
                    <a:pt x="1860" y="16635"/>
                  </a:moveTo>
                  <a:cubicBezTo>
                    <a:pt x="1863" y="16635"/>
                    <a:pt x="1866" y="16635"/>
                    <a:pt x="1869" y="16636"/>
                  </a:cubicBezTo>
                  <a:cubicBezTo>
                    <a:pt x="1906" y="16648"/>
                    <a:pt x="1955" y="16648"/>
                    <a:pt x="1992" y="16673"/>
                  </a:cubicBezTo>
                  <a:cubicBezTo>
                    <a:pt x="2607" y="17238"/>
                    <a:pt x="3308" y="17718"/>
                    <a:pt x="3873" y="18332"/>
                  </a:cubicBezTo>
                  <a:cubicBezTo>
                    <a:pt x="4131" y="18603"/>
                    <a:pt x="4414" y="18861"/>
                    <a:pt x="4672" y="19131"/>
                  </a:cubicBezTo>
                  <a:cubicBezTo>
                    <a:pt x="4992" y="19463"/>
                    <a:pt x="5324" y="19783"/>
                    <a:pt x="5705" y="20053"/>
                  </a:cubicBezTo>
                  <a:cubicBezTo>
                    <a:pt x="5877" y="20164"/>
                    <a:pt x="6000" y="20312"/>
                    <a:pt x="6000" y="20545"/>
                  </a:cubicBezTo>
                  <a:cubicBezTo>
                    <a:pt x="6012" y="20730"/>
                    <a:pt x="6148" y="20852"/>
                    <a:pt x="6295" y="20963"/>
                  </a:cubicBezTo>
                  <a:cubicBezTo>
                    <a:pt x="6799" y="21357"/>
                    <a:pt x="7229" y="21836"/>
                    <a:pt x="7660" y="22303"/>
                  </a:cubicBezTo>
                  <a:cubicBezTo>
                    <a:pt x="7672" y="22315"/>
                    <a:pt x="7647" y="22377"/>
                    <a:pt x="7635" y="22401"/>
                  </a:cubicBezTo>
                  <a:cubicBezTo>
                    <a:pt x="7626" y="22410"/>
                    <a:pt x="7605" y="22419"/>
                    <a:pt x="7589" y="22419"/>
                  </a:cubicBezTo>
                  <a:cubicBezTo>
                    <a:pt x="7583" y="22419"/>
                    <a:pt x="7577" y="22417"/>
                    <a:pt x="7574" y="22414"/>
                  </a:cubicBezTo>
                  <a:cubicBezTo>
                    <a:pt x="7377" y="22266"/>
                    <a:pt x="7193" y="22119"/>
                    <a:pt x="7008" y="21971"/>
                  </a:cubicBezTo>
                  <a:cubicBezTo>
                    <a:pt x="6848" y="21848"/>
                    <a:pt x="6713" y="21701"/>
                    <a:pt x="6553" y="21578"/>
                  </a:cubicBezTo>
                  <a:cubicBezTo>
                    <a:pt x="6443" y="21504"/>
                    <a:pt x="6320" y="21455"/>
                    <a:pt x="6197" y="21406"/>
                  </a:cubicBezTo>
                  <a:cubicBezTo>
                    <a:pt x="6193" y="21404"/>
                    <a:pt x="6190" y="21403"/>
                    <a:pt x="6186" y="21403"/>
                  </a:cubicBezTo>
                  <a:cubicBezTo>
                    <a:pt x="6162" y="21403"/>
                    <a:pt x="6130" y="21434"/>
                    <a:pt x="6098" y="21455"/>
                  </a:cubicBezTo>
                  <a:cubicBezTo>
                    <a:pt x="6086" y="21455"/>
                    <a:pt x="6098" y="21504"/>
                    <a:pt x="6111" y="21516"/>
                  </a:cubicBezTo>
                  <a:cubicBezTo>
                    <a:pt x="6479" y="21922"/>
                    <a:pt x="6873" y="22303"/>
                    <a:pt x="7303" y="22672"/>
                  </a:cubicBezTo>
                  <a:cubicBezTo>
                    <a:pt x="7537" y="22869"/>
                    <a:pt x="7758" y="23090"/>
                    <a:pt x="7979" y="23299"/>
                  </a:cubicBezTo>
                  <a:cubicBezTo>
                    <a:pt x="8078" y="23397"/>
                    <a:pt x="8127" y="23508"/>
                    <a:pt x="8127" y="23655"/>
                  </a:cubicBezTo>
                  <a:cubicBezTo>
                    <a:pt x="8151" y="24467"/>
                    <a:pt x="8274" y="25278"/>
                    <a:pt x="8262" y="26102"/>
                  </a:cubicBezTo>
                  <a:cubicBezTo>
                    <a:pt x="8250" y="26643"/>
                    <a:pt x="8299" y="27196"/>
                    <a:pt x="8336" y="27749"/>
                  </a:cubicBezTo>
                  <a:cubicBezTo>
                    <a:pt x="8373" y="28278"/>
                    <a:pt x="8397" y="28806"/>
                    <a:pt x="8348" y="29323"/>
                  </a:cubicBezTo>
                  <a:cubicBezTo>
                    <a:pt x="8301" y="29342"/>
                    <a:pt x="8261" y="29368"/>
                    <a:pt x="8234" y="29368"/>
                  </a:cubicBezTo>
                  <a:cubicBezTo>
                    <a:pt x="8226" y="29368"/>
                    <a:pt x="8219" y="29365"/>
                    <a:pt x="8213" y="29360"/>
                  </a:cubicBezTo>
                  <a:cubicBezTo>
                    <a:pt x="7807" y="29138"/>
                    <a:pt x="7401" y="28929"/>
                    <a:pt x="7119" y="28536"/>
                  </a:cubicBezTo>
                  <a:cubicBezTo>
                    <a:pt x="7106" y="28524"/>
                    <a:pt x="7106" y="28499"/>
                    <a:pt x="7106" y="28487"/>
                  </a:cubicBezTo>
                  <a:lnTo>
                    <a:pt x="7094" y="28487"/>
                  </a:lnTo>
                  <a:cubicBezTo>
                    <a:pt x="7094" y="28487"/>
                    <a:pt x="7094" y="28474"/>
                    <a:pt x="7082" y="28474"/>
                  </a:cubicBezTo>
                  <a:cubicBezTo>
                    <a:pt x="7062" y="28479"/>
                    <a:pt x="7044" y="28484"/>
                    <a:pt x="7027" y="28484"/>
                  </a:cubicBezTo>
                  <a:cubicBezTo>
                    <a:pt x="7003" y="28484"/>
                    <a:pt x="6981" y="28474"/>
                    <a:pt x="6959" y="28438"/>
                  </a:cubicBezTo>
                  <a:cubicBezTo>
                    <a:pt x="6971" y="28425"/>
                    <a:pt x="6996" y="28413"/>
                    <a:pt x="6996" y="28413"/>
                  </a:cubicBezTo>
                  <a:cubicBezTo>
                    <a:pt x="7033" y="28438"/>
                    <a:pt x="7057" y="28450"/>
                    <a:pt x="7082" y="28474"/>
                  </a:cubicBezTo>
                  <a:lnTo>
                    <a:pt x="7106" y="28474"/>
                  </a:lnTo>
                  <a:cubicBezTo>
                    <a:pt x="7106" y="28474"/>
                    <a:pt x="7106" y="28474"/>
                    <a:pt x="7106" y="28487"/>
                  </a:cubicBezTo>
                  <a:cubicBezTo>
                    <a:pt x="7168" y="28474"/>
                    <a:pt x="7229" y="28474"/>
                    <a:pt x="7279" y="28462"/>
                  </a:cubicBezTo>
                  <a:cubicBezTo>
                    <a:pt x="7279" y="28413"/>
                    <a:pt x="7291" y="28364"/>
                    <a:pt x="7279" y="28339"/>
                  </a:cubicBezTo>
                  <a:cubicBezTo>
                    <a:pt x="7143" y="28216"/>
                    <a:pt x="7020" y="28106"/>
                    <a:pt x="6885" y="27983"/>
                  </a:cubicBezTo>
                  <a:cubicBezTo>
                    <a:pt x="6504" y="27675"/>
                    <a:pt x="6123" y="27380"/>
                    <a:pt x="5766" y="27048"/>
                  </a:cubicBezTo>
                  <a:cubicBezTo>
                    <a:pt x="5139" y="26483"/>
                    <a:pt x="4488" y="25967"/>
                    <a:pt x="3799" y="25487"/>
                  </a:cubicBezTo>
                  <a:cubicBezTo>
                    <a:pt x="3640" y="25364"/>
                    <a:pt x="3480" y="25254"/>
                    <a:pt x="3357" y="25155"/>
                  </a:cubicBezTo>
                  <a:cubicBezTo>
                    <a:pt x="3283" y="24836"/>
                    <a:pt x="3197" y="24565"/>
                    <a:pt x="3136" y="24295"/>
                  </a:cubicBezTo>
                  <a:cubicBezTo>
                    <a:pt x="3037" y="23840"/>
                    <a:pt x="2951" y="23385"/>
                    <a:pt x="2877" y="22930"/>
                  </a:cubicBezTo>
                  <a:cubicBezTo>
                    <a:pt x="2668" y="21750"/>
                    <a:pt x="2460" y="20582"/>
                    <a:pt x="2263" y="19402"/>
                  </a:cubicBezTo>
                  <a:cubicBezTo>
                    <a:pt x="2226" y="19205"/>
                    <a:pt x="2201" y="19008"/>
                    <a:pt x="2189" y="18812"/>
                  </a:cubicBezTo>
                  <a:cubicBezTo>
                    <a:pt x="2177" y="18763"/>
                    <a:pt x="2214" y="18689"/>
                    <a:pt x="2238" y="18640"/>
                  </a:cubicBezTo>
                  <a:cubicBezTo>
                    <a:pt x="2241" y="18631"/>
                    <a:pt x="2251" y="18627"/>
                    <a:pt x="2266" y="18627"/>
                  </a:cubicBezTo>
                  <a:cubicBezTo>
                    <a:pt x="2315" y="18627"/>
                    <a:pt x="2415" y="18669"/>
                    <a:pt x="2472" y="18726"/>
                  </a:cubicBezTo>
                  <a:cubicBezTo>
                    <a:pt x="2546" y="18799"/>
                    <a:pt x="2619" y="18886"/>
                    <a:pt x="2681" y="18972"/>
                  </a:cubicBezTo>
                  <a:cubicBezTo>
                    <a:pt x="2902" y="19279"/>
                    <a:pt x="3173" y="19537"/>
                    <a:pt x="3468" y="19771"/>
                  </a:cubicBezTo>
                  <a:cubicBezTo>
                    <a:pt x="3664" y="19943"/>
                    <a:pt x="3849" y="20139"/>
                    <a:pt x="4033" y="20336"/>
                  </a:cubicBezTo>
                  <a:cubicBezTo>
                    <a:pt x="4697" y="21074"/>
                    <a:pt x="5361" y="21811"/>
                    <a:pt x="6025" y="22549"/>
                  </a:cubicBezTo>
                  <a:cubicBezTo>
                    <a:pt x="6148" y="22672"/>
                    <a:pt x="6258" y="22807"/>
                    <a:pt x="6393" y="22930"/>
                  </a:cubicBezTo>
                  <a:cubicBezTo>
                    <a:pt x="6688" y="23225"/>
                    <a:pt x="6971" y="23532"/>
                    <a:pt x="7193" y="23889"/>
                  </a:cubicBezTo>
                  <a:cubicBezTo>
                    <a:pt x="7266" y="24000"/>
                    <a:pt x="7365" y="24098"/>
                    <a:pt x="7451" y="24196"/>
                  </a:cubicBezTo>
                  <a:cubicBezTo>
                    <a:pt x="7484" y="24230"/>
                    <a:pt x="7537" y="24249"/>
                    <a:pt x="7585" y="24249"/>
                  </a:cubicBezTo>
                  <a:cubicBezTo>
                    <a:pt x="7625" y="24249"/>
                    <a:pt x="7662" y="24236"/>
                    <a:pt x="7684" y="24209"/>
                  </a:cubicBezTo>
                  <a:cubicBezTo>
                    <a:pt x="7746" y="24159"/>
                    <a:pt x="7733" y="24086"/>
                    <a:pt x="7709" y="24036"/>
                  </a:cubicBezTo>
                  <a:cubicBezTo>
                    <a:pt x="7451" y="23594"/>
                    <a:pt x="7180" y="23176"/>
                    <a:pt x="6824" y="22795"/>
                  </a:cubicBezTo>
                  <a:cubicBezTo>
                    <a:pt x="6086" y="22033"/>
                    <a:pt x="5385" y="21246"/>
                    <a:pt x="4660" y="20459"/>
                  </a:cubicBezTo>
                  <a:cubicBezTo>
                    <a:pt x="4279" y="20041"/>
                    <a:pt x="3898" y="19599"/>
                    <a:pt x="3431" y="19267"/>
                  </a:cubicBezTo>
                  <a:cubicBezTo>
                    <a:pt x="3295" y="19181"/>
                    <a:pt x="3197" y="19070"/>
                    <a:pt x="3099" y="18947"/>
                  </a:cubicBezTo>
                  <a:cubicBezTo>
                    <a:pt x="2877" y="18664"/>
                    <a:pt x="2632" y="18418"/>
                    <a:pt x="2337" y="18222"/>
                  </a:cubicBezTo>
                  <a:cubicBezTo>
                    <a:pt x="2091" y="18074"/>
                    <a:pt x="1968" y="17853"/>
                    <a:pt x="1931" y="17570"/>
                  </a:cubicBezTo>
                  <a:cubicBezTo>
                    <a:pt x="1894" y="17312"/>
                    <a:pt x="1833" y="17054"/>
                    <a:pt x="1796" y="16796"/>
                  </a:cubicBezTo>
                  <a:cubicBezTo>
                    <a:pt x="1784" y="16715"/>
                    <a:pt x="1816" y="16635"/>
                    <a:pt x="1860" y="16635"/>
                  </a:cubicBezTo>
                  <a:close/>
                  <a:moveTo>
                    <a:pt x="27595" y="18587"/>
                  </a:moveTo>
                  <a:cubicBezTo>
                    <a:pt x="27641" y="18587"/>
                    <a:pt x="27698" y="18603"/>
                    <a:pt x="27747" y="18603"/>
                  </a:cubicBezTo>
                  <a:cubicBezTo>
                    <a:pt x="27760" y="18935"/>
                    <a:pt x="27760" y="18935"/>
                    <a:pt x="27563" y="19353"/>
                  </a:cubicBezTo>
                  <a:cubicBezTo>
                    <a:pt x="27391" y="19365"/>
                    <a:pt x="27219" y="19365"/>
                    <a:pt x="27046" y="19390"/>
                  </a:cubicBezTo>
                  <a:cubicBezTo>
                    <a:pt x="26874" y="19414"/>
                    <a:pt x="26715" y="19463"/>
                    <a:pt x="26542" y="19500"/>
                  </a:cubicBezTo>
                  <a:cubicBezTo>
                    <a:pt x="26493" y="19513"/>
                    <a:pt x="26444" y="19525"/>
                    <a:pt x="26420" y="19562"/>
                  </a:cubicBezTo>
                  <a:cubicBezTo>
                    <a:pt x="26383" y="19611"/>
                    <a:pt x="26333" y="19672"/>
                    <a:pt x="26333" y="19721"/>
                  </a:cubicBezTo>
                  <a:cubicBezTo>
                    <a:pt x="26333" y="19771"/>
                    <a:pt x="26395" y="19844"/>
                    <a:pt x="26444" y="19857"/>
                  </a:cubicBezTo>
                  <a:cubicBezTo>
                    <a:pt x="26516" y="19877"/>
                    <a:pt x="26588" y="19887"/>
                    <a:pt x="26660" y="19887"/>
                  </a:cubicBezTo>
                  <a:cubicBezTo>
                    <a:pt x="26760" y="19887"/>
                    <a:pt x="26860" y="19868"/>
                    <a:pt x="26960" y="19832"/>
                  </a:cubicBezTo>
                  <a:cubicBezTo>
                    <a:pt x="27071" y="19808"/>
                    <a:pt x="27182" y="19783"/>
                    <a:pt x="27280" y="19771"/>
                  </a:cubicBezTo>
                  <a:cubicBezTo>
                    <a:pt x="27317" y="19771"/>
                    <a:pt x="27354" y="19820"/>
                    <a:pt x="27403" y="19844"/>
                  </a:cubicBezTo>
                  <a:cubicBezTo>
                    <a:pt x="27243" y="20508"/>
                    <a:pt x="27034" y="21160"/>
                    <a:pt x="26801" y="21811"/>
                  </a:cubicBezTo>
                  <a:cubicBezTo>
                    <a:pt x="26309" y="21885"/>
                    <a:pt x="25829" y="21947"/>
                    <a:pt x="25350" y="21947"/>
                  </a:cubicBezTo>
                  <a:cubicBezTo>
                    <a:pt x="25227" y="21947"/>
                    <a:pt x="25105" y="21945"/>
                    <a:pt x="24983" y="21945"/>
                  </a:cubicBezTo>
                  <a:cubicBezTo>
                    <a:pt x="24619" y="21945"/>
                    <a:pt x="24259" y="21959"/>
                    <a:pt x="23899" y="22070"/>
                  </a:cubicBezTo>
                  <a:cubicBezTo>
                    <a:pt x="23838" y="22082"/>
                    <a:pt x="23764" y="22082"/>
                    <a:pt x="23703" y="22082"/>
                  </a:cubicBezTo>
                  <a:cubicBezTo>
                    <a:pt x="23051" y="22082"/>
                    <a:pt x="22449" y="22291"/>
                    <a:pt x="21736" y="22438"/>
                  </a:cubicBezTo>
                  <a:cubicBezTo>
                    <a:pt x="21871" y="22488"/>
                    <a:pt x="21920" y="22512"/>
                    <a:pt x="21957" y="22512"/>
                  </a:cubicBezTo>
                  <a:cubicBezTo>
                    <a:pt x="21986" y="22516"/>
                    <a:pt x="22014" y="22517"/>
                    <a:pt x="22041" y="22517"/>
                  </a:cubicBezTo>
                  <a:cubicBezTo>
                    <a:pt x="22106" y="22517"/>
                    <a:pt x="22167" y="22508"/>
                    <a:pt x="22227" y="22500"/>
                  </a:cubicBezTo>
                  <a:cubicBezTo>
                    <a:pt x="22816" y="22417"/>
                    <a:pt x="23393" y="22290"/>
                    <a:pt x="23980" y="22290"/>
                  </a:cubicBezTo>
                  <a:cubicBezTo>
                    <a:pt x="24006" y="22290"/>
                    <a:pt x="24033" y="22290"/>
                    <a:pt x="24059" y="22291"/>
                  </a:cubicBezTo>
                  <a:cubicBezTo>
                    <a:pt x="24846" y="22119"/>
                    <a:pt x="25645" y="22242"/>
                    <a:pt x="26432" y="22143"/>
                  </a:cubicBezTo>
                  <a:cubicBezTo>
                    <a:pt x="26452" y="22138"/>
                    <a:pt x="26473" y="22135"/>
                    <a:pt x="26492" y="22135"/>
                  </a:cubicBezTo>
                  <a:cubicBezTo>
                    <a:pt x="26520" y="22135"/>
                    <a:pt x="26545" y="22141"/>
                    <a:pt x="26567" y="22156"/>
                  </a:cubicBezTo>
                  <a:cubicBezTo>
                    <a:pt x="26604" y="22192"/>
                    <a:pt x="26665" y="22254"/>
                    <a:pt x="26665" y="22303"/>
                  </a:cubicBezTo>
                  <a:cubicBezTo>
                    <a:pt x="26665" y="22414"/>
                    <a:pt x="26641" y="22524"/>
                    <a:pt x="26604" y="22623"/>
                  </a:cubicBezTo>
                  <a:cubicBezTo>
                    <a:pt x="26346" y="23557"/>
                    <a:pt x="26100" y="24504"/>
                    <a:pt x="25743" y="25401"/>
                  </a:cubicBezTo>
                  <a:cubicBezTo>
                    <a:pt x="25682" y="25561"/>
                    <a:pt x="25657" y="25745"/>
                    <a:pt x="25608" y="25917"/>
                  </a:cubicBezTo>
                  <a:cubicBezTo>
                    <a:pt x="25522" y="26188"/>
                    <a:pt x="25448" y="26458"/>
                    <a:pt x="25362" y="26729"/>
                  </a:cubicBezTo>
                  <a:cubicBezTo>
                    <a:pt x="25313" y="26876"/>
                    <a:pt x="25190" y="26938"/>
                    <a:pt x="25067" y="26975"/>
                  </a:cubicBezTo>
                  <a:cubicBezTo>
                    <a:pt x="24981" y="26987"/>
                    <a:pt x="24883" y="26987"/>
                    <a:pt x="24797" y="26987"/>
                  </a:cubicBezTo>
                  <a:cubicBezTo>
                    <a:pt x="24698" y="26993"/>
                    <a:pt x="24600" y="26996"/>
                    <a:pt x="24502" y="26996"/>
                  </a:cubicBezTo>
                  <a:cubicBezTo>
                    <a:pt x="24403" y="26996"/>
                    <a:pt x="24305" y="26993"/>
                    <a:pt x="24207" y="26987"/>
                  </a:cubicBezTo>
                  <a:cubicBezTo>
                    <a:pt x="24129" y="26985"/>
                    <a:pt x="24052" y="26984"/>
                    <a:pt x="23975" y="26984"/>
                  </a:cubicBezTo>
                  <a:cubicBezTo>
                    <a:pt x="23169" y="26984"/>
                    <a:pt x="22371" y="27095"/>
                    <a:pt x="21564" y="27196"/>
                  </a:cubicBezTo>
                  <a:cubicBezTo>
                    <a:pt x="20998" y="27270"/>
                    <a:pt x="20433" y="27331"/>
                    <a:pt x="19867" y="27429"/>
                  </a:cubicBezTo>
                  <a:cubicBezTo>
                    <a:pt x="19363" y="27516"/>
                    <a:pt x="18871" y="27614"/>
                    <a:pt x="18380" y="27737"/>
                  </a:cubicBezTo>
                  <a:cubicBezTo>
                    <a:pt x="17494" y="27946"/>
                    <a:pt x="16622" y="28155"/>
                    <a:pt x="15749" y="28388"/>
                  </a:cubicBezTo>
                  <a:cubicBezTo>
                    <a:pt x="15146" y="28548"/>
                    <a:pt x="14532" y="28622"/>
                    <a:pt x="13929" y="28720"/>
                  </a:cubicBezTo>
                  <a:cubicBezTo>
                    <a:pt x="13032" y="28868"/>
                    <a:pt x="12147" y="28991"/>
                    <a:pt x="11249" y="29138"/>
                  </a:cubicBezTo>
                  <a:cubicBezTo>
                    <a:pt x="10930" y="29200"/>
                    <a:pt x="10598" y="29273"/>
                    <a:pt x="10278" y="29347"/>
                  </a:cubicBezTo>
                  <a:cubicBezTo>
                    <a:pt x="9975" y="29410"/>
                    <a:pt x="9672" y="29427"/>
                    <a:pt x="9368" y="29427"/>
                  </a:cubicBezTo>
                  <a:cubicBezTo>
                    <a:pt x="9254" y="29427"/>
                    <a:pt x="9139" y="29424"/>
                    <a:pt x="9024" y="29421"/>
                  </a:cubicBezTo>
                  <a:cubicBezTo>
                    <a:pt x="8914" y="29421"/>
                    <a:pt x="8828" y="29335"/>
                    <a:pt x="8828" y="29212"/>
                  </a:cubicBezTo>
                  <a:cubicBezTo>
                    <a:pt x="8815" y="28966"/>
                    <a:pt x="8815" y="28720"/>
                    <a:pt x="8815" y="28474"/>
                  </a:cubicBezTo>
                  <a:cubicBezTo>
                    <a:pt x="8815" y="28337"/>
                    <a:pt x="8889" y="28264"/>
                    <a:pt x="9047" y="28264"/>
                  </a:cubicBezTo>
                  <a:cubicBezTo>
                    <a:pt x="9060" y="28264"/>
                    <a:pt x="9072" y="28265"/>
                    <a:pt x="9086" y="28265"/>
                  </a:cubicBezTo>
                  <a:cubicBezTo>
                    <a:pt x="9479" y="28290"/>
                    <a:pt x="9872" y="28315"/>
                    <a:pt x="10266" y="28327"/>
                  </a:cubicBezTo>
                  <a:cubicBezTo>
                    <a:pt x="10340" y="28330"/>
                    <a:pt x="10415" y="28331"/>
                    <a:pt x="10490" y="28331"/>
                  </a:cubicBezTo>
                  <a:cubicBezTo>
                    <a:pt x="10747" y="28331"/>
                    <a:pt x="11004" y="28313"/>
                    <a:pt x="11262" y="28265"/>
                  </a:cubicBezTo>
                  <a:cubicBezTo>
                    <a:pt x="11569" y="28216"/>
                    <a:pt x="11876" y="28204"/>
                    <a:pt x="12184" y="28167"/>
                  </a:cubicBezTo>
                  <a:cubicBezTo>
                    <a:pt x="12491" y="28142"/>
                    <a:pt x="12798" y="28093"/>
                    <a:pt x="13081" y="27970"/>
                  </a:cubicBezTo>
                  <a:cubicBezTo>
                    <a:pt x="13118" y="27958"/>
                    <a:pt x="13143" y="27909"/>
                    <a:pt x="13167" y="27884"/>
                  </a:cubicBezTo>
                  <a:cubicBezTo>
                    <a:pt x="13127" y="27829"/>
                    <a:pt x="13077" y="27814"/>
                    <a:pt x="13027" y="27814"/>
                  </a:cubicBezTo>
                  <a:cubicBezTo>
                    <a:pt x="13000" y="27814"/>
                    <a:pt x="12972" y="27818"/>
                    <a:pt x="12946" y="27823"/>
                  </a:cubicBezTo>
                  <a:cubicBezTo>
                    <a:pt x="12331" y="27884"/>
                    <a:pt x="11704" y="27847"/>
                    <a:pt x="11090" y="27958"/>
                  </a:cubicBezTo>
                  <a:cubicBezTo>
                    <a:pt x="10985" y="27977"/>
                    <a:pt x="10877" y="27980"/>
                    <a:pt x="10768" y="27980"/>
                  </a:cubicBezTo>
                  <a:cubicBezTo>
                    <a:pt x="10714" y="27980"/>
                    <a:pt x="10659" y="27979"/>
                    <a:pt x="10604" y="27979"/>
                  </a:cubicBezTo>
                  <a:cubicBezTo>
                    <a:pt x="10549" y="27979"/>
                    <a:pt x="10493" y="27980"/>
                    <a:pt x="10438" y="27983"/>
                  </a:cubicBezTo>
                  <a:cubicBezTo>
                    <a:pt x="9971" y="28007"/>
                    <a:pt x="9516" y="28032"/>
                    <a:pt x="9049" y="28056"/>
                  </a:cubicBezTo>
                  <a:cubicBezTo>
                    <a:pt x="8889" y="28056"/>
                    <a:pt x="8803" y="27995"/>
                    <a:pt x="8778" y="27835"/>
                  </a:cubicBezTo>
                  <a:cubicBezTo>
                    <a:pt x="8754" y="27675"/>
                    <a:pt x="8729" y="27528"/>
                    <a:pt x="8717" y="27368"/>
                  </a:cubicBezTo>
                  <a:cubicBezTo>
                    <a:pt x="8705" y="27159"/>
                    <a:pt x="8705" y="26938"/>
                    <a:pt x="8692" y="26716"/>
                  </a:cubicBezTo>
                  <a:cubicBezTo>
                    <a:pt x="8655" y="25991"/>
                    <a:pt x="8680" y="25254"/>
                    <a:pt x="8569" y="24528"/>
                  </a:cubicBezTo>
                  <a:cubicBezTo>
                    <a:pt x="8569" y="24467"/>
                    <a:pt x="8569" y="24405"/>
                    <a:pt x="8569" y="24332"/>
                  </a:cubicBezTo>
                  <a:cubicBezTo>
                    <a:pt x="8557" y="24159"/>
                    <a:pt x="8569" y="23987"/>
                    <a:pt x="8791" y="23914"/>
                  </a:cubicBezTo>
                  <a:cubicBezTo>
                    <a:pt x="8729" y="23803"/>
                    <a:pt x="8692" y="23729"/>
                    <a:pt x="8643" y="23643"/>
                  </a:cubicBezTo>
                  <a:cubicBezTo>
                    <a:pt x="8606" y="23569"/>
                    <a:pt x="8545" y="23496"/>
                    <a:pt x="8545" y="23410"/>
                  </a:cubicBezTo>
                  <a:cubicBezTo>
                    <a:pt x="8483" y="22967"/>
                    <a:pt x="8459" y="22537"/>
                    <a:pt x="8606" y="22106"/>
                  </a:cubicBezTo>
                  <a:cubicBezTo>
                    <a:pt x="8705" y="21836"/>
                    <a:pt x="8889" y="21652"/>
                    <a:pt x="9172" y="21602"/>
                  </a:cubicBezTo>
                  <a:cubicBezTo>
                    <a:pt x="9307" y="21578"/>
                    <a:pt x="9430" y="21541"/>
                    <a:pt x="9565" y="21516"/>
                  </a:cubicBezTo>
                  <a:cubicBezTo>
                    <a:pt x="10352" y="21418"/>
                    <a:pt x="11139" y="21320"/>
                    <a:pt x="11925" y="21209"/>
                  </a:cubicBezTo>
                  <a:cubicBezTo>
                    <a:pt x="12245" y="21160"/>
                    <a:pt x="12577" y="21111"/>
                    <a:pt x="12897" y="21049"/>
                  </a:cubicBezTo>
                  <a:cubicBezTo>
                    <a:pt x="13548" y="20926"/>
                    <a:pt x="14212" y="20865"/>
                    <a:pt x="14864" y="20816"/>
                  </a:cubicBezTo>
                  <a:cubicBezTo>
                    <a:pt x="15392" y="20779"/>
                    <a:pt x="15921" y="20693"/>
                    <a:pt x="16450" y="20631"/>
                  </a:cubicBezTo>
                  <a:cubicBezTo>
                    <a:pt x="16646" y="20607"/>
                    <a:pt x="16831" y="20570"/>
                    <a:pt x="17027" y="20545"/>
                  </a:cubicBezTo>
                  <a:cubicBezTo>
                    <a:pt x="17096" y="20538"/>
                    <a:pt x="17153" y="20533"/>
                    <a:pt x="17200" y="20533"/>
                  </a:cubicBezTo>
                  <a:cubicBezTo>
                    <a:pt x="17390" y="20533"/>
                    <a:pt x="17433" y="20604"/>
                    <a:pt x="17531" y="20840"/>
                  </a:cubicBezTo>
                  <a:cubicBezTo>
                    <a:pt x="17703" y="21270"/>
                    <a:pt x="17888" y="21688"/>
                    <a:pt x="18072" y="22119"/>
                  </a:cubicBezTo>
                  <a:cubicBezTo>
                    <a:pt x="18109" y="22205"/>
                    <a:pt x="18183" y="22266"/>
                    <a:pt x="18269" y="22266"/>
                  </a:cubicBezTo>
                  <a:cubicBezTo>
                    <a:pt x="18405" y="22266"/>
                    <a:pt x="18546" y="22285"/>
                    <a:pt x="18683" y="22285"/>
                  </a:cubicBezTo>
                  <a:cubicBezTo>
                    <a:pt x="18768" y="22285"/>
                    <a:pt x="18852" y="22278"/>
                    <a:pt x="18933" y="22254"/>
                  </a:cubicBezTo>
                  <a:cubicBezTo>
                    <a:pt x="19498" y="22082"/>
                    <a:pt x="20076" y="21983"/>
                    <a:pt x="20654" y="21836"/>
                  </a:cubicBezTo>
                  <a:cubicBezTo>
                    <a:pt x="21072" y="21725"/>
                    <a:pt x="21416" y="21393"/>
                    <a:pt x="21404" y="20877"/>
                  </a:cubicBezTo>
                  <a:cubicBezTo>
                    <a:pt x="21404" y="20631"/>
                    <a:pt x="21404" y="20385"/>
                    <a:pt x="21404" y="20127"/>
                  </a:cubicBezTo>
                  <a:cubicBezTo>
                    <a:pt x="21527" y="20017"/>
                    <a:pt x="21662" y="19906"/>
                    <a:pt x="21785" y="19771"/>
                  </a:cubicBezTo>
                  <a:cubicBezTo>
                    <a:pt x="21908" y="19635"/>
                    <a:pt x="22055" y="19574"/>
                    <a:pt x="22240" y="19513"/>
                  </a:cubicBezTo>
                  <a:cubicBezTo>
                    <a:pt x="22953" y="19304"/>
                    <a:pt x="23690" y="19156"/>
                    <a:pt x="24416" y="19008"/>
                  </a:cubicBezTo>
                  <a:cubicBezTo>
                    <a:pt x="24871" y="18922"/>
                    <a:pt x="25338" y="18873"/>
                    <a:pt x="25793" y="18861"/>
                  </a:cubicBezTo>
                  <a:cubicBezTo>
                    <a:pt x="26395" y="18836"/>
                    <a:pt x="26985" y="18763"/>
                    <a:pt x="27563" y="18591"/>
                  </a:cubicBezTo>
                  <a:cubicBezTo>
                    <a:pt x="27573" y="18588"/>
                    <a:pt x="27583" y="18587"/>
                    <a:pt x="27595" y="18587"/>
                  </a:cubicBezTo>
                  <a:close/>
                  <a:moveTo>
                    <a:pt x="25702" y="1"/>
                  </a:moveTo>
                  <a:cubicBezTo>
                    <a:pt x="25679" y="1"/>
                    <a:pt x="25655" y="6"/>
                    <a:pt x="25633" y="15"/>
                  </a:cubicBezTo>
                  <a:cubicBezTo>
                    <a:pt x="25393" y="98"/>
                    <a:pt x="25146" y="98"/>
                    <a:pt x="24898" y="98"/>
                  </a:cubicBezTo>
                  <a:lnTo>
                    <a:pt x="24898" y="98"/>
                  </a:lnTo>
                  <a:cubicBezTo>
                    <a:pt x="24815" y="98"/>
                    <a:pt x="24732" y="98"/>
                    <a:pt x="24649" y="101"/>
                  </a:cubicBezTo>
                  <a:cubicBezTo>
                    <a:pt x="24096" y="101"/>
                    <a:pt x="23543" y="114"/>
                    <a:pt x="23002" y="126"/>
                  </a:cubicBezTo>
                  <a:cubicBezTo>
                    <a:pt x="22842" y="126"/>
                    <a:pt x="22682" y="126"/>
                    <a:pt x="22535" y="163"/>
                  </a:cubicBezTo>
                  <a:cubicBezTo>
                    <a:pt x="22307" y="212"/>
                    <a:pt x="22080" y="240"/>
                    <a:pt x="21852" y="240"/>
                  </a:cubicBezTo>
                  <a:cubicBezTo>
                    <a:pt x="21625" y="240"/>
                    <a:pt x="21398" y="212"/>
                    <a:pt x="21170" y="150"/>
                  </a:cubicBezTo>
                  <a:cubicBezTo>
                    <a:pt x="20998" y="101"/>
                    <a:pt x="20814" y="101"/>
                    <a:pt x="20642" y="101"/>
                  </a:cubicBezTo>
                  <a:lnTo>
                    <a:pt x="18318" y="101"/>
                  </a:lnTo>
                  <a:cubicBezTo>
                    <a:pt x="18261" y="101"/>
                    <a:pt x="18202" y="100"/>
                    <a:pt x="18143" y="100"/>
                  </a:cubicBezTo>
                  <a:cubicBezTo>
                    <a:pt x="18026" y="100"/>
                    <a:pt x="17908" y="105"/>
                    <a:pt x="17802" y="138"/>
                  </a:cubicBezTo>
                  <a:cubicBezTo>
                    <a:pt x="17445" y="236"/>
                    <a:pt x="17101" y="236"/>
                    <a:pt x="16745" y="249"/>
                  </a:cubicBezTo>
                  <a:cubicBezTo>
                    <a:pt x="16622" y="249"/>
                    <a:pt x="16486" y="261"/>
                    <a:pt x="16351" y="286"/>
                  </a:cubicBezTo>
                  <a:cubicBezTo>
                    <a:pt x="16081" y="372"/>
                    <a:pt x="15786" y="384"/>
                    <a:pt x="15503" y="409"/>
                  </a:cubicBezTo>
                  <a:cubicBezTo>
                    <a:pt x="14950" y="458"/>
                    <a:pt x="14409" y="519"/>
                    <a:pt x="13856" y="568"/>
                  </a:cubicBezTo>
                  <a:cubicBezTo>
                    <a:pt x="13425" y="605"/>
                    <a:pt x="12983" y="630"/>
                    <a:pt x="12540" y="667"/>
                  </a:cubicBezTo>
                  <a:cubicBezTo>
                    <a:pt x="12270" y="679"/>
                    <a:pt x="12012" y="691"/>
                    <a:pt x="11741" y="704"/>
                  </a:cubicBezTo>
                  <a:cubicBezTo>
                    <a:pt x="11311" y="741"/>
                    <a:pt x="10868" y="777"/>
                    <a:pt x="10426" y="802"/>
                  </a:cubicBezTo>
                  <a:cubicBezTo>
                    <a:pt x="10229" y="827"/>
                    <a:pt x="10032" y="814"/>
                    <a:pt x="9836" y="851"/>
                  </a:cubicBezTo>
                  <a:cubicBezTo>
                    <a:pt x="9147" y="1011"/>
                    <a:pt x="8422" y="949"/>
                    <a:pt x="7746" y="1146"/>
                  </a:cubicBezTo>
                  <a:cubicBezTo>
                    <a:pt x="7690" y="1158"/>
                    <a:pt x="7635" y="1162"/>
                    <a:pt x="7580" y="1162"/>
                  </a:cubicBezTo>
                  <a:cubicBezTo>
                    <a:pt x="7524" y="1162"/>
                    <a:pt x="7469" y="1158"/>
                    <a:pt x="7414" y="1158"/>
                  </a:cubicBezTo>
                  <a:cubicBezTo>
                    <a:pt x="6750" y="1183"/>
                    <a:pt x="6098" y="1269"/>
                    <a:pt x="5484" y="1552"/>
                  </a:cubicBezTo>
                  <a:cubicBezTo>
                    <a:pt x="5361" y="1613"/>
                    <a:pt x="5238" y="1663"/>
                    <a:pt x="5103" y="1675"/>
                  </a:cubicBezTo>
                  <a:cubicBezTo>
                    <a:pt x="4648" y="1724"/>
                    <a:pt x="4267" y="1933"/>
                    <a:pt x="3910" y="2216"/>
                  </a:cubicBezTo>
                  <a:cubicBezTo>
                    <a:pt x="3787" y="2302"/>
                    <a:pt x="3664" y="2400"/>
                    <a:pt x="3541" y="2474"/>
                  </a:cubicBezTo>
                  <a:cubicBezTo>
                    <a:pt x="3086" y="2744"/>
                    <a:pt x="2742" y="3113"/>
                    <a:pt x="2447" y="3531"/>
                  </a:cubicBezTo>
                  <a:cubicBezTo>
                    <a:pt x="2398" y="3593"/>
                    <a:pt x="2337" y="3666"/>
                    <a:pt x="2287" y="3740"/>
                  </a:cubicBezTo>
                  <a:cubicBezTo>
                    <a:pt x="2152" y="3961"/>
                    <a:pt x="1968" y="4158"/>
                    <a:pt x="1771" y="4330"/>
                  </a:cubicBezTo>
                  <a:cubicBezTo>
                    <a:pt x="1574" y="4478"/>
                    <a:pt x="1365" y="4625"/>
                    <a:pt x="1451" y="4933"/>
                  </a:cubicBezTo>
                  <a:cubicBezTo>
                    <a:pt x="1464" y="4994"/>
                    <a:pt x="1390" y="5080"/>
                    <a:pt x="1353" y="5166"/>
                  </a:cubicBezTo>
                  <a:cubicBezTo>
                    <a:pt x="1218" y="5412"/>
                    <a:pt x="1083" y="5670"/>
                    <a:pt x="960" y="5928"/>
                  </a:cubicBezTo>
                  <a:cubicBezTo>
                    <a:pt x="702" y="6469"/>
                    <a:pt x="493" y="7010"/>
                    <a:pt x="308" y="7588"/>
                  </a:cubicBezTo>
                  <a:cubicBezTo>
                    <a:pt x="161" y="8055"/>
                    <a:pt x="38" y="8510"/>
                    <a:pt x="38" y="9002"/>
                  </a:cubicBezTo>
                  <a:cubicBezTo>
                    <a:pt x="38" y="9715"/>
                    <a:pt x="50" y="10415"/>
                    <a:pt x="25" y="11128"/>
                  </a:cubicBezTo>
                  <a:cubicBezTo>
                    <a:pt x="1" y="11645"/>
                    <a:pt x="75" y="12136"/>
                    <a:pt x="259" y="12616"/>
                  </a:cubicBezTo>
                  <a:cubicBezTo>
                    <a:pt x="333" y="12800"/>
                    <a:pt x="382" y="12997"/>
                    <a:pt x="431" y="13181"/>
                  </a:cubicBezTo>
                  <a:cubicBezTo>
                    <a:pt x="529" y="13575"/>
                    <a:pt x="665" y="13944"/>
                    <a:pt x="947" y="14239"/>
                  </a:cubicBezTo>
                  <a:cubicBezTo>
                    <a:pt x="1120" y="14435"/>
                    <a:pt x="1193" y="14657"/>
                    <a:pt x="1169" y="14915"/>
                  </a:cubicBezTo>
                  <a:cubicBezTo>
                    <a:pt x="1169" y="15038"/>
                    <a:pt x="1181" y="15173"/>
                    <a:pt x="1169" y="15308"/>
                  </a:cubicBezTo>
                  <a:cubicBezTo>
                    <a:pt x="1132" y="15812"/>
                    <a:pt x="1206" y="16316"/>
                    <a:pt x="1316" y="16820"/>
                  </a:cubicBezTo>
                  <a:cubicBezTo>
                    <a:pt x="1427" y="17361"/>
                    <a:pt x="1525" y="17902"/>
                    <a:pt x="1624" y="18443"/>
                  </a:cubicBezTo>
                  <a:cubicBezTo>
                    <a:pt x="1943" y="20262"/>
                    <a:pt x="2251" y="22094"/>
                    <a:pt x="2558" y="23914"/>
                  </a:cubicBezTo>
                  <a:cubicBezTo>
                    <a:pt x="2582" y="24073"/>
                    <a:pt x="2619" y="24221"/>
                    <a:pt x="2681" y="24368"/>
                  </a:cubicBezTo>
                  <a:cubicBezTo>
                    <a:pt x="2791" y="24614"/>
                    <a:pt x="2841" y="24872"/>
                    <a:pt x="2816" y="25131"/>
                  </a:cubicBezTo>
                  <a:cubicBezTo>
                    <a:pt x="2791" y="25401"/>
                    <a:pt x="2927" y="25585"/>
                    <a:pt x="3123" y="25745"/>
                  </a:cubicBezTo>
                  <a:cubicBezTo>
                    <a:pt x="3689" y="26225"/>
                    <a:pt x="4242" y="26692"/>
                    <a:pt x="4771" y="27184"/>
                  </a:cubicBezTo>
                  <a:cubicBezTo>
                    <a:pt x="5398" y="27786"/>
                    <a:pt x="6049" y="28339"/>
                    <a:pt x="6713" y="28892"/>
                  </a:cubicBezTo>
                  <a:cubicBezTo>
                    <a:pt x="7008" y="29151"/>
                    <a:pt x="7328" y="29384"/>
                    <a:pt x="7660" y="29605"/>
                  </a:cubicBezTo>
                  <a:cubicBezTo>
                    <a:pt x="7979" y="29790"/>
                    <a:pt x="8299" y="30011"/>
                    <a:pt x="8410" y="30404"/>
                  </a:cubicBezTo>
                  <a:cubicBezTo>
                    <a:pt x="8422" y="30429"/>
                    <a:pt x="8434" y="30441"/>
                    <a:pt x="8446" y="30466"/>
                  </a:cubicBezTo>
                  <a:cubicBezTo>
                    <a:pt x="8468" y="30494"/>
                    <a:pt x="8526" y="30515"/>
                    <a:pt x="8584" y="30515"/>
                  </a:cubicBezTo>
                  <a:cubicBezTo>
                    <a:pt x="8625" y="30515"/>
                    <a:pt x="8666" y="30504"/>
                    <a:pt x="8692" y="30478"/>
                  </a:cubicBezTo>
                  <a:cubicBezTo>
                    <a:pt x="8754" y="30429"/>
                    <a:pt x="8803" y="30355"/>
                    <a:pt x="8864" y="30282"/>
                  </a:cubicBezTo>
                  <a:cubicBezTo>
                    <a:pt x="9172" y="30168"/>
                    <a:pt x="9480" y="30096"/>
                    <a:pt x="9808" y="30096"/>
                  </a:cubicBezTo>
                  <a:cubicBezTo>
                    <a:pt x="9833" y="30096"/>
                    <a:pt x="9859" y="30096"/>
                    <a:pt x="9885" y="30097"/>
                  </a:cubicBezTo>
                  <a:cubicBezTo>
                    <a:pt x="9920" y="30099"/>
                    <a:pt x="9955" y="30100"/>
                    <a:pt x="9990" y="30100"/>
                  </a:cubicBezTo>
                  <a:cubicBezTo>
                    <a:pt x="10204" y="30100"/>
                    <a:pt x="10393" y="30061"/>
                    <a:pt x="10573" y="29913"/>
                  </a:cubicBezTo>
                  <a:cubicBezTo>
                    <a:pt x="10622" y="29864"/>
                    <a:pt x="10733" y="29851"/>
                    <a:pt x="10819" y="29839"/>
                  </a:cubicBezTo>
                  <a:cubicBezTo>
                    <a:pt x="11016" y="29814"/>
                    <a:pt x="11212" y="29790"/>
                    <a:pt x="11409" y="29753"/>
                  </a:cubicBezTo>
                  <a:cubicBezTo>
                    <a:pt x="12393" y="29605"/>
                    <a:pt x="13364" y="29446"/>
                    <a:pt x="14347" y="29286"/>
                  </a:cubicBezTo>
                  <a:cubicBezTo>
                    <a:pt x="14778" y="29212"/>
                    <a:pt x="15220" y="29151"/>
                    <a:pt x="15626" y="28966"/>
                  </a:cubicBezTo>
                  <a:cubicBezTo>
                    <a:pt x="15786" y="28892"/>
                    <a:pt x="15958" y="28843"/>
                    <a:pt x="16130" y="28794"/>
                  </a:cubicBezTo>
                  <a:cubicBezTo>
                    <a:pt x="17027" y="28573"/>
                    <a:pt x="17925" y="28351"/>
                    <a:pt x="18822" y="28130"/>
                  </a:cubicBezTo>
                  <a:cubicBezTo>
                    <a:pt x="19142" y="28056"/>
                    <a:pt x="19461" y="27983"/>
                    <a:pt x="19793" y="27946"/>
                  </a:cubicBezTo>
                  <a:cubicBezTo>
                    <a:pt x="20482" y="27872"/>
                    <a:pt x="21158" y="27774"/>
                    <a:pt x="21834" y="27675"/>
                  </a:cubicBezTo>
                  <a:cubicBezTo>
                    <a:pt x="22693" y="27554"/>
                    <a:pt x="23553" y="27463"/>
                    <a:pt x="24430" y="27463"/>
                  </a:cubicBezTo>
                  <a:cubicBezTo>
                    <a:pt x="24531" y="27463"/>
                    <a:pt x="24633" y="27464"/>
                    <a:pt x="24735" y="27466"/>
                  </a:cubicBezTo>
                  <a:cubicBezTo>
                    <a:pt x="24932" y="27466"/>
                    <a:pt x="25116" y="27491"/>
                    <a:pt x="25276" y="27638"/>
                  </a:cubicBezTo>
                  <a:cubicBezTo>
                    <a:pt x="25320" y="27678"/>
                    <a:pt x="25374" y="27696"/>
                    <a:pt x="25428" y="27696"/>
                  </a:cubicBezTo>
                  <a:cubicBezTo>
                    <a:pt x="25526" y="27696"/>
                    <a:pt x="25627" y="27639"/>
                    <a:pt x="25682" y="27552"/>
                  </a:cubicBezTo>
                  <a:cubicBezTo>
                    <a:pt x="25719" y="27503"/>
                    <a:pt x="25756" y="27442"/>
                    <a:pt x="25780" y="27380"/>
                  </a:cubicBezTo>
                  <a:cubicBezTo>
                    <a:pt x="25842" y="27196"/>
                    <a:pt x="25903" y="27011"/>
                    <a:pt x="25940" y="26815"/>
                  </a:cubicBezTo>
                  <a:cubicBezTo>
                    <a:pt x="26075" y="26237"/>
                    <a:pt x="26174" y="25647"/>
                    <a:pt x="26420" y="25094"/>
                  </a:cubicBezTo>
                  <a:cubicBezTo>
                    <a:pt x="26481" y="24958"/>
                    <a:pt x="26518" y="24799"/>
                    <a:pt x="26555" y="24651"/>
                  </a:cubicBezTo>
                  <a:cubicBezTo>
                    <a:pt x="26751" y="23901"/>
                    <a:pt x="26936" y="23164"/>
                    <a:pt x="27133" y="22414"/>
                  </a:cubicBezTo>
                  <a:cubicBezTo>
                    <a:pt x="27268" y="21885"/>
                    <a:pt x="27403" y="21344"/>
                    <a:pt x="27575" y="20828"/>
                  </a:cubicBezTo>
                  <a:cubicBezTo>
                    <a:pt x="27723" y="20361"/>
                    <a:pt x="27895" y="19906"/>
                    <a:pt x="28067" y="19451"/>
                  </a:cubicBezTo>
                  <a:cubicBezTo>
                    <a:pt x="28251" y="18959"/>
                    <a:pt x="28276" y="18935"/>
                    <a:pt x="28694" y="18541"/>
                  </a:cubicBezTo>
                  <a:cubicBezTo>
                    <a:pt x="28780" y="18468"/>
                    <a:pt x="28866" y="18406"/>
                    <a:pt x="28940" y="18332"/>
                  </a:cubicBezTo>
                  <a:cubicBezTo>
                    <a:pt x="29050" y="18234"/>
                    <a:pt x="29112" y="18123"/>
                    <a:pt x="29050" y="17976"/>
                  </a:cubicBezTo>
                  <a:cubicBezTo>
                    <a:pt x="28989" y="17853"/>
                    <a:pt x="29026" y="17730"/>
                    <a:pt x="29050" y="17595"/>
                  </a:cubicBezTo>
                  <a:cubicBezTo>
                    <a:pt x="29149" y="17201"/>
                    <a:pt x="29296" y="16845"/>
                    <a:pt x="29481" y="16488"/>
                  </a:cubicBezTo>
                  <a:cubicBezTo>
                    <a:pt x="29579" y="16292"/>
                    <a:pt x="29567" y="16095"/>
                    <a:pt x="29407" y="15935"/>
                  </a:cubicBezTo>
                  <a:cubicBezTo>
                    <a:pt x="29100" y="15591"/>
                    <a:pt x="28780" y="15259"/>
                    <a:pt x="28473" y="14915"/>
                  </a:cubicBezTo>
                  <a:cubicBezTo>
                    <a:pt x="28411" y="14841"/>
                    <a:pt x="28350" y="14767"/>
                    <a:pt x="28337" y="14694"/>
                  </a:cubicBezTo>
                  <a:cubicBezTo>
                    <a:pt x="28264" y="14312"/>
                    <a:pt x="28018" y="14079"/>
                    <a:pt x="27710" y="13870"/>
                  </a:cubicBezTo>
                  <a:cubicBezTo>
                    <a:pt x="27317" y="13599"/>
                    <a:pt x="26936" y="13292"/>
                    <a:pt x="26579" y="12972"/>
                  </a:cubicBezTo>
                  <a:cubicBezTo>
                    <a:pt x="26358" y="12776"/>
                    <a:pt x="26174" y="12579"/>
                    <a:pt x="26014" y="12333"/>
                  </a:cubicBezTo>
                  <a:cubicBezTo>
                    <a:pt x="25768" y="11940"/>
                    <a:pt x="25424" y="11620"/>
                    <a:pt x="24944" y="11510"/>
                  </a:cubicBezTo>
                  <a:cubicBezTo>
                    <a:pt x="24834" y="11485"/>
                    <a:pt x="24686" y="11448"/>
                    <a:pt x="24649" y="11374"/>
                  </a:cubicBezTo>
                  <a:cubicBezTo>
                    <a:pt x="24539" y="11165"/>
                    <a:pt x="24330" y="11104"/>
                    <a:pt x="24170" y="10969"/>
                  </a:cubicBezTo>
                  <a:cubicBezTo>
                    <a:pt x="23998" y="10821"/>
                    <a:pt x="23862" y="10649"/>
                    <a:pt x="23727" y="10477"/>
                  </a:cubicBezTo>
                  <a:cubicBezTo>
                    <a:pt x="23678" y="10415"/>
                    <a:pt x="23666" y="10305"/>
                    <a:pt x="23678" y="10231"/>
                  </a:cubicBezTo>
                  <a:cubicBezTo>
                    <a:pt x="23813" y="9690"/>
                    <a:pt x="23936" y="9149"/>
                    <a:pt x="24207" y="8670"/>
                  </a:cubicBezTo>
                  <a:cubicBezTo>
                    <a:pt x="24379" y="8350"/>
                    <a:pt x="24502" y="8030"/>
                    <a:pt x="24576" y="7674"/>
                  </a:cubicBezTo>
                  <a:cubicBezTo>
                    <a:pt x="24600" y="7551"/>
                    <a:pt x="24649" y="7428"/>
                    <a:pt x="24698" y="7305"/>
                  </a:cubicBezTo>
                  <a:cubicBezTo>
                    <a:pt x="24920" y="6826"/>
                    <a:pt x="26063" y="3408"/>
                    <a:pt x="26198" y="3101"/>
                  </a:cubicBezTo>
                  <a:cubicBezTo>
                    <a:pt x="26321" y="2843"/>
                    <a:pt x="26444" y="2585"/>
                    <a:pt x="26579" y="2326"/>
                  </a:cubicBezTo>
                  <a:cubicBezTo>
                    <a:pt x="26653" y="2154"/>
                    <a:pt x="26678" y="1982"/>
                    <a:pt x="26604" y="1810"/>
                  </a:cubicBezTo>
                  <a:cubicBezTo>
                    <a:pt x="26493" y="1613"/>
                    <a:pt x="26493" y="1392"/>
                    <a:pt x="26481" y="1171"/>
                  </a:cubicBezTo>
                  <a:cubicBezTo>
                    <a:pt x="26469" y="900"/>
                    <a:pt x="26456" y="642"/>
                    <a:pt x="26432" y="372"/>
                  </a:cubicBezTo>
                  <a:cubicBezTo>
                    <a:pt x="26432" y="279"/>
                    <a:pt x="26362" y="203"/>
                    <a:pt x="26260" y="203"/>
                  </a:cubicBezTo>
                  <a:cubicBezTo>
                    <a:pt x="26241" y="203"/>
                    <a:pt x="26220" y="206"/>
                    <a:pt x="26198" y="212"/>
                  </a:cubicBezTo>
                  <a:cubicBezTo>
                    <a:pt x="26153" y="223"/>
                    <a:pt x="26113" y="230"/>
                    <a:pt x="26076" y="230"/>
                  </a:cubicBezTo>
                  <a:cubicBezTo>
                    <a:pt x="25992" y="230"/>
                    <a:pt x="25926" y="195"/>
                    <a:pt x="25866" y="101"/>
                  </a:cubicBezTo>
                  <a:cubicBezTo>
                    <a:pt x="25830" y="38"/>
                    <a:pt x="25767" y="1"/>
                    <a:pt x="25702" y="1"/>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22"/>
            <p:cNvSpPr/>
            <p:nvPr/>
          </p:nvSpPr>
          <p:spPr>
            <a:xfrm>
              <a:off x="-10978202" y="-4842719"/>
              <a:ext cx="19070" cy="12745"/>
            </a:xfrm>
            <a:custGeom>
              <a:rect b="b" l="l" r="r" t="t"/>
              <a:pathLst>
                <a:path extrusionOk="0" h="272" w="407">
                  <a:moveTo>
                    <a:pt x="406" y="259"/>
                  </a:moveTo>
                  <a:cubicBezTo>
                    <a:pt x="222" y="259"/>
                    <a:pt x="87" y="173"/>
                    <a:pt x="1" y="1"/>
                  </a:cubicBezTo>
                  <a:lnTo>
                    <a:pt x="1" y="13"/>
                  </a:lnTo>
                  <a:cubicBezTo>
                    <a:pt x="87" y="1"/>
                    <a:pt x="185" y="1"/>
                    <a:pt x="271" y="1"/>
                  </a:cubicBezTo>
                  <a:cubicBezTo>
                    <a:pt x="320" y="38"/>
                    <a:pt x="357" y="75"/>
                    <a:pt x="394" y="111"/>
                  </a:cubicBezTo>
                  <a:cubicBezTo>
                    <a:pt x="394" y="173"/>
                    <a:pt x="394" y="222"/>
                    <a:pt x="394" y="271"/>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22"/>
            <p:cNvSpPr/>
            <p:nvPr/>
          </p:nvSpPr>
          <p:spPr>
            <a:xfrm>
              <a:off x="-10640050" y="-5087489"/>
              <a:ext cx="168819" cy="125009"/>
            </a:xfrm>
            <a:custGeom>
              <a:rect b="b" l="l" r="r" t="t"/>
              <a:pathLst>
                <a:path extrusionOk="0" h="2668" w="3603">
                  <a:moveTo>
                    <a:pt x="1574" y="492"/>
                  </a:moveTo>
                  <a:cubicBezTo>
                    <a:pt x="1180" y="492"/>
                    <a:pt x="1180" y="492"/>
                    <a:pt x="885" y="664"/>
                  </a:cubicBezTo>
                  <a:cubicBezTo>
                    <a:pt x="824" y="689"/>
                    <a:pt x="775" y="725"/>
                    <a:pt x="713" y="762"/>
                  </a:cubicBezTo>
                  <a:cubicBezTo>
                    <a:pt x="504" y="898"/>
                    <a:pt x="381" y="1389"/>
                    <a:pt x="664" y="1635"/>
                  </a:cubicBezTo>
                  <a:cubicBezTo>
                    <a:pt x="1070" y="1967"/>
                    <a:pt x="1475" y="2237"/>
                    <a:pt x="2028" y="2164"/>
                  </a:cubicBezTo>
                  <a:cubicBezTo>
                    <a:pt x="2078" y="2151"/>
                    <a:pt x="2115" y="2164"/>
                    <a:pt x="2164" y="2164"/>
                  </a:cubicBezTo>
                  <a:cubicBezTo>
                    <a:pt x="2545" y="2213"/>
                    <a:pt x="2840" y="2053"/>
                    <a:pt x="3135" y="1832"/>
                  </a:cubicBezTo>
                  <a:cubicBezTo>
                    <a:pt x="3209" y="1770"/>
                    <a:pt x="3233" y="1684"/>
                    <a:pt x="3209" y="1598"/>
                  </a:cubicBezTo>
                  <a:cubicBezTo>
                    <a:pt x="3147" y="1377"/>
                    <a:pt x="3049" y="1193"/>
                    <a:pt x="2864" y="1057"/>
                  </a:cubicBezTo>
                  <a:cubicBezTo>
                    <a:pt x="2692" y="947"/>
                    <a:pt x="2533" y="836"/>
                    <a:pt x="2373" y="725"/>
                  </a:cubicBezTo>
                  <a:cubicBezTo>
                    <a:pt x="2127" y="553"/>
                    <a:pt x="1869" y="455"/>
                    <a:pt x="1574" y="492"/>
                  </a:cubicBezTo>
                  <a:close/>
                  <a:moveTo>
                    <a:pt x="1856" y="246"/>
                  </a:moveTo>
                  <a:cubicBezTo>
                    <a:pt x="2336" y="332"/>
                    <a:pt x="2742" y="590"/>
                    <a:pt x="3135" y="861"/>
                  </a:cubicBezTo>
                  <a:cubicBezTo>
                    <a:pt x="3405" y="1070"/>
                    <a:pt x="3541" y="1377"/>
                    <a:pt x="3577" y="1709"/>
                  </a:cubicBezTo>
                  <a:cubicBezTo>
                    <a:pt x="3602" y="1881"/>
                    <a:pt x="3541" y="2029"/>
                    <a:pt x="3405" y="2115"/>
                  </a:cubicBezTo>
                  <a:cubicBezTo>
                    <a:pt x="3209" y="2262"/>
                    <a:pt x="3012" y="2385"/>
                    <a:pt x="2803" y="2508"/>
                  </a:cubicBezTo>
                  <a:cubicBezTo>
                    <a:pt x="2705" y="2557"/>
                    <a:pt x="2594" y="2582"/>
                    <a:pt x="2483" y="2594"/>
                  </a:cubicBezTo>
                  <a:cubicBezTo>
                    <a:pt x="2287" y="2606"/>
                    <a:pt x="2090" y="2606"/>
                    <a:pt x="1893" y="2606"/>
                  </a:cubicBezTo>
                  <a:cubicBezTo>
                    <a:pt x="1180" y="2619"/>
                    <a:pt x="1254" y="2668"/>
                    <a:pt x="566" y="2176"/>
                  </a:cubicBezTo>
                  <a:cubicBezTo>
                    <a:pt x="455" y="2102"/>
                    <a:pt x="357" y="2016"/>
                    <a:pt x="258" y="1930"/>
                  </a:cubicBezTo>
                  <a:cubicBezTo>
                    <a:pt x="111" y="1795"/>
                    <a:pt x="25" y="1611"/>
                    <a:pt x="12" y="1414"/>
                  </a:cubicBezTo>
                  <a:cubicBezTo>
                    <a:pt x="0" y="1143"/>
                    <a:pt x="49" y="885"/>
                    <a:pt x="160" y="639"/>
                  </a:cubicBezTo>
                  <a:cubicBezTo>
                    <a:pt x="184" y="590"/>
                    <a:pt x="221" y="516"/>
                    <a:pt x="271" y="492"/>
                  </a:cubicBezTo>
                  <a:cubicBezTo>
                    <a:pt x="688" y="246"/>
                    <a:pt x="1106" y="0"/>
                    <a:pt x="1610" y="12"/>
                  </a:cubicBezTo>
                  <a:cubicBezTo>
                    <a:pt x="1684" y="25"/>
                    <a:pt x="1746" y="49"/>
                    <a:pt x="1807" y="74"/>
                  </a:cubicBezTo>
                  <a:cubicBezTo>
                    <a:pt x="1893" y="98"/>
                    <a:pt x="1856" y="172"/>
                    <a:pt x="1856" y="246"/>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22"/>
            <p:cNvSpPr/>
            <p:nvPr/>
          </p:nvSpPr>
          <p:spPr>
            <a:xfrm>
              <a:off x="-10829578" y="-4962527"/>
              <a:ext cx="155559" cy="105471"/>
            </a:xfrm>
            <a:custGeom>
              <a:rect b="b" l="l" r="r" t="t"/>
              <a:pathLst>
                <a:path extrusionOk="0" h="2251" w="3320">
                  <a:moveTo>
                    <a:pt x="1304" y="1746"/>
                  </a:moveTo>
                  <a:cubicBezTo>
                    <a:pt x="1304" y="1759"/>
                    <a:pt x="1316" y="1759"/>
                    <a:pt x="1316" y="1771"/>
                  </a:cubicBezTo>
                  <a:cubicBezTo>
                    <a:pt x="1500" y="1746"/>
                    <a:pt x="1722" y="1771"/>
                    <a:pt x="1894" y="1697"/>
                  </a:cubicBezTo>
                  <a:cubicBezTo>
                    <a:pt x="2201" y="1537"/>
                    <a:pt x="2484" y="1328"/>
                    <a:pt x="2767" y="1132"/>
                  </a:cubicBezTo>
                  <a:cubicBezTo>
                    <a:pt x="2828" y="1095"/>
                    <a:pt x="2877" y="972"/>
                    <a:pt x="2865" y="898"/>
                  </a:cubicBezTo>
                  <a:cubicBezTo>
                    <a:pt x="2840" y="701"/>
                    <a:pt x="2656" y="480"/>
                    <a:pt x="2447" y="456"/>
                  </a:cubicBezTo>
                  <a:cubicBezTo>
                    <a:pt x="1918" y="406"/>
                    <a:pt x="1402" y="492"/>
                    <a:pt x="898" y="652"/>
                  </a:cubicBezTo>
                  <a:cubicBezTo>
                    <a:pt x="763" y="689"/>
                    <a:pt x="652" y="763"/>
                    <a:pt x="591" y="886"/>
                  </a:cubicBezTo>
                  <a:cubicBezTo>
                    <a:pt x="541" y="984"/>
                    <a:pt x="492" y="1070"/>
                    <a:pt x="443" y="1181"/>
                  </a:cubicBezTo>
                  <a:cubicBezTo>
                    <a:pt x="382" y="1292"/>
                    <a:pt x="418" y="1439"/>
                    <a:pt x="517" y="1537"/>
                  </a:cubicBezTo>
                  <a:cubicBezTo>
                    <a:pt x="652" y="1660"/>
                    <a:pt x="787" y="1746"/>
                    <a:pt x="984" y="1746"/>
                  </a:cubicBezTo>
                  <a:cubicBezTo>
                    <a:pt x="1095" y="1746"/>
                    <a:pt x="1205" y="1746"/>
                    <a:pt x="1304" y="1746"/>
                  </a:cubicBezTo>
                  <a:close/>
                  <a:moveTo>
                    <a:pt x="1353" y="2189"/>
                  </a:moveTo>
                  <a:cubicBezTo>
                    <a:pt x="1230" y="2189"/>
                    <a:pt x="1193" y="2177"/>
                    <a:pt x="1144" y="2189"/>
                  </a:cubicBezTo>
                  <a:cubicBezTo>
                    <a:pt x="738" y="2250"/>
                    <a:pt x="418" y="2066"/>
                    <a:pt x="136" y="1796"/>
                  </a:cubicBezTo>
                  <a:cubicBezTo>
                    <a:pt x="74" y="1734"/>
                    <a:pt x="13" y="1648"/>
                    <a:pt x="13" y="1574"/>
                  </a:cubicBezTo>
                  <a:cubicBezTo>
                    <a:pt x="0" y="1365"/>
                    <a:pt x="0" y="1144"/>
                    <a:pt x="25" y="923"/>
                  </a:cubicBezTo>
                  <a:cubicBezTo>
                    <a:pt x="37" y="849"/>
                    <a:pt x="111" y="763"/>
                    <a:pt x="173" y="701"/>
                  </a:cubicBezTo>
                  <a:cubicBezTo>
                    <a:pt x="357" y="517"/>
                    <a:pt x="591" y="394"/>
                    <a:pt x="849" y="308"/>
                  </a:cubicBezTo>
                  <a:cubicBezTo>
                    <a:pt x="1033" y="247"/>
                    <a:pt x="1230" y="197"/>
                    <a:pt x="1414" y="124"/>
                  </a:cubicBezTo>
                  <a:cubicBezTo>
                    <a:pt x="1783" y="1"/>
                    <a:pt x="2152" y="25"/>
                    <a:pt x="2533" y="62"/>
                  </a:cubicBezTo>
                  <a:cubicBezTo>
                    <a:pt x="2889" y="99"/>
                    <a:pt x="3271" y="505"/>
                    <a:pt x="3295" y="874"/>
                  </a:cubicBezTo>
                  <a:cubicBezTo>
                    <a:pt x="3320" y="1132"/>
                    <a:pt x="3221" y="1353"/>
                    <a:pt x="3012" y="1513"/>
                  </a:cubicBezTo>
                  <a:cubicBezTo>
                    <a:pt x="2853" y="1623"/>
                    <a:pt x="2668" y="1710"/>
                    <a:pt x="2508" y="1832"/>
                  </a:cubicBezTo>
                  <a:cubicBezTo>
                    <a:pt x="2152" y="2115"/>
                    <a:pt x="1746" y="2250"/>
                    <a:pt x="1353" y="2189"/>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22"/>
            <p:cNvSpPr/>
            <p:nvPr/>
          </p:nvSpPr>
          <p:spPr>
            <a:xfrm>
              <a:off x="-10432107" y="-5037401"/>
              <a:ext cx="149795" cy="123885"/>
            </a:xfrm>
            <a:custGeom>
              <a:rect b="b" l="l" r="r" t="t"/>
              <a:pathLst>
                <a:path extrusionOk="0" h="2644" w="3197">
                  <a:moveTo>
                    <a:pt x="2619" y="935"/>
                  </a:moveTo>
                  <a:cubicBezTo>
                    <a:pt x="2434" y="824"/>
                    <a:pt x="2299" y="751"/>
                    <a:pt x="2176" y="664"/>
                  </a:cubicBezTo>
                  <a:cubicBezTo>
                    <a:pt x="1955" y="480"/>
                    <a:pt x="1709" y="443"/>
                    <a:pt x="1438" y="443"/>
                  </a:cubicBezTo>
                  <a:cubicBezTo>
                    <a:pt x="1279" y="431"/>
                    <a:pt x="1131" y="443"/>
                    <a:pt x="1033" y="603"/>
                  </a:cubicBezTo>
                  <a:cubicBezTo>
                    <a:pt x="1033" y="603"/>
                    <a:pt x="947" y="578"/>
                    <a:pt x="934" y="554"/>
                  </a:cubicBezTo>
                  <a:cubicBezTo>
                    <a:pt x="861" y="419"/>
                    <a:pt x="897" y="246"/>
                    <a:pt x="1008" y="197"/>
                  </a:cubicBezTo>
                  <a:cubicBezTo>
                    <a:pt x="1365" y="50"/>
                    <a:pt x="1733" y="1"/>
                    <a:pt x="2090" y="160"/>
                  </a:cubicBezTo>
                  <a:cubicBezTo>
                    <a:pt x="2250" y="234"/>
                    <a:pt x="2397" y="357"/>
                    <a:pt x="2557" y="419"/>
                  </a:cubicBezTo>
                  <a:cubicBezTo>
                    <a:pt x="3036" y="591"/>
                    <a:pt x="3135" y="984"/>
                    <a:pt x="3172" y="1414"/>
                  </a:cubicBezTo>
                  <a:cubicBezTo>
                    <a:pt x="3196" y="1673"/>
                    <a:pt x="3086" y="1894"/>
                    <a:pt x="2877" y="2054"/>
                  </a:cubicBezTo>
                  <a:cubicBezTo>
                    <a:pt x="2619" y="2250"/>
                    <a:pt x="2336" y="2435"/>
                    <a:pt x="2016" y="2533"/>
                  </a:cubicBezTo>
                  <a:cubicBezTo>
                    <a:pt x="1610" y="2644"/>
                    <a:pt x="1192" y="2631"/>
                    <a:pt x="774" y="2545"/>
                  </a:cubicBezTo>
                  <a:cubicBezTo>
                    <a:pt x="455" y="2484"/>
                    <a:pt x="246" y="2250"/>
                    <a:pt x="61" y="1992"/>
                  </a:cubicBezTo>
                  <a:cubicBezTo>
                    <a:pt x="25" y="1943"/>
                    <a:pt x="0" y="1869"/>
                    <a:pt x="0" y="1808"/>
                  </a:cubicBezTo>
                  <a:cubicBezTo>
                    <a:pt x="0" y="1611"/>
                    <a:pt x="12" y="1414"/>
                    <a:pt x="49" y="1218"/>
                  </a:cubicBezTo>
                  <a:cubicBezTo>
                    <a:pt x="61" y="1144"/>
                    <a:pt x="148" y="1082"/>
                    <a:pt x="197" y="1021"/>
                  </a:cubicBezTo>
                  <a:cubicBezTo>
                    <a:pt x="209" y="1009"/>
                    <a:pt x="246" y="1009"/>
                    <a:pt x="270" y="1009"/>
                  </a:cubicBezTo>
                  <a:cubicBezTo>
                    <a:pt x="295" y="1033"/>
                    <a:pt x="357" y="1058"/>
                    <a:pt x="357" y="1082"/>
                  </a:cubicBezTo>
                  <a:cubicBezTo>
                    <a:pt x="369" y="1230"/>
                    <a:pt x="344" y="1390"/>
                    <a:pt x="357" y="1537"/>
                  </a:cubicBezTo>
                  <a:cubicBezTo>
                    <a:pt x="369" y="1759"/>
                    <a:pt x="504" y="1906"/>
                    <a:pt x="676" y="2004"/>
                  </a:cubicBezTo>
                  <a:cubicBezTo>
                    <a:pt x="750" y="2054"/>
                    <a:pt x="836" y="2090"/>
                    <a:pt x="922" y="2115"/>
                  </a:cubicBezTo>
                  <a:cubicBezTo>
                    <a:pt x="1549" y="2238"/>
                    <a:pt x="2102" y="2103"/>
                    <a:pt x="2594" y="1697"/>
                  </a:cubicBezTo>
                  <a:cubicBezTo>
                    <a:pt x="2692" y="1611"/>
                    <a:pt x="2754" y="1476"/>
                    <a:pt x="2729" y="1341"/>
                  </a:cubicBezTo>
                  <a:cubicBezTo>
                    <a:pt x="2705" y="1205"/>
                    <a:pt x="2655" y="1082"/>
                    <a:pt x="2619" y="935"/>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22"/>
            <p:cNvSpPr/>
            <p:nvPr/>
          </p:nvSpPr>
          <p:spPr>
            <a:xfrm>
              <a:off x="-10358967" y="-4804110"/>
              <a:ext cx="62833" cy="108891"/>
            </a:xfrm>
            <a:custGeom>
              <a:rect b="b" l="l" r="r" t="t"/>
              <a:pathLst>
                <a:path extrusionOk="0" h="2324" w="1341">
                  <a:moveTo>
                    <a:pt x="13" y="849"/>
                  </a:moveTo>
                  <a:cubicBezTo>
                    <a:pt x="0" y="640"/>
                    <a:pt x="49" y="455"/>
                    <a:pt x="197" y="295"/>
                  </a:cubicBezTo>
                  <a:cubicBezTo>
                    <a:pt x="431" y="37"/>
                    <a:pt x="971" y="0"/>
                    <a:pt x="1205" y="418"/>
                  </a:cubicBezTo>
                  <a:cubicBezTo>
                    <a:pt x="1254" y="517"/>
                    <a:pt x="1303" y="615"/>
                    <a:pt x="1328" y="726"/>
                  </a:cubicBezTo>
                  <a:cubicBezTo>
                    <a:pt x="1340" y="812"/>
                    <a:pt x="1340" y="922"/>
                    <a:pt x="1303" y="972"/>
                  </a:cubicBezTo>
                  <a:cubicBezTo>
                    <a:pt x="1058" y="1230"/>
                    <a:pt x="1107" y="1537"/>
                    <a:pt x="1094" y="1844"/>
                  </a:cubicBezTo>
                  <a:cubicBezTo>
                    <a:pt x="1082" y="1955"/>
                    <a:pt x="1070" y="2066"/>
                    <a:pt x="1045" y="2164"/>
                  </a:cubicBezTo>
                  <a:cubicBezTo>
                    <a:pt x="1021" y="2226"/>
                    <a:pt x="959" y="2287"/>
                    <a:pt x="910" y="2299"/>
                  </a:cubicBezTo>
                  <a:cubicBezTo>
                    <a:pt x="701" y="2324"/>
                    <a:pt x="517" y="2262"/>
                    <a:pt x="357" y="2139"/>
                  </a:cubicBezTo>
                  <a:cubicBezTo>
                    <a:pt x="332" y="2115"/>
                    <a:pt x="308" y="2066"/>
                    <a:pt x="295" y="2029"/>
                  </a:cubicBezTo>
                  <a:cubicBezTo>
                    <a:pt x="283" y="1943"/>
                    <a:pt x="271" y="1857"/>
                    <a:pt x="271" y="1771"/>
                  </a:cubicBezTo>
                  <a:cubicBezTo>
                    <a:pt x="271" y="1611"/>
                    <a:pt x="258" y="1463"/>
                    <a:pt x="148" y="1340"/>
                  </a:cubicBezTo>
                  <a:cubicBezTo>
                    <a:pt x="13" y="1193"/>
                    <a:pt x="13" y="1021"/>
                    <a:pt x="13" y="849"/>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22"/>
            <p:cNvSpPr/>
            <p:nvPr/>
          </p:nvSpPr>
          <p:spPr>
            <a:xfrm>
              <a:off x="-10992587" y="-5046632"/>
              <a:ext cx="105471" cy="73234"/>
            </a:xfrm>
            <a:custGeom>
              <a:rect b="b" l="l" r="r" t="t"/>
              <a:pathLst>
                <a:path extrusionOk="0" h="1563" w="2251">
                  <a:moveTo>
                    <a:pt x="1119" y="370"/>
                  </a:moveTo>
                  <a:cubicBezTo>
                    <a:pt x="787" y="370"/>
                    <a:pt x="468" y="382"/>
                    <a:pt x="136" y="456"/>
                  </a:cubicBezTo>
                  <a:cubicBezTo>
                    <a:pt x="111" y="468"/>
                    <a:pt x="62" y="431"/>
                    <a:pt x="37" y="394"/>
                  </a:cubicBezTo>
                  <a:cubicBezTo>
                    <a:pt x="0" y="357"/>
                    <a:pt x="25" y="259"/>
                    <a:pt x="74" y="222"/>
                  </a:cubicBezTo>
                  <a:cubicBezTo>
                    <a:pt x="246" y="112"/>
                    <a:pt x="431" y="26"/>
                    <a:pt x="627" y="13"/>
                  </a:cubicBezTo>
                  <a:cubicBezTo>
                    <a:pt x="984" y="1"/>
                    <a:pt x="1328" y="1"/>
                    <a:pt x="1685" y="13"/>
                  </a:cubicBezTo>
                  <a:cubicBezTo>
                    <a:pt x="1808" y="13"/>
                    <a:pt x="1943" y="87"/>
                    <a:pt x="2053" y="136"/>
                  </a:cubicBezTo>
                  <a:cubicBezTo>
                    <a:pt x="2164" y="185"/>
                    <a:pt x="2250" y="345"/>
                    <a:pt x="2226" y="468"/>
                  </a:cubicBezTo>
                  <a:cubicBezTo>
                    <a:pt x="2189" y="788"/>
                    <a:pt x="2078" y="1058"/>
                    <a:pt x="1771" y="1218"/>
                  </a:cubicBezTo>
                  <a:cubicBezTo>
                    <a:pt x="1513" y="1353"/>
                    <a:pt x="1254" y="1476"/>
                    <a:pt x="972" y="1538"/>
                  </a:cubicBezTo>
                  <a:cubicBezTo>
                    <a:pt x="861" y="1562"/>
                    <a:pt x="750" y="1525"/>
                    <a:pt x="677" y="1439"/>
                  </a:cubicBezTo>
                  <a:cubicBezTo>
                    <a:pt x="652" y="1415"/>
                    <a:pt x="652" y="1353"/>
                    <a:pt x="664" y="1329"/>
                  </a:cubicBezTo>
                  <a:cubicBezTo>
                    <a:pt x="726" y="1279"/>
                    <a:pt x="800" y="1218"/>
                    <a:pt x="873" y="1181"/>
                  </a:cubicBezTo>
                  <a:cubicBezTo>
                    <a:pt x="1119" y="1070"/>
                    <a:pt x="1365" y="972"/>
                    <a:pt x="1599" y="861"/>
                  </a:cubicBezTo>
                  <a:cubicBezTo>
                    <a:pt x="1697" y="812"/>
                    <a:pt x="1758" y="726"/>
                    <a:pt x="1808" y="616"/>
                  </a:cubicBezTo>
                  <a:cubicBezTo>
                    <a:pt x="1832" y="530"/>
                    <a:pt x="1795" y="407"/>
                    <a:pt x="1722" y="407"/>
                  </a:cubicBezTo>
                  <a:cubicBezTo>
                    <a:pt x="1525" y="394"/>
                    <a:pt x="1316" y="382"/>
                    <a:pt x="1119" y="370"/>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22"/>
            <p:cNvSpPr/>
            <p:nvPr/>
          </p:nvSpPr>
          <p:spPr>
            <a:xfrm>
              <a:off x="-10573844" y="-4955030"/>
              <a:ext cx="119855" cy="102003"/>
            </a:xfrm>
            <a:custGeom>
              <a:rect b="b" l="l" r="r" t="t"/>
              <a:pathLst>
                <a:path extrusionOk="0" h="2177" w="2558">
                  <a:moveTo>
                    <a:pt x="1365" y="74"/>
                  </a:moveTo>
                  <a:cubicBezTo>
                    <a:pt x="1488" y="1"/>
                    <a:pt x="1624" y="13"/>
                    <a:pt x="1746" y="74"/>
                  </a:cubicBezTo>
                  <a:cubicBezTo>
                    <a:pt x="2189" y="271"/>
                    <a:pt x="2398" y="652"/>
                    <a:pt x="2496" y="1095"/>
                  </a:cubicBezTo>
                  <a:cubicBezTo>
                    <a:pt x="2558" y="1353"/>
                    <a:pt x="2337" y="1746"/>
                    <a:pt x="2091" y="1857"/>
                  </a:cubicBezTo>
                  <a:cubicBezTo>
                    <a:pt x="1599" y="2066"/>
                    <a:pt x="1083" y="2177"/>
                    <a:pt x="542" y="2140"/>
                  </a:cubicBezTo>
                  <a:cubicBezTo>
                    <a:pt x="406" y="2127"/>
                    <a:pt x="296" y="2066"/>
                    <a:pt x="210" y="1955"/>
                  </a:cubicBezTo>
                  <a:cubicBezTo>
                    <a:pt x="136" y="1845"/>
                    <a:pt x="62" y="1734"/>
                    <a:pt x="25" y="1611"/>
                  </a:cubicBezTo>
                  <a:cubicBezTo>
                    <a:pt x="1" y="1537"/>
                    <a:pt x="13" y="1439"/>
                    <a:pt x="38" y="1365"/>
                  </a:cubicBezTo>
                  <a:cubicBezTo>
                    <a:pt x="38" y="1328"/>
                    <a:pt x="99" y="1291"/>
                    <a:pt x="136" y="1291"/>
                  </a:cubicBezTo>
                  <a:cubicBezTo>
                    <a:pt x="173" y="1279"/>
                    <a:pt x="234" y="1291"/>
                    <a:pt x="247" y="1316"/>
                  </a:cubicBezTo>
                  <a:cubicBezTo>
                    <a:pt x="394" y="1734"/>
                    <a:pt x="738" y="1783"/>
                    <a:pt x="1107" y="1734"/>
                  </a:cubicBezTo>
                  <a:cubicBezTo>
                    <a:pt x="1390" y="1685"/>
                    <a:pt x="1673" y="1636"/>
                    <a:pt x="1943" y="1550"/>
                  </a:cubicBezTo>
                  <a:cubicBezTo>
                    <a:pt x="2201" y="1476"/>
                    <a:pt x="2324" y="1168"/>
                    <a:pt x="2226" y="898"/>
                  </a:cubicBezTo>
                  <a:cubicBezTo>
                    <a:pt x="2054" y="480"/>
                    <a:pt x="1882" y="320"/>
                    <a:pt x="1365" y="74"/>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22"/>
            <p:cNvSpPr/>
            <p:nvPr/>
          </p:nvSpPr>
          <p:spPr>
            <a:xfrm>
              <a:off x="-10918275" y="-4888777"/>
              <a:ext cx="72625" cy="63957"/>
            </a:xfrm>
            <a:custGeom>
              <a:rect b="b" l="l" r="r" t="t"/>
              <a:pathLst>
                <a:path extrusionOk="0" h="1365" w="1550">
                  <a:moveTo>
                    <a:pt x="1082" y="172"/>
                  </a:moveTo>
                  <a:cubicBezTo>
                    <a:pt x="898" y="222"/>
                    <a:pt x="713" y="258"/>
                    <a:pt x="517" y="308"/>
                  </a:cubicBezTo>
                  <a:cubicBezTo>
                    <a:pt x="418" y="332"/>
                    <a:pt x="369" y="480"/>
                    <a:pt x="431" y="578"/>
                  </a:cubicBezTo>
                  <a:cubicBezTo>
                    <a:pt x="529" y="750"/>
                    <a:pt x="664" y="849"/>
                    <a:pt x="849" y="861"/>
                  </a:cubicBezTo>
                  <a:cubicBezTo>
                    <a:pt x="1070" y="873"/>
                    <a:pt x="1291" y="861"/>
                    <a:pt x="1500" y="873"/>
                  </a:cubicBezTo>
                  <a:cubicBezTo>
                    <a:pt x="1525" y="873"/>
                    <a:pt x="1549" y="898"/>
                    <a:pt x="1549" y="910"/>
                  </a:cubicBezTo>
                  <a:cubicBezTo>
                    <a:pt x="1549" y="947"/>
                    <a:pt x="1549" y="996"/>
                    <a:pt x="1537" y="1033"/>
                  </a:cubicBezTo>
                  <a:cubicBezTo>
                    <a:pt x="1525" y="1070"/>
                    <a:pt x="1488" y="1107"/>
                    <a:pt x="1451" y="1119"/>
                  </a:cubicBezTo>
                  <a:cubicBezTo>
                    <a:pt x="971" y="1365"/>
                    <a:pt x="394" y="1217"/>
                    <a:pt x="123" y="763"/>
                  </a:cubicBezTo>
                  <a:cubicBezTo>
                    <a:pt x="0" y="554"/>
                    <a:pt x="25" y="332"/>
                    <a:pt x="111" y="123"/>
                  </a:cubicBezTo>
                  <a:cubicBezTo>
                    <a:pt x="148" y="37"/>
                    <a:pt x="234" y="0"/>
                    <a:pt x="320" y="0"/>
                  </a:cubicBezTo>
                  <a:cubicBezTo>
                    <a:pt x="578" y="0"/>
                    <a:pt x="849" y="0"/>
                    <a:pt x="1082" y="172"/>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22"/>
            <p:cNvSpPr/>
            <p:nvPr/>
          </p:nvSpPr>
          <p:spPr>
            <a:xfrm>
              <a:off x="-10635458" y="-4539707"/>
              <a:ext cx="565680" cy="94507"/>
            </a:xfrm>
            <a:custGeom>
              <a:rect b="b" l="l" r="r" t="t"/>
              <a:pathLst>
                <a:path extrusionOk="0" h="2017" w="12073">
                  <a:moveTo>
                    <a:pt x="259" y="2004"/>
                  </a:moveTo>
                  <a:cubicBezTo>
                    <a:pt x="173" y="1992"/>
                    <a:pt x="86" y="2016"/>
                    <a:pt x="0" y="1906"/>
                  </a:cubicBezTo>
                  <a:cubicBezTo>
                    <a:pt x="74" y="1856"/>
                    <a:pt x="136" y="1795"/>
                    <a:pt x="209" y="1770"/>
                  </a:cubicBezTo>
                  <a:cubicBezTo>
                    <a:pt x="541" y="1647"/>
                    <a:pt x="886" y="1549"/>
                    <a:pt x="1242" y="1524"/>
                  </a:cubicBezTo>
                  <a:cubicBezTo>
                    <a:pt x="1771" y="1488"/>
                    <a:pt x="2287" y="1377"/>
                    <a:pt x="2791" y="1180"/>
                  </a:cubicBezTo>
                  <a:cubicBezTo>
                    <a:pt x="3148" y="1045"/>
                    <a:pt x="3516" y="1020"/>
                    <a:pt x="3885" y="971"/>
                  </a:cubicBezTo>
                  <a:cubicBezTo>
                    <a:pt x="4832" y="873"/>
                    <a:pt x="5766" y="676"/>
                    <a:pt x="6700" y="516"/>
                  </a:cubicBezTo>
                  <a:cubicBezTo>
                    <a:pt x="7131" y="455"/>
                    <a:pt x="7573" y="381"/>
                    <a:pt x="8003" y="320"/>
                  </a:cubicBezTo>
                  <a:cubicBezTo>
                    <a:pt x="8643" y="221"/>
                    <a:pt x="9270" y="111"/>
                    <a:pt x="9909" y="62"/>
                  </a:cubicBezTo>
                  <a:cubicBezTo>
                    <a:pt x="10585" y="0"/>
                    <a:pt x="11274" y="0"/>
                    <a:pt x="11950" y="148"/>
                  </a:cubicBezTo>
                  <a:cubicBezTo>
                    <a:pt x="11987" y="148"/>
                    <a:pt x="12023" y="185"/>
                    <a:pt x="12073" y="221"/>
                  </a:cubicBezTo>
                  <a:cubicBezTo>
                    <a:pt x="12023" y="258"/>
                    <a:pt x="11974" y="307"/>
                    <a:pt x="11925" y="320"/>
                  </a:cubicBezTo>
                  <a:cubicBezTo>
                    <a:pt x="11593" y="357"/>
                    <a:pt x="11261" y="418"/>
                    <a:pt x="10942" y="418"/>
                  </a:cubicBezTo>
                  <a:cubicBezTo>
                    <a:pt x="10204" y="393"/>
                    <a:pt x="9479" y="504"/>
                    <a:pt x="8766" y="602"/>
                  </a:cubicBezTo>
                  <a:cubicBezTo>
                    <a:pt x="8348" y="652"/>
                    <a:pt x="7930" y="713"/>
                    <a:pt x="7524" y="775"/>
                  </a:cubicBezTo>
                  <a:cubicBezTo>
                    <a:pt x="6860" y="885"/>
                    <a:pt x="6221" y="1008"/>
                    <a:pt x="5557" y="1119"/>
                  </a:cubicBezTo>
                  <a:cubicBezTo>
                    <a:pt x="4992" y="1205"/>
                    <a:pt x="4426" y="1291"/>
                    <a:pt x="3861" y="1365"/>
                  </a:cubicBezTo>
                  <a:cubicBezTo>
                    <a:pt x="3443" y="1414"/>
                    <a:pt x="3037" y="1488"/>
                    <a:pt x="2631" y="1611"/>
                  </a:cubicBezTo>
                  <a:cubicBezTo>
                    <a:pt x="2152" y="1770"/>
                    <a:pt x="1648" y="1832"/>
                    <a:pt x="1131" y="1844"/>
                  </a:cubicBezTo>
                  <a:cubicBezTo>
                    <a:pt x="873" y="1856"/>
                    <a:pt x="615" y="1906"/>
                    <a:pt x="345" y="1942"/>
                  </a:cubicBezTo>
                  <a:cubicBezTo>
                    <a:pt x="308" y="1942"/>
                    <a:pt x="283" y="1992"/>
                    <a:pt x="246" y="2016"/>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22"/>
            <p:cNvSpPr/>
            <p:nvPr/>
          </p:nvSpPr>
          <p:spPr>
            <a:xfrm>
              <a:off x="-10415427" y="-4486714"/>
              <a:ext cx="337028" cy="60490"/>
            </a:xfrm>
            <a:custGeom>
              <a:rect b="b" l="l" r="r" t="t"/>
              <a:pathLst>
                <a:path extrusionOk="0" h="1291" w="7193">
                  <a:moveTo>
                    <a:pt x="1" y="1229"/>
                  </a:moveTo>
                  <a:cubicBezTo>
                    <a:pt x="62" y="1168"/>
                    <a:pt x="99" y="1107"/>
                    <a:pt x="148" y="1082"/>
                  </a:cubicBezTo>
                  <a:cubicBezTo>
                    <a:pt x="332" y="1008"/>
                    <a:pt x="517" y="934"/>
                    <a:pt x="714" y="898"/>
                  </a:cubicBezTo>
                  <a:cubicBezTo>
                    <a:pt x="1599" y="725"/>
                    <a:pt x="2496" y="590"/>
                    <a:pt x="3381" y="418"/>
                  </a:cubicBezTo>
                  <a:cubicBezTo>
                    <a:pt x="4057" y="295"/>
                    <a:pt x="4721" y="184"/>
                    <a:pt x="5410" y="221"/>
                  </a:cubicBezTo>
                  <a:cubicBezTo>
                    <a:pt x="5631" y="234"/>
                    <a:pt x="5852" y="234"/>
                    <a:pt x="6049" y="86"/>
                  </a:cubicBezTo>
                  <a:cubicBezTo>
                    <a:pt x="6135" y="12"/>
                    <a:pt x="6295" y="0"/>
                    <a:pt x="6418" y="0"/>
                  </a:cubicBezTo>
                  <a:cubicBezTo>
                    <a:pt x="6664" y="12"/>
                    <a:pt x="6909" y="49"/>
                    <a:pt x="7143" y="86"/>
                  </a:cubicBezTo>
                  <a:cubicBezTo>
                    <a:pt x="7168" y="86"/>
                    <a:pt x="7192" y="123"/>
                    <a:pt x="7192" y="135"/>
                  </a:cubicBezTo>
                  <a:cubicBezTo>
                    <a:pt x="7180" y="160"/>
                    <a:pt x="7155" y="221"/>
                    <a:pt x="7131" y="221"/>
                  </a:cubicBezTo>
                  <a:cubicBezTo>
                    <a:pt x="6946" y="271"/>
                    <a:pt x="6750" y="283"/>
                    <a:pt x="6602" y="455"/>
                  </a:cubicBezTo>
                  <a:cubicBezTo>
                    <a:pt x="6541" y="529"/>
                    <a:pt x="6405" y="553"/>
                    <a:pt x="6295" y="553"/>
                  </a:cubicBezTo>
                  <a:cubicBezTo>
                    <a:pt x="5987" y="578"/>
                    <a:pt x="5680" y="615"/>
                    <a:pt x="5373" y="602"/>
                  </a:cubicBezTo>
                  <a:cubicBezTo>
                    <a:pt x="4635" y="578"/>
                    <a:pt x="3922" y="676"/>
                    <a:pt x="3197" y="799"/>
                  </a:cubicBezTo>
                  <a:cubicBezTo>
                    <a:pt x="2373" y="959"/>
                    <a:pt x="1562" y="1119"/>
                    <a:pt x="714" y="1193"/>
                  </a:cubicBezTo>
                  <a:cubicBezTo>
                    <a:pt x="541" y="1205"/>
                    <a:pt x="369" y="1266"/>
                    <a:pt x="197" y="1279"/>
                  </a:cubicBezTo>
                  <a:cubicBezTo>
                    <a:pt x="148" y="1291"/>
                    <a:pt x="87" y="1254"/>
                    <a:pt x="1" y="1229"/>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22"/>
            <p:cNvSpPr/>
            <p:nvPr/>
          </p:nvSpPr>
          <p:spPr>
            <a:xfrm>
              <a:off x="-10751237" y="-4572553"/>
              <a:ext cx="344478" cy="58241"/>
            </a:xfrm>
            <a:custGeom>
              <a:rect b="b" l="l" r="r" t="t"/>
              <a:pathLst>
                <a:path extrusionOk="0" h="1243" w="7352">
                  <a:moveTo>
                    <a:pt x="0" y="1070"/>
                  </a:moveTo>
                  <a:cubicBezTo>
                    <a:pt x="50" y="984"/>
                    <a:pt x="148" y="984"/>
                    <a:pt x="222" y="984"/>
                  </a:cubicBezTo>
                  <a:cubicBezTo>
                    <a:pt x="1291" y="947"/>
                    <a:pt x="2324" y="726"/>
                    <a:pt x="3344" y="431"/>
                  </a:cubicBezTo>
                  <a:cubicBezTo>
                    <a:pt x="3811" y="295"/>
                    <a:pt x="4303" y="283"/>
                    <a:pt x="4783" y="197"/>
                  </a:cubicBezTo>
                  <a:cubicBezTo>
                    <a:pt x="4869" y="185"/>
                    <a:pt x="4955" y="197"/>
                    <a:pt x="5041" y="172"/>
                  </a:cubicBezTo>
                  <a:cubicBezTo>
                    <a:pt x="5791" y="0"/>
                    <a:pt x="6528" y="123"/>
                    <a:pt x="7278" y="209"/>
                  </a:cubicBezTo>
                  <a:cubicBezTo>
                    <a:pt x="7290" y="209"/>
                    <a:pt x="7315" y="234"/>
                    <a:pt x="7352" y="259"/>
                  </a:cubicBezTo>
                  <a:cubicBezTo>
                    <a:pt x="7290" y="295"/>
                    <a:pt x="7254" y="332"/>
                    <a:pt x="7204" y="332"/>
                  </a:cubicBezTo>
                  <a:cubicBezTo>
                    <a:pt x="6700" y="381"/>
                    <a:pt x="6184" y="418"/>
                    <a:pt x="5692" y="480"/>
                  </a:cubicBezTo>
                  <a:cubicBezTo>
                    <a:pt x="4770" y="590"/>
                    <a:pt x="3848" y="677"/>
                    <a:pt x="2951" y="910"/>
                  </a:cubicBezTo>
                  <a:cubicBezTo>
                    <a:pt x="2029" y="1156"/>
                    <a:pt x="1082" y="1242"/>
                    <a:pt x="123" y="1119"/>
                  </a:cubicBezTo>
                  <a:cubicBezTo>
                    <a:pt x="86" y="1119"/>
                    <a:pt x="50" y="1094"/>
                    <a:pt x="0" y="1070"/>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22"/>
            <p:cNvSpPr/>
            <p:nvPr/>
          </p:nvSpPr>
          <p:spPr>
            <a:xfrm>
              <a:off x="-10758733" y="-4641664"/>
              <a:ext cx="319176" cy="39218"/>
            </a:xfrm>
            <a:custGeom>
              <a:rect b="b" l="l" r="r" t="t"/>
              <a:pathLst>
                <a:path extrusionOk="0" h="837" w="6812">
                  <a:moveTo>
                    <a:pt x="6811" y="160"/>
                  </a:moveTo>
                  <a:cubicBezTo>
                    <a:pt x="6725" y="246"/>
                    <a:pt x="6602" y="234"/>
                    <a:pt x="6504" y="246"/>
                  </a:cubicBezTo>
                  <a:cubicBezTo>
                    <a:pt x="6147" y="283"/>
                    <a:pt x="5803" y="308"/>
                    <a:pt x="5447" y="357"/>
                  </a:cubicBezTo>
                  <a:cubicBezTo>
                    <a:pt x="4930" y="443"/>
                    <a:pt x="4402" y="492"/>
                    <a:pt x="3873" y="516"/>
                  </a:cubicBezTo>
                  <a:cubicBezTo>
                    <a:pt x="3332" y="553"/>
                    <a:pt x="2779" y="627"/>
                    <a:pt x="2238" y="713"/>
                  </a:cubicBezTo>
                  <a:cubicBezTo>
                    <a:pt x="1537" y="836"/>
                    <a:pt x="837" y="824"/>
                    <a:pt x="136" y="750"/>
                  </a:cubicBezTo>
                  <a:cubicBezTo>
                    <a:pt x="99" y="750"/>
                    <a:pt x="62" y="713"/>
                    <a:pt x="1" y="689"/>
                  </a:cubicBezTo>
                  <a:cubicBezTo>
                    <a:pt x="62" y="652"/>
                    <a:pt x="99" y="615"/>
                    <a:pt x="148" y="603"/>
                  </a:cubicBezTo>
                  <a:cubicBezTo>
                    <a:pt x="308" y="590"/>
                    <a:pt x="455" y="578"/>
                    <a:pt x="615" y="578"/>
                  </a:cubicBezTo>
                  <a:cubicBezTo>
                    <a:pt x="1082" y="578"/>
                    <a:pt x="1537" y="529"/>
                    <a:pt x="1992" y="443"/>
                  </a:cubicBezTo>
                  <a:cubicBezTo>
                    <a:pt x="2730" y="308"/>
                    <a:pt x="3467" y="209"/>
                    <a:pt x="4217" y="172"/>
                  </a:cubicBezTo>
                  <a:cubicBezTo>
                    <a:pt x="4635" y="160"/>
                    <a:pt x="5053" y="86"/>
                    <a:pt x="5459" y="37"/>
                  </a:cubicBezTo>
                  <a:cubicBezTo>
                    <a:pt x="5901" y="0"/>
                    <a:pt x="6344" y="25"/>
                    <a:pt x="6774" y="111"/>
                  </a:cubicBezTo>
                  <a:cubicBezTo>
                    <a:pt x="6787" y="123"/>
                    <a:pt x="6799" y="148"/>
                    <a:pt x="6811" y="160"/>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22"/>
            <p:cNvSpPr/>
            <p:nvPr/>
          </p:nvSpPr>
          <p:spPr>
            <a:xfrm>
              <a:off x="-10275471" y="-4614020"/>
              <a:ext cx="233900" cy="39780"/>
            </a:xfrm>
            <a:custGeom>
              <a:rect b="b" l="l" r="r" t="t"/>
              <a:pathLst>
                <a:path extrusionOk="0" h="849" w="4992">
                  <a:moveTo>
                    <a:pt x="13" y="701"/>
                  </a:moveTo>
                  <a:cubicBezTo>
                    <a:pt x="271" y="664"/>
                    <a:pt x="517" y="615"/>
                    <a:pt x="775" y="578"/>
                  </a:cubicBezTo>
                  <a:cubicBezTo>
                    <a:pt x="1144" y="529"/>
                    <a:pt x="1513" y="467"/>
                    <a:pt x="1882" y="418"/>
                  </a:cubicBezTo>
                  <a:cubicBezTo>
                    <a:pt x="2533" y="320"/>
                    <a:pt x="3185" y="246"/>
                    <a:pt x="3836" y="160"/>
                  </a:cubicBezTo>
                  <a:cubicBezTo>
                    <a:pt x="4095" y="123"/>
                    <a:pt x="4353" y="49"/>
                    <a:pt x="4611" y="13"/>
                  </a:cubicBezTo>
                  <a:cubicBezTo>
                    <a:pt x="4697" y="0"/>
                    <a:pt x="4795" y="0"/>
                    <a:pt x="4881" y="13"/>
                  </a:cubicBezTo>
                  <a:cubicBezTo>
                    <a:pt x="4918" y="13"/>
                    <a:pt x="4955" y="49"/>
                    <a:pt x="4992" y="74"/>
                  </a:cubicBezTo>
                  <a:cubicBezTo>
                    <a:pt x="4967" y="99"/>
                    <a:pt x="4943" y="148"/>
                    <a:pt x="4918" y="172"/>
                  </a:cubicBezTo>
                  <a:cubicBezTo>
                    <a:pt x="4709" y="246"/>
                    <a:pt x="4513" y="357"/>
                    <a:pt x="4304" y="406"/>
                  </a:cubicBezTo>
                  <a:cubicBezTo>
                    <a:pt x="3984" y="480"/>
                    <a:pt x="3652" y="517"/>
                    <a:pt x="3332" y="566"/>
                  </a:cubicBezTo>
                  <a:cubicBezTo>
                    <a:pt x="2767" y="640"/>
                    <a:pt x="2201" y="713"/>
                    <a:pt x="1624" y="762"/>
                  </a:cubicBezTo>
                  <a:cubicBezTo>
                    <a:pt x="1169" y="812"/>
                    <a:pt x="714" y="824"/>
                    <a:pt x="247" y="849"/>
                  </a:cubicBezTo>
                  <a:cubicBezTo>
                    <a:pt x="173" y="849"/>
                    <a:pt x="87" y="812"/>
                    <a:pt x="1" y="799"/>
                  </a:cubicBezTo>
                  <a:cubicBezTo>
                    <a:pt x="1" y="775"/>
                    <a:pt x="13" y="738"/>
                    <a:pt x="13" y="701"/>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22"/>
            <p:cNvSpPr/>
            <p:nvPr/>
          </p:nvSpPr>
          <p:spPr>
            <a:xfrm>
              <a:off x="-10803667" y="-4448715"/>
              <a:ext cx="123322" cy="25958"/>
            </a:xfrm>
            <a:custGeom>
              <a:rect b="b" l="l" r="r" t="t"/>
              <a:pathLst>
                <a:path extrusionOk="0" h="554" w="2632">
                  <a:moveTo>
                    <a:pt x="1" y="431"/>
                  </a:moveTo>
                  <a:cubicBezTo>
                    <a:pt x="99" y="382"/>
                    <a:pt x="161" y="332"/>
                    <a:pt x="210" y="332"/>
                  </a:cubicBezTo>
                  <a:cubicBezTo>
                    <a:pt x="751" y="234"/>
                    <a:pt x="1292" y="136"/>
                    <a:pt x="1832" y="37"/>
                  </a:cubicBezTo>
                  <a:cubicBezTo>
                    <a:pt x="2078" y="0"/>
                    <a:pt x="2312" y="13"/>
                    <a:pt x="2545" y="62"/>
                  </a:cubicBezTo>
                  <a:cubicBezTo>
                    <a:pt x="2582" y="74"/>
                    <a:pt x="2607" y="123"/>
                    <a:pt x="2632" y="160"/>
                  </a:cubicBezTo>
                  <a:cubicBezTo>
                    <a:pt x="2619" y="173"/>
                    <a:pt x="2595" y="197"/>
                    <a:pt x="2582" y="197"/>
                  </a:cubicBezTo>
                  <a:cubicBezTo>
                    <a:pt x="2127" y="283"/>
                    <a:pt x="1685" y="382"/>
                    <a:pt x="1230" y="455"/>
                  </a:cubicBezTo>
                  <a:cubicBezTo>
                    <a:pt x="837" y="504"/>
                    <a:pt x="443" y="554"/>
                    <a:pt x="1" y="431"/>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22"/>
            <p:cNvSpPr/>
            <p:nvPr/>
          </p:nvSpPr>
          <p:spPr>
            <a:xfrm>
              <a:off x="-10126285" y="-4736124"/>
              <a:ext cx="103737" cy="25958"/>
            </a:xfrm>
            <a:custGeom>
              <a:rect b="b" l="l" r="r" t="t"/>
              <a:pathLst>
                <a:path extrusionOk="0" h="554" w="2214">
                  <a:moveTo>
                    <a:pt x="2214" y="123"/>
                  </a:moveTo>
                  <a:cubicBezTo>
                    <a:pt x="2189" y="184"/>
                    <a:pt x="2177" y="234"/>
                    <a:pt x="2152" y="246"/>
                  </a:cubicBezTo>
                  <a:cubicBezTo>
                    <a:pt x="2054" y="283"/>
                    <a:pt x="1943" y="307"/>
                    <a:pt x="1833" y="320"/>
                  </a:cubicBezTo>
                  <a:cubicBezTo>
                    <a:pt x="1427" y="357"/>
                    <a:pt x="1009" y="406"/>
                    <a:pt x="591" y="406"/>
                  </a:cubicBezTo>
                  <a:cubicBezTo>
                    <a:pt x="407" y="406"/>
                    <a:pt x="222" y="553"/>
                    <a:pt x="1" y="455"/>
                  </a:cubicBezTo>
                  <a:cubicBezTo>
                    <a:pt x="357" y="172"/>
                    <a:pt x="775" y="172"/>
                    <a:pt x="1181" y="111"/>
                  </a:cubicBezTo>
                  <a:cubicBezTo>
                    <a:pt x="1525" y="62"/>
                    <a:pt x="1869" y="0"/>
                    <a:pt x="2214" y="123"/>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22"/>
            <p:cNvSpPr/>
            <p:nvPr/>
          </p:nvSpPr>
          <p:spPr>
            <a:xfrm>
              <a:off x="-10634333" y="-4447544"/>
              <a:ext cx="33501" cy="14431"/>
            </a:xfrm>
            <a:custGeom>
              <a:rect b="b" l="l" r="r" t="t"/>
              <a:pathLst>
                <a:path extrusionOk="0" h="308" w="715">
                  <a:moveTo>
                    <a:pt x="222" y="49"/>
                  </a:moveTo>
                  <a:cubicBezTo>
                    <a:pt x="394" y="49"/>
                    <a:pt x="554" y="0"/>
                    <a:pt x="714" y="98"/>
                  </a:cubicBezTo>
                  <a:cubicBezTo>
                    <a:pt x="616" y="234"/>
                    <a:pt x="456" y="209"/>
                    <a:pt x="321" y="258"/>
                  </a:cubicBezTo>
                  <a:cubicBezTo>
                    <a:pt x="222" y="295"/>
                    <a:pt x="112" y="295"/>
                    <a:pt x="1" y="307"/>
                  </a:cubicBezTo>
                  <a:cubicBezTo>
                    <a:pt x="1" y="123"/>
                    <a:pt x="185" y="148"/>
                    <a:pt x="235" y="37"/>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22"/>
            <p:cNvSpPr/>
            <p:nvPr/>
          </p:nvSpPr>
          <p:spPr>
            <a:xfrm>
              <a:off x="-10860690" y="-5460783"/>
              <a:ext cx="379057" cy="61146"/>
            </a:xfrm>
            <a:custGeom>
              <a:rect b="b" l="l" r="r" t="t"/>
              <a:pathLst>
                <a:path extrusionOk="0" h="1305" w="8090">
                  <a:moveTo>
                    <a:pt x="1" y="1206"/>
                  </a:moveTo>
                  <a:cubicBezTo>
                    <a:pt x="505" y="1071"/>
                    <a:pt x="923" y="984"/>
                    <a:pt x="1365" y="960"/>
                  </a:cubicBezTo>
                  <a:cubicBezTo>
                    <a:pt x="2029" y="923"/>
                    <a:pt x="2681" y="886"/>
                    <a:pt x="3344" y="837"/>
                  </a:cubicBezTo>
                  <a:cubicBezTo>
                    <a:pt x="4205" y="763"/>
                    <a:pt x="5041" y="579"/>
                    <a:pt x="5889" y="407"/>
                  </a:cubicBezTo>
                  <a:cubicBezTo>
                    <a:pt x="6602" y="259"/>
                    <a:pt x="7315" y="136"/>
                    <a:pt x="8028" y="1"/>
                  </a:cubicBezTo>
                  <a:cubicBezTo>
                    <a:pt x="8053" y="1"/>
                    <a:pt x="8090" y="26"/>
                    <a:pt x="8090" y="38"/>
                  </a:cubicBezTo>
                  <a:cubicBezTo>
                    <a:pt x="8077" y="75"/>
                    <a:pt x="8077" y="124"/>
                    <a:pt x="8053" y="149"/>
                  </a:cubicBezTo>
                  <a:cubicBezTo>
                    <a:pt x="7967" y="210"/>
                    <a:pt x="7881" y="284"/>
                    <a:pt x="7782" y="308"/>
                  </a:cubicBezTo>
                  <a:cubicBezTo>
                    <a:pt x="7573" y="382"/>
                    <a:pt x="7352" y="431"/>
                    <a:pt x="7143" y="480"/>
                  </a:cubicBezTo>
                  <a:cubicBezTo>
                    <a:pt x="6553" y="603"/>
                    <a:pt x="5975" y="714"/>
                    <a:pt x="5385" y="837"/>
                  </a:cubicBezTo>
                  <a:cubicBezTo>
                    <a:pt x="4562" y="1009"/>
                    <a:pt x="3738" y="1132"/>
                    <a:pt x="2902" y="1169"/>
                  </a:cubicBezTo>
                  <a:cubicBezTo>
                    <a:pt x="2201" y="1206"/>
                    <a:pt x="1488" y="1243"/>
                    <a:pt x="787" y="1267"/>
                  </a:cubicBezTo>
                  <a:cubicBezTo>
                    <a:pt x="554" y="1279"/>
                    <a:pt x="308" y="1304"/>
                    <a:pt x="1" y="1206"/>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22"/>
            <p:cNvSpPr/>
            <p:nvPr/>
          </p:nvSpPr>
          <p:spPr>
            <a:xfrm>
              <a:off x="-10879104" y="-5360513"/>
              <a:ext cx="368702" cy="36313"/>
            </a:xfrm>
            <a:custGeom>
              <a:rect b="b" l="l" r="r" t="t"/>
              <a:pathLst>
                <a:path extrusionOk="0" h="775" w="7869">
                  <a:moveTo>
                    <a:pt x="7868" y="111"/>
                  </a:moveTo>
                  <a:cubicBezTo>
                    <a:pt x="7782" y="160"/>
                    <a:pt x="7733" y="209"/>
                    <a:pt x="7671" y="209"/>
                  </a:cubicBezTo>
                  <a:cubicBezTo>
                    <a:pt x="6848" y="357"/>
                    <a:pt x="6036" y="553"/>
                    <a:pt x="5200" y="639"/>
                  </a:cubicBezTo>
                  <a:cubicBezTo>
                    <a:pt x="4930" y="652"/>
                    <a:pt x="4672" y="676"/>
                    <a:pt x="4414" y="688"/>
                  </a:cubicBezTo>
                  <a:cubicBezTo>
                    <a:pt x="4082" y="701"/>
                    <a:pt x="3750" y="701"/>
                    <a:pt x="3418" y="688"/>
                  </a:cubicBezTo>
                  <a:cubicBezTo>
                    <a:pt x="2582" y="676"/>
                    <a:pt x="1746" y="701"/>
                    <a:pt x="910" y="750"/>
                  </a:cubicBezTo>
                  <a:cubicBezTo>
                    <a:pt x="664" y="775"/>
                    <a:pt x="431" y="762"/>
                    <a:pt x="185" y="750"/>
                  </a:cubicBezTo>
                  <a:cubicBezTo>
                    <a:pt x="123" y="750"/>
                    <a:pt x="62" y="701"/>
                    <a:pt x="0" y="676"/>
                  </a:cubicBezTo>
                  <a:cubicBezTo>
                    <a:pt x="49" y="578"/>
                    <a:pt x="135" y="578"/>
                    <a:pt x="222" y="566"/>
                  </a:cubicBezTo>
                  <a:cubicBezTo>
                    <a:pt x="1426" y="418"/>
                    <a:pt x="2643" y="381"/>
                    <a:pt x="3848" y="406"/>
                  </a:cubicBezTo>
                  <a:cubicBezTo>
                    <a:pt x="4598" y="418"/>
                    <a:pt x="5348" y="357"/>
                    <a:pt x="6086" y="221"/>
                  </a:cubicBezTo>
                  <a:cubicBezTo>
                    <a:pt x="6430" y="160"/>
                    <a:pt x="6774" y="111"/>
                    <a:pt x="7130" y="61"/>
                  </a:cubicBezTo>
                  <a:cubicBezTo>
                    <a:pt x="7364" y="37"/>
                    <a:pt x="7598" y="0"/>
                    <a:pt x="7868" y="111"/>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22"/>
            <p:cNvSpPr/>
            <p:nvPr/>
          </p:nvSpPr>
          <p:spPr>
            <a:xfrm>
              <a:off x="-11108928" y="-4719443"/>
              <a:ext cx="247722" cy="267308"/>
            </a:xfrm>
            <a:custGeom>
              <a:rect b="b" l="l" r="r" t="t"/>
              <a:pathLst>
                <a:path extrusionOk="0" h="5705" w="5287">
                  <a:moveTo>
                    <a:pt x="111" y="1"/>
                  </a:moveTo>
                  <a:cubicBezTo>
                    <a:pt x="135" y="13"/>
                    <a:pt x="160" y="13"/>
                    <a:pt x="172" y="13"/>
                  </a:cubicBezTo>
                  <a:cubicBezTo>
                    <a:pt x="246" y="74"/>
                    <a:pt x="320" y="111"/>
                    <a:pt x="381" y="173"/>
                  </a:cubicBezTo>
                  <a:cubicBezTo>
                    <a:pt x="1402" y="1193"/>
                    <a:pt x="2447" y="2176"/>
                    <a:pt x="3393" y="3246"/>
                  </a:cubicBezTo>
                  <a:cubicBezTo>
                    <a:pt x="3873" y="3787"/>
                    <a:pt x="4377" y="4328"/>
                    <a:pt x="4868" y="4856"/>
                  </a:cubicBezTo>
                  <a:cubicBezTo>
                    <a:pt x="5040" y="5053"/>
                    <a:pt x="5200" y="5274"/>
                    <a:pt x="5274" y="5533"/>
                  </a:cubicBezTo>
                  <a:cubicBezTo>
                    <a:pt x="5286" y="5582"/>
                    <a:pt x="5237" y="5643"/>
                    <a:pt x="5188" y="5692"/>
                  </a:cubicBezTo>
                  <a:cubicBezTo>
                    <a:pt x="5176" y="5705"/>
                    <a:pt x="5102" y="5705"/>
                    <a:pt x="5077" y="5680"/>
                  </a:cubicBezTo>
                  <a:cubicBezTo>
                    <a:pt x="5004" y="5631"/>
                    <a:pt x="4930" y="5569"/>
                    <a:pt x="4881" y="5508"/>
                  </a:cubicBezTo>
                  <a:cubicBezTo>
                    <a:pt x="4524" y="5029"/>
                    <a:pt x="4131" y="4586"/>
                    <a:pt x="3713" y="4156"/>
                  </a:cubicBezTo>
                  <a:cubicBezTo>
                    <a:pt x="3602" y="4045"/>
                    <a:pt x="3491" y="3947"/>
                    <a:pt x="3393" y="3824"/>
                  </a:cubicBezTo>
                  <a:cubicBezTo>
                    <a:pt x="2459" y="2767"/>
                    <a:pt x="1463" y="1759"/>
                    <a:pt x="467" y="763"/>
                  </a:cubicBezTo>
                  <a:cubicBezTo>
                    <a:pt x="320" y="603"/>
                    <a:pt x="172" y="431"/>
                    <a:pt x="37" y="259"/>
                  </a:cubicBezTo>
                  <a:cubicBezTo>
                    <a:pt x="0" y="222"/>
                    <a:pt x="12" y="136"/>
                    <a:pt x="25" y="74"/>
                  </a:cubicBezTo>
                  <a:cubicBezTo>
                    <a:pt x="25" y="50"/>
                    <a:pt x="86" y="25"/>
                    <a:pt x="111" y="1"/>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22"/>
            <p:cNvSpPr/>
            <p:nvPr/>
          </p:nvSpPr>
          <p:spPr>
            <a:xfrm>
              <a:off x="-11069757" y="-4573724"/>
              <a:ext cx="195854" cy="209161"/>
            </a:xfrm>
            <a:custGeom>
              <a:rect b="b" l="l" r="r" t="t"/>
              <a:pathLst>
                <a:path extrusionOk="0" h="4464" w="4180">
                  <a:moveTo>
                    <a:pt x="74" y="1"/>
                  </a:moveTo>
                  <a:cubicBezTo>
                    <a:pt x="172" y="62"/>
                    <a:pt x="258" y="124"/>
                    <a:pt x="344" y="197"/>
                  </a:cubicBezTo>
                  <a:cubicBezTo>
                    <a:pt x="787" y="566"/>
                    <a:pt x="1242" y="911"/>
                    <a:pt x="1647" y="1316"/>
                  </a:cubicBezTo>
                  <a:cubicBezTo>
                    <a:pt x="2213" y="1869"/>
                    <a:pt x="2742" y="2459"/>
                    <a:pt x="3282" y="3050"/>
                  </a:cubicBezTo>
                  <a:cubicBezTo>
                    <a:pt x="3578" y="3369"/>
                    <a:pt x="3885" y="3701"/>
                    <a:pt x="4094" y="4082"/>
                  </a:cubicBezTo>
                  <a:cubicBezTo>
                    <a:pt x="4131" y="4144"/>
                    <a:pt x="4168" y="4205"/>
                    <a:pt x="4168" y="4267"/>
                  </a:cubicBezTo>
                  <a:cubicBezTo>
                    <a:pt x="4180" y="4328"/>
                    <a:pt x="4155" y="4414"/>
                    <a:pt x="4118" y="4439"/>
                  </a:cubicBezTo>
                  <a:cubicBezTo>
                    <a:pt x="4069" y="4463"/>
                    <a:pt x="3983" y="4439"/>
                    <a:pt x="3934" y="4402"/>
                  </a:cubicBezTo>
                  <a:cubicBezTo>
                    <a:pt x="3873" y="4377"/>
                    <a:pt x="3836" y="4316"/>
                    <a:pt x="3799" y="4267"/>
                  </a:cubicBezTo>
                  <a:cubicBezTo>
                    <a:pt x="3479" y="3787"/>
                    <a:pt x="3086" y="3369"/>
                    <a:pt x="2692" y="2951"/>
                  </a:cubicBezTo>
                  <a:cubicBezTo>
                    <a:pt x="2336" y="2582"/>
                    <a:pt x="1992" y="2214"/>
                    <a:pt x="1660" y="1833"/>
                  </a:cubicBezTo>
                  <a:cubicBezTo>
                    <a:pt x="1377" y="1525"/>
                    <a:pt x="1082" y="1230"/>
                    <a:pt x="762" y="947"/>
                  </a:cubicBezTo>
                  <a:cubicBezTo>
                    <a:pt x="529" y="751"/>
                    <a:pt x="320" y="517"/>
                    <a:pt x="111" y="284"/>
                  </a:cubicBezTo>
                  <a:cubicBezTo>
                    <a:pt x="62" y="234"/>
                    <a:pt x="37" y="148"/>
                    <a:pt x="0" y="75"/>
                  </a:cubicBezTo>
                  <a:cubicBezTo>
                    <a:pt x="25" y="50"/>
                    <a:pt x="49" y="25"/>
                    <a:pt x="74" y="1"/>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22"/>
            <p:cNvSpPr/>
            <p:nvPr/>
          </p:nvSpPr>
          <p:spPr>
            <a:xfrm>
              <a:off x="-10308879" y="-5497049"/>
              <a:ext cx="70329" cy="95069"/>
            </a:xfrm>
            <a:custGeom>
              <a:rect b="b" l="l" r="r" t="t"/>
              <a:pathLst>
                <a:path extrusionOk="0" h="2029" w="1501">
                  <a:moveTo>
                    <a:pt x="50" y="2029"/>
                  </a:moveTo>
                  <a:cubicBezTo>
                    <a:pt x="38" y="1992"/>
                    <a:pt x="1" y="1943"/>
                    <a:pt x="13" y="1918"/>
                  </a:cubicBezTo>
                  <a:cubicBezTo>
                    <a:pt x="308" y="1168"/>
                    <a:pt x="738" y="517"/>
                    <a:pt x="1390" y="25"/>
                  </a:cubicBezTo>
                  <a:cubicBezTo>
                    <a:pt x="1439" y="0"/>
                    <a:pt x="1476" y="13"/>
                    <a:pt x="1501" y="74"/>
                  </a:cubicBezTo>
                  <a:cubicBezTo>
                    <a:pt x="1501" y="87"/>
                    <a:pt x="1501" y="123"/>
                    <a:pt x="1488" y="136"/>
                  </a:cubicBezTo>
                  <a:cubicBezTo>
                    <a:pt x="1353" y="283"/>
                    <a:pt x="1230" y="431"/>
                    <a:pt x="1083" y="566"/>
                  </a:cubicBezTo>
                  <a:cubicBezTo>
                    <a:pt x="800" y="849"/>
                    <a:pt x="579" y="1168"/>
                    <a:pt x="443" y="1562"/>
                  </a:cubicBezTo>
                  <a:cubicBezTo>
                    <a:pt x="394" y="1722"/>
                    <a:pt x="271" y="1857"/>
                    <a:pt x="173" y="2004"/>
                  </a:cubicBezTo>
                  <a:cubicBezTo>
                    <a:pt x="148" y="2029"/>
                    <a:pt x="99" y="2017"/>
                    <a:pt x="50" y="2029"/>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22"/>
            <p:cNvSpPr/>
            <p:nvPr/>
          </p:nvSpPr>
          <p:spPr>
            <a:xfrm>
              <a:off x="-10258181" y="-5467109"/>
              <a:ext cx="71501" cy="91086"/>
            </a:xfrm>
            <a:custGeom>
              <a:rect b="b" l="l" r="r" t="t"/>
              <a:pathLst>
                <a:path extrusionOk="0" h="1944" w="1526">
                  <a:moveTo>
                    <a:pt x="50" y="1943"/>
                  </a:moveTo>
                  <a:cubicBezTo>
                    <a:pt x="38" y="1931"/>
                    <a:pt x="13" y="1919"/>
                    <a:pt x="13" y="1894"/>
                  </a:cubicBezTo>
                  <a:cubicBezTo>
                    <a:pt x="1" y="1857"/>
                    <a:pt x="1" y="1796"/>
                    <a:pt x="25" y="1771"/>
                  </a:cubicBezTo>
                  <a:cubicBezTo>
                    <a:pt x="296" y="1476"/>
                    <a:pt x="480" y="1144"/>
                    <a:pt x="677" y="800"/>
                  </a:cubicBezTo>
                  <a:cubicBezTo>
                    <a:pt x="861" y="468"/>
                    <a:pt x="1156" y="222"/>
                    <a:pt x="1451" y="13"/>
                  </a:cubicBezTo>
                  <a:cubicBezTo>
                    <a:pt x="1464" y="1"/>
                    <a:pt x="1488" y="13"/>
                    <a:pt x="1500" y="25"/>
                  </a:cubicBezTo>
                  <a:cubicBezTo>
                    <a:pt x="1513" y="25"/>
                    <a:pt x="1525" y="62"/>
                    <a:pt x="1525" y="62"/>
                  </a:cubicBezTo>
                  <a:cubicBezTo>
                    <a:pt x="1451" y="148"/>
                    <a:pt x="1390" y="247"/>
                    <a:pt x="1316" y="320"/>
                  </a:cubicBezTo>
                  <a:cubicBezTo>
                    <a:pt x="1058" y="566"/>
                    <a:pt x="837" y="837"/>
                    <a:pt x="714" y="1169"/>
                  </a:cubicBezTo>
                  <a:cubicBezTo>
                    <a:pt x="603" y="1464"/>
                    <a:pt x="406" y="1697"/>
                    <a:pt x="160" y="1894"/>
                  </a:cubicBezTo>
                  <a:cubicBezTo>
                    <a:pt x="136" y="1919"/>
                    <a:pt x="87" y="1931"/>
                    <a:pt x="50" y="1943"/>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22"/>
            <p:cNvSpPr/>
            <p:nvPr/>
          </p:nvSpPr>
          <p:spPr>
            <a:xfrm>
              <a:off x="-10324434" y="-5383004"/>
              <a:ext cx="3514" cy="5810"/>
            </a:xfrm>
            <a:custGeom>
              <a:rect b="b" l="l" r="r" t="t"/>
              <a:pathLst>
                <a:path extrusionOk="0" h="124" w="75">
                  <a:moveTo>
                    <a:pt x="75" y="37"/>
                  </a:moveTo>
                  <a:cubicBezTo>
                    <a:pt x="62" y="62"/>
                    <a:pt x="50" y="87"/>
                    <a:pt x="25" y="124"/>
                  </a:cubicBezTo>
                  <a:cubicBezTo>
                    <a:pt x="25" y="99"/>
                    <a:pt x="1" y="87"/>
                    <a:pt x="1" y="74"/>
                  </a:cubicBezTo>
                  <a:cubicBezTo>
                    <a:pt x="13" y="50"/>
                    <a:pt x="38" y="25"/>
                    <a:pt x="50" y="1"/>
                  </a:cubicBezTo>
                  <a:cubicBezTo>
                    <a:pt x="62" y="13"/>
                    <a:pt x="75" y="25"/>
                    <a:pt x="75" y="37"/>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22"/>
            <p:cNvSpPr/>
            <p:nvPr/>
          </p:nvSpPr>
          <p:spPr>
            <a:xfrm>
              <a:off x="-10996616" y="-5556976"/>
              <a:ext cx="6372" cy="6419"/>
            </a:xfrm>
            <a:custGeom>
              <a:rect b="b" l="l" r="r" t="t"/>
              <a:pathLst>
                <a:path extrusionOk="0" h="137" w="136">
                  <a:moveTo>
                    <a:pt x="0" y="13"/>
                  </a:moveTo>
                  <a:cubicBezTo>
                    <a:pt x="37" y="26"/>
                    <a:pt x="86" y="13"/>
                    <a:pt x="111" y="38"/>
                  </a:cubicBezTo>
                  <a:cubicBezTo>
                    <a:pt x="136" y="50"/>
                    <a:pt x="123" y="99"/>
                    <a:pt x="123" y="136"/>
                  </a:cubicBezTo>
                  <a:cubicBezTo>
                    <a:pt x="86" y="136"/>
                    <a:pt x="37" y="136"/>
                    <a:pt x="25" y="124"/>
                  </a:cubicBezTo>
                  <a:cubicBezTo>
                    <a:pt x="0" y="87"/>
                    <a:pt x="13" y="50"/>
                    <a:pt x="13" y="1"/>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22"/>
            <p:cNvSpPr/>
            <p:nvPr/>
          </p:nvSpPr>
          <p:spPr>
            <a:xfrm>
              <a:off x="-10925209" y="-5501078"/>
              <a:ext cx="9840" cy="13869"/>
            </a:xfrm>
            <a:custGeom>
              <a:rect b="b" l="l" r="r" t="t"/>
              <a:pathLst>
                <a:path extrusionOk="0" h="296" w="210">
                  <a:moveTo>
                    <a:pt x="210" y="25"/>
                  </a:moveTo>
                  <a:cubicBezTo>
                    <a:pt x="210" y="136"/>
                    <a:pt x="173" y="222"/>
                    <a:pt x="75" y="283"/>
                  </a:cubicBezTo>
                  <a:cubicBezTo>
                    <a:pt x="62" y="295"/>
                    <a:pt x="38" y="295"/>
                    <a:pt x="25" y="283"/>
                  </a:cubicBezTo>
                  <a:cubicBezTo>
                    <a:pt x="13" y="271"/>
                    <a:pt x="1" y="246"/>
                    <a:pt x="13" y="234"/>
                  </a:cubicBezTo>
                  <a:cubicBezTo>
                    <a:pt x="50" y="136"/>
                    <a:pt x="62" y="37"/>
                    <a:pt x="185" y="0"/>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22"/>
            <p:cNvSpPr/>
            <p:nvPr/>
          </p:nvSpPr>
          <p:spPr>
            <a:xfrm>
              <a:off x="-10916541" y="-5512605"/>
              <a:ext cx="10964" cy="12745"/>
            </a:xfrm>
            <a:custGeom>
              <a:rect b="b" l="l" r="r" t="t"/>
              <a:pathLst>
                <a:path extrusionOk="0" h="272" w="234">
                  <a:moveTo>
                    <a:pt x="0" y="246"/>
                  </a:moveTo>
                  <a:cubicBezTo>
                    <a:pt x="0" y="148"/>
                    <a:pt x="37" y="74"/>
                    <a:pt x="111" y="25"/>
                  </a:cubicBezTo>
                  <a:cubicBezTo>
                    <a:pt x="123" y="13"/>
                    <a:pt x="148" y="1"/>
                    <a:pt x="160" y="1"/>
                  </a:cubicBezTo>
                  <a:cubicBezTo>
                    <a:pt x="221" y="13"/>
                    <a:pt x="234" y="50"/>
                    <a:pt x="197" y="99"/>
                  </a:cubicBezTo>
                  <a:cubicBezTo>
                    <a:pt x="160" y="173"/>
                    <a:pt x="123" y="259"/>
                    <a:pt x="25" y="271"/>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22"/>
            <p:cNvSpPr/>
            <p:nvPr/>
          </p:nvSpPr>
          <p:spPr>
            <a:xfrm>
              <a:off x="-10549620" y="-5190617"/>
              <a:ext cx="16165" cy="25395"/>
            </a:xfrm>
            <a:custGeom>
              <a:rect b="b" l="l" r="r" t="t"/>
              <a:pathLst>
                <a:path extrusionOk="0" h="542" w="345">
                  <a:moveTo>
                    <a:pt x="344" y="1"/>
                  </a:moveTo>
                  <a:cubicBezTo>
                    <a:pt x="221" y="185"/>
                    <a:pt x="111" y="369"/>
                    <a:pt x="0" y="541"/>
                  </a:cubicBezTo>
                  <a:cubicBezTo>
                    <a:pt x="0" y="443"/>
                    <a:pt x="12" y="333"/>
                    <a:pt x="25" y="234"/>
                  </a:cubicBezTo>
                  <a:cubicBezTo>
                    <a:pt x="62" y="50"/>
                    <a:pt x="74" y="50"/>
                    <a:pt x="344" y="1"/>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9" name="Shape 1499"/>
        <p:cNvGrpSpPr/>
        <p:nvPr/>
      </p:nvGrpSpPr>
      <p:grpSpPr>
        <a:xfrm>
          <a:off x="0" y="0"/>
          <a:ext cx="0" cy="0"/>
          <a:chOff x="0" y="0"/>
          <a:chExt cx="0" cy="0"/>
        </a:xfrm>
      </p:grpSpPr>
      <p:grpSp>
        <p:nvGrpSpPr>
          <p:cNvPr id="1500" name="Google Shape;1500;p23"/>
          <p:cNvGrpSpPr/>
          <p:nvPr/>
        </p:nvGrpSpPr>
        <p:grpSpPr>
          <a:xfrm rot="-132037">
            <a:off x="5459913" y="500526"/>
            <a:ext cx="1722515" cy="736278"/>
            <a:chOff x="1532725" y="4183625"/>
            <a:chExt cx="1722450" cy="736250"/>
          </a:xfrm>
        </p:grpSpPr>
        <p:sp>
          <p:nvSpPr>
            <p:cNvPr id="1501" name="Google Shape;1501;p23"/>
            <p:cNvSpPr/>
            <p:nvPr/>
          </p:nvSpPr>
          <p:spPr>
            <a:xfrm>
              <a:off x="1532725" y="4183625"/>
              <a:ext cx="1722450" cy="736250"/>
            </a:xfrm>
            <a:custGeom>
              <a:rect b="b" l="l" r="r" t="t"/>
              <a:pathLst>
                <a:path extrusionOk="0" h="29450" w="68898">
                  <a:moveTo>
                    <a:pt x="45339" y="0"/>
                  </a:moveTo>
                  <a:cubicBezTo>
                    <a:pt x="43785" y="0"/>
                    <a:pt x="42983" y="25"/>
                    <a:pt x="41805" y="351"/>
                  </a:cubicBezTo>
                  <a:cubicBezTo>
                    <a:pt x="38797" y="1178"/>
                    <a:pt x="36291" y="2983"/>
                    <a:pt x="34537" y="5564"/>
                  </a:cubicBezTo>
                  <a:cubicBezTo>
                    <a:pt x="33384" y="3534"/>
                    <a:pt x="31404" y="1905"/>
                    <a:pt x="28923" y="1053"/>
                  </a:cubicBezTo>
                  <a:cubicBezTo>
                    <a:pt x="27970" y="727"/>
                    <a:pt x="26918" y="577"/>
                    <a:pt x="25815" y="577"/>
                  </a:cubicBezTo>
                  <a:cubicBezTo>
                    <a:pt x="24036" y="577"/>
                    <a:pt x="22256" y="1003"/>
                    <a:pt x="20802" y="1780"/>
                  </a:cubicBezTo>
                  <a:cubicBezTo>
                    <a:pt x="18497" y="3008"/>
                    <a:pt x="17168" y="4913"/>
                    <a:pt x="16316" y="6792"/>
                  </a:cubicBezTo>
                  <a:cubicBezTo>
                    <a:pt x="14562" y="7043"/>
                    <a:pt x="13083" y="7995"/>
                    <a:pt x="12030" y="9449"/>
                  </a:cubicBezTo>
                  <a:cubicBezTo>
                    <a:pt x="11228" y="9574"/>
                    <a:pt x="10451" y="9800"/>
                    <a:pt x="9775" y="10126"/>
                  </a:cubicBezTo>
                  <a:cubicBezTo>
                    <a:pt x="7720" y="11103"/>
                    <a:pt x="6592" y="12732"/>
                    <a:pt x="5915" y="13960"/>
                  </a:cubicBezTo>
                  <a:cubicBezTo>
                    <a:pt x="4612" y="14011"/>
                    <a:pt x="3083" y="14261"/>
                    <a:pt x="1830" y="15239"/>
                  </a:cubicBezTo>
                  <a:cubicBezTo>
                    <a:pt x="602" y="16216"/>
                    <a:pt x="0" y="17519"/>
                    <a:pt x="0" y="19173"/>
                  </a:cubicBezTo>
                  <a:cubicBezTo>
                    <a:pt x="0" y="21880"/>
                    <a:pt x="1604" y="23209"/>
                    <a:pt x="3133" y="23660"/>
                  </a:cubicBezTo>
                  <a:cubicBezTo>
                    <a:pt x="4336" y="24462"/>
                    <a:pt x="5815" y="25038"/>
                    <a:pt x="7745" y="25464"/>
                  </a:cubicBezTo>
                  <a:cubicBezTo>
                    <a:pt x="8747" y="25690"/>
                    <a:pt x="9925" y="25790"/>
                    <a:pt x="11279" y="25790"/>
                  </a:cubicBezTo>
                  <a:cubicBezTo>
                    <a:pt x="12482" y="25790"/>
                    <a:pt x="13785" y="25690"/>
                    <a:pt x="14988" y="25514"/>
                  </a:cubicBezTo>
                  <a:cubicBezTo>
                    <a:pt x="15088" y="25514"/>
                    <a:pt x="15188" y="25489"/>
                    <a:pt x="15314" y="25464"/>
                  </a:cubicBezTo>
                  <a:cubicBezTo>
                    <a:pt x="15364" y="25514"/>
                    <a:pt x="15414" y="25539"/>
                    <a:pt x="15464" y="25590"/>
                  </a:cubicBezTo>
                  <a:cubicBezTo>
                    <a:pt x="18647" y="27569"/>
                    <a:pt x="21254" y="28397"/>
                    <a:pt x="24236" y="28397"/>
                  </a:cubicBezTo>
                  <a:cubicBezTo>
                    <a:pt x="26467" y="28397"/>
                    <a:pt x="28020" y="27970"/>
                    <a:pt x="29900" y="27143"/>
                  </a:cubicBezTo>
                  <a:cubicBezTo>
                    <a:pt x="31930" y="28321"/>
                    <a:pt x="34211" y="29023"/>
                    <a:pt x="37093" y="29374"/>
                  </a:cubicBezTo>
                  <a:cubicBezTo>
                    <a:pt x="37494" y="29424"/>
                    <a:pt x="37945" y="29449"/>
                    <a:pt x="38422" y="29449"/>
                  </a:cubicBezTo>
                  <a:cubicBezTo>
                    <a:pt x="40276" y="29449"/>
                    <a:pt x="42507" y="29073"/>
                    <a:pt x="44336" y="28447"/>
                  </a:cubicBezTo>
                  <a:cubicBezTo>
                    <a:pt x="46241" y="27820"/>
                    <a:pt x="47745" y="26993"/>
                    <a:pt x="49600" y="25564"/>
                  </a:cubicBezTo>
                  <a:cubicBezTo>
                    <a:pt x="50226" y="25615"/>
                    <a:pt x="50953" y="25640"/>
                    <a:pt x="51680" y="25640"/>
                  </a:cubicBezTo>
                  <a:cubicBezTo>
                    <a:pt x="52382" y="25640"/>
                    <a:pt x="53710" y="25615"/>
                    <a:pt x="54762" y="25464"/>
                  </a:cubicBezTo>
                  <a:cubicBezTo>
                    <a:pt x="56417" y="25214"/>
                    <a:pt x="57519" y="24838"/>
                    <a:pt x="59299" y="23935"/>
                  </a:cubicBezTo>
                  <a:lnTo>
                    <a:pt x="59549" y="23785"/>
                  </a:lnTo>
                  <a:lnTo>
                    <a:pt x="59976" y="23785"/>
                  </a:lnTo>
                  <a:cubicBezTo>
                    <a:pt x="61354" y="23760"/>
                    <a:pt x="62106" y="23735"/>
                    <a:pt x="63384" y="23334"/>
                  </a:cubicBezTo>
                  <a:cubicBezTo>
                    <a:pt x="66642" y="22331"/>
                    <a:pt x="68447" y="20552"/>
                    <a:pt x="68722" y="18021"/>
                  </a:cubicBezTo>
                  <a:cubicBezTo>
                    <a:pt x="68898" y="16517"/>
                    <a:pt x="68522" y="15264"/>
                    <a:pt x="67545" y="14111"/>
                  </a:cubicBezTo>
                  <a:cubicBezTo>
                    <a:pt x="66467" y="12833"/>
                    <a:pt x="64963" y="12231"/>
                    <a:pt x="63885" y="11880"/>
                  </a:cubicBezTo>
                  <a:cubicBezTo>
                    <a:pt x="62582" y="11454"/>
                    <a:pt x="61680" y="11279"/>
                    <a:pt x="60402" y="11203"/>
                  </a:cubicBezTo>
                  <a:cubicBezTo>
                    <a:pt x="60377" y="11153"/>
                    <a:pt x="60351" y="11128"/>
                    <a:pt x="60351" y="11103"/>
                  </a:cubicBezTo>
                  <a:cubicBezTo>
                    <a:pt x="59675" y="9549"/>
                    <a:pt x="58296" y="8246"/>
                    <a:pt x="56667" y="7494"/>
                  </a:cubicBezTo>
                  <a:cubicBezTo>
                    <a:pt x="56241" y="6166"/>
                    <a:pt x="55439" y="4687"/>
                    <a:pt x="53986" y="3234"/>
                  </a:cubicBezTo>
                  <a:cubicBezTo>
                    <a:pt x="52557" y="1780"/>
                    <a:pt x="51103" y="953"/>
                    <a:pt x="49023" y="401"/>
                  </a:cubicBezTo>
                  <a:cubicBezTo>
                    <a:pt x="47695" y="25"/>
                    <a:pt x="46993" y="0"/>
                    <a:pt x="45339" y="0"/>
                  </a:cubicBezTo>
                  <a:close/>
                </a:path>
              </a:pathLst>
            </a:custGeom>
            <a:solidFill>
              <a:srgbClr val="FFFFFF"/>
            </a:solidFill>
            <a:ln>
              <a:noFill/>
            </a:ln>
            <a:effectLst>
              <a:outerShdw blurRad="42863" rotWithShape="0" algn="bl" dir="7920000" dist="47625">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23"/>
            <p:cNvSpPr/>
            <p:nvPr/>
          </p:nvSpPr>
          <p:spPr>
            <a:xfrm>
              <a:off x="1691250" y="4315450"/>
              <a:ext cx="1425475" cy="459200"/>
            </a:xfrm>
            <a:custGeom>
              <a:rect b="b" l="l" r="r" t="t"/>
              <a:pathLst>
                <a:path extrusionOk="0" h="18368" w="57019">
                  <a:moveTo>
                    <a:pt x="35592" y="2668"/>
                  </a:moveTo>
                  <a:cubicBezTo>
                    <a:pt x="35626" y="2668"/>
                    <a:pt x="35668" y="2677"/>
                    <a:pt x="35715" y="2697"/>
                  </a:cubicBezTo>
                  <a:cubicBezTo>
                    <a:pt x="35815" y="2722"/>
                    <a:pt x="35840" y="2798"/>
                    <a:pt x="35815" y="2848"/>
                  </a:cubicBezTo>
                  <a:cubicBezTo>
                    <a:pt x="35777" y="2910"/>
                    <a:pt x="35727" y="2942"/>
                    <a:pt x="35674" y="2942"/>
                  </a:cubicBezTo>
                  <a:cubicBezTo>
                    <a:pt x="35621" y="2942"/>
                    <a:pt x="35564" y="2910"/>
                    <a:pt x="35514" y="2848"/>
                  </a:cubicBezTo>
                  <a:cubicBezTo>
                    <a:pt x="35459" y="2738"/>
                    <a:pt x="35498" y="2668"/>
                    <a:pt x="35592" y="2668"/>
                  </a:cubicBezTo>
                  <a:close/>
                  <a:moveTo>
                    <a:pt x="41802" y="3634"/>
                  </a:moveTo>
                  <a:cubicBezTo>
                    <a:pt x="41930" y="3634"/>
                    <a:pt x="42079" y="3736"/>
                    <a:pt x="42131" y="3875"/>
                  </a:cubicBezTo>
                  <a:cubicBezTo>
                    <a:pt x="42157" y="3954"/>
                    <a:pt x="42087" y="3991"/>
                    <a:pt x="41986" y="3991"/>
                  </a:cubicBezTo>
                  <a:cubicBezTo>
                    <a:pt x="41894" y="3991"/>
                    <a:pt x="41775" y="3960"/>
                    <a:pt x="41680" y="3900"/>
                  </a:cubicBezTo>
                  <a:cubicBezTo>
                    <a:pt x="41554" y="3825"/>
                    <a:pt x="41554" y="3800"/>
                    <a:pt x="41655" y="3700"/>
                  </a:cubicBezTo>
                  <a:cubicBezTo>
                    <a:pt x="41693" y="3654"/>
                    <a:pt x="41746" y="3634"/>
                    <a:pt x="41802" y="3634"/>
                  </a:cubicBezTo>
                  <a:close/>
                  <a:moveTo>
                    <a:pt x="33705" y="3294"/>
                  </a:moveTo>
                  <a:cubicBezTo>
                    <a:pt x="33930" y="3294"/>
                    <a:pt x="34295" y="3679"/>
                    <a:pt x="34512" y="4176"/>
                  </a:cubicBezTo>
                  <a:lnTo>
                    <a:pt x="34712" y="4652"/>
                  </a:lnTo>
                  <a:lnTo>
                    <a:pt x="34512" y="4652"/>
                  </a:lnTo>
                  <a:cubicBezTo>
                    <a:pt x="34411" y="4652"/>
                    <a:pt x="34136" y="4477"/>
                    <a:pt x="33885" y="4251"/>
                  </a:cubicBezTo>
                  <a:cubicBezTo>
                    <a:pt x="33459" y="3825"/>
                    <a:pt x="33384" y="3524"/>
                    <a:pt x="33609" y="3324"/>
                  </a:cubicBezTo>
                  <a:cubicBezTo>
                    <a:pt x="33637" y="3303"/>
                    <a:pt x="33669" y="3294"/>
                    <a:pt x="33705" y="3294"/>
                  </a:cubicBezTo>
                  <a:close/>
                  <a:moveTo>
                    <a:pt x="18394" y="4409"/>
                  </a:moveTo>
                  <a:cubicBezTo>
                    <a:pt x="18738" y="4409"/>
                    <a:pt x="19374" y="4911"/>
                    <a:pt x="19374" y="5229"/>
                  </a:cubicBezTo>
                  <a:cubicBezTo>
                    <a:pt x="19374" y="5291"/>
                    <a:pt x="19242" y="5323"/>
                    <a:pt x="19073" y="5323"/>
                  </a:cubicBezTo>
                  <a:cubicBezTo>
                    <a:pt x="18904" y="5323"/>
                    <a:pt x="18697" y="5291"/>
                    <a:pt x="18547" y="5229"/>
                  </a:cubicBezTo>
                  <a:cubicBezTo>
                    <a:pt x="18121" y="5053"/>
                    <a:pt x="17945" y="4552"/>
                    <a:pt x="18296" y="4427"/>
                  </a:cubicBezTo>
                  <a:cubicBezTo>
                    <a:pt x="18325" y="4415"/>
                    <a:pt x="18358" y="4409"/>
                    <a:pt x="18394" y="4409"/>
                  </a:cubicBezTo>
                  <a:close/>
                  <a:moveTo>
                    <a:pt x="42900" y="4617"/>
                  </a:moveTo>
                  <a:cubicBezTo>
                    <a:pt x="43028" y="4617"/>
                    <a:pt x="43108" y="4701"/>
                    <a:pt x="43108" y="4853"/>
                  </a:cubicBezTo>
                  <a:cubicBezTo>
                    <a:pt x="43108" y="4978"/>
                    <a:pt x="42958" y="5128"/>
                    <a:pt x="42707" y="5279"/>
                  </a:cubicBezTo>
                  <a:cubicBezTo>
                    <a:pt x="42340" y="5479"/>
                    <a:pt x="42095" y="5580"/>
                    <a:pt x="41972" y="5580"/>
                  </a:cubicBezTo>
                  <a:cubicBezTo>
                    <a:pt x="41911" y="5580"/>
                    <a:pt x="41880" y="5555"/>
                    <a:pt x="41880" y="5504"/>
                  </a:cubicBezTo>
                  <a:cubicBezTo>
                    <a:pt x="41880" y="5354"/>
                    <a:pt x="42381" y="4828"/>
                    <a:pt x="42682" y="4677"/>
                  </a:cubicBezTo>
                  <a:cubicBezTo>
                    <a:pt x="42764" y="4637"/>
                    <a:pt x="42837" y="4617"/>
                    <a:pt x="42900" y="4617"/>
                  </a:cubicBezTo>
                  <a:close/>
                  <a:moveTo>
                    <a:pt x="35909" y="6110"/>
                  </a:moveTo>
                  <a:cubicBezTo>
                    <a:pt x="35970" y="6110"/>
                    <a:pt x="36034" y="6133"/>
                    <a:pt x="36091" y="6181"/>
                  </a:cubicBezTo>
                  <a:cubicBezTo>
                    <a:pt x="36341" y="6382"/>
                    <a:pt x="36266" y="6557"/>
                    <a:pt x="35965" y="6557"/>
                  </a:cubicBezTo>
                  <a:cubicBezTo>
                    <a:pt x="35740" y="6557"/>
                    <a:pt x="35665" y="6532"/>
                    <a:pt x="35665" y="6382"/>
                  </a:cubicBezTo>
                  <a:cubicBezTo>
                    <a:pt x="35665" y="6211"/>
                    <a:pt x="35780" y="6110"/>
                    <a:pt x="35909" y="6110"/>
                  </a:cubicBezTo>
                  <a:close/>
                  <a:moveTo>
                    <a:pt x="33151" y="4841"/>
                  </a:moveTo>
                  <a:cubicBezTo>
                    <a:pt x="33374" y="4841"/>
                    <a:pt x="33746" y="5309"/>
                    <a:pt x="34286" y="6281"/>
                  </a:cubicBezTo>
                  <a:cubicBezTo>
                    <a:pt x="34612" y="6858"/>
                    <a:pt x="34612" y="6858"/>
                    <a:pt x="34386" y="6858"/>
                  </a:cubicBezTo>
                  <a:cubicBezTo>
                    <a:pt x="34261" y="6858"/>
                    <a:pt x="34061" y="6758"/>
                    <a:pt x="33885" y="6632"/>
                  </a:cubicBezTo>
                  <a:cubicBezTo>
                    <a:pt x="33334" y="6206"/>
                    <a:pt x="32857" y="5379"/>
                    <a:pt x="32958" y="5053"/>
                  </a:cubicBezTo>
                  <a:cubicBezTo>
                    <a:pt x="33000" y="4912"/>
                    <a:pt x="33064" y="4841"/>
                    <a:pt x="33151" y="4841"/>
                  </a:cubicBezTo>
                  <a:close/>
                  <a:moveTo>
                    <a:pt x="18242" y="6203"/>
                  </a:moveTo>
                  <a:cubicBezTo>
                    <a:pt x="18626" y="6203"/>
                    <a:pt x="19517" y="6740"/>
                    <a:pt x="19349" y="6908"/>
                  </a:cubicBezTo>
                  <a:cubicBezTo>
                    <a:pt x="19286" y="6971"/>
                    <a:pt x="19129" y="7002"/>
                    <a:pt x="18945" y="7002"/>
                  </a:cubicBezTo>
                  <a:cubicBezTo>
                    <a:pt x="18760" y="7002"/>
                    <a:pt x="18547" y="6971"/>
                    <a:pt x="18371" y="6908"/>
                  </a:cubicBezTo>
                  <a:cubicBezTo>
                    <a:pt x="17895" y="6732"/>
                    <a:pt x="17770" y="6607"/>
                    <a:pt x="17895" y="6407"/>
                  </a:cubicBezTo>
                  <a:cubicBezTo>
                    <a:pt x="17970" y="6306"/>
                    <a:pt x="18096" y="6231"/>
                    <a:pt x="18196" y="6206"/>
                  </a:cubicBezTo>
                  <a:cubicBezTo>
                    <a:pt x="18210" y="6204"/>
                    <a:pt x="18226" y="6203"/>
                    <a:pt x="18242" y="6203"/>
                  </a:cubicBezTo>
                  <a:close/>
                  <a:moveTo>
                    <a:pt x="44330" y="5629"/>
                  </a:moveTo>
                  <a:cubicBezTo>
                    <a:pt x="44332" y="5629"/>
                    <a:pt x="44334" y="5629"/>
                    <a:pt x="44336" y="5630"/>
                  </a:cubicBezTo>
                  <a:cubicBezTo>
                    <a:pt x="44411" y="5655"/>
                    <a:pt x="44512" y="5780"/>
                    <a:pt x="44512" y="5905"/>
                  </a:cubicBezTo>
                  <a:cubicBezTo>
                    <a:pt x="44576" y="6398"/>
                    <a:pt x="43471" y="7127"/>
                    <a:pt x="42834" y="7127"/>
                  </a:cubicBezTo>
                  <a:cubicBezTo>
                    <a:pt x="42725" y="7127"/>
                    <a:pt x="42630" y="7106"/>
                    <a:pt x="42557" y="7058"/>
                  </a:cubicBezTo>
                  <a:cubicBezTo>
                    <a:pt x="42408" y="6959"/>
                    <a:pt x="44080" y="5629"/>
                    <a:pt x="44330" y="5629"/>
                  </a:cubicBezTo>
                  <a:close/>
                  <a:moveTo>
                    <a:pt x="32194" y="5547"/>
                  </a:moveTo>
                  <a:cubicBezTo>
                    <a:pt x="32359" y="5547"/>
                    <a:pt x="32528" y="5731"/>
                    <a:pt x="32707" y="6106"/>
                  </a:cubicBezTo>
                  <a:cubicBezTo>
                    <a:pt x="32832" y="6407"/>
                    <a:pt x="33183" y="6858"/>
                    <a:pt x="33509" y="7184"/>
                  </a:cubicBezTo>
                  <a:cubicBezTo>
                    <a:pt x="33835" y="7509"/>
                    <a:pt x="34236" y="7910"/>
                    <a:pt x="34411" y="8111"/>
                  </a:cubicBezTo>
                  <a:lnTo>
                    <a:pt x="34737" y="8462"/>
                  </a:lnTo>
                  <a:lnTo>
                    <a:pt x="34311" y="8462"/>
                  </a:lnTo>
                  <a:cubicBezTo>
                    <a:pt x="34086" y="8462"/>
                    <a:pt x="33735" y="8387"/>
                    <a:pt x="33559" y="8286"/>
                  </a:cubicBezTo>
                  <a:cubicBezTo>
                    <a:pt x="32933" y="7986"/>
                    <a:pt x="32256" y="7334"/>
                    <a:pt x="32005" y="6833"/>
                  </a:cubicBezTo>
                  <a:cubicBezTo>
                    <a:pt x="31730" y="6256"/>
                    <a:pt x="31705" y="6006"/>
                    <a:pt x="31930" y="5705"/>
                  </a:cubicBezTo>
                  <a:cubicBezTo>
                    <a:pt x="32018" y="5600"/>
                    <a:pt x="32105" y="5547"/>
                    <a:pt x="32194" y="5547"/>
                  </a:cubicBezTo>
                  <a:close/>
                  <a:moveTo>
                    <a:pt x="35927" y="7910"/>
                  </a:moveTo>
                  <a:cubicBezTo>
                    <a:pt x="36088" y="7910"/>
                    <a:pt x="36263" y="7950"/>
                    <a:pt x="36391" y="8036"/>
                  </a:cubicBezTo>
                  <a:cubicBezTo>
                    <a:pt x="36642" y="8186"/>
                    <a:pt x="36642" y="8211"/>
                    <a:pt x="36467" y="8387"/>
                  </a:cubicBezTo>
                  <a:cubicBezTo>
                    <a:pt x="36371" y="8509"/>
                    <a:pt x="36164" y="8573"/>
                    <a:pt x="35972" y="8573"/>
                  </a:cubicBezTo>
                  <a:cubicBezTo>
                    <a:pt x="35810" y="8573"/>
                    <a:pt x="35658" y="8528"/>
                    <a:pt x="35589" y="8437"/>
                  </a:cubicBezTo>
                  <a:cubicBezTo>
                    <a:pt x="35514" y="8362"/>
                    <a:pt x="35489" y="8211"/>
                    <a:pt x="35489" y="8111"/>
                  </a:cubicBezTo>
                  <a:cubicBezTo>
                    <a:pt x="35518" y="7982"/>
                    <a:pt x="35711" y="7910"/>
                    <a:pt x="35927" y="7910"/>
                  </a:cubicBezTo>
                  <a:close/>
                  <a:moveTo>
                    <a:pt x="27089" y="8221"/>
                  </a:moveTo>
                  <a:cubicBezTo>
                    <a:pt x="27265" y="8221"/>
                    <a:pt x="27334" y="8336"/>
                    <a:pt x="27193" y="8512"/>
                  </a:cubicBezTo>
                  <a:cubicBezTo>
                    <a:pt x="27118" y="8587"/>
                    <a:pt x="27043" y="8662"/>
                    <a:pt x="27018" y="8662"/>
                  </a:cubicBezTo>
                  <a:cubicBezTo>
                    <a:pt x="26968" y="8637"/>
                    <a:pt x="26842" y="8612"/>
                    <a:pt x="26742" y="8587"/>
                  </a:cubicBezTo>
                  <a:cubicBezTo>
                    <a:pt x="26441" y="8537"/>
                    <a:pt x="26466" y="8412"/>
                    <a:pt x="26817" y="8286"/>
                  </a:cubicBezTo>
                  <a:cubicBezTo>
                    <a:pt x="26921" y="8242"/>
                    <a:pt x="27015" y="8221"/>
                    <a:pt x="27089" y="8221"/>
                  </a:cubicBezTo>
                  <a:close/>
                  <a:moveTo>
                    <a:pt x="19098" y="7986"/>
                  </a:moveTo>
                  <a:cubicBezTo>
                    <a:pt x="19374" y="7986"/>
                    <a:pt x="19850" y="8311"/>
                    <a:pt x="19850" y="8512"/>
                  </a:cubicBezTo>
                  <a:cubicBezTo>
                    <a:pt x="19850" y="8653"/>
                    <a:pt x="19640" y="8732"/>
                    <a:pt x="19368" y="8732"/>
                  </a:cubicBezTo>
                  <a:cubicBezTo>
                    <a:pt x="19252" y="8732"/>
                    <a:pt x="19125" y="8717"/>
                    <a:pt x="18998" y="8687"/>
                  </a:cubicBezTo>
                  <a:cubicBezTo>
                    <a:pt x="18471" y="8537"/>
                    <a:pt x="18547" y="7986"/>
                    <a:pt x="19098" y="7986"/>
                  </a:cubicBezTo>
                  <a:close/>
                  <a:moveTo>
                    <a:pt x="46721" y="8312"/>
                  </a:moveTo>
                  <a:cubicBezTo>
                    <a:pt x="46768" y="8312"/>
                    <a:pt x="46809" y="8328"/>
                    <a:pt x="46843" y="8362"/>
                  </a:cubicBezTo>
                  <a:cubicBezTo>
                    <a:pt x="47018" y="8537"/>
                    <a:pt x="46767" y="8913"/>
                    <a:pt x="46366" y="9139"/>
                  </a:cubicBezTo>
                  <a:cubicBezTo>
                    <a:pt x="46099" y="9264"/>
                    <a:pt x="45970" y="9321"/>
                    <a:pt x="45911" y="9321"/>
                  </a:cubicBezTo>
                  <a:cubicBezTo>
                    <a:pt x="45876" y="9321"/>
                    <a:pt x="45865" y="9301"/>
                    <a:pt x="45865" y="9264"/>
                  </a:cubicBezTo>
                  <a:cubicBezTo>
                    <a:pt x="45865" y="9214"/>
                    <a:pt x="45990" y="9013"/>
                    <a:pt x="46116" y="8838"/>
                  </a:cubicBezTo>
                  <a:cubicBezTo>
                    <a:pt x="46330" y="8507"/>
                    <a:pt x="46559" y="8312"/>
                    <a:pt x="46721" y="8312"/>
                  </a:cubicBezTo>
                  <a:close/>
                  <a:moveTo>
                    <a:pt x="11219" y="9333"/>
                  </a:moveTo>
                  <a:cubicBezTo>
                    <a:pt x="11318" y="9333"/>
                    <a:pt x="11354" y="9388"/>
                    <a:pt x="11354" y="9514"/>
                  </a:cubicBezTo>
                  <a:cubicBezTo>
                    <a:pt x="11354" y="9665"/>
                    <a:pt x="11303" y="9715"/>
                    <a:pt x="11128" y="9715"/>
                  </a:cubicBezTo>
                  <a:cubicBezTo>
                    <a:pt x="10928" y="9715"/>
                    <a:pt x="10877" y="9665"/>
                    <a:pt x="10902" y="9540"/>
                  </a:cubicBezTo>
                  <a:cubicBezTo>
                    <a:pt x="10928" y="9464"/>
                    <a:pt x="11028" y="9364"/>
                    <a:pt x="11153" y="9339"/>
                  </a:cubicBezTo>
                  <a:cubicBezTo>
                    <a:pt x="11178" y="9335"/>
                    <a:pt x="11199" y="9333"/>
                    <a:pt x="11219" y="9333"/>
                  </a:cubicBezTo>
                  <a:close/>
                  <a:moveTo>
                    <a:pt x="28036" y="9615"/>
                  </a:moveTo>
                  <a:cubicBezTo>
                    <a:pt x="28202" y="9615"/>
                    <a:pt x="28246" y="9690"/>
                    <a:pt x="28221" y="9840"/>
                  </a:cubicBezTo>
                  <a:cubicBezTo>
                    <a:pt x="28182" y="10130"/>
                    <a:pt x="27531" y="10391"/>
                    <a:pt x="26983" y="10391"/>
                  </a:cubicBezTo>
                  <a:cubicBezTo>
                    <a:pt x="26821" y="10391"/>
                    <a:pt x="26668" y="10368"/>
                    <a:pt x="26542" y="10316"/>
                  </a:cubicBezTo>
                  <a:cubicBezTo>
                    <a:pt x="26266" y="10191"/>
                    <a:pt x="26466" y="10041"/>
                    <a:pt x="27118" y="9840"/>
                  </a:cubicBezTo>
                  <a:cubicBezTo>
                    <a:pt x="27582" y="9690"/>
                    <a:pt x="27870" y="9615"/>
                    <a:pt x="28036" y="9615"/>
                  </a:cubicBezTo>
                  <a:close/>
                  <a:moveTo>
                    <a:pt x="35457" y="9547"/>
                  </a:moveTo>
                  <a:cubicBezTo>
                    <a:pt x="35562" y="9547"/>
                    <a:pt x="35690" y="9570"/>
                    <a:pt x="35840" y="9615"/>
                  </a:cubicBezTo>
                  <a:cubicBezTo>
                    <a:pt x="36517" y="9840"/>
                    <a:pt x="36993" y="10266"/>
                    <a:pt x="36742" y="10417"/>
                  </a:cubicBezTo>
                  <a:cubicBezTo>
                    <a:pt x="36642" y="10484"/>
                    <a:pt x="36341" y="10528"/>
                    <a:pt x="36085" y="10528"/>
                  </a:cubicBezTo>
                  <a:cubicBezTo>
                    <a:pt x="35957" y="10528"/>
                    <a:pt x="35840" y="10517"/>
                    <a:pt x="35765" y="10492"/>
                  </a:cubicBezTo>
                  <a:cubicBezTo>
                    <a:pt x="35264" y="10316"/>
                    <a:pt x="35088" y="10191"/>
                    <a:pt x="35088" y="9915"/>
                  </a:cubicBezTo>
                  <a:cubicBezTo>
                    <a:pt x="35088" y="9670"/>
                    <a:pt x="35211" y="9547"/>
                    <a:pt x="35457" y="9547"/>
                  </a:cubicBezTo>
                  <a:close/>
                  <a:moveTo>
                    <a:pt x="47917" y="9147"/>
                  </a:moveTo>
                  <a:cubicBezTo>
                    <a:pt x="48019" y="9147"/>
                    <a:pt x="48101" y="9210"/>
                    <a:pt x="48171" y="9339"/>
                  </a:cubicBezTo>
                  <a:cubicBezTo>
                    <a:pt x="48346" y="9690"/>
                    <a:pt x="47945" y="10116"/>
                    <a:pt x="47118" y="10517"/>
                  </a:cubicBezTo>
                  <a:cubicBezTo>
                    <a:pt x="46785" y="10676"/>
                    <a:pt x="46301" y="10774"/>
                    <a:pt x="45991" y="10774"/>
                  </a:cubicBezTo>
                  <a:cubicBezTo>
                    <a:pt x="45811" y="10774"/>
                    <a:pt x="45690" y="10741"/>
                    <a:pt x="45690" y="10667"/>
                  </a:cubicBezTo>
                  <a:cubicBezTo>
                    <a:pt x="45690" y="10542"/>
                    <a:pt x="46316" y="10066"/>
                    <a:pt x="46792" y="9815"/>
                  </a:cubicBezTo>
                  <a:cubicBezTo>
                    <a:pt x="46993" y="9715"/>
                    <a:pt x="47319" y="9514"/>
                    <a:pt x="47469" y="9389"/>
                  </a:cubicBezTo>
                  <a:cubicBezTo>
                    <a:pt x="47656" y="9229"/>
                    <a:pt x="47800" y="9147"/>
                    <a:pt x="47917" y="9147"/>
                  </a:cubicBezTo>
                  <a:close/>
                  <a:moveTo>
                    <a:pt x="11752" y="10298"/>
                  </a:moveTo>
                  <a:cubicBezTo>
                    <a:pt x="12077" y="10298"/>
                    <a:pt x="12187" y="10416"/>
                    <a:pt x="12030" y="10642"/>
                  </a:cubicBezTo>
                  <a:cubicBezTo>
                    <a:pt x="11964" y="10758"/>
                    <a:pt x="11572" y="10830"/>
                    <a:pt x="11248" y="10830"/>
                  </a:cubicBezTo>
                  <a:cubicBezTo>
                    <a:pt x="11080" y="10830"/>
                    <a:pt x="10929" y="10810"/>
                    <a:pt x="10852" y="10768"/>
                  </a:cubicBezTo>
                  <a:cubicBezTo>
                    <a:pt x="10577" y="10592"/>
                    <a:pt x="10677" y="10492"/>
                    <a:pt x="11203" y="10367"/>
                  </a:cubicBezTo>
                  <a:cubicBezTo>
                    <a:pt x="11425" y="10321"/>
                    <a:pt x="11609" y="10298"/>
                    <a:pt x="11752" y="10298"/>
                  </a:cubicBezTo>
                  <a:close/>
                  <a:moveTo>
                    <a:pt x="19402" y="10698"/>
                  </a:moveTo>
                  <a:cubicBezTo>
                    <a:pt x="19441" y="10698"/>
                    <a:pt x="19482" y="10704"/>
                    <a:pt x="19524" y="10717"/>
                  </a:cubicBezTo>
                  <a:cubicBezTo>
                    <a:pt x="19750" y="10793"/>
                    <a:pt x="20050" y="11043"/>
                    <a:pt x="20050" y="11144"/>
                  </a:cubicBezTo>
                  <a:cubicBezTo>
                    <a:pt x="20050" y="11215"/>
                    <a:pt x="19578" y="11421"/>
                    <a:pt x="19400" y="11421"/>
                  </a:cubicBezTo>
                  <a:cubicBezTo>
                    <a:pt x="19390" y="11421"/>
                    <a:pt x="19382" y="11421"/>
                    <a:pt x="19374" y="11419"/>
                  </a:cubicBezTo>
                  <a:cubicBezTo>
                    <a:pt x="19349" y="11419"/>
                    <a:pt x="19248" y="11369"/>
                    <a:pt x="19148" y="11319"/>
                  </a:cubicBezTo>
                  <a:cubicBezTo>
                    <a:pt x="18834" y="11139"/>
                    <a:pt x="19062" y="10698"/>
                    <a:pt x="19402" y="10698"/>
                  </a:cubicBezTo>
                  <a:close/>
                  <a:moveTo>
                    <a:pt x="29429" y="10824"/>
                  </a:moveTo>
                  <a:cubicBezTo>
                    <a:pt x="29618" y="10824"/>
                    <a:pt x="29680" y="10920"/>
                    <a:pt x="29649" y="11118"/>
                  </a:cubicBezTo>
                  <a:cubicBezTo>
                    <a:pt x="29599" y="11645"/>
                    <a:pt x="28647" y="11996"/>
                    <a:pt x="27344" y="11996"/>
                  </a:cubicBezTo>
                  <a:cubicBezTo>
                    <a:pt x="26842" y="11996"/>
                    <a:pt x="26592" y="11946"/>
                    <a:pt x="26366" y="11820"/>
                  </a:cubicBezTo>
                  <a:cubicBezTo>
                    <a:pt x="26040" y="11620"/>
                    <a:pt x="25940" y="11419"/>
                    <a:pt x="26166" y="11419"/>
                  </a:cubicBezTo>
                  <a:cubicBezTo>
                    <a:pt x="26567" y="11419"/>
                    <a:pt x="28472" y="11093"/>
                    <a:pt x="28898" y="10943"/>
                  </a:cubicBezTo>
                  <a:cubicBezTo>
                    <a:pt x="29134" y="10864"/>
                    <a:pt x="29308" y="10824"/>
                    <a:pt x="29429" y="10824"/>
                  </a:cubicBezTo>
                  <a:close/>
                  <a:moveTo>
                    <a:pt x="11805" y="11870"/>
                  </a:moveTo>
                  <a:cubicBezTo>
                    <a:pt x="12456" y="11870"/>
                    <a:pt x="12557" y="11870"/>
                    <a:pt x="12582" y="12046"/>
                  </a:cubicBezTo>
                  <a:cubicBezTo>
                    <a:pt x="12638" y="12288"/>
                    <a:pt x="12416" y="12419"/>
                    <a:pt x="12032" y="12419"/>
                  </a:cubicBezTo>
                  <a:cubicBezTo>
                    <a:pt x="11899" y="12419"/>
                    <a:pt x="11746" y="12404"/>
                    <a:pt x="11579" y="12372"/>
                  </a:cubicBezTo>
                  <a:cubicBezTo>
                    <a:pt x="11228" y="12296"/>
                    <a:pt x="10902" y="12046"/>
                    <a:pt x="11003" y="11946"/>
                  </a:cubicBezTo>
                  <a:cubicBezTo>
                    <a:pt x="11028" y="11920"/>
                    <a:pt x="11379" y="11895"/>
                    <a:pt x="11805" y="11870"/>
                  </a:cubicBezTo>
                  <a:close/>
                  <a:moveTo>
                    <a:pt x="36939" y="12291"/>
                  </a:moveTo>
                  <a:cubicBezTo>
                    <a:pt x="37020" y="12291"/>
                    <a:pt x="37093" y="12336"/>
                    <a:pt x="37093" y="12422"/>
                  </a:cubicBezTo>
                  <a:cubicBezTo>
                    <a:pt x="37093" y="12529"/>
                    <a:pt x="36966" y="12623"/>
                    <a:pt x="36865" y="12623"/>
                  </a:cubicBezTo>
                  <a:cubicBezTo>
                    <a:pt x="36825" y="12623"/>
                    <a:pt x="36789" y="12608"/>
                    <a:pt x="36767" y="12572"/>
                  </a:cubicBezTo>
                  <a:cubicBezTo>
                    <a:pt x="36742" y="12522"/>
                    <a:pt x="36742" y="12422"/>
                    <a:pt x="36767" y="12372"/>
                  </a:cubicBezTo>
                  <a:cubicBezTo>
                    <a:pt x="36811" y="12317"/>
                    <a:pt x="36877" y="12291"/>
                    <a:pt x="36939" y="12291"/>
                  </a:cubicBezTo>
                  <a:close/>
                  <a:moveTo>
                    <a:pt x="27929" y="12879"/>
                  </a:moveTo>
                  <a:cubicBezTo>
                    <a:pt x="28041" y="12879"/>
                    <a:pt x="28164" y="12885"/>
                    <a:pt x="28296" y="12898"/>
                  </a:cubicBezTo>
                  <a:cubicBezTo>
                    <a:pt x="28822" y="12973"/>
                    <a:pt x="29048" y="13149"/>
                    <a:pt x="28973" y="13374"/>
                  </a:cubicBezTo>
                  <a:cubicBezTo>
                    <a:pt x="28938" y="13466"/>
                    <a:pt x="28810" y="13510"/>
                    <a:pt x="28631" y="13510"/>
                  </a:cubicBezTo>
                  <a:cubicBezTo>
                    <a:pt x="28418" y="13510"/>
                    <a:pt x="28131" y="13447"/>
                    <a:pt x="27845" y="13324"/>
                  </a:cubicBezTo>
                  <a:cubicBezTo>
                    <a:pt x="27594" y="13199"/>
                    <a:pt x="27369" y="13073"/>
                    <a:pt x="27369" y="13048"/>
                  </a:cubicBezTo>
                  <a:cubicBezTo>
                    <a:pt x="27369" y="12936"/>
                    <a:pt x="27594" y="12879"/>
                    <a:pt x="27929" y="12879"/>
                  </a:cubicBezTo>
                  <a:close/>
                  <a:moveTo>
                    <a:pt x="22751" y="13161"/>
                  </a:moveTo>
                  <a:cubicBezTo>
                    <a:pt x="22857" y="13161"/>
                    <a:pt x="22908" y="13199"/>
                    <a:pt x="22983" y="13274"/>
                  </a:cubicBezTo>
                  <a:cubicBezTo>
                    <a:pt x="23133" y="13424"/>
                    <a:pt x="23133" y="13449"/>
                    <a:pt x="22908" y="13625"/>
                  </a:cubicBezTo>
                  <a:cubicBezTo>
                    <a:pt x="22779" y="13739"/>
                    <a:pt x="22592" y="13797"/>
                    <a:pt x="22363" y="13797"/>
                  </a:cubicBezTo>
                  <a:cubicBezTo>
                    <a:pt x="22191" y="13797"/>
                    <a:pt x="21995" y="13764"/>
                    <a:pt x="21780" y="13700"/>
                  </a:cubicBezTo>
                  <a:cubicBezTo>
                    <a:pt x="21604" y="13650"/>
                    <a:pt x="21479" y="13575"/>
                    <a:pt x="21504" y="13524"/>
                  </a:cubicBezTo>
                  <a:cubicBezTo>
                    <a:pt x="21529" y="13499"/>
                    <a:pt x="21855" y="13374"/>
                    <a:pt x="22181" y="13274"/>
                  </a:cubicBezTo>
                  <a:cubicBezTo>
                    <a:pt x="22481" y="13199"/>
                    <a:pt x="22644" y="13161"/>
                    <a:pt x="22751" y="13161"/>
                  </a:cubicBezTo>
                  <a:close/>
                  <a:moveTo>
                    <a:pt x="34869" y="12989"/>
                  </a:moveTo>
                  <a:cubicBezTo>
                    <a:pt x="35139" y="12989"/>
                    <a:pt x="35203" y="13070"/>
                    <a:pt x="35188" y="13249"/>
                  </a:cubicBezTo>
                  <a:cubicBezTo>
                    <a:pt x="35116" y="13733"/>
                    <a:pt x="33943" y="14077"/>
                    <a:pt x="32394" y="14077"/>
                  </a:cubicBezTo>
                  <a:cubicBezTo>
                    <a:pt x="32340" y="14077"/>
                    <a:pt x="32286" y="14077"/>
                    <a:pt x="32231" y="14076"/>
                  </a:cubicBezTo>
                  <a:cubicBezTo>
                    <a:pt x="31680" y="14076"/>
                    <a:pt x="31128" y="14051"/>
                    <a:pt x="31003" y="14001"/>
                  </a:cubicBezTo>
                  <a:cubicBezTo>
                    <a:pt x="30627" y="13900"/>
                    <a:pt x="30126" y="13600"/>
                    <a:pt x="30176" y="13550"/>
                  </a:cubicBezTo>
                  <a:cubicBezTo>
                    <a:pt x="30251" y="13474"/>
                    <a:pt x="30401" y="13449"/>
                    <a:pt x="31855" y="13349"/>
                  </a:cubicBezTo>
                  <a:cubicBezTo>
                    <a:pt x="32507" y="13299"/>
                    <a:pt x="33459" y="13174"/>
                    <a:pt x="33985" y="13098"/>
                  </a:cubicBezTo>
                  <a:cubicBezTo>
                    <a:pt x="34403" y="13027"/>
                    <a:pt x="34684" y="12989"/>
                    <a:pt x="34869" y="12989"/>
                  </a:cubicBezTo>
                  <a:close/>
                  <a:moveTo>
                    <a:pt x="45884" y="13366"/>
                  </a:moveTo>
                  <a:cubicBezTo>
                    <a:pt x="46144" y="13366"/>
                    <a:pt x="46460" y="13369"/>
                    <a:pt x="46843" y="13374"/>
                  </a:cubicBezTo>
                  <a:cubicBezTo>
                    <a:pt x="48672" y="13374"/>
                    <a:pt x="48797" y="13399"/>
                    <a:pt x="48672" y="13750"/>
                  </a:cubicBezTo>
                  <a:cubicBezTo>
                    <a:pt x="48582" y="14001"/>
                    <a:pt x="47826" y="14149"/>
                    <a:pt x="46981" y="14149"/>
                  </a:cubicBezTo>
                  <a:cubicBezTo>
                    <a:pt x="46644" y="14149"/>
                    <a:pt x="46294" y="14126"/>
                    <a:pt x="45965" y="14076"/>
                  </a:cubicBezTo>
                  <a:cubicBezTo>
                    <a:pt x="45389" y="14001"/>
                    <a:pt x="44737" y="13700"/>
                    <a:pt x="44737" y="13524"/>
                  </a:cubicBezTo>
                  <a:cubicBezTo>
                    <a:pt x="44737" y="13406"/>
                    <a:pt x="44938" y="13366"/>
                    <a:pt x="45884" y="13366"/>
                  </a:cubicBezTo>
                  <a:close/>
                  <a:moveTo>
                    <a:pt x="38513" y="13567"/>
                  </a:moveTo>
                  <a:cubicBezTo>
                    <a:pt x="38712" y="13567"/>
                    <a:pt x="38875" y="13625"/>
                    <a:pt x="38898" y="13750"/>
                  </a:cubicBezTo>
                  <a:cubicBezTo>
                    <a:pt x="38923" y="13850"/>
                    <a:pt x="38898" y="13976"/>
                    <a:pt x="38848" y="14026"/>
                  </a:cubicBezTo>
                  <a:cubicBezTo>
                    <a:pt x="38745" y="14128"/>
                    <a:pt x="38356" y="14214"/>
                    <a:pt x="38039" y="14214"/>
                  </a:cubicBezTo>
                  <a:cubicBezTo>
                    <a:pt x="37970" y="14214"/>
                    <a:pt x="37904" y="14210"/>
                    <a:pt x="37845" y="14201"/>
                  </a:cubicBezTo>
                  <a:cubicBezTo>
                    <a:pt x="37519" y="14176"/>
                    <a:pt x="37519" y="14101"/>
                    <a:pt x="37820" y="13800"/>
                  </a:cubicBezTo>
                  <a:cubicBezTo>
                    <a:pt x="37984" y="13650"/>
                    <a:pt x="38274" y="13567"/>
                    <a:pt x="38513" y="13567"/>
                  </a:cubicBezTo>
                  <a:close/>
                  <a:moveTo>
                    <a:pt x="11529" y="13725"/>
                  </a:moveTo>
                  <a:cubicBezTo>
                    <a:pt x="12356" y="13725"/>
                    <a:pt x="12983" y="14226"/>
                    <a:pt x="12557" y="14552"/>
                  </a:cubicBezTo>
                  <a:cubicBezTo>
                    <a:pt x="12456" y="14615"/>
                    <a:pt x="12387" y="14646"/>
                    <a:pt x="12290" y="14646"/>
                  </a:cubicBezTo>
                  <a:cubicBezTo>
                    <a:pt x="12193" y="14646"/>
                    <a:pt x="12068" y="14615"/>
                    <a:pt x="11855" y="14552"/>
                  </a:cubicBezTo>
                  <a:cubicBezTo>
                    <a:pt x="11504" y="14427"/>
                    <a:pt x="11078" y="14076"/>
                    <a:pt x="11078" y="13875"/>
                  </a:cubicBezTo>
                  <a:cubicBezTo>
                    <a:pt x="11078" y="13750"/>
                    <a:pt x="11178" y="13725"/>
                    <a:pt x="11529" y="13725"/>
                  </a:cubicBezTo>
                  <a:close/>
                  <a:moveTo>
                    <a:pt x="27078" y="14002"/>
                  </a:moveTo>
                  <a:cubicBezTo>
                    <a:pt x="27170" y="14002"/>
                    <a:pt x="27270" y="14018"/>
                    <a:pt x="27369" y="14051"/>
                  </a:cubicBezTo>
                  <a:cubicBezTo>
                    <a:pt x="27569" y="14126"/>
                    <a:pt x="27619" y="14201"/>
                    <a:pt x="27619" y="14427"/>
                  </a:cubicBezTo>
                  <a:cubicBezTo>
                    <a:pt x="27619" y="14702"/>
                    <a:pt x="27594" y="14728"/>
                    <a:pt x="27294" y="14728"/>
                  </a:cubicBezTo>
                  <a:cubicBezTo>
                    <a:pt x="27243" y="14734"/>
                    <a:pt x="27192" y="14737"/>
                    <a:pt x="27141" y="14737"/>
                  </a:cubicBezTo>
                  <a:cubicBezTo>
                    <a:pt x="26990" y="14737"/>
                    <a:pt x="26849" y="14709"/>
                    <a:pt x="26792" y="14652"/>
                  </a:cubicBezTo>
                  <a:cubicBezTo>
                    <a:pt x="26692" y="14602"/>
                    <a:pt x="26617" y="14452"/>
                    <a:pt x="26617" y="14327"/>
                  </a:cubicBezTo>
                  <a:cubicBezTo>
                    <a:pt x="26617" y="14124"/>
                    <a:pt x="26821" y="14002"/>
                    <a:pt x="27078" y="14002"/>
                  </a:cubicBezTo>
                  <a:close/>
                  <a:moveTo>
                    <a:pt x="39627" y="14401"/>
                  </a:moveTo>
                  <a:cubicBezTo>
                    <a:pt x="39995" y="14401"/>
                    <a:pt x="40098" y="14702"/>
                    <a:pt x="39775" y="15003"/>
                  </a:cubicBezTo>
                  <a:cubicBezTo>
                    <a:pt x="39624" y="15137"/>
                    <a:pt x="39229" y="15226"/>
                    <a:pt x="38952" y="15226"/>
                  </a:cubicBezTo>
                  <a:cubicBezTo>
                    <a:pt x="38814" y="15226"/>
                    <a:pt x="38705" y="15204"/>
                    <a:pt x="38672" y="15154"/>
                  </a:cubicBezTo>
                  <a:cubicBezTo>
                    <a:pt x="38572" y="15003"/>
                    <a:pt x="39098" y="14502"/>
                    <a:pt x="39424" y="14427"/>
                  </a:cubicBezTo>
                  <a:cubicBezTo>
                    <a:pt x="39498" y="14409"/>
                    <a:pt x="39566" y="14401"/>
                    <a:pt x="39627" y="14401"/>
                  </a:cubicBezTo>
                  <a:close/>
                  <a:moveTo>
                    <a:pt x="36028" y="14446"/>
                  </a:moveTo>
                  <a:cubicBezTo>
                    <a:pt x="36228" y="14446"/>
                    <a:pt x="36304" y="14514"/>
                    <a:pt x="36316" y="14652"/>
                  </a:cubicBezTo>
                  <a:cubicBezTo>
                    <a:pt x="36391" y="15154"/>
                    <a:pt x="35539" y="15630"/>
                    <a:pt x="34211" y="15805"/>
                  </a:cubicBezTo>
                  <a:cubicBezTo>
                    <a:pt x="33744" y="15865"/>
                    <a:pt x="33072" y="15896"/>
                    <a:pt x="32391" y="15896"/>
                  </a:cubicBezTo>
                  <a:cubicBezTo>
                    <a:pt x="31645" y="15896"/>
                    <a:pt x="30887" y="15859"/>
                    <a:pt x="30376" y="15780"/>
                  </a:cubicBezTo>
                  <a:cubicBezTo>
                    <a:pt x="29374" y="15605"/>
                    <a:pt x="28898" y="15454"/>
                    <a:pt x="28547" y="15179"/>
                  </a:cubicBezTo>
                  <a:lnTo>
                    <a:pt x="28296" y="14978"/>
                  </a:lnTo>
                  <a:lnTo>
                    <a:pt x="28822" y="14903"/>
                  </a:lnTo>
                  <a:cubicBezTo>
                    <a:pt x="28896" y="14896"/>
                    <a:pt x="29006" y="14893"/>
                    <a:pt x="29140" y="14893"/>
                  </a:cubicBezTo>
                  <a:cubicBezTo>
                    <a:pt x="29505" y="14893"/>
                    <a:pt x="30050" y="14916"/>
                    <a:pt x="30527" y="14953"/>
                  </a:cubicBezTo>
                  <a:cubicBezTo>
                    <a:pt x="30863" y="14976"/>
                    <a:pt x="31225" y="14987"/>
                    <a:pt x="31598" y="14987"/>
                  </a:cubicBezTo>
                  <a:cubicBezTo>
                    <a:pt x="32836" y="14987"/>
                    <a:pt x="34178" y="14864"/>
                    <a:pt x="34988" y="14652"/>
                  </a:cubicBezTo>
                  <a:cubicBezTo>
                    <a:pt x="35502" y="14514"/>
                    <a:pt x="35827" y="14446"/>
                    <a:pt x="36028" y="14446"/>
                  </a:cubicBezTo>
                  <a:close/>
                  <a:moveTo>
                    <a:pt x="26792" y="15630"/>
                  </a:moveTo>
                  <a:cubicBezTo>
                    <a:pt x="27093" y="15630"/>
                    <a:pt x="27344" y="15830"/>
                    <a:pt x="27243" y="16006"/>
                  </a:cubicBezTo>
                  <a:cubicBezTo>
                    <a:pt x="27196" y="16066"/>
                    <a:pt x="27085" y="16097"/>
                    <a:pt x="26969" y="16097"/>
                  </a:cubicBezTo>
                  <a:cubicBezTo>
                    <a:pt x="26841" y="16097"/>
                    <a:pt x="26707" y="16059"/>
                    <a:pt x="26642" y="15981"/>
                  </a:cubicBezTo>
                  <a:cubicBezTo>
                    <a:pt x="26441" y="15780"/>
                    <a:pt x="26517" y="15630"/>
                    <a:pt x="26792" y="15630"/>
                  </a:cubicBezTo>
                  <a:close/>
                  <a:moveTo>
                    <a:pt x="21037" y="15288"/>
                  </a:moveTo>
                  <a:cubicBezTo>
                    <a:pt x="21250" y="15288"/>
                    <a:pt x="21300" y="15396"/>
                    <a:pt x="21253" y="15630"/>
                  </a:cubicBezTo>
                  <a:cubicBezTo>
                    <a:pt x="21228" y="15956"/>
                    <a:pt x="20527" y="16332"/>
                    <a:pt x="19624" y="16582"/>
                  </a:cubicBezTo>
                  <a:cubicBezTo>
                    <a:pt x="19023" y="16733"/>
                    <a:pt x="18597" y="16758"/>
                    <a:pt x="17619" y="16758"/>
                  </a:cubicBezTo>
                  <a:cubicBezTo>
                    <a:pt x="16943" y="16758"/>
                    <a:pt x="16266" y="16733"/>
                    <a:pt x="16141" y="16707"/>
                  </a:cubicBezTo>
                  <a:cubicBezTo>
                    <a:pt x="14963" y="16507"/>
                    <a:pt x="13659" y="16006"/>
                    <a:pt x="13334" y="15630"/>
                  </a:cubicBezTo>
                  <a:cubicBezTo>
                    <a:pt x="13158" y="15429"/>
                    <a:pt x="13158" y="15429"/>
                    <a:pt x="13409" y="15429"/>
                  </a:cubicBezTo>
                  <a:cubicBezTo>
                    <a:pt x="13559" y="15429"/>
                    <a:pt x="14111" y="15530"/>
                    <a:pt x="14637" y="15630"/>
                  </a:cubicBezTo>
                  <a:cubicBezTo>
                    <a:pt x="15291" y="15777"/>
                    <a:pt x="15732" y="15836"/>
                    <a:pt x="16572" y="15836"/>
                  </a:cubicBezTo>
                  <a:cubicBezTo>
                    <a:pt x="16730" y="15836"/>
                    <a:pt x="16903" y="15834"/>
                    <a:pt x="17093" y="15830"/>
                  </a:cubicBezTo>
                  <a:cubicBezTo>
                    <a:pt x="18622" y="15830"/>
                    <a:pt x="19374" y="15730"/>
                    <a:pt x="20451" y="15404"/>
                  </a:cubicBezTo>
                  <a:cubicBezTo>
                    <a:pt x="20717" y="15328"/>
                    <a:pt x="20907" y="15288"/>
                    <a:pt x="21037" y="15288"/>
                  </a:cubicBezTo>
                  <a:close/>
                  <a:moveTo>
                    <a:pt x="37865" y="15290"/>
                  </a:moveTo>
                  <a:cubicBezTo>
                    <a:pt x="38002" y="15290"/>
                    <a:pt x="38075" y="15353"/>
                    <a:pt x="38121" y="15479"/>
                  </a:cubicBezTo>
                  <a:cubicBezTo>
                    <a:pt x="38271" y="15855"/>
                    <a:pt x="36918" y="16707"/>
                    <a:pt x="35715" y="17008"/>
                  </a:cubicBezTo>
                  <a:cubicBezTo>
                    <a:pt x="34838" y="17220"/>
                    <a:pt x="33669" y="17331"/>
                    <a:pt x="32516" y="17331"/>
                  </a:cubicBezTo>
                  <a:cubicBezTo>
                    <a:pt x="31758" y="17331"/>
                    <a:pt x="31007" y="17283"/>
                    <a:pt x="30351" y="17184"/>
                  </a:cubicBezTo>
                  <a:cubicBezTo>
                    <a:pt x="29098" y="16983"/>
                    <a:pt x="27845" y="16557"/>
                    <a:pt x="27845" y="16306"/>
                  </a:cubicBezTo>
                  <a:cubicBezTo>
                    <a:pt x="27845" y="16275"/>
                    <a:pt x="27949" y="16261"/>
                    <a:pt x="28122" y="16261"/>
                  </a:cubicBezTo>
                  <a:cubicBezTo>
                    <a:pt x="28501" y="16261"/>
                    <a:pt x="29212" y="16329"/>
                    <a:pt x="29900" y="16432"/>
                  </a:cubicBezTo>
                  <a:cubicBezTo>
                    <a:pt x="30503" y="16532"/>
                    <a:pt x="31152" y="16581"/>
                    <a:pt x="31818" y="16581"/>
                  </a:cubicBezTo>
                  <a:cubicBezTo>
                    <a:pt x="33643" y="16581"/>
                    <a:pt x="35592" y="16216"/>
                    <a:pt x="37043" y="15555"/>
                  </a:cubicBezTo>
                  <a:cubicBezTo>
                    <a:pt x="37450" y="15378"/>
                    <a:pt x="37703" y="15290"/>
                    <a:pt x="37865" y="15290"/>
                  </a:cubicBezTo>
                  <a:close/>
                  <a:moveTo>
                    <a:pt x="38850" y="0"/>
                  </a:moveTo>
                  <a:cubicBezTo>
                    <a:pt x="38694" y="0"/>
                    <a:pt x="38542" y="5"/>
                    <a:pt x="38396" y="16"/>
                  </a:cubicBezTo>
                  <a:cubicBezTo>
                    <a:pt x="35238" y="241"/>
                    <a:pt x="32983" y="1971"/>
                    <a:pt x="31604" y="5179"/>
                  </a:cubicBezTo>
                  <a:cubicBezTo>
                    <a:pt x="31103" y="6357"/>
                    <a:pt x="31078" y="6707"/>
                    <a:pt x="31479" y="7484"/>
                  </a:cubicBezTo>
                  <a:cubicBezTo>
                    <a:pt x="31780" y="8061"/>
                    <a:pt x="32030" y="8337"/>
                    <a:pt x="33233" y="9339"/>
                  </a:cubicBezTo>
                  <a:cubicBezTo>
                    <a:pt x="33584" y="9615"/>
                    <a:pt x="33860" y="9890"/>
                    <a:pt x="33860" y="9915"/>
                  </a:cubicBezTo>
                  <a:cubicBezTo>
                    <a:pt x="33860" y="9966"/>
                    <a:pt x="33609" y="9991"/>
                    <a:pt x="33309" y="9991"/>
                  </a:cubicBezTo>
                  <a:cubicBezTo>
                    <a:pt x="32281" y="9991"/>
                    <a:pt x="30903" y="9063"/>
                    <a:pt x="30351" y="8011"/>
                  </a:cubicBezTo>
                  <a:cubicBezTo>
                    <a:pt x="30151" y="7635"/>
                    <a:pt x="29925" y="7309"/>
                    <a:pt x="29750" y="7209"/>
                  </a:cubicBezTo>
                  <a:cubicBezTo>
                    <a:pt x="29599" y="7108"/>
                    <a:pt x="29248" y="6833"/>
                    <a:pt x="28973" y="6557"/>
                  </a:cubicBezTo>
                  <a:cubicBezTo>
                    <a:pt x="28435" y="6019"/>
                    <a:pt x="28008" y="5814"/>
                    <a:pt x="27328" y="5814"/>
                  </a:cubicBezTo>
                  <a:cubicBezTo>
                    <a:pt x="27215" y="5814"/>
                    <a:pt x="27096" y="5820"/>
                    <a:pt x="26968" y="5830"/>
                  </a:cubicBezTo>
                  <a:cubicBezTo>
                    <a:pt x="26091" y="5905"/>
                    <a:pt x="25664" y="6081"/>
                    <a:pt x="25188" y="6557"/>
                  </a:cubicBezTo>
                  <a:cubicBezTo>
                    <a:pt x="24913" y="6833"/>
                    <a:pt x="24712" y="6958"/>
                    <a:pt x="24512" y="6958"/>
                  </a:cubicBezTo>
                  <a:cubicBezTo>
                    <a:pt x="24086" y="6958"/>
                    <a:pt x="23985" y="6682"/>
                    <a:pt x="23910" y="5429"/>
                  </a:cubicBezTo>
                  <a:cubicBezTo>
                    <a:pt x="23860" y="4076"/>
                    <a:pt x="23685" y="3524"/>
                    <a:pt x="23158" y="2773"/>
                  </a:cubicBezTo>
                  <a:cubicBezTo>
                    <a:pt x="22381" y="1720"/>
                    <a:pt x="21078" y="1043"/>
                    <a:pt x="19649" y="968"/>
                  </a:cubicBezTo>
                  <a:cubicBezTo>
                    <a:pt x="19536" y="962"/>
                    <a:pt x="19425" y="959"/>
                    <a:pt x="19314" y="959"/>
                  </a:cubicBezTo>
                  <a:cubicBezTo>
                    <a:pt x="18105" y="959"/>
                    <a:pt x="17066" y="1336"/>
                    <a:pt x="16216" y="2071"/>
                  </a:cubicBezTo>
                  <a:cubicBezTo>
                    <a:pt x="15539" y="2672"/>
                    <a:pt x="15539" y="2722"/>
                    <a:pt x="16266" y="3575"/>
                  </a:cubicBezTo>
                  <a:cubicBezTo>
                    <a:pt x="16617" y="3976"/>
                    <a:pt x="16892" y="4326"/>
                    <a:pt x="16867" y="4352"/>
                  </a:cubicBezTo>
                  <a:cubicBezTo>
                    <a:pt x="16862" y="4357"/>
                    <a:pt x="16852" y="4359"/>
                    <a:pt x="16839" y="4359"/>
                  </a:cubicBezTo>
                  <a:cubicBezTo>
                    <a:pt x="16651" y="4359"/>
                    <a:pt x="15722" y="3910"/>
                    <a:pt x="15489" y="3700"/>
                  </a:cubicBezTo>
                  <a:cubicBezTo>
                    <a:pt x="15395" y="3606"/>
                    <a:pt x="15310" y="3560"/>
                    <a:pt x="15242" y="3560"/>
                  </a:cubicBezTo>
                  <a:cubicBezTo>
                    <a:pt x="15148" y="3560"/>
                    <a:pt x="15088" y="3650"/>
                    <a:pt x="15088" y="3825"/>
                  </a:cubicBezTo>
                  <a:cubicBezTo>
                    <a:pt x="15088" y="4126"/>
                    <a:pt x="15589" y="4753"/>
                    <a:pt x="16517" y="5580"/>
                  </a:cubicBezTo>
                  <a:lnTo>
                    <a:pt x="17369" y="6331"/>
                  </a:lnTo>
                  <a:lnTo>
                    <a:pt x="17018" y="6357"/>
                  </a:lnTo>
                  <a:cubicBezTo>
                    <a:pt x="16988" y="6360"/>
                    <a:pt x="16957" y="6362"/>
                    <a:pt x="16925" y="6362"/>
                  </a:cubicBezTo>
                  <a:cubicBezTo>
                    <a:pt x="16483" y="6362"/>
                    <a:pt x="15893" y="6036"/>
                    <a:pt x="15238" y="5404"/>
                  </a:cubicBezTo>
                  <a:cubicBezTo>
                    <a:pt x="14943" y="5132"/>
                    <a:pt x="14669" y="4921"/>
                    <a:pt x="14582" y="4921"/>
                  </a:cubicBezTo>
                  <a:cubicBezTo>
                    <a:pt x="14573" y="4921"/>
                    <a:pt x="14566" y="4923"/>
                    <a:pt x="14562" y="4928"/>
                  </a:cubicBezTo>
                  <a:cubicBezTo>
                    <a:pt x="14336" y="5154"/>
                    <a:pt x="14762" y="5855"/>
                    <a:pt x="15564" y="6607"/>
                  </a:cubicBezTo>
                  <a:cubicBezTo>
                    <a:pt x="16116" y="7108"/>
                    <a:pt x="17494" y="8211"/>
                    <a:pt x="17669" y="8261"/>
                  </a:cubicBezTo>
                  <a:cubicBezTo>
                    <a:pt x="17895" y="8337"/>
                    <a:pt x="17720" y="8462"/>
                    <a:pt x="17394" y="8462"/>
                  </a:cubicBezTo>
                  <a:cubicBezTo>
                    <a:pt x="16767" y="8462"/>
                    <a:pt x="15539" y="7760"/>
                    <a:pt x="14662" y="6883"/>
                  </a:cubicBezTo>
                  <a:cubicBezTo>
                    <a:pt x="14427" y="6672"/>
                    <a:pt x="14215" y="6505"/>
                    <a:pt x="14168" y="6505"/>
                  </a:cubicBezTo>
                  <a:cubicBezTo>
                    <a:pt x="14165" y="6505"/>
                    <a:pt x="14162" y="6505"/>
                    <a:pt x="14161" y="6507"/>
                  </a:cubicBezTo>
                  <a:cubicBezTo>
                    <a:pt x="14060" y="6607"/>
                    <a:pt x="14336" y="7560"/>
                    <a:pt x="14637" y="8136"/>
                  </a:cubicBezTo>
                  <a:cubicBezTo>
                    <a:pt x="14837" y="8537"/>
                    <a:pt x="15263" y="9038"/>
                    <a:pt x="16116" y="9890"/>
                  </a:cubicBezTo>
                  <a:cubicBezTo>
                    <a:pt x="16767" y="10517"/>
                    <a:pt x="17344" y="11043"/>
                    <a:pt x="17369" y="11043"/>
                  </a:cubicBezTo>
                  <a:cubicBezTo>
                    <a:pt x="17419" y="11043"/>
                    <a:pt x="17469" y="11093"/>
                    <a:pt x="17469" y="11144"/>
                  </a:cubicBezTo>
                  <a:cubicBezTo>
                    <a:pt x="17469" y="11203"/>
                    <a:pt x="17298" y="11235"/>
                    <a:pt x="17075" y="11235"/>
                  </a:cubicBezTo>
                  <a:cubicBezTo>
                    <a:pt x="16831" y="11235"/>
                    <a:pt x="16526" y="11197"/>
                    <a:pt x="16316" y="11118"/>
                  </a:cubicBezTo>
                  <a:cubicBezTo>
                    <a:pt x="15489" y="10843"/>
                    <a:pt x="13935" y="9439"/>
                    <a:pt x="13459" y="8537"/>
                  </a:cubicBezTo>
                  <a:cubicBezTo>
                    <a:pt x="13283" y="8186"/>
                    <a:pt x="13183" y="8086"/>
                    <a:pt x="12983" y="8086"/>
                  </a:cubicBezTo>
                  <a:cubicBezTo>
                    <a:pt x="12832" y="8086"/>
                    <a:pt x="12582" y="7910"/>
                    <a:pt x="12231" y="7534"/>
                  </a:cubicBezTo>
                  <a:cubicBezTo>
                    <a:pt x="11742" y="7026"/>
                    <a:pt x="11360" y="6807"/>
                    <a:pt x="10942" y="6807"/>
                  </a:cubicBezTo>
                  <a:cubicBezTo>
                    <a:pt x="10824" y="6807"/>
                    <a:pt x="10703" y="6825"/>
                    <a:pt x="10577" y="6858"/>
                  </a:cubicBezTo>
                  <a:cubicBezTo>
                    <a:pt x="10401" y="6908"/>
                    <a:pt x="10151" y="7033"/>
                    <a:pt x="10075" y="7108"/>
                  </a:cubicBezTo>
                  <a:cubicBezTo>
                    <a:pt x="9825" y="7359"/>
                    <a:pt x="9474" y="8136"/>
                    <a:pt x="9298" y="8788"/>
                  </a:cubicBezTo>
                  <a:cubicBezTo>
                    <a:pt x="9112" y="9552"/>
                    <a:pt x="8959" y="9844"/>
                    <a:pt x="8561" y="9844"/>
                  </a:cubicBezTo>
                  <a:cubicBezTo>
                    <a:pt x="8371" y="9844"/>
                    <a:pt x="8126" y="9778"/>
                    <a:pt x="7795" y="9665"/>
                  </a:cubicBezTo>
                  <a:cubicBezTo>
                    <a:pt x="7324" y="9508"/>
                    <a:pt x="6964" y="9426"/>
                    <a:pt x="6692" y="9426"/>
                  </a:cubicBezTo>
                  <a:cubicBezTo>
                    <a:pt x="6354" y="9426"/>
                    <a:pt x="6151" y="9552"/>
                    <a:pt x="6040" y="9815"/>
                  </a:cubicBezTo>
                  <a:cubicBezTo>
                    <a:pt x="5958" y="9994"/>
                    <a:pt x="5852" y="10090"/>
                    <a:pt x="5770" y="10090"/>
                  </a:cubicBezTo>
                  <a:cubicBezTo>
                    <a:pt x="5703" y="10090"/>
                    <a:pt x="5651" y="10026"/>
                    <a:pt x="5639" y="9890"/>
                  </a:cubicBezTo>
                  <a:cubicBezTo>
                    <a:pt x="5612" y="9795"/>
                    <a:pt x="5600" y="9752"/>
                    <a:pt x="5570" y="9752"/>
                  </a:cubicBezTo>
                  <a:cubicBezTo>
                    <a:pt x="5545" y="9752"/>
                    <a:pt x="5508" y="9783"/>
                    <a:pt x="5439" y="9840"/>
                  </a:cubicBezTo>
                  <a:cubicBezTo>
                    <a:pt x="5188" y="10016"/>
                    <a:pt x="5313" y="10291"/>
                    <a:pt x="6090" y="11344"/>
                  </a:cubicBezTo>
                  <a:cubicBezTo>
                    <a:pt x="6416" y="11795"/>
                    <a:pt x="6692" y="12221"/>
                    <a:pt x="6692" y="12246"/>
                  </a:cubicBezTo>
                  <a:cubicBezTo>
                    <a:pt x="6692" y="12266"/>
                    <a:pt x="6671" y="12275"/>
                    <a:pt x="6636" y="12275"/>
                  </a:cubicBezTo>
                  <a:cubicBezTo>
                    <a:pt x="6491" y="12275"/>
                    <a:pt x="6096" y="12126"/>
                    <a:pt x="5815" y="11946"/>
                  </a:cubicBezTo>
                  <a:cubicBezTo>
                    <a:pt x="5614" y="11820"/>
                    <a:pt x="5288" y="11469"/>
                    <a:pt x="5063" y="11144"/>
                  </a:cubicBezTo>
                  <a:cubicBezTo>
                    <a:pt x="4848" y="10857"/>
                    <a:pt x="4655" y="10615"/>
                    <a:pt x="4616" y="10615"/>
                  </a:cubicBezTo>
                  <a:cubicBezTo>
                    <a:pt x="4614" y="10615"/>
                    <a:pt x="4613" y="10616"/>
                    <a:pt x="4612" y="10617"/>
                  </a:cubicBezTo>
                  <a:cubicBezTo>
                    <a:pt x="4511" y="10717"/>
                    <a:pt x="4537" y="11595"/>
                    <a:pt x="4662" y="11845"/>
                  </a:cubicBezTo>
                  <a:cubicBezTo>
                    <a:pt x="4737" y="11971"/>
                    <a:pt x="5113" y="12447"/>
                    <a:pt x="5514" y="12873"/>
                  </a:cubicBezTo>
                  <a:cubicBezTo>
                    <a:pt x="5915" y="13324"/>
                    <a:pt x="6166" y="13675"/>
                    <a:pt x="6115" y="13725"/>
                  </a:cubicBezTo>
                  <a:cubicBezTo>
                    <a:pt x="6064" y="13758"/>
                    <a:pt x="5995" y="13773"/>
                    <a:pt x="5912" y="13773"/>
                  </a:cubicBezTo>
                  <a:cubicBezTo>
                    <a:pt x="5427" y="13773"/>
                    <a:pt x="4478" y="13247"/>
                    <a:pt x="3985" y="12647"/>
                  </a:cubicBezTo>
                  <a:lnTo>
                    <a:pt x="3735" y="12372"/>
                  </a:lnTo>
                  <a:lnTo>
                    <a:pt x="3158" y="12973"/>
                  </a:lnTo>
                  <a:cubicBezTo>
                    <a:pt x="2456" y="13750"/>
                    <a:pt x="1930" y="14001"/>
                    <a:pt x="802" y="14101"/>
                  </a:cubicBezTo>
                  <a:cubicBezTo>
                    <a:pt x="25" y="14151"/>
                    <a:pt x="0" y="14176"/>
                    <a:pt x="251" y="14276"/>
                  </a:cubicBezTo>
                  <a:cubicBezTo>
                    <a:pt x="802" y="14527"/>
                    <a:pt x="2306" y="14853"/>
                    <a:pt x="3283" y="14953"/>
                  </a:cubicBezTo>
                  <a:cubicBezTo>
                    <a:pt x="3669" y="15002"/>
                    <a:pt x="4057" y="15027"/>
                    <a:pt x="4472" y="15027"/>
                  </a:cubicBezTo>
                  <a:cubicBezTo>
                    <a:pt x="5324" y="15027"/>
                    <a:pt x="6288" y="14922"/>
                    <a:pt x="7569" y="14702"/>
                  </a:cubicBezTo>
                  <a:cubicBezTo>
                    <a:pt x="8393" y="14572"/>
                    <a:pt x="8971" y="14493"/>
                    <a:pt x="9447" y="14493"/>
                  </a:cubicBezTo>
                  <a:cubicBezTo>
                    <a:pt x="10347" y="14493"/>
                    <a:pt x="10883" y="14776"/>
                    <a:pt x="12030" y="15530"/>
                  </a:cubicBezTo>
                  <a:cubicBezTo>
                    <a:pt x="13459" y="16457"/>
                    <a:pt x="14010" y="16758"/>
                    <a:pt x="15088" y="17134"/>
                  </a:cubicBezTo>
                  <a:cubicBezTo>
                    <a:pt x="16054" y="17463"/>
                    <a:pt x="16924" y="17619"/>
                    <a:pt x="17950" y="17619"/>
                  </a:cubicBezTo>
                  <a:cubicBezTo>
                    <a:pt x="18095" y="17619"/>
                    <a:pt x="18244" y="17616"/>
                    <a:pt x="18396" y="17610"/>
                  </a:cubicBezTo>
                  <a:cubicBezTo>
                    <a:pt x="19649" y="17535"/>
                    <a:pt x="20151" y="17384"/>
                    <a:pt x="22106" y="16432"/>
                  </a:cubicBezTo>
                  <a:cubicBezTo>
                    <a:pt x="23064" y="15959"/>
                    <a:pt x="23596" y="15721"/>
                    <a:pt x="24067" y="15721"/>
                  </a:cubicBezTo>
                  <a:cubicBezTo>
                    <a:pt x="24544" y="15721"/>
                    <a:pt x="24958" y="15965"/>
                    <a:pt x="25690" y="16457"/>
                  </a:cubicBezTo>
                  <a:cubicBezTo>
                    <a:pt x="26993" y="17334"/>
                    <a:pt x="28497" y="17936"/>
                    <a:pt x="30126" y="18236"/>
                  </a:cubicBezTo>
                  <a:cubicBezTo>
                    <a:pt x="30627" y="18324"/>
                    <a:pt x="31341" y="18368"/>
                    <a:pt x="32065" y="18368"/>
                  </a:cubicBezTo>
                  <a:cubicBezTo>
                    <a:pt x="32789" y="18368"/>
                    <a:pt x="33522" y="18324"/>
                    <a:pt x="34061" y="18236"/>
                  </a:cubicBezTo>
                  <a:cubicBezTo>
                    <a:pt x="36266" y="17860"/>
                    <a:pt x="37770" y="17209"/>
                    <a:pt x="39825" y="15730"/>
                  </a:cubicBezTo>
                  <a:cubicBezTo>
                    <a:pt x="41038" y="14844"/>
                    <a:pt x="41452" y="14595"/>
                    <a:pt x="41999" y="14595"/>
                  </a:cubicBezTo>
                  <a:cubicBezTo>
                    <a:pt x="42165" y="14595"/>
                    <a:pt x="42342" y="14617"/>
                    <a:pt x="42557" y="14652"/>
                  </a:cubicBezTo>
                  <a:cubicBezTo>
                    <a:pt x="43985" y="14903"/>
                    <a:pt x="44437" y="14953"/>
                    <a:pt x="45640" y="14953"/>
                  </a:cubicBezTo>
                  <a:cubicBezTo>
                    <a:pt x="46943" y="14953"/>
                    <a:pt x="48472" y="14778"/>
                    <a:pt x="49249" y="14502"/>
                  </a:cubicBezTo>
                  <a:cubicBezTo>
                    <a:pt x="49524" y="14427"/>
                    <a:pt x="50176" y="14151"/>
                    <a:pt x="50727" y="13875"/>
                  </a:cubicBezTo>
                  <a:lnTo>
                    <a:pt x="51730" y="13399"/>
                  </a:lnTo>
                  <a:lnTo>
                    <a:pt x="53108" y="13324"/>
                  </a:lnTo>
                  <a:cubicBezTo>
                    <a:pt x="54186" y="13274"/>
                    <a:pt x="54687" y="13199"/>
                    <a:pt x="55364" y="12998"/>
                  </a:cubicBezTo>
                  <a:cubicBezTo>
                    <a:pt x="56291" y="12722"/>
                    <a:pt x="57018" y="12347"/>
                    <a:pt x="57018" y="12146"/>
                  </a:cubicBezTo>
                  <a:cubicBezTo>
                    <a:pt x="57018" y="12021"/>
                    <a:pt x="56191" y="11595"/>
                    <a:pt x="55439" y="11369"/>
                  </a:cubicBezTo>
                  <a:cubicBezTo>
                    <a:pt x="54512" y="11093"/>
                    <a:pt x="53259" y="10968"/>
                    <a:pt x="51329" y="10943"/>
                  </a:cubicBezTo>
                  <a:lnTo>
                    <a:pt x="49399" y="10918"/>
                  </a:lnTo>
                  <a:lnTo>
                    <a:pt x="49123" y="11169"/>
                  </a:lnTo>
                  <a:cubicBezTo>
                    <a:pt x="48998" y="11319"/>
                    <a:pt x="48572" y="11570"/>
                    <a:pt x="48196" y="11720"/>
                  </a:cubicBezTo>
                  <a:cubicBezTo>
                    <a:pt x="47694" y="11963"/>
                    <a:pt x="47109" y="12101"/>
                    <a:pt x="46669" y="12101"/>
                  </a:cubicBezTo>
                  <a:cubicBezTo>
                    <a:pt x="46428" y="12101"/>
                    <a:pt x="46231" y="12059"/>
                    <a:pt x="46116" y="11971"/>
                  </a:cubicBezTo>
                  <a:cubicBezTo>
                    <a:pt x="45940" y="11845"/>
                    <a:pt x="45940" y="11820"/>
                    <a:pt x="46066" y="11820"/>
                  </a:cubicBezTo>
                  <a:cubicBezTo>
                    <a:pt x="46166" y="11820"/>
                    <a:pt x="46692" y="11570"/>
                    <a:pt x="47269" y="11294"/>
                  </a:cubicBezTo>
                  <a:cubicBezTo>
                    <a:pt x="47995" y="10918"/>
                    <a:pt x="48447" y="10617"/>
                    <a:pt x="48772" y="10291"/>
                  </a:cubicBezTo>
                  <a:lnTo>
                    <a:pt x="49249" y="9790"/>
                  </a:lnTo>
                  <a:lnTo>
                    <a:pt x="49249" y="7810"/>
                  </a:lnTo>
                  <a:lnTo>
                    <a:pt x="48923" y="7484"/>
                  </a:lnTo>
                  <a:cubicBezTo>
                    <a:pt x="48497" y="7033"/>
                    <a:pt x="47770" y="6732"/>
                    <a:pt x="46968" y="6682"/>
                  </a:cubicBezTo>
                  <a:lnTo>
                    <a:pt x="46291" y="6632"/>
                  </a:lnTo>
                  <a:lnTo>
                    <a:pt x="45990" y="7083"/>
                  </a:lnTo>
                  <a:cubicBezTo>
                    <a:pt x="45348" y="7987"/>
                    <a:pt x="44232" y="8643"/>
                    <a:pt x="43327" y="8643"/>
                  </a:cubicBezTo>
                  <a:cubicBezTo>
                    <a:pt x="43278" y="8643"/>
                    <a:pt x="43230" y="8641"/>
                    <a:pt x="43183" y="8637"/>
                  </a:cubicBezTo>
                  <a:lnTo>
                    <a:pt x="42782" y="8612"/>
                  </a:lnTo>
                  <a:lnTo>
                    <a:pt x="43158" y="8412"/>
                  </a:lnTo>
                  <a:cubicBezTo>
                    <a:pt x="43710" y="8111"/>
                    <a:pt x="44963" y="6883"/>
                    <a:pt x="45188" y="6382"/>
                  </a:cubicBezTo>
                  <a:cubicBezTo>
                    <a:pt x="45389" y="6031"/>
                    <a:pt x="45414" y="5855"/>
                    <a:pt x="45389" y="5053"/>
                  </a:cubicBezTo>
                  <a:cubicBezTo>
                    <a:pt x="45364" y="4251"/>
                    <a:pt x="45314" y="4051"/>
                    <a:pt x="45038" y="3499"/>
                  </a:cubicBezTo>
                  <a:cubicBezTo>
                    <a:pt x="44512" y="2372"/>
                    <a:pt x="43685" y="1444"/>
                    <a:pt x="42732" y="868"/>
                  </a:cubicBezTo>
                  <a:cubicBezTo>
                    <a:pt x="41879" y="374"/>
                    <a:pt x="40200" y="0"/>
                    <a:pt x="388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23"/>
            <p:cNvSpPr/>
            <p:nvPr/>
          </p:nvSpPr>
          <p:spPr>
            <a:xfrm>
              <a:off x="2228200" y="4644475"/>
              <a:ext cx="41400" cy="15900"/>
            </a:xfrm>
            <a:custGeom>
              <a:rect b="b" l="l" r="r" t="t"/>
              <a:pathLst>
                <a:path extrusionOk="0" h="636" w="1656">
                  <a:moveTo>
                    <a:pt x="1273" y="0"/>
                  </a:moveTo>
                  <a:cubicBezTo>
                    <a:pt x="1166" y="0"/>
                    <a:pt x="1003" y="38"/>
                    <a:pt x="703" y="113"/>
                  </a:cubicBezTo>
                  <a:cubicBezTo>
                    <a:pt x="377" y="213"/>
                    <a:pt x="51" y="338"/>
                    <a:pt x="26" y="363"/>
                  </a:cubicBezTo>
                  <a:cubicBezTo>
                    <a:pt x="1" y="414"/>
                    <a:pt x="126" y="489"/>
                    <a:pt x="302" y="539"/>
                  </a:cubicBezTo>
                  <a:cubicBezTo>
                    <a:pt x="517" y="603"/>
                    <a:pt x="713" y="636"/>
                    <a:pt x="885" y="636"/>
                  </a:cubicBezTo>
                  <a:cubicBezTo>
                    <a:pt x="1114" y="636"/>
                    <a:pt x="1301" y="578"/>
                    <a:pt x="1430" y="464"/>
                  </a:cubicBezTo>
                  <a:cubicBezTo>
                    <a:pt x="1655" y="288"/>
                    <a:pt x="1655" y="263"/>
                    <a:pt x="1505" y="113"/>
                  </a:cubicBezTo>
                  <a:cubicBezTo>
                    <a:pt x="1430" y="38"/>
                    <a:pt x="1379" y="0"/>
                    <a:pt x="1273" y="0"/>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23"/>
            <p:cNvSpPr/>
            <p:nvPr/>
          </p:nvSpPr>
          <p:spPr>
            <a:xfrm>
              <a:off x="2444375" y="4640150"/>
              <a:ext cx="126975" cy="27250"/>
            </a:xfrm>
            <a:custGeom>
              <a:rect b="b" l="l" r="r" t="t"/>
              <a:pathLst>
                <a:path extrusionOk="0" h="1090" w="5079">
                  <a:moveTo>
                    <a:pt x="4744" y="1"/>
                  </a:moveTo>
                  <a:cubicBezTo>
                    <a:pt x="4559" y="1"/>
                    <a:pt x="4278" y="39"/>
                    <a:pt x="3860" y="110"/>
                  </a:cubicBezTo>
                  <a:cubicBezTo>
                    <a:pt x="3334" y="186"/>
                    <a:pt x="2382" y="311"/>
                    <a:pt x="1730" y="361"/>
                  </a:cubicBezTo>
                  <a:cubicBezTo>
                    <a:pt x="276" y="461"/>
                    <a:pt x="126" y="486"/>
                    <a:pt x="51" y="562"/>
                  </a:cubicBezTo>
                  <a:cubicBezTo>
                    <a:pt x="1" y="612"/>
                    <a:pt x="502" y="912"/>
                    <a:pt x="878" y="1013"/>
                  </a:cubicBezTo>
                  <a:cubicBezTo>
                    <a:pt x="1003" y="1063"/>
                    <a:pt x="1555" y="1088"/>
                    <a:pt x="2106" y="1088"/>
                  </a:cubicBezTo>
                  <a:cubicBezTo>
                    <a:pt x="2161" y="1089"/>
                    <a:pt x="2215" y="1089"/>
                    <a:pt x="2269" y="1089"/>
                  </a:cubicBezTo>
                  <a:cubicBezTo>
                    <a:pt x="3818" y="1089"/>
                    <a:pt x="4991" y="745"/>
                    <a:pt x="5063" y="261"/>
                  </a:cubicBezTo>
                  <a:cubicBezTo>
                    <a:pt x="5078" y="82"/>
                    <a:pt x="5014" y="1"/>
                    <a:pt x="4744"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23"/>
            <p:cNvSpPr/>
            <p:nvPr/>
          </p:nvSpPr>
          <p:spPr>
            <a:xfrm>
              <a:off x="2398650" y="4676575"/>
              <a:ext cx="202400" cy="36300"/>
            </a:xfrm>
            <a:custGeom>
              <a:rect b="b" l="l" r="r" t="t"/>
              <a:pathLst>
                <a:path extrusionOk="0" h="1452" w="8096">
                  <a:moveTo>
                    <a:pt x="7732" y="1"/>
                  </a:moveTo>
                  <a:cubicBezTo>
                    <a:pt x="7531" y="1"/>
                    <a:pt x="7206" y="69"/>
                    <a:pt x="6692" y="207"/>
                  </a:cubicBezTo>
                  <a:cubicBezTo>
                    <a:pt x="5882" y="419"/>
                    <a:pt x="4540" y="542"/>
                    <a:pt x="3302" y="542"/>
                  </a:cubicBezTo>
                  <a:cubicBezTo>
                    <a:pt x="2929" y="542"/>
                    <a:pt x="2567" y="531"/>
                    <a:pt x="2231" y="508"/>
                  </a:cubicBezTo>
                  <a:cubicBezTo>
                    <a:pt x="1754" y="471"/>
                    <a:pt x="1209" y="448"/>
                    <a:pt x="844" y="448"/>
                  </a:cubicBezTo>
                  <a:cubicBezTo>
                    <a:pt x="710" y="448"/>
                    <a:pt x="600" y="451"/>
                    <a:pt x="526" y="458"/>
                  </a:cubicBezTo>
                  <a:lnTo>
                    <a:pt x="0" y="533"/>
                  </a:lnTo>
                  <a:lnTo>
                    <a:pt x="251" y="759"/>
                  </a:lnTo>
                  <a:cubicBezTo>
                    <a:pt x="602" y="1009"/>
                    <a:pt x="1078" y="1160"/>
                    <a:pt x="2080" y="1335"/>
                  </a:cubicBezTo>
                  <a:cubicBezTo>
                    <a:pt x="2591" y="1414"/>
                    <a:pt x="3349" y="1451"/>
                    <a:pt x="4095" y="1451"/>
                  </a:cubicBezTo>
                  <a:cubicBezTo>
                    <a:pt x="4776" y="1451"/>
                    <a:pt x="5448" y="1420"/>
                    <a:pt x="5915" y="1360"/>
                  </a:cubicBezTo>
                  <a:cubicBezTo>
                    <a:pt x="7243" y="1185"/>
                    <a:pt x="8095" y="709"/>
                    <a:pt x="8020" y="207"/>
                  </a:cubicBezTo>
                  <a:cubicBezTo>
                    <a:pt x="8008" y="69"/>
                    <a:pt x="7932" y="1"/>
                    <a:pt x="7732"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23"/>
            <p:cNvSpPr/>
            <p:nvPr/>
          </p:nvSpPr>
          <p:spPr>
            <a:xfrm>
              <a:off x="2352275" y="4520975"/>
              <a:ext cx="22350" cy="11050"/>
            </a:xfrm>
            <a:custGeom>
              <a:rect b="b" l="l" r="r" t="t"/>
              <a:pathLst>
                <a:path extrusionOk="0" h="442" w="894">
                  <a:moveTo>
                    <a:pt x="648" y="0"/>
                  </a:moveTo>
                  <a:cubicBezTo>
                    <a:pt x="574" y="0"/>
                    <a:pt x="480" y="21"/>
                    <a:pt x="376" y="65"/>
                  </a:cubicBezTo>
                  <a:cubicBezTo>
                    <a:pt x="25" y="191"/>
                    <a:pt x="0" y="316"/>
                    <a:pt x="301" y="366"/>
                  </a:cubicBezTo>
                  <a:cubicBezTo>
                    <a:pt x="401" y="391"/>
                    <a:pt x="527" y="416"/>
                    <a:pt x="577" y="441"/>
                  </a:cubicBezTo>
                  <a:cubicBezTo>
                    <a:pt x="602" y="441"/>
                    <a:pt x="677" y="366"/>
                    <a:pt x="752" y="291"/>
                  </a:cubicBezTo>
                  <a:cubicBezTo>
                    <a:pt x="893" y="115"/>
                    <a:pt x="824" y="0"/>
                    <a:pt x="648" y="0"/>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23"/>
            <p:cNvSpPr/>
            <p:nvPr/>
          </p:nvSpPr>
          <p:spPr>
            <a:xfrm>
              <a:off x="2483850" y="4454100"/>
              <a:ext cx="75850" cy="72900"/>
            </a:xfrm>
            <a:custGeom>
              <a:rect b="b" l="l" r="r" t="t"/>
              <a:pathLst>
                <a:path extrusionOk="0" h="2916" w="3034">
                  <a:moveTo>
                    <a:pt x="490" y="1"/>
                  </a:moveTo>
                  <a:cubicBezTo>
                    <a:pt x="401" y="1"/>
                    <a:pt x="314" y="54"/>
                    <a:pt x="226" y="159"/>
                  </a:cubicBezTo>
                  <a:cubicBezTo>
                    <a:pt x="1" y="460"/>
                    <a:pt x="26" y="710"/>
                    <a:pt x="301" y="1287"/>
                  </a:cubicBezTo>
                  <a:cubicBezTo>
                    <a:pt x="552" y="1788"/>
                    <a:pt x="1229" y="2440"/>
                    <a:pt x="1855" y="2740"/>
                  </a:cubicBezTo>
                  <a:cubicBezTo>
                    <a:pt x="2031" y="2841"/>
                    <a:pt x="2382" y="2916"/>
                    <a:pt x="2607" y="2916"/>
                  </a:cubicBezTo>
                  <a:lnTo>
                    <a:pt x="3033" y="2916"/>
                  </a:lnTo>
                  <a:lnTo>
                    <a:pt x="2707" y="2565"/>
                  </a:lnTo>
                  <a:cubicBezTo>
                    <a:pt x="2532" y="2364"/>
                    <a:pt x="2131" y="1963"/>
                    <a:pt x="1805" y="1638"/>
                  </a:cubicBezTo>
                  <a:cubicBezTo>
                    <a:pt x="1479" y="1312"/>
                    <a:pt x="1128" y="861"/>
                    <a:pt x="1003" y="560"/>
                  </a:cubicBezTo>
                  <a:cubicBezTo>
                    <a:pt x="824" y="185"/>
                    <a:pt x="655" y="1"/>
                    <a:pt x="490"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23"/>
            <p:cNvSpPr/>
            <p:nvPr/>
          </p:nvSpPr>
          <p:spPr>
            <a:xfrm>
              <a:off x="2582850" y="4468200"/>
              <a:ext cx="16950" cy="11200"/>
            </a:xfrm>
            <a:custGeom>
              <a:rect b="b" l="l" r="r" t="t"/>
              <a:pathLst>
                <a:path extrusionOk="0" h="448" w="678">
                  <a:moveTo>
                    <a:pt x="245" y="0"/>
                  </a:moveTo>
                  <a:cubicBezTo>
                    <a:pt x="116" y="0"/>
                    <a:pt x="1" y="101"/>
                    <a:pt x="1" y="272"/>
                  </a:cubicBezTo>
                  <a:cubicBezTo>
                    <a:pt x="1" y="422"/>
                    <a:pt x="76" y="447"/>
                    <a:pt x="301" y="447"/>
                  </a:cubicBezTo>
                  <a:cubicBezTo>
                    <a:pt x="602" y="447"/>
                    <a:pt x="677" y="272"/>
                    <a:pt x="427" y="71"/>
                  </a:cubicBezTo>
                  <a:cubicBezTo>
                    <a:pt x="370" y="23"/>
                    <a:pt x="306" y="0"/>
                    <a:pt x="245" y="0"/>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23"/>
            <p:cNvSpPr/>
            <p:nvPr/>
          </p:nvSpPr>
          <p:spPr>
            <a:xfrm>
              <a:off x="2577725" y="4382125"/>
              <a:ext cx="9525" cy="6875"/>
            </a:xfrm>
            <a:custGeom>
              <a:rect b="b" l="l" r="r" t="t"/>
              <a:pathLst>
                <a:path extrusionOk="0" h="275" w="381">
                  <a:moveTo>
                    <a:pt x="133" y="1"/>
                  </a:moveTo>
                  <a:cubicBezTo>
                    <a:pt x="39" y="1"/>
                    <a:pt x="0" y="71"/>
                    <a:pt x="55" y="181"/>
                  </a:cubicBezTo>
                  <a:cubicBezTo>
                    <a:pt x="105" y="243"/>
                    <a:pt x="162" y="275"/>
                    <a:pt x="215" y="275"/>
                  </a:cubicBezTo>
                  <a:cubicBezTo>
                    <a:pt x="268" y="275"/>
                    <a:pt x="318" y="243"/>
                    <a:pt x="356" y="181"/>
                  </a:cubicBezTo>
                  <a:cubicBezTo>
                    <a:pt x="381" y="131"/>
                    <a:pt x="356" y="55"/>
                    <a:pt x="256" y="30"/>
                  </a:cubicBezTo>
                  <a:cubicBezTo>
                    <a:pt x="209" y="10"/>
                    <a:pt x="167" y="1"/>
                    <a:pt x="133"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23"/>
            <p:cNvSpPr/>
            <p:nvPr/>
          </p:nvSpPr>
          <p:spPr>
            <a:xfrm>
              <a:off x="2512675" y="4436450"/>
              <a:ext cx="43875" cy="50450"/>
            </a:xfrm>
            <a:custGeom>
              <a:rect b="b" l="l" r="r" t="t"/>
              <a:pathLst>
                <a:path extrusionOk="0" h="2018" w="1755">
                  <a:moveTo>
                    <a:pt x="294" y="1"/>
                  </a:moveTo>
                  <a:cubicBezTo>
                    <a:pt x="207" y="1"/>
                    <a:pt x="143" y="72"/>
                    <a:pt x="101" y="213"/>
                  </a:cubicBezTo>
                  <a:cubicBezTo>
                    <a:pt x="0" y="539"/>
                    <a:pt x="477" y="1366"/>
                    <a:pt x="1028" y="1792"/>
                  </a:cubicBezTo>
                  <a:cubicBezTo>
                    <a:pt x="1204" y="1918"/>
                    <a:pt x="1404" y="2018"/>
                    <a:pt x="1529" y="2018"/>
                  </a:cubicBezTo>
                  <a:cubicBezTo>
                    <a:pt x="1755" y="2018"/>
                    <a:pt x="1755" y="2018"/>
                    <a:pt x="1429" y="1441"/>
                  </a:cubicBezTo>
                  <a:cubicBezTo>
                    <a:pt x="889" y="469"/>
                    <a:pt x="517" y="1"/>
                    <a:pt x="294"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23"/>
            <p:cNvSpPr/>
            <p:nvPr/>
          </p:nvSpPr>
          <p:spPr>
            <a:xfrm>
              <a:off x="2568450" y="4554125"/>
              <a:ext cx="47625" cy="24550"/>
            </a:xfrm>
            <a:custGeom>
              <a:rect b="b" l="l" r="r" t="t"/>
              <a:pathLst>
                <a:path extrusionOk="0" h="982" w="1905">
                  <a:moveTo>
                    <a:pt x="369" y="0"/>
                  </a:moveTo>
                  <a:cubicBezTo>
                    <a:pt x="123" y="0"/>
                    <a:pt x="0" y="123"/>
                    <a:pt x="0" y="368"/>
                  </a:cubicBezTo>
                  <a:cubicBezTo>
                    <a:pt x="0" y="644"/>
                    <a:pt x="176" y="769"/>
                    <a:pt x="677" y="945"/>
                  </a:cubicBezTo>
                  <a:cubicBezTo>
                    <a:pt x="752" y="970"/>
                    <a:pt x="869" y="981"/>
                    <a:pt x="997" y="981"/>
                  </a:cubicBezTo>
                  <a:cubicBezTo>
                    <a:pt x="1253" y="981"/>
                    <a:pt x="1554" y="937"/>
                    <a:pt x="1654" y="870"/>
                  </a:cubicBezTo>
                  <a:cubicBezTo>
                    <a:pt x="1905" y="719"/>
                    <a:pt x="1429" y="293"/>
                    <a:pt x="752" y="68"/>
                  </a:cubicBezTo>
                  <a:cubicBezTo>
                    <a:pt x="602" y="23"/>
                    <a:pt x="474" y="0"/>
                    <a:pt x="369" y="0"/>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23"/>
            <p:cNvSpPr/>
            <p:nvPr/>
          </p:nvSpPr>
          <p:spPr>
            <a:xfrm>
              <a:off x="2347875" y="4555800"/>
              <a:ext cx="49525" cy="19425"/>
            </a:xfrm>
            <a:custGeom>
              <a:rect b="b" l="l" r="r" t="t"/>
              <a:pathLst>
                <a:path extrusionOk="0" h="777" w="1981">
                  <a:moveTo>
                    <a:pt x="1771" y="1"/>
                  </a:moveTo>
                  <a:cubicBezTo>
                    <a:pt x="1605" y="1"/>
                    <a:pt x="1317" y="76"/>
                    <a:pt x="853" y="226"/>
                  </a:cubicBezTo>
                  <a:cubicBezTo>
                    <a:pt x="201" y="427"/>
                    <a:pt x="1" y="577"/>
                    <a:pt x="277" y="702"/>
                  </a:cubicBezTo>
                  <a:cubicBezTo>
                    <a:pt x="403" y="754"/>
                    <a:pt x="556" y="777"/>
                    <a:pt x="718" y="777"/>
                  </a:cubicBezTo>
                  <a:cubicBezTo>
                    <a:pt x="1266" y="777"/>
                    <a:pt x="1917" y="516"/>
                    <a:pt x="1956" y="226"/>
                  </a:cubicBezTo>
                  <a:cubicBezTo>
                    <a:pt x="1981" y="76"/>
                    <a:pt x="1937" y="1"/>
                    <a:pt x="1771"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23"/>
            <p:cNvSpPr/>
            <p:nvPr/>
          </p:nvSpPr>
          <p:spPr>
            <a:xfrm>
              <a:off x="2525825" y="4397775"/>
              <a:ext cx="33250" cy="34000"/>
            </a:xfrm>
            <a:custGeom>
              <a:rect b="b" l="l" r="r" t="t"/>
              <a:pathLst>
                <a:path extrusionOk="0" h="1360" w="1330">
                  <a:moveTo>
                    <a:pt x="322" y="1"/>
                  </a:moveTo>
                  <a:cubicBezTo>
                    <a:pt x="286" y="1"/>
                    <a:pt x="254" y="10"/>
                    <a:pt x="226" y="31"/>
                  </a:cubicBezTo>
                  <a:cubicBezTo>
                    <a:pt x="1" y="231"/>
                    <a:pt x="76" y="532"/>
                    <a:pt x="502" y="958"/>
                  </a:cubicBezTo>
                  <a:cubicBezTo>
                    <a:pt x="753" y="1184"/>
                    <a:pt x="1028" y="1359"/>
                    <a:pt x="1129" y="1359"/>
                  </a:cubicBezTo>
                  <a:lnTo>
                    <a:pt x="1329" y="1359"/>
                  </a:lnTo>
                  <a:lnTo>
                    <a:pt x="1129" y="883"/>
                  </a:lnTo>
                  <a:cubicBezTo>
                    <a:pt x="912" y="386"/>
                    <a:pt x="547" y="1"/>
                    <a:pt x="322"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23"/>
            <p:cNvSpPr/>
            <p:nvPr/>
          </p:nvSpPr>
          <p:spPr>
            <a:xfrm>
              <a:off x="1968175" y="4658575"/>
              <a:ext cx="47650" cy="23050"/>
            </a:xfrm>
            <a:custGeom>
              <a:rect b="b" l="l" r="r" t="t"/>
              <a:pathLst>
                <a:path extrusionOk="0" h="922" w="1906">
                  <a:moveTo>
                    <a:pt x="452" y="0"/>
                  </a:moveTo>
                  <a:cubicBezTo>
                    <a:pt x="101" y="0"/>
                    <a:pt x="1" y="25"/>
                    <a:pt x="1" y="150"/>
                  </a:cubicBezTo>
                  <a:cubicBezTo>
                    <a:pt x="1" y="351"/>
                    <a:pt x="427" y="702"/>
                    <a:pt x="778" y="827"/>
                  </a:cubicBezTo>
                  <a:cubicBezTo>
                    <a:pt x="991" y="890"/>
                    <a:pt x="1116" y="921"/>
                    <a:pt x="1213" y="921"/>
                  </a:cubicBezTo>
                  <a:cubicBezTo>
                    <a:pt x="1310" y="921"/>
                    <a:pt x="1379" y="890"/>
                    <a:pt x="1480" y="827"/>
                  </a:cubicBezTo>
                  <a:cubicBezTo>
                    <a:pt x="1906" y="501"/>
                    <a:pt x="1279" y="0"/>
                    <a:pt x="452" y="0"/>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23"/>
            <p:cNvSpPr/>
            <p:nvPr/>
          </p:nvSpPr>
          <p:spPr>
            <a:xfrm>
              <a:off x="2020200" y="4697650"/>
              <a:ext cx="203575" cy="36750"/>
            </a:xfrm>
            <a:custGeom>
              <a:rect b="b" l="l" r="r" t="t"/>
              <a:pathLst>
                <a:path extrusionOk="0" h="1470" w="8143">
                  <a:moveTo>
                    <a:pt x="7879" y="0"/>
                  </a:moveTo>
                  <a:cubicBezTo>
                    <a:pt x="7749" y="0"/>
                    <a:pt x="7559" y="40"/>
                    <a:pt x="7293" y="116"/>
                  </a:cubicBezTo>
                  <a:cubicBezTo>
                    <a:pt x="6216" y="442"/>
                    <a:pt x="5464" y="542"/>
                    <a:pt x="3935" y="542"/>
                  </a:cubicBezTo>
                  <a:cubicBezTo>
                    <a:pt x="3745" y="546"/>
                    <a:pt x="3572" y="548"/>
                    <a:pt x="3414" y="548"/>
                  </a:cubicBezTo>
                  <a:cubicBezTo>
                    <a:pt x="2574" y="548"/>
                    <a:pt x="2133" y="489"/>
                    <a:pt x="1479" y="342"/>
                  </a:cubicBezTo>
                  <a:cubicBezTo>
                    <a:pt x="953" y="242"/>
                    <a:pt x="401" y="141"/>
                    <a:pt x="251" y="141"/>
                  </a:cubicBezTo>
                  <a:cubicBezTo>
                    <a:pt x="0" y="141"/>
                    <a:pt x="0" y="141"/>
                    <a:pt x="176" y="342"/>
                  </a:cubicBezTo>
                  <a:cubicBezTo>
                    <a:pt x="501" y="718"/>
                    <a:pt x="1805" y="1219"/>
                    <a:pt x="2983" y="1419"/>
                  </a:cubicBezTo>
                  <a:cubicBezTo>
                    <a:pt x="3108" y="1445"/>
                    <a:pt x="3785" y="1470"/>
                    <a:pt x="4461" y="1470"/>
                  </a:cubicBezTo>
                  <a:cubicBezTo>
                    <a:pt x="5439" y="1470"/>
                    <a:pt x="5865" y="1445"/>
                    <a:pt x="6466" y="1294"/>
                  </a:cubicBezTo>
                  <a:cubicBezTo>
                    <a:pt x="7369" y="1044"/>
                    <a:pt x="8070" y="668"/>
                    <a:pt x="8095" y="342"/>
                  </a:cubicBezTo>
                  <a:cubicBezTo>
                    <a:pt x="8142" y="108"/>
                    <a:pt x="8092" y="0"/>
                    <a:pt x="7879" y="0"/>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23"/>
            <p:cNvSpPr/>
            <p:nvPr/>
          </p:nvSpPr>
          <p:spPr>
            <a:xfrm>
              <a:off x="1963800" y="4612200"/>
              <a:ext cx="43400" cy="13750"/>
            </a:xfrm>
            <a:custGeom>
              <a:rect b="b" l="l" r="r" t="t"/>
              <a:pathLst>
                <a:path extrusionOk="0" h="550" w="1736">
                  <a:moveTo>
                    <a:pt x="903" y="0"/>
                  </a:moveTo>
                  <a:cubicBezTo>
                    <a:pt x="477" y="25"/>
                    <a:pt x="126" y="50"/>
                    <a:pt x="101" y="76"/>
                  </a:cubicBezTo>
                  <a:cubicBezTo>
                    <a:pt x="0" y="176"/>
                    <a:pt x="326" y="426"/>
                    <a:pt x="677" y="502"/>
                  </a:cubicBezTo>
                  <a:cubicBezTo>
                    <a:pt x="844" y="534"/>
                    <a:pt x="997" y="549"/>
                    <a:pt x="1130" y="549"/>
                  </a:cubicBezTo>
                  <a:cubicBezTo>
                    <a:pt x="1514" y="549"/>
                    <a:pt x="1736" y="418"/>
                    <a:pt x="1680" y="176"/>
                  </a:cubicBezTo>
                  <a:cubicBezTo>
                    <a:pt x="1655" y="0"/>
                    <a:pt x="1554" y="0"/>
                    <a:pt x="903" y="0"/>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23"/>
            <p:cNvSpPr/>
            <p:nvPr/>
          </p:nvSpPr>
          <p:spPr>
            <a:xfrm>
              <a:off x="2135475" y="4470525"/>
              <a:ext cx="43700" cy="19975"/>
            </a:xfrm>
            <a:custGeom>
              <a:rect b="b" l="l" r="r" t="t"/>
              <a:pathLst>
                <a:path extrusionOk="0" h="799" w="1748">
                  <a:moveTo>
                    <a:pt x="473" y="0"/>
                  </a:moveTo>
                  <a:cubicBezTo>
                    <a:pt x="457" y="0"/>
                    <a:pt x="441" y="1"/>
                    <a:pt x="427" y="3"/>
                  </a:cubicBezTo>
                  <a:cubicBezTo>
                    <a:pt x="327" y="28"/>
                    <a:pt x="201" y="103"/>
                    <a:pt x="126" y="204"/>
                  </a:cubicBezTo>
                  <a:cubicBezTo>
                    <a:pt x="1" y="404"/>
                    <a:pt x="126" y="529"/>
                    <a:pt x="602" y="705"/>
                  </a:cubicBezTo>
                  <a:cubicBezTo>
                    <a:pt x="778" y="768"/>
                    <a:pt x="991" y="799"/>
                    <a:pt x="1176" y="799"/>
                  </a:cubicBezTo>
                  <a:cubicBezTo>
                    <a:pt x="1360" y="799"/>
                    <a:pt x="1517" y="768"/>
                    <a:pt x="1580" y="705"/>
                  </a:cubicBezTo>
                  <a:cubicBezTo>
                    <a:pt x="1748" y="537"/>
                    <a:pt x="857" y="0"/>
                    <a:pt x="473" y="0"/>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23"/>
            <p:cNvSpPr/>
            <p:nvPr/>
          </p:nvSpPr>
          <p:spPr>
            <a:xfrm>
              <a:off x="2339750" y="4586050"/>
              <a:ext cx="93500" cy="29300"/>
            </a:xfrm>
            <a:custGeom>
              <a:rect b="b" l="l" r="r" t="t"/>
              <a:pathLst>
                <a:path extrusionOk="0" h="1172" w="3740">
                  <a:moveTo>
                    <a:pt x="3489" y="0"/>
                  </a:moveTo>
                  <a:cubicBezTo>
                    <a:pt x="3368" y="0"/>
                    <a:pt x="3194" y="40"/>
                    <a:pt x="2958" y="119"/>
                  </a:cubicBezTo>
                  <a:cubicBezTo>
                    <a:pt x="2532" y="269"/>
                    <a:pt x="627" y="595"/>
                    <a:pt x="226" y="595"/>
                  </a:cubicBezTo>
                  <a:cubicBezTo>
                    <a:pt x="0" y="595"/>
                    <a:pt x="100" y="796"/>
                    <a:pt x="426" y="996"/>
                  </a:cubicBezTo>
                  <a:cubicBezTo>
                    <a:pt x="652" y="1122"/>
                    <a:pt x="902" y="1172"/>
                    <a:pt x="1404" y="1172"/>
                  </a:cubicBezTo>
                  <a:cubicBezTo>
                    <a:pt x="2707" y="1172"/>
                    <a:pt x="3659" y="821"/>
                    <a:pt x="3709" y="294"/>
                  </a:cubicBezTo>
                  <a:cubicBezTo>
                    <a:pt x="3740" y="96"/>
                    <a:pt x="3678" y="0"/>
                    <a:pt x="3489" y="0"/>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23"/>
            <p:cNvSpPr/>
            <p:nvPr/>
          </p:nvSpPr>
          <p:spPr>
            <a:xfrm>
              <a:off x="2162075" y="4582900"/>
              <a:ext cx="30450" cy="18100"/>
            </a:xfrm>
            <a:custGeom>
              <a:rect b="b" l="l" r="r" t="t"/>
              <a:pathLst>
                <a:path extrusionOk="0" h="724" w="1218">
                  <a:moveTo>
                    <a:pt x="569" y="0"/>
                  </a:moveTo>
                  <a:cubicBezTo>
                    <a:pt x="229" y="0"/>
                    <a:pt x="1" y="441"/>
                    <a:pt x="315" y="621"/>
                  </a:cubicBezTo>
                  <a:cubicBezTo>
                    <a:pt x="415" y="671"/>
                    <a:pt x="516" y="721"/>
                    <a:pt x="541" y="721"/>
                  </a:cubicBezTo>
                  <a:cubicBezTo>
                    <a:pt x="549" y="723"/>
                    <a:pt x="557" y="723"/>
                    <a:pt x="567" y="723"/>
                  </a:cubicBezTo>
                  <a:cubicBezTo>
                    <a:pt x="745" y="723"/>
                    <a:pt x="1217" y="517"/>
                    <a:pt x="1217" y="446"/>
                  </a:cubicBezTo>
                  <a:cubicBezTo>
                    <a:pt x="1217" y="345"/>
                    <a:pt x="917" y="95"/>
                    <a:pt x="691" y="19"/>
                  </a:cubicBezTo>
                  <a:cubicBezTo>
                    <a:pt x="649" y="6"/>
                    <a:pt x="608" y="0"/>
                    <a:pt x="569" y="0"/>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23"/>
            <p:cNvSpPr/>
            <p:nvPr/>
          </p:nvSpPr>
          <p:spPr>
            <a:xfrm>
              <a:off x="2153025" y="4515075"/>
              <a:ext cx="34475" cy="18675"/>
            </a:xfrm>
            <a:custGeom>
              <a:rect b="b" l="l" r="r" t="t"/>
              <a:pathLst>
                <a:path extrusionOk="0" h="747" w="1379">
                  <a:moveTo>
                    <a:pt x="627" y="1"/>
                  </a:moveTo>
                  <a:cubicBezTo>
                    <a:pt x="76" y="1"/>
                    <a:pt x="0" y="552"/>
                    <a:pt x="527" y="702"/>
                  </a:cubicBezTo>
                  <a:cubicBezTo>
                    <a:pt x="654" y="732"/>
                    <a:pt x="781" y="747"/>
                    <a:pt x="897" y="747"/>
                  </a:cubicBezTo>
                  <a:cubicBezTo>
                    <a:pt x="1169" y="747"/>
                    <a:pt x="1379" y="668"/>
                    <a:pt x="1379" y="527"/>
                  </a:cubicBezTo>
                  <a:cubicBezTo>
                    <a:pt x="1379" y="326"/>
                    <a:pt x="903" y="1"/>
                    <a:pt x="627"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23"/>
            <p:cNvSpPr/>
            <p:nvPr/>
          </p:nvSpPr>
          <p:spPr>
            <a:xfrm>
              <a:off x="2139875" y="4425675"/>
              <a:ext cx="35725" cy="22850"/>
            </a:xfrm>
            <a:custGeom>
              <a:rect b="b" l="l" r="r" t="t"/>
              <a:pathLst>
                <a:path extrusionOk="0" h="914" w="1429">
                  <a:moveTo>
                    <a:pt x="449" y="0"/>
                  </a:moveTo>
                  <a:cubicBezTo>
                    <a:pt x="413" y="0"/>
                    <a:pt x="380" y="6"/>
                    <a:pt x="351" y="18"/>
                  </a:cubicBezTo>
                  <a:cubicBezTo>
                    <a:pt x="0" y="143"/>
                    <a:pt x="176" y="644"/>
                    <a:pt x="602" y="820"/>
                  </a:cubicBezTo>
                  <a:cubicBezTo>
                    <a:pt x="752" y="882"/>
                    <a:pt x="959" y="914"/>
                    <a:pt x="1128" y="914"/>
                  </a:cubicBezTo>
                  <a:cubicBezTo>
                    <a:pt x="1297" y="914"/>
                    <a:pt x="1429" y="882"/>
                    <a:pt x="1429" y="820"/>
                  </a:cubicBezTo>
                  <a:cubicBezTo>
                    <a:pt x="1429" y="502"/>
                    <a:pt x="793" y="0"/>
                    <a:pt x="449" y="0"/>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23"/>
            <p:cNvSpPr/>
            <p:nvPr/>
          </p:nvSpPr>
          <p:spPr>
            <a:xfrm>
              <a:off x="2809675" y="4649575"/>
              <a:ext cx="101525" cy="19625"/>
            </a:xfrm>
            <a:custGeom>
              <a:rect b="b" l="l" r="r" t="t"/>
              <a:pathLst>
                <a:path extrusionOk="0" h="785" w="4061">
                  <a:moveTo>
                    <a:pt x="1147" y="1"/>
                  </a:moveTo>
                  <a:cubicBezTo>
                    <a:pt x="201" y="1"/>
                    <a:pt x="0" y="41"/>
                    <a:pt x="0" y="159"/>
                  </a:cubicBezTo>
                  <a:cubicBezTo>
                    <a:pt x="0" y="335"/>
                    <a:pt x="652" y="636"/>
                    <a:pt x="1228" y="711"/>
                  </a:cubicBezTo>
                  <a:cubicBezTo>
                    <a:pt x="1557" y="761"/>
                    <a:pt x="1907" y="784"/>
                    <a:pt x="2244" y="784"/>
                  </a:cubicBezTo>
                  <a:cubicBezTo>
                    <a:pt x="3089" y="784"/>
                    <a:pt x="3845" y="636"/>
                    <a:pt x="3935" y="385"/>
                  </a:cubicBezTo>
                  <a:cubicBezTo>
                    <a:pt x="4060" y="34"/>
                    <a:pt x="3935" y="9"/>
                    <a:pt x="2106" y="9"/>
                  </a:cubicBezTo>
                  <a:cubicBezTo>
                    <a:pt x="1723" y="4"/>
                    <a:pt x="1407" y="1"/>
                    <a:pt x="1147"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23"/>
            <p:cNvSpPr/>
            <p:nvPr/>
          </p:nvSpPr>
          <p:spPr>
            <a:xfrm>
              <a:off x="2833475" y="4544100"/>
              <a:ext cx="66450" cy="40700"/>
            </a:xfrm>
            <a:custGeom>
              <a:rect b="b" l="l" r="r" t="t"/>
              <a:pathLst>
                <a:path extrusionOk="0" h="1628" w="2658">
                  <a:moveTo>
                    <a:pt x="2228" y="1"/>
                  </a:moveTo>
                  <a:cubicBezTo>
                    <a:pt x="2111" y="1"/>
                    <a:pt x="1967" y="83"/>
                    <a:pt x="1780" y="243"/>
                  </a:cubicBezTo>
                  <a:cubicBezTo>
                    <a:pt x="1630" y="368"/>
                    <a:pt x="1304" y="569"/>
                    <a:pt x="1103" y="669"/>
                  </a:cubicBezTo>
                  <a:cubicBezTo>
                    <a:pt x="627" y="920"/>
                    <a:pt x="1" y="1396"/>
                    <a:pt x="1" y="1521"/>
                  </a:cubicBezTo>
                  <a:cubicBezTo>
                    <a:pt x="1" y="1595"/>
                    <a:pt x="122" y="1628"/>
                    <a:pt x="302" y="1628"/>
                  </a:cubicBezTo>
                  <a:cubicBezTo>
                    <a:pt x="612" y="1628"/>
                    <a:pt x="1096" y="1530"/>
                    <a:pt x="1429" y="1371"/>
                  </a:cubicBezTo>
                  <a:cubicBezTo>
                    <a:pt x="2256" y="970"/>
                    <a:pt x="2657" y="544"/>
                    <a:pt x="2482" y="193"/>
                  </a:cubicBezTo>
                  <a:cubicBezTo>
                    <a:pt x="2412" y="64"/>
                    <a:pt x="2330" y="1"/>
                    <a:pt x="2228"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23"/>
            <p:cNvSpPr/>
            <p:nvPr/>
          </p:nvSpPr>
          <p:spPr>
            <a:xfrm>
              <a:off x="2837875" y="4523225"/>
              <a:ext cx="28825" cy="25275"/>
            </a:xfrm>
            <a:custGeom>
              <a:rect b="b" l="l" r="r" t="t"/>
              <a:pathLst>
                <a:path extrusionOk="0" h="1011" w="1153">
                  <a:moveTo>
                    <a:pt x="856" y="1"/>
                  </a:moveTo>
                  <a:cubicBezTo>
                    <a:pt x="694" y="1"/>
                    <a:pt x="465" y="196"/>
                    <a:pt x="251" y="527"/>
                  </a:cubicBezTo>
                  <a:cubicBezTo>
                    <a:pt x="125" y="702"/>
                    <a:pt x="0" y="903"/>
                    <a:pt x="0" y="953"/>
                  </a:cubicBezTo>
                  <a:cubicBezTo>
                    <a:pt x="0" y="990"/>
                    <a:pt x="11" y="1010"/>
                    <a:pt x="46" y="1010"/>
                  </a:cubicBezTo>
                  <a:cubicBezTo>
                    <a:pt x="105" y="1010"/>
                    <a:pt x="234" y="953"/>
                    <a:pt x="501" y="828"/>
                  </a:cubicBezTo>
                  <a:cubicBezTo>
                    <a:pt x="902" y="602"/>
                    <a:pt x="1153" y="226"/>
                    <a:pt x="978" y="51"/>
                  </a:cubicBezTo>
                  <a:cubicBezTo>
                    <a:pt x="944" y="17"/>
                    <a:pt x="903" y="1"/>
                    <a:pt x="856"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23"/>
            <p:cNvSpPr/>
            <p:nvPr/>
          </p:nvSpPr>
          <p:spPr>
            <a:xfrm>
              <a:off x="2352275" y="4706175"/>
              <a:ext cx="22575" cy="11700"/>
            </a:xfrm>
            <a:custGeom>
              <a:rect b="b" l="l" r="r" t="t"/>
              <a:pathLst>
                <a:path extrusionOk="0" h="468" w="903">
                  <a:moveTo>
                    <a:pt x="351" y="1"/>
                  </a:moveTo>
                  <a:cubicBezTo>
                    <a:pt x="76" y="1"/>
                    <a:pt x="0" y="151"/>
                    <a:pt x="201" y="352"/>
                  </a:cubicBezTo>
                  <a:cubicBezTo>
                    <a:pt x="266" y="430"/>
                    <a:pt x="400" y="468"/>
                    <a:pt x="528" y="468"/>
                  </a:cubicBezTo>
                  <a:cubicBezTo>
                    <a:pt x="644" y="468"/>
                    <a:pt x="755" y="437"/>
                    <a:pt x="802" y="377"/>
                  </a:cubicBezTo>
                  <a:cubicBezTo>
                    <a:pt x="903" y="201"/>
                    <a:pt x="652" y="1"/>
                    <a:pt x="351"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23"/>
            <p:cNvSpPr/>
            <p:nvPr/>
          </p:nvSpPr>
          <p:spPr>
            <a:xfrm>
              <a:off x="2629225" y="4654600"/>
              <a:ext cx="35100" cy="16225"/>
            </a:xfrm>
            <a:custGeom>
              <a:rect b="b" l="l" r="r" t="t"/>
              <a:pathLst>
                <a:path extrusionOk="0" h="649" w="1404">
                  <a:moveTo>
                    <a:pt x="994" y="1"/>
                  </a:moveTo>
                  <a:cubicBezTo>
                    <a:pt x="755" y="1"/>
                    <a:pt x="465" y="84"/>
                    <a:pt x="301" y="234"/>
                  </a:cubicBezTo>
                  <a:cubicBezTo>
                    <a:pt x="0" y="535"/>
                    <a:pt x="0" y="610"/>
                    <a:pt x="326" y="635"/>
                  </a:cubicBezTo>
                  <a:cubicBezTo>
                    <a:pt x="385" y="644"/>
                    <a:pt x="451" y="648"/>
                    <a:pt x="520" y="648"/>
                  </a:cubicBezTo>
                  <a:cubicBezTo>
                    <a:pt x="837" y="648"/>
                    <a:pt x="1226" y="562"/>
                    <a:pt x="1329" y="460"/>
                  </a:cubicBezTo>
                  <a:cubicBezTo>
                    <a:pt x="1379" y="410"/>
                    <a:pt x="1404" y="284"/>
                    <a:pt x="1379" y="184"/>
                  </a:cubicBezTo>
                  <a:cubicBezTo>
                    <a:pt x="1356" y="59"/>
                    <a:pt x="1193" y="1"/>
                    <a:pt x="994"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23"/>
            <p:cNvSpPr/>
            <p:nvPr/>
          </p:nvSpPr>
          <p:spPr>
            <a:xfrm>
              <a:off x="2578475" y="4513200"/>
              <a:ext cx="28825" cy="16575"/>
            </a:xfrm>
            <a:custGeom>
              <a:rect b="b" l="l" r="r" t="t"/>
              <a:pathLst>
                <a:path extrusionOk="0" h="663" w="1153">
                  <a:moveTo>
                    <a:pt x="438" y="0"/>
                  </a:moveTo>
                  <a:cubicBezTo>
                    <a:pt x="222" y="0"/>
                    <a:pt x="29" y="72"/>
                    <a:pt x="0" y="201"/>
                  </a:cubicBezTo>
                  <a:cubicBezTo>
                    <a:pt x="0" y="301"/>
                    <a:pt x="25" y="452"/>
                    <a:pt x="100" y="527"/>
                  </a:cubicBezTo>
                  <a:cubicBezTo>
                    <a:pt x="169" y="618"/>
                    <a:pt x="321" y="663"/>
                    <a:pt x="483" y="663"/>
                  </a:cubicBezTo>
                  <a:cubicBezTo>
                    <a:pt x="675" y="663"/>
                    <a:pt x="882" y="599"/>
                    <a:pt x="978" y="477"/>
                  </a:cubicBezTo>
                  <a:cubicBezTo>
                    <a:pt x="1153" y="301"/>
                    <a:pt x="1153" y="276"/>
                    <a:pt x="902" y="126"/>
                  </a:cubicBezTo>
                  <a:cubicBezTo>
                    <a:pt x="774" y="40"/>
                    <a:pt x="599" y="0"/>
                    <a:pt x="438" y="0"/>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23"/>
            <p:cNvSpPr/>
            <p:nvPr/>
          </p:nvSpPr>
          <p:spPr>
            <a:xfrm>
              <a:off x="2730100" y="4406275"/>
              <a:ext cx="15075" cy="8975"/>
            </a:xfrm>
            <a:custGeom>
              <a:rect b="b" l="l" r="r" t="t"/>
              <a:pathLst>
                <a:path extrusionOk="0" h="359" w="603">
                  <a:moveTo>
                    <a:pt x="248" y="1"/>
                  </a:moveTo>
                  <a:cubicBezTo>
                    <a:pt x="192" y="1"/>
                    <a:pt x="139" y="21"/>
                    <a:pt x="101" y="67"/>
                  </a:cubicBezTo>
                  <a:cubicBezTo>
                    <a:pt x="0" y="167"/>
                    <a:pt x="0" y="192"/>
                    <a:pt x="126" y="267"/>
                  </a:cubicBezTo>
                  <a:cubicBezTo>
                    <a:pt x="221" y="327"/>
                    <a:pt x="340" y="358"/>
                    <a:pt x="432" y="358"/>
                  </a:cubicBezTo>
                  <a:cubicBezTo>
                    <a:pt x="533" y="358"/>
                    <a:pt x="603" y="321"/>
                    <a:pt x="577" y="242"/>
                  </a:cubicBezTo>
                  <a:cubicBezTo>
                    <a:pt x="525" y="103"/>
                    <a:pt x="376" y="1"/>
                    <a:pt x="248"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23"/>
            <p:cNvSpPr/>
            <p:nvPr/>
          </p:nvSpPr>
          <p:spPr>
            <a:xfrm>
              <a:off x="2655525" y="4675450"/>
              <a:ext cx="38175" cy="20650"/>
            </a:xfrm>
            <a:custGeom>
              <a:rect b="b" l="l" r="r" t="t"/>
              <a:pathLst>
                <a:path extrusionOk="0" h="826" w="1527">
                  <a:moveTo>
                    <a:pt x="1072" y="1"/>
                  </a:moveTo>
                  <a:cubicBezTo>
                    <a:pt x="1014" y="1"/>
                    <a:pt x="949" y="9"/>
                    <a:pt x="878" y="27"/>
                  </a:cubicBezTo>
                  <a:cubicBezTo>
                    <a:pt x="527" y="102"/>
                    <a:pt x="1" y="603"/>
                    <a:pt x="101" y="754"/>
                  </a:cubicBezTo>
                  <a:cubicBezTo>
                    <a:pt x="134" y="804"/>
                    <a:pt x="243" y="826"/>
                    <a:pt x="381" y="826"/>
                  </a:cubicBezTo>
                  <a:cubicBezTo>
                    <a:pt x="658" y="826"/>
                    <a:pt x="1053" y="737"/>
                    <a:pt x="1204" y="603"/>
                  </a:cubicBezTo>
                  <a:cubicBezTo>
                    <a:pt x="1527" y="302"/>
                    <a:pt x="1424" y="1"/>
                    <a:pt x="1072"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23"/>
            <p:cNvSpPr/>
            <p:nvPr/>
          </p:nvSpPr>
          <p:spPr>
            <a:xfrm>
              <a:off x="2609800" y="4622725"/>
              <a:ext cx="8800" cy="8325"/>
            </a:xfrm>
            <a:custGeom>
              <a:rect b="b" l="l" r="r" t="t"/>
              <a:pathLst>
                <a:path extrusionOk="0" h="333" w="352">
                  <a:moveTo>
                    <a:pt x="197" y="0"/>
                  </a:moveTo>
                  <a:cubicBezTo>
                    <a:pt x="135" y="0"/>
                    <a:pt x="69" y="26"/>
                    <a:pt x="25" y="81"/>
                  </a:cubicBezTo>
                  <a:cubicBezTo>
                    <a:pt x="0" y="131"/>
                    <a:pt x="0" y="231"/>
                    <a:pt x="25" y="281"/>
                  </a:cubicBezTo>
                  <a:cubicBezTo>
                    <a:pt x="47" y="317"/>
                    <a:pt x="83" y="332"/>
                    <a:pt x="123" y="332"/>
                  </a:cubicBezTo>
                  <a:cubicBezTo>
                    <a:pt x="224" y="332"/>
                    <a:pt x="351" y="238"/>
                    <a:pt x="351" y="131"/>
                  </a:cubicBezTo>
                  <a:cubicBezTo>
                    <a:pt x="351" y="45"/>
                    <a:pt x="278" y="0"/>
                    <a:pt x="197" y="0"/>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23"/>
            <p:cNvSpPr/>
            <p:nvPr/>
          </p:nvSpPr>
          <p:spPr>
            <a:xfrm>
              <a:off x="2738250" y="4430850"/>
              <a:ext cx="30725" cy="24100"/>
            </a:xfrm>
            <a:custGeom>
              <a:rect b="b" l="l" r="r" t="t"/>
              <a:pathLst>
                <a:path extrusionOk="0" h="964" w="1229">
                  <a:moveTo>
                    <a:pt x="1020" y="1"/>
                  </a:moveTo>
                  <a:cubicBezTo>
                    <a:pt x="957" y="1"/>
                    <a:pt x="884" y="21"/>
                    <a:pt x="802" y="61"/>
                  </a:cubicBezTo>
                  <a:cubicBezTo>
                    <a:pt x="501" y="212"/>
                    <a:pt x="0" y="738"/>
                    <a:pt x="0" y="888"/>
                  </a:cubicBezTo>
                  <a:cubicBezTo>
                    <a:pt x="0" y="939"/>
                    <a:pt x="31" y="964"/>
                    <a:pt x="92" y="964"/>
                  </a:cubicBezTo>
                  <a:cubicBezTo>
                    <a:pt x="215" y="964"/>
                    <a:pt x="460" y="863"/>
                    <a:pt x="827" y="663"/>
                  </a:cubicBezTo>
                  <a:cubicBezTo>
                    <a:pt x="1078" y="512"/>
                    <a:pt x="1228" y="362"/>
                    <a:pt x="1228" y="237"/>
                  </a:cubicBezTo>
                  <a:cubicBezTo>
                    <a:pt x="1228" y="85"/>
                    <a:pt x="1148" y="1"/>
                    <a:pt x="1020"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23"/>
            <p:cNvSpPr/>
            <p:nvPr/>
          </p:nvSpPr>
          <p:spPr>
            <a:xfrm>
              <a:off x="2387350" y="4697675"/>
              <a:ext cx="260700" cy="51075"/>
            </a:xfrm>
            <a:custGeom>
              <a:rect b="b" l="l" r="r" t="t"/>
              <a:pathLst>
                <a:path extrusionOk="0" h="2043" w="10428">
                  <a:moveTo>
                    <a:pt x="10021" y="1"/>
                  </a:moveTo>
                  <a:cubicBezTo>
                    <a:pt x="9859" y="1"/>
                    <a:pt x="9606" y="89"/>
                    <a:pt x="9199" y="266"/>
                  </a:cubicBezTo>
                  <a:cubicBezTo>
                    <a:pt x="7748" y="927"/>
                    <a:pt x="5799" y="1292"/>
                    <a:pt x="3974" y="1292"/>
                  </a:cubicBezTo>
                  <a:cubicBezTo>
                    <a:pt x="3308" y="1292"/>
                    <a:pt x="2659" y="1243"/>
                    <a:pt x="2056" y="1143"/>
                  </a:cubicBezTo>
                  <a:cubicBezTo>
                    <a:pt x="1368" y="1040"/>
                    <a:pt x="657" y="972"/>
                    <a:pt x="278" y="972"/>
                  </a:cubicBezTo>
                  <a:cubicBezTo>
                    <a:pt x="105" y="972"/>
                    <a:pt x="1" y="986"/>
                    <a:pt x="1" y="1017"/>
                  </a:cubicBezTo>
                  <a:cubicBezTo>
                    <a:pt x="1" y="1268"/>
                    <a:pt x="1254" y="1694"/>
                    <a:pt x="2507" y="1895"/>
                  </a:cubicBezTo>
                  <a:cubicBezTo>
                    <a:pt x="3163" y="1994"/>
                    <a:pt x="3914" y="2042"/>
                    <a:pt x="4672" y="2042"/>
                  </a:cubicBezTo>
                  <a:cubicBezTo>
                    <a:pt x="5825" y="2042"/>
                    <a:pt x="6994" y="1931"/>
                    <a:pt x="7871" y="1719"/>
                  </a:cubicBezTo>
                  <a:cubicBezTo>
                    <a:pt x="9074" y="1418"/>
                    <a:pt x="10427" y="566"/>
                    <a:pt x="10277" y="190"/>
                  </a:cubicBezTo>
                  <a:cubicBezTo>
                    <a:pt x="10231" y="64"/>
                    <a:pt x="10158" y="1"/>
                    <a:pt x="10021"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23"/>
            <p:cNvSpPr/>
            <p:nvPr/>
          </p:nvSpPr>
          <p:spPr>
            <a:xfrm>
              <a:off x="2356650" y="4665500"/>
              <a:ext cx="25100" cy="18375"/>
            </a:xfrm>
            <a:custGeom>
              <a:rect b="b" l="l" r="r" t="t"/>
              <a:pathLst>
                <a:path extrusionOk="0" h="735" w="1004">
                  <a:moveTo>
                    <a:pt x="462" y="0"/>
                  </a:moveTo>
                  <a:cubicBezTo>
                    <a:pt x="205" y="0"/>
                    <a:pt x="1" y="122"/>
                    <a:pt x="1" y="325"/>
                  </a:cubicBezTo>
                  <a:cubicBezTo>
                    <a:pt x="1" y="450"/>
                    <a:pt x="76" y="600"/>
                    <a:pt x="176" y="650"/>
                  </a:cubicBezTo>
                  <a:cubicBezTo>
                    <a:pt x="233" y="707"/>
                    <a:pt x="374" y="735"/>
                    <a:pt x="525" y="735"/>
                  </a:cubicBezTo>
                  <a:cubicBezTo>
                    <a:pt x="576" y="735"/>
                    <a:pt x="627" y="732"/>
                    <a:pt x="678" y="726"/>
                  </a:cubicBezTo>
                  <a:cubicBezTo>
                    <a:pt x="978" y="726"/>
                    <a:pt x="1003" y="700"/>
                    <a:pt x="1003" y="425"/>
                  </a:cubicBezTo>
                  <a:cubicBezTo>
                    <a:pt x="1003" y="199"/>
                    <a:pt x="953" y="124"/>
                    <a:pt x="753" y="49"/>
                  </a:cubicBezTo>
                  <a:cubicBezTo>
                    <a:pt x="654" y="16"/>
                    <a:pt x="554" y="0"/>
                    <a:pt x="462" y="0"/>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23"/>
            <p:cNvSpPr/>
            <p:nvPr/>
          </p:nvSpPr>
          <p:spPr>
            <a:xfrm>
              <a:off x="2375450" y="4637425"/>
              <a:ext cx="42000" cy="15800"/>
            </a:xfrm>
            <a:custGeom>
              <a:rect b="b" l="l" r="r" t="t"/>
              <a:pathLst>
                <a:path extrusionOk="0" h="632" w="1680">
                  <a:moveTo>
                    <a:pt x="561" y="0"/>
                  </a:moveTo>
                  <a:cubicBezTo>
                    <a:pt x="226" y="0"/>
                    <a:pt x="1" y="57"/>
                    <a:pt x="1" y="169"/>
                  </a:cubicBezTo>
                  <a:cubicBezTo>
                    <a:pt x="1" y="194"/>
                    <a:pt x="226" y="320"/>
                    <a:pt x="477" y="445"/>
                  </a:cubicBezTo>
                  <a:cubicBezTo>
                    <a:pt x="763" y="568"/>
                    <a:pt x="1050" y="631"/>
                    <a:pt x="1263" y="631"/>
                  </a:cubicBezTo>
                  <a:cubicBezTo>
                    <a:pt x="1442" y="631"/>
                    <a:pt x="1570" y="587"/>
                    <a:pt x="1605" y="495"/>
                  </a:cubicBezTo>
                  <a:cubicBezTo>
                    <a:pt x="1680" y="270"/>
                    <a:pt x="1454" y="94"/>
                    <a:pt x="928" y="19"/>
                  </a:cubicBezTo>
                  <a:cubicBezTo>
                    <a:pt x="796" y="6"/>
                    <a:pt x="673" y="0"/>
                    <a:pt x="561" y="0"/>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23"/>
            <p:cNvSpPr/>
            <p:nvPr/>
          </p:nvSpPr>
          <p:spPr>
            <a:xfrm>
              <a:off x="2751475" y="4456150"/>
              <a:ext cx="54175" cy="37500"/>
            </a:xfrm>
            <a:custGeom>
              <a:rect b="b" l="l" r="r" t="t"/>
              <a:pathLst>
                <a:path extrusionOk="0" h="1500" w="2167">
                  <a:moveTo>
                    <a:pt x="1914" y="0"/>
                  </a:moveTo>
                  <a:cubicBezTo>
                    <a:pt x="1641" y="0"/>
                    <a:pt x="0" y="1332"/>
                    <a:pt x="148" y="1430"/>
                  </a:cubicBezTo>
                  <a:cubicBezTo>
                    <a:pt x="221" y="1478"/>
                    <a:pt x="316" y="1499"/>
                    <a:pt x="425" y="1499"/>
                  </a:cubicBezTo>
                  <a:cubicBezTo>
                    <a:pt x="1062" y="1499"/>
                    <a:pt x="2167" y="770"/>
                    <a:pt x="2103" y="277"/>
                  </a:cubicBezTo>
                  <a:cubicBezTo>
                    <a:pt x="2103" y="152"/>
                    <a:pt x="2002" y="27"/>
                    <a:pt x="1927" y="2"/>
                  </a:cubicBezTo>
                  <a:cubicBezTo>
                    <a:pt x="1923" y="1"/>
                    <a:pt x="1919" y="0"/>
                    <a:pt x="1914" y="0"/>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23"/>
            <p:cNvSpPr/>
            <p:nvPr/>
          </p:nvSpPr>
          <p:spPr>
            <a:xfrm>
              <a:off x="1963175" y="4548750"/>
              <a:ext cx="11925" cy="9575"/>
            </a:xfrm>
            <a:custGeom>
              <a:rect b="b" l="l" r="r" t="t"/>
              <a:pathLst>
                <a:path extrusionOk="0" h="383" w="477">
                  <a:moveTo>
                    <a:pt x="342" y="1"/>
                  </a:moveTo>
                  <a:cubicBezTo>
                    <a:pt x="322" y="1"/>
                    <a:pt x="301" y="3"/>
                    <a:pt x="276" y="7"/>
                  </a:cubicBezTo>
                  <a:cubicBezTo>
                    <a:pt x="151" y="32"/>
                    <a:pt x="51" y="132"/>
                    <a:pt x="25" y="208"/>
                  </a:cubicBezTo>
                  <a:cubicBezTo>
                    <a:pt x="0" y="333"/>
                    <a:pt x="51" y="383"/>
                    <a:pt x="251" y="383"/>
                  </a:cubicBezTo>
                  <a:cubicBezTo>
                    <a:pt x="426" y="383"/>
                    <a:pt x="477" y="333"/>
                    <a:pt x="477" y="182"/>
                  </a:cubicBezTo>
                  <a:cubicBezTo>
                    <a:pt x="477" y="56"/>
                    <a:pt x="441" y="1"/>
                    <a:pt x="342"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23"/>
            <p:cNvSpPr/>
            <p:nvPr/>
          </p:nvSpPr>
          <p:spPr>
            <a:xfrm>
              <a:off x="1955650" y="4572900"/>
              <a:ext cx="40300" cy="13300"/>
            </a:xfrm>
            <a:custGeom>
              <a:rect b="b" l="l" r="r" t="t"/>
              <a:pathLst>
                <a:path extrusionOk="0" h="532" w="1612">
                  <a:moveTo>
                    <a:pt x="1176" y="0"/>
                  </a:moveTo>
                  <a:cubicBezTo>
                    <a:pt x="1033" y="0"/>
                    <a:pt x="849" y="23"/>
                    <a:pt x="627" y="69"/>
                  </a:cubicBezTo>
                  <a:cubicBezTo>
                    <a:pt x="101" y="194"/>
                    <a:pt x="1" y="294"/>
                    <a:pt x="276" y="470"/>
                  </a:cubicBezTo>
                  <a:cubicBezTo>
                    <a:pt x="353" y="512"/>
                    <a:pt x="504" y="532"/>
                    <a:pt x="672" y="532"/>
                  </a:cubicBezTo>
                  <a:cubicBezTo>
                    <a:pt x="996" y="532"/>
                    <a:pt x="1388" y="460"/>
                    <a:pt x="1454" y="344"/>
                  </a:cubicBezTo>
                  <a:cubicBezTo>
                    <a:pt x="1611" y="118"/>
                    <a:pt x="1501" y="0"/>
                    <a:pt x="1176" y="0"/>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23"/>
            <p:cNvSpPr/>
            <p:nvPr/>
          </p:nvSpPr>
          <p:spPr>
            <a:xfrm>
              <a:off x="1636725" y="4288250"/>
              <a:ext cx="1511325" cy="526975"/>
            </a:xfrm>
            <a:custGeom>
              <a:rect b="b" l="l" r="r" t="t"/>
              <a:pathLst>
                <a:path extrusionOk="0" h="21079" w="60453">
                  <a:moveTo>
                    <a:pt x="41031" y="1088"/>
                  </a:moveTo>
                  <a:cubicBezTo>
                    <a:pt x="42381" y="1088"/>
                    <a:pt x="44060" y="1462"/>
                    <a:pt x="44913" y="1956"/>
                  </a:cubicBezTo>
                  <a:cubicBezTo>
                    <a:pt x="45866" y="2532"/>
                    <a:pt x="46693" y="3460"/>
                    <a:pt x="47219" y="4587"/>
                  </a:cubicBezTo>
                  <a:cubicBezTo>
                    <a:pt x="47495" y="5139"/>
                    <a:pt x="47545" y="5339"/>
                    <a:pt x="47570" y="6141"/>
                  </a:cubicBezTo>
                  <a:cubicBezTo>
                    <a:pt x="47595" y="6943"/>
                    <a:pt x="47570" y="7119"/>
                    <a:pt x="47369" y="7470"/>
                  </a:cubicBezTo>
                  <a:cubicBezTo>
                    <a:pt x="47144" y="7971"/>
                    <a:pt x="45891" y="9199"/>
                    <a:pt x="45339" y="9500"/>
                  </a:cubicBezTo>
                  <a:lnTo>
                    <a:pt x="44963" y="9700"/>
                  </a:lnTo>
                  <a:lnTo>
                    <a:pt x="45364" y="9725"/>
                  </a:lnTo>
                  <a:cubicBezTo>
                    <a:pt x="45411" y="9729"/>
                    <a:pt x="45459" y="9731"/>
                    <a:pt x="45508" y="9731"/>
                  </a:cubicBezTo>
                  <a:cubicBezTo>
                    <a:pt x="46413" y="9731"/>
                    <a:pt x="47529" y="9075"/>
                    <a:pt x="48171" y="8171"/>
                  </a:cubicBezTo>
                  <a:lnTo>
                    <a:pt x="48472" y="7720"/>
                  </a:lnTo>
                  <a:lnTo>
                    <a:pt x="49149" y="7770"/>
                  </a:lnTo>
                  <a:cubicBezTo>
                    <a:pt x="49951" y="7820"/>
                    <a:pt x="50678" y="8121"/>
                    <a:pt x="51104" y="8572"/>
                  </a:cubicBezTo>
                  <a:lnTo>
                    <a:pt x="51430" y="8898"/>
                  </a:lnTo>
                  <a:lnTo>
                    <a:pt x="51430" y="10878"/>
                  </a:lnTo>
                  <a:lnTo>
                    <a:pt x="50953" y="11379"/>
                  </a:lnTo>
                  <a:cubicBezTo>
                    <a:pt x="50628" y="11730"/>
                    <a:pt x="50176" y="12006"/>
                    <a:pt x="49450" y="12382"/>
                  </a:cubicBezTo>
                  <a:cubicBezTo>
                    <a:pt x="48873" y="12658"/>
                    <a:pt x="48347" y="12908"/>
                    <a:pt x="48272" y="12908"/>
                  </a:cubicBezTo>
                  <a:cubicBezTo>
                    <a:pt x="48121" y="12908"/>
                    <a:pt x="48121" y="12933"/>
                    <a:pt x="48297" y="13059"/>
                  </a:cubicBezTo>
                  <a:cubicBezTo>
                    <a:pt x="48412" y="13147"/>
                    <a:pt x="48609" y="13189"/>
                    <a:pt x="48850" y="13189"/>
                  </a:cubicBezTo>
                  <a:cubicBezTo>
                    <a:pt x="49290" y="13189"/>
                    <a:pt x="49875" y="13051"/>
                    <a:pt x="50377" y="12808"/>
                  </a:cubicBezTo>
                  <a:cubicBezTo>
                    <a:pt x="50753" y="12658"/>
                    <a:pt x="51179" y="12407"/>
                    <a:pt x="51304" y="12257"/>
                  </a:cubicBezTo>
                  <a:lnTo>
                    <a:pt x="51580" y="12006"/>
                  </a:lnTo>
                  <a:lnTo>
                    <a:pt x="53510" y="12031"/>
                  </a:lnTo>
                  <a:cubicBezTo>
                    <a:pt x="55440" y="12056"/>
                    <a:pt x="56693" y="12181"/>
                    <a:pt x="57620" y="12457"/>
                  </a:cubicBezTo>
                  <a:cubicBezTo>
                    <a:pt x="58372" y="12708"/>
                    <a:pt x="59199" y="13109"/>
                    <a:pt x="59199" y="13234"/>
                  </a:cubicBezTo>
                  <a:cubicBezTo>
                    <a:pt x="59199" y="13435"/>
                    <a:pt x="58472" y="13810"/>
                    <a:pt x="57545" y="14086"/>
                  </a:cubicBezTo>
                  <a:cubicBezTo>
                    <a:pt x="56868" y="14287"/>
                    <a:pt x="56367" y="14362"/>
                    <a:pt x="55289" y="14412"/>
                  </a:cubicBezTo>
                  <a:lnTo>
                    <a:pt x="53911" y="14487"/>
                  </a:lnTo>
                  <a:lnTo>
                    <a:pt x="52908" y="14963"/>
                  </a:lnTo>
                  <a:cubicBezTo>
                    <a:pt x="52357" y="15239"/>
                    <a:pt x="51705" y="15515"/>
                    <a:pt x="51430" y="15590"/>
                  </a:cubicBezTo>
                  <a:cubicBezTo>
                    <a:pt x="50653" y="15866"/>
                    <a:pt x="49124" y="16041"/>
                    <a:pt x="47821" y="16041"/>
                  </a:cubicBezTo>
                  <a:cubicBezTo>
                    <a:pt x="46618" y="16041"/>
                    <a:pt x="46166" y="15991"/>
                    <a:pt x="44738" y="15740"/>
                  </a:cubicBezTo>
                  <a:cubicBezTo>
                    <a:pt x="44523" y="15705"/>
                    <a:pt x="44346" y="15683"/>
                    <a:pt x="44180" y="15683"/>
                  </a:cubicBezTo>
                  <a:cubicBezTo>
                    <a:pt x="43633" y="15683"/>
                    <a:pt x="43219" y="15932"/>
                    <a:pt x="42006" y="16818"/>
                  </a:cubicBezTo>
                  <a:cubicBezTo>
                    <a:pt x="39951" y="18297"/>
                    <a:pt x="38447" y="18948"/>
                    <a:pt x="36242" y="19324"/>
                  </a:cubicBezTo>
                  <a:cubicBezTo>
                    <a:pt x="35703" y="19412"/>
                    <a:pt x="34976" y="19456"/>
                    <a:pt x="34255" y="19456"/>
                  </a:cubicBezTo>
                  <a:cubicBezTo>
                    <a:pt x="33535" y="19456"/>
                    <a:pt x="32820" y="19412"/>
                    <a:pt x="32307" y="19324"/>
                  </a:cubicBezTo>
                  <a:cubicBezTo>
                    <a:pt x="30678" y="19024"/>
                    <a:pt x="29174" y="18422"/>
                    <a:pt x="27871" y="17545"/>
                  </a:cubicBezTo>
                  <a:cubicBezTo>
                    <a:pt x="27139" y="17053"/>
                    <a:pt x="26725" y="16809"/>
                    <a:pt x="26248" y="16809"/>
                  </a:cubicBezTo>
                  <a:cubicBezTo>
                    <a:pt x="25777" y="16809"/>
                    <a:pt x="25245" y="17047"/>
                    <a:pt x="24287" y="17520"/>
                  </a:cubicBezTo>
                  <a:cubicBezTo>
                    <a:pt x="22332" y="18472"/>
                    <a:pt x="21830" y="18623"/>
                    <a:pt x="20577" y="18698"/>
                  </a:cubicBezTo>
                  <a:cubicBezTo>
                    <a:pt x="20425" y="18704"/>
                    <a:pt x="20276" y="18707"/>
                    <a:pt x="20131" y="18707"/>
                  </a:cubicBezTo>
                  <a:cubicBezTo>
                    <a:pt x="19105" y="18707"/>
                    <a:pt x="18235" y="18551"/>
                    <a:pt x="17269" y="18222"/>
                  </a:cubicBezTo>
                  <a:cubicBezTo>
                    <a:pt x="16191" y="17846"/>
                    <a:pt x="15640" y="17545"/>
                    <a:pt x="14211" y="16618"/>
                  </a:cubicBezTo>
                  <a:cubicBezTo>
                    <a:pt x="13064" y="15864"/>
                    <a:pt x="12528" y="15581"/>
                    <a:pt x="11628" y="15581"/>
                  </a:cubicBezTo>
                  <a:cubicBezTo>
                    <a:pt x="11152" y="15581"/>
                    <a:pt x="10574" y="15660"/>
                    <a:pt x="9750" y="15790"/>
                  </a:cubicBezTo>
                  <a:cubicBezTo>
                    <a:pt x="8469" y="16010"/>
                    <a:pt x="7505" y="16115"/>
                    <a:pt x="6653" y="16115"/>
                  </a:cubicBezTo>
                  <a:cubicBezTo>
                    <a:pt x="6238" y="16115"/>
                    <a:pt x="5850" y="16090"/>
                    <a:pt x="5464" y="16041"/>
                  </a:cubicBezTo>
                  <a:cubicBezTo>
                    <a:pt x="4487" y="15941"/>
                    <a:pt x="2983" y="15615"/>
                    <a:pt x="2432" y="15364"/>
                  </a:cubicBezTo>
                  <a:cubicBezTo>
                    <a:pt x="2181" y="15264"/>
                    <a:pt x="2206" y="15239"/>
                    <a:pt x="2983" y="15189"/>
                  </a:cubicBezTo>
                  <a:cubicBezTo>
                    <a:pt x="4111" y="15089"/>
                    <a:pt x="4637" y="14838"/>
                    <a:pt x="5339" y="14061"/>
                  </a:cubicBezTo>
                  <a:lnTo>
                    <a:pt x="5916" y="13460"/>
                  </a:lnTo>
                  <a:lnTo>
                    <a:pt x="6166" y="13735"/>
                  </a:lnTo>
                  <a:cubicBezTo>
                    <a:pt x="6659" y="14335"/>
                    <a:pt x="7608" y="14861"/>
                    <a:pt x="8093" y="14861"/>
                  </a:cubicBezTo>
                  <a:cubicBezTo>
                    <a:pt x="8176" y="14861"/>
                    <a:pt x="8245" y="14846"/>
                    <a:pt x="8296" y="14813"/>
                  </a:cubicBezTo>
                  <a:cubicBezTo>
                    <a:pt x="8347" y="14763"/>
                    <a:pt x="8096" y="14412"/>
                    <a:pt x="7695" y="13961"/>
                  </a:cubicBezTo>
                  <a:cubicBezTo>
                    <a:pt x="7294" y="13535"/>
                    <a:pt x="6918" y="13059"/>
                    <a:pt x="6843" y="12933"/>
                  </a:cubicBezTo>
                  <a:cubicBezTo>
                    <a:pt x="6718" y="12683"/>
                    <a:pt x="6692" y="11805"/>
                    <a:pt x="6793" y="11705"/>
                  </a:cubicBezTo>
                  <a:cubicBezTo>
                    <a:pt x="6794" y="11704"/>
                    <a:pt x="6795" y="11703"/>
                    <a:pt x="6797" y="11703"/>
                  </a:cubicBezTo>
                  <a:cubicBezTo>
                    <a:pt x="6836" y="11703"/>
                    <a:pt x="7029" y="11945"/>
                    <a:pt x="7244" y="12232"/>
                  </a:cubicBezTo>
                  <a:cubicBezTo>
                    <a:pt x="7469" y="12557"/>
                    <a:pt x="7795" y="12908"/>
                    <a:pt x="7996" y="13034"/>
                  </a:cubicBezTo>
                  <a:cubicBezTo>
                    <a:pt x="8277" y="13214"/>
                    <a:pt x="8672" y="13363"/>
                    <a:pt x="8817" y="13363"/>
                  </a:cubicBezTo>
                  <a:cubicBezTo>
                    <a:pt x="8852" y="13363"/>
                    <a:pt x="8873" y="13354"/>
                    <a:pt x="8873" y="13334"/>
                  </a:cubicBezTo>
                  <a:cubicBezTo>
                    <a:pt x="8873" y="13309"/>
                    <a:pt x="8597" y="12883"/>
                    <a:pt x="8271" y="12432"/>
                  </a:cubicBezTo>
                  <a:cubicBezTo>
                    <a:pt x="7494" y="11379"/>
                    <a:pt x="7369" y="11104"/>
                    <a:pt x="7620" y="10928"/>
                  </a:cubicBezTo>
                  <a:cubicBezTo>
                    <a:pt x="7689" y="10871"/>
                    <a:pt x="7731" y="10840"/>
                    <a:pt x="7760" y="10840"/>
                  </a:cubicBezTo>
                  <a:cubicBezTo>
                    <a:pt x="7793" y="10840"/>
                    <a:pt x="7807" y="10883"/>
                    <a:pt x="7820" y="10978"/>
                  </a:cubicBezTo>
                  <a:cubicBezTo>
                    <a:pt x="7832" y="11114"/>
                    <a:pt x="7884" y="11178"/>
                    <a:pt x="7951" y="11178"/>
                  </a:cubicBezTo>
                  <a:cubicBezTo>
                    <a:pt x="8033" y="11178"/>
                    <a:pt x="8139" y="11082"/>
                    <a:pt x="8221" y="10903"/>
                  </a:cubicBezTo>
                  <a:cubicBezTo>
                    <a:pt x="8332" y="10640"/>
                    <a:pt x="8535" y="10514"/>
                    <a:pt x="8873" y="10514"/>
                  </a:cubicBezTo>
                  <a:cubicBezTo>
                    <a:pt x="9145" y="10514"/>
                    <a:pt x="9505" y="10596"/>
                    <a:pt x="9976" y="10753"/>
                  </a:cubicBezTo>
                  <a:cubicBezTo>
                    <a:pt x="10307" y="10866"/>
                    <a:pt x="10552" y="10932"/>
                    <a:pt x="10742" y="10932"/>
                  </a:cubicBezTo>
                  <a:cubicBezTo>
                    <a:pt x="11140" y="10932"/>
                    <a:pt x="11293" y="10640"/>
                    <a:pt x="11479" y="9876"/>
                  </a:cubicBezTo>
                  <a:cubicBezTo>
                    <a:pt x="11655" y="9224"/>
                    <a:pt x="12006" y="8447"/>
                    <a:pt x="12256" y="8196"/>
                  </a:cubicBezTo>
                  <a:cubicBezTo>
                    <a:pt x="12332" y="8121"/>
                    <a:pt x="12582" y="7996"/>
                    <a:pt x="12758" y="7946"/>
                  </a:cubicBezTo>
                  <a:cubicBezTo>
                    <a:pt x="12884" y="7913"/>
                    <a:pt x="13005" y="7895"/>
                    <a:pt x="13123" y="7895"/>
                  </a:cubicBezTo>
                  <a:cubicBezTo>
                    <a:pt x="13541" y="7895"/>
                    <a:pt x="13923" y="8114"/>
                    <a:pt x="14412" y="8622"/>
                  </a:cubicBezTo>
                  <a:cubicBezTo>
                    <a:pt x="14763" y="8998"/>
                    <a:pt x="15013" y="9174"/>
                    <a:pt x="15164" y="9174"/>
                  </a:cubicBezTo>
                  <a:cubicBezTo>
                    <a:pt x="15364" y="9174"/>
                    <a:pt x="15464" y="9274"/>
                    <a:pt x="15640" y="9625"/>
                  </a:cubicBezTo>
                  <a:cubicBezTo>
                    <a:pt x="16116" y="10527"/>
                    <a:pt x="17670" y="11931"/>
                    <a:pt x="18497" y="12206"/>
                  </a:cubicBezTo>
                  <a:cubicBezTo>
                    <a:pt x="18707" y="12285"/>
                    <a:pt x="19012" y="12323"/>
                    <a:pt x="19256" y="12323"/>
                  </a:cubicBezTo>
                  <a:cubicBezTo>
                    <a:pt x="19479" y="12323"/>
                    <a:pt x="19650" y="12291"/>
                    <a:pt x="19650" y="12232"/>
                  </a:cubicBezTo>
                  <a:cubicBezTo>
                    <a:pt x="19650" y="12181"/>
                    <a:pt x="19600" y="12131"/>
                    <a:pt x="19550" y="12131"/>
                  </a:cubicBezTo>
                  <a:cubicBezTo>
                    <a:pt x="19525" y="12131"/>
                    <a:pt x="18948" y="11605"/>
                    <a:pt x="18297" y="10978"/>
                  </a:cubicBezTo>
                  <a:cubicBezTo>
                    <a:pt x="17444" y="10126"/>
                    <a:pt x="17018" y="9625"/>
                    <a:pt x="16818" y="9224"/>
                  </a:cubicBezTo>
                  <a:cubicBezTo>
                    <a:pt x="16517" y="8648"/>
                    <a:pt x="16241" y="7695"/>
                    <a:pt x="16342" y="7595"/>
                  </a:cubicBezTo>
                  <a:cubicBezTo>
                    <a:pt x="16343" y="7593"/>
                    <a:pt x="16346" y="7593"/>
                    <a:pt x="16349" y="7593"/>
                  </a:cubicBezTo>
                  <a:cubicBezTo>
                    <a:pt x="16396" y="7593"/>
                    <a:pt x="16608" y="7760"/>
                    <a:pt x="16843" y="7971"/>
                  </a:cubicBezTo>
                  <a:cubicBezTo>
                    <a:pt x="17720" y="8848"/>
                    <a:pt x="18948" y="9550"/>
                    <a:pt x="19575" y="9550"/>
                  </a:cubicBezTo>
                  <a:cubicBezTo>
                    <a:pt x="19901" y="9550"/>
                    <a:pt x="20076" y="9425"/>
                    <a:pt x="19850" y="9349"/>
                  </a:cubicBezTo>
                  <a:cubicBezTo>
                    <a:pt x="19675" y="9299"/>
                    <a:pt x="18297" y="8196"/>
                    <a:pt x="17745" y="7695"/>
                  </a:cubicBezTo>
                  <a:cubicBezTo>
                    <a:pt x="16943" y="6943"/>
                    <a:pt x="16517" y="6242"/>
                    <a:pt x="16743" y="6016"/>
                  </a:cubicBezTo>
                  <a:cubicBezTo>
                    <a:pt x="16747" y="6011"/>
                    <a:pt x="16754" y="6009"/>
                    <a:pt x="16763" y="6009"/>
                  </a:cubicBezTo>
                  <a:cubicBezTo>
                    <a:pt x="16850" y="6009"/>
                    <a:pt x="17124" y="6220"/>
                    <a:pt x="17419" y="6492"/>
                  </a:cubicBezTo>
                  <a:cubicBezTo>
                    <a:pt x="18074" y="7124"/>
                    <a:pt x="18664" y="7450"/>
                    <a:pt x="19106" y="7450"/>
                  </a:cubicBezTo>
                  <a:cubicBezTo>
                    <a:pt x="19138" y="7450"/>
                    <a:pt x="19169" y="7448"/>
                    <a:pt x="19199" y="7445"/>
                  </a:cubicBezTo>
                  <a:lnTo>
                    <a:pt x="19550" y="7419"/>
                  </a:lnTo>
                  <a:lnTo>
                    <a:pt x="18698" y="6668"/>
                  </a:lnTo>
                  <a:cubicBezTo>
                    <a:pt x="17770" y="5841"/>
                    <a:pt x="17269" y="5214"/>
                    <a:pt x="17269" y="4913"/>
                  </a:cubicBezTo>
                  <a:cubicBezTo>
                    <a:pt x="17269" y="4738"/>
                    <a:pt x="17329" y="4648"/>
                    <a:pt x="17423" y="4648"/>
                  </a:cubicBezTo>
                  <a:cubicBezTo>
                    <a:pt x="17491" y="4648"/>
                    <a:pt x="17576" y="4694"/>
                    <a:pt x="17670" y="4788"/>
                  </a:cubicBezTo>
                  <a:cubicBezTo>
                    <a:pt x="17903" y="4998"/>
                    <a:pt x="18832" y="5447"/>
                    <a:pt x="19020" y="5447"/>
                  </a:cubicBezTo>
                  <a:cubicBezTo>
                    <a:pt x="19033" y="5447"/>
                    <a:pt x="19043" y="5445"/>
                    <a:pt x="19048" y="5440"/>
                  </a:cubicBezTo>
                  <a:cubicBezTo>
                    <a:pt x="19073" y="5414"/>
                    <a:pt x="18798" y="5064"/>
                    <a:pt x="18447" y="4663"/>
                  </a:cubicBezTo>
                  <a:cubicBezTo>
                    <a:pt x="17720" y="3810"/>
                    <a:pt x="17720" y="3760"/>
                    <a:pt x="18397" y="3159"/>
                  </a:cubicBezTo>
                  <a:cubicBezTo>
                    <a:pt x="19247" y="2424"/>
                    <a:pt x="20286" y="2047"/>
                    <a:pt x="21495" y="2047"/>
                  </a:cubicBezTo>
                  <a:cubicBezTo>
                    <a:pt x="21606" y="2047"/>
                    <a:pt x="21717" y="2050"/>
                    <a:pt x="21830" y="2056"/>
                  </a:cubicBezTo>
                  <a:cubicBezTo>
                    <a:pt x="23259" y="2131"/>
                    <a:pt x="24562" y="2808"/>
                    <a:pt x="25339" y="3861"/>
                  </a:cubicBezTo>
                  <a:cubicBezTo>
                    <a:pt x="25866" y="4612"/>
                    <a:pt x="26041" y="5164"/>
                    <a:pt x="26091" y="6517"/>
                  </a:cubicBezTo>
                  <a:cubicBezTo>
                    <a:pt x="26166" y="7770"/>
                    <a:pt x="26267" y="8046"/>
                    <a:pt x="26693" y="8046"/>
                  </a:cubicBezTo>
                  <a:cubicBezTo>
                    <a:pt x="26893" y="8046"/>
                    <a:pt x="27094" y="7921"/>
                    <a:pt x="27369" y="7645"/>
                  </a:cubicBezTo>
                  <a:cubicBezTo>
                    <a:pt x="27845" y="7169"/>
                    <a:pt x="28272" y="6993"/>
                    <a:pt x="29149" y="6918"/>
                  </a:cubicBezTo>
                  <a:cubicBezTo>
                    <a:pt x="29277" y="6908"/>
                    <a:pt x="29396" y="6902"/>
                    <a:pt x="29509" y="6902"/>
                  </a:cubicBezTo>
                  <a:cubicBezTo>
                    <a:pt x="30189" y="6902"/>
                    <a:pt x="30616" y="7107"/>
                    <a:pt x="31154" y="7645"/>
                  </a:cubicBezTo>
                  <a:cubicBezTo>
                    <a:pt x="31429" y="7921"/>
                    <a:pt x="31780" y="8196"/>
                    <a:pt x="31931" y="8297"/>
                  </a:cubicBezTo>
                  <a:cubicBezTo>
                    <a:pt x="32106" y="8397"/>
                    <a:pt x="32357" y="8723"/>
                    <a:pt x="32532" y="9099"/>
                  </a:cubicBezTo>
                  <a:cubicBezTo>
                    <a:pt x="33084" y="10151"/>
                    <a:pt x="34462" y="11079"/>
                    <a:pt x="35490" y="11079"/>
                  </a:cubicBezTo>
                  <a:cubicBezTo>
                    <a:pt x="35790" y="11079"/>
                    <a:pt x="36041" y="11054"/>
                    <a:pt x="36041" y="11003"/>
                  </a:cubicBezTo>
                  <a:cubicBezTo>
                    <a:pt x="36041" y="10978"/>
                    <a:pt x="35765" y="10703"/>
                    <a:pt x="35414" y="10427"/>
                  </a:cubicBezTo>
                  <a:cubicBezTo>
                    <a:pt x="34211" y="9425"/>
                    <a:pt x="33961" y="9149"/>
                    <a:pt x="33660" y="8572"/>
                  </a:cubicBezTo>
                  <a:cubicBezTo>
                    <a:pt x="33259" y="7795"/>
                    <a:pt x="33284" y="7445"/>
                    <a:pt x="33785" y="6267"/>
                  </a:cubicBezTo>
                  <a:cubicBezTo>
                    <a:pt x="35164" y="3059"/>
                    <a:pt x="37419" y="1329"/>
                    <a:pt x="40577" y="1104"/>
                  </a:cubicBezTo>
                  <a:cubicBezTo>
                    <a:pt x="40723" y="1093"/>
                    <a:pt x="40875" y="1088"/>
                    <a:pt x="41031" y="1088"/>
                  </a:cubicBezTo>
                  <a:close/>
                  <a:moveTo>
                    <a:pt x="41179" y="1"/>
                  </a:moveTo>
                  <a:cubicBezTo>
                    <a:pt x="39775" y="1"/>
                    <a:pt x="39399" y="26"/>
                    <a:pt x="38748" y="201"/>
                  </a:cubicBezTo>
                  <a:cubicBezTo>
                    <a:pt x="35841" y="1003"/>
                    <a:pt x="33685" y="3084"/>
                    <a:pt x="32582" y="6216"/>
                  </a:cubicBezTo>
                  <a:cubicBezTo>
                    <a:pt x="32432" y="6592"/>
                    <a:pt x="32307" y="6968"/>
                    <a:pt x="32257" y="6993"/>
                  </a:cubicBezTo>
                  <a:cubicBezTo>
                    <a:pt x="32253" y="7001"/>
                    <a:pt x="32245" y="7004"/>
                    <a:pt x="32234" y="7004"/>
                  </a:cubicBezTo>
                  <a:cubicBezTo>
                    <a:pt x="32171" y="7004"/>
                    <a:pt x="31994" y="6888"/>
                    <a:pt x="31780" y="6718"/>
                  </a:cubicBezTo>
                  <a:cubicBezTo>
                    <a:pt x="31028" y="6041"/>
                    <a:pt x="30602" y="5891"/>
                    <a:pt x="29475" y="5891"/>
                  </a:cubicBezTo>
                  <a:cubicBezTo>
                    <a:pt x="28673" y="5916"/>
                    <a:pt x="28347" y="5941"/>
                    <a:pt x="27946" y="6116"/>
                  </a:cubicBezTo>
                  <a:cubicBezTo>
                    <a:pt x="27645" y="6216"/>
                    <a:pt x="27394" y="6317"/>
                    <a:pt x="27394" y="6317"/>
                  </a:cubicBezTo>
                  <a:cubicBezTo>
                    <a:pt x="27369" y="6317"/>
                    <a:pt x="27369" y="6091"/>
                    <a:pt x="27369" y="5790"/>
                  </a:cubicBezTo>
                  <a:cubicBezTo>
                    <a:pt x="27369" y="3585"/>
                    <a:pt x="25840" y="1655"/>
                    <a:pt x="23409" y="828"/>
                  </a:cubicBezTo>
                  <a:cubicBezTo>
                    <a:pt x="22885" y="650"/>
                    <a:pt x="22274" y="563"/>
                    <a:pt x="21643" y="563"/>
                  </a:cubicBezTo>
                  <a:cubicBezTo>
                    <a:pt x="20584" y="563"/>
                    <a:pt x="19470" y="808"/>
                    <a:pt x="18622" y="1279"/>
                  </a:cubicBezTo>
                  <a:cubicBezTo>
                    <a:pt x="17068" y="2106"/>
                    <a:pt x="16066" y="3560"/>
                    <a:pt x="15314" y="6216"/>
                  </a:cubicBezTo>
                  <a:cubicBezTo>
                    <a:pt x="15164" y="6718"/>
                    <a:pt x="15013" y="7169"/>
                    <a:pt x="14988" y="7194"/>
                  </a:cubicBezTo>
                  <a:cubicBezTo>
                    <a:pt x="14978" y="7204"/>
                    <a:pt x="14960" y="7209"/>
                    <a:pt x="14935" y="7209"/>
                  </a:cubicBezTo>
                  <a:cubicBezTo>
                    <a:pt x="14843" y="7209"/>
                    <a:pt x="14660" y="7137"/>
                    <a:pt x="14462" y="7018"/>
                  </a:cubicBezTo>
                  <a:cubicBezTo>
                    <a:pt x="14186" y="6868"/>
                    <a:pt x="13810" y="6768"/>
                    <a:pt x="13484" y="6718"/>
                  </a:cubicBezTo>
                  <a:cubicBezTo>
                    <a:pt x="13381" y="6709"/>
                    <a:pt x="13281" y="6704"/>
                    <a:pt x="13183" y="6704"/>
                  </a:cubicBezTo>
                  <a:cubicBezTo>
                    <a:pt x="11951" y="6704"/>
                    <a:pt x="11142" y="7437"/>
                    <a:pt x="10677" y="8923"/>
                  </a:cubicBezTo>
                  <a:cubicBezTo>
                    <a:pt x="10543" y="9415"/>
                    <a:pt x="10449" y="9608"/>
                    <a:pt x="10359" y="9608"/>
                  </a:cubicBezTo>
                  <a:cubicBezTo>
                    <a:pt x="10348" y="9608"/>
                    <a:pt x="10337" y="9605"/>
                    <a:pt x="10327" y="9600"/>
                  </a:cubicBezTo>
                  <a:cubicBezTo>
                    <a:pt x="9914" y="9451"/>
                    <a:pt x="9445" y="9375"/>
                    <a:pt x="8975" y="9375"/>
                  </a:cubicBezTo>
                  <a:cubicBezTo>
                    <a:pt x="8416" y="9375"/>
                    <a:pt x="7857" y="9482"/>
                    <a:pt x="7394" y="9700"/>
                  </a:cubicBezTo>
                  <a:cubicBezTo>
                    <a:pt x="6567" y="10101"/>
                    <a:pt x="5966" y="10753"/>
                    <a:pt x="5339" y="11931"/>
                  </a:cubicBezTo>
                  <a:cubicBezTo>
                    <a:pt x="4738" y="13109"/>
                    <a:pt x="4236" y="13685"/>
                    <a:pt x="3685" y="13836"/>
                  </a:cubicBezTo>
                  <a:cubicBezTo>
                    <a:pt x="3459" y="13886"/>
                    <a:pt x="2883" y="13936"/>
                    <a:pt x="2382" y="13936"/>
                  </a:cubicBezTo>
                  <a:cubicBezTo>
                    <a:pt x="1279" y="13936"/>
                    <a:pt x="577" y="14086"/>
                    <a:pt x="251" y="14337"/>
                  </a:cubicBezTo>
                  <a:cubicBezTo>
                    <a:pt x="51" y="14487"/>
                    <a:pt x="1" y="14612"/>
                    <a:pt x="1" y="14988"/>
                  </a:cubicBezTo>
                  <a:cubicBezTo>
                    <a:pt x="1" y="15312"/>
                    <a:pt x="35" y="15462"/>
                    <a:pt x="121" y="15462"/>
                  </a:cubicBezTo>
                  <a:cubicBezTo>
                    <a:pt x="161" y="15462"/>
                    <a:pt x="212" y="15429"/>
                    <a:pt x="276" y="15364"/>
                  </a:cubicBezTo>
                  <a:cubicBezTo>
                    <a:pt x="297" y="15344"/>
                    <a:pt x="322" y="15332"/>
                    <a:pt x="353" y="15332"/>
                  </a:cubicBezTo>
                  <a:cubicBezTo>
                    <a:pt x="433" y="15332"/>
                    <a:pt x="553" y="15409"/>
                    <a:pt x="753" y="15590"/>
                  </a:cubicBezTo>
                  <a:cubicBezTo>
                    <a:pt x="1530" y="16292"/>
                    <a:pt x="2733" y="16818"/>
                    <a:pt x="4487" y="17194"/>
                  </a:cubicBezTo>
                  <a:cubicBezTo>
                    <a:pt x="5201" y="17357"/>
                    <a:pt x="6116" y="17438"/>
                    <a:pt x="7109" y="17438"/>
                  </a:cubicBezTo>
                  <a:cubicBezTo>
                    <a:pt x="8102" y="17438"/>
                    <a:pt x="9174" y="17357"/>
                    <a:pt x="10201" y="17194"/>
                  </a:cubicBezTo>
                  <a:cubicBezTo>
                    <a:pt x="10823" y="17099"/>
                    <a:pt x="11239" y="17040"/>
                    <a:pt x="11578" y="17040"/>
                  </a:cubicBezTo>
                  <a:cubicBezTo>
                    <a:pt x="12221" y="17040"/>
                    <a:pt x="12582" y="17254"/>
                    <a:pt x="13535" y="17846"/>
                  </a:cubicBezTo>
                  <a:cubicBezTo>
                    <a:pt x="16016" y="19425"/>
                    <a:pt x="17896" y="20051"/>
                    <a:pt x="20076" y="20051"/>
                  </a:cubicBezTo>
                  <a:cubicBezTo>
                    <a:pt x="21655" y="20051"/>
                    <a:pt x="22683" y="19775"/>
                    <a:pt x="24637" y="18898"/>
                  </a:cubicBezTo>
                  <a:cubicBezTo>
                    <a:pt x="25403" y="18541"/>
                    <a:pt x="25779" y="18365"/>
                    <a:pt x="26086" y="18365"/>
                  </a:cubicBezTo>
                  <a:cubicBezTo>
                    <a:pt x="26382" y="18365"/>
                    <a:pt x="26613" y="18528"/>
                    <a:pt x="27069" y="18848"/>
                  </a:cubicBezTo>
                  <a:cubicBezTo>
                    <a:pt x="28773" y="20051"/>
                    <a:pt x="30703" y="20703"/>
                    <a:pt x="33409" y="21029"/>
                  </a:cubicBezTo>
                  <a:cubicBezTo>
                    <a:pt x="33677" y="21062"/>
                    <a:pt x="33978" y="21078"/>
                    <a:pt x="34302" y="21078"/>
                  </a:cubicBezTo>
                  <a:cubicBezTo>
                    <a:pt x="35672" y="21078"/>
                    <a:pt x="37449" y="20788"/>
                    <a:pt x="38848" y="20302"/>
                  </a:cubicBezTo>
                  <a:cubicBezTo>
                    <a:pt x="40427" y="19775"/>
                    <a:pt x="41605" y="19099"/>
                    <a:pt x="43284" y="17770"/>
                  </a:cubicBezTo>
                  <a:lnTo>
                    <a:pt x="44161" y="17069"/>
                  </a:lnTo>
                  <a:lnTo>
                    <a:pt x="45189" y="17169"/>
                  </a:lnTo>
                  <a:cubicBezTo>
                    <a:pt x="45852" y="17241"/>
                    <a:pt x="46723" y="17279"/>
                    <a:pt x="47574" y="17279"/>
                  </a:cubicBezTo>
                  <a:cubicBezTo>
                    <a:pt x="48494" y="17279"/>
                    <a:pt x="49390" y="17235"/>
                    <a:pt x="49976" y="17144"/>
                  </a:cubicBezTo>
                  <a:cubicBezTo>
                    <a:pt x="51179" y="16968"/>
                    <a:pt x="51856" y="16718"/>
                    <a:pt x="53234" y="16016"/>
                  </a:cubicBezTo>
                  <a:lnTo>
                    <a:pt x="54387" y="15440"/>
                  </a:lnTo>
                  <a:lnTo>
                    <a:pt x="55765" y="15415"/>
                  </a:lnTo>
                  <a:cubicBezTo>
                    <a:pt x="56968" y="15415"/>
                    <a:pt x="57269" y="15389"/>
                    <a:pt x="57996" y="15164"/>
                  </a:cubicBezTo>
                  <a:cubicBezTo>
                    <a:pt x="59600" y="14663"/>
                    <a:pt x="60327" y="14111"/>
                    <a:pt x="60427" y="13359"/>
                  </a:cubicBezTo>
                  <a:cubicBezTo>
                    <a:pt x="60452" y="13008"/>
                    <a:pt x="60427" y="12883"/>
                    <a:pt x="60202" y="12633"/>
                  </a:cubicBezTo>
                  <a:cubicBezTo>
                    <a:pt x="59901" y="12282"/>
                    <a:pt x="59349" y="11956"/>
                    <a:pt x="58447" y="11680"/>
                  </a:cubicBezTo>
                  <a:cubicBezTo>
                    <a:pt x="57169" y="11254"/>
                    <a:pt x="56542" y="11179"/>
                    <a:pt x="54462" y="11104"/>
                  </a:cubicBezTo>
                  <a:lnTo>
                    <a:pt x="52432" y="11054"/>
                  </a:lnTo>
                  <a:lnTo>
                    <a:pt x="52507" y="10051"/>
                  </a:lnTo>
                  <a:cubicBezTo>
                    <a:pt x="52557" y="9149"/>
                    <a:pt x="52532" y="8973"/>
                    <a:pt x="52357" y="8597"/>
                  </a:cubicBezTo>
                  <a:cubicBezTo>
                    <a:pt x="52006" y="7745"/>
                    <a:pt x="50828" y="6943"/>
                    <a:pt x="49826" y="6843"/>
                  </a:cubicBezTo>
                  <a:cubicBezTo>
                    <a:pt x="49550" y="6818"/>
                    <a:pt x="49199" y="6768"/>
                    <a:pt x="49049" y="6743"/>
                  </a:cubicBezTo>
                  <a:lnTo>
                    <a:pt x="48773" y="6693"/>
                  </a:lnTo>
                  <a:lnTo>
                    <a:pt x="48748" y="6016"/>
                  </a:lnTo>
                  <a:cubicBezTo>
                    <a:pt x="48748" y="4587"/>
                    <a:pt x="48121" y="3234"/>
                    <a:pt x="46868" y="1981"/>
                  </a:cubicBezTo>
                  <a:cubicBezTo>
                    <a:pt x="45966" y="1054"/>
                    <a:pt x="45164" y="602"/>
                    <a:pt x="43785" y="252"/>
                  </a:cubicBezTo>
                  <a:cubicBezTo>
                    <a:pt x="42958" y="26"/>
                    <a:pt x="42683" y="1"/>
                    <a:pt x="411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9" name="Google Shape;1539;p23"/>
          <p:cNvGrpSpPr/>
          <p:nvPr/>
        </p:nvGrpSpPr>
        <p:grpSpPr>
          <a:xfrm rot="579608">
            <a:off x="6970840" y="1371823"/>
            <a:ext cx="1263774" cy="538864"/>
            <a:chOff x="1480725" y="1735000"/>
            <a:chExt cx="1263800" cy="538875"/>
          </a:xfrm>
        </p:grpSpPr>
        <p:sp>
          <p:nvSpPr>
            <p:cNvPr id="1540" name="Google Shape;1540;p23"/>
            <p:cNvSpPr/>
            <p:nvPr/>
          </p:nvSpPr>
          <p:spPr>
            <a:xfrm>
              <a:off x="1480725" y="1735000"/>
              <a:ext cx="1263800" cy="538875"/>
            </a:xfrm>
            <a:custGeom>
              <a:rect b="b" l="l" r="r" t="t"/>
              <a:pathLst>
                <a:path extrusionOk="0" h="21555" w="50552">
                  <a:moveTo>
                    <a:pt x="22156" y="0"/>
                  </a:moveTo>
                  <a:cubicBezTo>
                    <a:pt x="21454" y="0"/>
                    <a:pt x="20777" y="50"/>
                    <a:pt x="20100" y="201"/>
                  </a:cubicBezTo>
                  <a:cubicBezTo>
                    <a:pt x="16216" y="977"/>
                    <a:pt x="14361" y="3459"/>
                    <a:pt x="13133" y="5865"/>
                  </a:cubicBezTo>
                  <a:cubicBezTo>
                    <a:pt x="9825" y="6216"/>
                    <a:pt x="8095" y="7769"/>
                    <a:pt x="7193" y="9524"/>
                  </a:cubicBezTo>
                  <a:cubicBezTo>
                    <a:pt x="5389" y="9724"/>
                    <a:pt x="4186" y="10075"/>
                    <a:pt x="3158" y="10677"/>
                  </a:cubicBezTo>
                  <a:cubicBezTo>
                    <a:pt x="1078" y="11905"/>
                    <a:pt x="0" y="14211"/>
                    <a:pt x="526" y="16416"/>
                  </a:cubicBezTo>
                  <a:cubicBezTo>
                    <a:pt x="1028" y="18597"/>
                    <a:pt x="2932" y="20000"/>
                    <a:pt x="4386" y="20552"/>
                  </a:cubicBezTo>
                  <a:cubicBezTo>
                    <a:pt x="4762" y="20702"/>
                    <a:pt x="5890" y="21128"/>
                    <a:pt x="8897" y="21128"/>
                  </a:cubicBezTo>
                  <a:cubicBezTo>
                    <a:pt x="9399" y="21128"/>
                    <a:pt x="9925" y="21103"/>
                    <a:pt x="10451" y="21078"/>
                  </a:cubicBezTo>
                  <a:cubicBezTo>
                    <a:pt x="14637" y="20877"/>
                    <a:pt x="15815" y="20802"/>
                    <a:pt x="16742" y="20602"/>
                  </a:cubicBezTo>
                  <a:cubicBezTo>
                    <a:pt x="17118" y="20652"/>
                    <a:pt x="17544" y="20702"/>
                    <a:pt x="18070" y="20752"/>
                  </a:cubicBezTo>
                  <a:cubicBezTo>
                    <a:pt x="19248" y="20877"/>
                    <a:pt x="20176" y="20927"/>
                    <a:pt x="21730" y="20927"/>
                  </a:cubicBezTo>
                  <a:cubicBezTo>
                    <a:pt x="22231" y="20927"/>
                    <a:pt x="22807" y="20927"/>
                    <a:pt x="23509" y="20902"/>
                  </a:cubicBezTo>
                  <a:cubicBezTo>
                    <a:pt x="25539" y="20877"/>
                    <a:pt x="27018" y="20877"/>
                    <a:pt x="28121" y="20877"/>
                  </a:cubicBezTo>
                  <a:cubicBezTo>
                    <a:pt x="29399" y="20877"/>
                    <a:pt x="30100" y="20902"/>
                    <a:pt x="30677" y="20927"/>
                  </a:cubicBezTo>
                  <a:lnTo>
                    <a:pt x="30677" y="21028"/>
                  </a:lnTo>
                  <a:lnTo>
                    <a:pt x="34311" y="21479"/>
                  </a:lnTo>
                  <a:cubicBezTo>
                    <a:pt x="34712" y="21529"/>
                    <a:pt x="35163" y="21554"/>
                    <a:pt x="35689" y="21554"/>
                  </a:cubicBezTo>
                  <a:cubicBezTo>
                    <a:pt x="37068" y="21554"/>
                    <a:pt x="38847" y="21404"/>
                    <a:pt x="40050" y="21178"/>
                  </a:cubicBezTo>
                  <a:cubicBezTo>
                    <a:pt x="46918" y="19875"/>
                    <a:pt x="47995" y="18897"/>
                    <a:pt x="48522" y="18396"/>
                  </a:cubicBezTo>
                  <a:cubicBezTo>
                    <a:pt x="50151" y="16867"/>
                    <a:pt x="50552" y="14436"/>
                    <a:pt x="49499" y="12481"/>
                  </a:cubicBezTo>
                  <a:cubicBezTo>
                    <a:pt x="48472" y="10577"/>
                    <a:pt x="44562" y="8597"/>
                    <a:pt x="43785" y="8221"/>
                  </a:cubicBezTo>
                  <a:cubicBezTo>
                    <a:pt x="41905" y="7293"/>
                    <a:pt x="40326" y="6717"/>
                    <a:pt x="38396" y="6692"/>
                  </a:cubicBezTo>
                  <a:cubicBezTo>
                    <a:pt x="37018" y="4937"/>
                    <a:pt x="35113" y="3759"/>
                    <a:pt x="32933" y="3383"/>
                  </a:cubicBezTo>
                  <a:cubicBezTo>
                    <a:pt x="32456" y="3283"/>
                    <a:pt x="31955" y="3258"/>
                    <a:pt x="31454" y="3258"/>
                  </a:cubicBezTo>
                  <a:cubicBezTo>
                    <a:pt x="30953" y="3258"/>
                    <a:pt x="30451" y="3283"/>
                    <a:pt x="29925" y="3358"/>
                  </a:cubicBezTo>
                  <a:cubicBezTo>
                    <a:pt x="29073" y="2406"/>
                    <a:pt x="28070" y="1629"/>
                    <a:pt x="27018" y="1128"/>
                  </a:cubicBezTo>
                  <a:cubicBezTo>
                    <a:pt x="25464" y="376"/>
                    <a:pt x="23785" y="0"/>
                    <a:pt x="22156" y="0"/>
                  </a:cubicBezTo>
                  <a:close/>
                </a:path>
              </a:pathLst>
            </a:custGeom>
            <a:solidFill>
              <a:srgbClr val="FFFFFF"/>
            </a:solidFill>
            <a:ln>
              <a:noFill/>
            </a:ln>
            <a:effectLst>
              <a:outerShdw blurRad="42863" rotWithShape="0" algn="bl" dir="7920000" dist="57150">
                <a:srgbClr val="000000">
                  <a:alpha val="2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23"/>
            <p:cNvSpPr/>
            <p:nvPr/>
          </p:nvSpPr>
          <p:spPr>
            <a:xfrm>
              <a:off x="1611675" y="1867625"/>
              <a:ext cx="984350" cy="275950"/>
            </a:xfrm>
            <a:custGeom>
              <a:rect b="b" l="l" r="r" t="t"/>
              <a:pathLst>
                <a:path extrusionOk="0" h="11038" w="39374">
                  <a:moveTo>
                    <a:pt x="19021" y="1414"/>
                  </a:moveTo>
                  <a:cubicBezTo>
                    <a:pt x="19083" y="1414"/>
                    <a:pt x="19138" y="1518"/>
                    <a:pt x="19098" y="1637"/>
                  </a:cubicBezTo>
                  <a:cubicBezTo>
                    <a:pt x="19086" y="1675"/>
                    <a:pt x="19073" y="1694"/>
                    <a:pt x="19057" y="1694"/>
                  </a:cubicBezTo>
                  <a:cubicBezTo>
                    <a:pt x="19042" y="1694"/>
                    <a:pt x="19023" y="1675"/>
                    <a:pt x="18998" y="1637"/>
                  </a:cubicBezTo>
                  <a:cubicBezTo>
                    <a:pt x="18948" y="1562"/>
                    <a:pt x="18948" y="1487"/>
                    <a:pt x="18973" y="1437"/>
                  </a:cubicBezTo>
                  <a:cubicBezTo>
                    <a:pt x="18988" y="1421"/>
                    <a:pt x="19005" y="1414"/>
                    <a:pt x="19021" y="1414"/>
                  </a:cubicBezTo>
                  <a:close/>
                  <a:moveTo>
                    <a:pt x="13718" y="2329"/>
                  </a:moveTo>
                  <a:cubicBezTo>
                    <a:pt x="13866" y="2329"/>
                    <a:pt x="14018" y="2446"/>
                    <a:pt x="14136" y="2665"/>
                  </a:cubicBezTo>
                  <a:cubicBezTo>
                    <a:pt x="14261" y="2916"/>
                    <a:pt x="14261" y="2941"/>
                    <a:pt x="14085" y="2941"/>
                  </a:cubicBezTo>
                  <a:cubicBezTo>
                    <a:pt x="14010" y="2941"/>
                    <a:pt x="13835" y="2891"/>
                    <a:pt x="13735" y="2865"/>
                  </a:cubicBezTo>
                  <a:cubicBezTo>
                    <a:pt x="13434" y="2740"/>
                    <a:pt x="13359" y="2565"/>
                    <a:pt x="13509" y="2414"/>
                  </a:cubicBezTo>
                  <a:cubicBezTo>
                    <a:pt x="13575" y="2357"/>
                    <a:pt x="13646" y="2329"/>
                    <a:pt x="13718" y="2329"/>
                  </a:cubicBezTo>
                  <a:close/>
                  <a:moveTo>
                    <a:pt x="19185" y="2202"/>
                  </a:moveTo>
                  <a:cubicBezTo>
                    <a:pt x="19207" y="2202"/>
                    <a:pt x="19228" y="2206"/>
                    <a:pt x="19248" y="2214"/>
                  </a:cubicBezTo>
                  <a:cubicBezTo>
                    <a:pt x="19599" y="2339"/>
                    <a:pt x="19349" y="2840"/>
                    <a:pt x="18772" y="3116"/>
                  </a:cubicBezTo>
                  <a:cubicBezTo>
                    <a:pt x="18634" y="3191"/>
                    <a:pt x="18534" y="3229"/>
                    <a:pt x="18468" y="3229"/>
                  </a:cubicBezTo>
                  <a:cubicBezTo>
                    <a:pt x="18403" y="3229"/>
                    <a:pt x="18371" y="3191"/>
                    <a:pt x="18371" y="3116"/>
                  </a:cubicBezTo>
                  <a:cubicBezTo>
                    <a:pt x="18371" y="3041"/>
                    <a:pt x="18522" y="2815"/>
                    <a:pt x="18722" y="2565"/>
                  </a:cubicBezTo>
                  <a:cubicBezTo>
                    <a:pt x="18932" y="2313"/>
                    <a:pt x="19072" y="2202"/>
                    <a:pt x="19185" y="2202"/>
                  </a:cubicBezTo>
                  <a:close/>
                  <a:moveTo>
                    <a:pt x="20313" y="3293"/>
                  </a:moveTo>
                  <a:cubicBezTo>
                    <a:pt x="20410" y="3293"/>
                    <a:pt x="20451" y="3361"/>
                    <a:pt x="20451" y="3492"/>
                  </a:cubicBezTo>
                  <a:cubicBezTo>
                    <a:pt x="20451" y="3693"/>
                    <a:pt x="19825" y="4294"/>
                    <a:pt x="19374" y="4520"/>
                  </a:cubicBezTo>
                  <a:cubicBezTo>
                    <a:pt x="19056" y="4653"/>
                    <a:pt x="18672" y="4742"/>
                    <a:pt x="18451" y="4742"/>
                  </a:cubicBezTo>
                  <a:cubicBezTo>
                    <a:pt x="18341" y="4742"/>
                    <a:pt x="18271" y="4720"/>
                    <a:pt x="18271" y="4670"/>
                  </a:cubicBezTo>
                  <a:cubicBezTo>
                    <a:pt x="18271" y="4620"/>
                    <a:pt x="18296" y="4570"/>
                    <a:pt x="18346" y="4570"/>
                  </a:cubicBezTo>
                  <a:cubicBezTo>
                    <a:pt x="18396" y="4570"/>
                    <a:pt x="18822" y="4269"/>
                    <a:pt x="19299" y="3893"/>
                  </a:cubicBezTo>
                  <a:cubicBezTo>
                    <a:pt x="19832" y="3485"/>
                    <a:pt x="20150" y="3293"/>
                    <a:pt x="20313" y="3293"/>
                  </a:cubicBezTo>
                  <a:close/>
                  <a:moveTo>
                    <a:pt x="14435" y="4408"/>
                  </a:moveTo>
                  <a:cubicBezTo>
                    <a:pt x="14484" y="4408"/>
                    <a:pt x="14537" y="4428"/>
                    <a:pt x="14587" y="4470"/>
                  </a:cubicBezTo>
                  <a:cubicBezTo>
                    <a:pt x="14662" y="4545"/>
                    <a:pt x="14662" y="4595"/>
                    <a:pt x="14537" y="4670"/>
                  </a:cubicBezTo>
                  <a:cubicBezTo>
                    <a:pt x="14450" y="4724"/>
                    <a:pt x="14387" y="4750"/>
                    <a:pt x="14343" y="4750"/>
                  </a:cubicBezTo>
                  <a:cubicBezTo>
                    <a:pt x="14285" y="4750"/>
                    <a:pt x="14261" y="4705"/>
                    <a:pt x="14261" y="4620"/>
                  </a:cubicBezTo>
                  <a:cubicBezTo>
                    <a:pt x="14261" y="4486"/>
                    <a:pt x="14339" y="4408"/>
                    <a:pt x="14435" y="4408"/>
                  </a:cubicBezTo>
                  <a:close/>
                  <a:moveTo>
                    <a:pt x="12481" y="3617"/>
                  </a:moveTo>
                  <a:cubicBezTo>
                    <a:pt x="12657" y="3617"/>
                    <a:pt x="12807" y="3768"/>
                    <a:pt x="13158" y="4269"/>
                  </a:cubicBezTo>
                  <a:cubicBezTo>
                    <a:pt x="13384" y="4645"/>
                    <a:pt x="13584" y="4971"/>
                    <a:pt x="13584" y="4996"/>
                  </a:cubicBezTo>
                  <a:cubicBezTo>
                    <a:pt x="13584" y="5025"/>
                    <a:pt x="13537" y="5040"/>
                    <a:pt x="13467" y="5040"/>
                  </a:cubicBezTo>
                  <a:cubicBezTo>
                    <a:pt x="13359" y="5040"/>
                    <a:pt x="13195" y="5006"/>
                    <a:pt x="13058" y="4946"/>
                  </a:cubicBezTo>
                  <a:cubicBezTo>
                    <a:pt x="12732" y="4820"/>
                    <a:pt x="12256" y="4194"/>
                    <a:pt x="12256" y="3893"/>
                  </a:cubicBezTo>
                  <a:cubicBezTo>
                    <a:pt x="12256" y="3667"/>
                    <a:pt x="12306" y="3617"/>
                    <a:pt x="12481" y="3617"/>
                  </a:cubicBezTo>
                  <a:close/>
                  <a:moveTo>
                    <a:pt x="26191" y="5297"/>
                  </a:moveTo>
                  <a:cubicBezTo>
                    <a:pt x="26441" y="5297"/>
                    <a:pt x="26517" y="5322"/>
                    <a:pt x="26517" y="5472"/>
                  </a:cubicBezTo>
                  <a:cubicBezTo>
                    <a:pt x="26517" y="5630"/>
                    <a:pt x="26356" y="5727"/>
                    <a:pt x="26138" y="5727"/>
                  </a:cubicBezTo>
                  <a:cubicBezTo>
                    <a:pt x="26046" y="5727"/>
                    <a:pt x="25944" y="5710"/>
                    <a:pt x="25840" y="5673"/>
                  </a:cubicBezTo>
                  <a:cubicBezTo>
                    <a:pt x="25614" y="5572"/>
                    <a:pt x="25589" y="5547"/>
                    <a:pt x="25740" y="5447"/>
                  </a:cubicBezTo>
                  <a:cubicBezTo>
                    <a:pt x="25815" y="5372"/>
                    <a:pt x="26015" y="5297"/>
                    <a:pt x="26191" y="5297"/>
                  </a:cubicBezTo>
                  <a:close/>
                  <a:moveTo>
                    <a:pt x="21193" y="4318"/>
                  </a:moveTo>
                  <a:cubicBezTo>
                    <a:pt x="21294" y="4318"/>
                    <a:pt x="21357" y="4376"/>
                    <a:pt x="21379" y="4495"/>
                  </a:cubicBezTo>
                  <a:cubicBezTo>
                    <a:pt x="21429" y="4695"/>
                    <a:pt x="20978" y="5221"/>
                    <a:pt x="20552" y="5422"/>
                  </a:cubicBezTo>
                  <a:cubicBezTo>
                    <a:pt x="20001" y="5707"/>
                    <a:pt x="19119" y="5877"/>
                    <a:pt x="18418" y="5877"/>
                  </a:cubicBezTo>
                  <a:cubicBezTo>
                    <a:pt x="18195" y="5877"/>
                    <a:pt x="17990" y="5859"/>
                    <a:pt x="17820" y="5823"/>
                  </a:cubicBezTo>
                  <a:cubicBezTo>
                    <a:pt x="17669" y="5773"/>
                    <a:pt x="17494" y="5723"/>
                    <a:pt x="17419" y="5673"/>
                  </a:cubicBezTo>
                  <a:cubicBezTo>
                    <a:pt x="17287" y="5584"/>
                    <a:pt x="17290" y="5438"/>
                    <a:pt x="17395" y="5438"/>
                  </a:cubicBezTo>
                  <a:cubicBezTo>
                    <a:pt x="17409" y="5438"/>
                    <a:pt x="17426" y="5441"/>
                    <a:pt x="17444" y="5447"/>
                  </a:cubicBezTo>
                  <a:cubicBezTo>
                    <a:pt x="17464" y="5457"/>
                    <a:pt x="17507" y="5462"/>
                    <a:pt x="17567" y="5462"/>
                  </a:cubicBezTo>
                  <a:cubicBezTo>
                    <a:pt x="17954" y="5462"/>
                    <a:pt x="19067" y="5270"/>
                    <a:pt x="19674" y="5096"/>
                  </a:cubicBezTo>
                  <a:cubicBezTo>
                    <a:pt x="19925" y="5021"/>
                    <a:pt x="20351" y="4795"/>
                    <a:pt x="20602" y="4620"/>
                  </a:cubicBezTo>
                  <a:cubicBezTo>
                    <a:pt x="20859" y="4420"/>
                    <a:pt x="21059" y="4318"/>
                    <a:pt x="21193" y="4318"/>
                  </a:cubicBezTo>
                  <a:close/>
                  <a:moveTo>
                    <a:pt x="14404" y="5456"/>
                  </a:moveTo>
                  <a:cubicBezTo>
                    <a:pt x="14606" y="5456"/>
                    <a:pt x="14837" y="5613"/>
                    <a:pt x="14837" y="5798"/>
                  </a:cubicBezTo>
                  <a:cubicBezTo>
                    <a:pt x="14837" y="5939"/>
                    <a:pt x="14699" y="6008"/>
                    <a:pt x="14545" y="6008"/>
                  </a:cubicBezTo>
                  <a:cubicBezTo>
                    <a:pt x="14397" y="6008"/>
                    <a:pt x="14234" y="5945"/>
                    <a:pt x="14161" y="5823"/>
                  </a:cubicBezTo>
                  <a:cubicBezTo>
                    <a:pt x="14111" y="5673"/>
                    <a:pt x="14111" y="5597"/>
                    <a:pt x="14211" y="5522"/>
                  </a:cubicBezTo>
                  <a:cubicBezTo>
                    <a:pt x="14264" y="5476"/>
                    <a:pt x="14332" y="5456"/>
                    <a:pt x="14404" y="5456"/>
                  </a:cubicBezTo>
                  <a:close/>
                  <a:moveTo>
                    <a:pt x="23659" y="6475"/>
                  </a:moveTo>
                  <a:cubicBezTo>
                    <a:pt x="23785" y="6475"/>
                    <a:pt x="23985" y="6675"/>
                    <a:pt x="23985" y="6825"/>
                  </a:cubicBezTo>
                  <a:cubicBezTo>
                    <a:pt x="23985" y="6907"/>
                    <a:pt x="23893" y="6945"/>
                    <a:pt x="23780" y="6945"/>
                  </a:cubicBezTo>
                  <a:cubicBezTo>
                    <a:pt x="23649" y="6945"/>
                    <a:pt x="23489" y="6894"/>
                    <a:pt x="23409" y="6800"/>
                  </a:cubicBezTo>
                  <a:cubicBezTo>
                    <a:pt x="23309" y="6675"/>
                    <a:pt x="23309" y="6625"/>
                    <a:pt x="23409" y="6575"/>
                  </a:cubicBezTo>
                  <a:cubicBezTo>
                    <a:pt x="23484" y="6525"/>
                    <a:pt x="23609" y="6475"/>
                    <a:pt x="23659" y="6475"/>
                  </a:cubicBezTo>
                  <a:close/>
                  <a:moveTo>
                    <a:pt x="26247" y="6498"/>
                  </a:moveTo>
                  <a:cubicBezTo>
                    <a:pt x="26254" y="6498"/>
                    <a:pt x="26260" y="6499"/>
                    <a:pt x="26266" y="6500"/>
                  </a:cubicBezTo>
                  <a:cubicBezTo>
                    <a:pt x="26341" y="6525"/>
                    <a:pt x="26416" y="6625"/>
                    <a:pt x="26416" y="6750"/>
                  </a:cubicBezTo>
                  <a:cubicBezTo>
                    <a:pt x="26416" y="6951"/>
                    <a:pt x="26366" y="7001"/>
                    <a:pt x="26116" y="7026"/>
                  </a:cubicBezTo>
                  <a:cubicBezTo>
                    <a:pt x="26072" y="7032"/>
                    <a:pt x="26029" y="7035"/>
                    <a:pt x="25990" y="7035"/>
                  </a:cubicBezTo>
                  <a:cubicBezTo>
                    <a:pt x="25873" y="7035"/>
                    <a:pt x="25784" y="7007"/>
                    <a:pt x="25765" y="6951"/>
                  </a:cubicBezTo>
                  <a:cubicBezTo>
                    <a:pt x="25668" y="6830"/>
                    <a:pt x="26062" y="6498"/>
                    <a:pt x="26247" y="6498"/>
                  </a:cubicBezTo>
                  <a:close/>
                  <a:moveTo>
                    <a:pt x="13551" y="6296"/>
                  </a:moveTo>
                  <a:cubicBezTo>
                    <a:pt x="13668" y="6296"/>
                    <a:pt x="13828" y="6346"/>
                    <a:pt x="14035" y="6449"/>
                  </a:cubicBezTo>
                  <a:cubicBezTo>
                    <a:pt x="14436" y="6625"/>
                    <a:pt x="14637" y="6926"/>
                    <a:pt x="14436" y="7051"/>
                  </a:cubicBezTo>
                  <a:cubicBezTo>
                    <a:pt x="14361" y="7105"/>
                    <a:pt x="14299" y="7131"/>
                    <a:pt x="14227" y="7131"/>
                  </a:cubicBezTo>
                  <a:cubicBezTo>
                    <a:pt x="14132" y="7131"/>
                    <a:pt x="14020" y="7086"/>
                    <a:pt x="13835" y="7001"/>
                  </a:cubicBezTo>
                  <a:cubicBezTo>
                    <a:pt x="13484" y="6850"/>
                    <a:pt x="13258" y="6625"/>
                    <a:pt x="13334" y="6424"/>
                  </a:cubicBezTo>
                  <a:cubicBezTo>
                    <a:pt x="13370" y="6340"/>
                    <a:pt x="13441" y="6296"/>
                    <a:pt x="13551" y="6296"/>
                  </a:cubicBezTo>
                  <a:close/>
                  <a:moveTo>
                    <a:pt x="20202" y="6762"/>
                  </a:moveTo>
                  <a:cubicBezTo>
                    <a:pt x="20408" y="6762"/>
                    <a:pt x="20511" y="6880"/>
                    <a:pt x="20301" y="7076"/>
                  </a:cubicBezTo>
                  <a:cubicBezTo>
                    <a:pt x="20226" y="7176"/>
                    <a:pt x="20000" y="7226"/>
                    <a:pt x="19750" y="7226"/>
                  </a:cubicBezTo>
                  <a:lnTo>
                    <a:pt x="19349" y="7226"/>
                  </a:lnTo>
                  <a:lnTo>
                    <a:pt x="19624" y="7001"/>
                  </a:lnTo>
                  <a:cubicBezTo>
                    <a:pt x="19812" y="6835"/>
                    <a:pt x="20039" y="6762"/>
                    <a:pt x="20202" y="6762"/>
                  </a:cubicBezTo>
                  <a:close/>
                  <a:moveTo>
                    <a:pt x="26302" y="7545"/>
                  </a:moveTo>
                  <a:cubicBezTo>
                    <a:pt x="26371" y="7545"/>
                    <a:pt x="26434" y="7570"/>
                    <a:pt x="26467" y="7627"/>
                  </a:cubicBezTo>
                  <a:cubicBezTo>
                    <a:pt x="26567" y="7778"/>
                    <a:pt x="26391" y="8003"/>
                    <a:pt x="26166" y="8003"/>
                  </a:cubicBezTo>
                  <a:cubicBezTo>
                    <a:pt x="26040" y="8003"/>
                    <a:pt x="25990" y="7928"/>
                    <a:pt x="25990" y="7803"/>
                  </a:cubicBezTo>
                  <a:cubicBezTo>
                    <a:pt x="25990" y="7651"/>
                    <a:pt x="26160" y="7545"/>
                    <a:pt x="26302" y="7545"/>
                  </a:cubicBezTo>
                  <a:close/>
                  <a:moveTo>
                    <a:pt x="33910" y="7327"/>
                  </a:moveTo>
                  <a:cubicBezTo>
                    <a:pt x="34086" y="7327"/>
                    <a:pt x="34186" y="7527"/>
                    <a:pt x="34111" y="7678"/>
                  </a:cubicBezTo>
                  <a:cubicBezTo>
                    <a:pt x="34061" y="7753"/>
                    <a:pt x="33885" y="7853"/>
                    <a:pt x="33685" y="7928"/>
                  </a:cubicBezTo>
                  <a:cubicBezTo>
                    <a:pt x="33522" y="8003"/>
                    <a:pt x="33434" y="8041"/>
                    <a:pt x="33387" y="8041"/>
                  </a:cubicBezTo>
                  <a:cubicBezTo>
                    <a:pt x="33340" y="8041"/>
                    <a:pt x="33334" y="8003"/>
                    <a:pt x="33334" y="7928"/>
                  </a:cubicBezTo>
                  <a:cubicBezTo>
                    <a:pt x="33334" y="7703"/>
                    <a:pt x="33710" y="7327"/>
                    <a:pt x="33910" y="7327"/>
                  </a:cubicBezTo>
                  <a:close/>
                  <a:moveTo>
                    <a:pt x="15639" y="7803"/>
                  </a:moveTo>
                  <a:cubicBezTo>
                    <a:pt x="15915" y="7803"/>
                    <a:pt x="15940" y="7903"/>
                    <a:pt x="15765" y="8079"/>
                  </a:cubicBezTo>
                  <a:cubicBezTo>
                    <a:pt x="15691" y="8152"/>
                    <a:pt x="15618" y="8186"/>
                    <a:pt x="15558" y="8186"/>
                  </a:cubicBezTo>
                  <a:cubicBezTo>
                    <a:pt x="15473" y="8186"/>
                    <a:pt x="15414" y="8120"/>
                    <a:pt x="15414" y="8003"/>
                  </a:cubicBezTo>
                  <a:cubicBezTo>
                    <a:pt x="15414" y="7853"/>
                    <a:pt x="15464" y="7803"/>
                    <a:pt x="15639" y="7803"/>
                  </a:cubicBezTo>
                  <a:close/>
                  <a:moveTo>
                    <a:pt x="13947" y="7943"/>
                  </a:moveTo>
                  <a:cubicBezTo>
                    <a:pt x="14155" y="7943"/>
                    <a:pt x="14270" y="8027"/>
                    <a:pt x="14236" y="8179"/>
                  </a:cubicBezTo>
                  <a:cubicBezTo>
                    <a:pt x="14218" y="8289"/>
                    <a:pt x="13957" y="8359"/>
                    <a:pt x="13682" y="8359"/>
                  </a:cubicBezTo>
                  <a:cubicBezTo>
                    <a:pt x="13581" y="8359"/>
                    <a:pt x="13478" y="8349"/>
                    <a:pt x="13384" y="8329"/>
                  </a:cubicBezTo>
                  <a:cubicBezTo>
                    <a:pt x="13108" y="8229"/>
                    <a:pt x="13183" y="8104"/>
                    <a:pt x="13584" y="8003"/>
                  </a:cubicBezTo>
                  <a:cubicBezTo>
                    <a:pt x="13723" y="7963"/>
                    <a:pt x="13846" y="7943"/>
                    <a:pt x="13947" y="7943"/>
                  </a:cubicBezTo>
                  <a:close/>
                  <a:moveTo>
                    <a:pt x="24554" y="7900"/>
                  </a:moveTo>
                  <a:cubicBezTo>
                    <a:pt x="24962" y="7900"/>
                    <a:pt x="25118" y="8013"/>
                    <a:pt x="24938" y="8229"/>
                  </a:cubicBezTo>
                  <a:cubicBezTo>
                    <a:pt x="24870" y="8324"/>
                    <a:pt x="24677" y="8368"/>
                    <a:pt x="24450" y="8368"/>
                  </a:cubicBezTo>
                  <a:cubicBezTo>
                    <a:pt x="24259" y="8368"/>
                    <a:pt x="24044" y="8336"/>
                    <a:pt x="23860" y="8279"/>
                  </a:cubicBezTo>
                  <a:cubicBezTo>
                    <a:pt x="23509" y="8129"/>
                    <a:pt x="23534" y="8028"/>
                    <a:pt x="23960" y="7953"/>
                  </a:cubicBezTo>
                  <a:cubicBezTo>
                    <a:pt x="24194" y="7918"/>
                    <a:pt x="24393" y="7900"/>
                    <a:pt x="24554" y="7900"/>
                  </a:cubicBezTo>
                  <a:close/>
                  <a:moveTo>
                    <a:pt x="21304" y="7577"/>
                  </a:moveTo>
                  <a:cubicBezTo>
                    <a:pt x="21479" y="7577"/>
                    <a:pt x="21554" y="7627"/>
                    <a:pt x="21579" y="7728"/>
                  </a:cubicBezTo>
                  <a:cubicBezTo>
                    <a:pt x="21629" y="8028"/>
                    <a:pt x="20652" y="8404"/>
                    <a:pt x="19800" y="8454"/>
                  </a:cubicBezTo>
                  <a:cubicBezTo>
                    <a:pt x="19682" y="8462"/>
                    <a:pt x="19569" y="8465"/>
                    <a:pt x="19467" y="8465"/>
                  </a:cubicBezTo>
                  <a:cubicBezTo>
                    <a:pt x="19219" y="8465"/>
                    <a:pt x="19033" y="8447"/>
                    <a:pt x="18998" y="8429"/>
                  </a:cubicBezTo>
                  <a:cubicBezTo>
                    <a:pt x="18923" y="8354"/>
                    <a:pt x="20953" y="7602"/>
                    <a:pt x="21304" y="7577"/>
                  </a:cubicBezTo>
                  <a:close/>
                  <a:moveTo>
                    <a:pt x="30729" y="8318"/>
                  </a:moveTo>
                  <a:cubicBezTo>
                    <a:pt x="30760" y="8318"/>
                    <a:pt x="30785" y="8322"/>
                    <a:pt x="30802" y="8329"/>
                  </a:cubicBezTo>
                  <a:cubicBezTo>
                    <a:pt x="31178" y="8454"/>
                    <a:pt x="30777" y="8755"/>
                    <a:pt x="30251" y="8755"/>
                  </a:cubicBezTo>
                  <a:cubicBezTo>
                    <a:pt x="30050" y="8755"/>
                    <a:pt x="29875" y="8730"/>
                    <a:pt x="29850" y="8680"/>
                  </a:cubicBezTo>
                  <a:cubicBezTo>
                    <a:pt x="29782" y="8590"/>
                    <a:pt x="30463" y="8318"/>
                    <a:pt x="30729" y="8318"/>
                  </a:cubicBezTo>
                  <a:close/>
                  <a:moveTo>
                    <a:pt x="34933" y="8424"/>
                  </a:moveTo>
                  <a:cubicBezTo>
                    <a:pt x="34946" y="8424"/>
                    <a:pt x="34956" y="8426"/>
                    <a:pt x="34963" y="8429"/>
                  </a:cubicBezTo>
                  <a:cubicBezTo>
                    <a:pt x="35138" y="8555"/>
                    <a:pt x="35038" y="8855"/>
                    <a:pt x="34737" y="9006"/>
                  </a:cubicBezTo>
                  <a:cubicBezTo>
                    <a:pt x="34485" y="9132"/>
                    <a:pt x="33819" y="9232"/>
                    <a:pt x="33464" y="9232"/>
                  </a:cubicBezTo>
                  <a:cubicBezTo>
                    <a:pt x="33325" y="9232"/>
                    <a:pt x="33233" y="9217"/>
                    <a:pt x="33233" y="9181"/>
                  </a:cubicBezTo>
                  <a:cubicBezTo>
                    <a:pt x="33233" y="9062"/>
                    <a:pt x="34679" y="8424"/>
                    <a:pt x="34933" y="8424"/>
                  </a:cubicBezTo>
                  <a:close/>
                  <a:moveTo>
                    <a:pt x="16157" y="8626"/>
                  </a:moveTo>
                  <a:cubicBezTo>
                    <a:pt x="16410" y="8626"/>
                    <a:pt x="16431" y="8791"/>
                    <a:pt x="16166" y="9056"/>
                  </a:cubicBezTo>
                  <a:cubicBezTo>
                    <a:pt x="16050" y="9171"/>
                    <a:pt x="15880" y="9244"/>
                    <a:pt x="15742" y="9244"/>
                  </a:cubicBezTo>
                  <a:cubicBezTo>
                    <a:pt x="15670" y="9244"/>
                    <a:pt x="15607" y="9224"/>
                    <a:pt x="15564" y="9181"/>
                  </a:cubicBezTo>
                  <a:cubicBezTo>
                    <a:pt x="15389" y="9006"/>
                    <a:pt x="15514" y="8755"/>
                    <a:pt x="15840" y="8680"/>
                  </a:cubicBezTo>
                  <a:cubicBezTo>
                    <a:pt x="15969" y="8643"/>
                    <a:pt x="16075" y="8626"/>
                    <a:pt x="16157" y="8626"/>
                  </a:cubicBezTo>
                  <a:close/>
                  <a:moveTo>
                    <a:pt x="12056" y="8475"/>
                  </a:moveTo>
                  <a:cubicBezTo>
                    <a:pt x="12250" y="8475"/>
                    <a:pt x="12581" y="8552"/>
                    <a:pt x="12933" y="8680"/>
                  </a:cubicBezTo>
                  <a:cubicBezTo>
                    <a:pt x="13258" y="8805"/>
                    <a:pt x="13710" y="8881"/>
                    <a:pt x="14161" y="8881"/>
                  </a:cubicBezTo>
                  <a:cubicBezTo>
                    <a:pt x="14787" y="8906"/>
                    <a:pt x="14887" y="8931"/>
                    <a:pt x="14913" y="9081"/>
                  </a:cubicBezTo>
                  <a:cubicBezTo>
                    <a:pt x="14938" y="9181"/>
                    <a:pt x="14887" y="9307"/>
                    <a:pt x="14812" y="9357"/>
                  </a:cubicBezTo>
                  <a:cubicBezTo>
                    <a:pt x="14731" y="9411"/>
                    <a:pt x="14507" y="9436"/>
                    <a:pt x="14232" y="9436"/>
                  </a:cubicBezTo>
                  <a:cubicBezTo>
                    <a:pt x="13747" y="9436"/>
                    <a:pt x="13102" y="9359"/>
                    <a:pt x="12782" y="9231"/>
                  </a:cubicBezTo>
                  <a:cubicBezTo>
                    <a:pt x="12331" y="9056"/>
                    <a:pt x="11880" y="8705"/>
                    <a:pt x="11880" y="8555"/>
                  </a:cubicBezTo>
                  <a:cubicBezTo>
                    <a:pt x="11880" y="8500"/>
                    <a:pt x="11946" y="8475"/>
                    <a:pt x="12056" y="8475"/>
                  </a:cubicBezTo>
                  <a:close/>
                  <a:moveTo>
                    <a:pt x="22173" y="8385"/>
                  </a:moveTo>
                  <a:cubicBezTo>
                    <a:pt x="22293" y="8385"/>
                    <a:pt x="22391" y="8436"/>
                    <a:pt x="22431" y="8530"/>
                  </a:cubicBezTo>
                  <a:cubicBezTo>
                    <a:pt x="22507" y="8755"/>
                    <a:pt x="22005" y="9231"/>
                    <a:pt x="21454" y="9382"/>
                  </a:cubicBezTo>
                  <a:cubicBezTo>
                    <a:pt x="21023" y="9515"/>
                    <a:pt x="20328" y="9588"/>
                    <a:pt x="19750" y="9588"/>
                  </a:cubicBezTo>
                  <a:cubicBezTo>
                    <a:pt x="19353" y="9588"/>
                    <a:pt x="19011" y="9554"/>
                    <a:pt x="18847" y="9482"/>
                  </a:cubicBezTo>
                  <a:cubicBezTo>
                    <a:pt x="18371" y="9256"/>
                    <a:pt x="18572" y="9181"/>
                    <a:pt x="19700" y="9056"/>
                  </a:cubicBezTo>
                  <a:cubicBezTo>
                    <a:pt x="20702" y="8931"/>
                    <a:pt x="21529" y="8730"/>
                    <a:pt x="21830" y="8505"/>
                  </a:cubicBezTo>
                  <a:cubicBezTo>
                    <a:pt x="21946" y="8423"/>
                    <a:pt x="22068" y="8385"/>
                    <a:pt x="22173" y="8385"/>
                  </a:cubicBezTo>
                  <a:close/>
                  <a:moveTo>
                    <a:pt x="23480" y="8946"/>
                  </a:moveTo>
                  <a:cubicBezTo>
                    <a:pt x="23604" y="8946"/>
                    <a:pt x="23881" y="8969"/>
                    <a:pt x="24211" y="9006"/>
                  </a:cubicBezTo>
                  <a:cubicBezTo>
                    <a:pt x="24637" y="9081"/>
                    <a:pt x="25364" y="9131"/>
                    <a:pt x="25815" y="9131"/>
                  </a:cubicBezTo>
                  <a:cubicBezTo>
                    <a:pt x="26592" y="9131"/>
                    <a:pt x="26642" y="9156"/>
                    <a:pt x="26642" y="9332"/>
                  </a:cubicBezTo>
                  <a:cubicBezTo>
                    <a:pt x="26642" y="9432"/>
                    <a:pt x="26567" y="9557"/>
                    <a:pt x="26467" y="9607"/>
                  </a:cubicBezTo>
                  <a:cubicBezTo>
                    <a:pt x="26344" y="9674"/>
                    <a:pt x="26036" y="9706"/>
                    <a:pt x="25682" y="9706"/>
                  </a:cubicBezTo>
                  <a:cubicBezTo>
                    <a:pt x="25236" y="9706"/>
                    <a:pt x="24719" y="9655"/>
                    <a:pt x="24411" y="9557"/>
                  </a:cubicBezTo>
                  <a:cubicBezTo>
                    <a:pt x="23935" y="9407"/>
                    <a:pt x="23409" y="9106"/>
                    <a:pt x="23409" y="8956"/>
                  </a:cubicBezTo>
                  <a:cubicBezTo>
                    <a:pt x="23409" y="8949"/>
                    <a:pt x="23434" y="8946"/>
                    <a:pt x="23480" y="8946"/>
                  </a:cubicBezTo>
                  <a:close/>
                  <a:moveTo>
                    <a:pt x="31001" y="9334"/>
                  </a:moveTo>
                  <a:cubicBezTo>
                    <a:pt x="31203" y="9334"/>
                    <a:pt x="31228" y="9383"/>
                    <a:pt x="31228" y="9507"/>
                  </a:cubicBezTo>
                  <a:cubicBezTo>
                    <a:pt x="31228" y="9607"/>
                    <a:pt x="31153" y="9708"/>
                    <a:pt x="31078" y="9758"/>
                  </a:cubicBezTo>
                  <a:cubicBezTo>
                    <a:pt x="30989" y="9787"/>
                    <a:pt x="30846" y="9801"/>
                    <a:pt x="30686" y="9801"/>
                  </a:cubicBezTo>
                  <a:cubicBezTo>
                    <a:pt x="30441" y="9801"/>
                    <a:pt x="30157" y="9768"/>
                    <a:pt x="29975" y="9708"/>
                  </a:cubicBezTo>
                  <a:cubicBezTo>
                    <a:pt x="29675" y="9582"/>
                    <a:pt x="29624" y="9432"/>
                    <a:pt x="29875" y="9432"/>
                  </a:cubicBezTo>
                  <a:cubicBezTo>
                    <a:pt x="29975" y="9432"/>
                    <a:pt x="30326" y="9407"/>
                    <a:pt x="30652" y="9357"/>
                  </a:cubicBezTo>
                  <a:cubicBezTo>
                    <a:pt x="30805" y="9342"/>
                    <a:pt x="30918" y="9334"/>
                    <a:pt x="31001" y="9334"/>
                  </a:cubicBezTo>
                  <a:close/>
                  <a:moveTo>
                    <a:pt x="35984" y="9056"/>
                  </a:moveTo>
                  <a:cubicBezTo>
                    <a:pt x="36109" y="9056"/>
                    <a:pt x="36178" y="9106"/>
                    <a:pt x="36216" y="9206"/>
                  </a:cubicBezTo>
                  <a:cubicBezTo>
                    <a:pt x="36291" y="9407"/>
                    <a:pt x="36241" y="9507"/>
                    <a:pt x="35815" y="9708"/>
                  </a:cubicBezTo>
                  <a:cubicBezTo>
                    <a:pt x="35225" y="9994"/>
                    <a:pt x="34252" y="10178"/>
                    <a:pt x="33542" y="10178"/>
                  </a:cubicBezTo>
                  <a:cubicBezTo>
                    <a:pt x="33258" y="10178"/>
                    <a:pt x="33015" y="10148"/>
                    <a:pt x="32858" y="10084"/>
                  </a:cubicBezTo>
                  <a:cubicBezTo>
                    <a:pt x="32632" y="9983"/>
                    <a:pt x="32757" y="9933"/>
                    <a:pt x="33810" y="9657"/>
                  </a:cubicBezTo>
                  <a:cubicBezTo>
                    <a:pt x="34462" y="9482"/>
                    <a:pt x="35188" y="9282"/>
                    <a:pt x="35414" y="9206"/>
                  </a:cubicBezTo>
                  <a:cubicBezTo>
                    <a:pt x="35677" y="9106"/>
                    <a:pt x="35859" y="9056"/>
                    <a:pt x="35984" y="9056"/>
                  </a:cubicBezTo>
                  <a:close/>
                  <a:moveTo>
                    <a:pt x="6993" y="9708"/>
                  </a:moveTo>
                  <a:cubicBezTo>
                    <a:pt x="7268" y="9708"/>
                    <a:pt x="7544" y="9958"/>
                    <a:pt x="7469" y="10134"/>
                  </a:cubicBezTo>
                  <a:cubicBezTo>
                    <a:pt x="7432" y="10231"/>
                    <a:pt x="7361" y="10281"/>
                    <a:pt x="7276" y="10281"/>
                  </a:cubicBezTo>
                  <a:cubicBezTo>
                    <a:pt x="7187" y="10281"/>
                    <a:pt x="7083" y="10225"/>
                    <a:pt x="6993" y="10109"/>
                  </a:cubicBezTo>
                  <a:cubicBezTo>
                    <a:pt x="6767" y="9883"/>
                    <a:pt x="6792" y="9708"/>
                    <a:pt x="6993" y="9708"/>
                  </a:cubicBezTo>
                  <a:close/>
                  <a:moveTo>
                    <a:pt x="3196" y="9822"/>
                  </a:moveTo>
                  <a:cubicBezTo>
                    <a:pt x="3915" y="9822"/>
                    <a:pt x="4913" y="9924"/>
                    <a:pt x="4913" y="10008"/>
                  </a:cubicBezTo>
                  <a:cubicBezTo>
                    <a:pt x="4913" y="10181"/>
                    <a:pt x="3608" y="10368"/>
                    <a:pt x="2848" y="10368"/>
                  </a:cubicBezTo>
                  <a:cubicBezTo>
                    <a:pt x="2615" y="10368"/>
                    <a:pt x="2433" y="10350"/>
                    <a:pt x="2356" y="10309"/>
                  </a:cubicBezTo>
                  <a:cubicBezTo>
                    <a:pt x="2281" y="10259"/>
                    <a:pt x="2256" y="10134"/>
                    <a:pt x="2256" y="10033"/>
                  </a:cubicBezTo>
                  <a:cubicBezTo>
                    <a:pt x="2306" y="9883"/>
                    <a:pt x="2406" y="9858"/>
                    <a:pt x="2832" y="9833"/>
                  </a:cubicBezTo>
                  <a:cubicBezTo>
                    <a:pt x="2938" y="9825"/>
                    <a:pt x="3063" y="9822"/>
                    <a:pt x="3196" y="9822"/>
                  </a:cubicBezTo>
                  <a:close/>
                  <a:moveTo>
                    <a:pt x="28265" y="9927"/>
                  </a:moveTo>
                  <a:cubicBezTo>
                    <a:pt x="28371" y="9927"/>
                    <a:pt x="28622" y="9971"/>
                    <a:pt x="29123" y="10059"/>
                  </a:cubicBezTo>
                  <a:cubicBezTo>
                    <a:pt x="29574" y="10134"/>
                    <a:pt x="30251" y="10184"/>
                    <a:pt x="30652" y="10184"/>
                  </a:cubicBezTo>
                  <a:cubicBezTo>
                    <a:pt x="30831" y="10177"/>
                    <a:pt x="30966" y="10172"/>
                    <a:pt x="31068" y="10172"/>
                  </a:cubicBezTo>
                  <a:cubicBezTo>
                    <a:pt x="31339" y="10172"/>
                    <a:pt x="31379" y="10207"/>
                    <a:pt x="31379" y="10334"/>
                  </a:cubicBezTo>
                  <a:cubicBezTo>
                    <a:pt x="31379" y="10602"/>
                    <a:pt x="30978" y="10757"/>
                    <a:pt x="30413" y="10757"/>
                  </a:cubicBezTo>
                  <a:cubicBezTo>
                    <a:pt x="30131" y="10757"/>
                    <a:pt x="29808" y="10718"/>
                    <a:pt x="29474" y="10635"/>
                  </a:cubicBezTo>
                  <a:cubicBezTo>
                    <a:pt x="28923" y="10485"/>
                    <a:pt x="28446" y="10259"/>
                    <a:pt x="28271" y="10059"/>
                  </a:cubicBezTo>
                  <a:cubicBezTo>
                    <a:pt x="28196" y="9971"/>
                    <a:pt x="28158" y="9927"/>
                    <a:pt x="28265" y="9927"/>
                  </a:cubicBezTo>
                  <a:close/>
                  <a:moveTo>
                    <a:pt x="16900" y="0"/>
                  </a:moveTo>
                  <a:cubicBezTo>
                    <a:pt x="16783" y="0"/>
                    <a:pt x="16657" y="3"/>
                    <a:pt x="16517" y="8"/>
                  </a:cubicBezTo>
                  <a:cubicBezTo>
                    <a:pt x="14486" y="134"/>
                    <a:pt x="13509" y="911"/>
                    <a:pt x="12306" y="3417"/>
                  </a:cubicBezTo>
                  <a:cubicBezTo>
                    <a:pt x="11579" y="4871"/>
                    <a:pt x="11579" y="4770"/>
                    <a:pt x="12306" y="5597"/>
                  </a:cubicBezTo>
                  <a:cubicBezTo>
                    <a:pt x="12557" y="5848"/>
                    <a:pt x="12732" y="6099"/>
                    <a:pt x="12732" y="6124"/>
                  </a:cubicBezTo>
                  <a:cubicBezTo>
                    <a:pt x="12732" y="6169"/>
                    <a:pt x="12670" y="6188"/>
                    <a:pt x="12577" y="6188"/>
                  </a:cubicBezTo>
                  <a:cubicBezTo>
                    <a:pt x="12414" y="6188"/>
                    <a:pt x="12156" y="6128"/>
                    <a:pt x="11980" y="6048"/>
                  </a:cubicBezTo>
                  <a:cubicBezTo>
                    <a:pt x="11830" y="5973"/>
                    <a:pt x="11604" y="5773"/>
                    <a:pt x="11454" y="5597"/>
                  </a:cubicBezTo>
                  <a:lnTo>
                    <a:pt x="11228" y="5297"/>
                  </a:lnTo>
                  <a:lnTo>
                    <a:pt x="11003" y="5472"/>
                  </a:lnTo>
                  <a:cubicBezTo>
                    <a:pt x="10827" y="5647"/>
                    <a:pt x="10627" y="5673"/>
                    <a:pt x="9223" y="5723"/>
                  </a:cubicBezTo>
                  <a:cubicBezTo>
                    <a:pt x="7494" y="5773"/>
                    <a:pt x="6993" y="5923"/>
                    <a:pt x="6642" y="6349"/>
                  </a:cubicBezTo>
                  <a:cubicBezTo>
                    <a:pt x="6266" y="6800"/>
                    <a:pt x="6341" y="6901"/>
                    <a:pt x="7619" y="7728"/>
                  </a:cubicBezTo>
                  <a:cubicBezTo>
                    <a:pt x="7870" y="7878"/>
                    <a:pt x="8070" y="8053"/>
                    <a:pt x="8070" y="8104"/>
                  </a:cubicBezTo>
                  <a:cubicBezTo>
                    <a:pt x="8070" y="8169"/>
                    <a:pt x="7992" y="8200"/>
                    <a:pt x="7866" y="8200"/>
                  </a:cubicBezTo>
                  <a:cubicBezTo>
                    <a:pt x="7609" y="8200"/>
                    <a:pt x="7154" y="8072"/>
                    <a:pt x="6767" y="7853"/>
                  </a:cubicBezTo>
                  <a:cubicBezTo>
                    <a:pt x="6469" y="7693"/>
                    <a:pt x="6213" y="7574"/>
                    <a:pt x="6172" y="7574"/>
                  </a:cubicBezTo>
                  <a:cubicBezTo>
                    <a:pt x="6168" y="7574"/>
                    <a:pt x="6166" y="7575"/>
                    <a:pt x="6166" y="7577"/>
                  </a:cubicBezTo>
                  <a:cubicBezTo>
                    <a:pt x="6166" y="7627"/>
                    <a:pt x="6341" y="7803"/>
                    <a:pt x="6542" y="7978"/>
                  </a:cubicBezTo>
                  <a:cubicBezTo>
                    <a:pt x="6966" y="8339"/>
                    <a:pt x="7013" y="8466"/>
                    <a:pt x="6698" y="8466"/>
                  </a:cubicBezTo>
                  <a:cubicBezTo>
                    <a:pt x="6641" y="8466"/>
                    <a:pt x="6572" y="8462"/>
                    <a:pt x="6491" y="8454"/>
                  </a:cubicBezTo>
                  <a:cubicBezTo>
                    <a:pt x="6356" y="8435"/>
                    <a:pt x="6261" y="8423"/>
                    <a:pt x="6196" y="8423"/>
                  </a:cubicBezTo>
                  <a:cubicBezTo>
                    <a:pt x="6094" y="8423"/>
                    <a:pt x="6065" y="8453"/>
                    <a:pt x="6065" y="8530"/>
                  </a:cubicBezTo>
                  <a:cubicBezTo>
                    <a:pt x="6065" y="8605"/>
                    <a:pt x="5940" y="8805"/>
                    <a:pt x="5790" y="8956"/>
                  </a:cubicBezTo>
                  <a:cubicBezTo>
                    <a:pt x="5539" y="9206"/>
                    <a:pt x="5514" y="9206"/>
                    <a:pt x="3910" y="9282"/>
                  </a:cubicBezTo>
                  <a:cubicBezTo>
                    <a:pt x="2356" y="9332"/>
                    <a:pt x="1153" y="9507"/>
                    <a:pt x="602" y="9733"/>
                  </a:cubicBezTo>
                  <a:cubicBezTo>
                    <a:pt x="0" y="9958"/>
                    <a:pt x="476" y="10384"/>
                    <a:pt x="1554" y="10585"/>
                  </a:cubicBezTo>
                  <a:cubicBezTo>
                    <a:pt x="1784" y="10626"/>
                    <a:pt x="2261" y="10644"/>
                    <a:pt x="2855" y="10644"/>
                  </a:cubicBezTo>
                  <a:cubicBezTo>
                    <a:pt x="4789" y="10644"/>
                    <a:pt x="7970" y="10457"/>
                    <a:pt x="7970" y="10284"/>
                  </a:cubicBezTo>
                  <a:cubicBezTo>
                    <a:pt x="7970" y="10234"/>
                    <a:pt x="7895" y="10159"/>
                    <a:pt x="7820" y="10084"/>
                  </a:cubicBezTo>
                  <a:cubicBezTo>
                    <a:pt x="7644" y="9958"/>
                    <a:pt x="7644" y="9708"/>
                    <a:pt x="7820" y="9708"/>
                  </a:cubicBezTo>
                  <a:cubicBezTo>
                    <a:pt x="7995" y="9708"/>
                    <a:pt x="8923" y="10184"/>
                    <a:pt x="8923" y="10284"/>
                  </a:cubicBezTo>
                  <a:cubicBezTo>
                    <a:pt x="8923" y="10334"/>
                    <a:pt x="9098" y="10384"/>
                    <a:pt x="9324" y="10384"/>
                  </a:cubicBezTo>
                  <a:lnTo>
                    <a:pt x="9725" y="10384"/>
                  </a:lnTo>
                  <a:lnTo>
                    <a:pt x="9198" y="9908"/>
                  </a:lnTo>
                  <a:cubicBezTo>
                    <a:pt x="8697" y="9457"/>
                    <a:pt x="8471" y="9106"/>
                    <a:pt x="8622" y="9006"/>
                  </a:cubicBezTo>
                  <a:cubicBezTo>
                    <a:pt x="8626" y="9004"/>
                    <a:pt x="8632" y="9003"/>
                    <a:pt x="8639" y="9003"/>
                  </a:cubicBezTo>
                  <a:cubicBezTo>
                    <a:pt x="8716" y="9003"/>
                    <a:pt x="8949" y="9119"/>
                    <a:pt x="9223" y="9256"/>
                  </a:cubicBezTo>
                  <a:cubicBezTo>
                    <a:pt x="9499" y="9407"/>
                    <a:pt x="9950" y="9683"/>
                    <a:pt x="10226" y="9833"/>
                  </a:cubicBezTo>
                  <a:cubicBezTo>
                    <a:pt x="10502" y="9983"/>
                    <a:pt x="10802" y="10084"/>
                    <a:pt x="10903" y="10084"/>
                  </a:cubicBezTo>
                  <a:cubicBezTo>
                    <a:pt x="11003" y="10059"/>
                    <a:pt x="10903" y="9958"/>
                    <a:pt x="10527" y="9733"/>
                  </a:cubicBezTo>
                  <a:cubicBezTo>
                    <a:pt x="10025" y="9457"/>
                    <a:pt x="9599" y="9031"/>
                    <a:pt x="9599" y="8830"/>
                  </a:cubicBezTo>
                  <a:cubicBezTo>
                    <a:pt x="9599" y="8799"/>
                    <a:pt x="9625" y="8783"/>
                    <a:pt x="9677" y="8783"/>
                  </a:cubicBezTo>
                  <a:cubicBezTo>
                    <a:pt x="9830" y="8783"/>
                    <a:pt x="10210" y="8919"/>
                    <a:pt x="10827" y="9181"/>
                  </a:cubicBezTo>
                  <a:cubicBezTo>
                    <a:pt x="12571" y="9964"/>
                    <a:pt x="13098" y="10088"/>
                    <a:pt x="17885" y="10088"/>
                  </a:cubicBezTo>
                  <a:cubicBezTo>
                    <a:pt x="18466" y="10088"/>
                    <a:pt x="19109" y="10086"/>
                    <a:pt x="19825" y="10084"/>
                  </a:cubicBezTo>
                  <a:lnTo>
                    <a:pt x="25088" y="10059"/>
                  </a:lnTo>
                  <a:lnTo>
                    <a:pt x="26842" y="10409"/>
                  </a:lnTo>
                  <a:cubicBezTo>
                    <a:pt x="28984" y="10859"/>
                    <a:pt x="30234" y="11038"/>
                    <a:pt x="31353" y="11038"/>
                  </a:cubicBezTo>
                  <a:cubicBezTo>
                    <a:pt x="31792" y="11038"/>
                    <a:pt x="32212" y="11010"/>
                    <a:pt x="32657" y="10961"/>
                  </a:cubicBezTo>
                  <a:cubicBezTo>
                    <a:pt x="34186" y="10760"/>
                    <a:pt x="38772" y="9758"/>
                    <a:pt x="39148" y="9532"/>
                  </a:cubicBezTo>
                  <a:cubicBezTo>
                    <a:pt x="39299" y="9432"/>
                    <a:pt x="39374" y="9482"/>
                    <a:pt x="38271" y="8780"/>
                  </a:cubicBezTo>
                  <a:cubicBezTo>
                    <a:pt x="36416" y="7602"/>
                    <a:pt x="34612" y="6750"/>
                    <a:pt x="33609" y="6575"/>
                  </a:cubicBezTo>
                  <a:cubicBezTo>
                    <a:pt x="33384" y="6537"/>
                    <a:pt x="33183" y="6518"/>
                    <a:pt x="32955" y="6518"/>
                  </a:cubicBezTo>
                  <a:cubicBezTo>
                    <a:pt x="32726" y="6518"/>
                    <a:pt x="32469" y="6537"/>
                    <a:pt x="32131" y="6575"/>
                  </a:cubicBezTo>
                  <a:cubicBezTo>
                    <a:pt x="31792" y="6612"/>
                    <a:pt x="31548" y="6631"/>
                    <a:pt x="31360" y="6631"/>
                  </a:cubicBezTo>
                  <a:cubicBezTo>
                    <a:pt x="31172" y="6631"/>
                    <a:pt x="31040" y="6612"/>
                    <a:pt x="30928" y="6575"/>
                  </a:cubicBezTo>
                  <a:cubicBezTo>
                    <a:pt x="30811" y="6540"/>
                    <a:pt x="30733" y="6521"/>
                    <a:pt x="30680" y="6521"/>
                  </a:cubicBezTo>
                  <a:cubicBezTo>
                    <a:pt x="30618" y="6521"/>
                    <a:pt x="30590" y="6546"/>
                    <a:pt x="30577" y="6600"/>
                  </a:cubicBezTo>
                  <a:cubicBezTo>
                    <a:pt x="30477" y="6876"/>
                    <a:pt x="29800" y="7402"/>
                    <a:pt x="29299" y="7602"/>
                  </a:cubicBezTo>
                  <a:cubicBezTo>
                    <a:pt x="28944" y="7741"/>
                    <a:pt x="28408" y="7814"/>
                    <a:pt x="27990" y="7814"/>
                  </a:cubicBezTo>
                  <a:cubicBezTo>
                    <a:pt x="27730" y="7814"/>
                    <a:pt x="27515" y="7785"/>
                    <a:pt x="27419" y="7728"/>
                  </a:cubicBezTo>
                  <a:cubicBezTo>
                    <a:pt x="27243" y="7602"/>
                    <a:pt x="27243" y="7602"/>
                    <a:pt x="28096" y="7302"/>
                  </a:cubicBezTo>
                  <a:cubicBezTo>
                    <a:pt x="29574" y="6725"/>
                    <a:pt x="30151" y="6274"/>
                    <a:pt x="29900" y="5798"/>
                  </a:cubicBezTo>
                  <a:cubicBezTo>
                    <a:pt x="29861" y="5729"/>
                    <a:pt x="29833" y="5691"/>
                    <a:pt x="29781" y="5691"/>
                  </a:cubicBezTo>
                  <a:cubicBezTo>
                    <a:pt x="29700" y="5691"/>
                    <a:pt x="29560" y="5784"/>
                    <a:pt x="29223" y="5998"/>
                  </a:cubicBezTo>
                  <a:cubicBezTo>
                    <a:pt x="28597" y="6424"/>
                    <a:pt x="28020" y="6675"/>
                    <a:pt x="27544" y="6675"/>
                  </a:cubicBezTo>
                  <a:cubicBezTo>
                    <a:pt x="27193" y="6675"/>
                    <a:pt x="27043" y="6525"/>
                    <a:pt x="27294" y="6424"/>
                  </a:cubicBezTo>
                  <a:cubicBezTo>
                    <a:pt x="27594" y="6324"/>
                    <a:pt x="29073" y="5297"/>
                    <a:pt x="29198" y="5071"/>
                  </a:cubicBezTo>
                  <a:cubicBezTo>
                    <a:pt x="29299" y="4896"/>
                    <a:pt x="29299" y="4845"/>
                    <a:pt x="29148" y="4645"/>
                  </a:cubicBezTo>
                  <a:lnTo>
                    <a:pt x="28973" y="4419"/>
                  </a:lnTo>
                  <a:lnTo>
                    <a:pt x="28697" y="4720"/>
                  </a:lnTo>
                  <a:cubicBezTo>
                    <a:pt x="28419" y="4998"/>
                    <a:pt x="27733" y="5405"/>
                    <a:pt x="27572" y="5405"/>
                  </a:cubicBezTo>
                  <a:cubicBezTo>
                    <a:pt x="27559" y="5405"/>
                    <a:pt x="27550" y="5402"/>
                    <a:pt x="27544" y="5397"/>
                  </a:cubicBezTo>
                  <a:cubicBezTo>
                    <a:pt x="27469" y="5322"/>
                    <a:pt x="27870" y="4770"/>
                    <a:pt x="28296" y="4319"/>
                  </a:cubicBezTo>
                  <a:lnTo>
                    <a:pt x="28572" y="4018"/>
                  </a:lnTo>
                  <a:lnTo>
                    <a:pt x="28171" y="3718"/>
                  </a:lnTo>
                  <a:cubicBezTo>
                    <a:pt x="27770" y="3417"/>
                    <a:pt x="27143" y="3191"/>
                    <a:pt x="26492" y="3091"/>
                  </a:cubicBezTo>
                  <a:cubicBezTo>
                    <a:pt x="26412" y="3079"/>
                    <a:pt x="26311" y="3073"/>
                    <a:pt x="26194" y="3073"/>
                  </a:cubicBezTo>
                  <a:cubicBezTo>
                    <a:pt x="25578" y="3073"/>
                    <a:pt x="24533" y="3231"/>
                    <a:pt x="23985" y="3442"/>
                  </a:cubicBezTo>
                  <a:cubicBezTo>
                    <a:pt x="23426" y="3647"/>
                    <a:pt x="23061" y="3769"/>
                    <a:pt x="22774" y="3769"/>
                  </a:cubicBezTo>
                  <a:cubicBezTo>
                    <a:pt x="22289" y="3769"/>
                    <a:pt x="22027" y="3421"/>
                    <a:pt x="21429" y="2540"/>
                  </a:cubicBezTo>
                  <a:cubicBezTo>
                    <a:pt x="20426" y="1061"/>
                    <a:pt x="19775" y="585"/>
                    <a:pt x="18171" y="184"/>
                  </a:cubicBezTo>
                  <a:cubicBezTo>
                    <a:pt x="17674" y="45"/>
                    <a:pt x="17350" y="0"/>
                    <a:pt x="169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23"/>
            <p:cNvSpPr/>
            <p:nvPr/>
          </p:nvSpPr>
          <p:spPr>
            <a:xfrm>
              <a:off x="2199400" y="2065125"/>
              <a:ext cx="40225" cy="11700"/>
            </a:xfrm>
            <a:custGeom>
              <a:rect b="b" l="l" r="r" t="t"/>
              <a:pathLst>
                <a:path extrusionOk="0" h="468" w="1609">
                  <a:moveTo>
                    <a:pt x="1045" y="0"/>
                  </a:moveTo>
                  <a:cubicBezTo>
                    <a:pt x="884" y="0"/>
                    <a:pt x="685" y="18"/>
                    <a:pt x="451" y="53"/>
                  </a:cubicBezTo>
                  <a:cubicBezTo>
                    <a:pt x="25" y="128"/>
                    <a:pt x="0" y="229"/>
                    <a:pt x="351" y="379"/>
                  </a:cubicBezTo>
                  <a:cubicBezTo>
                    <a:pt x="535" y="436"/>
                    <a:pt x="750" y="468"/>
                    <a:pt x="941" y="468"/>
                  </a:cubicBezTo>
                  <a:cubicBezTo>
                    <a:pt x="1168" y="468"/>
                    <a:pt x="1361" y="424"/>
                    <a:pt x="1429" y="329"/>
                  </a:cubicBezTo>
                  <a:cubicBezTo>
                    <a:pt x="1609" y="113"/>
                    <a:pt x="1453" y="0"/>
                    <a:pt x="1045" y="0"/>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23"/>
            <p:cNvSpPr/>
            <p:nvPr/>
          </p:nvSpPr>
          <p:spPr>
            <a:xfrm>
              <a:off x="2194375" y="2029475"/>
              <a:ext cx="16950" cy="11800"/>
            </a:xfrm>
            <a:custGeom>
              <a:rect b="b" l="l" r="r" t="t"/>
              <a:pathLst>
                <a:path extrusionOk="0" h="472" w="678">
                  <a:moveTo>
                    <a:pt x="351" y="1"/>
                  </a:moveTo>
                  <a:cubicBezTo>
                    <a:pt x="301" y="1"/>
                    <a:pt x="176" y="51"/>
                    <a:pt x="101" y="101"/>
                  </a:cubicBezTo>
                  <a:cubicBezTo>
                    <a:pt x="1" y="151"/>
                    <a:pt x="1" y="201"/>
                    <a:pt x="101" y="326"/>
                  </a:cubicBezTo>
                  <a:cubicBezTo>
                    <a:pt x="181" y="420"/>
                    <a:pt x="341" y="471"/>
                    <a:pt x="472" y="471"/>
                  </a:cubicBezTo>
                  <a:cubicBezTo>
                    <a:pt x="585" y="471"/>
                    <a:pt x="677" y="433"/>
                    <a:pt x="677" y="351"/>
                  </a:cubicBezTo>
                  <a:cubicBezTo>
                    <a:pt x="677" y="201"/>
                    <a:pt x="477" y="1"/>
                    <a:pt x="351"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23"/>
            <p:cNvSpPr/>
            <p:nvPr/>
          </p:nvSpPr>
          <p:spPr>
            <a:xfrm>
              <a:off x="2196875" y="2091250"/>
              <a:ext cx="80850" cy="19050"/>
            </a:xfrm>
            <a:custGeom>
              <a:rect b="b" l="l" r="r" t="t"/>
              <a:pathLst>
                <a:path extrusionOk="0" h="762" w="3234">
                  <a:moveTo>
                    <a:pt x="72" y="1"/>
                  </a:moveTo>
                  <a:cubicBezTo>
                    <a:pt x="26" y="1"/>
                    <a:pt x="1" y="4"/>
                    <a:pt x="1" y="11"/>
                  </a:cubicBezTo>
                  <a:cubicBezTo>
                    <a:pt x="1" y="161"/>
                    <a:pt x="527" y="462"/>
                    <a:pt x="1003" y="612"/>
                  </a:cubicBezTo>
                  <a:cubicBezTo>
                    <a:pt x="1311" y="710"/>
                    <a:pt x="1828" y="761"/>
                    <a:pt x="2274" y="761"/>
                  </a:cubicBezTo>
                  <a:cubicBezTo>
                    <a:pt x="2628" y="761"/>
                    <a:pt x="2936" y="729"/>
                    <a:pt x="3059" y="662"/>
                  </a:cubicBezTo>
                  <a:cubicBezTo>
                    <a:pt x="3159" y="612"/>
                    <a:pt x="3234" y="487"/>
                    <a:pt x="3234" y="387"/>
                  </a:cubicBezTo>
                  <a:cubicBezTo>
                    <a:pt x="3234" y="211"/>
                    <a:pt x="3184" y="186"/>
                    <a:pt x="2407" y="186"/>
                  </a:cubicBezTo>
                  <a:cubicBezTo>
                    <a:pt x="1956" y="186"/>
                    <a:pt x="1229" y="136"/>
                    <a:pt x="803" y="61"/>
                  </a:cubicBezTo>
                  <a:cubicBezTo>
                    <a:pt x="473" y="24"/>
                    <a:pt x="196" y="1"/>
                    <a:pt x="72"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23"/>
            <p:cNvSpPr/>
            <p:nvPr/>
          </p:nvSpPr>
          <p:spPr>
            <a:xfrm>
              <a:off x="2356225" y="2075575"/>
              <a:ext cx="34925" cy="10950"/>
            </a:xfrm>
            <a:custGeom>
              <a:rect b="b" l="l" r="r" t="t"/>
              <a:pathLst>
                <a:path extrusionOk="0" h="438" w="1397">
                  <a:moveTo>
                    <a:pt x="947" y="0"/>
                  </a:moveTo>
                  <a:cubicBezTo>
                    <a:pt x="681" y="0"/>
                    <a:pt x="0" y="272"/>
                    <a:pt x="68" y="362"/>
                  </a:cubicBezTo>
                  <a:cubicBezTo>
                    <a:pt x="93" y="412"/>
                    <a:pt x="268" y="437"/>
                    <a:pt x="469" y="437"/>
                  </a:cubicBezTo>
                  <a:cubicBezTo>
                    <a:pt x="995" y="437"/>
                    <a:pt x="1396" y="136"/>
                    <a:pt x="1020" y="11"/>
                  </a:cubicBezTo>
                  <a:cubicBezTo>
                    <a:pt x="1003" y="4"/>
                    <a:pt x="978" y="0"/>
                    <a:pt x="947" y="0"/>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23"/>
            <p:cNvSpPr/>
            <p:nvPr/>
          </p:nvSpPr>
          <p:spPr>
            <a:xfrm>
              <a:off x="2253425" y="2030000"/>
              <a:ext cx="18675" cy="13525"/>
            </a:xfrm>
            <a:custGeom>
              <a:rect b="b" l="l" r="r" t="t"/>
              <a:pathLst>
                <a:path extrusionOk="0" h="541" w="747">
                  <a:moveTo>
                    <a:pt x="561" y="0"/>
                  </a:moveTo>
                  <a:cubicBezTo>
                    <a:pt x="370" y="0"/>
                    <a:pt x="1" y="338"/>
                    <a:pt x="95" y="456"/>
                  </a:cubicBezTo>
                  <a:cubicBezTo>
                    <a:pt x="114" y="512"/>
                    <a:pt x="203" y="540"/>
                    <a:pt x="320" y="540"/>
                  </a:cubicBezTo>
                  <a:cubicBezTo>
                    <a:pt x="359" y="540"/>
                    <a:pt x="402" y="537"/>
                    <a:pt x="446" y="531"/>
                  </a:cubicBezTo>
                  <a:cubicBezTo>
                    <a:pt x="696" y="506"/>
                    <a:pt x="746" y="456"/>
                    <a:pt x="746" y="255"/>
                  </a:cubicBezTo>
                  <a:cubicBezTo>
                    <a:pt x="746" y="130"/>
                    <a:pt x="671" y="30"/>
                    <a:pt x="596" y="5"/>
                  </a:cubicBezTo>
                  <a:cubicBezTo>
                    <a:pt x="585" y="1"/>
                    <a:pt x="573" y="0"/>
                    <a:pt x="561" y="0"/>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23"/>
            <p:cNvSpPr/>
            <p:nvPr/>
          </p:nvSpPr>
          <p:spPr>
            <a:xfrm>
              <a:off x="2352275" y="2100950"/>
              <a:ext cx="40125" cy="11725"/>
            </a:xfrm>
            <a:custGeom>
              <a:rect b="b" l="l" r="r" t="t"/>
              <a:pathLst>
                <a:path extrusionOk="0" h="469" w="1605">
                  <a:moveTo>
                    <a:pt x="1377" y="1"/>
                  </a:moveTo>
                  <a:cubicBezTo>
                    <a:pt x="1294" y="1"/>
                    <a:pt x="1181" y="9"/>
                    <a:pt x="1028" y="24"/>
                  </a:cubicBezTo>
                  <a:cubicBezTo>
                    <a:pt x="702" y="74"/>
                    <a:pt x="351" y="99"/>
                    <a:pt x="251" y="99"/>
                  </a:cubicBezTo>
                  <a:cubicBezTo>
                    <a:pt x="0" y="99"/>
                    <a:pt x="51" y="249"/>
                    <a:pt x="351" y="375"/>
                  </a:cubicBezTo>
                  <a:cubicBezTo>
                    <a:pt x="533" y="435"/>
                    <a:pt x="817" y="468"/>
                    <a:pt x="1062" y="468"/>
                  </a:cubicBezTo>
                  <a:cubicBezTo>
                    <a:pt x="1222" y="468"/>
                    <a:pt x="1365" y="454"/>
                    <a:pt x="1454" y="425"/>
                  </a:cubicBezTo>
                  <a:cubicBezTo>
                    <a:pt x="1529" y="375"/>
                    <a:pt x="1604" y="274"/>
                    <a:pt x="1604" y="174"/>
                  </a:cubicBezTo>
                  <a:cubicBezTo>
                    <a:pt x="1604" y="50"/>
                    <a:pt x="1579" y="1"/>
                    <a:pt x="1377"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23"/>
            <p:cNvSpPr/>
            <p:nvPr/>
          </p:nvSpPr>
          <p:spPr>
            <a:xfrm>
              <a:off x="2070950" y="2077225"/>
              <a:ext cx="103400" cy="30100"/>
            </a:xfrm>
            <a:custGeom>
              <a:rect b="b" l="l" r="r" t="t"/>
              <a:pathLst>
                <a:path extrusionOk="0" h="1204" w="4136">
                  <a:moveTo>
                    <a:pt x="3802" y="1"/>
                  </a:moveTo>
                  <a:cubicBezTo>
                    <a:pt x="3697" y="1"/>
                    <a:pt x="3575" y="39"/>
                    <a:pt x="3459" y="121"/>
                  </a:cubicBezTo>
                  <a:cubicBezTo>
                    <a:pt x="3158" y="346"/>
                    <a:pt x="2331" y="547"/>
                    <a:pt x="1329" y="672"/>
                  </a:cubicBezTo>
                  <a:cubicBezTo>
                    <a:pt x="201" y="797"/>
                    <a:pt x="0" y="872"/>
                    <a:pt x="476" y="1098"/>
                  </a:cubicBezTo>
                  <a:cubicBezTo>
                    <a:pt x="640" y="1170"/>
                    <a:pt x="982" y="1204"/>
                    <a:pt x="1379" y="1204"/>
                  </a:cubicBezTo>
                  <a:cubicBezTo>
                    <a:pt x="1957" y="1204"/>
                    <a:pt x="2652" y="1131"/>
                    <a:pt x="3083" y="998"/>
                  </a:cubicBezTo>
                  <a:cubicBezTo>
                    <a:pt x="3634" y="847"/>
                    <a:pt x="4136" y="371"/>
                    <a:pt x="4060" y="146"/>
                  </a:cubicBezTo>
                  <a:cubicBezTo>
                    <a:pt x="4020" y="52"/>
                    <a:pt x="3922" y="1"/>
                    <a:pt x="3802"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23"/>
            <p:cNvSpPr/>
            <p:nvPr/>
          </p:nvSpPr>
          <p:spPr>
            <a:xfrm>
              <a:off x="2043825" y="1975550"/>
              <a:ext cx="103575" cy="39000"/>
            </a:xfrm>
            <a:custGeom>
              <a:rect b="b" l="l" r="r" t="t"/>
              <a:pathLst>
                <a:path extrusionOk="0" h="1560" w="4143">
                  <a:moveTo>
                    <a:pt x="3907" y="1"/>
                  </a:moveTo>
                  <a:cubicBezTo>
                    <a:pt x="3773" y="1"/>
                    <a:pt x="3573" y="103"/>
                    <a:pt x="3316" y="303"/>
                  </a:cubicBezTo>
                  <a:cubicBezTo>
                    <a:pt x="3065" y="478"/>
                    <a:pt x="2639" y="704"/>
                    <a:pt x="2388" y="779"/>
                  </a:cubicBezTo>
                  <a:cubicBezTo>
                    <a:pt x="1781" y="953"/>
                    <a:pt x="668" y="1145"/>
                    <a:pt x="281" y="1145"/>
                  </a:cubicBezTo>
                  <a:cubicBezTo>
                    <a:pt x="221" y="1145"/>
                    <a:pt x="178" y="1140"/>
                    <a:pt x="158" y="1130"/>
                  </a:cubicBezTo>
                  <a:cubicBezTo>
                    <a:pt x="140" y="1124"/>
                    <a:pt x="123" y="1121"/>
                    <a:pt x="109" y="1121"/>
                  </a:cubicBezTo>
                  <a:cubicBezTo>
                    <a:pt x="4" y="1121"/>
                    <a:pt x="1" y="1267"/>
                    <a:pt x="133" y="1356"/>
                  </a:cubicBezTo>
                  <a:cubicBezTo>
                    <a:pt x="208" y="1406"/>
                    <a:pt x="383" y="1456"/>
                    <a:pt x="534" y="1506"/>
                  </a:cubicBezTo>
                  <a:cubicBezTo>
                    <a:pt x="704" y="1542"/>
                    <a:pt x="909" y="1560"/>
                    <a:pt x="1132" y="1560"/>
                  </a:cubicBezTo>
                  <a:cubicBezTo>
                    <a:pt x="1833" y="1560"/>
                    <a:pt x="2715" y="1390"/>
                    <a:pt x="3266" y="1105"/>
                  </a:cubicBezTo>
                  <a:cubicBezTo>
                    <a:pt x="3692" y="904"/>
                    <a:pt x="4143" y="378"/>
                    <a:pt x="4093" y="178"/>
                  </a:cubicBezTo>
                  <a:cubicBezTo>
                    <a:pt x="4071" y="59"/>
                    <a:pt x="4008" y="1"/>
                    <a:pt x="3907"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23"/>
            <p:cNvSpPr/>
            <p:nvPr/>
          </p:nvSpPr>
          <p:spPr>
            <a:xfrm>
              <a:off x="2251400" y="2000025"/>
              <a:ext cx="23200" cy="10800"/>
            </a:xfrm>
            <a:custGeom>
              <a:rect b="b" l="l" r="r" t="t"/>
              <a:pathLst>
                <a:path extrusionOk="0" h="432" w="928">
                  <a:moveTo>
                    <a:pt x="602" y="1"/>
                  </a:moveTo>
                  <a:cubicBezTo>
                    <a:pt x="426" y="1"/>
                    <a:pt x="226" y="76"/>
                    <a:pt x="151" y="151"/>
                  </a:cubicBezTo>
                  <a:cubicBezTo>
                    <a:pt x="0" y="251"/>
                    <a:pt x="25" y="276"/>
                    <a:pt x="251" y="377"/>
                  </a:cubicBezTo>
                  <a:cubicBezTo>
                    <a:pt x="355" y="414"/>
                    <a:pt x="457" y="431"/>
                    <a:pt x="549" y="431"/>
                  </a:cubicBezTo>
                  <a:cubicBezTo>
                    <a:pt x="767" y="431"/>
                    <a:pt x="928" y="334"/>
                    <a:pt x="928" y="176"/>
                  </a:cubicBezTo>
                  <a:cubicBezTo>
                    <a:pt x="928" y="26"/>
                    <a:pt x="852" y="1"/>
                    <a:pt x="602"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23"/>
            <p:cNvSpPr/>
            <p:nvPr/>
          </p:nvSpPr>
          <p:spPr>
            <a:xfrm>
              <a:off x="2261425" y="2056225"/>
              <a:ext cx="14425" cy="11500"/>
            </a:xfrm>
            <a:custGeom>
              <a:rect b="b" l="l" r="r" t="t"/>
              <a:pathLst>
                <a:path extrusionOk="0" h="460" w="577">
                  <a:moveTo>
                    <a:pt x="312" y="1"/>
                  </a:moveTo>
                  <a:cubicBezTo>
                    <a:pt x="170" y="1"/>
                    <a:pt x="0" y="107"/>
                    <a:pt x="0" y="259"/>
                  </a:cubicBezTo>
                  <a:cubicBezTo>
                    <a:pt x="0" y="384"/>
                    <a:pt x="50" y="459"/>
                    <a:pt x="176" y="459"/>
                  </a:cubicBezTo>
                  <a:cubicBezTo>
                    <a:pt x="401" y="459"/>
                    <a:pt x="577" y="234"/>
                    <a:pt x="477" y="83"/>
                  </a:cubicBezTo>
                  <a:cubicBezTo>
                    <a:pt x="444" y="26"/>
                    <a:pt x="381" y="1"/>
                    <a:pt x="312"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23"/>
            <p:cNvSpPr/>
            <p:nvPr/>
          </p:nvSpPr>
          <p:spPr>
            <a:xfrm>
              <a:off x="2315625" y="2115775"/>
              <a:ext cx="80525" cy="20800"/>
            </a:xfrm>
            <a:custGeom>
              <a:rect b="b" l="l" r="r" t="t"/>
              <a:pathLst>
                <a:path extrusionOk="0" h="832" w="3221">
                  <a:moveTo>
                    <a:pt x="107" y="1"/>
                  </a:moveTo>
                  <a:cubicBezTo>
                    <a:pt x="0" y="1"/>
                    <a:pt x="38" y="45"/>
                    <a:pt x="113" y="133"/>
                  </a:cubicBezTo>
                  <a:cubicBezTo>
                    <a:pt x="288" y="333"/>
                    <a:pt x="765" y="559"/>
                    <a:pt x="1316" y="709"/>
                  </a:cubicBezTo>
                  <a:cubicBezTo>
                    <a:pt x="1650" y="792"/>
                    <a:pt x="1973" y="831"/>
                    <a:pt x="2255" y="831"/>
                  </a:cubicBezTo>
                  <a:cubicBezTo>
                    <a:pt x="2820" y="831"/>
                    <a:pt x="3221" y="676"/>
                    <a:pt x="3221" y="408"/>
                  </a:cubicBezTo>
                  <a:cubicBezTo>
                    <a:pt x="3221" y="281"/>
                    <a:pt x="3181" y="246"/>
                    <a:pt x="2910" y="246"/>
                  </a:cubicBezTo>
                  <a:cubicBezTo>
                    <a:pt x="2808" y="246"/>
                    <a:pt x="2673" y="251"/>
                    <a:pt x="2494" y="258"/>
                  </a:cubicBezTo>
                  <a:cubicBezTo>
                    <a:pt x="2093" y="258"/>
                    <a:pt x="1416" y="208"/>
                    <a:pt x="965" y="133"/>
                  </a:cubicBezTo>
                  <a:cubicBezTo>
                    <a:pt x="464" y="45"/>
                    <a:pt x="213" y="1"/>
                    <a:pt x="107"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23"/>
            <p:cNvSpPr/>
            <p:nvPr/>
          </p:nvSpPr>
          <p:spPr>
            <a:xfrm>
              <a:off x="2068425" y="1949925"/>
              <a:ext cx="54550" cy="36275"/>
            </a:xfrm>
            <a:custGeom>
              <a:rect b="b" l="l" r="r" t="t"/>
              <a:pathLst>
                <a:path extrusionOk="0" h="1451" w="2182">
                  <a:moveTo>
                    <a:pt x="2043" y="1"/>
                  </a:moveTo>
                  <a:cubicBezTo>
                    <a:pt x="1880" y="1"/>
                    <a:pt x="1562" y="193"/>
                    <a:pt x="1029" y="601"/>
                  </a:cubicBezTo>
                  <a:cubicBezTo>
                    <a:pt x="552" y="977"/>
                    <a:pt x="126" y="1278"/>
                    <a:pt x="76" y="1278"/>
                  </a:cubicBezTo>
                  <a:cubicBezTo>
                    <a:pt x="26" y="1278"/>
                    <a:pt x="1" y="1328"/>
                    <a:pt x="1" y="1378"/>
                  </a:cubicBezTo>
                  <a:cubicBezTo>
                    <a:pt x="1" y="1428"/>
                    <a:pt x="71" y="1450"/>
                    <a:pt x="181" y="1450"/>
                  </a:cubicBezTo>
                  <a:cubicBezTo>
                    <a:pt x="402" y="1450"/>
                    <a:pt x="786" y="1361"/>
                    <a:pt x="1104" y="1228"/>
                  </a:cubicBezTo>
                  <a:cubicBezTo>
                    <a:pt x="1555" y="1002"/>
                    <a:pt x="2181" y="401"/>
                    <a:pt x="2181" y="200"/>
                  </a:cubicBezTo>
                  <a:cubicBezTo>
                    <a:pt x="2181" y="69"/>
                    <a:pt x="2140" y="1"/>
                    <a:pt x="2043"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23"/>
            <p:cNvSpPr/>
            <p:nvPr/>
          </p:nvSpPr>
          <p:spPr>
            <a:xfrm>
              <a:off x="1592875" y="1839150"/>
              <a:ext cx="1037000" cy="330325"/>
            </a:xfrm>
            <a:custGeom>
              <a:rect b="b" l="l" r="r" t="t"/>
              <a:pathLst>
                <a:path extrusionOk="0" h="13213" w="41480">
                  <a:moveTo>
                    <a:pt x="17652" y="1139"/>
                  </a:moveTo>
                  <a:cubicBezTo>
                    <a:pt x="18102" y="1139"/>
                    <a:pt x="18426" y="1184"/>
                    <a:pt x="18923" y="1323"/>
                  </a:cubicBezTo>
                  <a:cubicBezTo>
                    <a:pt x="20527" y="1724"/>
                    <a:pt x="21178" y="2200"/>
                    <a:pt x="22181" y="3679"/>
                  </a:cubicBezTo>
                  <a:cubicBezTo>
                    <a:pt x="22779" y="4560"/>
                    <a:pt x="23041" y="4908"/>
                    <a:pt x="23526" y="4908"/>
                  </a:cubicBezTo>
                  <a:cubicBezTo>
                    <a:pt x="23813" y="4908"/>
                    <a:pt x="24178" y="4786"/>
                    <a:pt x="24737" y="4581"/>
                  </a:cubicBezTo>
                  <a:cubicBezTo>
                    <a:pt x="25285" y="4370"/>
                    <a:pt x="26330" y="4212"/>
                    <a:pt x="26946" y="4212"/>
                  </a:cubicBezTo>
                  <a:cubicBezTo>
                    <a:pt x="27063" y="4212"/>
                    <a:pt x="27164" y="4218"/>
                    <a:pt x="27244" y="4230"/>
                  </a:cubicBezTo>
                  <a:cubicBezTo>
                    <a:pt x="27895" y="4330"/>
                    <a:pt x="28522" y="4556"/>
                    <a:pt x="28923" y="4857"/>
                  </a:cubicBezTo>
                  <a:lnTo>
                    <a:pt x="29324" y="5157"/>
                  </a:lnTo>
                  <a:lnTo>
                    <a:pt x="29048" y="5458"/>
                  </a:lnTo>
                  <a:cubicBezTo>
                    <a:pt x="28622" y="5909"/>
                    <a:pt x="28221" y="6461"/>
                    <a:pt x="28296" y="6536"/>
                  </a:cubicBezTo>
                  <a:cubicBezTo>
                    <a:pt x="28302" y="6541"/>
                    <a:pt x="28311" y="6544"/>
                    <a:pt x="28324" y="6544"/>
                  </a:cubicBezTo>
                  <a:cubicBezTo>
                    <a:pt x="28485" y="6544"/>
                    <a:pt x="29171" y="6137"/>
                    <a:pt x="29449" y="5859"/>
                  </a:cubicBezTo>
                  <a:lnTo>
                    <a:pt x="29725" y="5558"/>
                  </a:lnTo>
                  <a:lnTo>
                    <a:pt x="29900" y="5784"/>
                  </a:lnTo>
                  <a:cubicBezTo>
                    <a:pt x="30051" y="5984"/>
                    <a:pt x="30051" y="6035"/>
                    <a:pt x="29950" y="6210"/>
                  </a:cubicBezTo>
                  <a:cubicBezTo>
                    <a:pt x="29825" y="6436"/>
                    <a:pt x="28346" y="7463"/>
                    <a:pt x="28046" y="7563"/>
                  </a:cubicBezTo>
                  <a:cubicBezTo>
                    <a:pt x="27795" y="7664"/>
                    <a:pt x="27945" y="7814"/>
                    <a:pt x="28296" y="7814"/>
                  </a:cubicBezTo>
                  <a:cubicBezTo>
                    <a:pt x="28772" y="7814"/>
                    <a:pt x="29349" y="7563"/>
                    <a:pt x="29975" y="7137"/>
                  </a:cubicBezTo>
                  <a:cubicBezTo>
                    <a:pt x="30312" y="6923"/>
                    <a:pt x="30452" y="6830"/>
                    <a:pt x="30533" y="6830"/>
                  </a:cubicBezTo>
                  <a:cubicBezTo>
                    <a:pt x="30585" y="6830"/>
                    <a:pt x="30613" y="6868"/>
                    <a:pt x="30652" y="6937"/>
                  </a:cubicBezTo>
                  <a:cubicBezTo>
                    <a:pt x="30903" y="7413"/>
                    <a:pt x="30326" y="7864"/>
                    <a:pt x="28823" y="8441"/>
                  </a:cubicBezTo>
                  <a:cubicBezTo>
                    <a:pt x="27995" y="8741"/>
                    <a:pt x="27995" y="8741"/>
                    <a:pt x="28171" y="8867"/>
                  </a:cubicBezTo>
                  <a:cubicBezTo>
                    <a:pt x="28267" y="8924"/>
                    <a:pt x="28482" y="8953"/>
                    <a:pt x="28742" y="8953"/>
                  </a:cubicBezTo>
                  <a:cubicBezTo>
                    <a:pt x="29160" y="8953"/>
                    <a:pt x="29696" y="8880"/>
                    <a:pt x="30051" y="8741"/>
                  </a:cubicBezTo>
                  <a:cubicBezTo>
                    <a:pt x="30552" y="8541"/>
                    <a:pt x="31229" y="8015"/>
                    <a:pt x="31329" y="7739"/>
                  </a:cubicBezTo>
                  <a:cubicBezTo>
                    <a:pt x="31342" y="7685"/>
                    <a:pt x="31370" y="7660"/>
                    <a:pt x="31432" y="7660"/>
                  </a:cubicBezTo>
                  <a:cubicBezTo>
                    <a:pt x="31485" y="7660"/>
                    <a:pt x="31563" y="7679"/>
                    <a:pt x="31680" y="7714"/>
                  </a:cubicBezTo>
                  <a:cubicBezTo>
                    <a:pt x="31792" y="7751"/>
                    <a:pt x="31924" y="7770"/>
                    <a:pt x="32112" y="7770"/>
                  </a:cubicBezTo>
                  <a:cubicBezTo>
                    <a:pt x="32300" y="7770"/>
                    <a:pt x="32544" y="7751"/>
                    <a:pt x="32883" y="7714"/>
                  </a:cubicBezTo>
                  <a:cubicBezTo>
                    <a:pt x="33221" y="7676"/>
                    <a:pt x="33478" y="7657"/>
                    <a:pt x="33707" y="7657"/>
                  </a:cubicBezTo>
                  <a:cubicBezTo>
                    <a:pt x="33935" y="7657"/>
                    <a:pt x="34136" y="7676"/>
                    <a:pt x="34361" y="7714"/>
                  </a:cubicBezTo>
                  <a:cubicBezTo>
                    <a:pt x="35364" y="7889"/>
                    <a:pt x="37168" y="8741"/>
                    <a:pt x="39023" y="9919"/>
                  </a:cubicBezTo>
                  <a:cubicBezTo>
                    <a:pt x="40126" y="10621"/>
                    <a:pt x="40051" y="10571"/>
                    <a:pt x="39900" y="10671"/>
                  </a:cubicBezTo>
                  <a:cubicBezTo>
                    <a:pt x="39524" y="10897"/>
                    <a:pt x="34938" y="11899"/>
                    <a:pt x="33409" y="12100"/>
                  </a:cubicBezTo>
                  <a:cubicBezTo>
                    <a:pt x="32964" y="12149"/>
                    <a:pt x="32544" y="12177"/>
                    <a:pt x="32105" y="12177"/>
                  </a:cubicBezTo>
                  <a:cubicBezTo>
                    <a:pt x="30986" y="12177"/>
                    <a:pt x="29736" y="11998"/>
                    <a:pt x="27594" y="11548"/>
                  </a:cubicBezTo>
                  <a:lnTo>
                    <a:pt x="25840" y="11198"/>
                  </a:lnTo>
                  <a:lnTo>
                    <a:pt x="20577" y="11223"/>
                  </a:lnTo>
                  <a:cubicBezTo>
                    <a:pt x="19861" y="11225"/>
                    <a:pt x="19218" y="11227"/>
                    <a:pt x="18637" y="11227"/>
                  </a:cubicBezTo>
                  <a:cubicBezTo>
                    <a:pt x="13850" y="11227"/>
                    <a:pt x="13323" y="11103"/>
                    <a:pt x="11579" y="10320"/>
                  </a:cubicBezTo>
                  <a:cubicBezTo>
                    <a:pt x="10962" y="10058"/>
                    <a:pt x="10582" y="9922"/>
                    <a:pt x="10429" y="9922"/>
                  </a:cubicBezTo>
                  <a:cubicBezTo>
                    <a:pt x="10377" y="9922"/>
                    <a:pt x="10351" y="9938"/>
                    <a:pt x="10351" y="9969"/>
                  </a:cubicBezTo>
                  <a:cubicBezTo>
                    <a:pt x="10351" y="10170"/>
                    <a:pt x="10777" y="10596"/>
                    <a:pt x="11279" y="10872"/>
                  </a:cubicBezTo>
                  <a:cubicBezTo>
                    <a:pt x="11655" y="11097"/>
                    <a:pt x="11755" y="11198"/>
                    <a:pt x="11655" y="11223"/>
                  </a:cubicBezTo>
                  <a:cubicBezTo>
                    <a:pt x="11554" y="11223"/>
                    <a:pt x="11254" y="11122"/>
                    <a:pt x="10978" y="10972"/>
                  </a:cubicBezTo>
                  <a:cubicBezTo>
                    <a:pt x="10702" y="10822"/>
                    <a:pt x="10251" y="10546"/>
                    <a:pt x="9975" y="10395"/>
                  </a:cubicBezTo>
                  <a:cubicBezTo>
                    <a:pt x="9701" y="10258"/>
                    <a:pt x="9468" y="10142"/>
                    <a:pt x="9391" y="10142"/>
                  </a:cubicBezTo>
                  <a:cubicBezTo>
                    <a:pt x="9384" y="10142"/>
                    <a:pt x="9378" y="10143"/>
                    <a:pt x="9374" y="10145"/>
                  </a:cubicBezTo>
                  <a:cubicBezTo>
                    <a:pt x="9223" y="10245"/>
                    <a:pt x="9449" y="10596"/>
                    <a:pt x="9950" y="11047"/>
                  </a:cubicBezTo>
                  <a:lnTo>
                    <a:pt x="10477" y="11523"/>
                  </a:lnTo>
                  <a:lnTo>
                    <a:pt x="10076" y="11523"/>
                  </a:lnTo>
                  <a:cubicBezTo>
                    <a:pt x="9850" y="11523"/>
                    <a:pt x="9675" y="11473"/>
                    <a:pt x="9675" y="11423"/>
                  </a:cubicBezTo>
                  <a:cubicBezTo>
                    <a:pt x="9675" y="11323"/>
                    <a:pt x="8747" y="10847"/>
                    <a:pt x="8572" y="10847"/>
                  </a:cubicBezTo>
                  <a:cubicBezTo>
                    <a:pt x="8396" y="10847"/>
                    <a:pt x="8396" y="11097"/>
                    <a:pt x="8572" y="11223"/>
                  </a:cubicBezTo>
                  <a:cubicBezTo>
                    <a:pt x="8647" y="11298"/>
                    <a:pt x="8722" y="11373"/>
                    <a:pt x="8722" y="11423"/>
                  </a:cubicBezTo>
                  <a:cubicBezTo>
                    <a:pt x="8722" y="11596"/>
                    <a:pt x="5541" y="11783"/>
                    <a:pt x="3607" y="11783"/>
                  </a:cubicBezTo>
                  <a:cubicBezTo>
                    <a:pt x="3013" y="11783"/>
                    <a:pt x="2536" y="11765"/>
                    <a:pt x="2306" y="11724"/>
                  </a:cubicBezTo>
                  <a:cubicBezTo>
                    <a:pt x="1203" y="11523"/>
                    <a:pt x="752" y="11097"/>
                    <a:pt x="1354" y="10872"/>
                  </a:cubicBezTo>
                  <a:cubicBezTo>
                    <a:pt x="1905" y="10646"/>
                    <a:pt x="3108" y="10471"/>
                    <a:pt x="4662" y="10421"/>
                  </a:cubicBezTo>
                  <a:cubicBezTo>
                    <a:pt x="6266" y="10345"/>
                    <a:pt x="6291" y="10345"/>
                    <a:pt x="6542" y="10095"/>
                  </a:cubicBezTo>
                  <a:cubicBezTo>
                    <a:pt x="6692" y="9944"/>
                    <a:pt x="6817" y="9744"/>
                    <a:pt x="6817" y="9669"/>
                  </a:cubicBezTo>
                  <a:cubicBezTo>
                    <a:pt x="6817" y="9592"/>
                    <a:pt x="6846" y="9562"/>
                    <a:pt x="6948" y="9562"/>
                  </a:cubicBezTo>
                  <a:cubicBezTo>
                    <a:pt x="7013" y="9562"/>
                    <a:pt x="7108" y="9574"/>
                    <a:pt x="7243" y="9593"/>
                  </a:cubicBezTo>
                  <a:cubicBezTo>
                    <a:pt x="7324" y="9601"/>
                    <a:pt x="7393" y="9605"/>
                    <a:pt x="7450" y="9605"/>
                  </a:cubicBezTo>
                  <a:cubicBezTo>
                    <a:pt x="7765" y="9605"/>
                    <a:pt x="7718" y="9478"/>
                    <a:pt x="7294" y="9117"/>
                  </a:cubicBezTo>
                  <a:cubicBezTo>
                    <a:pt x="7093" y="8942"/>
                    <a:pt x="6918" y="8766"/>
                    <a:pt x="6918" y="8716"/>
                  </a:cubicBezTo>
                  <a:cubicBezTo>
                    <a:pt x="6918" y="8714"/>
                    <a:pt x="6920" y="8713"/>
                    <a:pt x="6924" y="8713"/>
                  </a:cubicBezTo>
                  <a:cubicBezTo>
                    <a:pt x="6965" y="8713"/>
                    <a:pt x="7221" y="8832"/>
                    <a:pt x="7519" y="8992"/>
                  </a:cubicBezTo>
                  <a:cubicBezTo>
                    <a:pt x="7906" y="9211"/>
                    <a:pt x="8361" y="9339"/>
                    <a:pt x="8618" y="9339"/>
                  </a:cubicBezTo>
                  <a:cubicBezTo>
                    <a:pt x="8744" y="9339"/>
                    <a:pt x="8822" y="9308"/>
                    <a:pt x="8822" y="9243"/>
                  </a:cubicBezTo>
                  <a:cubicBezTo>
                    <a:pt x="8822" y="9192"/>
                    <a:pt x="8622" y="9017"/>
                    <a:pt x="8371" y="8867"/>
                  </a:cubicBezTo>
                  <a:cubicBezTo>
                    <a:pt x="7093" y="8040"/>
                    <a:pt x="7018" y="7939"/>
                    <a:pt x="7394" y="7488"/>
                  </a:cubicBezTo>
                  <a:cubicBezTo>
                    <a:pt x="7745" y="7062"/>
                    <a:pt x="8246" y="6912"/>
                    <a:pt x="9975" y="6862"/>
                  </a:cubicBezTo>
                  <a:cubicBezTo>
                    <a:pt x="11379" y="6812"/>
                    <a:pt x="11579" y="6786"/>
                    <a:pt x="11755" y="6611"/>
                  </a:cubicBezTo>
                  <a:lnTo>
                    <a:pt x="11980" y="6436"/>
                  </a:lnTo>
                  <a:lnTo>
                    <a:pt x="12206" y="6736"/>
                  </a:lnTo>
                  <a:cubicBezTo>
                    <a:pt x="12356" y="6912"/>
                    <a:pt x="12582" y="7112"/>
                    <a:pt x="12732" y="7187"/>
                  </a:cubicBezTo>
                  <a:cubicBezTo>
                    <a:pt x="12908" y="7267"/>
                    <a:pt x="13166" y="7327"/>
                    <a:pt x="13329" y="7327"/>
                  </a:cubicBezTo>
                  <a:cubicBezTo>
                    <a:pt x="13422" y="7327"/>
                    <a:pt x="13484" y="7308"/>
                    <a:pt x="13484" y="7263"/>
                  </a:cubicBezTo>
                  <a:cubicBezTo>
                    <a:pt x="13484" y="7238"/>
                    <a:pt x="13309" y="6987"/>
                    <a:pt x="13058" y="6736"/>
                  </a:cubicBezTo>
                  <a:cubicBezTo>
                    <a:pt x="12331" y="5909"/>
                    <a:pt x="12331" y="6010"/>
                    <a:pt x="13058" y="4556"/>
                  </a:cubicBezTo>
                  <a:cubicBezTo>
                    <a:pt x="14261" y="2050"/>
                    <a:pt x="15238" y="1273"/>
                    <a:pt x="17269" y="1147"/>
                  </a:cubicBezTo>
                  <a:cubicBezTo>
                    <a:pt x="17409" y="1142"/>
                    <a:pt x="17535" y="1139"/>
                    <a:pt x="17652" y="1139"/>
                  </a:cubicBezTo>
                  <a:close/>
                  <a:moveTo>
                    <a:pt x="17665" y="0"/>
                  </a:moveTo>
                  <a:cubicBezTo>
                    <a:pt x="17250" y="0"/>
                    <a:pt x="16841" y="40"/>
                    <a:pt x="16442" y="120"/>
                  </a:cubicBezTo>
                  <a:cubicBezTo>
                    <a:pt x="14487" y="521"/>
                    <a:pt x="13359" y="1523"/>
                    <a:pt x="12206" y="3954"/>
                  </a:cubicBezTo>
                  <a:cubicBezTo>
                    <a:pt x="11855" y="4631"/>
                    <a:pt x="11479" y="5333"/>
                    <a:pt x="11329" y="5508"/>
                  </a:cubicBezTo>
                  <a:lnTo>
                    <a:pt x="11078" y="5809"/>
                  </a:lnTo>
                  <a:lnTo>
                    <a:pt x="10076" y="5809"/>
                  </a:lnTo>
                  <a:cubicBezTo>
                    <a:pt x="7519" y="5809"/>
                    <a:pt x="6416" y="6511"/>
                    <a:pt x="6066" y="8340"/>
                  </a:cubicBezTo>
                  <a:cubicBezTo>
                    <a:pt x="5990" y="8641"/>
                    <a:pt x="5940" y="8992"/>
                    <a:pt x="5915" y="9092"/>
                  </a:cubicBezTo>
                  <a:cubicBezTo>
                    <a:pt x="5865" y="9268"/>
                    <a:pt x="5765" y="9293"/>
                    <a:pt x="4261" y="9393"/>
                  </a:cubicBezTo>
                  <a:cubicBezTo>
                    <a:pt x="2482" y="9518"/>
                    <a:pt x="1429" y="9744"/>
                    <a:pt x="777" y="10120"/>
                  </a:cubicBezTo>
                  <a:cubicBezTo>
                    <a:pt x="276" y="10421"/>
                    <a:pt x="0" y="10897"/>
                    <a:pt x="101" y="11298"/>
                  </a:cubicBezTo>
                  <a:cubicBezTo>
                    <a:pt x="201" y="11724"/>
                    <a:pt x="777" y="12250"/>
                    <a:pt x="1379" y="12476"/>
                  </a:cubicBezTo>
                  <a:cubicBezTo>
                    <a:pt x="1889" y="12672"/>
                    <a:pt x="3119" y="12776"/>
                    <a:pt x="4543" y="12776"/>
                  </a:cubicBezTo>
                  <a:cubicBezTo>
                    <a:pt x="4939" y="12776"/>
                    <a:pt x="5350" y="12768"/>
                    <a:pt x="5765" y="12751"/>
                  </a:cubicBezTo>
                  <a:cubicBezTo>
                    <a:pt x="9775" y="12551"/>
                    <a:pt x="10853" y="12476"/>
                    <a:pt x="11529" y="12325"/>
                  </a:cubicBezTo>
                  <a:cubicBezTo>
                    <a:pt x="11859" y="12263"/>
                    <a:pt x="12155" y="12219"/>
                    <a:pt x="12278" y="12219"/>
                  </a:cubicBezTo>
                  <a:cubicBezTo>
                    <a:pt x="12304" y="12219"/>
                    <a:pt x="12322" y="12221"/>
                    <a:pt x="12331" y="12225"/>
                  </a:cubicBezTo>
                  <a:cubicBezTo>
                    <a:pt x="12381" y="12250"/>
                    <a:pt x="13133" y="12350"/>
                    <a:pt x="14010" y="12451"/>
                  </a:cubicBezTo>
                  <a:cubicBezTo>
                    <a:pt x="15021" y="12548"/>
                    <a:pt x="15820" y="12585"/>
                    <a:pt x="17390" y="12585"/>
                  </a:cubicBezTo>
                  <a:cubicBezTo>
                    <a:pt x="17845" y="12585"/>
                    <a:pt x="18365" y="12582"/>
                    <a:pt x="18973" y="12576"/>
                  </a:cubicBezTo>
                  <a:cubicBezTo>
                    <a:pt x="21161" y="12543"/>
                    <a:pt x="22689" y="12524"/>
                    <a:pt x="23826" y="12524"/>
                  </a:cubicBezTo>
                  <a:cubicBezTo>
                    <a:pt x="26178" y="12524"/>
                    <a:pt x="26852" y="12607"/>
                    <a:pt x="28221" y="12827"/>
                  </a:cubicBezTo>
                  <a:cubicBezTo>
                    <a:pt x="29198" y="13002"/>
                    <a:pt x="30176" y="13152"/>
                    <a:pt x="30351" y="13177"/>
                  </a:cubicBezTo>
                  <a:cubicBezTo>
                    <a:pt x="30557" y="13201"/>
                    <a:pt x="30838" y="13212"/>
                    <a:pt x="31166" y="13212"/>
                  </a:cubicBezTo>
                  <a:cubicBezTo>
                    <a:pt x="32234" y="13212"/>
                    <a:pt x="33790" y="13094"/>
                    <a:pt x="34787" y="12902"/>
                  </a:cubicBezTo>
                  <a:cubicBezTo>
                    <a:pt x="37795" y="12350"/>
                    <a:pt x="40803" y="11523"/>
                    <a:pt x="41178" y="11172"/>
                  </a:cubicBezTo>
                  <a:cubicBezTo>
                    <a:pt x="41429" y="10947"/>
                    <a:pt x="41479" y="10596"/>
                    <a:pt x="41329" y="10270"/>
                  </a:cubicBezTo>
                  <a:cubicBezTo>
                    <a:pt x="41153" y="9969"/>
                    <a:pt x="38722" y="8416"/>
                    <a:pt x="37469" y="7814"/>
                  </a:cubicBezTo>
                  <a:cubicBezTo>
                    <a:pt x="35824" y="7011"/>
                    <a:pt x="34894" y="6704"/>
                    <a:pt x="33766" y="6704"/>
                  </a:cubicBezTo>
                  <a:cubicBezTo>
                    <a:pt x="33416" y="6704"/>
                    <a:pt x="33047" y="6733"/>
                    <a:pt x="32632" y="6786"/>
                  </a:cubicBezTo>
                  <a:cubicBezTo>
                    <a:pt x="32446" y="6811"/>
                    <a:pt x="32312" y="6825"/>
                    <a:pt x="32208" y="6825"/>
                  </a:cubicBezTo>
                  <a:cubicBezTo>
                    <a:pt x="31989" y="6825"/>
                    <a:pt x="31900" y="6764"/>
                    <a:pt x="31730" y="6611"/>
                  </a:cubicBezTo>
                  <a:cubicBezTo>
                    <a:pt x="31554" y="6486"/>
                    <a:pt x="31254" y="6085"/>
                    <a:pt x="31028" y="5709"/>
                  </a:cubicBezTo>
                  <a:cubicBezTo>
                    <a:pt x="30251" y="4405"/>
                    <a:pt x="29098" y="3578"/>
                    <a:pt x="27695" y="3328"/>
                  </a:cubicBezTo>
                  <a:cubicBezTo>
                    <a:pt x="27470" y="3286"/>
                    <a:pt x="27218" y="3265"/>
                    <a:pt x="26947" y="3265"/>
                  </a:cubicBezTo>
                  <a:cubicBezTo>
                    <a:pt x="26247" y="3265"/>
                    <a:pt x="25417" y="3401"/>
                    <a:pt x="24587" y="3654"/>
                  </a:cubicBezTo>
                  <a:cubicBezTo>
                    <a:pt x="24161" y="3779"/>
                    <a:pt x="23785" y="3904"/>
                    <a:pt x="23710" y="3904"/>
                  </a:cubicBezTo>
                  <a:cubicBezTo>
                    <a:pt x="23660" y="3904"/>
                    <a:pt x="23409" y="3553"/>
                    <a:pt x="23158" y="3102"/>
                  </a:cubicBezTo>
                  <a:cubicBezTo>
                    <a:pt x="22507" y="2025"/>
                    <a:pt x="21630" y="1147"/>
                    <a:pt x="20727" y="721"/>
                  </a:cubicBezTo>
                  <a:cubicBezTo>
                    <a:pt x="19730" y="240"/>
                    <a:pt x="18682" y="0"/>
                    <a:pt x="176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23"/>
            <p:cNvSpPr/>
            <p:nvPr/>
          </p:nvSpPr>
          <p:spPr>
            <a:xfrm>
              <a:off x="1668050" y="2113150"/>
              <a:ext cx="66450" cy="13700"/>
            </a:xfrm>
            <a:custGeom>
              <a:rect b="b" l="l" r="r" t="t"/>
              <a:pathLst>
                <a:path extrusionOk="0" h="548" w="2658">
                  <a:moveTo>
                    <a:pt x="941" y="1"/>
                  </a:moveTo>
                  <a:cubicBezTo>
                    <a:pt x="808" y="1"/>
                    <a:pt x="683" y="4"/>
                    <a:pt x="577" y="12"/>
                  </a:cubicBezTo>
                  <a:cubicBezTo>
                    <a:pt x="151" y="37"/>
                    <a:pt x="26" y="62"/>
                    <a:pt x="1" y="212"/>
                  </a:cubicBezTo>
                  <a:cubicBezTo>
                    <a:pt x="1" y="313"/>
                    <a:pt x="26" y="438"/>
                    <a:pt x="101" y="488"/>
                  </a:cubicBezTo>
                  <a:cubicBezTo>
                    <a:pt x="178" y="529"/>
                    <a:pt x="360" y="547"/>
                    <a:pt x="593" y="547"/>
                  </a:cubicBezTo>
                  <a:cubicBezTo>
                    <a:pt x="1353" y="547"/>
                    <a:pt x="2658" y="360"/>
                    <a:pt x="2658" y="187"/>
                  </a:cubicBezTo>
                  <a:cubicBezTo>
                    <a:pt x="2658" y="103"/>
                    <a:pt x="1660" y="1"/>
                    <a:pt x="941"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23"/>
            <p:cNvSpPr/>
            <p:nvPr/>
          </p:nvSpPr>
          <p:spPr>
            <a:xfrm>
              <a:off x="1943125" y="2025000"/>
              <a:ext cx="34475" cy="20925"/>
            </a:xfrm>
            <a:custGeom>
              <a:rect b="b" l="l" r="r" t="t"/>
              <a:pathLst>
                <a:path extrusionOk="0" h="837" w="1379">
                  <a:moveTo>
                    <a:pt x="293" y="1"/>
                  </a:moveTo>
                  <a:cubicBezTo>
                    <a:pt x="183" y="1"/>
                    <a:pt x="112" y="45"/>
                    <a:pt x="76" y="129"/>
                  </a:cubicBezTo>
                  <a:cubicBezTo>
                    <a:pt x="0" y="330"/>
                    <a:pt x="226" y="555"/>
                    <a:pt x="577" y="706"/>
                  </a:cubicBezTo>
                  <a:cubicBezTo>
                    <a:pt x="762" y="791"/>
                    <a:pt x="874" y="836"/>
                    <a:pt x="969" y="836"/>
                  </a:cubicBezTo>
                  <a:cubicBezTo>
                    <a:pt x="1041" y="836"/>
                    <a:pt x="1103" y="810"/>
                    <a:pt x="1178" y="756"/>
                  </a:cubicBezTo>
                  <a:cubicBezTo>
                    <a:pt x="1379" y="631"/>
                    <a:pt x="1178" y="330"/>
                    <a:pt x="777" y="154"/>
                  </a:cubicBezTo>
                  <a:cubicBezTo>
                    <a:pt x="570" y="51"/>
                    <a:pt x="410" y="1"/>
                    <a:pt x="293"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23"/>
            <p:cNvSpPr/>
            <p:nvPr/>
          </p:nvSpPr>
          <p:spPr>
            <a:xfrm>
              <a:off x="1968175" y="1977825"/>
              <a:ext cx="10050" cy="8575"/>
            </a:xfrm>
            <a:custGeom>
              <a:rect b="b" l="l" r="r" t="t"/>
              <a:pathLst>
                <a:path extrusionOk="0" h="343" w="402">
                  <a:moveTo>
                    <a:pt x="175" y="0"/>
                  </a:moveTo>
                  <a:cubicBezTo>
                    <a:pt x="79" y="0"/>
                    <a:pt x="1" y="78"/>
                    <a:pt x="1" y="212"/>
                  </a:cubicBezTo>
                  <a:cubicBezTo>
                    <a:pt x="1" y="297"/>
                    <a:pt x="25" y="342"/>
                    <a:pt x="83" y="342"/>
                  </a:cubicBezTo>
                  <a:cubicBezTo>
                    <a:pt x="127" y="342"/>
                    <a:pt x="190" y="316"/>
                    <a:pt x="277" y="262"/>
                  </a:cubicBezTo>
                  <a:cubicBezTo>
                    <a:pt x="402" y="187"/>
                    <a:pt x="402" y="137"/>
                    <a:pt x="327" y="62"/>
                  </a:cubicBezTo>
                  <a:cubicBezTo>
                    <a:pt x="277" y="20"/>
                    <a:pt x="224" y="0"/>
                    <a:pt x="175" y="0"/>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23"/>
            <p:cNvSpPr/>
            <p:nvPr/>
          </p:nvSpPr>
          <p:spPr>
            <a:xfrm>
              <a:off x="1964425" y="2004000"/>
              <a:ext cx="18200" cy="13825"/>
            </a:xfrm>
            <a:custGeom>
              <a:rect b="b" l="l" r="r" t="t"/>
              <a:pathLst>
                <a:path extrusionOk="0" h="553" w="728">
                  <a:moveTo>
                    <a:pt x="294" y="1"/>
                  </a:moveTo>
                  <a:cubicBezTo>
                    <a:pt x="222" y="1"/>
                    <a:pt x="154" y="21"/>
                    <a:pt x="101" y="67"/>
                  </a:cubicBezTo>
                  <a:cubicBezTo>
                    <a:pt x="1" y="142"/>
                    <a:pt x="1" y="218"/>
                    <a:pt x="51" y="368"/>
                  </a:cubicBezTo>
                  <a:cubicBezTo>
                    <a:pt x="124" y="490"/>
                    <a:pt x="287" y="553"/>
                    <a:pt x="435" y="553"/>
                  </a:cubicBezTo>
                  <a:cubicBezTo>
                    <a:pt x="589" y="553"/>
                    <a:pt x="727" y="484"/>
                    <a:pt x="727" y="343"/>
                  </a:cubicBezTo>
                  <a:cubicBezTo>
                    <a:pt x="727" y="158"/>
                    <a:pt x="496" y="1"/>
                    <a:pt x="294"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23"/>
            <p:cNvSpPr/>
            <p:nvPr/>
          </p:nvSpPr>
          <p:spPr>
            <a:xfrm>
              <a:off x="1780850" y="2110300"/>
              <a:ext cx="19450" cy="14375"/>
            </a:xfrm>
            <a:custGeom>
              <a:rect b="b" l="l" r="r" t="t"/>
              <a:pathLst>
                <a:path extrusionOk="0" h="575" w="778">
                  <a:moveTo>
                    <a:pt x="226" y="1"/>
                  </a:moveTo>
                  <a:cubicBezTo>
                    <a:pt x="25" y="1"/>
                    <a:pt x="0" y="176"/>
                    <a:pt x="226" y="402"/>
                  </a:cubicBezTo>
                  <a:cubicBezTo>
                    <a:pt x="316" y="518"/>
                    <a:pt x="420" y="574"/>
                    <a:pt x="509" y="574"/>
                  </a:cubicBezTo>
                  <a:cubicBezTo>
                    <a:pt x="594" y="574"/>
                    <a:pt x="665" y="524"/>
                    <a:pt x="702" y="427"/>
                  </a:cubicBezTo>
                  <a:cubicBezTo>
                    <a:pt x="777" y="251"/>
                    <a:pt x="501" y="1"/>
                    <a:pt x="226"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23"/>
            <p:cNvSpPr/>
            <p:nvPr/>
          </p:nvSpPr>
          <p:spPr>
            <a:xfrm>
              <a:off x="2427450" y="2094000"/>
              <a:ext cx="91525" cy="28075"/>
            </a:xfrm>
            <a:custGeom>
              <a:rect b="b" l="l" r="r" t="t"/>
              <a:pathLst>
                <a:path extrusionOk="0" h="1123" w="3661">
                  <a:moveTo>
                    <a:pt x="3353" y="1"/>
                  </a:moveTo>
                  <a:cubicBezTo>
                    <a:pt x="3228" y="1"/>
                    <a:pt x="3046" y="51"/>
                    <a:pt x="2783" y="151"/>
                  </a:cubicBezTo>
                  <a:cubicBezTo>
                    <a:pt x="2557" y="227"/>
                    <a:pt x="1831" y="427"/>
                    <a:pt x="1179" y="602"/>
                  </a:cubicBezTo>
                  <a:cubicBezTo>
                    <a:pt x="126" y="878"/>
                    <a:pt x="1" y="928"/>
                    <a:pt x="227" y="1029"/>
                  </a:cubicBezTo>
                  <a:cubicBezTo>
                    <a:pt x="384" y="1093"/>
                    <a:pt x="627" y="1123"/>
                    <a:pt x="911" y="1123"/>
                  </a:cubicBezTo>
                  <a:cubicBezTo>
                    <a:pt x="1621" y="1123"/>
                    <a:pt x="2594" y="939"/>
                    <a:pt x="3184" y="653"/>
                  </a:cubicBezTo>
                  <a:cubicBezTo>
                    <a:pt x="3610" y="452"/>
                    <a:pt x="3660" y="352"/>
                    <a:pt x="3585" y="151"/>
                  </a:cubicBezTo>
                  <a:cubicBezTo>
                    <a:pt x="3547" y="51"/>
                    <a:pt x="3478" y="1"/>
                    <a:pt x="3353"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23"/>
            <p:cNvSpPr/>
            <p:nvPr/>
          </p:nvSpPr>
          <p:spPr>
            <a:xfrm>
              <a:off x="2445000" y="2050775"/>
              <a:ext cx="21325" cy="17875"/>
            </a:xfrm>
            <a:custGeom>
              <a:rect b="b" l="l" r="r" t="t"/>
              <a:pathLst>
                <a:path extrusionOk="0" h="715" w="853">
                  <a:moveTo>
                    <a:pt x="577" y="1"/>
                  </a:moveTo>
                  <a:cubicBezTo>
                    <a:pt x="377" y="1"/>
                    <a:pt x="1" y="377"/>
                    <a:pt x="1" y="602"/>
                  </a:cubicBezTo>
                  <a:cubicBezTo>
                    <a:pt x="1" y="677"/>
                    <a:pt x="7" y="715"/>
                    <a:pt x="54" y="715"/>
                  </a:cubicBezTo>
                  <a:cubicBezTo>
                    <a:pt x="101" y="715"/>
                    <a:pt x="189" y="677"/>
                    <a:pt x="352" y="602"/>
                  </a:cubicBezTo>
                  <a:cubicBezTo>
                    <a:pt x="552" y="527"/>
                    <a:pt x="728" y="427"/>
                    <a:pt x="778" y="352"/>
                  </a:cubicBezTo>
                  <a:cubicBezTo>
                    <a:pt x="853" y="201"/>
                    <a:pt x="753" y="1"/>
                    <a:pt x="577"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23"/>
            <p:cNvSpPr/>
            <p:nvPr/>
          </p:nvSpPr>
          <p:spPr>
            <a:xfrm>
              <a:off x="2442500" y="2078200"/>
              <a:ext cx="47650" cy="20250"/>
            </a:xfrm>
            <a:custGeom>
              <a:rect b="b" l="l" r="r" t="t"/>
              <a:pathLst>
                <a:path extrusionOk="0" h="810" w="1906">
                  <a:moveTo>
                    <a:pt x="1700" y="1"/>
                  </a:moveTo>
                  <a:cubicBezTo>
                    <a:pt x="1446" y="1"/>
                    <a:pt x="0" y="639"/>
                    <a:pt x="0" y="758"/>
                  </a:cubicBezTo>
                  <a:cubicBezTo>
                    <a:pt x="0" y="794"/>
                    <a:pt x="92" y="809"/>
                    <a:pt x="231" y="809"/>
                  </a:cubicBezTo>
                  <a:cubicBezTo>
                    <a:pt x="586" y="809"/>
                    <a:pt x="1252" y="709"/>
                    <a:pt x="1504" y="583"/>
                  </a:cubicBezTo>
                  <a:cubicBezTo>
                    <a:pt x="1805" y="432"/>
                    <a:pt x="1905" y="132"/>
                    <a:pt x="1730" y="6"/>
                  </a:cubicBezTo>
                  <a:cubicBezTo>
                    <a:pt x="1723" y="3"/>
                    <a:pt x="1713" y="1"/>
                    <a:pt x="1700"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23"/>
            <p:cNvSpPr/>
            <p:nvPr/>
          </p:nvSpPr>
          <p:spPr>
            <a:xfrm>
              <a:off x="1997000" y="2062675"/>
              <a:ext cx="13200" cy="9600"/>
            </a:xfrm>
            <a:custGeom>
              <a:rect b="b" l="l" r="r" t="t"/>
              <a:pathLst>
                <a:path extrusionOk="0" h="384" w="528">
                  <a:moveTo>
                    <a:pt x="226" y="1"/>
                  </a:moveTo>
                  <a:cubicBezTo>
                    <a:pt x="51" y="1"/>
                    <a:pt x="1" y="51"/>
                    <a:pt x="1" y="201"/>
                  </a:cubicBezTo>
                  <a:cubicBezTo>
                    <a:pt x="1" y="318"/>
                    <a:pt x="60" y="384"/>
                    <a:pt x="145" y="384"/>
                  </a:cubicBezTo>
                  <a:cubicBezTo>
                    <a:pt x="205" y="384"/>
                    <a:pt x="278" y="350"/>
                    <a:pt x="352" y="277"/>
                  </a:cubicBezTo>
                  <a:cubicBezTo>
                    <a:pt x="527" y="101"/>
                    <a:pt x="477" y="1"/>
                    <a:pt x="226"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23"/>
            <p:cNvSpPr/>
            <p:nvPr/>
          </p:nvSpPr>
          <p:spPr>
            <a:xfrm>
              <a:off x="1996375" y="2083250"/>
              <a:ext cx="26075" cy="15475"/>
            </a:xfrm>
            <a:custGeom>
              <a:rect b="b" l="l" r="r" t="t"/>
              <a:pathLst>
                <a:path extrusionOk="0" h="619" w="1043">
                  <a:moveTo>
                    <a:pt x="769" y="1"/>
                  </a:moveTo>
                  <a:cubicBezTo>
                    <a:pt x="687" y="1"/>
                    <a:pt x="581" y="18"/>
                    <a:pt x="452" y="55"/>
                  </a:cubicBezTo>
                  <a:cubicBezTo>
                    <a:pt x="126" y="130"/>
                    <a:pt x="1" y="381"/>
                    <a:pt x="176" y="556"/>
                  </a:cubicBezTo>
                  <a:cubicBezTo>
                    <a:pt x="219" y="599"/>
                    <a:pt x="282" y="619"/>
                    <a:pt x="354" y="619"/>
                  </a:cubicBezTo>
                  <a:cubicBezTo>
                    <a:pt x="492" y="619"/>
                    <a:pt x="662" y="546"/>
                    <a:pt x="778" y="431"/>
                  </a:cubicBezTo>
                  <a:cubicBezTo>
                    <a:pt x="1043" y="166"/>
                    <a:pt x="1022" y="1"/>
                    <a:pt x="769"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23"/>
            <p:cNvSpPr/>
            <p:nvPr/>
          </p:nvSpPr>
          <p:spPr>
            <a:xfrm>
              <a:off x="2095375" y="2036650"/>
              <a:ext cx="29100" cy="11650"/>
            </a:xfrm>
            <a:custGeom>
              <a:rect b="b" l="l" r="r" t="t"/>
              <a:pathLst>
                <a:path extrusionOk="0" h="466" w="1164">
                  <a:moveTo>
                    <a:pt x="854" y="1"/>
                  </a:moveTo>
                  <a:cubicBezTo>
                    <a:pt x="691" y="1"/>
                    <a:pt x="464" y="74"/>
                    <a:pt x="276" y="240"/>
                  </a:cubicBezTo>
                  <a:lnTo>
                    <a:pt x="1" y="465"/>
                  </a:lnTo>
                  <a:lnTo>
                    <a:pt x="402" y="465"/>
                  </a:lnTo>
                  <a:cubicBezTo>
                    <a:pt x="652" y="465"/>
                    <a:pt x="878" y="415"/>
                    <a:pt x="953" y="315"/>
                  </a:cubicBezTo>
                  <a:cubicBezTo>
                    <a:pt x="1163" y="119"/>
                    <a:pt x="1060" y="1"/>
                    <a:pt x="854"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23"/>
            <p:cNvSpPr/>
            <p:nvPr/>
          </p:nvSpPr>
          <p:spPr>
            <a:xfrm>
              <a:off x="2085350" y="1902975"/>
              <a:ext cx="4775" cy="7000"/>
            </a:xfrm>
            <a:custGeom>
              <a:rect b="b" l="l" r="r" t="t"/>
              <a:pathLst>
                <a:path extrusionOk="0" h="280" w="191">
                  <a:moveTo>
                    <a:pt x="74" y="0"/>
                  </a:moveTo>
                  <a:cubicBezTo>
                    <a:pt x="58" y="0"/>
                    <a:pt x="41" y="7"/>
                    <a:pt x="26" y="23"/>
                  </a:cubicBezTo>
                  <a:cubicBezTo>
                    <a:pt x="1" y="73"/>
                    <a:pt x="1" y="148"/>
                    <a:pt x="51" y="223"/>
                  </a:cubicBezTo>
                  <a:cubicBezTo>
                    <a:pt x="76" y="261"/>
                    <a:pt x="95" y="280"/>
                    <a:pt x="110" y="280"/>
                  </a:cubicBezTo>
                  <a:cubicBezTo>
                    <a:pt x="126" y="280"/>
                    <a:pt x="139" y="261"/>
                    <a:pt x="151" y="223"/>
                  </a:cubicBezTo>
                  <a:cubicBezTo>
                    <a:pt x="191" y="104"/>
                    <a:pt x="136" y="0"/>
                    <a:pt x="74" y="0"/>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23"/>
            <p:cNvSpPr/>
            <p:nvPr/>
          </p:nvSpPr>
          <p:spPr>
            <a:xfrm>
              <a:off x="1908650" y="2079500"/>
              <a:ext cx="76475" cy="23900"/>
            </a:xfrm>
            <a:custGeom>
              <a:rect b="b" l="l" r="r" t="t"/>
              <a:pathLst>
                <a:path extrusionOk="0" h="956" w="3059">
                  <a:moveTo>
                    <a:pt x="177" y="0"/>
                  </a:moveTo>
                  <a:cubicBezTo>
                    <a:pt x="67" y="0"/>
                    <a:pt x="1" y="25"/>
                    <a:pt x="1" y="80"/>
                  </a:cubicBezTo>
                  <a:cubicBezTo>
                    <a:pt x="1" y="230"/>
                    <a:pt x="452" y="581"/>
                    <a:pt x="903" y="756"/>
                  </a:cubicBezTo>
                  <a:cubicBezTo>
                    <a:pt x="1210" y="879"/>
                    <a:pt x="1818" y="955"/>
                    <a:pt x="2295" y="955"/>
                  </a:cubicBezTo>
                  <a:cubicBezTo>
                    <a:pt x="2597" y="955"/>
                    <a:pt x="2846" y="925"/>
                    <a:pt x="2933" y="857"/>
                  </a:cubicBezTo>
                  <a:cubicBezTo>
                    <a:pt x="3008" y="832"/>
                    <a:pt x="3059" y="706"/>
                    <a:pt x="3034" y="606"/>
                  </a:cubicBezTo>
                  <a:cubicBezTo>
                    <a:pt x="3008" y="456"/>
                    <a:pt x="2908" y="431"/>
                    <a:pt x="2282" y="406"/>
                  </a:cubicBezTo>
                  <a:cubicBezTo>
                    <a:pt x="1831" y="406"/>
                    <a:pt x="1379" y="330"/>
                    <a:pt x="1054" y="205"/>
                  </a:cubicBezTo>
                  <a:cubicBezTo>
                    <a:pt x="702" y="77"/>
                    <a:pt x="371" y="0"/>
                    <a:pt x="177" y="0"/>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23"/>
            <p:cNvSpPr/>
            <p:nvPr/>
          </p:nvSpPr>
          <p:spPr>
            <a:xfrm>
              <a:off x="1918050" y="1958050"/>
              <a:ext cx="33250" cy="35575"/>
            </a:xfrm>
            <a:custGeom>
              <a:rect b="b" l="l" r="r" t="t"/>
              <a:pathLst>
                <a:path extrusionOk="0" h="1423" w="1330">
                  <a:moveTo>
                    <a:pt x="226" y="0"/>
                  </a:moveTo>
                  <a:cubicBezTo>
                    <a:pt x="51" y="0"/>
                    <a:pt x="1" y="50"/>
                    <a:pt x="1" y="276"/>
                  </a:cubicBezTo>
                  <a:cubicBezTo>
                    <a:pt x="1" y="577"/>
                    <a:pt x="477" y="1203"/>
                    <a:pt x="803" y="1329"/>
                  </a:cubicBezTo>
                  <a:cubicBezTo>
                    <a:pt x="940" y="1389"/>
                    <a:pt x="1104" y="1423"/>
                    <a:pt x="1212" y="1423"/>
                  </a:cubicBezTo>
                  <a:cubicBezTo>
                    <a:pt x="1282" y="1423"/>
                    <a:pt x="1329" y="1408"/>
                    <a:pt x="1329" y="1379"/>
                  </a:cubicBezTo>
                  <a:cubicBezTo>
                    <a:pt x="1329" y="1354"/>
                    <a:pt x="1129" y="1028"/>
                    <a:pt x="903" y="652"/>
                  </a:cubicBezTo>
                  <a:cubicBezTo>
                    <a:pt x="552" y="151"/>
                    <a:pt x="402" y="0"/>
                    <a:pt x="226" y="0"/>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23"/>
            <p:cNvSpPr/>
            <p:nvPr/>
          </p:nvSpPr>
          <p:spPr>
            <a:xfrm>
              <a:off x="1945625" y="1925825"/>
              <a:ext cx="22575" cy="15325"/>
            </a:xfrm>
            <a:custGeom>
              <a:rect b="b" l="l" r="r" t="t"/>
              <a:pathLst>
                <a:path extrusionOk="0" h="613" w="903">
                  <a:moveTo>
                    <a:pt x="359" y="1"/>
                  </a:moveTo>
                  <a:cubicBezTo>
                    <a:pt x="288" y="1"/>
                    <a:pt x="217" y="29"/>
                    <a:pt x="151" y="86"/>
                  </a:cubicBezTo>
                  <a:cubicBezTo>
                    <a:pt x="1" y="237"/>
                    <a:pt x="76" y="412"/>
                    <a:pt x="377" y="537"/>
                  </a:cubicBezTo>
                  <a:cubicBezTo>
                    <a:pt x="477" y="563"/>
                    <a:pt x="652" y="613"/>
                    <a:pt x="727" y="613"/>
                  </a:cubicBezTo>
                  <a:cubicBezTo>
                    <a:pt x="903" y="613"/>
                    <a:pt x="903" y="588"/>
                    <a:pt x="753" y="337"/>
                  </a:cubicBezTo>
                  <a:cubicBezTo>
                    <a:pt x="651" y="118"/>
                    <a:pt x="505" y="1"/>
                    <a:pt x="359"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23"/>
            <p:cNvSpPr/>
            <p:nvPr/>
          </p:nvSpPr>
          <p:spPr>
            <a:xfrm>
              <a:off x="1939375" y="2066175"/>
              <a:ext cx="29050" cy="10425"/>
            </a:xfrm>
            <a:custGeom>
              <a:rect b="b" l="l" r="r" t="t"/>
              <a:pathLst>
                <a:path extrusionOk="0" h="417" w="1162">
                  <a:moveTo>
                    <a:pt x="839" y="1"/>
                  </a:moveTo>
                  <a:cubicBezTo>
                    <a:pt x="738" y="1"/>
                    <a:pt x="615" y="21"/>
                    <a:pt x="476" y="61"/>
                  </a:cubicBezTo>
                  <a:cubicBezTo>
                    <a:pt x="75" y="162"/>
                    <a:pt x="0" y="287"/>
                    <a:pt x="276" y="387"/>
                  </a:cubicBezTo>
                  <a:cubicBezTo>
                    <a:pt x="370" y="407"/>
                    <a:pt x="473" y="417"/>
                    <a:pt x="574" y="417"/>
                  </a:cubicBezTo>
                  <a:cubicBezTo>
                    <a:pt x="849" y="417"/>
                    <a:pt x="1110" y="347"/>
                    <a:pt x="1128" y="237"/>
                  </a:cubicBezTo>
                  <a:cubicBezTo>
                    <a:pt x="1162" y="85"/>
                    <a:pt x="1047" y="1"/>
                    <a:pt x="839"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23"/>
            <p:cNvSpPr/>
            <p:nvPr/>
          </p:nvSpPr>
          <p:spPr>
            <a:xfrm>
              <a:off x="2070950" y="1922650"/>
              <a:ext cx="30725" cy="25700"/>
            </a:xfrm>
            <a:custGeom>
              <a:rect b="b" l="l" r="r" t="t"/>
              <a:pathLst>
                <a:path extrusionOk="0" h="1028" w="1229">
                  <a:moveTo>
                    <a:pt x="814" y="1"/>
                  </a:moveTo>
                  <a:cubicBezTo>
                    <a:pt x="701" y="1"/>
                    <a:pt x="561" y="112"/>
                    <a:pt x="351" y="364"/>
                  </a:cubicBezTo>
                  <a:cubicBezTo>
                    <a:pt x="151" y="614"/>
                    <a:pt x="0" y="840"/>
                    <a:pt x="0" y="915"/>
                  </a:cubicBezTo>
                  <a:cubicBezTo>
                    <a:pt x="0" y="990"/>
                    <a:pt x="32" y="1028"/>
                    <a:pt x="97" y="1028"/>
                  </a:cubicBezTo>
                  <a:cubicBezTo>
                    <a:pt x="163" y="1028"/>
                    <a:pt x="263" y="990"/>
                    <a:pt x="401" y="915"/>
                  </a:cubicBezTo>
                  <a:cubicBezTo>
                    <a:pt x="978" y="639"/>
                    <a:pt x="1228" y="138"/>
                    <a:pt x="877" y="13"/>
                  </a:cubicBezTo>
                  <a:cubicBezTo>
                    <a:pt x="857" y="5"/>
                    <a:pt x="836" y="1"/>
                    <a:pt x="814"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23"/>
            <p:cNvSpPr/>
            <p:nvPr/>
          </p:nvSpPr>
          <p:spPr>
            <a:xfrm>
              <a:off x="2084725" y="2057050"/>
              <a:ext cx="67700" cy="22200"/>
            </a:xfrm>
            <a:custGeom>
              <a:rect b="b" l="l" r="r" t="t"/>
              <a:pathLst>
                <a:path extrusionOk="0" h="888" w="2708">
                  <a:moveTo>
                    <a:pt x="2382" y="0"/>
                  </a:moveTo>
                  <a:cubicBezTo>
                    <a:pt x="2031" y="25"/>
                    <a:pt x="1" y="777"/>
                    <a:pt x="76" y="852"/>
                  </a:cubicBezTo>
                  <a:cubicBezTo>
                    <a:pt x="111" y="870"/>
                    <a:pt x="297" y="888"/>
                    <a:pt x="545" y="888"/>
                  </a:cubicBezTo>
                  <a:cubicBezTo>
                    <a:pt x="647" y="888"/>
                    <a:pt x="760" y="885"/>
                    <a:pt x="878" y="877"/>
                  </a:cubicBezTo>
                  <a:cubicBezTo>
                    <a:pt x="1730" y="827"/>
                    <a:pt x="2707" y="451"/>
                    <a:pt x="2657" y="151"/>
                  </a:cubicBezTo>
                  <a:cubicBezTo>
                    <a:pt x="2632" y="50"/>
                    <a:pt x="2557" y="0"/>
                    <a:pt x="2382" y="0"/>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3" name="Google Shape;1573;p23"/>
          <p:cNvSpPr/>
          <p:nvPr/>
        </p:nvSpPr>
        <p:spPr>
          <a:xfrm rot="7432593">
            <a:off x="1260654" y="1768806"/>
            <a:ext cx="6126639" cy="5148309"/>
          </a:xfrm>
          <a:custGeom>
            <a:rect b="b" l="l" r="r" t="t"/>
            <a:pathLst>
              <a:path extrusionOk="0" h="84912" w="105345">
                <a:moveTo>
                  <a:pt x="53586" y="65098"/>
                </a:moveTo>
                <a:cubicBezTo>
                  <a:pt x="53747" y="65138"/>
                  <a:pt x="53981" y="65212"/>
                  <a:pt x="54295" y="65346"/>
                </a:cubicBezTo>
                <a:cubicBezTo>
                  <a:pt x="54275" y="65346"/>
                  <a:pt x="54248" y="65346"/>
                  <a:pt x="54228" y="65339"/>
                </a:cubicBezTo>
                <a:cubicBezTo>
                  <a:pt x="54028" y="65292"/>
                  <a:pt x="53787" y="65272"/>
                  <a:pt x="53573" y="65252"/>
                </a:cubicBezTo>
                <a:cubicBezTo>
                  <a:pt x="53486" y="65232"/>
                  <a:pt x="53412" y="65205"/>
                  <a:pt x="53365" y="65178"/>
                </a:cubicBezTo>
                <a:cubicBezTo>
                  <a:pt x="53439" y="65152"/>
                  <a:pt x="53512" y="65125"/>
                  <a:pt x="53586" y="65098"/>
                </a:cubicBezTo>
                <a:close/>
                <a:moveTo>
                  <a:pt x="33349" y="1"/>
                </a:moveTo>
                <a:cubicBezTo>
                  <a:pt x="29419" y="1"/>
                  <a:pt x="25465" y="1076"/>
                  <a:pt x="22013" y="3237"/>
                </a:cubicBezTo>
                <a:cubicBezTo>
                  <a:pt x="19972" y="4508"/>
                  <a:pt x="18152" y="6080"/>
                  <a:pt x="16553" y="7860"/>
                </a:cubicBezTo>
                <a:cubicBezTo>
                  <a:pt x="16393" y="7914"/>
                  <a:pt x="16226" y="7967"/>
                  <a:pt x="16065" y="8021"/>
                </a:cubicBezTo>
                <a:cubicBezTo>
                  <a:pt x="14560" y="8549"/>
                  <a:pt x="12974" y="9205"/>
                  <a:pt x="11656" y="10128"/>
                </a:cubicBezTo>
                <a:cubicBezTo>
                  <a:pt x="10692" y="10797"/>
                  <a:pt x="9722" y="11520"/>
                  <a:pt x="8846" y="12289"/>
                </a:cubicBezTo>
                <a:cubicBezTo>
                  <a:pt x="8709" y="12408"/>
                  <a:pt x="8375" y="12623"/>
                  <a:pt x="8383" y="12623"/>
                </a:cubicBezTo>
                <a:cubicBezTo>
                  <a:pt x="8388" y="12623"/>
                  <a:pt x="8504" y="12553"/>
                  <a:pt x="8832" y="12356"/>
                </a:cubicBezTo>
                <a:cubicBezTo>
                  <a:pt x="9161" y="12113"/>
                  <a:pt x="9328" y="11991"/>
                  <a:pt x="9333" y="11991"/>
                </a:cubicBezTo>
                <a:lnTo>
                  <a:pt x="9333" y="11991"/>
                </a:lnTo>
                <a:cubicBezTo>
                  <a:pt x="9342" y="11991"/>
                  <a:pt x="8759" y="12437"/>
                  <a:pt x="7581" y="13333"/>
                </a:cubicBezTo>
                <a:cubicBezTo>
                  <a:pt x="7153" y="13888"/>
                  <a:pt x="6732" y="14437"/>
                  <a:pt x="6303" y="14986"/>
                </a:cubicBezTo>
                <a:cubicBezTo>
                  <a:pt x="2108" y="20626"/>
                  <a:pt x="188" y="27584"/>
                  <a:pt x="94" y="34556"/>
                </a:cubicBezTo>
                <a:cubicBezTo>
                  <a:pt x="1" y="41875"/>
                  <a:pt x="1934" y="49335"/>
                  <a:pt x="5306" y="55818"/>
                </a:cubicBezTo>
                <a:cubicBezTo>
                  <a:pt x="8712" y="62355"/>
                  <a:pt x="14165" y="67681"/>
                  <a:pt x="19972" y="72077"/>
                </a:cubicBezTo>
                <a:cubicBezTo>
                  <a:pt x="30764" y="80251"/>
                  <a:pt x="44908" y="84911"/>
                  <a:pt x="58739" y="84911"/>
                </a:cubicBezTo>
                <a:cubicBezTo>
                  <a:pt x="73729" y="84911"/>
                  <a:pt x="88351" y="79437"/>
                  <a:pt x="97938" y="67032"/>
                </a:cubicBezTo>
                <a:cubicBezTo>
                  <a:pt x="102869" y="60642"/>
                  <a:pt x="105345" y="52888"/>
                  <a:pt x="103980" y="44839"/>
                </a:cubicBezTo>
                <a:cubicBezTo>
                  <a:pt x="102555" y="36422"/>
                  <a:pt x="95155" y="30668"/>
                  <a:pt x="87247" y="28708"/>
                </a:cubicBezTo>
                <a:cubicBezTo>
                  <a:pt x="83466" y="27778"/>
                  <a:pt x="79512" y="27470"/>
                  <a:pt x="75638" y="27089"/>
                </a:cubicBezTo>
                <a:cubicBezTo>
                  <a:pt x="73979" y="26928"/>
                  <a:pt x="72320" y="26774"/>
                  <a:pt x="70660" y="26587"/>
                </a:cubicBezTo>
                <a:cubicBezTo>
                  <a:pt x="70560" y="26574"/>
                  <a:pt x="70420" y="26567"/>
                  <a:pt x="70266" y="26560"/>
                </a:cubicBezTo>
                <a:cubicBezTo>
                  <a:pt x="70159" y="26540"/>
                  <a:pt x="70018" y="26513"/>
                  <a:pt x="69844" y="26487"/>
                </a:cubicBezTo>
                <a:cubicBezTo>
                  <a:pt x="68908" y="26326"/>
                  <a:pt x="67971" y="26172"/>
                  <a:pt x="67041" y="25985"/>
                </a:cubicBezTo>
                <a:cubicBezTo>
                  <a:pt x="65596" y="25704"/>
                  <a:pt x="64164" y="25356"/>
                  <a:pt x="62766" y="24901"/>
                </a:cubicBezTo>
                <a:cubicBezTo>
                  <a:pt x="62250" y="24740"/>
                  <a:pt x="61749" y="24533"/>
                  <a:pt x="61247" y="24339"/>
                </a:cubicBezTo>
                <a:cubicBezTo>
                  <a:pt x="60912" y="24178"/>
                  <a:pt x="60578" y="24018"/>
                  <a:pt x="60250" y="23844"/>
                </a:cubicBezTo>
                <a:cubicBezTo>
                  <a:pt x="59641" y="23509"/>
                  <a:pt x="59046" y="23155"/>
                  <a:pt x="58470" y="22773"/>
                </a:cubicBezTo>
                <a:cubicBezTo>
                  <a:pt x="58417" y="22740"/>
                  <a:pt x="58336" y="22680"/>
                  <a:pt x="58256" y="22626"/>
                </a:cubicBezTo>
                <a:cubicBezTo>
                  <a:pt x="57734" y="22144"/>
                  <a:pt x="57239" y="21656"/>
                  <a:pt x="56744" y="21148"/>
                </a:cubicBezTo>
                <a:cubicBezTo>
                  <a:pt x="56737" y="21148"/>
                  <a:pt x="56737" y="21141"/>
                  <a:pt x="56731" y="21141"/>
                </a:cubicBezTo>
                <a:cubicBezTo>
                  <a:pt x="56677" y="21054"/>
                  <a:pt x="56630" y="20987"/>
                  <a:pt x="56597" y="20933"/>
                </a:cubicBezTo>
                <a:cubicBezTo>
                  <a:pt x="53338" y="15862"/>
                  <a:pt x="52141" y="9994"/>
                  <a:pt x="47631" y="5652"/>
                </a:cubicBezTo>
                <a:cubicBezTo>
                  <a:pt x="43730" y="1892"/>
                  <a:pt x="38560" y="1"/>
                  <a:pt x="3334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23"/>
          <p:cNvSpPr txBox="1"/>
          <p:nvPr>
            <p:ph idx="1" type="subTitle"/>
          </p:nvPr>
        </p:nvSpPr>
        <p:spPr>
          <a:xfrm>
            <a:off x="3288600" y="3608100"/>
            <a:ext cx="2566800" cy="71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Retention target was below 40%, the market average for top </a:t>
            </a:r>
            <a:r>
              <a:rPr lang="en"/>
              <a:t>games.</a:t>
            </a:r>
            <a:endParaRPr/>
          </a:p>
        </p:txBody>
      </p:sp>
      <p:sp>
        <p:nvSpPr>
          <p:cNvPr id="1575" name="Google Shape;1575;p23"/>
          <p:cNvSpPr txBox="1"/>
          <p:nvPr>
            <p:ph type="title"/>
          </p:nvPr>
        </p:nvSpPr>
        <p:spPr>
          <a:xfrm>
            <a:off x="2745900" y="2766300"/>
            <a:ext cx="36522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700"/>
              <a:t>Low user retention for D1</a:t>
            </a:r>
            <a:endParaRPr sz="2700"/>
          </a:p>
        </p:txBody>
      </p:sp>
      <p:sp>
        <p:nvSpPr>
          <p:cNvPr id="1576" name="Google Shape;1576;p23"/>
          <p:cNvSpPr txBox="1"/>
          <p:nvPr>
            <p:ph idx="2" type="title"/>
          </p:nvPr>
        </p:nvSpPr>
        <p:spPr>
          <a:xfrm>
            <a:off x="2745900" y="427800"/>
            <a:ext cx="3652200" cy="223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700"/>
              <a:t>3</a:t>
            </a:r>
            <a:endParaRPr sz="18700"/>
          </a:p>
        </p:txBody>
      </p:sp>
      <p:grpSp>
        <p:nvGrpSpPr>
          <p:cNvPr id="1577" name="Google Shape;1577;p23"/>
          <p:cNvGrpSpPr/>
          <p:nvPr/>
        </p:nvGrpSpPr>
        <p:grpSpPr>
          <a:xfrm flipH="1" rot="522000">
            <a:off x="824420" y="2281604"/>
            <a:ext cx="1854656" cy="2137251"/>
            <a:chOff x="-9416619" y="-5800622"/>
            <a:chExt cx="1624416" cy="1872092"/>
          </a:xfrm>
        </p:grpSpPr>
        <p:sp>
          <p:nvSpPr>
            <p:cNvPr id="1578" name="Google Shape;1578;p23"/>
            <p:cNvSpPr/>
            <p:nvPr/>
          </p:nvSpPr>
          <p:spPr>
            <a:xfrm>
              <a:off x="-9090039" y="-4605960"/>
              <a:ext cx="135411" cy="491368"/>
            </a:xfrm>
            <a:custGeom>
              <a:rect b="b" l="l" r="r" t="t"/>
              <a:pathLst>
                <a:path extrusionOk="0" h="10487" w="2890">
                  <a:moveTo>
                    <a:pt x="579" y="1131"/>
                  </a:moveTo>
                  <a:cubicBezTo>
                    <a:pt x="554" y="1156"/>
                    <a:pt x="517" y="1193"/>
                    <a:pt x="517" y="1217"/>
                  </a:cubicBezTo>
                  <a:cubicBezTo>
                    <a:pt x="542" y="1463"/>
                    <a:pt x="579" y="1709"/>
                    <a:pt x="616" y="1955"/>
                  </a:cubicBezTo>
                  <a:cubicBezTo>
                    <a:pt x="616" y="1967"/>
                    <a:pt x="640" y="1992"/>
                    <a:pt x="652" y="1992"/>
                  </a:cubicBezTo>
                  <a:cubicBezTo>
                    <a:pt x="677" y="1980"/>
                    <a:pt x="726" y="1967"/>
                    <a:pt x="726" y="1943"/>
                  </a:cubicBezTo>
                  <a:cubicBezTo>
                    <a:pt x="775" y="1660"/>
                    <a:pt x="763" y="1377"/>
                    <a:pt x="579" y="1131"/>
                  </a:cubicBezTo>
                  <a:close/>
                  <a:moveTo>
                    <a:pt x="2632" y="10474"/>
                  </a:moveTo>
                  <a:cubicBezTo>
                    <a:pt x="2509" y="10437"/>
                    <a:pt x="2398" y="10351"/>
                    <a:pt x="2238" y="10401"/>
                  </a:cubicBezTo>
                  <a:cubicBezTo>
                    <a:pt x="2140" y="10425"/>
                    <a:pt x="2066" y="10339"/>
                    <a:pt x="2066" y="10228"/>
                  </a:cubicBezTo>
                  <a:cubicBezTo>
                    <a:pt x="2066" y="10081"/>
                    <a:pt x="2066" y="9946"/>
                    <a:pt x="2066" y="9810"/>
                  </a:cubicBezTo>
                  <a:cubicBezTo>
                    <a:pt x="2078" y="9085"/>
                    <a:pt x="2066" y="8348"/>
                    <a:pt x="1992" y="7622"/>
                  </a:cubicBezTo>
                  <a:cubicBezTo>
                    <a:pt x="1980" y="7475"/>
                    <a:pt x="1968" y="7315"/>
                    <a:pt x="1968" y="7155"/>
                  </a:cubicBezTo>
                  <a:cubicBezTo>
                    <a:pt x="1931" y="6319"/>
                    <a:pt x="1796" y="5508"/>
                    <a:pt x="1513" y="4733"/>
                  </a:cubicBezTo>
                  <a:cubicBezTo>
                    <a:pt x="1451" y="4561"/>
                    <a:pt x="1365" y="4401"/>
                    <a:pt x="1304" y="4242"/>
                  </a:cubicBezTo>
                  <a:cubicBezTo>
                    <a:pt x="1230" y="4057"/>
                    <a:pt x="1156" y="3873"/>
                    <a:pt x="1095" y="3688"/>
                  </a:cubicBezTo>
                  <a:cubicBezTo>
                    <a:pt x="1083" y="3652"/>
                    <a:pt x="1083" y="3615"/>
                    <a:pt x="1083" y="3578"/>
                  </a:cubicBezTo>
                  <a:cubicBezTo>
                    <a:pt x="1120" y="3406"/>
                    <a:pt x="1181" y="3246"/>
                    <a:pt x="1132" y="3061"/>
                  </a:cubicBezTo>
                  <a:cubicBezTo>
                    <a:pt x="1083" y="2902"/>
                    <a:pt x="1120" y="2717"/>
                    <a:pt x="1107" y="2533"/>
                  </a:cubicBezTo>
                  <a:cubicBezTo>
                    <a:pt x="1107" y="2459"/>
                    <a:pt x="1095" y="2385"/>
                    <a:pt x="1083" y="2299"/>
                  </a:cubicBezTo>
                  <a:cubicBezTo>
                    <a:pt x="812" y="2410"/>
                    <a:pt x="972" y="2705"/>
                    <a:pt x="800" y="2840"/>
                  </a:cubicBezTo>
                  <a:cubicBezTo>
                    <a:pt x="763" y="2816"/>
                    <a:pt x="714" y="2803"/>
                    <a:pt x="702" y="2779"/>
                  </a:cubicBezTo>
                  <a:cubicBezTo>
                    <a:pt x="480" y="2324"/>
                    <a:pt x="148" y="1918"/>
                    <a:pt x="1" y="1402"/>
                  </a:cubicBezTo>
                  <a:cubicBezTo>
                    <a:pt x="62" y="1340"/>
                    <a:pt x="124" y="1279"/>
                    <a:pt x="185" y="1217"/>
                  </a:cubicBezTo>
                  <a:cubicBezTo>
                    <a:pt x="185" y="1168"/>
                    <a:pt x="198" y="1131"/>
                    <a:pt x="185" y="1094"/>
                  </a:cubicBezTo>
                  <a:cubicBezTo>
                    <a:pt x="111" y="787"/>
                    <a:pt x="50" y="480"/>
                    <a:pt x="99" y="160"/>
                  </a:cubicBezTo>
                  <a:cubicBezTo>
                    <a:pt x="111" y="111"/>
                    <a:pt x="161" y="74"/>
                    <a:pt x="198" y="0"/>
                  </a:cubicBezTo>
                  <a:cubicBezTo>
                    <a:pt x="407" y="246"/>
                    <a:pt x="554" y="504"/>
                    <a:pt x="677" y="775"/>
                  </a:cubicBezTo>
                  <a:cubicBezTo>
                    <a:pt x="911" y="1267"/>
                    <a:pt x="1144" y="1771"/>
                    <a:pt x="1378" y="2275"/>
                  </a:cubicBezTo>
                  <a:cubicBezTo>
                    <a:pt x="1439" y="2410"/>
                    <a:pt x="1501" y="2557"/>
                    <a:pt x="1550" y="2705"/>
                  </a:cubicBezTo>
                  <a:cubicBezTo>
                    <a:pt x="1599" y="2828"/>
                    <a:pt x="1636" y="2975"/>
                    <a:pt x="1697" y="3098"/>
                  </a:cubicBezTo>
                  <a:cubicBezTo>
                    <a:pt x="1882" y="3504"/>
                    <a:pt x="1992" y="3947"/>
                    <a:pt x="2189" y="4352"/>
                  </a:cubicBezTo>
                  <a:cubicBezTo>
                    <a:pt x="2263" y="4487"/>
                    <a:pt x="2312" y="4623"/>
                    <a:pt x="2435" y="4746"/>
                  </a:cubicBezTo>
                  <a:cubicBezTo>
                    <a:pt x="2558" y="4869"/>
                    <a:pt x="2607" y="5053"/>
                    <a:pt x="2570" y="5237"/>
                  </a:cubicBezTo>
                  <a:cubicBezTo>
                    <a:pt x="2533" y="5471"/>
                    <a:pt x="2570" y="5704"/>
                    <a:pt x="2607" y="5938"/>
                  </a:cubicBezTo>
                  <a:cubicBezTo>
                    <a:pt x="2669" y="6331"/>
                    <a:pt x="2730" y="6713"/>
                    <a:pt x="2718" y="7118"/>
                  </a:cubicBezTo>
                  <a:cubicBezTo>
                    <a:pt x="2705" y="7290"/>
                    <a:pt x="2730" y="7462"/>
                    <a:pt x="2767" y="7635"/>
                  </a:cubicBezTo>
                  <a:cubicBezTo>
                    <a:pt x="2853" y="8028"/>
                    <a:pt x="2865" y="8421"/>
                    <a:pt x="2865" y="8815"/>
                  </a:cubicBezTo>
                  <a:cubicBezTo>
                    <a:pt x="2865" y="9011"/>
                    <a:pt x="2853" y="9208"/>
                    <a:pt x="2865" y="9405"/>
                  </a:cubicBezTo>
                  <a:cubicBezTo>
                    <a:pt x="2890" y="9786"/>
                    <a:pt x="2816" y="10155"/>
                    <a:pt x="2619" y="10487"/>
                  </a:cubicBezTo>
                  <a:close/>
                </a:path>
              </a:pathLst>
            </a:custGeom>
            <a:solidFill>
              <a:srgbClr val="F2AD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23"/>
            <p:cNvSpPr/>
            <p:nvPr/>
          </p:nvSpPr>
          <p:spPr>
            <a:xfrm>
              <a:off x="-9251877" y="-4840985"/>
              <a:ext cx="155559" cy="281739"/>
            </a:xfrm>
            <a:custGeom>
              <a:rect b="b" l="l" r="r" t="t"/>
              <a:pathLst>
                <a:path extrusionOk="0" h="6013" w="3320">
                  <a:moveTo>
                    <a:pt x="37" y="1"/>
                  </a:moveTo>
                  <a:cubicBezTo>
                    <a:pt x="86" y="25"/>
                    <a:pt x="148" y="38"/>
                    <a:pt x="185" y="74"/>
                  </a:cubicBezTo>
                  <a:cubicBezTo>
                    <a:pt x="738" y="652"/>
                    <a:pt x="1291" y="1242"/>
                    <a:pt x="1844" y="1820"/>
                  </a:cubicBezTo>
                  <a:cubicBezTo>
                    <a:pt x="1857" y="1832"/>
                    <a:pt x="1869" y="1857"/>
                    <a:pt x="1894" y="1869"/>
                  </a:cubicBezTo>
                  <a:cubicBezTo>
                    <a:pt x="2029" y="1980"/>
                    <a:pt x="1955" y="2103"/>
                    <a:pt x="1918" y="2238"/>
                  </a:cubicBezTo>
                  <a:cubicBezTo>
                    <a:pt x="2336" y="3013"/>
                    <a:pt x="2951" y="3664"/>
                    <a:pt x="3320" y="4475"/>
                  </a:cubicBezTo>
                  <a:cubicBezTo>
                    <a:pt x="3283" y="4979"/>
                    <a:pt x="3246" y="5484"/>
                    <a:pt x="3209" y="6012"/>
                  </a:cubicBezTo>
                  <a:cubicBezTo>
                    <a:pt x="3160" y="5975"/>
                    <a:pt x="3111" y="5938"/>
                    <a:pt x="3086" y="5901"/>
                  </a:cubicBezTo>
                  <a:cubicBezTo>
                    <a:pt x="2939" y="5643"/>
                    <a:pt x="2803" y="5373"/>
                    <a:pt x="2680" y="5115"/>
                  </a:cubicBezTo>
                  <a:cubicBezTo>
                    <a:pt x="2410" y="4549"/>
                    <a:pt x="2078" y="4008"/>
                    <a:pt x="1758" y="3467"/>
                  </a:cubicBezTo>
                  <a:cubicBezTo>
                    <a:pt x="1316" y="2742"/>
                    <a:pt x="898" y="2004"/>
                    <a:pt x="504" y="1267"/>
                  </a:cubicBezTo>
                  <a:cubicBezTo>
                    <a:pt x="295" y="886"/>
                    <a:pt x="160" y="468"/>
                    <a:pt x="0" y="62"/>
                  </a:cubicBezTo>
                  <a:cubicBezTo>
                    <a:pt x="0" y="50"/>
                    <a:pt x="25" y="38"/>
                    <a:pt x="37" y="1"/>
                  </a:cubicBezTo>
                  <a:close/>
                </a:path>
              </a:pathLst>
            </a:custGeom>
            <a:solidFill>
              <a:srgbClr val="F2AD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23"/>
            <p:cNvSpPr/>
            <p:nvPr/>
          </p:nvSpPr>
          <p:spPr>
            <a:xfrm>
              <a:off x="-8983444" y="-4462537"/>
              <a:ext cx="56460" cy="360643"/>
            </a:xfrm>
            <a:custGeom>
              <a:rect b="b" l="l" r="r" t="t"/>
              <a:pathLst>
                <a:path extrusionOk="0" h="7697" w="1205">
                  <a:moveTo>
                    <a:pt x="344" y="7426"/>
                  </a:moveTo>
                  <a:cubicBezTo>
                    <a:pt x="467" y="7413"/>
                    <a:pt x="590" y="7487"/>
                    <a:pt x="689" y="7401"/>
                  </a:cubicBezTo>
                  <a:cubicBezTo>
                    <a:pt x="812" y="7303"/>
                    <a:pt x="836" y="7180"/>
                    <a:pt x="848" y="7032"/>
                  </a:cubicBezTo>
                  <a:cubicBezTo>
                    <a:pt x="873" y="6602"/>
                    <a:pt x="922" y="6172"/>
                    <a:pt x="910" y="5741"/>
                  </a:cubicBezTo>
                  <a:cubicBezTo>
                    <a:pt x="910" y="5323"/>
                    <a:pt x="861" y="4918"/>
                    <a:pt x="799" y="4512"/>
                  </a:cubicBezTo>
                  <a:cubicBezTo>
                    <a:pt x="775" y="4315"/>
                    <a:pt x="750" y="4119"/>
                    <a:pt x="738" y="3922"/>
                  </a:cubicBezTo>
                  <a:cubicBezTo>
                    <a:pt x="725" y="3455"/>
                    <a:pt x="701" y="2975"/>
                    <a:pt x="689" y="2508"/>
                  </a:cubicBezTo>
                  <a:cubicBezTo>
                    <a:pt x="689" y="2201"/>
                    <a:pt x="590" y="1930"/>
                    <a:pt x="467" y="1660"/>
                  </a:cubicBezTo>
                  <a:cubicBezTo>
                    <a:pt x="344" y="1353"/>
                    <a:pt x="234" y="1033"/>
                    <a:pt x="111" y="726"/>
                  </a:cubicBezTo>
                  <a:cubicBezTo>
                    <a:pt x="0" y="455"/>
                    <a:pt x="98" y="234"/>
                    <a:pt x="295" y="37"/>
                  </a:cubicBezTo>
                  <a:cubicBezTo>
                    <a:pt x="332" y="0"/>
                    <a:pt x="430" y="13"/>
                    <a:pt x="443" y="74"/>
                  </a:cubicBezTo>
                  <a:cubicBezTo>
                    <a:pt x="516" y="394"/>
                    <a:pt x="603" y="726"/>
                    <a:pt x="664" y="1045"/>
                  </a:cubicBezTo>
                  <a:cubicBezTo>
                    <a:pt x="775" y="1648"/>
                    <a:pt x="885" y="2250"/>
                    <a:pt x="996" y="2840"/>
                  </a:cubicBezTo>
                  <a:cubicBezTo>
                    <a:pt x="1021" y="2963"/>
                    <a:pt x="1045" y="3074"/>
                    <a:pt x="1045" y="3197"/>
                  </a:cubicBezTo>
                  <a:cubicBezTo>
                    <a:pt x="1057" y="3701"/>
                    <a:pt x="1082" y="4217"/>
                    <a:pt x="1082" y="4733"/>
                  </a:cubicBezTo>
                  <a:cubicBezTo>
                    <a:pt x="1082" y="5102"/>
                    <a:pt x="1082" y="5471"/>
                    <a:pt x="1143" y="5840"/>
                  </a:cubicBezTo>
                  <a:cubicBezTo>
                    <a:pt x="1205" y="6270"/>
                    <a:pt x="1131" y="6713"/>
                    <a:pt x="1070" y="7143"/>
                  </a:cubicBezTo>
                  <a:cubicBezTo>
                    <a:pt x="1057" y="7204"/>
                    <a:pt x="1008" y="7278"/>
                    <a:pt x="959" y="7340"/>
                  </a:cubicBezTo>
                  <a:cubicBezTo>
                    <a:pt x="898" y="7438"/>
                    <a:pt x="824" y="7524"/>
                    <a:pt x="750" y="7622"/>
                  </a:cubicBezTo>
                  <a:cubicBezTo>
                    <a:pt x="701" y="7684"/>
                    <a:pt x="603" y="7696"/>
                    <a:pt x="553" y="7635"/>
                  </a:cubicBezTo>
                  <a:cubicBezTo>
                    <a:pt x="480" y="7573"/>
                    <a:pt x="418" y="7487"/>
                    <a:pt x="357" y="7413"/>
                  </a:cubicBezTo>
                  <a:close/>
                </a:path>
              </a:pathLst>
            </a:custGeom>
            <a:solidFill>
              <a:srgbClr val="F2AD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23"/>
            <p:cNvSpPr/>
            <p:nvPr/>
          </p:nvSpPr>
          <p:spPr>
            <a:xfrm>
              <a:off x="-9039342" y="-4566227"/>
              <a:ext cx="65128" cy="103737"/>
            </a:xfrm>
            <a:custGeom>
              <a:rect b="b" l="l" r="r" t="t"/>
              <a:pathLst>
                <a:path extrusionOk="0" h="2214" w="1390">
                  <a:moveTo>
                    <a:pt x="1390" y="1808"/>
                  </a:moveTo>
                  <a:cubicBezTo>
                    <a:pt x="1267" y="1955"/>
                    <a:pt x="1144" y="2066"/>
                    <a:pt x="1021" y="2213"/>
                  </a:cubicBezTo>
                  <a:cubicBezTo>
                    <a:pt x="960" y="2115"/>
                    <a:pt x="898" y="2054"/>
                    <a:pt x="886" y="1980"/>
                  </a:cubicBezTo>
                  <a:cubicBezTo>
                    <a:pt x="775" y="1574"/>
                    <a:pt x="578" y="1218"/>
                    <a:pt x="394" y="849"/>
                  </a:cubicBezTo>
                  <a:cubicBezTo>
                    <a:pt x="333" y="714"/>
                    <a:pt x="247" y="578"/>
                    <a:pt x="197" y="431"/>
                  </a:cubicBezTo>
                  <a:cubicBezTo>
                    <a:pt x="160" y="296"/>
                    <a:pt x="1" y="173"/>
                    <a:pt x="99" y="1"/>
                  </a:cubicBezTo>
                  <a:cubicBezTo>
                    <a:pt x="259" y="37"/>
                    <a:pt x="308" y="173"/>
                    <a:pt x="382" y="283"/>
                  </a:cubicBezTo>
                  <a:cubicBezTo>
                    <a:pt x="652" y="615"/>
                    <a:pt x="923" y="947"/>
                    <a:pt x="1181" y="1279"/>
                  </a:cubicBezTo>
                  <a:cubicBezTo>
                    <a:pt x="1316" y="1439"/>
                    <a:pt x="1353" y="1623"/>
                    <a:pt x="1390" y="1808"/>
                  </a:cubicBezTo>
                  <a:close/>
                </a:path>
              </a:pathLst>
            </a:custGeom>
            <a:solidFill>
              <a:srgbClr val="F2AD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23"/>
            <p:cNvSpPr/>
            <p:nvPr/>
          </p:nvSpPr>
          <p:spPr>
            <a:xfrm>
              <a:off x="-9066424" y="-4619220"/>
              <a:ext cx="9277" cy="11573"/>
            </a:xfrm>
            <a:custGeom>
              <a:rect b="b" l="l" r="r" t="t"/>
              <a:pathLst>
                <a:path extrusionOk="0" h="247" w="198">
                  <a:moveTo>
                    <a:pt x="1" y="13"/>
                  </a:moveTo>
                  <a:cubicBezTo>
                    <a:pt x="112" y="13"/>
                    <a:pt x="148" y="111"/>
                    <a:pt x="198" y="197"/>
                  </a:cubicBezTo>
                  <a:cubicBezTo>
                    <a:pt x="198" y="210"/>
                    <a:pt x="198" y="234"/>
                    <a:pt x="185" y="246"/>
                  </a:cubicBezTo>
                  <a:cubicBezTo>
                    <a:pt x="185" y="246"/>
                    <a:pt x="148" y="246"/>
                    <a:pt x="148" y="246"/>
                  </a:cubicBezTo>
                  <a:cubicBezTo>
                    <a:pt x="99" y="173"/>
                    <a:pt x="50" y="87"/>
                    <a:pt x="13" y="1"/>
                  </a:cubicBezTo>
                  <a:close/>
                </a:path>
              </a:pathLst>
            </a:custGeom>
            <a:solidFill>
              <a:srgbClr val="F2AD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23"/>
            <p:cNvSpPr/>
            <p:nvPr/>
          </p:nvSpPr>
          <p:spPr>
            <a:xfrm>
              <a:off x="-9080809" y="-4641102"/>
              <a:ext cx="1780" cy="1780"/>
            </a:xfrm>
            <a:custGeom>
              <a:rect b="b" l="l" r="r" t="t"/>
              <a:pathLst>
                <a:path extrusionOk="0" h="38" w="38">
                  <a:moveTo>
                    <a:pt x="1" y="0"/>
                  </a:moveTo>
                  <a:lnTo>
                    <a:pt x="37" y="0"/>
                  </a:lnTo>
                  <a:lnTo>
                    <a:pt x="25" y="37"/>
                  </a:lnTo>
                  <a:close/>
                </a:path>
              </a:pathLst>
            </a:custGeom>
            <a:solidFill>
              <a:srgbClr val="F2AD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23"/>
            <p:cNvSpPr/>
            <p:nvPr/>
          </p:nvSpPr>
          <p:spPr>
            <a:xfrm>
              <a:off x="-9069845" y="-4624421"/>
              <a:ext cx="4076" cy="5810"/>
            </a:xfrm>
            <a:custGeom>
              <a:rect b="b" l="l" r="r" t="t"/>
              <a:pathLst>
                <a:path extrusionOk="0" h="124" w="87">
                  <a:moveTo>
                    <a:pt x="86" y="112"/>
                  </a:moveTo>
                  <a:cubicBezTo>
                    <a:pt x="62" y="87"/>
                    <a:pt x="25" y="62"/>
                    <a:pt x="12" y="38"/>
                  </a:cubicBezTo>
                  <a:cubicBezTo>
                    <a:pt x="0" y="38"/>
                    <a:pt x="25" y="1"/>
                    <a:pt x="25" y="1"/>
                  </a:cubicBezTo>
                  <a:cubicBezTo>
                    <a:pt x="86" y="26"/>
                    <a:pt x="74" y="75"/>
                    <a:pt x="74" y="124"/>
                  </a:cubicBezTo>
                  <a:close/>
                </a:path>
              </a:pathLst>
            </a:custGeom>
            <a:solidFill>
              <a:srgbClr val="F2AD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23"/>
            <p:cNvSpPr/>
            <p:nvPr/>
          </p:nvSpPr>
          <p:spPr>
            <a:xfrm>
              <a:off x="-9136098" y="-4719443"/>
              <a:ext cx="2343" cy="2343"/>
            </a:xfrm>
            <a:custGeom>
              <a:rect b="b" l="l" r="r" t="t"/>
              <a:pathLst>
                <a:path extrusionOk="0" h="50" w="50">
                  <a:moveTo>
                    <a:pt x="50" y="50"/>
                  </a:moveTo>
                  <a:cubicBezTo>
                    <a:pt x="37" y="50"/>
                    <a:pt x="25" y="50"/>
                    <a:pt x="13" y="50"/>
                  </a:cubicBezTo>
                  <a:cubicBezTo>
                    <a:pt x="0" y="37"/>
                    <a:pt x="0" y="25"/>
                    <a:pt x="0" y="13"/>
                  </a:cubicBezTo>
                  <a:cubicBezTo>
                    <a:pt x="0" y="1"/>
                    <a:pt x="25" y="1"/>
                    <a:pt x="37" y="1"/>
                  </a:cubicBezTo>
                  <a:cubicBezTo>
                    <a:pt x="37" y="13"/>
                    <a:pt x="37" y="25"/>
                    <a:pt x="50" y="50"/>
                  </a:cubicBezTo>
                  <a:close/>
                </a:path>
              </a:pathLst>
            </a:custGeom>
            <a:solidFill>
              <a:srgbClr val="F2AD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23"/>
            <p:cNvSpPr/>
            <p:nvPr/>
          </p:nvSpPr>
          <p:spPr>
            <a:xfrm>
              <a:off x="-9126867" y="-4220063"/>
              <a:ext cx="111187" cy="88181"/>
            </a:xfrm>
            <a:custGeom>
              <a:rect b="b" l="l" r="r" t="t"/>
              <a:pathLst>
                <a:path extrusionOk="0" h="1882" w="2373">
                  <a:moveTo>
                    <a:pt x="2336" y="1488"/>
                  </a:moveTo>
                  <a:cubicBezTo>
                    <a:pt x="2201" y="1599"/>
                    <a:pt x="2004" y="1636"/>
                    <a:pt x="2028" y="1882"/>
                  </a:cubicBezTo>
                  <a:cubicBezTo>
                    <a:pt x="1537" y="1648"/>
                    <a:pt x="1082" y="1550"/>
                    <a:pt x="615" y="1501"/>
                  </a:cubicBezTo>
                  <a:cubicBezTo>
                    <a:pt x="504" y="1341"/>
                    <a:pt x="406" y="1193"/>
                    <a:pt x="307" y="1058"/>
                  </a:cubicBezTo>
                  <a:cubicBezTo>
                    <a:pt x="344" y="1021"/>
                    <a:pt x="381" y="984"/>
                    <a:pt x="393" y="984"/>
                  </a:cubicBezTo>
                  <a:cubicBezTo>
                    <a:pt x="713" y="1169"/>
                    <a:pt x="1070" y="1193"/>
                    <a:pt x="1426" y="1193"/>
                  </a:cubicBezTo>
                  <a:cubicBezTo>
                    <a:pt x="1537" y="1193"/>
                    <a:pt x="1660" y="1218"/>
                    <a:pt x="1770" y="1206"/>
                  </a:cubicBezTo>
                  <a:cubicBezTo>
                    <a:pt x="1795" y="1206"/>
                    <a:pt x="1832" y="1169"/>
                    <a:pt x="1844" y="1132"/>
                  </a:cubicBezTo>
                  <a:cubicBezTo>
                    <a:pt x="1844" y="1107"/>
                    <a:pt x="1832" y="1058"/>
                    <a:pt x="1807" y="1034"/>
                  </a:cubicBezTo>
                  <a:cubicBezTo>
                    <a:pt x="1758" y="960"/>
                    <a:pt x="1684" y="935"/>
                    <a:pt x="1611" y="935"/>
                  </a:cubicBezTo>
                  <a:cubicBezTo>
                    <a:pt x="1131" y="960"/>
                    <a:pt x="688" y="763"/>
                    <a:pt x="209" y="788"/>
                  </a:cubicBezTo>
                  <a:cubicBezTo>
                    <a:pt x="111" y="800"/>
                    <a:pt x="12" y="702"/>
                    <a:pt x="12" y="603"/>
                  </a:cubicBezTo>
                  <a:cubicBezTo>
                    <a:pt x="0" y="468"/>
                    <a:pt x="0" y="333"/>
                    <a:pt x="0" y="198"/>
                  </a:cubicBezTo>
                  <a:cubicBezTo>
                    <a:pt x="0" y="87"/>
                    <a:pt x="86" y="1"/>
                    <a:pt x="184" y="1"/>
                  </a:cubicBezTo>
                  <a:cubicBezTo>
                    <a:pt x="480" y="1"/>
                    <a:pt x="775" y="1"/>
                    <a:pt x="1057" y="75"/>
                  </a:cubicBezTo>
                  <a:cubicBezTo>
                    <a:pt x="1291" y="136"/>
                    <a:pt x="1524" y="161"/>
                    <a:pt x="1758" y="185"/>
                  </a:cubicBezTo>
                  <a:cubicBezTo>
                    <a:pt x="1881" y="198"/>
                    <a:pt x="2028" y="99"/>
                    <a:pt x="2139" y="222"/>
                  </a:cubicBezTo>
                  <a:cubicBezTo>
                    <a:pt x="2250" y="333"/>
                    <a:pt x="2225" y="480"/>
                    <a:pt x="2250" y="616"/>
                  </a:cubicBezTo>
                  <a:cubicBezTo>
                    <a:pt x="2311" y="898"/>
                    <a:pt x="2373" y="1181"/>
                    <a:pt x="2336" y="1488"/>
                  </a:cubicBezTo>
                  <a:close/>
                </a:path>
              </a:pathLst>
            </a:custGeom>
            <a:solidFill>
              <a:srgbClr val="DA99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23"/>
            <p:cNvSpPr/>
            <p:nvPr/>
          </p:nvSpPr>
          <p:spPr>
            <a:xfrm>
              <a:off x="-9091164" y="-4381338"/>
              <a:ext cx="58194" cy="101441"/>
            </a:xfrm>
            <a:custGeom>
              <a:rect b="b" l="l" r="r" t="t"/>
              <a:pathLst>
                <a:path extrusionOk="0" h="2165" w="1242">
                  <a:moveTo>
                    <a:pt x="1205" y="2128"/>
                  </a:moveTo>
                  <a:cubicBezTo>
                    <a:pt x="1168" y="2140"/>
                    <a:pt x="1131" y="2164"/>
                    <a:pt x="1107" y="2152"/>
                  </a:cubicBezTo>
                  <a:cubicBezTo>
                    <a:pt x="812" y="2103"/>
                    <a:pt x="529" y="2054"/>
                    <a:pt x="234" y="2005"/>
                  </a:cubicBezTo>
                  <a:cubicBezTo>
                    <a:pt x="37" y="1955"/>
                    <a:pt x="0" y="1882"/>
                    <a:pt x="62" y="1660"/>
                  </a:cubicBezTo>
                  <a:cubicBezTo>
                    <a:pt x="172" y="1328"/>
                    <a:pt x="283" y="997"/>
                    <a:pt x="480" y="702"/>
                  </a:cubicBezTo>
                  <a:cubicBezTo>
                    <a:pt x="590" y="529"/>
                    <a:pt x="652" y="345"/>
                    <a:pt x="701" y="161"/>
                  </a:cubicBezTo>
                  <a:cubicBezTo>
                    <a:pt x="713" y="87"/>
                    <a:pt x="750" y="13"/>
                    <a:pt x="849" y="1"/>
                  </a:cubicBezTo>
                  <a:cubicBezTo>
                    <a:pt x="935" y="210"/>
                    <a:pt x="1033" y="431"/>
                    <a:pt x="984" y="677"/>
                  </a:cubicBezTo>
                  <a:cubicBezTo>
                    <a:pt x="971" y="726"/>
                    <a:pt x="996" y="800"/>
                    <a:pt x="1021" y="824"/>
                  </a:cubicBezTo>
                  <a:cubicBezTo>
                    <a:pt x="1144" y="947"/>
                    <a:pt x="1156" y="1107"/>
                    <a:pt x="1193" y="1255"/>
                  </a:cubicBezTo>
                  <a:cubicBezTo>
                    <a:pt x="1242" y="1550"/>
                    <a:pt x="1242" y="1833"/>
                    <a:pt x="1205" y="2128"/>
                  </a:cubicBezTo>
                  <a:close/>
                </a:path>
              </a:pathLst>
            </a:custGeom>
            <a:solidFill>
              <a:srgbClr val="DA99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23"/>
            <p:cNvSpPr/>
            <p:nvPr/>
          </p:nvSpPr>
          <p:spPr>
            <a:xfrm>
              <a:off x="-9119980" y="-4273056"/>
              <a:ext cx="96802" cy="49619"/>
            </a:xfrm>
            <a:custGeom>
              <a:rect b="b" l="l" r="r" t="t"/>
              <a:pathLst>
                <a:path extrusionOk="0" h="1059" w="2066">
                  <a:moveTo>
                    <a:pt x="1" y="739"/>
                  </a:moveTo>
                  <a:cubicBezTo>
                    <a:pt x="50" y="493"/>
                    <a:pt x="124" y="271"/>
                    <a:pt x="283" y="99"/>
                  </a:cubicBezTo>
                  <a:cubicBezTo>
                    <a:pt x="333" y="38"/>
                    <a:pt x="406" y="1"/>
                    <a:pt x="492" y="26"/>
                  </a:cubicBezTo>
                  <a:cubicBezTo>
                    <a:pt x="972" y="136"/>
                    <a:pt x="1439" y="247"/>
                    <a:pt x="1931" y="370"/>
                  </a:cubicBezTo>
                  <a:cubicBezTo>
                    <a:pt x="2041" y="530"/>
                    <a:pt x="2066" y="714"/>
                    <a:pt x="2017" y="923"/>
                  </a:cubicBezTo>
                  <a:cubicBezTo>
                    <a:pt x="1992" y="1009"/>
                    <a:pt x="1931" y="1058"/>
                    <a:pt x="1845" y="1046"/>
                  </a:cubicBezTo>
                  <a:cubicBezTo>
                    <a:pt x="1734" y="1021"/>
                    <a:pt x="1611" y="1009"/>
                    <a:pt x="1500" y="972"/>
                  </a:cubicBezTo>
                  <a:cubicBezTo>
                    <a:pt x="1353" y="911"/>
                    <a:pt x="1205" y="886"/>
                    <a:pt x="1058" y="837"/>
                  </a:cubicBezTo>
                  <a:cubicBezTo>
                    <a:pt x="824" y="775"/>
                    <a:pt x="603" y="751"/>
                    <a:pt x="357" y="788"/>
                  </a:cubicBezTo>
                  <a:cubicBezTo>
                    <a:pt x="246" y="800"/>
                    <a:pt x="136" y="763"/>
                    <a:pt x="1" y="739"/>
                  </a:cubicBezTo>
                  <a:close/>
                </a:path>
              </a:pathLst>
            </a:custGeom>
            <a:solidFill>
              <a:srgbClr val="DA99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23"/>
            <p:cNvSpPr/>
            <p:nvPr/>
          </p:nvSpPr>
          <p:spPr>
            <a:xfrm>
              <a:off x="-9416619" y="-5800622"/>
              <a:ext cx="1624416" cy="1872092"/>
            </a:xfrm>
            <a:custGeom>
              <a:rect b="b" l="l" r="r" t="t"/>
              <a:pathLst>
                <a:path extrusionOk="0" h="39955" w="34669">
                  <a:moveTo>
                    <a:pt x="8004" y="21158"/>
                  </a:moveTo>
                  <a:cubicBezTo>
                    <a:pt x="8102" y="21010"/>
                    <a:pt x="8237" y="20764"/>
                    <a:pt x="8323" y="20445"/>
                  </a:cubicBezTo>
                  <a:cubicBezTo>
                    <a:pt x="8360" y="20346"/>
                    <a:pt x="8520" y="20101"/>
                    <a:pt x="8643" y="19916"/>
                  </a:cubicBezTo>
                  <a:cubicBezTo>
                    <a:pt x="8741" y="19781"/>
                    <a:pt x="8839" y="19633"/>
                    <a:pt x="8938" y="19474"/>
                  </a:cubicBezTo>
                  <a:cubicBezTo>
                    <a:pt x="8864" y="19818"/>
                    <a:pt x="8753" y="20199"/>
                    <a:pt x="8630" y="20592"/>
                  </a:cubicBezTo>
                  <a:lnTo>
                    <a:pt x="8618" y="20629"/>
                  </a:lnTo>
                  <a:cubicBezTo>
                    <a:pt x="8569" y="20728"/>
                    <a:pt x="8532" y="20814"/>
                    <a:pt x="8483" y="20912"/>
                  </a:cubicBezTo>
                  <a:cubicBezTo>
                    <a:pt x="8335" y="21207"/>
                    <a:pt x="8188" y="21502"/>
                    <a:pt x="8028" y="21772"/>
                  </a:cubicBezTo>
                  <a:cubicBezTo>
                    <a:pt x="7954" y="21662"/>
                    <a:pt x="7881" y="21563"/>
                    <a:pt x="7807" y="21453"/>
                  </a:cubicBezTo>
                  <a:close/>
                  <a:moveTo>
                    <a:pt x="34090" y="33525"/>
                  </a:moveTo>
                  <a:cubicBezTo>
                    <a:pt x="33697" y="32972"/>
                    <a:pt x="33045" y="32640"/>
                    <a:pt x="32357" y="32640"/>
                  </a:cubicBezTo>
                  <a:lnTo>
                    <a:pt x="31927" y="32640"/>
                  </a:lnTo>
                  <a:lnTo>
                    <a:pt x="31865" y="32677"/>
                  </a:lnTo>
                  <a:cubicBezTo>
                    <a:pt x="31607" y="32394"/>
                    <a:pt x="31287" y="32173"/>
                    <a:pt x="30931" y="32050"/>
                  </a:cubicBezTo>
                  <a:cubicBezTo>
                    <a:pt x="30992" y="31902"/>
                    <a:pt x="31042" y="31767"/>
                    <a:pt x="31091" y="31619"/>
                  </a:cubicBezTo>
                  <a:cubicBezTo>
                    <a:pt x="31398" y="31423"/>
                    <a:pt x="31668" y="31165"/>
                    <a:pt x="31914" y="30857"/>
                  </a:cubicBezTo>
                  <a:cubicBezTo>
                    <a:pt x="32123" y="30575"/>
                    <a:pt x="32320" y="30292"/>
                    <a:pt x="32480" y="30034"/>
                  </a:cubicBezTo>
                  <a:lnTo>
                    <a:pt x="32492" y="30009"/>
                  </a:lnTo>
                  <a:cubicBezTo>
                    <a:pt x="32701" y="29689"/>
                    <a:pt x="32836" y="29345"/>
                    <a:pt x="32898" y="28989"/>
                  </a:cubicBezTo>
                  <a:cubicBezTo>
                    <a:pt x="33463" y="28226"/>
                    <a:pt x="33586" y="27673"/>
                    <a:pt x="33549" y="26542"/>
                  </a:cubicBezTo>
                  <a:cubicBezTo>
                    <a:pt x="33525" y="25928"/>
                    <a:pt x="33304" y="24969"/>
                    <a:pt x="32873" y="24268"/>
                  </a:cubicBezTo>
                  <a:cubicBezTo>
                    <a:pt x="32726" y="24034"/>
                    <a:pt x="32566" y="23813"/>
                    <a:pt x="32345" y="23567"/>
                  </a:cubicBezTo>
                  <a:cubicBezTo>
                    <a:pt x="32209" y="23420"/>
                    <a:pt x="32062" y="23285"/>
                    <a:pt x="31902" y="23162"/>
                  </a:cubicBezTo>
                  <a:cubicBezTo>
                    <a:pt x="31816" y="22965"/>
                    <a:pt x="31718" y="22793"/>
                    <a:pt x="31595" y="22633"/>
                  </a:cubicBezTo>
                  <a:cubicBezTo>
                    <a:pt x="31619" y="22436"/>
                    <a:pt x="31619" y="22215"/>
                    <a:pt x="31595" y="21969"/>
                  </a:cubicBezTo>
                  <a:cubicBezTo>
                    <a:pt x="31595" y="21908"/>
                    <a:pt x="31607" y="21785"/>
                    <a:pt x="31644" y="21600"/>
                  </a:cubicBezTo>
                  <a:cubicBezTo>
                    <a:pt x="31767" y="20875"/>
                    <a:pt x="31767" y="20162"/>
                    <a:pt x="31632" y="19461"/>
                  </a:cubicBezTo>
                  <a:cubicBezTo>
                    <a:pt x="31570" y="19080"/>
                    <a:pt x="31484" y="18675"/>
                    <a:pt x="31386" y="18195"/>
                  </a:cubicBezTo>
                  <a:cubicBezTo>
                    <a:pt x="31128" y="16978"/>
                    <a:pt x="30451" y="15933"/>
                    <a:pt x="29370" y="15085"/>
                  </a:cubicBezTo>
                  <a:cubicBezTo>
                    <a:pt x="29148" y="14913"/>
                    <a:pt x="28927" y="14765"/>
                    <a:pt x="28681" y="14655"/>
                  </a:cubicBezTo>
                  <a:cubicBezTo>
                    <a:pt x="28730" y="14630"/>
                    <a:pt x="28792" y="14593"/>
                    <a:pt x="28841" y="14556"/>
                  </a:cubicBezTo>
                  <a:cubicBezTo>
                    <a:pt x="28890" y="14519"/>
                    <a:pt x="28952" y="14482"/>
                    <a:pt x="29013" y="14446"/>
                  </a:cubicBezTo>
                  <a:cubicBezTo>
                    <a:pt x="29406" y="14224"/>
                    <a:pt x="29640" y="13942"/>
                    <a:pt x="29751" y="13794"/>
                  </a:cubicBezTo>
                  <a:lnTo>
                    <a:pt x="29763" y="13782"/>
                  </a:lnTo>
                  <a:cubicBezTo>
                    <a:pt x="30169" y="13290"/>
                    <a:pt x="30341" y="12638"/>
                    <a:pt x="30230" y="11987"/>
                  </a:cubicBezTo>
                  <a:cubicBezTo>
                    <a:pt x="30132" y="11348"/>
                    <a:pt x="29763" y="10794"/>
                    <a:pt x="29222" y="10463"/>
                  </a:cubicBezTo>
                  <a:cubicBezTo>
                    <a:pt x="29099" y="10389"/>
                    <a:pt x="28939" y="10290"/>
                    <a:pt x="28730" y="10204"/>
                  </a:cubicBezTo>
                  <a:cubicBezTo>
                    <a:pt x="28263" y="10008"/>
                    <a:pt x="27833" y="9934"/>
                    <a:pt x="27489" y="9860"/>
                  </a:cubicBezTo>
                  <a:lnTo>
                    <a:pt x="27317" y="9836"/>
                  </a:lnTo>
                  <a:cubicBezTo>
                    <a:pt x="27157" y="9799"/>
                    <a:pt x="26997" y="9762"/>
                    <a:pt x="26837" y="9725"/>
                  </a:cubicBezTo>
                  <a:cubicBezTo>
                    <a:pt x="26604" y="9676"/>
                    <a:pt x="26382" y="9627"/>
                    <a:pt x="26149" y="9577"/>
                  </a:cubicBezTo>
                  <a:cubicBezTo>
                    <a:pt x="25891" y="9528"/>
                    <a:pt x="25645" y="9430"/>
                    <a:pt x="25374" y="9258"/>
                  </a:cubicBezTo>
                  <a:cubicBezTo>
                    <a:pt x="25165" y="8901"/>
                    <a:pt x="24846" y="8619"/>
                    <a:pt x="24464" y="8422"/>
                  </a:cubicBezTo>
                  <a:lnTo>
                    <a:pt x="24489" y="8434"/>
                  </a:lnTo>
                  <a:cubicBezTo>
                    <a:pt x="24366" y="8373"/>
                    <a:pt x="23997" y="8188"/>
                    <a:pt x="23481" y="8188"/>
                  </a:cubicBezTo>
                  <a:lnTo>
                    <a:pt x="22965" y="8188"/>
                  </a:lnTo>
                  <a:cubicBezTo>
                    <a:pt x="22928" y="7955"/>
                    <a:pt x="22854" y="7733"/>
                    <a:pt x="22756" y="7512"/>
                  </a:cubicBezTo>
                  <a:cubicBezTo>
                    <a:pt x="22485" y="6959"/>
                    <a:pt x="21994" y="6541"/>
                    <a:pt x="21428" y="6357"/>
                  </a:cubicBezTo>
                  <a:cubicBezTo>
                    <a:pt x="21772" y="6012"/>
                    <a:pt x="22018" y="5570"/>
                    <a:pt x="22092" y="5090"/>
                  </a:cubicBezTo>
                  <a:cubicBezTo>
                    <a:pt x="22202" y="4365"/>
                    <a:pt x="21969" y="3640"/>
                    <a:pt x="21428" y="3099"/>
                  </a:cubicBezTo>
                  <a:cubicBezTo>
                    <a:pt x="20813" y="2472"/>
                    <a:pt x="20088" y="2115"/>
                    <a:pt x="19289" y="2042"/>
                  </a:cubicBezTo>
                  <a:cubicBezTo>
                    <a:pt x="19117" y="2029"/>
                    <a:pt x="19043" y="2005"/>
                    <a:pt x="19031" y="1992"/>
                  </a:cubicBezTo>
                  <a:cubicBezTo>
                    <a:pt x="18674" y="1857"/>
                    <a:pt x="18318" y="1710"/>
                    <a:pt x="17961" y="1562"/>
                  </a:cubicBezTo>
                  <a:cubicBezTo>
                    <a:pt x="17912" y="1513"/>
                    <a:pt x="17863" y="1464"/>
                    <a:pt x="17826" y="1402"/>
                  </a:cubicBezTo>
                  <a:cubicBezTo>
                    <a:pt x="17703" y="1279"/>
                    <a:pt x="17592" y="1144"/>
                    <a:pt x="17482" y="1009"/>
                  </a:cubicBezTo>
                  <a:cubicBezTo>
                    <a:pt x="17371" y="886"/>
                    <a:pt x="17236" y="726"/>
                    <a:pt x="17039" y="566"/>
                  </a:cubicBezTo>
                  <a:cubicBezTo>
                    <a:pt x="16621" y="198"/>
                    <a:pt x="16093" y="1"/>
                    <a:pt x="15527" y="1"/>
                  </a:cubicBezTo>
                  <a:cubicBezTo>
                    <a:pt x="14396" y="1"/>
                    <a:pt x="13425" y="788"/>
                    <a:pt x="13216" y="1869"/>
                  </a:cubicBezTo>
                  <a:cubicBezTo>
                    <a:pt x="13154" y="2189"/>
                    <a:pt x="13068" y="2582"/>
                    <a:pt x="13056" y="3013"/>
                  </a:cubicBezTo>
                  <a:cubicBezTo>
                    <a:pt x="13044" y="3468"/>
                    <a:pt x="12958" y="3947"/>
                    <a:pt x="12859" y="4390"/>
                  </a:cubicBezTo>
                  <a:cubicBezTo>
                    <a:pt x="12773" y="4771"/>
                    <a:pt x="12700" y="5140"/>
                    <a:pt x="12638" y="5484"/>
                  </a:cubicBezTo>
                  <a:lnTo>
                    <a:pt x="12601" y="5742"/>
                  </a:lnTo>
                  <a:cubicBezTo>
                    <a:pt x="12589" y="5803"/>
                    <a:pt x="12577" y="5877"/>
                    <a:pt x="12564" y="5951"/>
                  </a:cubicBezTo>
                  <a:cubicBezTo>
                    <a:pt x="12528" y="6000"/>
                    <a:pt x="12503" y="6037"/>
                    <a:pt x="12478" y="6086"/>
                  </a:cubicBezTo>
                  <a:cubicBezTo>
                    <a:pt x="12159" y="6012"/>
                    <a:pt x="11839" y="5939"/>
                    <a:pt x="11507" y="5877"/>
                  </a:cubicBezTo>
                  <a:cubicBezTo>
                    <a:pt x="11372" y="5853"/>
                    <a:pt x="11224" y="5840"/>
                    <a:pt x="11077" y="5840"/>
                  </a:cubicBezTo>
                  <a:cubicBezTo>
                    <a:pt x="10856" y="5840"/>
                    <a:pt x="10671" y="5865"/>
                    <a:pt x="10524" y="5902"/>
                  </a:cubicBezTo>
                  <a:cubicBezTo>
                    <a:pt x="9725" y="6049"/>
                    <a:pt x="9085" y="6639"/>
                    <a:pt x="8839" y="7426"/>
                  </a:cubicBezTo>
                  <a:cubicBezTo>
                    <a:pt x="8606" y="8201"/>
                    <a:pt x="8827" y="9037"/>
                    <a:pt x="9405" y="9602"/>
                  </a:cubicBezTo>
                  <a:cubicBezTo>
                    <a:pt x="9479" y="9676"/>
                    <a:pt x="9552" y="9750"/>
                    <a:pt x="9614" y="9811"/>
                  </a:cubicBezTo>
                  <a:cubicBezTo>
                    <a:pt x="9688" y="9872"/>
                    <a:pt x="9749" y="9934"/>
                    <a:pt x="9823" y="10008"/>
                  </a:cubicBezTo>
                  <a:cubicBezTo>
                    <a:pt x="9848" y="10032"/>
                    <a:pt x="9909" y="10094"/>
                    <a:pt x="9946" y="10143"/>
                  </a:cubicBezTo>
                  <a:cubicBezTo>
                    <a:pt x="9970" y="10204"/>
                    <a:pt x="9983" y="10266"/>
                    <a:pt x="9995" y="10340"/>
                  </a:cubicBezTo>
                  <a:cubicBezTo>
                    <a:pt x="9909" y="10450"/>
                    <a:pt x="9835" y="10573"/>
                    <a:pt x="9749" y="10696"/>
                  </a:cubicBezTo>
                  <a:cubicBezTo>
                    <a:pt x="9528" y="11016"/>
                    <a:pt x="9331" y="11299"/>
                    <a:pt x="9147" y="11458"/>
                  </a:cubicBezTo>
                  <a:lnTo>
                    <a:pt x="8901" y="11680"/>
                  </a:lnTo>
                  <a:lnTo>
                    <a:pt x="8852" y="11766"/>
                  </a:lnTo>
                  <a:cubicBezTo>
                    <a:pt x="8311" y="12085"/>
                    <a:pt x="7893" y="12454"/>
                    <a:pt x="7499" y="12798"/>
                  </a:cubicBezTo>
                  <a:lnTo>
                    <a:pt x="7389" y="12897"/>
                  </a:lnTo>
                  <a:cubicBezTo>
                    <a:pt x="7118" y="13155"/>
                    <a:pt x="6860" y="13388"/>
                    <a:pt x="6614" y="13573"/>
                  </a:cubicBezTo>
                  <a:cubicBezTo>
                    <a:pt x="6172" y="13905"/>
                    <a:pt x="5778" y="14237"/>
                    <a:pt x="5410" y="14569"/>
                  </a:cubicBezTo>
                  <a:cubicBezTo>
                    <a:pt x="4856" y="15073"/>
                    <a:pt x="4328" y="15552"/>
                    <a:pt x="3787" y="15958"/>
                  </a:cubicBezTo>
                  <a:cubicBezTo>
                    <a:pt x="3701" y="16019"/>
                    <a:pt x="3615" y="16081"/>
                    <a:pt x="3516" y="16142"/>
                  </a:cubicBezTo>
                  <a:cubicBezTo>
                    <a:pt x="3234" y="16351"/>
                    <a:pt x="2914" y="16572"/>
                    <a:pt x="2594" y="16867"/>
                  </a:cubicBezTo>
                  <a:cubicBezTo>
                    <a:pt x="2422" y="16966"/>
                    <a:pt x="2275" y="17076"/>
                    <a:pt x="2115" y="17212"/>
                  </a:cubicBezTo>
                  <a:cubicBezTo>
                    <a:pt x="1734" y="17322"/>
                    <a:pt x="1476" y="17507"/>
                    <a:pt x="1365" y="17593"/>
                  </a:cubicBezTo>
                  <a:cubicBezTo>
                    <a:pt x="1328" y="17617"/>
                    <a:pt x="1304" y="17642"/>
                    <a:pt x="1267" y="17666"/>
                  </a:cubicBezTo>
                  <a:cubicBezTo>
                    <a:pt x="578" y="18072"/>
                    <a:pt x="148" y="18797"/>
                    <a:pt x="86" y="19683"/>
                  </a:cubicBezTo>
                  <a:lnTo>
                    <a:pt x="0" y="20728"/>
                  </a:lnTo>
                  <a:lnTo>
                    <a:pt x="689" y="21293"/>
                  </a:lnTo>
                  <a:cubicBezTo>
                    <a:pt x="713" y="21342"/>
                    <a:pt x="750" y="21391"/>
                    <a:pt x="775" y="21441"/>
                  </a:cubicBezTo>
                  <a:cubicBezTo>
                    <a:pt x="787" y="21453"/>
                    <a:pt x="800" y="21477"/>
                    <a:pt x="824" y="21502"/>
                  </a:cubicBezTo>
                  <a:cubicBezTo>
                    <a:pt x="959" y="21895"/>
                    <a:pt x="1181" y="22203"/>
                    <a:pt x="1377" y="22412"/>
                  </a:cubicBezTo>
                  <a:cubicBezTo>
                    <a:pt x="1402" y="22436"/>
                    <a:pt x="1414" y="22485"/>
                    <a:pt x="1439" y="22535"/>
                  </a:cubicBezTo>
                  <a:lnTo>
                    <a:pt x="1463" y="22584"/>
                  </a:lnTo>
                  <a:cubicBezTo>
                    <a:pt x="1660" y="22990"/>
                    <a:pt x="1832" y="23309"/>
                    <a:pt x="2004" y="23604"/>
                  </a:cubicBezTo>
                  <a:cubicBezTo>
                    <a:pt x="2238" y="23998"/>
                    <a:pt x="2484" y="24403"/>
                    <a:pt x="2717" y="24809"/>
                  </a:cubicBezTo>
                  <a:cubicBezTo>
                    <a:pt x="2939" y="25165"/>
                    <a:pt x="3148" y="25522"/>
                    <a:pt x="3357" y="25891"/>
                  </a:cubicBezTo>
                  <a:cubicBezTo>
                    <a:pt x="3455" y="26038"/>
                    <a:pt x="3553" y="26210"/>
                    <a:pt x="3578" y="26296"/>
                  </a:cubicBezTo>
                  <a:cubicBezTo>
                    <a:pt x="3750" y="26751"/>
                    <a:pt x="3971" y="27120"/>
                    <a:pt x="4266" y="27440"/>
                  </a:cubicBezTo>
                  <a:cubicBezTo>
                    <a:pt x="4328" y="27501"/>
                    <a:pt x="4365" y="27563"/>
                    <a:pt x="4402" y="27624"/>
                  </a:cubicBezTo>
                  <a:cubicBezTo>
                    <a:pt x="4598" y="28054"/>
                    <a:pt x="4795" y="28472"/>
                    <a:pt x="4979" y="28903"/>
                  </a:cubicBezTo>
                  <a:cubicBezTo>
                    <a:pt x="5004" y="28952"/>
                    <a:pt x="5041" y="29026"/>
                    <a:pt x="5065" y="29087"/>
                  </a:cubicBezTo>
                  <a:cubicBezTo>
                    <a:pt x="5065" y="29087"/>
                    <a:pt x="5041" y="29173"/>
                    <a:pt x="5041" y="29173"/>
                  </a:cubicBezTo>
                  <a:cubicBezTo>
                    <a:pt x="5016" y="29247"/>
                    <a:pt x="4992" y="29345"/>
                    <a:pt x="4979" y="29382"/>
                  </a:cubicBezTo>
                  <a:lnTo>
                    <a:pt x="4967" y="29431"/>
                  </a:lnTo>
                  <a:cubicBezTo>
                    <a:pt x="4672" y="29874"/>
                    <a:pt x="4512" y="30304"/>
                    <a:pt x="4389" y="30685"/>
                  </a:cubicBezTo>
                  <a:cubicBezTo>
                    <a:pt x="4352" y="30796"/>
                    <a:pt x="4328" y="30845"/>
                    <a:pt x="4315" y="30870"/>
                  </a:cubicBezTo>
                  <a:cubicBezTo>
                    <a:pt x="4057" y="31140"/>
                    <a:pt x="3848" y="31472"/>
                    <a:pt x="3725" y="31816"/>
                  </a:cubicBezTo>
                  <a:lnTo>
                    <a:pt x="3664" y="31988"/>
                  </a:lnTo>
                  <a:cubicBezTo>
                    <a:pt x="3566" y="32259"/>
                    <a:pt x="3455" y="32578"/>
                    <a:pt x="3369" y="32935"/>
                  </a:cubicBezTo>
                  <a:cubicBezTo>
                    <a:pt x="3320" y="32947"/>
                    <a:pt x="3283" y="32959"/>
                    <a:pt x="3246" y="32972"/>
                  </a:cubicBezTo>
                  <a:cubicBezTo>
                    <a:pt x="2779" y="33119"/>
                    <a:pt x="2385" y="33414"/>
                    <a:pt x="2115" y="33795"/>
                  </a:cubicBezTo>
                  <a:cubicBezTo>
                    <a:pt x="1967" y="33820"/>
                    <a:pt x="1820" y="33857"/>
                    <a:pt x="1685" y="33894"/>
                  </a:cubicBezTo>
                  <a:cubicBezTo>
                    <a:pt x="1181" y="34066"/>
                    <a:pt x="750" y="34422"/>
                    <a:pt x="455" y="34902"/>
                  </a:cubicBezTo>
                  <a:cubicBezTo>
                    <a:pt x="99" y="35492"/>
                    <a:pt x="62" y="36229"/>
                    <a:pt x="332" y="36881"/>
                  </a:cubicBezTo>
                  <a:cubicBezTo>
                    <a:pt x="615" y="37520"/>
                    <a:pt x="1181" y="38000"/>
                    <a:pt x="1844" y="38147"/>
                  </a:cubicBezTo>
                  <a:cubicBezTo>
                    <a:pt x="2029" y="38184"/>
                    <a:pt x="2226" y="38221"/>
                    <a:pt x="2422" y="38258"/>
                  </a:cubicBezTo>
                  <a:cubicBezTo>
                    <a:pt x="2570" y="38270"/>
                    <a:pt x="2656" y="38295"/>
                    <a:pt x="2693" y="38307"/>
                  </a:cubicBezTo>
                  <a:cubicBezTo>
                    <a:pt x="2988" y="38639"/>
                    <a:pt x="3381" y="38873"/>
                    <a:pt x="3787" y="38996"/>
                  </a:cubicBezTo>
                  <a:cubicBezTo>
                    <a:pt x="3984" y="39045"/>
                    <a:pt x="4193" y="39082"/>
                    <a:pt x="4414" y="39082"/>
                  </a:cubicBezTo>
                  <a:cubicBezTo>
                    <a:pt x="4660" y="39082"/>
                    <a:pt x="4906" y="39045"/>
                    <a:pt x="5151" y="38959"/>
                  </a:cubicBezTo>
                  <a:cubicBezTo>
                    <a:pt x="5360" y="38897"/>
                    <a:pt x="5545" y="38799"/>
                    <a:pt x="5717" y="38676"/>
                  </a:cubicBezTo>
                  <a:cubicBezTo>
                    <a:pt x="5766" y="38676"/>
                    <a:pt x="5803" y="38676"/>
                    <a:pt x="5840" y="38676"/>
                  </a:cubicBezTo>
                  <a:lnTo>
                    <a:pt x="5950" y="38688"/>
                  </a:lnTo>
                  <a:lnTo>
                    <a:pt x="6037" y="38688"/>
                  </a:lnTo>
                  <a:cubicBezTo>
                    <a:pt x="6356" y="38688"/>
                    <a:pt x="6614" y="38614"/>
                    <a:pt x="6737" y="38578"/>
                  </a:cubicBezTo>
                  <a:cubicBezTo>
                    <a:pt x="7118" y="38467"/>
                    <a:pt x="7450" y="38246"/>
                    <a:pt x="7708" y="37951"/>
                  </a:cubicBezTo>
                  <a:cubicBezTo>
                    <a:pt x="7745" y="37975"/>
                    <a:pt x="7893" y="38049"/>
                    <a:pt x="7930" y="38073"/>
                  </a:cubicBezTo>
                  <a:cubicBezTo>
                    <a:pt x="8028" y="38258"/>
                    <a:pt x="8126" y="38442"/>
                    <a:pt x="8237" y="38614"/>
                  </a:cubicBezTo>
                  <a:lnTo>
                    <a:pt x="8385" y="38885"/>
                  </a:lnTo>
                  <a:lnTo>
                    <a:pt x="8827" y="39684"/>
                  </a:lnTo>
                  <a:lnTo>
                    <a:pt x="9712" y="39893"/>
                  </a:lnTo>
                  <a:cubicBezTo>
                    <a:pt x="9909" y="39930"/>
                    <a:pt x="10106" y="39954"/>
                    <a:pt x="10290" y="39954"/>
                  </a:cubicBezTo>
                  <a:cubicBezTo>
                    <a:pt x="11089" y="39954"/>
                    <a:pt x="11802" y="39586"/>
                    <a:pt x="12269" y="38934"/>
                  </a:cubicBezTo>
                  <a:cubicBezTo>
                    <a:pt x="12282" y="38934"/>
                    <a:pt x="12306" y="38922"/>
                    <a:pt x="12319" y="38909"/>
                  </a:cubicBezTo>
                  <a:cubicBezTo>
                    <a:pt x="12663" y="38737"/>
                    <a:pt x="12982" y="38565"/>
                    <a:pt x="13290" y="38430"/>
                  </a:cubicBezTo>
                  <a:cubicBezTo>
                    <a:pt x="13388" y="38381"/>
                    <a:pt x="13536" y="38332"/>
                    <a:pt x="13708" y="38282"/>
                  </a:cubicBezTo>
                  <a:cubicBezTo>
                    <a:pt x="13892" y="38221"/>
                    <a:pt x="14101" y="38160"/>
                    <a:pt x="14310" y="38073"/>
                  </a:cubicBezTo>
                  <a:cubicBezTo>
                    <a:pt x="14544" y="37975"/>
                    <a:pt x="14716" y="37877"/>
                    <a:pt x="14851" y="37803"/>
                  </a:cubicBezTo>
                  <a:cubicBezTo>
                    <a:pt x="14986" y="37791"/>
                    <a:pt x="15171" y="37778"/>
                    <a:pt x="15367" y="37742"/>
                  </a:cubicBezTo>
                  <a:cubicBezTo>
                    <a:pt x="15380" y="37754"/>
                    <a:pt x="15392" y="37754"/>
                    <a:pt x="15404" y="37766"/>
                  </a:cubicBezTo>
                  <a:cubicBezTo>
                    <a:pt x="15994" y="38184"/>
                    <a:pt x="16670" y="38405"/>
                    <a:pt x="17359" y="38405"/>
                  </a:cubicBezTo>
                  <a:cubicBezTo>
                    <a:pt x="17654" y="38405"/>
                    <a:pt x="17961" y="38356"/>
                    <a:pt x="18244" y="38270"/>
                  </a:cubicBezTo>
                  <a:cubicBezTo>
                    <a:pt x="18564" y="38184"/>
                    <a:pt x="18896" y="38086"/>
                    <a:pt x="19227" y="37975"/>
                  </a:cubicBezTo>
                  <a:cubicBezTo>
                    <a:pt x="19498" y="38196"/>
                    <a:pt x="19818" y="38356"/>
                    <a:pt x="20174" y="38442"/>
                  </a:cubicBezTo>
                  <a:cubicBezTo>
                    <a:pt x="20420" y="38491"/>
                    <a:pt x="20654" y="38516"/>
                    <a:pt x="20887" y="38516"/>
                  </a:cubicBezTo>
                  <a:cubicBezTo>
                    <a:pt x="21244" y="38516"/>
                    <a:pt x="21588" y="38455"/>
                    <a:pt x="21907" y="38344"/>
                  </a:cubicBezTo>
                  <a:lnTo>
                    <a:pt x="21994" y="38307"/>
                  </a:lnTo>
                  <a:cubicBezTo>
                    <a:pt x="22375" y="38172"/>
                    <a:pt x="22768" y="38024"/>
                    <a:pt x="23161" y="37852"/>
                  </a:cubicBezTo>
                  <a:cubicBezTo>
                    <a:pt x="23297" y="37791"/>
                    <a:pt x="23420" y="37742"/>
                    <a:pt x="23555" y="37680"/>
                  </a:cubicBezTo>
                  <a:cubicBezTo>
                    <a:pt x="23751" y="37729"/>
                    <a:pt x="23973" y="37754"/>
                    <a:pt x="24194" y="37754"/>
                  </a:cubicBezTo>
                  <a:cubicBezTo>
                    <a:pt x="24329" y="37754"/>
                    <a:pt x="24464" y="37754"/>
                    <a:pt x="24600" y="37729"/>
                  </a:cubicBezTo>
                  <a:cubicBezTo>
                    <a:pt x="24944" y="37680"/>
                    <a:pt x="25276" y="37569"/>
                    <a:pt x="25608" y="37397"/>
                  </a:cubicBezTo>
                  <a:cubicBezTo>
                    <a:pt x="25792" y="37299"/>
                    <a:pt x="25952" y="37188"/>
                    <a:pt x="26087" y="37102"/>
                  </a:cubicBezTo>
                  <a:cubicBezTo>
                    <a:pt x="26087" y="37102"/>
                    <a:pt x="26198" y="37029"/>
                    <a:pt x="26198" y="37029"/>
                  </a:cubicBezTo>
                  <a:cubicBezTo>
                    <a:pt x="26431" y="37004"/>
                    <a:pt x="26640" y="36943"/>
                    <a:pt x="26849" y="36881"/>
                  </a:cubicBezTo>
                  <a:cubicBezTo>
                    <a:pt x="27034" y="36930"/>
                    <a:pt x="27243" y="36967"/>
                    <a:pt x="27464" y="36967"/>
                  </a:cubicBezTo>
                  <a:cubicBezTo>
                    <a:pt x="27562" y="36979"/>
                    <a:pt x="27661" y="36979"/>
                    <a:pt x="27759" y="36979"/>
                  </a:cubicBezTo>
                  <a:cubicBezTo>
                    <a:pt x="28042" y="36979"/>
                    <a:pt x="28337" y="36955"/>
                    <a:pt x="28632" y="36918"/>
                  </a:cubicBezTo>
                  <a:cubicBezTo>
                    <a:pt x="29185" y="37422"/>
                    <a:pt x="29800" y="37557"/>
                    <a:pt x="30193" y="37594"/>
                  </a:cubicBezTo>
                  <a:cubicBezTo>
                    <a:pt x="30464" y="37668"/>
                    <a:pt x="30746" y="37705"/>
                    <a:pt x="31029" y="37705"/>
                  </a:cubicBezTo>
                  <a:cubicBezTo>
                    <a:pt x="31914" y="37705"/>
                    <a:pt x="32590" y="37348"/>
                    <a:pt x="33082" y="37029"/>
                  </a:cubicBezTo>
                  <a:cubicBezTo>
                    <a:pt x="33513" y="36770"/>
                    <a:pt x="33771" y="36438"/>
                    <a:pt x="33918" y="36242"/>
                  </a:cubicBezTo>
                  <a:cubicBezTo>
                    <a:pt x="33943" y="36217"/>
                    <a:pt x="33955" y="36193"/>
                    <a:pt x="33980" y="36180"/>
                  </a:cubicBezTo>
                  <a:cubicBezTo>
                    <a:pt x="34631" y="35430"/>
                    <a:pt x="34668" y="34312"/>
                    <a:pt x="34090" y="33525"/>
                  </a:cubicBezTo>
                  <a:close/>
                </a:path>
              </a:pathLst>
            </a:custGeom>
            <a:solidFill>
              <a:srgbClr val="FFFFFF"/>
            </a:solidFill>
            <a:ln>
              <a:noFill/>
            </a:ln>
            <a:effectLst>
              <a:outerShdw blurRad="57150" rotWithShape="0" algn="bl" dir="8280000" dist="57150">
                <a:srgbClr val="000000">
                  <a:alpha val="2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23"/>
            <p:cNvSpPr/>
            <p:nvPr/>
          </p:nvSpPr>
          <p:spPr>
            <a:xfrm>
              <a:off x="-8796821" y="-4520122"/>
              <a:ext cx="819119" cy="188966"/>
            </a:xfrm>
            <a:custGeom>
              <a:rect b="b" l="l" r="r" t="t"/>
              <a:pathLst>
                <a:path extrusionOk="0" h="4033" w="17482">
                  <a:moveTo>
                    <a:pt x="17371" y="1119"/>
                  </a:moveTo>
                  <a:cubicBezTo>
                    <a:pt x="17420" y="1193"/>
                    <a:pt x="17469" y="1242"/>
                    <a:pt x="17482" y="1291"/>
                  </a:cubicBezTo>
                  <a:cubicBezTo>
                    <a:pt x="17482" y="1340"/>
                    <a:pt x="17469" y="1414"/>
                    <a:pt x="17432" y="1451"/>
                  </a:cubicBezTo>
                  <a:cubicBezTo>
                    <a:pt x="17346" y="1561"/>
                    <a:pt x="17260" y="1684"/>
                    <a:pt x="17150" y="1746"/>
                  </a:cubicBezTo>
                  <a:cubicBezTo>
                    <a:pt x="16756" y="1942"/>
                    <a:pt x="16498" y="2324"/>
                    <a:pt x="16080" y="2471"/>
                  </a:cubicBezTo>
                  <a:cubicBezTo>
                    <a:pt x="15810" y="2569"/>
                    <a:pt x="15515" y="2631"/>
                    <a:pt x="15281" y="2815"/>
                  </a:cubicBezTo>
                  <a:cubicBezTo>
                    <a:pt x="15183" y="2889"/>
                    <a:pt x="15060" y="2914"/>
                    <a:pt x="14949" y="2938"/>
                  </a:cubicBezTo>
                  <a:cubicBezTo>
                    <a:pt x="14470" y="3049"/>
                    <a:pt x="13990" y="3184"/>
                    <a:pt x="13511" y="3270"/>
                  </a:cubicBezTo>
                  <a:cubicBezTo>
                    <a:pt x="13093" y="3344"/>
                    <a:pt x="12712" y="3467"/>
                    <a:pt x="12331" y="3651"/>
                  </a:cubicBezTo>
                  <a:cubicBezTo>
                    <a:pt x="12134" y="3737"/>
                    <a:pt x="11925" y="3786"/>
                    <a:pt x="11704" y="3786"/>
                  </a:cubicBezTo>
                  <a:cubicBezTo>
                    <a:pt x="11470" y="3774"/>
                    <a:pt x="11236" y="3799"/>
                    <a:pt x="11015" y="3885"/>
                  </a:cubicBezTo>
                  <a:cubicBezTo>
                    <a:pt x="10917" y="3922"/>
                    <a:pt x="10819" y="3946"/>
                    <a:pt x="10720" y="3946"/>
                  </a:cubicBezTo>
                  <a:cubicBezTo>
                    <a:pt x="10327" y="3971"/>
                    <a:pt x="9946" y="4008"/>
                    <a:pt x="9552" y="4020"/>
                  </a:cubicBezTo>
                  <a:cubicBezTo>
                    <a:pt x="9233" y="4020"/>
                    <a:pt x="8925" y="4032"/>
                    <a:pt x="8618" y="3922"/>
                  </a:cubicBezTo>
                  <a:cubicBezTo>
                    <a:pt x="8483" y="3885"/>
                    <a:pt x="8335" y="3897"/>
                    <a:pt x="8200" y="3885"/>
                  </a:cubicBezTo>
                  <a:cubicBezTo>
                    <a:pt x="7954" y="3885"/>
                    <a:pt x="7696" y="3885"/>
                    <a:pt x="7438" y="3897"/>
                  </a:cubicBezTo>
                  <a:cubicBezTo>
                    <a:pt x="7155" y="3909"/>
                    <a:pt x="6885" y="3860"/>
                    <a:pt x="6626" y="3750"/>
                  </a:cubicBezTo>
                  <a:cubicBezTo>
                    <a:pt x="6540" y="3713"/>
                    <a:pt x="6454" y="3664"/>
                    <a:pt x="6356" y="3651"/>
                  </a:cubicBezTo>
                  <a:cubicBezTo>
                    <a:pt x="6135" y="3651"/>
                    <a:pt x="5938" y="3553"/>
                    <a:pt x="5729" y="3491"/>
                  </a:cubicBezTo>
                  <a:cubicBezTo>
                    <a:pt x="5090" y="3295"/>
                    <a:pt x="4524" y="2938"/>
                    <a:pt x="3922" y="2668"/>
                  </a:cubicBezTo>
                  <a:cubicBezTo>
                    <a:pt x="3615" y="2520"/>
                    <a:pt x="3332" y="2348"/>
                    <a:pt x="3000" y="2262"/>
                  </a:cubicBezTo>
                  <a:cubicBezTo>
                    <a:pt x="2938" y="2250"/>
                    <a:pt x="2889" y="2225"/>
                    <a:pt x="2840" y="2201"/>
                  </a:cubicBezTo>
                  <a:cubicBezTo>
                    <a:pt x="2459" y="1979"/>
                    <a:pt x="2090" y="1770"/>
                    <a:pt x="1721" y="1537"/>
                  </a:cubicBezTo>
                  <a:cubicBezTo>
                    <a:pt x="1353" y="1315"/>
                    <a:pt x="996" y="1070"/>
                    <a:pt x="639" y="824"/>
                  </a:cubicBezTo>
                  <a:cubicBezTo>
                    <a:pt x="541" y="762"/>
                    <a:pt x="443" y="689"/>
                    <a:pt x="344" y="639"/>
                  </a:cubicBezTo>
                  <a:cubicBezTo>
                    <a:pt x="258" y="590"/>
                    <a:pt x="160" y="578"/>
                    <a:pt x="74" y="541"/>
                  </a:cubicBezTo>
                  <a:cubicBezTo>
                    <a:pt x="0" y="393"/>
                    <a:pt x="74" y="283"/>
                    <a:pt x="172" y="172"/>
                  </a:cubicBezTo>
                  <a:cubicBezTo>
                    <a:pt x="271" y="62"/>
                    <a:pt x="381" y="0"/>
                    <a:pt x="541" y="49"/>
                  </a:cubicBezTo>
                  <a:cubicBezTo>
                    <a:pt x="590" y="74"/>
                    <a:pt x="652" y="86"/>
                    <a:pt x="701" y="111"/>
                  </a:cubicBezTo>
                  <a:cubicBezTo>
                    <a:pt x="935" y="209"/>
                    <a:pt x="1168" y="332"/>
                    <a:pt x="1414" y="381"/>
                  </a:cubicBezTo>
                  <a:cubicBezTo>
                    <a:pt x="1648" y="443"/>
                    <a:pt x="1857" y="541"/>
                    <a:pt x="2066" y="639"/>
                  </a:cubicBezTo>
                  <a:cubicBezTo>
                    <a:pt x="2656" y="910"/>
                    <a:pt x="3233" y="1205"/>
                    <a:pt x="3824" y="1488"/>
                  </a:cubicBezTo>
                  <a:cubicBezTo>
                    <a:pt x="4192" y="1660"/>
                    <a:pt x="4573" y="1832"/>
                    <a:pt x="4955" y="1979"/>
                  </a:cubicBezTo>
                  <a:cubicBezTo>
                    <a:pt x="5237" y="2078"/>
                    <a:pt x="5508" y="2201"/>
                    <a:pt x="5741" y="2373"/>
                  </a:cubicBezTo>
                  <a:cubicBezTo>
                    <a:pt x="5913" y="2483"/>
                    <a:pt x="6086" y="2557"/>
                    <a:pt x="6282" y="2606"/>
                  </a:cubicBezTo>
                  <a:cubicBezTo>
                    <a:pt x="6405" y="2643"/>
                    <a:pt x="6553" y="2680"/>
                    <a:pt x="6663" y="2742"/>
                  </a:cubicBezTo>
                  <a:cubicBezTo>
                    <a:pt x="6885" y="2877"/>
                    <a:pt x="7130" y="2950"/>
                    <a:pt x="7376" y="3012"/>
                  </a:cubicBezTo>
                  <a:cubicBezTo>
                    <a:pt x="7585" y="3049"/>
                    <a:pt x="7794" y="3123"/>
                    <a:pt x="8003" y="3172"/>
                  </a:cubicBezTo>
                  <a:cubicBezTo>
                    <a:pt x="8323" y="3258"/>
                    <a:pt x="8655" y="3319"/>
                    <a:pt x="8987" y="3332"/>
                  </a:cubicBezTo>
                  <a:cubicBezTo>
                    <a:pt x="9503" y="3356"/>
                    <a:pt x="10007" y="3368"/>
                    <a:pt x="10523" y="3418"/>
                  </a:cubicBezTo>
                  <a:cubicBezTo>
                    <a:pt x="10954" y="3467"/>
                    <a:pt x="11384" y="3442"/>
                    <a:pt x="11814" y="3442"/>
                  </a:cubicBezTo>
                  <a:cubicBezTo>
                    <a:pt x="11876" y="3442"/>
                    <a:pt x="11937" y="3442"/>
                    <a:pt x="11999" y="3418"/>
                  </a:cubicBezTo>
                  <a:cubicBezTo>
                    <a:pt x="12417" y="3233"/>
                    <a:pt x="12872" y="3209"/>
                    <a:pt x="13290" y="3024"/>
                  </a:cubicBezTo>
                  <a:cubicBezTo>
                    <a:pt x="13486" y="2938"/>
                    <a:pt x="13707" y="2901"/>
                    <a:pt x="13904" y="2815"/>
                  </a:cubicBezTo>
                  <a:cubicBezTo>
                    <a:pt x="14556" y="2557"/>
                    <a:pt x="15220" y="2299"/>
                    <a:pt x="15859" y="1992"/>
                  </a:cubicBezTo>
                  <a:cubicBezTo>
                    <a:pt x="16338" y="1770"/>
                    <a:pt x="16756" y="1451"/>
                    <a:pt x="17223" y="1193"/>
                  </a:cubicBezTo>
                  <a:cubicBezTo>
                    <a:pt x="17260" y="1168"/>
                    <a:pt x="17297" y="1156"/>
                    <a:pt x="17371" y="1119"/>
                  </a:cubicBezTo>
                  <a:close/>
                </a:path>
              </a:pathLst>
            </a:custGeom>
            <a:solidFill>
              <a:srgbClr val="F2A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23"/>
            <p:cNvSpPr/>
            <p:nvPr/>
          </p:nvSpPr>
          <p:spPr>
            <a:xfrm>
              <a:off x="-8721384" y="-5473996"/>
              <a:ext cx="55336" cy="972335"/>
            </a:xfrm>
            <a:custGeom>
              <a:rect b="b" l="l" r="r" t="t"/>
              <a:pathLst>
                <a:path extrusionOk="0" h="20752" w="1181">
                  <a:moveTo>
                    <a:pt x="1083" y="20751"/>
                  </a:moveTo>
                  <a:cubicBezTo>
                    <a:pt x="751" y="20665"/>
                    <a:pt x="443" y="20481"/>
                    <a:pt x="124" y="20333"/>
                  </a:cubicBezTo>
                  <a:cubicBezTo>
                    <a:pt x="38" y="20002"/>
                    <a:pt x="74" y="19682"/>
                    <a:pt x="38" y="19375"/>
                  </a:cubicBezTo>
                  <a:cubicBezTo>
                    <a:pt x="1" y="19080"/>
                    <a:pt x="25" y="18785"/>
                    <a:pt x="87" y="18489"/>
                  </a:cubicBezTo>
                  <a:cubicBezTo>
                    <a:pt x="99" y="18403"/>
                    <a:pt x="111" y="18305"/>
                    <a:pt x="173" y="18219"/>
                  </a:cubicBezTo>
                  <a:cubicBezTo>
                    <a:pt x="185" y="18194"/>
                    <a:pt x="210" y="18145"/>
                    <a:pt x="210" y="18108"/>
                  </a:cubicBezTo>
                  <a:cubicBezTo>
                    <a:pt x="173" y="17715"/>
                    <a:pt x="345" y="17334"/>
                    <a:pt x="345" y="16941"/>
                  </a:cubicBezTo>
                  <a:cubicBezTo>
                    <a:pt x="333" y="16584"/>
                    <a:pt x="320" y="16240"/>
                    <a:pt x="296" y="15883"/>
                  </a:cubicBezTo>
                  <a:cubicBezTo>
                    <a:pt x="271" y="15588"/>
                    <a:pt x="271" y="15293"/>
                    <a:pt x="283" y="14998"/>
                  </a:cubicBezTo>
                  <a:cubicBezTo>
                    <a:pt x="320" y="14199"/>
                    <a:pt x="320" y="13388"/>
                    <a:pt x="320" y="12576"/>
                  </a:cubicBezTo>
                  <a:cubicBezTo>
                    <a:pt x="320" y="12281"/>
                    <a:pt x="247" y="11986"/>
                    <a:pt x="234" y="11691"/>
                  </a:cubicBezTo>
                  <a:cubicBezTo>
                    <a:pt x="210" y="11408"/>
                    <a:pt x="210" y="11113"/>
                    <a:pt x="320" y="10818"/>
                  </a:cubicBezTo>
                  <a:cubicBezTo>
                    <a:pt x="382" y="10634"/>
                    <a:pt x="394" y="10425"/>
                    <a:pt x="345" y="10241"/>
                  </a:cubicBezTo>
                  <a:cubicBezTo>
                    <a:pt x="271" y="9970"/>
                    <a:pt x="283" y="9700"/>
                    <a:pt x="296" y="9429"/>
                  </a:cubicBezTo>
                  <a:cubicBezTo>
                    <a:pt x="320" y="9171"/>
                    <a:pt x="345" y="8925"/>
                    <a:pt x="369" y="8667"/>
                  </a:cubicBezTo>
                  <a:cubicBezTo>
                    <a:pt x="382" y="8470"/>
                    <a:pt x="382" y="8274"/>
                    <a:pt x="382" y="8077"/>
                  </a:cubicBezTo>
                  <a:cubicBezTo>
                    <a:pt x="369" y="7561"/>
                    <a:pt x="357" y="7057"/>
                    <a:pt x="369" y="6540"/>
                  </a:cubicBezTo>
                  <a:cubicBezTo>
                    <a:pt x="369" y="6282"/>
                    <a:pt x="394" y="6024"/>
                    <a:pt x="406" y="5778"/>
                  </a:cubicBezTo>
                  <a:cubicBezTo>
                    <a:pt x="419" y="5532"/>
                    <a:pt x="419" y="5299"/>
                    <a:pt x="406" y="5065"/>
                  </a:cubicBezTo>
                  <a:cubicBezTo>
                    <a:pt x="333" y="3922"/>
                    <a:pt x="320" y="2779"/>
                    <a:pt x="431" y="1648"/>
                  </a:cubicBezTo>
                  <a:cubicBezTo>
                    <a:pt x="456" y="1266"/>
                    <a:pt x="468" y="898"/>
                    <a:pt x="492" y="517"/>
                  </a:cubicBezTo>
                  <a:cubicBezTo>
                    <a:pt x="505" y="369"/>
                    <a:pt x="542" y="209"/>
                    <a:pt x="566" y="62"/>
                  </a:cubicBezTo>
                  <a:cubicBezTo>
                    <a:pt x="578" y="37"/>
                    <a:pt x="628" y="0"/>
                    <a:pt x="652" y="0"/>
                  </a:cubicBezTo>
                  <a:cubicBezTo>
                    <a:pt x="689" y="0"/>
                    <a:pt x="738" y="37"/>
                    <a:pt x="738" y="62"/>
                  </a:cubicBezTo>
                  <a:cubicBezTo>
                    <a:pt x="775" y="492"/>
                    <a:pt x="849" y="922"/>
                    <a:pt x="824" y="1353"/>
                  </a:cubicBezTo>
                  <a:cubicBezTo>
                    <a:pt x="775" y="2422"/>
                    <a:pt x="861" y="3479"/>
                    <a:pt x="898" y="4536"/>
                  </a:cubicBezTo>
                  <a:cubicBezTo>
                    <a:pt x="935" y="5766"/>
                    <a:pt x="935" y="6983"/>
                    <a:pt x="837" y="8200"/>
                  </a:cubicBezTo>
                  <a:cubicBezTo>
                    <a:pt x="812" y="8520"/>
                    <a:pt x="800" y="8827"/>
                    <a:pt x="787" y="9147"/>
                  </a:cubicBezTo>
                  <a:cubicBezTo>
                    <a:pt x="787" y="9269"/>
                    <a:pt x="800" y="9380"/>
                    <a:pt x="775" y="9503"/>
                  </a:cubicBezTo>
                  <a:cubicBezTo>
                    <a:pt x="714" y="9749"/>
                    <a:pt x="701" y="9982"/>
                    <a:pt x="787" y="10253"/>
                  </a:cubicBezTo>
                  <a:cubicBezTo>
                    <a:pt x="849" y="10462"/>
                    <a:pt x="812" y="10720"/>
                    <a:pt x="812" y="10954"/>
                  </a:cubicBezTo>
                  <a:cubicBezTo>
                    <a:pt x="812" y="11249"/>
                    <a:pt x="763" y="11544"/>
                    <a:pt x="898" y="11826"/>
                  </a:cubicBezTo>
                  <a:cubicBezTo>
                    <a:pt x="898" y="12134"/>
                    <a:pt x="935" y="12466"/>
                    <a:pt x="874" y="12761"/>
                  </a:cubicBezTo>
                  <a:cubicBezTo>
                    <a:pt x="812" y="13080"/>
                    <a:pt x="800" y="13388"/>
                    <a:pt x="800" y="13695"/>
                  </a:cubicBezTo>
                  <a:cubicBezTo>
                    <a:pt x="800" y="14088"/>
                    <a:pt x="800" y="14494"/>
                    <a:pt x="812" y="14888"/>
                  </a:cubicBezTo>
                  <a:cubicBezTo>
                    <a:pt x="837" y="15773"/>
                    <a:pt x="849" y="16658"/>
                    <a:pt x="984" y="17531"/>
                  </a:cubicBezTo>
                  <a:cubicBezTo>
                    <a:pt x="1009" y="17740"/>
                    <a:pt x="996" y="17961"/>
                    <a:pt x="984" y="18182"/>
                  </a:cubicBezTo>
                  <a:cubicBezTo>
                    <a:pt x="984" y="18379"/>
                    <a:pt x="984" y="18563"/>
                    <a:pt x="1021" y="18772"/>
                  </a:cubicBezTo>
                  <a:cubicBezTo>
                    <a:pt x="1058" y="19018"/>
                    <a:pt x="1083" y="19276"/>
                    <a:pt x="1083" y="19534"/>
                  </a:cubicBezTo>
                  <a:cubicBezTo>
                    <a:pt x="1070" y="19866"/>
                    <a:pt x="1070" y="20198"/>
                    <a:pt x="1156" y="20530"/>
                  </a:cubicBezTo>
                  <a:cubicBezTo>
                    <a:pt x="1181" y="20604"/>
                    <a:pt x="1169" y="20678"/>
                    <a:pt x="1083" y="20751"/>
                  </a:cubicBezTo>
                  <a:close/>
                </a:path>
              </a:pathLst>
            </a:custGeom>
            <a:solidFill>
              <a:srgbClr val="F2AD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23"/>
            <p:cNvSpPr/>
            <p:nvPr/>
          </p:nvSpPr>
          <p:spPr>
            <a:xfrm>
              <a:off x="-8289381" y="-5202143"/>
              <a:ext cx="69205" cy="805906"/>
            </a:xfrm>
            <a:custGeom>
              <a:rect b="b" l="l" r="r" t="t"/>
              <a:pathLst>
                <a:path extrusionOk="0" h="17200" w="1477">
                  <a:moveTo>
                    <a:pt x="25" y="1"/>
                  </a:moveTo>
                  <a:cubicBezTo>
                    <a:pt x="173" y="222"/>
                    <a:pt x="210" y="406"/>
                    <a:pt x="198" y="603"/>
                  </a:cubicBezTo>
                  <a:cubicBezTo>
                    <a:pt x="173" y="1046"/>
                    <a:pt x="259" y="1476"/>
                    <a:pt x="345" y="1894"/>
                  </a:cubicBezTo>
                  <a:cubicBezTo>
                    <a:pt x="456" y="2410"/>
                    <a:pt x="468" y="2951"/>
                    <a:pt x="529" y="3480"/>
                  </a:cubicBezTo>
                  <a:cubicBezTo>
                    <a:pt x="566" y="3762"/>
                    <a:pt x="591" y="4058"/>
                    <a:pt x="615" y="4353"/>
                  </a:cubicBezTo>
                  <a:cubicBezTo>
                    <a:pt x="615" y="4377"/>
                    <a:pt x="615" y="4389"/>
                    <a:pt x="615" y="4414"/>
                  </a:cubicBezTo>
                  <a:cubicBezTo>
                    <a:pt x="480" y="5275"/>
                    <a:pt x="763" y="6135"/>
                    <a:pt x="702" y="6996"/>
                  </a:cubicBezTo>
                  <a:cubicBezTo>
                    <a:pt x="689" y="7119"/>
                    <a:pt x="689" y="7242"/>
                    <a:pt x="714" y="7352"/>
                  </a:cubicBezTo>
                  <a:cubicBezTo>
                    <a:pt x="824" y="7795"/>
                    <a:pt x="824" y="8250"/>
                    <a:pt x="812" y="8704"/>
                  </a:cubicBezTo>
                  <a:cubicBezTo>
                    <a:pt x="812" y="9098"/>
                    <a:pt x="824" y="9491"/>
                    <a:pt x="911" y="9872"/>
                  </a:cubicBezTo>
                  <a:cubicBezTo>
                    <a:pt x="1009" y="10364"/>
                    <a:pt x="1058" y="10843"/>
                    <a:pt x="1046" y="11348"/>
                  </a:cubicBezTo>
                  <a:cubicBezTo>
                    <a:pt x="1046" y="11593"/>
                    <a:pt x="1083" y="11852"/>
                    <a:pt x="1120" y="12110"/>
                  </a:cubicBezTo>
                  <a:cubicBezTo>
                    <a:pt x="1169" y="12638"/>
                    <a:pt x="1230" y="13167"/>
                    <a:pt x="1206" y="13696"/>
                  </a:cubicBezTo>
                  <a:cubicBezTo>
                    <a:pt x="1206" y="13966"/>
                    <a:pt x="1230" y="14236"/>
                    <a:pt x="1304" y="14507"/>
                  </a:cubicBezTo>
                  <a:cubicBezTo>
                    <a:pt x="1353" y="14691"/>
                    <a:pt x="1341" y="14900"/>
                    <a:pt x="1353" y="15097"/>
                  </a:cubicBezTo>
                  <a:cubicBezTo>
                    <a:pt x="1353" y="15306"/>
                    <a:pt x="1341" y="15527"/>
                    <a:pt x="1439" y="15736"/>
                  </a:cubicBezTo>
                  <a:cubicBezTo>
                    <a:pt x="1464" y="15810"/>
                    <a:pt x="1476" y="15884"/>
                    <a:pt x="1476" y="15970"/>
                  </a:cubicBezTo>
                  <a:cubicBezTo>
                    <a:pt x="1476" y="16302"/>
                    <a:pt x="1476" y="16634"/>
                    <a:pt x="1464" y="16966"/>
                  </a:cubicBezTo>
                  <a:cubicBezTo>
                    <a:pt x="1464" y="17101"/>
                    <a:pt x="1378" y="17175"/>
                    <a:pt x="1242" y="17187"/>
                  </a:cubicBezTo>
                  <a:cubicBezTo>
                    <a:pt x="1206" y="17187"/>
                    <a:pt x="1156" y="17199"/>
                    <a:pt x="1120" y="17199"/>
                  </a:cubicBezTo>
                  <a:cubicBezTo>
                    <a:pt x="800" y="17199"/>
                    <a:pt x="751" y="17150"/>
                    <a:pt x="751" y="16818"/>
                  </a:cubicBezTo>
                  <a:cubicBezTo>
                    <a:pt x="738" y="16228"/>
                    <a:pt x="738" y="15638"/>
                    <a:pt x="726" y="15048"/>
                  </a:cubicBezTo>
                  <a:cubicBezTo>
                    <a:pt x="726" y="14753"/>
                    <a:pt x="714" y="14458"/>
                    <a:pt x="677" y="14175"/>
                  </a:cubicBezTo>
                  <a:cubicBezTo>
                    <a:pt x="615" y="13782"/>
                    <a:pt x="591" y="13388"/>
                    <a:pt x="579" y="12995"/>
                  </a:cubicBezTo>
                  <a:cubicBezTo>
                    <a:pt x="554" y="12466"/>
                    <a:pt x="517" y="11938"/>
                    <a:pt x="505" y="11409"/>
                  </a:cubicBezTo>
                  <a:cubicBezTo>
                    <a:pt x="480" y="10819"/>
                    <a:pt x="493" y="10229"/>
                    <a:pt x="468" y="9639"/>
                  </a:cubicBezTo>
                  <a:cubicBezTo>
                    <a:pt x="456" y="8852"/>
                    <a:pt x="419" y="8065"/>
                    <a:pt x="394" y="7278"/>
                  </a:cubicBezTo>
                  <a:cubicBezTo>
                    <a:pt x="382" y="7020"/>
                    <a:pt x="370" y="6762"/>
                    <a:pt x="370" y="6504"/>
                  </a:cubicBezTo>
                  <a:cubicBezTo>
                    <a:pt x="345" y="5963"/>
                    <a:pt x="320" y="5410"/>
                    <a:pt x="271" y="4857"/>
                  </a:cubicBezTo>
                  <a:cubicBezTo>
                    <a:pt x="222" y="4353"/>
                    <a:pt x="222" y="3836"/>
                    <a:pt x="210" y="3332"/>
                  </a:cubicBezTo>
                  <a:cubicBezTo>
                    <a:pt x="210" y="2988"/>
                    <a:pt x="198" y="2656"/>
                    <a:pt x="148" y="2324"/>
                  </a:cubicBezTo>
                  <a:cubicBezTo>
                    <a:pt x="99" y="1980"/>
                    <a:pt x="87" y="1623"/>
                    <a:pt x="62" y="1267"/>
                  </a:cubicBezTo>
                  <a:cubicBezTo>
                    <a:pt x="38" y="898"/>
                    <a:pt x="25" y="517"/>
                    <a:pt x="1" y="148"/>
                  </a:cubicBezTo>
                  <a:cubicBezTo>
                    <a:pt x="1" y="111"/>
                    <a:pt x="13" y="74"/>
                    <a:pt x="25" y="1"/>
                  </a:cubicBezTo>
                  <a:close/>
                </a:path>
              </a:pathLst>
            </a:custGeom>
            <a:solidFill>
              <a:srgbClr val="F2AD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23"/>
            <p:cNvSpPr/>
            <p:nvPr/>
          </p:nvSpPr>
          <p:spPr>
            <a:xfrm>
              <a:off x="-8270920" y="-5249373"/>
              <a:ext cx="149233" cy="86447"/>
            </a:xfrm>
            <a:custGeom>
              <a:rect b="b" l="l" r="r" t="t"/>
              <a:pathLst>
                <a:path extrusionOk="0" h="1845" w="3185">
                  <a:moveTo>
                    <a:pt x="984" y="1845"/>
                  </a:moveTo>
                  <a:cubicBezTo>
                    <a:pt x="922" y="1795"/>
                    <a:pt x="898" y="1771"/>
                    <a:pt x="873" y="1734"/>
                  </a:cubicBezTo>
                  <a:cubicBezTo>
                    <a:pt x="652" y="1439"/>
                    <a:pt x="430" y="1132"/>
                    <a:pt x="221" y="824"/>
                  </a:cubicBezTo>
                  <a:cubicBezTo>
                    <a:pt x="74" y="603"/>
                    <a:pt x="0" y="369"/>
                    <a:pt x="74" y="99"/>
                  </a:cubicBezTo>
                  <a:cubicBezTo>
                    <a:pt x="86" y="74"/>
                    <a:pt x="111" y="50"/>
                    <a:pt x="160" y="1"/>
                  </a:cubicBezTo>
                  <a:cubicBezTo>
                    <a:pt x="221" y="38"/>
                    <a:pt x="283" y="62"/>
                    <a:pt x="357" y="99"/>
                  </a:cubicBezTo>
                  <a:cubicBezTo>
                    <a:pt x="455" y="148"/>
                    <a:pt x="553" y="222"/>
                    <a:pt x="664" y="247"/>
                  </a:cubicBezTo>
                  <a:cubicBezTo>
                    <a:pt x="1242" y="406"/>
                    <a:pt x="1795" y="603"/>
                    <a:pt x="2373" y="701"/>
                  </a:cubicBezTo>
                  <a:cubicBezTo>
                    <a:pt x="2606" y="738"/>
                    <a:pt x="2840" y="775"/>
                    <a:pt x="3074" y="824"/>
                  </a:cubicBezTo>
                  <a:cubicBezTo>
                    <a:pt x="3123" y="837"/>
                    <a:pt x="3184" y="861"/>
                    <a:pt x="3184" y="935"/>
                  </a:cubicBezTo>
                  <a:cubicBezTo>
                    <a:pt x="3184" y="972"/>
                    <a:pt x="3147" y="1009"/>
                    <a:pt x="3123" y="1021"/>
                  </a:cubicBezTo>
                  <a:cubicBezTo>
                    <a:pt x="3074" y="1058"/>
                    <a:pt x="3024" y="1095"/>
                    <a:pt x="2975" y="1119"/>
                  </a:cubicBezTo>
                  <a:cubicBezTo>
                    <a:pt x="2680" y="1218"/>
                    <a:pt x="2410" y="1378"/>
                    <a:pt x="2127" y="1537"/>
                  </a:cubicBezTo>
                  <a:cubicBezTo>
                    <a:pt x="1770" y="1734"/>
                    <a:pt x="1377" y="1845"/>
                    <a:pt x="984" y="184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23"/>
            <p:cNvSpPr/>
            <p:nvPr/>
          </p:nvSpPr>
          <p:spPr>
            <a:xfrm>
              <a:off x="-8954675" y="-4539145"/>
              <a:ext cx="130819" cy="29425"/>
            </a:xfrm>
            <a:custGeom>
              <a:rect b="b" l="l" r="r" t="t"/>
              <a:pathLst>
                <a:path extrusionOk="0" h="628" w="2792">
                  <a:moveTo>
                    <a:pt x="148" y="492"/>
                  </a:moveTo>
                  <a:cubicBezTo>
                    <a:pt x="124" y="418"/>
                    <a:pt x="75" y="345"/>
                    <a:pt x="50" y="271"/>
                  </a:cubicBezTo>
                  <a:cubicBezTo>
                    <a:pt x="1" y="123"/>
                    <a:pt x="99" y="0"/>
                    <a:pt x="259" y="0"/>
                  </a:cubicBezTo>
                  <a:cubicBezTo>
                    <a:pt x="923" y="37"/>
                    <a:pt x="1587" y="74"/>
                    <a:pt x="2251" y="111"/>
                  </a:cubicBezTo>
                  <a:cubicBezTo>
                    <a:pt x="2484" y="123"/>
                    <a:pt x="2644" y="259"/>
                    <a:pt x="2779" y="443"/>
                  </a:cubicBezTo>
                  <a:cubicBezTo>
                    <a:pt x="2791" y="480"/>
                    <a:pt x="2767" y="590"/>
                    <a:pt x="2730" y="590"/>
                  </a:cubicBezTo>
                  <a:cubicBezTo>
                    <a:pt x="2693" y="603"/>
                    <a:pt x="2656" y="627"/>
                    <a:pt x="2619" y="627"/>
                  </a:cubicBezTo>
                  <a:cubicBezTo>
                    <a:pt x="2484" y="627"/>
                    <a:pt x="2349" y="627"/>
                    <a:pt x="2201" y="615"/>
                  </a:cubicBezTo>
                  <a:cubicBezTo>
                    <a:pt x="1587" y="590"/>
                    <a:pt x="960" y="554"/>
                    <a:pt x="333" y="529"/>
                  </a:cubicBezTo>
                  <a:cubicBezTo>
                    <a:pt x="271" y="517"/>
                    <a:pt x="222" y="504"/>
                    <a:pt x="148" y="492"/>
                  </a:cubicBezTo>
                  <a:close/>
                </a:path>
              </a:pathLst>
            </a:custGeom>
            <a:solidFill>
              <a:srgbClr val="F2A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23"/>
            <p:cNvSpPr/>
            <p:nvPr/>
          </p:nvSpPr>
          <p:spPr>
            <a:xfrm>
              <a:off x="-8660332" y="-4971711"/>
              <a:ext cx="349679" cy="342744"/>
            </a:xfrm>
            <a:custGeom>
              <a:rect b="b" l="l" r="r" t="t"/>
              <a:pathLst>
                <a:path extrusionOk="0" h="7315" w="7463">
                  <a:moveTo>
                    <a:pt x="1734" y="4106"/>
                  </a:moveTo>
                  <a:cubicBezTo>
                    <a:pt x="1833" y="3959"/>
                    <a:pt x="1955" y="3811"/>
                    <a:pt x="2066" y="3651"/>
                  </a:cubicBezTo>
                  <a:cubicBezTo>
                    <a:pt x="2066" y="3639"/>
                    <a:pt x="2029" y="3602"/>
                    <a:pt x="2017" y="3565"/>
                  </a:cubicBezTo>
                  <a:cubicBezTo>
                    <a:pt x="1857" y="3663"/>
                    <a:pt x="1722" y="3774"/>
                    <a:pt x="1636" y="3922"/>
                  </a:cubicBezTo>
                  <a:cubicBezTo>
                    <a:pt x="1599" y="3983"/>
                    <a:pt x="1599" y="4069"/>
                    <a:pt x="1734" y="4106"/>
                  </a:cubicBezTo>
                  <a:close/>
                  <a:moveTo>
                    <a:pt x="1255" y="3172"/>
                  </a:moveTo>
                  <a:cubicBezTo>
                    <a:pt x="1242" y="3135"/>
                    <a:pt x="1230" y="3086"/>
                    <a:pt x="1206" y="3073"/>
                  </a:cubicBezTo>
                  <a:cubicBezTo>
                    <a:pt x="1181" y="3049"/>
                    <a:pt x="1132" y="3061"/>
                    <a:pt x="1095" y="3061"/>
                  </a:cubicBezTo>
                  <a:cubicBezTo>
                    <a:pt x="1070" y="3061"/>
                    <a:pt x="1058" y="3073"/>
                    <a:pt x="1046" y="3098"/>
                  </a:cubicBezTo>
                  <a:cubicBezTo>
                    <a:pt x="837" y="3344"/>
                    <a:pt x="615" y="3602"/>
                    <a:pt x="406" y="3860"/>
                  </a:cubicBezTo>
                  <a:cubicBezTo>
                    <a:pt x="394" y="3872"/>
                    <a:pt x="394" y="3897"/>
                    <a:pt x="394" y="3909"/>
                  </a:cubicBezTo>
                  <a:cubicBezTo>
                    <a:pt x="357" y="3983"/>
                    <a:pt x="419" y="4069"/>
                    <a:pt x="493" y="4094"/>
                  </a:cubicBezTo>
                  <a:cubicBezTo>
                    <a:pt x="579" y="4118"/>
                    <a:pt x="652" y="4106"/>
                    <a:pt x="714" y="4057"/>
                  </a:cubicBezTo>
                  <a:cubicBezTo>
                    <a:pt x="947" y="3811"/>
                    <a:pt x="1107" y="3528"/>
                    <a:pt x="1255" y="3221"/>
                  </a:cubicBezTo>
                  <a:cubicBezTo>
                    <a:pt x="1267" y="3209"/>
                    <a:pt x="1255" y="3184"/>
                    <a:pt x="1255" y="3172"/>
                  </a:cubicBezTo>
                  <a:close/>
                  <a:moveTo>
                    <a:pt x="210" y="7106"/>
                  </a:moveTo>
                  <a:cubicBezTo>
                    <a:pt x="124" y="6995"/>
                    <a:pt x="136" y="6872"/>
                    <a:pt x="124" y="6761"/>
                  </a:cubicBezTo>
                  <a:cubicBezTo>
                    <a:pt x="50" y="6147"/>
                    <a:pt x="87" y="5544"/>
                    <a:pt x="111" y="4930"/>
                  </a:cubicBezTo>
                  <a:cubicBezTo>
                    <a:pt x="148" y="4327"/>
                    <a:pt x="87" y="3713"/>
                    <a:pt x="50" y="3110"/>
                  </a:cubicBezTo>
                  <a:cubicBezTo>
                    <a:pt x="25" y="2852"/>
                    <a:pt x="1" y="2594"/>
                    <a:pt x="1" y="2348"/>
                  </a:cubicBezTo>
                  <a:cubicBezTo>
                    <a:pt x="13" y="1733"/>
                    <a:pt x="38" y="1131"/>
                    <a:pt x="50" y="516"/>
                  </a:cubicBezTo>
                  <a:cubicBezTo>
                    <a:pt x="62" y="221"/>
                    <a:pt x="296" y="86"/>
                    <a:pt x="517" y="98"/>
                  </a:cubicBezTo>
                  <a:cubicBezTo>
                    <a:pt x="665" y="111"/>
                    <a:pt x="800" y="111"/>
                    <a:pt x="935" y="123"/>
                  </a:cubicBezTo>
                  <a:cubicBezTo>
                    <a:pt x="1992" y="209"/>
                    <a:pt x="3062" y="160"/>
                    <a:pt x="4119" y="172"/>
                  </a:cubicBezTo>
                  <a:cubicBezTo>
                    <a:pt x="4279" y="172"/>
                    <a:pt x="4426" y="148"/>
                    <a:pt x="4586" y="123"/>
                  </a:cubicBezTo>
                  <a:cubicBezTo>
                    <a:pt x="4795" y="98"/>
                    <a:pt x="5017" y="74"/>
                    <a:pt x="5226" y="37"/>
                  </a:cubicBezTo>
                  <a:cubicBezTo>
                    <a:pt x="5447" y="0"/>
                    <a:pt x="5619" y="62"/>
                    <a:pt x="5766" y="209"/>
                  </a:cubicBezTo>
                  <a:cubicBezTo>
                    <a:pt x="6074" y="541"/>
                    <a:pt x="6406" y="848"/>
                    <a:pt x="6639" y="1242"/>
                  </a:cubicBezTo>
                  <a:cubicBezTo>
                    <a:pt x="6725" y="1377"/>
                    <a:pt x="6811" y="1512"/>
                    <a:pt x="6922" y="1610"/>
                  </a:cubicBezTo>
                  <a:cubicBezTo>
                    <a:pt x="7106" y="1795"/>
                    <a:pt x="7180" y="2004"/>
                    <a:pt x="7266" y="2225"/>
                  </a:cubicBezTo>
                  <a:cubicBezTo>
                    <a:pt x="7463" y="2778"/>
                    <a:pt x="7463" y="3344"/>
                    <a:pt x="7401" y="3922"/>
                  </a:cubicBezTo>
                  <a:cubicBezTo>
                    <a:pt x="7340" y="4389"/>
                    <a:pt x="7254" y="4844"/>
                    <a:pt x="7168" y="5311"/>
                  </a:cubicBezTo>
                  <a:cubicBezTo>
                    <a:pt x="7143" y="5471"/>
                    <a:pt x="7106" y="5630"/>
                    <a:pt x="7033" y="5766"/>
                  </a:cubicBezTo>
                  <a:cubicBezTo>
                    <a:pt x="6787" y="6233"/>
                    <a:pt x="6504" y="6688"/>
                    <a:pt x="6246" y="7143"/>
                  </a:cubicBezTo>
                  <a:cubicBezTo>
                    <a:pt x="6184" y="7253"/>
                    <a:pt x="6074" y="7315"/>
                    <a:pt x="5951" y="7302"/>
                  </a:cubicBezTo>
                  <a:cubicBezTo>
                    <a:pt x="5348" y="7265"/>
                    <a:pt x="4734" y="7302"/>
                    <a:pt x="4131" y="7216"/>
                  </a:cubicBezTo>
                  <a:cubicBezTo>
                    <a:pt x="3972" y="7192"/>
                    <a:pt x="3812" y="7192"/>
                    <a:pt x="3664" y="7216"/>
                  </a:cubicBezTo>
                  <a:cubicBezTo>
                    <a:pt x="3037" y="7315"/>
                    <a:pt x="2410" y="7278"/>
                    <a:pt x="1771" y="7253"/>
                  </a:cubicBezTo>
                  <a:cubicBezTo>
                    <a:pt x="1304" y="7229"/>
                    <a:pt x="837" y="7192"/>
                    <a:pt x="370" y="7155"/>
                  </a:cubicBezTo>
                  <a:cubicBezTo>
                    <a:pt x="308" y="7155"/>
                    <a:pt x="259" y="7118"/>
                    <a:pt x="210" y="7106"/>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23"/>
            <p:cNvSpPr/>
            <p:nvPr/>
          </p:nvSpPr>
          <p:spPr>
            <a:xfrm>
              <a:off x="-8660332" y="-5349034"/>
              <a:ext cx="224717" cy="296686"/>
            </a:xfrm>
            <a:custGeom>
              <a:rect b="b" l="l" r="r" t="t"/>
              <a:pathLst>
                <a:path extrusionOk="0" h="6332" w="4796">
                  <a:moveTo>
                    <a:pt x="1328" y="1710"/>
                  </a:moveTo>
                  <a:cubicBezTo>
                    <a:pt x="1279" y="1611"/>
                    <a:pt x="1218" y="1587"/>
                    <a:pt x="1144" y="1648"/>
                  </a:cubicBezTo>
                  <a:cubicBezTo>
                    <a:pt x="984" y="1783"/>
                    <a:pt x="923" y="1968"/>
                    <a:pt x="837" y="2140"/>
                  </a:cubicBezTo>
                  <a:cubicBezTo>
                    <a:pt x="788" y="2238"/>
                    <a:pt x="763" y="2361"/>
                    <a:pt x="738" y="2472"/>
                  </a:cubicBezTo>
                  <a:cubicBezTo>
                    <a:pt x="726" y="2484"/>
                    <a:pt x="751" y="2496"/>
                    <a:pt x="763" y="2509"/>
                  </a:cubicBezTo>
                  <a:cubicBezTo>
                    <a:pt x="788" y="2521"/>
                    <a:pt x="812" y="2533"/>
                    <a:pt x="824" y="2521"/>
                  </a:cubicBezTo>
                  <a:cubicBezTo>
                    <a:pt x="861" y="2484"/>
                    <a:pt x="923" y="2460"/>
                    <a:pt x="947" y="2410"/>
                  </a:cubicBezTo>
                  <a:cubicBezTo>
                    <a:pt x="1083" y="2177"/>
                    <a:pt x="1206" y="1943"/>
                    <a:pt x="1328" y="1710"/>
                  </a:cubicBezTo>
                  <a:close/>
                  <a:moveTo>
                    <a:pt x="2877" y="3910"/>
                  </a:moveTo>
                  <a:cubicBezTo>
                    <a:pt x="2865" y="3910"/>
                    <a:pt x="2828" y="3910"/>
                    <a:pt x="2828" y="3922"/>
                  </a:cubicBezTo>
                  <a:cubicBezTo>
                    <a:pt x="2656" y="4107"/>
                    <a:pt x="2484" y="4291"/>
                    <a:pt x="2324" y="4476"/>
                  </a:cubicBezTo>
                  <a:cubicBezTo>
                    <a:pt x="2312" y="4488"/>
                    <a:pt x="2300" y="4513"/>
                    <a:pt x="2300" y="4525"/>
                  </a:cubicBezTo>
                  <a:cubicBezTo>
                    <a:pt x="2300" y="4562"/>
                    <a:pt x="2300" y="4611"/>
                    <a:pt x="2324" y="4623"/>
                  </a:cubicBezTo>
                  <a:cubicBezTo>
                    <a:pt x="2337" y="4648"/>
                    <a:pt x="2398" y="4672"/>
                    <a:pt x="2423" y="4660"/>
                  </a:cubicBezTo>
                  <a:cubicBezTo>
                    <a:pt x="2619" y="4549"/>
                    <a:pt x="2791" y="4390"/>
                    <a:pt x="2902" y="4181"/>
                  </a:cubicBezTo>
                  <a:cubicBezTo>
                    <a:pt x="2951" y="4082"/>
                    <a:pt x="2951" y="3996"/>
                    <a:pt x="2877" y="3910"/>
                  </a:cubicBezTo>
                  <a:close/>
                  <a:moveTo>
                    <a:pt x="2005" y="4218"/>
                  </a:moveTo>
                  <a:cubicBezTo>
                    <a:pt x="2042" y="4193"/>
                    <a:pt x="2103" y="4168"/>
                    <a:pt x="2140" y="4131"/>
                  </a:cubicBezTo>
                  <a:cubicBezTo>
                    <a:pt x="2300" y="3935"/>
                    <a:pt x="2447" y="3738"/>
                    <a:pt x="2607" y="3541"/>
                  </a:cubicBezTo>
                  <a:cubicBezTo>
                    <a:pt x="2644" y="3505"/>
                    <a:pt x="2644" y="3431"/>
                    <a:pt x="2595" y="3394"/>
                  </a:cubicBezTo>
                  <a:cubicBezTo>
                    <a:pt x="2558" y="3369"/>
                    <a:pt x="2484" y="3345"/>
                    <a:pt x="2447" y="3357"/>
                  </a:cubicBezTo>
                  <a:cubicBezTo>
                    <a:pt x="2373" y="3369"/>
                    <a:pt x="2287" y="3406"/>
                    <a:pt x="2251" y="3455"/>
                  </a:cubicBezTo>
                  <a:cubicBezTo>
                    <a:pt x="2128" y="3627"/>
                    <a:pt x="2017" y="3812"/>
                    <a:pt x="1906" y="3996"/>
                  </a:cubicBezTo>
                  <a:cubicBezTo>
                    <a:pt x="1882" y="4033"/>
                    <a:pt x="1894" y="4107"/>
                    <a:pt x="1906" y="4156"/>
                  </a:cubicBezTo>
                  <a:cubicBezTo>
                    <a:pt x="1906" y="4181"/>
                    <a:pt x="1955" y="4193"/>
                    <a:pt x="2005" y="4218"/>
                  </a:cubicBezTo>
                  <a:close/>
                  <a:moveTo>
                    <a:pt x="136" y="1"/>
                  </a:moveTo>
                  <a:cubicBezTo>
                    <a:pt x="1120" y="1"/>
                    <a:pt x="2054" y="1"/>
                    <a:pt x="3000" y="1"/>
                  </a:cubicBezTo>
                  <a:cubicBezTo>
                    <a:pt x="3123" y="1"/>
                    <a:pt x="3246" y="1"/>
                    <a:pt x="3345" y="75"/>
                  </a:cubicBezTo>
                  <a:cubicBezTo>
                    <a:pt x="3504" y="222"/>
                    <a:pt x="3689" y="210"/>
                    <a:pt x="3898" y="161"/>
                  </a:cubicBezTo>
                  <a:cubicBezTo>
                    <a:pt x="4156" y="652"/>
                    <a:pt x="4414" y="1132"/>
                    <a:pt x="4500" y="1685"/>
                  </a:cubicBezTo>
                  <a:cubicBezTo>
                    <a:pt x="4611" y="2509"/>
                    <a:pt x="4795" y="3308"/>
                    <a:pt x="4795" y="4144"/>
                  </a:cubicBezTo>
                  <a:cubicBezTo>
                    <a:pt x="4795" y="4414"/>
                    <a:pt x="4783" y="4697"/>
                    <a:pt x="4771" y="4967"/>
                  </a:cubicBezTo>
                  <a:cubicBezTo>
                    <a:pt x="4771" y="5201"/>
                    <a:pt x="4697" y="5435"/>
                    <a:pt x="4623" y="5656"/>
                  </a:cubicBezTo>
                  <a:cubicBezTo>
                    <a:pt x="4537" y="5939"/>
                    <a:pt x="4353" y="6123"/>
                    <a:pt x="4107" y="6271"/>
                  </a:cubicBezTo>
                  <a:cubicBezTo>
                    <a:pt x="4021" y="6320"/>
                    <a:pt x="3922" y="6332"/>
                    <a:pt x="3824" y="6320"/>
                  </a:cubicBezTo>
                  <a:cubicBezTo>
                    <a:pt x="3443" y="6246"/>
                    <a:pt x="3050" y="6221"/>
                    <a:pt x="2668" y="6098"/>
                  </a:cubicBezTo>
                  <a:cubicBezTo>
                    <a:pt x="2263" y="5951"/>
                    <a:pt x="1833" y="5914"/>
                    <a:pt x="1390" y="5889"/>
                  </a:cubicBezTo>
                  <a:cubicBezTo>
                    <a:pt x="997" y="5877"/>
                    <a:pt x="603" y="5865"/>
                    <a:pt x="222" y="5853"/>
                  </a:cubicBezTo>
                  <a:cubicBezTo>
                    <a:pt x="75" y="5840"/>
                    <a:pt x="1" y="5766"/>
                    <a:pt x="13" y="5619"/>
                  </a:cubicBezTo>
                  <a:cubicBezTo>
                    <a:pt x="13" y="5385"/>
                    <a:pt x="25" y="5152"/>
                    <a:pt x="38" y="4918"/>
                  </a:cubicBezTo>
                  <a:cubicBezTo>
                    <a:pt x="50" y="4439"/>
                    <a:pt x="87" y="3972"/>
                    <a:pt x="87" y="3505"/>
                  </a:cubicBezTo>
                  <a:cubicBezTo>
                    <a:pt x="87" y="2533"/>
                    <a:pt x="75" y="1574"/>
                    <a:pt x="62" y="616"/>
                  </a:cubicBezTo>
                  <a:cubicBezTo>
                    <a:pt x="62" y="419"/>
                    <a:pt x="38" y="222"/>
                    <a:pt x="1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23"/>
            <p:cNvSpPr/>
            <p:nvPr/>
          </p:nvSpPr>
          <p:spPr>
            <a:xfrm>
              <a:off x="-8958705" y="-4998231"/>
              <a:ext cx="230480" cy="357176"/>
            </a:xfrm>
            <a:custGeom>
              <a:rect b="b" l="l" r="r" t="t"/>
              <a:pathLst>
                <a:path extrusionOk="0" h="7623" w="4919">
                  <a:moveTo>
                    <a:pt x="2140" y="1"/>
                  </a:moveTo>
                  <a:cubicBezTo>
                    <a:pt x="2632" y="160"/>
                    <a:pt x="3050" y="283"/>
                    <a:pt x="3504" y="320"/>
                  </a:cubicBezTo>
                  <a:cubicBezTo>
                    <a:pt x="3972" y="357"/>
                    <a:pt x="4439" y="443"/>
                    <a:pt x="4869" y="628"/>
                  </a:cubicBezTo>
                  <a:cubicBezTo>
                    <a:pt x="4918" y="849"/>
                    <a:pt x="4869" y="1033"/>
                    <a:pt x="4857" y="1230"/>
                  </a:cubicBezTo>
                  <a:cubicBezTo>
                    <a:pt x="4844" y="1562"/>
                    <a:pt x="4795" y="1906"/>
                    <a:pt x="4820" y="2238"/>
                  </a:cubicBezTo>
                  <a:cubicBezTo>
                    <a:pt x="4869" y="3197"/>
                    <a:pt x="4795" y="4156"/>
                    <a:pt x="4758" y="5127"/>
                  </a:cubicBezTo>
                  <a:cubicBezTo>
                    <a:pt x="4734" y="5754"/>
                    <a:pt x="4697" y="6381"/>
                    <a:pt x="4672" y="7008"/>
                  </a:cubicBezTo>
                  <a:cubicBezTo>
                    <a:pt x="4660" y="7131"/>
                    <a:pt x="4660" y="7241"/>
                    <a:pt x="4660" y="7364"/>
                  </a:cubicBezTo>
                  <a:cubicBezTo>
                    <a:pt x="4635" y="7561"/>
                    <a:pt x="4562" y="7622"/>
                    <a:pt x="4353" y="7622"/>
                  </a:cubicBezTo>
                  <a:cubicBezTo>
                    <a:pt x="4328" y="7622"/>
                    <a:pt x="4303" y="7622"/>
                    <a:pt x="4291" y="7622"/>
                  </a:cubicBezTo>
                  <a:cubicBezTo>
                    <a:pt x="3566" y="7598"/>
                    <a:pt x="2841" y="7561"/>
                    <a:pt x="2103" y="7536"/>
                  </a:cubicBezTo>
                  <a:cubicBezTo>
                    <a:pt x="1513" y="7512"/>
                    <a:pt x="923" y="7512"/>
                    <a:pt x="333" y="7487"/>
                  </a:cubicBezTo>
                  <a:cubicBezTo>
                    <a:pt x="247" y="7487"/>
                    <a:pt x="148" y="7475"/>
                    <a:pt x="50" y="7463"/>
                  </a:cubicBezTo>
                  <a:cubicBezTo>
                    <a:pt x="25" y="7450"/>
                    <a:pt x="1" y="7389"/>
                    <a:pt x="13" y="7364"/>
                  </a:cubicBezTo>
                  <a:cubicBezTo>
                    <a:pt x="62" y="7278"/>
                    <a:pt x="111" y="7192"/>
                    <a:pt x="173" y="7118"/>
                  </a:cubicBezTo>
                  <a:cubicBezTo>
                    <a:pt x="689" y="6418"/>
                    <a:pt x="1046" y="5631"/>
                    <a:pt x="1427" y="4856"/>
                  </a:cubicBezTo>
                  <a:cubicBezTo>
                    <a:pt x="1550" y="4611"/>
                    <a:pt x="1611" y="4328"/>
                    <a:pt x="1685" y="4070"/>
                  </a:cubicBezTo>
                  <a:cubicBezTo>
                    <a:pt x="1882" y="3430"/>
                    <a:pt x="2017" y="2767"/>
                    <a:pt x="2091" y="2115"/>
                  </a:cubicBezTo>
                  <a:cubicBezTo>
                    <a:pt x="2177" y="1427"/>
                    <a:pt x="2250" y="750"/>
                    <a:pt x="21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23"/>
            <p:cNvSpPr/>
            <p:nvPr/>
          </p:nvSpPr>
          <p:spPr>
            <a:xfrm>
              <a:off x="-8216803" y="-4634776"/>
              <a:ext cx="273071" cy="182079"/>
            </a:xfrm>
            <a:custGeom>
              <a:rect b="b" l="l" r="r" t="t"/>
              <a:pathLst>
                <a:path extrusionOk="0" h="3886" w="5828">
                  <a:moveTo>
                    <a:pt x="3590" y="2484"/>
                  </a:moveTo>
                  <a:cubicBezTo>
                    <a:pt x="3578" y="2459"/>
                    <a:pt x="3566" y="2447"/>
                    <a:pt x="3554" y="2435"/>
                  </a:cubicBezTo>
                  <a:cubicBezTo>
                    <a:pt x="3517" y="2472"/>
                    <a:pt x="3455" y="2496"/>
                    <a:pt x="3431" y="2533"/>
                  </a:cubicBezTo>
                  <a:cubicBezTo>
                    <a:pt x="3406" y="2558"/>
                    <a:pt x="3431" y="2595"/>
                    <a:pt x="3431" y="2631"/>
                  </a:cubicBezTo>
                  <a:cubicBezTo>
                    <a:pt x="3443" y="2619"/>
                    <a:pt x="3468" y="2619"/>
                    <a:pt x="3480" y="2607"/>
                  </a:cubicBezTo>
                  <a:cubicBezTo>
                    <a:pt x="3517" y="2570"/>
                    <a:pt x="3554" y="2533"/>
                    <a:pt x="3590" y="2484"/>
                  </a:cubicBezTo>
                  <a:close/>
                  <a:moveTo>
                    <a:pt x="2447" y="2607"/>
                  </a:moveTo>
                  <a:cubicBezTo>
                    <a:pt x="2496" y="2607"/>
                    <a:pt x="2546" y="2619"/>
                    <a:pt x="2570" y="2607"/>
                  </a:cubicBezTo>
                  <a:cubicBezTo>
                    <a:pt x="2828" y="2447"/>
                    <a:pt x="3013" y="2226"/>
                    <a:pt x="3148" y="1968"/>
                  </a:cubicBezTo>
                  <a:cubicBezTo>
                    <a:pt x="3160" y="1943"/>
                    <a:pt x="3136" y="1882"/>
                    <a:pt x="3111" y="1869"/>
                  </a:cubicBezTo>
                  <a:cubicBezTo>
                    <a:pt x="3099" y="1845"/>
                    <a:pt x="3037" y="1832"/>
                    <a:pt x="3013" y="1845"/>
                  </a:cubicBezTo>
                  <a:cubicBezTo>
                    <a:pt x="2755" y="1980"/>
                    <a:pt x="2533" y="2177"/>
                    <a:pt x="2373" y="2422"/>
                  </a:cubicBezTo>
                  <a:cubicBezTo>
                    <a:pt x="2337" y="2472"/>
                    <a:pt x="2386" y="2595"/>
                    <a:pt x="2447" y="2607"/>
                  </a:cubicBezTo>
                  <a:close/>
                  <a:moveTo>
                    <a:pt x="4463" y="1"/>
                  </a:moveTo>
                  <a:cubicBezTo>
                    <a:pt x="4820" y="308"/>
                    <a:pt x="5176" y="591"/>
                    <a:pt x="5398" y="996"/>
                  </a:cubicBezTo>
                  <a:cubicBezTo>
                    <a:pt x="5422" y="1033"/>
                    <a:pt x="5435" y="1070"/>
                    <a:pt x="5459" y="1095"/>
                  </a:cubicBezTo>
                  <a:cubicBezTo>
                    <a:pt x="5754" y="1316"/>
                    <a:pt x="5779" y="1623"/>
                    <a:pt x="5779" y="1943"/>
                  </a:cubicBezTo>
                  <a:cubicBezTo>
                    <a:pt x="5766" y="2017"/>
                    <a:pt x="5754" y="2103"/>
                    <a:pt x="5766" y="2177"/>
                  </a:cubicBezTo>
                  <a:cubicBezTo>
                    <a:pt x="5828" y="2570"/>
                    <a:pt x="5619" y="2853"/>
                    <a:pt x="5385" y="3123"/>
                  </a:cubicBezTo>
                  <a:cubicBezTo>
                    <a:pt x="5324" y="3197"/>
                    <a:pt x="5226" y="3234"/>
                    <a:pt x="5127" y="3258"/>
                  </a:cubicBezTo>
                  <a:cubicBezTo>
                    <a:pt x="5053" y="3283"/>
                    <a:pt x="4967" y="3283"/>
                    <a:pt x="4894" y="3271"/>
                  </a:cubicBezTo>
                  <a:cubicBezTo>
                    <a:pt x="4697" y="3222"/>
                    <a:pt x="4549" y="3308"/>
                    <a:pt x="4426" y="3443"/>
                  </a:cubicBezTo>
                  <a:cubicBezTo>
                    <a:pt x="4304" y="3566"/>
                    <a:pt x="4168" y="3676"/>
                    <a:pt x="4008" y="3750"/>
                  </a:cubicBezTo>
                  <a:cubicBezTo>
                    <a:pt x="3861" y="3824"/>
                    <a:pt x="3713" y="3873"/>
                    <a:pt x="3554" y="3873"/>
                  </a:cubicBezTo>
                  <a:cubicBezTo>
                    <a:pt x="3062" y="3873"/>
                    <a:pt x="2570" y="3873"/>
                    <a:pt x="2078" y="3873"/>
                  </a:cubicBezTo>
                  <a:cubicBezTo>
                    <a:pt x="1919" y="3885"/>
                    <a:pt x="1771" y="3824"/>
                    <a:pt x="1636" y="3750"/>
                  </a:cubicBezTo>
                  <a:cubicBezTo>
                    <a:pt x="1390" y="3652"/>
                    <a:pt x="1144" y="3603"/>
                    <a:pt x="886" y="3615"/>
                  </a:cubicBezTo>
                  <a:cubicBezTo>
                    <a:pt x="751" y="3627"/>
                    <a:pt x="615" y="3627"/>
                    <a:pt x="480" y="3603"/>
                  </a:cubicBezTo>
                  <a:cubicBezTo>
                    <a:pt x="431" y="3603"/>
                    <a:pt x="382" y="3553"/>
                    <a:pt x="345" y="3504"/>
                  </a:cubicBezTo>
                  <a:cubicBezTo>
                    <a:pt x="259" y="3394"/>
                    <a:pt x="222" y="3271"/>
                    <a:pt x="222" y="3123"/>
                  </a:cubicBezTo>
                  <a:cubicBezTo>
                    <a:pt x="222" y="2963"/>
                    <a:pt x="222" y="2804"/>
                    <a:pt x="222" y="2656"/>
                  </a:cubicBezTo>
                  <a:cubicBezTo>
                    <a:pt x="210" y="2533"/>
                    <a:pt x="222" y="2410"/>
                    <a:pt x="185" y="2300"/>
                  </a:cubicBezTo>
                  <a:cubicBezTo>
                    <a:pt x="87" y="2054"/>
                    <a:pt x="99" y="1796"/>
                    <a:pt x="99" y="1550"/>
                  </a:cubicBezTo>
                  <a:cubicBezTo>
                    <a:pt x="87" y="1218"/>
                    <a:pt x="99" y="874"/>
                    <a:pt x="62" y="542"/>
                  </a:cubicBezTo>
                  <a:cubicBezTo>
                    <a:pt x="1" y="111"/>
                    <a:pt x="38" y="99"/>
                    <a:pt x="480" y="99"/>
                  </a:cubicBezTo>
                  <a:cubicBezTo>
                    <a:pt x="1537" y="111"/>
                    <a:pt x="2607" y="99"/>
                    <a:pt x="3664" y="99"/>
                  </a:cubicBezTo>
                  <a:cubicBezTo>
                    <a:pt x="3799" y="99"/>
                    <a:pt x="3935" y="111"/>
                    <a:pt x="4070" y="99"/>
                  </a:cubicBezTo>
                  <a:cubicBezTo>
                    <a:pt x="4193" y="87"/>
                    <a:pt x="4304" y="38"/>
                    <a:pt x="446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23"/>
            <p:cNvSpPr/>
            <p:nvPr/>
          </p:nvSpPr>
          <p:spPr>
            <a:xfrm>
              <a:off x="-8235779" y="-4986142"/>
              <a:ext cx="199321" cy="243131"/>
            </a:xfrm>
            <a:custGeom>
              <a:rect b="b" l="l" r="r" t="t"/>
              <a:pathLst>
                <a:path extrusionOk="0" h="5189" w="4254">
                  <a:moveTo>
                    <a:pt x="2201" y="2841"/>
                  </a:moveTo>
                  <a:cubicBezTo>
                    <a:pt x="2225" y="2841"/>
                    <a:pt x="2250" y="2853"/>
                    <a:pt x="2262" y="2841"/>
                  </a:cubicBezTo>
                  <a:cubicBezTo>
                    <a:pt x="2508" y="2730"/>
                    <a:pt x="2668" y="2570"/>
                    <a:pt x="2680" y="2287"/>
                  </a:cubicBezTo>
                  <a:cubicBezTo>
                    <a:pt x="2692" y="2263"/>
                    <a:pt x="2680" y="2238"/>
                    <a:pt x="2668" y="2238"/>
                  </a:cubicBezTo>
                  <a:cubicBezTo>
                    <a:pt x="2643" y="2214"/>
                    <a:pt x="2606" y="2201"/>
                    <a:pt x="2569" y="2189"/>
                  </a:cubicBezTo>
                  <a:cubicBezTo>
                    <a:pt x="2557" y="2177"/>
                    <a:pt x="2533" y="2189"/>
                    <a:pt x="2520" y="2201"/>
                  </a:cubicBezTo>
                  <a:cubicBezTo>
                    <a:pt x="2397" y="2349"/>
                    <a:pt x="2274" y="2496"/>
                    <a:pt x="2151" y="2644"/>
                  </a:cubicBezTo>
                  <a:cubicBezTo>
                    <a:pt x="2115" y="2693"/>
                    <a:pt x="2151" y="2841"/>
                    <a:pt x="2201" y="2841"/>
                  </a:cubicBezTo>
                  <a:close/>
                  <a:moveTo>
                    <a:pt x="3762" y="5164"/>
                  </a:moveTo>
                  <a:cubicBezTo>
                    <a:pt x="3282" y="5127"/>
                    <a:pt x="2852" y="5139"/>
                    <a:pt x="2422" y="5078"/>
                  </a:cubicBezTo>
                  <a:cubicBezTo>
                    <a:pt x="2176" y="5029"/>
                    <a:pt x="1918" y="5041"/>
                    <a:pt x="1660" y="5029"/>
                  </a:cubicBezTo>
                  <a:cubicBezTo>
                    <a:pt x="1426" y="5029"/>
                    <a:pt x="1193" y="5029"/>
                    <a:pt x="971" y="5127"/>
                  </a:cubicBezTo>
                  <a:cubicBezTo>
                    <a:pt x="811" y="5189"/>
                    <a:pt x="664" y="5189"/>
                    <a:pt x="504" y="5176"/>
                  </a:cubicBezTo>
                  <a:cubicBezTo>
                    <a:pt x="320" y="5176"/>
                    <a:pt x="172" y="5041"/>
                    <a:pt x="135" y="4857"/>
                  </a:cubicBezTo>
                  <a:cubicBezTo>
                    <a:pt x="123" y="4758"/>
                    <a:pt x="111" y="4660"/>
                    <a:pt x="111" y="4562"/>
                  </a:cubicBezTo>
                  <a:cubicBezTo>
                    <a:pt x="111" y="4353"/>
                    <a:pt x="123" y="4131"/>
                    <a:pt x="111" y="3910"/>
                  </a:cubicBezTo>
                  <a:cubicBezTo>
                    <a:pt x="111" y="3701"/>
                    <a:pt x="98" y="3480"/>
                    <a:pt x="74" y="3271"/>
                  </a:cubicBezTo>
                  <a:cubicBezTo>
                    <a:pt x="0" y="2447"/>
                    <a:pt x="25" y="1623"/>
                    <a:pt x="62" y="800"/>
                  </a:cubicBezTo>
                  <a:cubicBezTo>
                    <a:pt x="62" y="701"/>
                    <a:pt x="148" y="615"/>
                    <a:pt x="246" y="615"/>
                  </a:cubicBezTo>
                  <a:cubicBezTo>
                    <a:pt x="824" y="591"/>
                    <a:pt x="1377" y="480"/>
                    <a:pt x="1942" y="394"/>
                  </a:cubicBezTo>
                  <a:cubicBezTo>
                    <a:pt x="2262" y="345"/>
                    <a:pt x="2557" y="259"/>
                    <a:pt x="2828" y="99"/>
                  </a:cubicBezTo>
                  <a:cubicBezTo>
                    <a:pt x="2889" y="62"/>
                    <a:pt x="2963" y="38"/>
                    <a:pt x="3061" y="1"/>
                  </a:cubicBezTo>
                  <a:cubicBezTo>
                    <a:pt x="3135" y="62"/>
                    <a:pt x="3221" y="111"/>
                    <a:pt x="3282" y="185"/>
                  </a:cubicBezTo>
                  <a:cubicBezTo>
                    <a:pt x="3664" y="579"/>
                    <a:pt x="3934" y="1021"/>
                    <a:pt x="4032" y="1562"/>
                  </a:cubicBezTo>
                  <a:cubicBezTo>
                    <a:pt x="4069" y="1734"/>
                    <a:pt x="4106" y="1906"/>
                    <a:pt x="4143" y="2078"/>
                  </a:cubicBezTo>
                  <a:cubicBezTo>
                    <a:pt x="4204" y="2336"/>
                    <a:pt x="4229" y="2582"/>
                    <a:pt x="4192" y="2841"/>
                  </a:cubicBezTo>
                  <a:cubicBezTo>
                    <a:pt x="4155" y="3074"/>
                    <a:pt x="4168" y="3308"/>
                    <a:pt x="4217" y="3541"/>
                  </a:cubicBezTo>
                  <a:cubicBezTo>
                    <a:pt x="4241" y="3676"/>
                    <a:pt x="4254" y="3812"/>
                    <a:pt x="4254" y="3947"/>
                  </a:cubicBezTo>
                  <a:cubicBezTo>
                    <a:pt x="4254" y="4156"/>
                    <a:pt x="4229" y="4340"/>
                    <a:pt x="4118" y="4525"/>
                  </a:cubicBezTo>
                  <a:cubicBezTo>
                    <a:pt x="4008" y="4721"/>
                    <a:pt x="3897" y="4930"/>
                    <a:pt x="3762" y="5164"/>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23"/>
            <p:cNvSpPr/>
            <p:nvPr/>
          </p:nvSpPr>
          <p:spPr>
            <a:xfrm>
              <a:off x="-8521501" y="-4625546"/>
              <a:ext cx="247160" cy="171114"/>
            </a:xfrm>
            <a:custGeom>
              <a:rect b="b" l="l" r="r" t="t"/>
              <a:pathLst>
                <a:path extrusionOk="0" h="3652" w="5275">
                  <a:moveTo>
                    <a:pt x="4574" y="2053"/>
                  </a:moveTo>
                  <a:cubicBezTo>
                    <a:pt x="4586" y="1992"/>
                    <a:pt x="4463" y="1894"/>
                    <a:pt x="4402" y="1930"/>
                  </a:cubicBezTo>
                  <a:cubicBezTo>
                    <a:pt x="4242" y="2029"/>
                    <a:pt x="4070" y="2127"/>
                    <a:pt x="3922" y="2250"/>
                  </a:cubicBezTo>
                  <a:cubicBezTo>
                    <a:pt x="3848" y="2312"/>
                    <a:pt x="3836" y="2422"/>
                    <a:pt x="3812" y="2521"/>
                  </a:cubicBezTo>
                  <a:cubicBezTo>
                    <a:pt x="3799" y="2545"/>
                    <a:pt x="3836" y="2594"/>
                    <a:pt x="3861" y="2607"/>
                  </a:cubicBezTo>
                  <a:cubicBezTo>
                    <a:pt x="3885" y="2631"/>
                    <a:pt x="3947" y="2656"/>
                    <a:pt x="3959" y="2643"/>
                  </a:cubicBezTo>
                  <a:cubicBezTo>
                    <a:pt x="4156" y="2484"/>
                    <a:pt x="4352" y="2324"/>
                    <a:pt x="4549" y="2152"/>
                  </a:cubicBezTo>
                  <a:cubicBezTo>
                    <a:pt x="4574" y="2139"/>
                    <a:pt x="4561" y="2090"/>
                    <a:pt x="4574" y="2053"/>
                  </a:cubicBezTo>
                  <a:close/>
                  <a:moveTo>
                    <a:pt x="5225" y="3504"/>
                  </a:moveTo>
                  <a:cubicBezTo>
                    <a:pt x="5065" y="3553"/>
                    <a:pt x="4918" y="3602"/>
                    <a:pt x="4770" y="3627"/>
                  </a:cubicBezTo>
                  <a:cubicBezTo>
                    <a:pt x="4697" y="3652"/>
                    <a:pt x="4598" y="3652"/>
                    <a:pt x="4537" y="3627"/>
                  </a:cubicBezTo>
                  <a:cubicBezTo>
                    <a:pt x="4316" y="3504"/>
                    <a:pt x="4082" y="3529"/>
                    <a:pt x="3836" y="3529"/>
                  </a:cubicBezTo>
                  <a:cubicBezTo>
                    <a:pt x="3332" y="3529"/>
                    <a:pt x="2816" y="3516"/>
                    <a:pt x="2312" y="3529"/>
                  </a:cubicBezTo>
                  <a:cubicBezTo>
                    <a:pt x="1967" y="3541"/>
                    <a:pt x="1648" y="3479"/>
                    <a:pt x="1316" y="3418"/>
                  </a:cubicBezTo>
                  <a:cubicBezTo>
                    <a:pt x="972" y="3356"/>
                    <a:pt x="627" y="3270"/>
                    <a:pt x="283" y="3197"/>
                  </a:cubicBezTo>
                  <a:cubicBezTo>
                    <a:pt x="160" y="3172"/>
                    <a:pt x="50" y="3135"/>
                    <a:pt x="1" y="3012"/>
                  </a:cubicBezTo>
                  <a:cubicBezTo>
                    <a:pt x="13" y="2865"/>
                    <a:pt x="136" y="2791"/>
                    <a:pt x="234" y="2693"/>
                  </a:cubicBezTo>
                  <a:cubicBezTo>
                    <a:pt x="541" y="2385"/>
                    <a:pt x="787" y="2041"/>
                    <a:pt x="1009" y="1660"/>
                  </a:cubicBezTo>
                  <a:cubicBezTo>
                    <a:pt x="1168" y="1377"/>
                    <a:pt x="1279" y="1095"/>
                    <a:pt x="1254" y="763"/>
                  </a:cubicBezTo>
                  <a:cubicBezTo>
                    <a:pt x="1242" y="689"/>
                    <a:pt x="1254" y="603"/>
                    <a:pt x="1279" y="541"/>
                  </a:cubicBezTo>
                  <a:cubicBezTo>
                    <a:pt x="1304" y="492"/>
                    <a:pt x="1365" y="418"/>
                    <a:pt x="1402" y="418"/>
                  </a:cubicBezTo>
                  <a:cubicBezTo>
                    <a:pt x="1771" y="418"/>
                    <a:pt x="2152" y="431"/>
                    <a:pt x="2521" y="443"/>
                  </a:cubicBezTo>
                  <a:cubicBezTo>
                    <a:pt x="2582" y="443"/>
                    <a:pt x="2607" y="504"/>
                    <a:pt x="2607" y="615"/>
                  </a:cubicBezTo>
                  <a:cubicBezTo>
                    <a:pt x="2594" y="677"/>
                    <a:pt x="2594" y="726"/>
                    <a:pt x="2582" y="775"/>
                  </a:cubicBezTo>
                  <a:cubicBezTo>
                    <a:pt x="2681" y="849"/>
                    <a:pt x="2779" y="849"/>
                    <a:pt x="2877" y="799"/>
                  </a:cubicBezTo>
                  <a:cubicBezTo>
                    <a:pt x="3074" y="689"/>
                    <a:pt x="3283" y="566"/>
                    <a:pt x="3492" y="443"/>
                  </a:cubicBezTo>
                  <a:cubicBezTo>
                    <a:pt x="3541" y="332"/>
                    <a:pt x="3603" y="209"/>
                    <a:pt x="3652" y="99"/>
                  </a:cubicBezTo>
                  <a:cubicBezTo>
                    <a:pt x="3836" y="0"/>
                    <a:pt x="4008" y="0"/>
                    <a:pt x="4180" y="0"/>
                  </a:cubicBezTo>
                  <a:cubicBezTo>
                    <a:pt x="4365" y="13"/>
                    <a:pt x="4537" y="13"/>
                    <a:pt x="4709" y="25"/>
                  </a:cubicBezTo>
                  <a:cubicBezTo>
                    <a:pt x="5004" y="37"/>
                    <a:pt x="5041" y="74"/>
                    <a:pt x="5053" y="381"/>
                  </a:cubicBezTo>
                  <a:cubicBezTo>
                    <a:pt x="5102" y="1045"/>
                    <a:pt x="5139" y="1709"/>
                    <a:pt x="5238" y="2373"/>
                  </a:cubicBezTo>
                  <a:cubicBezTo>
                    <a:pt x="5274" y="2643"/>
                    <a:pt x="5250" y="2926"/>
                    <a:pt x="5250" y="3197"/>
                  </a:cubicBezTo>
                  <a:cubicBezTo>
                    <a:pt x="5250" y="3295"/>
                    <a:pt x="5238" y="3393"/>
                    <a:pt x="5225" y="3504"/>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23"/>
            <p:cNvSpPr/>
            <p:nvPr/>
          </p:nvSpPr>
          <p:spPr>
            <a:xfrm>
              <a:off x="-8838897" y="-5356484"/>
              <a:ext cx="115263" cy="277100"/>
            </a:xfrm>
            <a:custGeom>
              <a:rect b="b" l="l" r="r" t="t"/>
              <a:pathLst>
                <a:path extrusionOk="0" h="5914" w="2460">
                  <a:moveTo>
                    <a:pt x="2423" y="184"/>
                  </a:moveTo>
                  <a:cubicBezTo>
                    <a:pt x="2435" y="307"/>
                    <a:pt x="2447" y="381"/>
                    <a:pt x="2447" y="455"/>
                  </a:cubicBezTo>
                  <a:cubicBezTo>
                    <a:pt x="2447" y="971"/>
                    <a:pt x="2447" y="1488"/>
                    <a:pt x="2460" y="1992"/>
                  </a:cubicBezTo>
                  <a:cubicBezTo>
                    <a:pt x="2460" y="2545"/>
                    <a:pt x="2460" y="3098"/>
                    <a:pt x="2398" y="3639"/>
                  </a:cubicBezTo>
                  <a:cubicBezTo>
                    <a:pt x="2337" y="4229"/>
                    <a:pt x="2386" y="4819"/>
                    <a:pt x="2398" y="5409"/>
                  </a:cubicBezTo>
                  <a:cubicBezTo>
                    <a:pt x="2398" y="5532"/>
                    <a:pt x="2410" y="5655"/>
                    <a:pt x="2398" y="5766"/>
                  </a:cubicBezTo>
                  <a:cubicBezTo>
                    <a:pt x="2386" y="5815"/>
                    <a:pt x="2337" y="5864"/>
                    <a:pt x="2300" y="5889"/>
                  </a:cubicBezTo>
                  <a:cubicBezTo>
                    <a:pt x="2251" y="5913"/>
                    <a:pt x="2177" y="5913"/>
                    <a:pt x="2128" y="5913"/>
                  </a:cubicBezTo>
                  <a:cubicBezTo>
                    <a:pt x="1574" y="5901"/>
                    <a:pt x="1021" y="5889"/>
                    <a:pt x="468" y="5876"/>
                  </a:cubicBezTo>
                  <a:cubicBezTo>
                    <a:pt x="357" y="5876"/>
                    <a:pt x="234" y="5827"/>
                    <a:pt x="124" y="5803"/>
                  </a:cubicBezTo>
                  <a:cubicBezTo>
                    <a:pt x="50" y="5778"/>
                    <a:pt x="1" y="5692"/>
                    <a:pt x="13" y="5618"/>
                  </a:cubicBezTo>
                  <a:cubicBezTo>
                    <a:pt x="13" y="5594"/>
                    <a:pt x="13" y="5581"/>
                    <a:pt x="25" y="5557"/>
                  </a:cubicBezTo>
                  <a:cubicBezTo>
                    <a:pt x="136" y="5102"/>
                    <a:pt x="210" y="4635"/>
                    <a:pt x="382" y="4192"/>
                  </a:cubicBezTo>
                  <a:cubicBezTo>
                    <a:pt x="480" y="3934"/>
                    <a:pt x="542" y="3664"/>
                    <a:pt x="554" y="3381"/>
                  </a:cubicBezTo>
                  <a:cubicBezTo>
                    <a:pt x="566" y="2815"/>
                    <a:pt x="591" y="2237"/>
                    <a:pt x="591" y="1672"/>
                  </a:cubicBezTo>
                  <a:cubicBezTo>
                    <a:pt x="591" y="1438"/>
                    <a:pt x="628" y="1254"/>
                    <a:pt x="751" y="1057"/>
                  </a:cubicBezTo>
                  <a:cubicBezTo>
                    <a:pt x="947" y="762"/>
                    <a:pt x="1132" y="455"/>
                    <a:pt x="1316" y="160"/>
                  </a:cubicBezTo>
                  <a:cubicBezTo>
                    <a:pt x="1390" y="37"/>
                    <a:pt x="1513" y="0"/>
                    <a:pt x="1624" y="49"/>
                  </a:cubicBezTo>
                  <a:cubicBezTo>
                    <a:pt x="1869" y="148"/>
                    <a:pt x="2115" y="148"/>
                    <a:pt x="2423" y="184"/>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23"/>
            <p:cNvSpPr/>
            <p:nvPr/>
          </p:nvSpPr>
          <p:spPr>
            <a:xfrm>
              <a:off x="-8362522" y="-4974053"/>
              <a:ext cx="72063" cy="114092"/>
            </a:xfrm>
            <a:custGeom>
              <a:rect b="b" l="l" r="r" t="t"/>
              <a:pathLst>
                <a:path extrusionOk="0" h="2435" w="1538">
                  <a:moveTo>
                    <a:pt x="1513" y="2435"/>
                  </a:moveTo>
                  <a:cubicBezTo>
                    <a:pt x="1365" y="2361"/>
                    <a:pt x="1353" y="2214"/>
                    <a:pt x="1328" y="2091"/>
                  </a:cubicBezTo>
                  <a:cubicBezTo>
                    <a:pt x="1279" y="1833"/>
                    <a:pt x="1156" y="1611"/>
                    <a:pt x="972" y="1427"/>
                  </a:cubicBezTo>
                  <a:cubicBezTo>
                    <a:pt x="910" y="1378"/>
                    <a:pt x="849" y="1316"/>
                    <a:pt x="812" y="1255"/>
                  </a:cubicBezTo>
                  <a:cubicBezTo>
                    <a:pt x="591" y="874"/>
                    <a:pt x="308" y="554"/>
                    <a:pt x="25" y="234"/>
                  </a:cubicBezTo>
                  <a:cubicBezTo>
                    <a:pt x="1" y="210"/>
                    <a:pt x="13" y="161"/>
                    <a:pt x="1" y="99"/>
                  </a:cubicBezTo>
                  <a:cubicBezTo>
                    <a:pt x="123" y="1"/>
                    <a:pt x="283" y="62"/>
                    <a:pt x="431" y="50"/>
                  </a:cubicBezTo>
                  <a:cubicBezTo>
                    <a:pt x="578" y="38"/>
                    <a:pt x="714" y="50"/>
                    <a:pt x="849" y="50"/>
                  </a:cubicBezTo>
                  <a:cubicBezTo>
                    <a:pt x="1009" y="38"/>
                    <a:pt x="1156" y="13"/>
                    <a:pt x="1304" y="1"/>
                  </a:cubicBezTo>
                  <a:cubicBezTo>
                    <a:pt x="1341" y="38"/>
                    <a:pt x="1377" y="62"/>
                    <a:pt x="1390" y="87"/>
                  </a:cubicBezTo>
                  <a:cubicBezTo>
                    <a:pt x="1476" y="861"/>
                    <a:pt x="1537" y="1648"/>
                    <a:pt x="1513" y="243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23"/>
            <p:cNvSpPr/>
            <p:nvPr/>
          </p:nvSpPr>
          <p:spPr>
            <a:xfrm>
              <a:off x="-8832524" y="-5365714"/>
              <a:ext cx="36313" cy="40342"/>
            </a:xfrm>
            <a:custGeom>
              <a:rect b="b" l="l" r="r" t="t"/>
              <a:pathLst>
                <a:path extrusionOk="0" h="861" w="775">
                  <a:moveTo>
                    <a:pt x="0" y="0"/>
                  </a:moveTo>
                  <a:cubicBezTo>
                    <a:pt x="320" y="50"/>
                    <a:pt x="541" y="99"/>
                    <a:pt x="775" y="136"/>
                  </a:cubicBezTo>
                  <a:cubicBezTo>
                    <a:pt x="688" y="480"/>
                    <a:pt x="627" y="578"/>
                    <a:pt x="344" y="861"/>
                  </a:cubicBezTo>
                  <a:cubicBezTo>
                    <a:pt x="320" y="836"/>
                    <a:pt x="270" y="824"/>
                    <a:pt x="258" y="799"/>
                  </a:cubicBezTo>
                  <a:cubicBezTo>
                    <a:pt x="184" y="566"/>
                    <a:pt x="111" y="320"/>
                    <a:pt x="0" y="0"/>
                  </a:cubicBezTo>
                  <a:close/>
                </a:path>
              </a:pathLst>
            </a:custGeom>
            <a:solidFill>
              <a:srgbClr val="78B5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23"/>
            <p:cNvSpPr/>
            <p:nvPr/>
          </p:nvSpPr>
          <p:spPr>
            <a:xfrm>
              <a:off x="-8298002" y="-4768407"/>
              <a:ext cx="12135" cy="34626"/>
            </a:xfrm>
            <a:custGeom>
              <a:rect b="b" l="l" r="r" t="t"/>
              <a:pathLst>
                <a:path extrusionOk="0" h="739" w="259">
                  <a:moveTo>
                    <a:pt x="148" y="1"/>
                  </a:moveTo>
                  <a:cubicBezTo>
                    <a:pt x="234" y="234"/>
                    <a:pt x="259" y="468"/>
                    <a:pt x="173" y="689"/>
                  </a:cubicBezTo>
                  <a:cubicBezTo>
                    <a:pt x="160" y="714"/>
                    <a:pt x="111" y="738"/>
                    <a:pt x="86" y="738"/>
                  </a:cubicBezTo>
                  <a:cubicBezTo>
                    <a:pt x="50" y="738"/>
                    <a:pt x="0" y="689"/>
                    <a:pt x="0" y="677"/>
                  </a:cubicBezTo>
                  <a:cubicBezTo>
                    <a:pt x="25" y="443"/>
                    <a:pt x="50" y="210"/>
                    <a:pt x="148" y="1"/>
                  </a:cubicBezTo>
                  <a:close/>
                </a:path>
              </a:pathLst>
            </a:custGeom>
            <a:solidFill>
              <a:srgbClr val="78B5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23"/>
            <p:cNvSpPr/>
            <p:nvPr/>
          </p:nvSpPr>
          <p:spPr>
            <a:xfrm>
              <a:off x="-8261737" y="-5180824"/>
              <a:ext cx="17336" cy="25958"/>
            </a:xfrm>
            <a:custGeom>
              <a:rect b="b" l="l" r="r" t="t"/>
              <a:pathLst>
                <a:path extrusionOk="0" h="554" w="370">
                  <a:moveTo>
                    <a:pt x="370" y="443"/>
                  </a:moveTo>
                  <a:cubicBezTo>
                    <a:pt x="321" y="517"/>
                    <a:pt x="247" y="541"/>
                    <a:pt x="173" y="541"/>
                  </a:cubicBezTo>
                  <a:cubicBezTo>
                    <a:pt x="75" y="554"/>
                    <a:pt x="1" y="505"/>
                    <a:pt x="1" y="443"/>
                  </a:cubicBezTo>
                  <a:cubicBezTo>
                    <a:pt x="1" y="308"/>
                    <a:pt x="1" y="173"/>
                    <a:pt x="13" y="37"/>
                  </a:cubicBezTo>
                  <a:cubicBezTo>
                    <a:pt x="13" y="25"/>
                    <a:pt x="25" y="13"/>
                    <a:pt x="38" y="13"/>
                  </a:cubicBezTo>
                  <a:cubicBezTo>
                    <a:pt x="62" y="1"/>
                    <a:pt x="87" y="1"/>
                    <a:pt x="99" y="13"/>
                  </a:cubicBezTo>
                  <a:cubicBezTo>
                    <a:pt x="222" y="136"/>
                    <a:pt x="321" y="271"/>
                    <a:pt x="370" y="443"/>
                  </a:cubicBezTo>
                  <a:close/>
                </a:path>
              </a:pathLst>
            </a:custGeom>
            <a:solidFill>
              <a:srgbClr val="FD5E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23"/>
            <p:cNvSpPr/>
            <p:nvPr/>
          </p:nvSpPr>
          <p:spPr>
            <a:xfrm>
              <a:off x="-8219099" y="-4668746"/>
              <a:ext cx="202788" cy="20757"/>
            </a:xfrm>
            <a:custGeom>
              <a:rect b="b" l="l" r="r" t="t"/>
              <a:pathLst>
                <a:path extrusionOk="0" h="443" w="4328">
                  <a:moveTo>
                    <a:pt x="4279" y="148"/>
                  </a:moveTo>
                  <a:cubicBezTo>
                    <a:pt x="4328" y="308"/>
                    <a:pt x="4205" y="357"/>
                    <a:pt x="4119" y="418"/>
                  </a:cubicBezTo>
                  <a:cubicBezTo>
                    <a:pt x="4070" y="443"/>
                    <a:pt x="3996" y="443"/>
                    <a:pt x="3947" y="443"/>
                  </a:cubicBezTo>
                  <a:cubicBezTo>
                    <a:pt x="2705" y="443"/>
                    <a:pt x="1476" y="443"/>
                    <a:pt x="246" y="443"/>
                  </a:cubicBezTo>
                  <a:cubicBezTo>
                    <a:pt x="210" y="443"/>
                    <a:pt x="160" y="443"/>
                    <a:pt x="136" y="418"/>
                  </a:cubicBezTo>
                  <a:cubicBezTo>
                    <a:pt x="87" y="381"/>
                    <a:pt x="50" y="332"/>
                    <a:pt x="37" y="295"/>
                  </a:cubicBezTo>
                  <a:cubicBezTo>
                    <a:pt x="1" y="123"/>
                    <a:pt x="87" y="13"/>
                    <a:pt x="246" y="13"/>
                  </a:cubicBezTo>
                  <a:cubicBezTo>
                    <a:pt x="382" y="0"/>
                    <a:pt x="517" y="0"/>
                    <a:pt x="652" y="0"/>
                  </a:cubicBezTo>
                  <a:cubicBezTo>
                    <a:pt x="1377" y="0"/>
                    <a:pt x="2103" y="0"/>
                    <a:pt x="2828" y="0"/>
                  </a:cubicBezTo>
                  <a:cubicBezTo>
                    <a:pt x="3099" y="0"/>
                    <a:pt x="3369" y="13"/>
                    <a:pt x="3639" y="99"/>
                  </a:cubicBezTo>
                  <a:cubicBezTo>
                    <a:pt x="3836" y="160"/>
                    <a:pt x="4070" y="136"/>
                    <a:pt x="4279" y="148"/>
                  </a:cubicBezTo>
                  <a:close/>
                </a:path>
              </a:pathLst>
            </a:custGeom>
            <a:solidFill>
              <a:srgbClr val="F2A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23"/>
            <p:cNvSpPr/>
            <p:nvPr/>
          </p:nvSpPr>
          <p:spPr>
            <a:xfrm>
              <a:off x="-8411485" y="-5020112"/>
              <a:ext cx="109500" cy="34626"/>
            </a:xfrm>
            <a:custGeom>
              <a:rect b="b" l="l" r="r" t="t"/>
              <a:pathLst>
                <a:path extrusionOk="0" h="739" w="2337">
                  <a:moveTo>
                    <a:pt x="1353" y="677"/>
                  </a:moveTo>
                  <a:cubicBezTo>
                    <a:pt x="935" y="738"/>
                    <a:pt x="492" y="492"/>
                    <a:pt x="50" y="234"/>
                  </a:cubicBezTo>
                  <a:cubicBezTo>
                    <a:pt x="25" y="222"/>
                    <a:pt x="1" y="173"/>
                    <a:pt x="13" y="136"/>
                  </a:cubicBezTo>
                  <a:cubicBezTo>
                    <a:pt x="13" y="111"/>
                    <a:pt x="50" y="74"/>
                    <a:pt x="87" y="74"/>
                  </a:cubicBezTo>
                  <a:cubicBezTo>
                    <a:pt x="382" y="0"/>
                    <a:pt x="677" y="13"/>
                    <a:pt x="972" y="62"/>
                  </a:cubicBezTo>
                  <a:cubicBezTo>
                    <a:pt x="1390" y="136"/>
                    <a:pt x="1820" y="222"/>
                    <a:pt x="2238" y="308"/>
                  </a:cubicBezTo>
                  <a:cubicBezTo>
                    <a:pt x="2275" y="320"/>
                    <a:pt x="2312" y="394"/>
                    <a:pt x="2336" y="443"/>
                  </a:cubicBezTo>
                  <a:cubicBezTo>
                    <a:pt x="2336" y="468"/>
                    <a:pt x="2312" y="517"/>
                    <a:pt x="2287" y="529"/>
                  </a:cubicBezTo>
                  <a:cubicBezTo>
                    <a:pt x="2201" y="578"/>
                    <a:pt x="2103" y="627"/>
                    <a:pt x="2017" y="640"/>
                  </a:cubicBezTo>
                  <a:cubicBezTo>
                    <a:pt x="1845" y="664"/>
                    <a:pt x="1660" y="664"/>
                    <a:pt x="1353" y="677"/>
                  </a:cubicBezTo>
                  <a:close/>
                </a:path>
              </a:pathLst>
            </a:custGeom>
            <a:solidFill>
              <a:srgbClr val="F2A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23"/>
            <p:cNvSpPr/>
            <p:nvPr/>
          </p:nvSpPr>
          <p:spPr>
            <a:xfrm>
              <a:off x="-8239246" y="-5008023"/>
              <a:ext cx="124447" cy="21366"/>
            </a:xfrm>
            <a:custGeom>
              <a:rect b="b" l="l" r="r" t="t"/>
              <a:pathLst>
                <a:path extrusionOk="0" h="456" w="2656">
                  <a:moveTo>
                    <a:pt x="2656" y="173"/>
                  </a:moveTo>
                  <a:cubicBezTo>
                    <a:pt x="2508" y="271"/>
                    <a:pt x="2447" y="320"/>
                    <a:pt x="2373" y="345"/>
                  </a:cubicBezTo>
                  <a:cubicBezTo>
                    <a:pt x="2225" y="382"/>
                    <a:pt x="2066" y="431"/>
                    <a:pt x="1918" y="431"/>
                  </a:cubicBezTo>
                  <a:cubicBezTo>
                    <a:pt x="1426" y="455"/>
                    <a:pt x="935" y="455"/>
                    <a:pt x="443" y="443"/>
                  </a:cubicBezTo>
                  <a:cubicBezTo>
                    <a:pt x="320" y="443"/>
                    <a:pt x="185" y="369"/>
                    <a:pt x="74" y="308"/>
                  </a:cubicBezTo>
                  <a:cubicBezTo>
                    <a:pt x="37" y="283"/>
                    <a:pt x="25" y="210"/>
                    <a:pt x="13" y="148"/>
                  </a:cubicBezTo>
                  <a:cubicBezTo>
                    <a:pt x="0" y="87"/>
                    <a:pt x="62" y="37"/>
                    <a:pt x="111" y="25"/>
                  </a:cubicBezTo>
                  <a:cubicBezTo>
                    <a:pt x="308" y="1"/>
                    <a:pt x="504" y="1"/>
                    <a:pt x="689" y="74"/>
                  </a:cubicBezTo>
                  <a:cubicBezTo>
                    <a:pt x="799" y="111"/>
                    <a:pt x="910" y="111"/>
                    <a:pt x="1033" y="87"/>
                  </a:cubicBezTo>
                  <a:cubicBezTo>
                    <a:pt x="1377" y="25"/>
                    <a:pt x="1721" y="1"/>
                    <a:pt x="2078" y="124"/>
                  </a:cubicBezTo>
                  <a:cubicBezTo>
                    <a:pt x="2213" y="160"/>
                    <a:pt x="2385" y="148"/>
                    <a:pt x="2656" y="173"/>
                  </a:cubicBezTo>
                  <a:close/>
                </a:path>
              </a:pathLst>
            </a:custGeom>
            <a:solidFill>
              <a:srgbClr val="F2A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23"/>
            <p:cNvSpPr/>
            <p:nvPr/>
          </p:nvSpPr>
          <p:spPr>
            <a:xfrm>
              <a:off x="-8660332" y="-4999402"/>
              <a:ext cx="194167" cy="18508"/>
            </a:xfrm>
            <a:custGeom>
              <a:rect b="b" l="l" r="r" t="t"/>
              <a:pathLst>
                <a:path extrusionOk="0" h="395" w="4144">
                  <a:moveTo>
                    <a:pt x="4144" y="222"/>
                  </a:moveTo>
                  <a:cubicBezTo>
                    <a:pt x="4008" y="333"/>
                    <a:pt x="3898" y="321"/>
                    <a:pt x="3812" y="321"/>
                  </a:cubicBezTo>
                  <a:cubicBezTo>
                    <a:pt x="3394" y="321"/>
                    <a:pt x="2976" y="321"/>
                    <a:pt x="2570" y="321"/>
                  </a:cubicBezTo>
                  <a:cubicBezTo>
                    <a:pt x="2054" y="333"/>
                    <a:pt x="1550" y="357"/>
                    <a:pt x="1033" y="382"/>
                  </a:cubicBezTo>
                  <a:cubicBezTo>
                    <a:pt x="726" y="394"/>
                    <a:pt x="406" y="382"/>
                    <a:pt x="99" y="296"/>
                  </a:cubicBezTo>
                  <a:cubicBezTo>
                    <a:pt x="38" y="284"/>
                    <a:pt x="1" y="198"/>
                    <a:pt x="13" y="112"/>
                  </a:cubicBezTo>
                  <a:cubicBezTo>
                    <a:pt x="25" y="38"/>
                    <a:pt x="75" y="13"/>
                    <a:pt x="136" y="1"/>
                  </a:cubicBezTo>
                  <a:cubicBezTo>
                    <a:pt x="210" y="1"/>
                    <a:pt x="296" y="1"/>
                    <a:pt x="370" y="1"/>
                  </a:cubicBezTo>
                  <a:cubicBezTo>
                    <a:pt x="886" y="38"/>
                    <a:pt x="1390" y="62"/>
                    <a:pt x="1906" y="87"/>
                  </a:cubicBezTo>
                  <a:cubicBezTo>
                    <a:pt x="2140" y="99"/>
                    <a:pt x="2373" y="99"/>
                    <a:pt x="2607" y="124"/>
                  </a:cubicBezTo>
                  <a:cubicBezTo>
                    <a:pt x="3099" y="149"/>
                    <a:pt x="3590" y="185"/>
                    <a:pt x="4144" y="222"/>
                  </a:cubicBezTo>
                  <a:close/>
                </a:path>
              </a:pathLst>
            </a:custGeom>
            <a:solidFill>
              <a:srgbClr val="F2A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23"/>
            <p:cNvSpPr/>
            <p:nvPr/>
          </p:nvSpPr>
          <p:spPr>
            <a:xfrm>
              <a:off x="-8856139" y="-5022408"/>
              <a:ext cx="125571" cy="31159"/>
            </a:xfrm>
            <a:custGeom>
              <a:rect b="b" l="l" r="r" t="t"/>
              <a:pathLst>
                <a:path extrusionOk="0" h="665" w="2680">
                  <a:moveTo>
                    <a:pt x="0" y="25"/>
                  </a:moveTo>
                  <a:cubicBezTo>
                    <a:pt x="61" y="13"/>
                    <a:pt x="98" y="0"/>
                    <a:pt x="135" y="0"/>
                  </a:cubicBezTo>
                  <a:cubicBezTo>
                    <a:pt x="910" y="111"/>
                    <a:pt x="1684" y="197"/>
                    <a:pt x="2446" y="381"/>
                  </a:cubicBezTo>
                  <a:cubicBezTo>
                    <a:pt x="2520" y="394"/>
                    <a:pt x="2594" y="443"/>
                    <a:pt x="2655" y="492"/>
                  </a:cubicBezTo>
                  <a:cubicBezTo>
                    <a:pt x="2668" y="504"/>
                    <a:pt x="2680" y="566"/>
                    <a:pt x="2668" y="590"/>
                  </a:cubicBezTo>
                  <a:cubicBezTo>
                    <a:pt x="2668" y="615"/>
                    <a:pt x="2619" y="664"/>
                    <a:pt x="2594" y="652"/>
                  </a:cubicBezTo>
                  <a:cubicBezTo>
                    <a:pt x="2422" y="640"/>
                    <a:pt x="2237" y="615"/>
                    <a:pt x="2078" y="566"/>
                  </a:cubicBezTo>
                  <a:cubicBezTo>
                    <a:pt x="1598" y="443"/>
                    <a:pt x="1106" y="467"/>
                    <a:pt x="627" y="344"/>
                  </a:cubicBezTo>
                  <a:cubicBezTo>
                    <a:pt x="393" y="283"/>
                    <a:pt x="197" y="185"/>
                    <a:pt x="0" y="25"/>
                  </a:cubicBezTo>
                  <a:close/>
                </a:path>
              </a:pathLst>
            </a:custGeom>
            <a:solidFill>
              <a:srgbClr val="F2A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23"/>
            <p:cNvSpPr/>
            <p:nvPr/>
          </p:nvSpPr>
          <p:spPr>
            <a:xfrm>
              <a:off x="-8655694" y="-5382442"/>
              <a:ext cx="129039" cy="16774"/>
            </a:xfrm>
            <a:custGeom>
              <a:rect b="b" l="l" r="r" t="t"/>
              <a:pathLst>
                <a:path extrusionOk="0" h="358" w="2754">
                  <a:moveTo>
                    <a:pt x="1475" y="345"/>
                  </a:moveTo>
                  <a:cubicBezTo>
                    <a:pt x="1131" y="345"/>
                    <a:pt x="799" y="357"/>
                    <a:pt x="467" y="345"/>
                  </a:cubicBezTo>
                  <a:cubicBezTo>
                    <a:pt x="332" y="345"/>
                    <a:pt x="197" y="308"/>
                    <a:pt x="62" y="284"/>
                  </a:cubicBezTo>
                  <a:cubicBezTo>
                    <a:pt x="37" y="271"/>
                    <a:pt x="0" y="222"/>
                    <a:pt x="0" y="198"/>
                  </a:cubicBezTo>
                  <a:cubicBezTo>
                    <a:pt x="0" y="161"/>
                    <a:pt x="25" y="99"/>
                    <a:pt x="49" y="99"/>
                  </a:cubicBezTo>
                  <a:cubicBezTo>
                    <a:pt x="295" y="75"/>
                    <a:pt x="553" y="1"/>
                    <a:pt x="799" y="25"/>
                  </a:cubicBezTo>
                  <a:cubicBezTo>
                    <a:pt x="1316" y="99"/>
                    <a:pt x="1820" y="87"/>
                    <a:pt x="2336" y="99"/>
                  </a:cubicBezTo>
                  <a:cubicBezTo>
                    <a:pt x="2410" y="99"/>
                    <a:pt x="2483" y="99"/>
                    <a:pt x="2569" y="99"/>
                  </a:cubicBezTo>
                  <a:cubicBezTo>
                    <a:pt x="2656" y="112"/>
                    <a:pt x="2754" y="210"/>
                    <a:pt x="2717" y="247"/>
                  </a:cubicBezTo>
                  <a:cubicBezTo>
                    <a:pt x="2692" y="284"/>
                    <a:pt x="2631" y="321"/>
                    <a:pt x="2594" y="321"/>
                  </a:cubicBezTo>
                  <a:cubicBezTo>
                    <a:pt x="2213" y="321"/>
                    <a:pt x="1844" y="321"/>
                    <a:pt x="1475" y="321"/>
                  </a:cubicBezTo>
                  <a:close/>
                </a:path>
              </a:pathLst>
            </a:custGeom>
            <a:solidFill>
              <a:srgbClr val="F2A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23"/>
            <p:cNvSpPr/>
            <p:nvPr/>
          </p:nvSpPr>
          <p:spPr>
            <a:xfrm>
              <a:off x="-8336611" y="-4668184"/>
              <a:ext cx="50744" cy="28300"/>
            </a:xfrm>
            <a:custGeom>
              <a:rect b="b" l="l" r="r" t="t"/>
              <a:pathLst>
                <a:path extrusionOk="0" h="604" w="1083">
                  <a:moveTo>
                    <a:pt x="345" y="1"/>
                  </a:moveTo>
                  <a:lnTo>
                    <a:pt x="726" y="1"/>
                  </a:lnTo>
                  <a:cubicBezTo>
                    <a:pt x="1058" y="1"/>
                    <a:pt x="1083" y="87"/>
                    <a:pt x="1070" y="394"/>
                  </a:cubicBezTo>
                  <a:cubicBezTo>
                    <a:pt x="1070" y="480"/>
                    <a:pt x="1009" y="542"/>
                    <a:pt x="935" y="554"/>
                  </a:cubicBezTo>
                  <a:cubicBezTo>
                    <a:pt x="677" y="566"/>
                    <a:pt x="431" y="578"/>
                    <a:pt x="173" y="591"/>
                  </a:cubicBezTo>
                  <a:cubicBezTo>
                    <a:pt x="62" y="603"/>
                    <a:pt x="1" y="505"/>
                    <a:pt x="50" y="394"/>
                  </a:cubicBezTo>
                  <a:cubicBezTo>
                    <a:pt x="124" y="259"/>
                    <a:pt x="185" y="111"/>
                    <a:pt x="345" y="1"/>
                  </a:cubicBezTo>
                  <a:close/>
                </a:path>
              </a:pathLst>
            </a:custGeom>
            <a:solidFill>
              <a:srgbClr val="F2A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23"/>
            <p:cNvSpPr/>
            <p:nvPr/>
          </p:nvSpPr>
          <p:spPr>
            <a:xfrm>
              <a:off x="-8757650" y="-5377241"/>
              <a:ext cx="31159" cy="11011"/>
            </a:xfrm>
            <a:custGeom>
              <a:rect b="b" l="l" r="r" t="t"/>
              <a:pathLst>
                <a:path extrusionOk="0" h="235" w="665">
                  <a:moveTo>
                    <a:pt x="0" y="25"/>
                  </a:moveTo>
                  <a:cubicBezTo>
                    <a:pt x="234" y="1"/>
                    <a:pt x="418" y="1"/>
                    <a:pt x="603" y="50"/>
                  </a:cubicBezTo>
                  <a:cubicBezTo>
                    <a:pt x="627" y="62"/>
                    <a:pt x="664" y="99"/>
                    <a:pt x="664" y="136"/>
                  </a:cubicBezTo>
                  <a:cubicBezTo>
                    <a:pt x="664" y="160"/>
                    <a:pt x="627" y="197"/>
                    <a:pt x="603" y="210"/>
                  </a:cubicBezTo>
                  <a:cubicBezTo>
                    <a:pt x="443" y="234"/>
                    <a:pt x="271" y="234"/>
                    <a:pt x="111" y="148"/>
                  </a:cubicBezTo>
                  <a:cubicBezTo>
                    <a:pt x="74" y="136"/>
                    <a:pt x="62" y="99"/>
                    <a:pt x="0" y="25"/>
                  </a:cubicBezTo>
                  <a:close/>
                </a:path>
              </a:pathLst>
            </a:custGeom>
            <a:solidFill>
              <a:srgbClr val="F2A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23"/>
            <p:cNvSpPr/>
            <p:nvPr/>
          </p:nvSpPr>
          <p:spPr>
            <a:xfrm>
              <a:off x="-8444893" y="-5018378"/>
              <a:ext cx="16165" cy="9230"/>
            </a:xfrm>
            <a:custGeom>
              <a:rect b="b" l="l" r="r" t="t"/>
              <a:pathLst>
                <a:path extrusionOk="0" h="197" w="345">
                  <a:moveTo>
                    <a:pt x="345" y="37"/>
                  </a:moveTo>
                  <a:cubicBezTo>
                    <a:pt x="308" y="185"/>
                    <a:pt x="222" y="197"/>
                    <a:pt x="123" y="185"/>
                  </a:cubicBezTo>
                  <a:cubicBezTo>
                    <a:pt x="50" y="185"/>
                    <a:pt x="1" y="111"/>
                    <a:pt x="25" y="74"/>
                  </a:cubicBezTo>
                  <a:cubicBezTo>
                    <a:pt x="50" y="37"/>
                    <a:pt x="87" y="0"/>
                    <a:pt x="111" y="0"/>
                  </a:cubicBezTo>
                  <a:cubicBezTo>
                    <a:pt x="185" y="13"/>
                    <a:pt x="259" y="25"/>
                    <a:pt x="345" y="37"/>
                  </a:cubicBezTo>
                  <a:close/>
                </a:path>
              </a:pathLst>
            </a:custGeom>
            <a:solidFill>
              <a:srgbClr val="F2A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23"/>
            <p:cNvSpPr/>
            <p:nvPr/>
          </p:nvSpPr>
          <p:spPr>
            <a:xfrm>
              <a:off x="-8503087" y="-5378412"/>
              <a:ext cx="13869" cy="10449"/>
            </a:xfrm>
            <a:custGeom>
              <a:rect b="b" l="l" r="r" t="t"/>
              <a:pathLst>
                <a:path extrusionOk="0" h="223" w="296">
                  <a:moveTo>
                    <a:pt x="124" y="1"/>
                  </a:moveTo>
                  <a:cubicBezTo>
                    <a:pt x="185" y="38"/>
                    <a:pt x="234" y="50"/>
                    <a:pt x="271" y="99"/>
                  </a:cubicBezTo>
                  <a:cubicBezTo>
                    <a:pt x="296" y="112"/>
                    <a:pt x="284" y="185"/>
                    <a:pt x="271" y="185"/>
                  </a:cubicBezTo>
                  <a:cubicBezTo>
                    <a:pt x="222" y="210"/>
                    <a:pt x="161" y="222"/>
                    <a:pt x="112" y="210"/>
                  </a:cubicBezTo>
                  <a:cubicBezTo>
                    <a:pt x="62" y="198"/>
                    <a:pt x="38" y="136"/>
                    <a:pt x="1" y="87"/>
                  </a:cubicBezTo>
                  <a:cubicBezTo>
                    <a:pt x="38" y="62"/>
                    <a:pt x="75" y="38"/>
                    <a:pt x="124" y="1"/>
                  </a:cubicBezTo>
                  <a:close/>
                </a:path>
              </a:pathLst>
            </a:custGeom>
            <a:solidFill>
              <a:srgbClr val="F2A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23"/>
            <p:cNvSpPr/>
            <p:nvPr/>
          </p:nvSpPr>
          <p:spPr>
            <a:xfrm>
              <a:off x="-8813548" y="-5382442"/>
              <a:ext cx="3514" cy="2390"/>
            </a:xfrm>
            <a:custGeom>
              <a:rect b="b" l="l" r="r" t="t"/>
              <a:pathLst>
                <a:path extrusionOk="0" h="51" w="75">
                  <a:moveTo>
                    <a:pt x="74" y="38"/>
                  </a:moveTo>
                  <a:cubicBezTo>
                    <a:pt x="62" y="38"/>
                    <a:pt x="38" y="50"/>
                    <a:pt x="38" y="50"/>
                  </a:cubicBezTo>
                  <a:cubicBezTo>
                    <a:pt x="1" y="25"/>
                    <a:pt x="13" y="1"/>
                    <a:pt x="62" y="13"/>
                  </a:cubicBezTo>
                  <a:cubicBezTo>
                    <a:pt x="62" y="13"/>
                    <a:pt x="74" y="25"/>
                    <a:pt x="74" y="38"/>
                  </a:cubicBezTo>
                  <a:close/>
                </a:path>
              </a:pathLst>
            </a:custGeom>
            <a:solidFill>
              <a:srgbClr val="F2A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23"/>
            <p:cNvSpPr/>
            <p:nvPr/>
          </p:nvSpPr>
          <p:spPr>
            <a:xfrm>
              <a:off x="-8806051" y="-4482123"/>
              <a:ext cx="732156" cy="375027"/>
            </a:xfrm>
            <a:custGeom>
              <a:rect b="b" l="l" r="r" t="t"/>
              <a:pathLst>
                <a:path extrusionOk="0" h="8004" w="15626">
                  <a:moveTo>
                    <a:pt x="15453" y="3885"/>
                  </a:moveTo>
                  <a:cubicBezTo>
                    <a:pt x="15367" y="4168"/>
                    <a:pt x="15257" y="4328"/>
                    <a:pt x="15122" y="4475"/>
                  </a:cubicBezTo>
                  <a:cubicBezTo>
                    <a:pt x="14986" y="4610"/>
                    <a:pt x="14851" y="4758"/>
                    <a:pt x="14716" y="4893"/>
                  </a:cubicBezTo>
                  <a:cubicBezTo>
                    <a:pt x="14605" y="5004"/>
                    <a:pt x="14495" y="5127"/>
                    <a:pt x="14310" y="5028"/>
                  </a:cubicBezTo>
                  <a:cubicBezTo>
                    <a:pt x="14113" y="5078"/>
                    <a:pt x="13929" y="5114"/>
                    <a:pt x="13745" y="5188"/>
                  </a:cubicBezTo>
                  <a:cubicBezTo>
                    <a:pt x="13462" y="5287"/>
                    <a:pt x="13191" y="5385"/>
                    <a:pt x="12896" y="5446"/>
                  </a:cubicBezTo>
                  <a:cubicBezTo>
                    <a:pt x="12823" y="5459"/>
                    <a:pt x="12737" y="5471"/>
                    <a:pt x="12663" y="5496"/>
                  </a:cubicBezTo>
                  <a:cubicBezTo>
                    <a:pt x="12147" y="5741"/>
                    <a:pt x="11569" y="5791"/>
                    <a:pt x="11016" y="5914"/>
                  </a:cubicBezTo>
                  <a:cubicBezTo>
                    <a:pt x="9971" y="6123"/>
                    <a:pt x="8938" y="6073"/>
                    <a:pt x="7893" y="5987"/>
                  </a:cubicBezTo>
                  <a:cubicBezTo>
                    <a:pt x="7401" y="5950"/>
                    <a:pt x="6922" y="5852"/>
                    <a:pt x="6455" y="5705"/>
                  </a:cubicBezTo>
                  <a:cubicBezTo>
                    <a:pt x="5729" y="5496"/>
                    <a:pt x="5004" y="5299"/>
                    <a:pt x="4291" y="5090"/>
                  </a:cubicBezTo>
                  <a:cubicBezTo>
                    <a:pt x="3996" y="4992"/>
                    <a:pt x="3701" y="4869"/>
                    <a:pt x="3418" y="4746"/>
                  </a:cubicBezTo>
                  <a:cubicBezTo>
                    <a:pt x="3160" y="4635"/>
                    <a:pt x="2914" y="4512"/>
                    <a:pt x="2668" y="4401"/>
                  </a:cubicBezTo>
                  <a:cubicBezTo>
                    <a:pt x="2263" y="4242"/>
                    <a:pt x="1869" y="4057"/>
                    <a:pt x="1500" y="3824"/>
                  </a:cubicBezTo>
                  <a:cubicBezTo>
                    <a:pt x="1451" y="3787"/>
                    <a:pt x="1377" y="3713"/>
                    <a:pt x="1291" y="3775"/>
                  </a:cubicBezTo>
                  <a:cubicBezTo>
                    <a:pt x="1291" y="3861"/>
                    <a:pt x="1365" y="3897"/>
                    <a:pt x="1427" y="3947"/>
                  </a:cubicBezTo>
                  <a:cubicBezTo>
                    <a:pt x="1845" y="4279"/>
                    <a:pt x="2312" y="4524"/>
                    <a:pt x="2779" y="4795"/>
                  </a:cubicBezTo>
                  <a:cubicBezTo>
                    <a:pt x="3394" y="5151"/>
                    <a:pt x="4045" y="5422"/>
                    <a:pt x="4734" y="5619"/>
                  </a:cubicBezTo>
                  <a:cubicBezTo>
                    <a:pt x="5262" y="5754"/>
                    <a:pt x="5791" y="5901"/>
                    <a:pt x="6319" y="6073"/>
                  </a:cubicBezTo>
                  <a:cubicBezTo>
                    <a:pt x="6934" y="6282"/>
                    <a:pt x="7573" y="6381"/>
                    <a:pt x="8225" y="6418"/>
                  </a:cubicBezTo>
                  <a:cubicBezTo>
                    <a:pt x="8299" y="6418"/>
                    <a:pt x="8385" y="6430"/>
                    <a:pt x="8458" y="6442"/>
                  </a:cubicBezTo>
                  <a:cubicBezTo>
                    <a:pt x="8458" y="6467"/>
                    <a:pt x="8458" y="6491"/>
                    <a:pt x="8458" y="6504"/>
                  </a:cubicBezTo>
                  <a:cubicBezTo>
                    <a:pt x="8409" y="6541"/>
                    <a:pt x="8372" y="6602"/>
                    <a:pt x="8323" y="6614"/>
                  </a:cubicBezTo>
                  <a:cubicBezTo>
                    <a:pt x="7659" y="6799"/>
                    <a:pt x="7082" y="7192"/>
                    <a:pt x="6467" y="7499"/>
                  </a:cubicBezTo>
                  <a:cubicBezTo>
                    <a:pt x="6012" y="7733"/>
                    <a:pt x="5557" y="7868"/>
                    <a:pt x="5053" y="7868"/>
                  </a:cubicBezTo>
                  <a:cubicBezTo>
                    <a:pt x="4979" y="7868"/>
                    <a:pt x="4893" y="7856"/>
                    <a:pt x="4820" y="7881"/>
                  </a:cubicBezTo>
                  <a:cubicBezTo>
                    <a:pt x="4291" y="8003"/>
                    <a:pt x="3910" y="7782"/>
                    <a:pt x="3578" y="7389"/>
                  </a:cubicBezTo>
                  <a:cubicBezTo>
                    <a:pt x="3553" y="7364"/>
                    <a:pt x="3529" y="7327"/>
                    <a:pt x="3504" y="7303"/>
                  </a:cubicBezTo>
                  <a:cubicBezTo>
                    <a:pt x="3357" y="7217"/>
                    <a:pt x="3197" y="7241"/>
                    <a:pt x="3049" y="7266"/>
                  </a:cubicBezTo>
                  <a:cubicBezTo>
                    <a:pt x="2767" y="7303"/>
                    <a:pt x="2508" y="7364"/>
                    <a:pt x="2238" y="7413"/>
                  </a:cubicBezTo>
                  <a:cubicBezTo>
                    <a:pt x="2115" y="7438"/>
                    <a:pt x="2004" y="7438"/>
                    <a:pt x="1881" y="7438"/>
                  </a:cubicBezTo>
                  <a:cubicBezTo>
                    <a:pt x="1808" y="7450"/>
                    <a:pt x="1722" y="7364"/>
                    <a:pt x="1734" y="7290"/>
                  </a:cubicBezTo>
                  <a:cubicBezTo>
                    <a:pt x="1734" y="6946"/>
                    <a:pt x="1746" y="6590"/>
                    <a:pt x="1808" y="6245"/>
                  </a:cubicBezTo>
                  <a:cubicBezTo>
                    <a:pt x="1845" y="6233"/>
                    <a:pt x="1869" y="6221"/>
                    <a:pt x="1881" y="6233"/>
                  </a:cubicBezTo>
                  <a:cubicBezTo>
                    <a:pt x="2349" y="6393"/>
                    <a:pt x="2828" y="6491"/>
                    <a:pt x="3271" y="6700"/>
                  </a:cubicBezTo>
                  <a:cubicBezTo>
                    <a:pt x="3443" y="6786"/>
                    <a:pt x="3639" y="6848"/>
                    <a:pt x="3836" y="6897"/>
                  </a:cubicBezTo>
                  <a:cubicBezTo>
                    <a:pt x="4193" y="6983"/>
                    <a:pt x="4561" y="7045"/>
                    <a:pt x="4930" y="7118"/>
                  </a:cubicBezTo>
                  <a:cubicBezTo>
                    <a:pt x="5004" y="7143"/>
                    <a:pt x="5078" y="7155"/>
                    <a:pt x="5164" y="7155"/>
                  </a:cubicBezTo>
                  <a:cubicBezTo>
                    <a:pt x="5631" y="7180"/>
                    <a:pt x="6098" y="7192"/>
                    <a:pt x="6565" y="7217"/>
                  </a:cubicBezTo>
                  <a:cubicBezTo>
                    <a:pt x="6602" y="7094"/>
                    <a:pt x="6516" y="7069"/>
                    <a:pt x="6455" y="7057"/>
                  </a:cubicBezTo>
                  <a:cubicBezTo>
                    <a:pt x="6196" y="6971"/>
                    <a:pt x="5926" y="6909"/>
                    <a:pt x="5643" y="6909"/>
                  </a:cubicBezTo>
                  <a:cubicBezTo>
                    <a:pt x="4967" y="6897"/>
                    <a:pt x="4328" y="6713"/>
                    <a:pt x="3676" y="6553"/>
                  </a:cubicBezTo>
                  <a:cubicBezTo>
                    <a:pt x="3639" y="6541"/>
                    <a:pt x="3603" y="6541"/>
                    <a:pt x="3566" y="6516"/>
                  </a:cubicBezTo>
                  <a:cubicBezTo>
                    <a:pt x="3111" y="6282"/>
                    <a:pt x="2607" y="6159"/>
                    <a:pt x="2115" y="6024"/>
                  </a:cubicBezTo>
                  <a:cubicBezTo>
                    <a:pt x="2041" y="6012"/>
                    <a:pt x="1967" y="5975"/>
                    <a:pt x="1906" y="5926"/>
                  </a:cubicBezTo>
                  <a:cubicBezTo>
                    <a:pt x="1845" y="5889"/>
                    <a:pt x="1783" y="5828"/>
                    <a:pt x="1746" y="5754"/>
                  </a:cubicBezTo>
                  <a:cubicBezTo>
                    <a:pt x="1709" y="5692"/>
                    <a:pt x="1697" y="5606"/>
                    <a:pt x="1685" y="5532"/>
                  </a:cubicBezTo>
                  <a:cubicBezTo>
                    <a:pt x="1488" y="4660"/>
                    <a:pt x="1144" y="3848"/>
                    <a:pt x="738" y="3061"/>
                  </a:cubicBezTo>
                  <a:cubicBezTo>
                    <a:pt x="566" y="2705"/>
                    <a:pt x="369" y="2361"/>
                    <a:pt x="259" y="1980"/>
                  </a:cubicBezTo>
                  <a:cubicBezTo>
                    <a:pt x="87" y="1426"/>
                    <a:pt x="1" y="836"/>
                    <a:pt x="62" y="234"/>
                  </a:cubicBezTo>
                  <a:cubicBezTo>
                    <a:pt x="74" y="86"/>
                    <a:pt x="234" y="0"/>
                    <a:pt x="369" y="86"/>
                  </a:cubicBezTo>
                  <a:cubicBezTo>
                    <a:pt x="431" y="123"/>
                    <a:pt x="505" y="160"/>
                    <a:pt x="566" y="209"/>
                  </a:cubicBezTo>
                  <a:cubicBezTo>
                    <a:pt x="824" y="455"/>
                    <a:pt x="1144" y="627"/>
                    <a:pt x="1427" y="836"/>
                  </a:cubicBezTo>
                  <a:cubicBezTo>
                    <a:pt x="1857" y="1144"/>
                    <a:pt x="2336" y="1365"/>
                    <a:pt x="2779" y="1660"/>
                  </a:cubicBezTo>
                  <a:cubicBezTo>
                    <a:pt x="2865" y="1722"/>
                    <a:pt x="2951" y="1771"/>
                    <a:pt x="3037" y="1795"/>
                  </a:cubicBezTo>
                  <a:cubicBezTo>
                    <a:pt x="3443" y="1906"/>
                    <a:pt x="3799" y="2127"/>
                    <a:pt x="4168" y="2299"/>
                  </a:cubicBezTo>
                  <a:cubicBezTo>
                    <a:pt x="4660" y="2533"/>
                    <a:pt x="5127" y="2853"/>
                    <a:pt x="5668" y="2975"/>
                  </a:cubicBezTo>
                  <a:cubicBezTo>
                    <a:pt x="6061" y="3209"/>
                    <a:pt x="6528" y="3234"/>
                    <a:pt x="6946" y="3406"/>
                  </a:cubicBezTo>
                  <a:cubicBezTo>
                    <a:pt x="7045" y="3455"/>
                    <a:pt x="7168" y="3467"/>
                    <a:pt x="7291" y="3479"/>
                  </a:cubicBezTo>
                  <a:cubicBezTo>
                    <a:pt x="7524" y="3492"/>
                    <a:pt x="7758" y="3479"/>
                    <a:pt x="7991" y="3479"/>
                  </a:cubicBezTo>
                  <a:cubicBezTo>
                    <a:pt x="8311" y="3479"/>
                    <a:pt x="8631" y="3455"/>
                    <a:pt x="8926" y="3578"/>
                  </a:cubicBezTo>
                  <a:cubicBezTo>
                    <a:pt x="9454" y="3602"/>
                    <a:pt x="9983" y="3652"/>
                    <a:pt x="10511" y="3529"/>
                  </a:cubicBezTo>
                  <a:cubicBezTo>
                    <a:pt x="10954" y="3430"/>
                    <a:pt x="11384" y="3320"/>
                    <a:pt x="11851" y="3357"/>
                  </a:cubicBezTo>
                  <a:cubicBezTo>
                    <a:pt x="12171" y="3393"/>
                    <a:pt x="12478" y="3307"/>
                    <a:pt x="12761" y="3172"/>
                  </a:cubicBezTo>
                  <a:cubicBezTo>
                    <a:pt x="13204" y="2939"/>
                    <a:pt x="13695" y="2877"/>
                    <a:pt x="14175" y="2779"/>
                  </a:cubicBezTo>
                  <a:cubicBezTo>
                    <a:pt x="14322" y="2742"/>
                    <a:pt x="14372" y="2877"/>
                    <a:pt x="14470" y="2939"/>
                  </a:cubicBezTo>
                  <a:cubicBezTo>
                    <a:pt x="14826" y="2902"/>
                    <a:pt x="15146" y="2742"/>
                    <a:pt x="15478" y="2631"/>
                  </a:cubicBezTo>
                  <a:cubicBezTo>
                    <a:pt x="15527" y="2607"/>
                    <a:pt x="15613" y="2656"/>
                    <a:pt x="15613" y="2705"/>
                  </a:cubicBezTo>
                  <a:cubicBezTo>
                    <a:pt x="15613" y="2730"/>
                    <a:pt x="15626" y="2742"/>
                    <a:pt x="15613" y="2766"/>
                  </a:cubicBezTo>
                  <a:cubicBezTo>
                    <a:pt x="15613" y="2889"/>
                    <a:pt x="15601" y="3000"/>
                    <a:pt x="15589" y="3123"/>
                  </a:cubicBezTo>
                  <a:cubicBezTo>
                    <a:pt x="15576" y="3270"/>
                    <a:pt x="15503" y="3381"/>
                    <a:pt x="15355" y="3430"/>
                  </a:cubicBezTo>
                  <a:cubicBezTo>
                    <a:pt x="15048" y="3529"/>
                    <a:pt x="14753" y="3639"/>
                    <a:pt x="14458" y="3738"/>
                  </a:cubicBezTo>
                  <a:cubicBezTo>
                    <a:pt x="14212" y="3824"/>
                    <a:pt x="13978" y="3910"/>
                    <a:pt x="13732" y="3996"/>
                  </a:cubicBezTo>
                  <a:cubicBezTo>
                    <a:pt x="13585" y="4045"/>
                    <a:pt x="13437" y="4106"/>
                    <a:pt x="13278" y="4131"/>
                  </a:cubicBezTo>
                  <a:cubicBezTo>
                    <a:pt x="12601" y="4217"/>
                    <a:pt x="11938" y="4414"/>
                    <a:pt x="11261" y="4561"/>
                  </a:cubicBezTo>
                  <a:cubicBezTo>
                    <a:pt x="11065" y="4598"/>
                    <a:pt x="10880" y="4623"/>
                    <a:pt x="10684" y="4623"/>
                  </a:cubicBezTo>
                  <a:cubicBezTo>
                    <a:pt x="9897" y="4623"/>
                    <a:pt x="9098" y="4623"/>
                    <a:pt x="8311" y="4623"/>
                  </a:cubicBezTo>
                  <a:cubicBezTo>
                    <a:pt x="7795" y="4623"/>
                    <a:pt x="7291" y="4537"/>
                    <a:pt x="6799" y="4426"/>
                  </a:cubicBezTo>
                  <a:cubicBezTo>
                    <a:pt x="5742" y="4192"/>
                    <a:pt x="4709" y="3873"/>
                    <a:pt x="3664" y="3566"/>
                  </a:cubicBezTo>
                  <a:cubicBezTo>
                    <a:pt x="3516" y="3516"/>
                    <a:pt x="3369" y="3455"/>
                    <a:pt x="3234" y="3381"/>
                  </a:cubicBezTo>
                  <a:cubicBezTo>
                    <a:pt x="2693" y="3049"/>
                    <a:pt x="2164" y="2717"/>
                    <a:pt x="1636" y="2373"/>
                  </a:cubicBezTo>
                  <a:cubicBezTo>
                    <a:pt x="1328" y="2164"/>
                    <a:pt x="1045" y="1918"/>
                    <a:pt x="812" y="1611"/>
                  </a:cubicBezTo>
                  <a:cubicBezTo>
                    <a:pt x="787" y="1562"/>
                    <a:pt x="738" y="1537"/>
                    <a:pt x="689" y="1488"/>
                  </a:cubicBezTo>
                  <a:cubicBezTo>
                    <a:pt x="677" y="1513"/>
                    <a:pt x="652" y="1513"/>
                    <a:pt x="652" y="1525"/>
                  </a:cubicBezTo>
                  <a:cubicBezTo>
                    <a:pt x="640" y="1562"/>
                    <a:pt x="640" y="1611"/>
                    <a:pt x="652" y="1635"/>
                  </a:cubicBezTo>
                  <a:cubicBezTo>
                    <a:pt x="947" y="2078"/>
                    <a:pt x="1267" y="2508"/>
                    <a:pt x="1709" y="2816"/>
                  </a:cubicBezTo>
                  <a:cubicBezTo>
                    <a:pt x="2140" y="3098"/>
                    <a:pt x="2558" y="3393"/>
                    <a:pt x="2988" y="3664"/>
                  </a:cubicBezTo>
                  <a:cubicBezTo>
                    <a:pt x="3148" y="3775"/>
                    <a:pt x="3332" y="3861"/>
                    <a:pt x="3516" y="3922"/>
                  </a:cubicBezTo>
                  <a:cubicBezTo>
                    <a:pt x="4512" y="4242"/>
                    <a:pt x="5496" y="4574"/>
                    <a:pt x="6516" y="4819"/>
                  </a:cubicBezTo>
                  <a:cubicBezTo>
                    <a:pt x="7094" y="4955"/>
                    <a:pt x="7672" y="5041"/>
                    <a:pt x="8274" y="5041"/>
                  </a:cubicBezTo>
                  <a:cubicBezTo>
                    <a:pt x="9098" y="5053"/>
                    <a:pt x="9921" y="5053"/>
                    <a:pt x="10745" y="5041"/>
                  </a:cubicBezTo>
                  <a:cubicBezTo>
                    <a:pt x="11003" y="5041"/>
                    <a:pt x="11261" y="5004"/>
                    <a:pt x="11507" y="4955"/>
                  </a:cubicBezTo>
                  <a:cubicBezTo>
                    <a:pt x="12073" y="4844"/>
                    <a:pt x="12626" y="4709"/>
                    <a:pt x="13179" y="4598"/>
                  </a:cubicBezTo>
                  <a:cubicBezTo>
                    <a:pt x="13474" y="4537"/>
                    <a:pt x="13757" y="4463"/>
                    <a:pt x="14040" y="4365"/>
                  </a:cubicBezTo>
                  <a:cubicBezTo>
                    <a:pt x="14372" y="4242"/>
                    <a:pt x="14704" y="4119"/>
                    <a:pt x="15035" y="4008"/>
                  </a:cubicBezTo>
                  <a:cubicBezTo>
                    <a:pt x="15146" y="3971"/>
                    <a:pt x="15257" y="3947"/>
                    <a:pt x="15453" y="3885"/>
                  </a:cubicBezTo>
                  <a:close/>
                </a:path>
              </a:pathLst>
            </a:custGeom>
            <a:solidFill>
              <a:srgbClr val="DA99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23"/>
            <p:cNvSpPr/>
            <p:nvPr/>
          </p:nvSpPr>
          <p:spPr>
            <a:xfrm>
              <a:off x="-8937386" y="-4496507"/>
              <a:ext cx="160197" cy="246551"/>
            </a:xfrm>
            <a:custGeom>
              <a:rect b="b" l="l" r="r" t="t"/>
              <a:pathLst>
                <a:path extrusionOk="0" h="5262" w="3419">
                  <a:moveTo>
                    <a:pt x="2349" y="2852"/>
                  </a:moveTo>
                  <a:cubicBezTo>
                    <a:pt x="2177" y="2951"/>
                    <a:pt x="2041" y="2914"/>
                    <a:pt x="1906" y="2926"/>
                  </a:cubicBezTo>
                  <a:cubicBezTo>
                    <a:pt x="1759" y="2926"/>
                    <a:pt x="1623" y="2914"/>
                    <a:pt x="1488" y="2926"/>
                  </a:cubicBezTo>
                  <a:cubicBezTo>
                    <a:pt x="1291" y="2926"/>
                    <a:pt x="1095" y="2938"/>
                    <a:pt x="898" y="2938"/>
                  </a:cubicBezTo>
                  <a:cubicBezTo>
                    <a:pt x="861" y="2951"/>
                    <a:pt x="824" y="2963"/>
                    <a:pt x="787" y="2987"/>
                  </a:cubicBezTo>
                  <a:cubicBezTo>
                    <a:pt x="763" y="3000"/>
                    <a:pt x="738" y="3037"/>
                    <a:pt x="738" y="3073"/>
                  </a:cubicBezTo>
                  <a:cubicBezTo>
                    <a:pt x="738" y="3098"/>
                    <a:pt x="763" y="3147"/>
                    <a:pt x="787" y="3147"/>
                  </a:cubicBezTo>
                  <a:cubicBezTo>
                    <a:pt x="923" y="3172"/>
                    <a:pt x="1058" y="3196"/>
                    <a:pt x="1193" y="3196"/>
                  </a:cubicBezTo>
                  <a:cubicBezTo>
                    <a:pt x="1525" y="3209"/>
                    <a:pt x="1869" y="3196"/>
                    <a:pt x="2201" y="3209"/>
                  </a:cubicBezTo>
                  <a:cubicBezTo>
                    <a:pt x="2300" y="3209"/>
                    <a:pt x="2386" y="3221"/>
                    <a:pt x="2508" y="3233"/>
                  </a:cubicBezTo>
                  <a:cubicBezTo>
                    <a:pt x="2558" y="3418"/>
                    <a:pt x="2631" y="3577"/>
                    <a:pt x="2668" y="3750"/>
                  </a:cubicBezTo>
                  <a:cubicBezTo>
                    <a:pt x="2742" y="3971"/>
                    <a:pt x="2828" y="4192"/>
                    <a:pt x="2988" y="4364"/>
                  </a:cubicBezTo>
                  <a:cubicBezTo>
                    <a:pt x="3172" y="4573"/>
                    <a:pt x="3283" y="4831"/>
                    <a:pt x="3406" y="5077"/>
                  </a:cubicBezTo>
                  <a:cubicBezTo>
                    <a:pt x="3418" y="5126"/>
                    <a:pt x="3406" y="5188"/>
                    <a:pt x="3406" y="5249"/>
                  </a:cubicBezTo>
                  <a:cubicBezTo>
                    <a:pt x="3185" y="5249"/>
                    <a:pt x="2963" y="5262"/>
                    <a:pt x="2754" y="5249"/>
                  </a:cubicBezTo>
                  <a:cubicBezTo>
                    <a:pt x="2189" y="5225"/>
                    <a:pt x="1611" y="5200"/>
                    <a:pt x="1046" y="5163"/>
                  </a:cubicBezTo>
                  <a:cubicBezTo>
                    <a:pt x="947" y="5163"/>
                    <a:pt x="849" y="5163"/>
                    <a:pt x="751" y="5151"/>
                  </a:cubicBezTo>
                  <a:cubicBezTo>
                    <a:pt x="677" y="5151"/>
                    <a:pt x="603" y="5077"/>
                    <a:pt x="591" y="5004"/>
                  </a:cubicBezTo>
                  <a:cubicBezTo>
                    <a:pt x="566" y="4672"/>
                    <a:pt x="542" y="4340"/>
                    <a:pt x="505" y="4008"/>
                  </a:cubicBezTo>
                  <a:cubicBezTo>
                    <a:pt x="468" y="3676"/>
                    <a:pt x="419" y="3344"/>
                    <a:pt x="382" y="3012"/>
                  </a:cubicBezTo>
                  <a:cubicBezTo>
                    <a:pt x="369" y="2840"/>
                    <a:pt x="333" y="2668"/>
                    <a:pt x="333" y="2483"/>
                  </a:cubicBezTo>
                  <a:cubicBezTo>
                    <a:pt x="369" y="1746"/>
                    <a:pt x="210" y="1045"/>
                    <a:pt x="25" y="344"/>
                  </a:cubicBezTo>
                  <a:cubicBezTo>
                    <a:pt x="1" y="246"/>
                    <a:pt x="13" y="148"/>
                    <a:pt x="1" y="37"/>
                  </a:cubicBezTo>
                  <a:cubicBezTo>
                    <a:pt x="124" y="25"/>
                    <a:pt x="210" y="0"/>
                    <a:pt x="308" y="0"/>
                  </a:cubicBezTo>
                  <a:cubicBezTo>
                    <a:pt x="1021" y="49"/>
                    <a:pt x="1722" y="86"/>
                    <a:pt x="2422" y="135"/>
                  </a:cubicBezTo>
                  <a:cubicBezTo>
                    <a:pt x="2508" y="135"/>
                    <a:pt x="2545" y="234"/>
                    <a:pt x="2496" y="307"/>
                  </a:cubicBezTo>
                  <a:cubicBezTo>
                    <a:pt x="2472" y="332"/>
                    <a:pt x="2447" y="369"/>
                    <a:pt x="2422" y="393"/>
                  </a:cubicBezTo>
                  <a:cubicBezTo>
                    <a:pt x="2275" y="566"/>
                    <a:pt x="2213" y="762"/>
                    <a:pt x="2201" y="984"/>
                  </a:cubicBezTo>
                  <a:cubicBezTo>
                    <a:pt x="2201" y="1586"/>
                    <a:pt x="2164" y="1537"/>
                    <a:pt x="1636" y="1524"/>
                  </a:cubicBezTo>
                  <a:cubicBezTo>
                    <a:pt x="1464" y="1524"/>
                    <a:pt x="1291" y="1537"/>
                    <a:pt x="1107" y="1561"/>
                  </a:cubicBezTo>
                  <a:cubicBezTo>
                    <a:pt x="1082" y="1561"/>
                    <a:pt x="1046" y="1598"/>
                    <a:pt x="1046" y="1623"/>
                  </a:cubicBezTo>
                  <a:cubicBezTo>
                    <a:pt x="1033" y="1660"/>
                    <a:pt x="1070" y="1709"/>
                    <a:pt x="1095" y="1709"/>
                  </a:cubicBezTo>
                  <a:cubicBezTo>
                    <a:pt x="1181" y="1733"/>
                    <a:pt x="1279" y="1746"/>
                    <a:pt x="1377" y="1746"/>
                  </a:cubicBezTo>
                  <a:cubicBezTo>
                    <a:pt x="1574" y="1746"/>
                    <a:pt x="1771" y="1746"/>
                    <a:pt x="1968" y="1746"/>
                  </a:cubicBezTo>
                  <a:cubicBezTo>
                    <a:pt x="2078" y="1746"/>
                    <a:pt x="2164" y="1807"/>
                    <a:pt x="2177" y="1906"/>
                  </a:cubicBezTo>
                  <a:cubicBezTo>
                    <a:pt x="2238" y="2213"/>
                    <a:pt x="2300" y="2520"/>
                    <a:pt x="2349" y="2852"/>
                  </a:cubicBezTo>
                  <a:close/>
                </a:path>
              </a:pathLst>
            </a:custGeom>
            <a:solidFill>
              <a:srgbClr val="DA99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23"/>
            <p:cNvSpPr/>
            <p:nvPr/>
          </p:nvSpPr>
          <p:spPr>
            <a:xfrm>
              <a:off x="-8908570" y="-4240773"/>
              <a:ext cx="152091" cy="53602"/>
            </a:xfrm>
            <a:custGeom>
              <a:rect b="b" l="l" r="r" t="t"/>
              <a:pathLst>
                <a:path extrusionOk="0" h="1144" w="3246">
                  <a:moveTo>
                    <a:pt x="86" y="1082"/>
                  </a:moveTo>
                  <a:cubicBezTo>
                    <a:pt x="37" y="763"/>
                    <a:pt x="0" y="455"/>
                    <a:pt x="0" y="136"/>
                  </a:cubicBezTo>
                  <a:cubicBezTo>
                    <a:pt x="0" y="62"/>
                    <a:pt x="74" y="0"/>
                    <a:pt x="148" y="0"/>
                  </a:cubicBezTo>
                  <a:cubicBezTo>
                    <a:pt x="209" y="0"/>
                    <a:pt x="271" y="0"/>
                    <a:pt x="332" y="0"/>
                  </a:cubicBezTo>
                  <a:cubicBezTo>
                    <a:pt x="1008" y="86"/>
                    <a:pt x="1697" y="86"/>
                    <a:pt x="2385" y="111"/>
                  </a:cubicBezTo>
                  <a:cubicBezTo>
                    <a:pt x="2570" y="123"/>
                    <a:pt x="2779" y="99"/>
                    <a:pt x="2988" y="197"/>
                  </a:cubicBezTo>
                  <a:cubicBezTo>
                    <a:pt x="3061" y="357"/>
                    <a:pt x="3147" y="529"/>
                    <a:pt x="3209" y="713"/>
                  </a:cubicBezTo>
                  <a:cubicBezTo>
                    <a:pt x="3246" y="799"/>
                    <a:pt x="3246" y="898"/>
                    <a:pt x="3233" y="996"/>
                  </a:cubicBezTo>
                  <a:cubicBezTo>
                    <a:pt x="3233" y="1045"/>
                    <a:pt x="3172" y="1107"/>
                    <a:pt x="3135" y="1119"/>
                  </a:cubicBezTo>
                  <a:cubicBezTo>
                    <a:pt x="3012" y="1131"/>
                    <a:pt x="2902" y="1119"/>
                    <a:pt x="2779" y="1131"/>
                  </a:cubicBezTo>
                  <a:cubicBezTo>
                    <a:pt x="2422" y="1131"/>
                    <a:pt x="2078" y="1144"/>
                    <a:pt x="1721" y="1144"/>
                  </a:cubicBezTo>
                  <a:cubicBezTo>
                    <a:pt x="1254" y="1144"/>
                    <a:pt x="787" y="1144"/>
                    <a:pt x="320" y="1144"/>
                  </a:cubicBezTo>
                  <a:cubicBezTo>
                    <a:pt x="246" y="1144"/>
                    <a:pt x="172" y="1107"/>
                    <a:pt x="86" y="1082"/>
                  </a:cubicBezTo>
                  <a:close/>
                </a:path>
              </a:pathLst>
            </a:custGeom>
            <a:solidFill>
              <a:srgbClr val="DA99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23"/>
            <p:cNvSpPr/>
            <p:nvPr/>
          </p:nvSpPr>
          <p:spPr>
            <a:xfrm>
              <a:off x="-8909741" y="-4177425"/>
              <a:ext cx="142345" cy="54773"/>
            </a:xfrm>
            <a:custGeom>
              <a:rect b="b" l="l" r="r" t="t"/>
              <a:pathLst>
                <a:path extrusionOk="0" h="1169" w="3038">
                  <a:moveTo>
                    <a:pt x="1144" y="1107"/>
                  </a:moveTo>
                  <a:cubicBezTo>
                    <a:pt x="787" y="1095"/>
                    <a:pt x="480" y="1082"/>
                    <a:pt x="173" y="1070"/>
                  </a:cubicBezTo>
                  <a:cubicBezTo>
                    <a:pt x="87" y="1070"/>
                    <a:pt x="13" y="996"/>
                    <a:pt x="13" y="923"/>
                  </a:cubicBezTo>
                  <a:cubicBezTo>
                    <a:pt x="13" y="812"/>
                    <a:pt x="1" y="689"/>
                    <a:pt x="13" y="578"/>
                  </a:cubicBezTo>
                  <a:cubicBezTo>
                    <a:pt x="25" y="38"/>
                    <a:pt x="50" y="1"/>
                    <a:pt x="591" y="87"/>
                  </a:cubicBezTo>
                  <a:cubicBezTo>
                    <a:pt x="1070" y="160"/>
                    <a:pt x="1525" y="160"/>
                    <a:pt x="2005" y="87"/>
                  </a:cubicBezTo>
                  <a:cubicBezTo>
                    <a:pt x="2312" y="38"/>
                    <a:pt x="2619" y="62"/>
                    <a:pt x="2939" y="99"/>
                  </a:cubicBezTo>
                  <a:cubicBezTo>
                    <a:pt x="2963" y="111"/>
                    <a:pt x="3013" y="136"/>
                    <a:pt x="3025" y="160"/>
                  </a:cubicBezTo>
                  <a:cubicBezTo>
                    <a:pt x="3037" y="185"/>
                    <a:pt x="3037" y="247"/>
                    <a:pt x="3025" y="259"/>
                  </a:cubicBezTo>
                  <a:cubicBezTo>
                    <a:pt x="2767" y="529"/>
                    <a:pt x="2509" y="800"/>
                    <a:pt x="2250" y="1058"/>
                  </a:cubicBezTo>
                  <a:cubicBezTo>
                    <a:pt x="2177" y="1132"/>
                    <a:pt x="2091" y="1169"/>
                    <a:pt x="1980" y="1169"/>
                  </a:cubicBezTo>
                  <a:cubicBezTo>
                    <a:pt x="1685" y="1144"/>
                    <a:pt x="1402" y="1132"/>
                    <a:pt x="1144" y="1107"/>
                  </a:cubicBezTo>
                  <a:close/>
                </a:path>
              </a:pathLst>
            </a:custGeom>
            <a:solidFill>
              <a:srgbClr val="DA99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23"/>
            <p:cNvSpPr/>
            <p:nvPr/>
          </p:nvSpPr>
          <p:spPr>
            <a:xfrm>
              <a:off x="-8414953" y="-4193543"/>
              <a:ext cx="168819" cy="87619"/>
            </a:xfrm>
            <a:custGeom>
              <a:rect b="b" l="l" r="r" t="t"/>
              <a:pathLst>
                <a:path extrusionOk="0" h="1870" w="3603">
                  <a:moveTo>
                    <a:pt x="3591" y="0"/>
                  </a:moveTo>
                  <a:cubicBezTo>
                    <a:pt x="3308" y="345"/>
                    <a:pt x="2951" y="566"/>
                    <a:pt x="2570" y="775"/>
                  </a:cubicBezTo>
                  <a:cubicBezTo>
                    <a:pt x="2177" y="996"/>
                    <a:pt x="1759" y="1156"/>
                    <a:pt x="1353" y="1365"/>
                  </a:cubicBezTo>
                  <a:cubicBezTo>
                    <a:pt x="972" y="1562"/>
                    <a:pt x="566" y="1697"/>
                    <a:pt x="161" y="1857"/>
                  </a:cubicBezTo>
                  <a:cubicBezTo>
                    <a:pt x="124" y="1869"/>
                    <a:pt x="75" y="1869"/>
                    <a:pt x="50" y="1844"/>
                  </a:cubicBezTo>
                  <a:cubicBezTo>
                    <a:pt x="1" y="1795"/>
                    <a:pt x="38" y="1746"/>
                    <a:pt x="62" y="1697"/>
                  </a:cubicBezTo>
                  <a:cubicBezTo>
                    <a:pt x="185" y="1451"/>
                    <a:pt x="320" y="1217"/>
                    <a:pt x="456" y="972"/>
                  </a:cubicBezTo>
                  <a:cubicBezTo>
                    <a:pt x="505" y="873"/>
                    <a:pt x="566" y="763"/>
                    <a:pt x="603" y="652"/>
                  </a:cubicBezTo>
                  <a:cubicBezTo>
                    <a:pt x="652" y="554"/>
                    <a:pt x="689" y="443"/>
                    <a:pt x="726" y="320"/>
                  </a:cubicBezTo>
                  <a:cubicBezTo>
                    <a:pt x="812" y="308"/>
                    <a:pt x="898" y="295"/>
                    <a:pt x="972" y="295"/>
                  </a:cubicBezTo>
                  <a:cubicBezTo>
                    <a:pt x="1648" y="332"/>
                    <a:pt x="2300" y="197"/>
                    <a:pt x="2951" y="86"/>
                  </a:cubicBezTo>
                  <a:cubicBezTo>
                    <a:pt x="3173" y="50"/>
                    <a:pt x="3382" y="37"/>
                    <a:pt x="3603" y="13"/>
                  </a:cubicBezTo>
                  <a:close/>
                </a:path>
              </a:pathLst>
            </a:custGeom>
            <a:solidFill>
              <a:srgbClr val="DA99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23"/>
            <p:cNvSpPr/>
            <p:nvPr/>
          </p:nvSpPr>
          <p:spPr>
            <a:xfrm>
              <a:off x="-8249601" y="-4238477"/>
              <a:ext cx="112358" cy="87619"/>
            </a:xfrm>
            <a:custGeom>
              <a:rect b="b" l="l" r="r" t="t"/>
              <a:pathLst>
                <a:path extrusionOk="0" h="1870" w="2398">
                  <a:moveTo>
                    <a:pt x="74" y="972"/>
                  </a:moveTo>
                  <a:cubicBezTo>
                    <a:pt x="369" y="849"/>
                    <a:pt x="676" y="714"/>
                    <a:pt x="984" y="615"/>
                  </a:cubicBezTo>
                  <a:cubicBezTo>
                    <a:pt x="1365" y="492"/>
                    <a:pt x="1721" y="332"/>
                    <a:pt x="2053" y="136"/>
                  </a:cubicBezTo>
                  <a:cubicBezTo>
                    <a:pt x="2151" y="74"/>
                    <a:pt x="2250" y="1"/>
                    <a:pt x="2397" y="99"/>
                  </a:cubicBezTo>
                  <a:cubicBezTo>
                    <a:pt x="2348" y="160"/>
                    <a:pt x="2311" y="222"/>
                    <a:pt x="2250" y="271"/>
                  </a:cubicBezTo>
                  <a:cubicBezTo>
                    <a:pt x="2078" y="406"/>
                    <a:pt x="1918" y="541"/>
                    <a:pt x="1733" y="652"/>
                  </a:cubicBezTo>
                  <a:cubicBezTo>
                    <a:pt x="1389" y="886"/>
                    <a:pt x="1070" y="1132"/>
                    <a:pt x="787" y="1427"/>
                  </a:cubicBezTo>
                  <a:cubicBezTo>
                    <a:pt x="590" y="1623"/>
                    <a:pt x="344" y="1746"/>
                    <a:pt x="98" y="1869"/>
                  </a:cubicBezTo>
                  <a:cubicBezTo>
                    <a:pt x="86" y="1869"/>
                    <a:pt x="49" y="1869"/>
                    <a:pt x="49" y="1869"/>
                  </a:cubicBezTo>
                  <a:cubicBezTo>
                    <a:pt x="25" y="1832"/>
                    <a:pt x="0" y="1783"/>
                    <a:pt x="12" y="1771"/>
                  </a:cubicBezTo>
                  <a:cubicBezTo>
                    <a:pt x="111" y="1648"/>
                    <a:pt x="209" y="1525"/>
                    <a:pt x="307" y="1402"/>
                  </a:cubicBezTo>
                  <a:cubicBezTo>
                    <a:pt x="430" y="1242"/>
                    <a:pt x="381" y="1082"/>
                    <a:pt x="172" y="984"/>
                  </a:cubicBezTo>
                  <a:cubicBezTo>
                    <a:pt x="135" y="972"/>
                    <a:pt x="98" y="972"/>
                    <a:pt x="62" y="959"/>
                  </a:cubicBezTo>
                  <a:close/>
                </a:path>
              </a:pathLst>
            </a:custGeom>
            <a:solidFill>
              <a:srgbClr val="DA99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23"/>
            <p:cNvSpPr/>
            <p:nvPr/>
          </p:nvSpPr>
          <p:spPr>
            <a:xfrm>
              <a:off x="-8936214" y="-4114077"/>
              <a:ext cx="91039" cy="69767"/>
            </a:xfrm>
            <a:custGeom>
              <a:rect b="b" l="l" r="r" t="t"/>
              <a:pathLst>
                <a:path extrusionOk="0" h="1489" w="1943">
                  <a:moveTo>
                    <a:pt x="0" y="861"/>
                  </a:moveTo>
                  <a:cubicBezTo>
                    <a:pt x="49" y="640"/>
                    <a:pt x="86" y="468"/>
                    <a:pt x="123" y="296"/>
                  </a:cubicBezTo>
                  <a:cubicBezTo>
                    <a:pt x="185" y="210"/>
                    <a:pt x="308" y="259"/>
                    <a:pt x="394" y="222"/>
                  </a:cubicBezTo>
                  <a:cubicBezTo>
                    <a:pt x="492" y="161"/>
                    <a:pt x="566" y="87"/>
                    <a:pt x="664" y="1"/>
                  </a:cubicBezTo>
                  <a:cubicBezTo>
                    <a:pt x="775" y="13"/>
                    <a:pt x="898" y="13"/>
                    <a:pt x="1008" y="26"/>
                  </a:cubicBezTo>
                  <a:cubicBezTo>
                    <a:pt x="1316" y="50"/>
                    <a:pt x="1623" y="87"/>
                    <a:pt x="1943" y="124"/>
                  </a:cubicBezTo>
                  <a:cubicBezTo>
                    <a:pt x="1918" y="234"/>
                    <a:pt x="1832" y="247"/>
                    <a:pt x="1758" y="271"/>
                  </a:cubicBezTo>
                  <a:cubicBezTo>
                    <a:pt x="1500" y="370"/>
                    <a:pt x="1230" y="407"/>
                    <a:pt x="971" y="530"/>
                  </a:cubicBezTo>
                  <a:cubicBezTo>
                    <a:pt x="873" y="591"/>
                    <a:pt x="750" y="566"/>
                    <a:pt x="627" y="591"/>
                  </a:cubicBezTo>
                  <a:cubicBezTo>
                    <a:pt x="553" y="603"/>
                    <a:pt x="480" y="640"/>
                    <a:pt x="418" y="677"/>
                  </a:cubicBezTo>
                  <a:cubicBezTo>
                    <a:pt x="308" y="739"/>
                    <a:pt x="295" y="911"/>
                    <a:pt x="394" y="972"/>
                  </a:cubicBezTo>
                  <a:cubicBezTo>
                    <a:pt x="455" y="1021"/>
                    <a:pt x="529" y="1058"/>
                    <a:pt x="590" y="1095"/>
                  </a:cubicBezTo>
                  <a:cubicBezTo>
                    <a:pt x="652" y="1132"/>
                    <a:pt x="664" y="1193"/>
                    <a:pt x="639" y="1243"/>
                  </a:cubicBezTo>
                  <a:cubicBezTo>
                    <a:pt x="590" y="1329"/>
                    <a:pt x="529" y="1402"/>
                    <a:pt x="467" y="1476"/>
                  </a:cubicBezTo>
                  <a:cubicBezTo>
                    <a:pt x="455" y="1488"/>
                    <a:pt x="381" y="1488"/>
                    <a:pt x="369" y="1464"/>
                  </a:cubicBezTo>
                  <a:cubicBezTo>
                    <a:pt x="197" y="1304"/>
                    <a:pt x="99" y="1083"/>
                    <a:pt x="0" y="861"/>
                  </a:cubicBezTo>
                  <a:close/>
                </a:path>
              </a:pathLst>
            </a:custGeom>
            <a:solidFill>
              <a:srgbClr val="DA99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23"/>
            <p:cNvSpPr/>
            <p:nvPr/>
          </p:nvSpPr>
          <p:spPr>
            <a:xfrm>
              <a:off x="-8785904" y="-4154934"/>
              <a:ext cx="30034" cy="32845"/>
            </a:xfrm>
            <a:custGeom>
              <a:rect b="b" l="l" r="r" t="t"/>
              <a:pathLst>
                <a:path extrusionOk="0" h="701" w="641">
                  <a:moveTo>
                    <a:pt x="1" y="676"/>
                  </a:moveTo>
                  <a:cubicBezTo>
                    <a:pt x="271" y="184"/>
                    <a:pt x="296" y="160"/>
                    <a:pt x="566" y="0"/>
                  </a:cubicBezTo>
                  <a:cubicBezTo>
                    <a:pt x="640" y="172"/>
                    <a:pt x="603" y="332"/>
                    <a:pt x="517" y="492"/>
                  </a:cubicBezTo>
                  <a:cubicBezTo>
                    <a:pt x="480" y="541"/>
                    <a:pt x="431" y="578"/>
                    <a:pt x="382" y="602"/>
                  </a:cubicBezTo>
                  <a:cubicBezTo>
                    <a:pt x="284" y="639"/>
                    <a:pt x="173" y="701"/>
                    <a:pt x="1" y="676"/>
                  </a:cubicBezTo>
                  <a:close/>
                </a:path>
              </a:pathLst>
            </a:custGeom>
            <a:solidFill>
              <a:srgbClr val="DA99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23"/>
            <p:cNvSpPr/>
            <p:nvPr/>
          </p:nvSpPr>
          <p:spPr>
            <a:xfrm>
              <a:off x="-8795087" y="-4330640"/>
              <a:ext cx="14994" cy="26567"/>
            </a:xfrm>
            <a:custGeom>
              <a:rect b="b" l="l" r="r" t="t"/>
              <a:pathLst>
                <a:path extrusionOk="0" h="567" w="320">
                  <a:moveTo>
                    <a:pt x="0" y="13"/>
                  </a:moveTo>
                  <a:cubicBezTo>
                    <a:pt x="37" y="25"/>
                    <a:pt x="86" y="25"/>
                    <a:pt x="98" y="50"/>
                  </a:cubicBezTo>
                  <a:cubicBezTo>
                    <a:pt x="172" y="185"/>
                    <a:pt x="246" y="320"/>
                    <a:pt x="307" y="455"/>
                  </a:cubicBezTo>
                  <a:cubicBezTo>
                    <a:pt x="320" y="480"/>
                    <a:pt x="307" y="529"/>
                    <a:pt x="295" y="566"/>
                  </a:cubicBezTo>
                  <a:cubicBezTo>
                    <a:pt x="258" y="542"/>
                    <a:pt x="197" y="529"/>
                    <a:pt x="172" y="492"/>
                  </a:cubicBezTo>
                  <a:cubicBezTo>
                    <a:pt x="74" y="345"/>
                    <a:pt x="12" y="173"/>
                    <a:pt x="0" y="1"/>
                  </a:cubicBezTo>
                  <a:close/>
                </a:path>
              </a:pathLst>
            </a:custGeom>
            <a:solidFill>
              <a:srgbClr val="DA99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23"/>
            <p:cNvSpPr/>
            <p:nvPr/>
          </p:nvSpPr>
          <p:spPr>
            <a:xfrm>
              <a:off x="-8796259" y="-4334670"/>
              <a:ext cx="1218" cy="4639"/>
            </a:xfrm>
            <a:custGeom>
              <a:rect b="b" l="l" r="r" t="t"/>
              <a:pathLst>
                <a:path extrusionOk="0" h="99" w="26">
                  <a:moveTo>
                    <a:pt x="25" y="87"/>
                  </a:moveTo>
                  <a:cubicBezTo>
                    <a:pt x="25" y="62"/>
                    <a:pt x="13" y="25"/>
                    <a:pt x="1" y="1"/>
                  </a:cubicBezTo>
                  <a:cubicBezTo>
                    <a:pt x="1" y="25"/>
                    <a:pt x="13" y="62"/>
                    <a:pt x="25" y="99"/>
                  </a:cubicBezTo>
                  <a:close/>
                </a:path>
              </a:pathLst>
            </a:custGeom>
            <a:solidFill>
              <a:srgbClr val="DA99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23"/>
            <p:cNvSpPr/>
            <p:nvPr/>
          </p:nvSpPr>
          <p:spPr>
            <a:xfrm>
              <a:off x="-9303136" y="-5696932"/>
              <a:ext cx="1421065" cy="1684859"/>
            </a:xfrm>
            <a:custGeom>
              <a:rect b="b" l="l" r="r" t="t"/>
              <a:pathLst>
                <a:path extrusionOk="0" h="35959" w="30329">
                  <a:moveTo>
                    <a:pt x="3615" y="20912"/>
                  </a:moveTo>
                  <a:cubicBezTo>
                    <a:pt x="3602" y="20887"/>
                    <a:pt x="3602" y="20875"/>
                    <a:pt x="3602" y="20863"/>
                  </a:cubicBezTo>
                  <a:cubicBezTo>
                    <a:pt x="3590" y="20863"/>
                    <a:pt x="3565" y="20863"/>
                    <a:pt x="3565" y="20875"/>
                  </a:cubicBezTo>
                  <a:cubicBezTo>
                    <a:pt x="3565" y="20887"/>
                    <a:pt x="3565" y="20899"/>
                    <a:pt x="3578" y="20912"/>
                  </a:cubicBezTo>
                  <a:cubicBezTo>
                    <a:pt x="3590" y="20912"/>
                    <a:pt x="3602" y="20912"/>
                    <a:pt x="3615" y="20912"/>
                  </a:cubicBezTo>
                  <a:close/>
                  <a:moveTo>
                    <a:pt x="10523" y="6750"/>
                  </a:moveTo>
                  <a:cubicBezTo>
                    <a:pt x="10523" y="6737"/>
                    <a:pt x="10511" y="6725"/>
                    <a:pt x="10511" y="6725"/>
                  </a:cubicBezTo>
                  <a:cubicBezTo>
                    <a:pt x="10462" y="6713"/>
                    <a:pt x="10450" y="6737"/>
                    <a:pt x="10487" y="6762"/>
                  </a:cubicBezTo>
                  <a:cubicBezTo>
                    <a:pt x="10487" y="6762"/>
                    <a:pt x="10511" y="6750"/>
                    <a:pt x="10523" y="6750"/>
                  </a:cubicBezTo>
                  <a:moveTo>
                    <a:pt x="4746" y="22534"/>
                  </a:moveTo>
                  <a:lnTo>
                    <a:pt x="4770" y="22571"/>
                  </a:lnTo>
                  <a:lnTo>
                    <a:pt x="4782" y="22534"/>
                  </a:lnTo>
                  <a:close/>
                  <a:moveTo>
                    <a:pt x="26763" y="28693"/>
                  </a:moveTo>
                  <a:cubicBezTo>
                    <a:pt x="26837" y="28558"/>
                    <a:pt x="26849" y="28448"/>
                    <a:pt x="26751" y="28300"/>
                  </a:cubicBezTo>
                  <a:cubicBezTo>
                    <a:pt x="26739" y="28448"/>
                    <a:pt x="26702" y="28546"/>
                    <a:pt x="26763" y="28693"/>
                  </a:cubicBezTo>
                  <a:close/>
                  <a:moveTo>
                    <a:pt x="17199" y="6799"/>
                  </a:moveTo>
                  <a:cubicBezTo>
                    <a:pt x="17150" y="6836"/>
                    <a:pt x="17113" y="6860"/>
                    <a:pt x="17076" y="6885"/>
                  </a:cubicBezTo>
                  <a:cubicBezTo>
                    <a:pt x="17113" y="6934"/>
                    <a:pt x="17137" y="6996"/>
                    <a:pt x="17187" y="7008"/>
                  </a:cubicBezTo>
                  <a:cubicBezTo>
                    <a:pt x="17236" y="7020"/>
                    <a:pt x="17297" y="7008"/>
                    <a:pt x="17346" y="6983"/>
                  </a:cubicBezTo>
                  <a:cubicBezTo>
                    <a:pt x="17359" y="6983"/>
                    <a:pt x="17371" y="6910"/>
                    <a:pt x="17346" y="6897"/>
                  </a:cubicBezTo>
                  <a:cubicBezTo>
                    <a:pt x="17309" y="6848"/>
                    <a:pt x="17260" y="6836"/>
                    <a:pt x="17199" y="6799"/>
                  </a:cubicBezTo>
                  <a:close/>
                  <a:moveTo>
                    <a:pt x="18662" y="14519"/>
                  </a:moveTo>
                  <a:cubicBezTo>
                    <a:pt x="18576" y="14507"/>
                    <a:pt x="18502" y="14495"/>
                    <a:pt x="18428" y="14482"/>
                  </a:cubicBezTo>
                  <a:cubicBezTo>
                    <a:pt x="18404" y="14482"/>
                    <a:pt x="18367" y="14519"/>
                    <a:pt x="18342" y="14556"/>
                  </a:cubicBezTo>
                  <a:cubicBezTo>
                    <a:pt x="18318" y="14593"/>
                    <a:pt x="18367" y="14667"/>
                    <a:pt x="18440" y="14667"/>
                  </a:cubicBezTo>
                  <a:cubicBezTo>
                    <a:pt x="18539" y="14679"/>
                    <a:pt x="18625" y="14667"/>
                    <a:pt x="18662" y="14519"/>
                  </a:cubicBezTo>
                  <a:close/>
                  <a:moveTo>
                    <a:pt x="11642" y="6848"/>
                  </a:moveTo>
                  <a:cubicBezTo>
                    <a:pt x="11704" y="6922"/>
                    <a:pt x="11716" y="6959"/>
                    <a:pt x="11753" y="6971"/>
                  </a:cubicBezTo>
                  <a:cubicBezTo>
                    <a:pt x="11913" y="7057"/>
                    <a:pt x="12085" y="7057"/>
                    <a:pt x="12257" y="7033"/>
                  </a:cubicBezTo>
                  <a:cubicBezTo>
                    <a:pt x="12269" y="7020"/>
                    <a:pt x="12306" y="6983"/>
                    <a:pt x="12306" y="6959"/>
                  </a:cubicBezTo>
                  <a:cubicBezTo>
                    <a:pt x="12306" y="6922"/>
                    <a:pt x="12269" y="6885"/>
                    <a:pt x="12245" y="6873"/>
                  </a:cubicBezTo>
                  <a:cubicBezTo>
                    <a:pt x="12060" y="6824"/>
                    <a:pt x="11876" y="6824"/>
                    <a:pt x="11642" y="6848"/>
                  </a:cubicBezTo>
                  <a:moveTo>
                    <a:pt x="22596" y="11458"/>
                  </a:moveTo>
                  <a:cubicBezTo>
                    <a:pt x="22547" y="11286"/>
                    <a:pt x="22448" y="11151"/>
                    <a:pt x="22325" y="11028"/>
                  </a:cubicBezTo>
                  <a:cubicBezTo>
                    <a:pt x="22313" y="11016"/>
                    <a:pt x="22288" y="11016"/>
                    <a:pt x="22264" y="11028"/>
                  </a:cubicBezTo>
                  <a:cubicBezTo>
                    <a:pt x="22251" y="11028"/>
                    <a:pt x="22239" y="11040"/>
                    <a:pt x="22239" y="11052"/>
                  </a:cubicBezTo>
                  <a:cubicBezTo>
                    <a:pt x="22227" y="11188"/>
                    <a:pt x="22227" y="11323"/>
                    <a:pt x="22227" y="11458"/>
                  </a:cubicBezTo>
                  <a:cubicBezTo>
                    <a:pt x="22227" y="11520"/>
                    <a:pt x="22301" y="11569"/>
                    <a:pt x="22399" y="11556"/>
                  </a:cubicBezTo>
                  <a:cubicBezTo>
                    <a:pt x="22473" y="11556"/>
                    <a:pt x="22547" y="11532"/>
                    <a:pt x="22596" y="11458"/>
                  </a:cubicBezTo>
                  <a:moveTo>
                    <a:pt x="21600" y="19818"/>
                  </a:moveTo>
                  <a:cubicBezTo>
                    <a:pt x="21502" y="20027"/>
                    <a:pt x="21477" y="20260"/>
                    <a:pt x="21452" y="20494"/>
                  </a:cubicBezTo>
                  <a:cubicBezTo>
                    <a:pt x="21452" y="20506"/>
                    <a:pt x="21502" y="20555"/>
                    <a:pt x="21538" y="20555"/>
                  </a:cubicBezTo>
                  <a:cubicBezTo>
                    <a:pt x="21563" y="20555"/>
                    <a:pt x="21612" y="20531"/>
                    <a:pt x="21625" y="20506"/>
                  </a:cubicBezTo>
                  <a:cubicBezTo>
                    <a:pt x="21711" y="20285"/>
                    <a:pt x="21686" y="20051"/>
                    <a:pt x="21600" y="19818"/>
                  </a:cubicBezTo>
                  <a:moveTo>
                    <a:pt x="11040" y="33586"/>
                  </a:moveTo>
                  <a:cubicBezTo>
                    <a:pt x="11212" y="33611"/>
                    <a:pt x="11323" y="33549"/>
                    <a:pt x="11421" y="33512"/>
                  </a:cubicBezTo>
                  <a:cubicBezTo>
                    <a:pt x="11470" y="33488"/>
                    <a:pt x="11519" y="33451"/>
                    <a:pt x="11556" y="33402"/>
                  </a:cubicBezTo>
                  <a:cubicBezTo>
                    <a:pt x="11642" y="33242"/>
                    <a:pt x="11679" y="33082"/>
                    <a:pt x="11605" y="32910"/>
                  </a:cubicBezTo>
                  <a:cubicBezTo>
                    <a:pt x="11335" y="33058"/>
                    <a:pt x="11310" y="33094"/>
                    <a:pt x="11040" y="33586"/>
                  </a:cubicBezTo>
                  <a:close/>
                  <a:moveTo>
                    <a:pt x="21661" y="21281"/>
                  </a:moveTo>
                  <a:cubicBezTo>
                    <a:pt x="21661" y="21219"/>
                    <a:pt x="21649" y="21158"/>
                    <a:pt x="21649" y="21108"/>
                  </a:cubicBezTo>
                  <a:cubicBezTo>
                    <a:pt x="21637" y="21022"/>
                    <a:pt x="21563" y="20949"/>
                    <a:pt x="21502" y="20949"/>
                  </a:cubicBezTo>
                  <a:cubicBezTo>
                    <a:pt x="21416" y="20949"/>
                    <a:pt x="21342" y="20986"/>
                    <a:pt x="21317" y="21072"/>
                  </a:cubicBezTo>
                  <a:cubicBezTo>
                    <a:pt x="21268" y="21219"/>
                    <a:pt x="21207" y="21367"/>
                    <a:pt x="21182" y="21514"/>
                  </a:cubicBezTo>
                  <a:cubicBezTo>
                    <a:pt x="21170" y="21551"/>
                    <a:pt x="21231" y="21612"/>
                    <a:pt x="21280" y="21637"/>
                  </a:cubicBezTo>
                  <a:cubicBezTo>
                    <a:pt x="21329" y="21662"/>
                    <a:pt x="21391" y="21649"/>
                    <a:pt x="21452" y="21637"/>
                  </a:cubicBezTo>
                  <a:cubicBezTo>
                    <a:pt x="21563" y="21625"/>
                    <a:pt x="21637" y="21551"/>
                    <a:pt x="21649" y="21453"/>
                  </a:cubicBezTo>
                  <a:cubicBezTo>
                    <a:pt x="21649" y="21403"/>
                    <a:pt x="21661" y="21342"/>
                    <a:pt x="21661" y="21281"/>
                  </a:cubicBezTo>
                  <a:close/>
                  <a:moveTo>
                    <a:pt x="12429" y="5434"/>
                  </a:moveTo>
                  <a:cubicBezTo>
                    <a:pt x="12245" y="5668"/>
                    <a:pt x="11999" y="6098"/>
                    <a:pt x="11900" y="6406"/>
                  </a:cubicBezTo>
                  <a:cubicBezTo>
                    <a:pt x="12011" y="6418"/>
                    <a:pt x="12134" y="6430"/>
                    <a:pt x="12245" y="6418"/>
                  </a:cubicBezTo>
                  <a:cubicBezTo>
                    <a:pt x="12294" y="6418"/>
                    <a:pt x="12368" y="6381"/>
                    <a:pt x="12380" y="6332"/>
                  </a:cubicBezTo>
                  <a:cubicBezTo>
                    <a:pt x="12466" y="6111"/>
                    <a:pt x="12478" y="5840"/>
                    <a:pt x="12429" y="5434"/>
                  </a:cubicBezTo>
                  <a:close/>
                  <a:moveTo>
                    <a:pt x="10044" y="7069"/>
                  </a:moveTo>
                  <a:cubicBezTo>
                    <a:pt x="10155" y="7389"/>
                    <a:pt x="10228" y="7635"/>
                    <a:pt x="10302" y="7868"/>
                  </a:cubicBezTo>
                  <a:cubicBezTo>
                    <a:pt x="10314" y="7893"/>
                    <a:pt x="10364" y="7905"/>
                    <a:pt x="10388" y="7930"/>
                  </a:cubicBezTo>
                  <a:cubicBezTo>
                    <a:pt x="10671" y="7647"/>
                    <a:pt x="10732" y="7549"/>
                    <a:pt x="10819" y="7205"/>
                  </a:cubicBezTo>
                  <a:cubicBezTo>
                    <a:pt x="10585" y="7168"/>
                    <a:pt x="10364" y="7119"/>
                    <a:pt x="10044" y="7069"/>
                  </a:cubicBezTo>
                  <a:moveTo>
                    <a:pt x="20973" y="21957"/>
                  </a:moveTo>
                  <a:cubicBezTo>
                    <a:pt x="20813" y="22067"/>
                    <a:pt x="20752" y="22215"/>
                    <a:pt x="20678" y="22350"/>
                  </a:cubicBezTo>
                  <a:cubicBezTo>
                    <a:pt x="20629" y="22461"/>
                    <a:pt x="20690" y="22559"/>
                    <a:pt x="20801" y="22547"/>
                  </a:cubicBezTo>
                  <a:cubicBezTo>
                    <a:pt x="21059" y="22534"/>
                    <a:pt x="21305" y="22522"/>
                    <a:pt x="21563" y="22510"/>
                  </a:cubicBezTo>
                  <a:cubicBezTo>
                    <a:pt x="21637" y="22498"/>
                    <a:pt x="21698" y="22436"/>
                    <a:pt x="21698" y="22350"/>
                  </a:cubicBezTo>
                  <a:cubicBezTo>
                    <a:pt x="21711" y="22043"/>
                    <a:pt x="21686" y="21957"/>
                    <a:pt x="21354" y="21957"/>
                  </a:cubicBezTo>
                  <a:close/>
                  <a:moveTo>
                    <a:pt x="15293" y="7057"/>
                  </a:moveTo>
                  <a:lnTo>
                    <a:pt x="15293" y="7033"/>
                  </a:lnTo>
                  <a:cubicBezTo>
                    <a:pt x="15662" y="7033"/>
                    <a:pt x="16031" y="7033"/>
                    <a:pt x="16412" y="7033"/>
                  </a:cubicBezTo>
                  <a:cubicBezTo>
                    <a:pt x="16449" y="7033"/>
                    <a:pt x="16510" y="6996"/>
                    <a:pt x="16535" y="6959"/>
                  </a:cubicBezTo>
                  <a:cubicBezTo>
                    <a:pt x="16572" y="6922"/>
                    <a:pt x="16474" y="6824"/>
                    <a:pt x="16387" y="6811"/>
                  </a:cubicBezTo>
                  <a:cubicBezTo>
                    <a:pt x="16301" y="6811"/>
                    <a:pt x="16228" y="6811"/>
                    <a:pt x="16154" y="6811"/>
                  </a:cubicBezTo>
                  <a:cubicBezTo>
                    <a:pt x="15638" y="6799"/>
                    <a:pt x="15134" y="6799"/>
                    <a:pt x="14617" y="6737"/>
                  </a:cubicBezTo>
                  <a:cubicBezTo>
                    <a:pt x="14371" y="6713"/>
                    <a:pt x="14113" y="6787"/>
                    <a:pt x="13867" y="6811"/>
                  </a:cubicBezTo>
                  <a:cubicBezTo>
                    <a:pt x="13843" y="6811"/>
                    <a:pt x="13818" y="6873"/>
                    <a:pt x="13818" y="6910"/>
                  </a:cubicBezTo>
                  <a:cubicBezTo>
                    <a:pt x="13818" y="6934"/>
                    <a:pt x="13855" y="6983"/>
                    <a:pt x="13880" y="6996"/>
                  </a:cubicBezTo>
                  <a:cubicBezTo>
                    <a:pt x="14015" y="7020"/>
                    <a:pt x="14150" y="7057"/>
                    <a:pt x="14285" y="7057"/>
                  </a:cubicBezTo>
                  <a:cubicBezTo>
                    <a:pt x="14617" y="7069"/>
                    <a:pt x="14949" y="7057"/>
                    <a:pt x="15293" y="7057"/>
                  </a:cubicBezTo>
                  <a:close/>
                  <a:moveTo>
                    <a:pt x="9540" y="14421"/>
                  </a:moveTo>
                  <a:cubicBezTo>
                    <a:pt x="9737" y="14581"/>
                    <a:pt x="9933" y="14679"/>
                    <a:pt x="10167" y="14740"/>
                  </a:cubicBezTo>
                  <a:cubicBezTo>
                    <a:pt x="10646" y="14863"/>
                    <a:pt x="11138" y="14839"/>
                    <a:pt x="11618" y="14962"/>
                  </a:cubicBezTo>
                  <a:cubicBezTo>
                    <a:pt x="11777" y="15011"/>
                    <a:pt x="11962" y="15036"/>
                    <a:pt x="12134" y="15048"/>
                  </a:cubicBezTo>
                  <a:cubicBezTo>
                    <a:pt x="12159" y="15060"/>
                    <a:pt x="12208" y="15011"/>
                    <a:pt x="12208" y="14986"/>
                  </a:cubicBezTo>
                  <a:cubicBezTo>
                    <a:pt x="12220" y="14962"/>
                    <a:pt x="12208" y="14900"/>
                    <a:pt x="12195" y="14888"/>
                  </a:cubicBezTo>
                  <a:cubicBezTo>
                    <a:pt x="12134" y="14839"/>
                    <a:pt x="12060" y="14790"/>
                    <a:pt x="11986" y="14777"/>
                  </a:cubicBezTo>
                  <a:cubicBezTo>
                    <a:pt x="11224" y="14593"/>
                    <a:pt x="10450" y="14507"/>
                    <a:pt x="9675" y="14396"/>
                  </a:cubicBezTo>
                  <a:cubicBezTo>
                    <a:pt x="9638" y="14396"/>
                    <a:pt x="9601" y="14409"/>
                    <a:pt x="9540" y="14421"/>
                  </a:cubicBezTo>
                  <a:close/>
                  <a:moveTo>
                    <a:pt x="7020" y="25940"/>
                  </a:moveTo>
                  <a:cubicBezTo>
                    <a:pt x="6983" y="25755"/>
                    <a:pt x="6946" y="25571"/>
                    <a:pt x="6811" y="25411"/>
                  </a:cubicBezTo>
                  <a:cubicBezTo>
                    <a:pt x="6553" y="25079"/>
                    <a:pt x="6282" y="24747"/>
                    <a:pt x="6012" y="24415"/>
                  </a:cubicBezTo>
                  <a:cubicBezTo>
                    <a:pt x="5938" y="24305"/>
                    <a:pt x="5889" y="24169"/>
                    <a:pt x="5729" y="24133"/>
                  </a:cubicBezTo>
                  <a:cubicBezTo>
                    <a:pt x="5631" y="24305"/>
                    <a:pt x="5790" y="24428"/>
                    <a:pt x="5827" y="24563"/>
                  </a:cubicBezTo>
                  <a:cubicBezTo>
                    <a:pt x="5877" y="24710"/>
                    <a:pt x="5963" y="24846"/>
                    <a:pt x="6024" y="24981"/>
                  </a:cubicBezTo>
                  <a:cubicBezTo>
                    <a:pt x="6208" y="25350"/>
                    <a:pt x="6405" y="25706"/>
                    <a:pt x="6516" y="26112"/>
                  </a:cubicBezTo>
                  <a:cubicBezTo>
                    <a:pt x="6528" y="26186"/>
                    <a:pt x="6590" y="26247"/>
                    <a:pt x="6651" y="26345"/>
                  </a:cubicBezTo>
                  <a:cubicBezTo>
                    <a:pt x="6774" y="26198"/>
                    <a:pt x="6897" y="26087"/>
                    <a:pt x="7020" y="25940"/>
                  </a:cubicBezTo>
                  <a:close/>
                  <a:moveTo>
                    <a:pt x="13621" y="1156"/>
                  </a:moveTo>
                  <a:cubicBezTo>
                    <a:pt x="13597" y="1783"/>
                    <a:pt x="13572" y="2349"/>
                    <a:pt x="13560" y="2914"/>
                  </a:cubicBezTo>
                  <a:cubicBezTo>
                    <a:pt x="13560" y="3209"/>
                    <a:pt x="13634" y="3271"/>
                    <a:pt x="13904" y="3246"/>
                  </a:cubicBezTo>
                  <a:cubicBezTo>
                    <a:pt x="14003" y="3234"/>
                    <a:pt x="14101" y="3222"/>
                    <a:pt x="14187" y="3209"/>
                  </a:cubicBezTo>
                  <a:cubicBezTo>
                    <a:pt x="14273" y="3209"/>
                    <a:pt x="14334" y="3160"/>
                    <a:pt x="14371" y="3049"/>
                  </a:cubicBezTo>
                  <a:cubicBezTo>
                    <a:pt x="14261" y="2767"/>
                    <a:pt x="14138" y="2459"/>
                    <a:pt x="13990" y="2164"/>
                  </a:cubicBezTo>
                  <a:cubicBezTo>
                    <a:pt x="13830" y="1857"/>
                    <a:pt x="13794" y="1513"/>
                    <a:pt x="13621" y="1156"/>
                  </a:cubicBezTo>
                  <a:close/>
                  <a:moveTo>
                    <a:pt x="17863" y="15109"/>
                  </a:moveTo>
                  <a:cubicBezTo>
                    <a:pt x="17309" y="15072"/>
                    <a:pt x="16818" y="15036"/>
                    <a:pt x="16326" y="15011"/>
                  </a:cubicBezTo>
                  <a:cubicBezTo>
                    <a:pt x="16092" y="14986"/>
                    <a:pt x="15859" y="14986"/>
                    <a:pt x="15625" y="14974"/>
                  </a:cubicBezTo>
                  <a:cubicBezTo>
                    <a:pt x="15109" y="14949"/>
                    <a:pt x="14605" y="14925"/>
                    <a:pt x="14089" y="14888"/>
                  </a:cubicBezTo>
                  <a:cubicBezTo>
                    <a:pt x="14015" y="14888"/>
                    <a:pt x="13929" y="14888"/>
                    <a:pt x="13855" y="14888"/>
                  </a:cubicBezTo>
                  <a:cubicBezTo>
                    <a:pt x="13794" y="14900"/>
                    <a:pt x="13744" y="14925"/>
                    <a:pt x="13732" y="14999"/>
                  </a:cubicBezTo>
                  <a:cubicBezTo>
                    <a:pt x="13720" y="15085"/>
                    <a:pt x="13757" y="15171"/>
                    <a:pt x="13818" y="15183"/>
                  </a:cubicBezTo>
                  <a:cubicBezTo>
                    <a:pt x="14125" y="15269"/>
                    <a:pt x="14445" y="15281"/>
                    <a:pt x="14752" y="15269"/>
                  </a:cubicBezTo>
                  <a:cubicBezTo>
                    <a:pt x="15269" y="15244"/>
                    <a:pt x="15773" y="15220"/>
                    <a:pt x="16289" y="15208"/>
                  </a:cubicBezTo>
                  <a:cubicBezTo>
                    <a:pt x="16695" y="15208"/>
                    <a:pt x="17113" y="15208"/>
                    <a:pt x="17531" y="15208"/>
                  </a:cubicBezTo>
                  <a:cubicBezTo>
                    <a:pt x="17617" y="15208"/>
                    <a:pt x="17727" y="15220"/>
                    <a:pt x="17863" y="15109"/>
                  </a:cubicBezTo>
                  <a:close/>
                  <a:moveTo>
                    <a:pt x="25362" y="14876"/>
                  </a:moveTo>
                  <a:cubicBezTo>
                    <a:pt x="25091" y="14851"/>
                    <a:pt x="24919" y="14863"/>
                    <a:pt x="24784" y="14827"/>
                  </a:cubicBezTo>
                  <a:cubicBezTo>
                    <a:pt x="24427" y="14704"/>
                    <a:pt x="24083" y="14728"/>
                    <a:pt x="23739" y="14790"/>
                  </a:cubicBezTo>
                  <a:cubicBezTo>
                    <a:pt x="23616" y="14814"/>
                    <a:pt x="23505" y="14814"/>
                    <a:pt x="23395" y="14777"/>
                  </a:cubicBezTo>
                  <a:cubicBezTo>
                    <a:pt x="23210" y="14704"/>
                    <a:pt x="23014" y="14704"/>
                    <a:pt x="22817" y="14728"/>
                  </a:cubicBezTo>
                  <a:cubicBezTo>
                    <a:pt x="22768" y="14740"/>
                    <a:pt x="22706" y="14790"/>
                    <a:pt x="22719" y="14851"/>
                  </a:cubicBezTo>
                  <a:cubicBezTo>
                    <a:pt x="22731" y="14913"/>
                    <a:pt x="22743" y="14986"/>
                    <a:pt x="22780" y="15011"/>
                  </a:cubicBezTo>
                  <a:cubicBezTo>
                    <a:pt x="22891" y="15072"/>
                    <a:pt x="23026" y="15146"/>
                    <a:pt x="23149" y="15146"/>
                  </a:cubicBezTo>
                  <a:cubicBezTo>
                    <a:pt x="23641" y="15158"/>
                    <a:pt x="24132" y="15158"/>
                    <a:pt x="24624" y="15134"/>
                  </a:cubicBezTo>
                  <a:cubicBezTo>
                    <a:pt x="24772" y="15134"/>
                    <a:pt x="24931" y="15085"/>
                    <a:pt x="25079" y="15048"/>
                  </a:cubicBezTo>
                  <a:cubicBezTo>
                    <a:pt x="25153" y="15023"/>
                    <a:pt x="25214" y="14974"/>
                    <a:pt x="25362" y="14876"/>
                  </a:cubicBezTo>
                  <a:close/>
                  <a:moveTo>
                    <a:pt x="20383" y="15122"/>
                  </a:moveTo>
                  <a:cubicBezTo>
                    <a:pt x="20690" y="15109"/>
                    <a:pt x="20875" y="15109"/>
                    <a:pt x="21047" y="15085"/>
                  </a:cubicBezTo>
                  <a:cubicBezTo>
                    <a:pt x="21133" y="15072"/>
                    <a:pt x="21231" y="15023"/>
                    <a:pt x="21317" y="14974"/>
                  </a:cubicBezTo>
                  <a:cubicBezTo>
                    <a:pt x="21342" y="14962"/>
                    <a:pt x="21366" y="14913"/>
                    <a:pt x="21366" y="14888"/>
                  </a:cubicBezTo>
                  <a:cubicBezTo>
                    <a:pt x="21342" y="14839"/>
                    <a:pt x="21305" y="14765"/>
                    <a:pt x="21268" y="14753"/>
                  </a:cubicBezTo>
                  <a:cubicBezTo>
                    <a:pt x="20850" y="14667"/>
                    <a:pt x="20420" y="14581"/>
                    <a:pt x="20002" y="14507"/>
                  </a:cubicBezTo>
                  <a:cubicBezTo>
                    <a:pt x="19707" y="14458"/>
                    <a:pt x="19412" y="14445"/>
                    <a:pt x="19117" y="14519"/>
                  </a:cubicBezTo>
                  <a:cubicBezTo>
                    <a:pt x="19080" y="14519"/>
                    <a:pt x="19043" y="14556"/>
                    <a:pt x="19043" y="14581"/>
                  </a:cubicBezTo>
                  <a:cubicBezTo>
                    <a:pt x="19031" y="14618"/>
                    <a:pt x="19055" y="14667"/>
                    <a:pt x="19080" y="14679"/>
                  </a:cubicBezTo>
                  <a:cubicBezTo>
                    <a:pt x="19522" y="14937"/>
                    <a:pt x="19965" y="15183"/>
                    <a:pt x="20383" y="15122"/>
                  </a:cubicBezTo>
                  <a:close/>
                  <a:moveTo>
                    <a:pt x="23591" y="27587"/>
                  </a:moveTo>
                  <a:cubicBezTo>
                    <a:pt x="23690" y="27587"/>
                    <a:pt x="23800" y="27599"/>
                    <a:pt x="23887" y="27575"/>
                  </a:cubicBezTo>
                  <a:cubicBezTo>
                    <a:pt x="24218" y="27464"/>
                    <a:pt x="24550" y="27353"/>
                    <a:pt x="24882" y="27231"/>
                  </a:cubicBezTo>
                  <a:cubicBezTo>
                    <a:pt x="25177" y="27108"/>
                    <a:pt x="25460" y="26997"/>
                    <a:pt x="25780" y="27046"/>
                  </a:cubicBezTo>
                  <a:cubicBezTo>
                    <a:pt x="25817" y="27058"/>
                    <a:pt x="25940" y="27046"/>
                    <a:pt x="25890" y="26911"/>
                  </a:cubicBezTo>
                  <a:cubicBezTo>
                    <a:pt x="25362" y="26911"/>
                    <a:pt x="24833" y="26911"/>
                    <a:pt x="24304" y="26911"/>
                  </a:cubicBezTo>
                  <a:cubicBezTo>
                    <a:pt x="24083" y="26911"/>
                    <a:pt x="23874" y="26899"/>
                    <a:pt x="23690" y="26763"/>
                  </a:cubicBezTo>
                  <a:cubicBezTo>
                    <a:pt x="23665" y="26751"/>
                    <a:pt x="23616" y="26763"/>
                    <a:pt x="23555" y="26763"/>
                  </a:cubicBezTo>
                  <a:cubicBezTo>
                    <a:pt x="23530" y="27034"/>
                    <a:pt x="23505" y="27304"/>
                    <a:pt x="23591" y="27587"/>
                  </a:cubicBezTo>
                  <a:moveTo>
                    <a:pt x="7831" y="34643"/>
                  </a:moveTo>
                  <a:cubicBezTo>
                    <a:pt x="7930" y="34865"/>
                    <a:pt x="8028" y="35086"/>
                    <a:pt x="8200" y="35246"/>
                  </a:cubicBezTo>
                  <a:cubicBezTo>
                    <a:pt x="8212" y="35270"/>
                    <a:pt x="8286" y="35270"/>
                    <a:pt x="8298" y="35258"/>
                  </a:cubicBezTo>
                  <a:cubicBezTo>
                    <a:pt x="8360" y="35184"/>
                    <a:pt x="8421" y="35111"/>
                    <a:pt x="8470" y="35025"/>
                  </a:cubicBezTo>
                  <a:cubicBezTo>
                    <a:pt x="8495" y="34975"/>
                    <a:pt x="8483" y="34914"/>
                    <a:pt x="8421" y="34877"/>
                  </a:cubicBezTo>
                  <a:cubicBezTo>
                    <a:pt x="8360" y="34840"/>
                    <a:pt x="8286" y="34803"/>
                    <a:pt x="8225" y="34754"/>
                  </a:cubicBezTo>
                  <a:cubicBezTo>
                    <a:pt x="8126" y="34693"/>
                    <a:pt x="8139" y="34521"/>
                    <a:pt x="8249" y="34459"/>
                  </a:cubicBezTo>
                  <a:cubicBezTo>
                    <a:pt x="8311" y="34422"/>
                    <a:pt x="8384" y="34385"/>
                    <a:pt x="8458" y="34373"/>
                  </a:cubicBezTo>
                  <a:cubicBezTo>
                    <a:pt x="8581" y="34348"/>
                    <a:pt x="8704" y="34373"/>
                    <a:pt x="8802" y="34312"/>
                  </a:cubicBezTo>
                  <a:cubicBezTo>
                    <a:pt x="9061" y="34189"/>
                    <a:pt x="9331" y="34152"/>
                    <a:pt x="9589" y="34053"/>
                  </a:cubicBezTo>
                  <a:cubicBezTo>
                    <a:pt x="9663" y="34029"/>
                    <a:pt x="9749" y="34016"/>
                    <a:pt x="9774" y="33906"/>
                  </a:cubicBezTo>
                  <a:cubicBezTo>
                    <a:pt x="9454" y="33869"/>
                    <a:pt x="9147" y="33832"/>
                    <a:pt x="8839" y="33808"/>
                  </a:cubicBezTo>
                  <a:cubicBezTo>
                    <a:pt x="8729" y="33795"/>
                    <a:pt x="8606" y="33795"/>
                    <a:pt x="8495" y="33783"/>
                  </a:cubicBezTo>
                  <a:cubicBezTo>
                    <a:pt x="8397" y="33869"/>
                    <a:pt x="8323" y="33943"/>
                    <a:pt x="8225" y="34004"/>
                  </a:cubicBezTo>
                  <a:cubicBezTo>
                    <a:pt x="8139" y="34041"/>
                    <a:pt x="8016" y="33992"/>
                    <a:pt x="7954" y="34078"/>
                  </a:cubicBezTo>
                  <a:cubicBezTo>
                    <a:pt x="7917" y="34250"/>
                    <a:pt x="7880" y="34422"/>
                    <a:pt x="7831" y="34643"/>
                  </a:cubicBezTo>
                  <a:moveTo>
                    <a:pt x="7585" y="25202"/>
                  </a:moveTo>
                  <a:cubicBezTo>
                    <a:pt x="7659" y="25214"/>
                    <a:pt x="7708" y="25227"/>
                    <a:pt x="7770" y="25239"/>
                  </a:cubicBezTo>
                  <a:cubicBezTo>
                    <a:pt x="8397" y="25264"/>
                    <a:pt x="9024" y="25300"/>
                    <a:pt x="9638" y="25325"/>
                  </a:cubicBezTo>
                  <a:cubicBezTo>
                    <a:pt x="9786" y="25337"/>
                    <a:pt x="9921" y="25337"/>
                    <a:pt x="10056" y="25337"/>
                  </a:cubicBezTo>
                  <a:cubicBezTo>
                    <a:pt x="10093" y="25337"/>
                    <a:pt x="10130" y="25313"/>
                    <a:pt x="10167" y="25300"/>
                  </a:cubicBezTo>
                  <a:cubicBezTo>
                    <a:pt x="10204" y="25300"/>
                    <a:pt x="10241" y="25190"/>
                    <a:pt x="10216" y="25153"/>
                  </a:cubicBezTo>
                  <a:cubicBezTo>
                    <a:pt x="10081" y="24969"/>
                    <a:pt x="9921" y="24833"/>
                    <a:pt x="9688" y="24821"/>
                  </a:cubicBezTo>
                  <a:cubicBezTo>
                    <a:pt x="9024" y="24784"/>
                    <a:pt x="8360" y="24747"/>
                    <a:pt x="7696" y="24710"/>
                  </a:cubicBezTo>
                  <a:cubicBezTo>
                    <a:pt x="7536" y="24710"/>
                    <a:pt x="7438" y="24833"/>
                    <a:pt x="7487" y="24981"/>
                  </a:cubicBezTo>
                  <a:cubicBezTo>
                    <a:pt x="7512" y="25055"/>
                    <a:pt x="7561" y="25128"/>
                    <a:pt x="7585" y="25202"/>
                  </a:cubicBezTo>
                  <a:moveTo>
                    <a:pt x="3910" y="31128"/>
                  </a:moveTo>
                  <a:cubicBezTo>
                    <a:pt x="4045" y="31152"/>
                    <a:pt x="4155" y="31189"/>
                    <a:pt x="4266" y="31177"/>
                  </a:cubicBezTo>
                  <a:cubicBezTo>
                    <a:pt x="4512" y="31140"/>
                    <a:pt x="4733" y="31164"/>
                    <a:pt x="4967" y="31226"/>
                  </a:cubicBezTo>
                  <a:cubicBezTo>
                    <a:pt x="5114" y="31275"/>
                    <a:pt x="5262" y="31300"/>
                    <a:pt x="5409" y="31361"/>
                  </a:cubicBezTo>
                  <a:cubicBezTo>
                    <a:pt x="5520" y="31398"/>
                    <a:pt x="5643" y="31410"/>
                    <a:pt x="5754" y="31435"/>
                  </a:cubicBezTo>
                  <a:cubicBezTo>
                    <a:pt x="5840" y="31447"/>
                    <a:pt x="5901" y="31398"/>
                    <a:pt x="5926" y="31312"/>
                  </a:cubicBezTo>
                  <a:cubicBezTo>
                    <a:pt x="5975" y="31103"/>
                    <a:pt x="5950" y="30919"/>
                    <a:pt x="5840" y="30759"/>
                  </a:cubicBezTo>
                  <a:cubicBezTo>
                    <a:pt x="5348" y="30636"/>
                    <a:pt x="4881" y="30525"/>
                    <a:pt x="4401" y="30415"/>
                  </a:cubicBezTo>
                  <a:cubicBezTo>
                    <a:pt x="4315" y="30390"/>
                    <a:pt x="4242" y="30427"/>
                    <a:pt x="4192" y="30488"/>
                  </a:cubicBezTo>
                  <a:cubicBezTo>
                    <a:pt x="4033" y="30660"/>
                    <a:pt x="3959" y="30882"/>
                    <a:pt x="3910" y="31128"/>
                  </a:cubicBezTo>
                  <a:close/>
                  <a:moveTo>
                    <a:pt x="5729" y="30206"/>
                  </a:moveTo>
                  <a:cubicBezTo>
                    <a:pt x="5766" y="29911"/>
                    <a:pt x="5766" y="29628"/>
                    <a:pt x="5717" y="29333"/>
                  </a:cubicBezTo>
                  <a:cubicBezTo>
                    <a:pt x="5680" y="29185"/>
                    <a:pt x="5668" y="29025"/>
                    <a:pt x="5545" y="28902"/>
                  </a:cubicBezTo>
                  <a:cubicBezTo>
                    <a:pt x="5520" y="28878"/>
                    <a:pt x="5495" y="28804"/>
                    <a:pt x="5508" y="28755"/>
                  </a:cubicBezTo>
                  <a:cubicBezTo>
                    <a:pt x="5557" y="28509"/>
                    <a:pt x="5459" y="28288"/>
                    <a:pt x="5373" y="28079"/>
                  </a:cubicBezTo>
                  <a:cubicBezTo>
                    <a:pt x="5274" y="28091"/>
                    <a:pt x="5237" y="28165"/>
                    <a:pt x="5225" y="28239"/>
                  </a:cubicBezTo>
                  <a:cubicBezTo>
                    <a:pt x="5176" y="28423"/>
                    <a:pt x="5114" y="28607"/>
                    <a:pt x="5004" y="28780"/>
                  </a:cubicBezTo>
                  <a:cubicBezTo>
                    <a:pt x="4807" y="29075"/>
                    <a:pt x="4696" y="29406"/>
                    <a:pt x="4586" y="29738"/>
                  </a:cubicBezTo>
                  <a:cubicBezTo>
                    <a:pt x="4524" y="29960"/>
                    <a:pt x="4561" y="30033"/>
                    <a:pt x="4758" y="30083"/>
                  </a:cubicBezTo>
                  <a:cubicBezTo>
                    <a:pt x="5053" y="30132"/>
                    <a:pt x="5336" y="30181"/>
                    <a:pt x="5631" y="30230"/>
                  </a:cubicBezTo>
                  <a:cubicBezTo>
                    <a:pt x="5655" y="30242"/>
                    <a:pt x="5692" y="30218"/>
                    <a:pt x="5729" y="30206"/>
                  </a:cubicBezTo>
                  <a:close/>
                  <a:moveTo>
                    <a:pt x="21588" y="17863"/>
                  </a:moveTo>
                  <a:cubicBezTo>
                    <a:pt x="21612" y="17076"/>
                    <a:pt x="21551" y="16289"/>
                    <a:pt x="21465" y="15515"/>
                  </a:cubicBezTo>
                  <a:cubicBezTo>
                    <a:pt x="21452" y="15490"/>
                    <a:pt x="21416" y="15466"/>
                    <a:pt x="21379" y="15429"/>
                  </a:cubicBezTo>
                  <a:cubicBezTo>
                    <a:pt x="21231" y="15441"/>
                    <a:pt x="21084" y="15466"/>
                    <a:pt x="20924" y="15478"/>
                  </a:cubicBezTo>
                  <a:cubicBezTo>
                    <a:pt x="20789" y="15478"/>
                    <a:pt x="20653" y="15466"/>
                    <a:pt x="20506" y="15478"/>
                  </a:cubicBezTo>
                  <a:cubicBezTo>
                    <a:pt x="20358" y="15490"/>
                    <a:pt x="20198" y="15429"/>
                    <a:pt x="20076" y="15527"/>
                  </a:cubicBezTo>
                  <a:cubicBezTo>
                    <a:pt x="20088" y="15589"/>
                    <a:pt x="20076" y="15638"/>
                    <a:pt x="20100" y="15662"/>
                  </a:cubicBezTo>
                  <a:cubicBezTo>
                    <a:pt x="20383" y="15982"/>
                    <a:pt x="20666" y="16302"/>
                    <a:pt x="20887" y="16683"/>
                  </a:cubicBezTo>
                  <a:cubicBezTo>
                    <a:pt x="20924" y="16744"/>
                    <a:pt x="20985" y="16806"/>
                    <a:pt x="21047" y="16855"/>
                  </a:cubicBezTo>
                  <a:cubicBezTo>
                    <a:pt x="21231" y="17039"/>
                    <a:pt x="21354" y="17261"/>
                    <a:pt x="21403" y="17519"/>
                  </a:cubicBezTo>
                  <a:cubicBezTo>
                    <a:pt x="21428" y="17642"/>
                    <a:pt x="21440" y="17789"/>
                    <a:pt x="21588" y="17863"/>
                  </a:cubicBezTo>
                  <a:close/>
                  <a:moveTo>
                    <a:pt x="27415" y="22092"/>
                  </a:moveTo>
                  <a:cubicBezTo>
                    <a:pt x="27206" y="22080"/>
                    <a:pt x="26972" y="22104"/>
                    <a:pt x="26775" y="22043"/>
                  </a:cubicBezTo>
                  <a:cubicBezTo>
                    <a:pt x="26505" y="21957"/>
                    <a:pt x="26235" y="21944"/>
                    <a:pt x="25964" y="21944"/>
                  </a:cubicBezTo>
                  <a:cubicBezTo>
                    <a:pt x="25239" y="21944"/>
                    <a:pt x="24513" y="21944"/>
                    <a:pt x="23788" y="21944"/>
                  </a:cubicBezTo>
                  <a:cubicBezTo>
                    <a:pt x="23653" y="21944"/>
                    <a:pt x="23518" y="21944"/>
                    <a:pt x="23382" y="21957"/>
                  </a:cubicBezTo>
                  <a:cubicBezTo>
                    <a:pt x="23223" y="21957"/>
                    <a:pt x="23137" y="22067"/>
                    <a:pt x="23173" y="22227"/>
                  </a:cubicBezTo>
                  <a:cubicBezTo>
                    <a:pt x="23186" y="22276"/>
                    <a:pt x="23223" y="22325"/>
                    <a:pt x="23272" y="22362"/>
                  </a:cubicBezTo>
                  <a:cubicBezTo>
                    <a:pt x="23296" y="22387"/>
                    <a:pt x="23346" y="22387"/>
                    <a:pt x="23382" y="22387"/>
                  </a:cubicBezTo>
                  <a:cubicBezTo>
                    <a:pt x="24612" y="22387"/>
                    <a:pt x="25841" y="22387"/>
                    <a:pt x="27083" y="22387"/>
                  </a:cubicBezTo>
                  <a:cubicBezTo>
                    <a:pt x="27132" y="22387"/>
                    <a:pt x="27206" y="22387"/>
                    <a:pt x="27255" y="22362"/>
                  </a:cubicBezTo>
                  <a:cubicBezTo>
                    <a:pt x="27341" y="22301"/>
                    <a:pt x="27464" y="22252"/>
                    <a:pt x="27415" y="22092"/>
                  </a:cubicBezTo>
                  <a:close/>
                  <a:moveTo>
                    <a:pt x="14728" y="3025"/>
                  </a:moveTo>
                  <a:cubicBezTo>
                    <a:pt x="15293" y="3049"/>
                    <a:pt x="15822" y="3013"/>
                    <a:pt x="16338" y="2927"/>
                  </a:cubicBezTo>
                  <a:cubicBezTo>
                    <a:pt x="16609" y="2877"/>
                    <a:pt x="16879" y="2804"/>
                    <a:pt x="17150" y="2730"/>
                  </a:cubicBezTo>
                  <a:cubicBezTo>
                    <a:pt x="17162" y="2730"/>
                    <a:pt x="17174" y="2668"/>
                    <a:pt x="17174" y="2644"/>
                  </a:cubicBezTo>
                  <a:cubicBezTo>
                    <a:pt x="17187" y="2631"/>
                    <a:pt x="17162" y="2607"/>
                    <a:pt x="17150" y="2595"/>
                  </a:cubicBezTo>
                  <a:cubicBezTo>
                    <a:pt x="17137" y="2582"/>
                    <a:pt x="17113" y="2570"/>
                    <a:pt x="17101" y="2570"/>
                  </a:cubicBezTo>
                  <a:cubicBezTo>
                    <a:pt x="16523" y="2509"/>
                    <a:pt x="15982" y="2349"/>
                    <a:pt x="15465" y="2091"/>
                  </a:cubicBezTo>
                  <a:cubicBezTo>
                    <a:pt x="15429" y="2066"/>
                    <a:pt x="15392" y="2054"/>
                    <a:pt x="15355" y="2041"/>
                  </a:cubicBezTo>
                  <a:cubicBezTo>
                    <a:pt x="15134" y="1955"/>
                    <a:pt x="14912" y="1882"/>
                    <a:pt x="14703" y="1771"/>
                  </a:cubicBezTo>
                  <a:cubicBezTo>
                    <a:pt x="14494" y="1673"/>
                    <a:pt x="14298" y="1537"/>
                    <a:pt x="14089" y="1414"/>
                  </a:cubicBezTo>
                  <a:cubicBezTo>
                    <a:pt x="14027" y="1537"/>
                    <a:pt x="14052" y="1648"/>
                    <a:pt x="14101" y="1759"/>
                  </a:cubicBezTo>
                  <a:cubicBezTo>
                    <a:pt x="14298" y="2164"/>
                    <a:pt x="14494" y="2570"/>
                    <a:pt x="14728" y="3025"/>
                  </a:cubicBezTo>
                  <a:close/>
                  <a:moveTo>
                    <a:pt x="15761" y="14531"/>
                  </a:moveTo>
                  <a:cubicBezTo>
                    <a:pt x="15761" y="14544"/>
                    <a:pt x="15761" y="14544"/>
                    <a:pt x="15761" y="14556"/>
                  </a:cubicBezTo>
                  <a:cubicBezTo>
                    <a:pt x="16351" y="14581"/>
                    <a:pt x="16941" y="14593"/>
                    <a:pt x="17518" y="14618"/>
                  </a:cubicBezTo>
                  <a:cubicBezTo>
                    <a:pt x="17580" y="14618"/>
                    <a:pt x="17641" y="14618"/>
                    <a:pt x="17703" y="14593"/>
                  </a:cubicBezTo>
                  <a:cubicBezTo>
                    <a:pt x="17752" y="14581"/>
                    <a:pt x="17801" y="14544"/>
                    <a:pt x="17838" y="14507"/>
                  </a:cubicBezTo>
                  <a:cubicBezTo>
                    <a:pt x="17900" y="14445"/>
                    <a:pt x="17887" y="14322"/>
                    <a:pt x="17814" y="14310"/>
                  </a:cubicBezTo>
                  <a:cubicBezTo>
                    <a:pt x="17654" y="14261"/>
                    <a:pt x="17482" y="14175"/>
                    <a:pt x="17309" y="14175"/>
                  </a:cubicBezTo>
                  <a:cubicBezTo>
                    <a:pt x="16867" y="14150"/>
                    <a:pt x="16461" y="14015"/>
                    <a:pt x="16056" y="13905"/>
                  </a:cubicBezTo>
                  <a:cubicBezTo>
                    <a:pt x="15847" y="13843"/>
                    <a:pt x="15638" y="13806"/>
                    <a:pt x="15416" y="13794"/>
                  </a:cubicBezTo>
                  <a:cubicBezTo>
                    <a:pt x="14925" y="13782"/>
                    <a:pt x="14433" y="13757"/>
                    <a:pt x="13953" y="13732"/>
                  </a:cubicBezTo>
                  <a:cubicBezTo>
                    <a:pt x="13904" y="13732"/>
                    <a:pt x="13867" y="13732"/>
                    <a:pt x="13830" y="13745"/>
                  </a:cubicBezTo>
                  <a:cubicBezTo>
                    <a:pt x="13794" y="13757"/>
                    <a:pt x="13744" y="13769"/>
                    <a:pt x="13744" y="13794"/>
                  </a:cubicBezTo>
                  <a:cubicBezTo>
                    <a:pt x="13671" y="13991"/>
                    <a:pt x="13658" y="14175"/>
                    <a:pt x="13732" y="14372"/>
                  </a:cubicBezTo>
                  <a:cubicBezTo>
                    <a:pt x="13744" y="14396"/>
                    <a:pt x="13794" y="14433"/>
                    <a:pt x="13830" y="14433"/>
                  </a:cubicBezTo>
                  <a:cubicBezTo>
                    <a:pt x="13929" y="14445"/>
                    <a:pt x="14027" y="14458"/>
                    <a:pt x="14113" y="14458"/>
                  </a:cubicBezTo>
                  <a:cubicBezTo>
                    <a:pt x="14666" y="14482"/>
                    <a:pt x="15220" y="14507"/>
                    <a:pt x="15761" y="14531"/>
                  </a:cubicBezTo>
                  <a:moveTo>
                    <a:pt x="9540" y="33537"/>
                  </a:moveTo>
                  <a:cubicBezTo>
                    <a:pt x="9798" y="33562"/>
                    <a:pt x="10081" y="33574"/>
                    <a:pt x="10376" y="33599"/>
                  </a:cubicBezTo>
                  <a:cubicBezTo>
                    <a:pt x="10487" y="33599"/>
                    <a:pt x="10573" y="33562"/>
                    <a:pt x="10646" y="33488"/>
                  </a:cubicBezTo>
                  <a:cubicBezTo>
                    <a:pt x="10905" y="33230"/>
                    <a:pt x="11163" y="32959"/>
                    <a:pt x="11421" y="32689"/>
                  </a:cubicBezTo>
                  <a:cubicBezTo>
                    <a:pt x="11433" y="32677"/>
                    <a:pt x="11433" y="32615"/>
                    <a:pt x="11421" y="32590"/>
                  </a:cubicBezTo>
                  <a:cubicBezTo>
                    <a:pt x="11409" y="32566"/>
                    <a:pt x="11359" y="32541"/>
                    <a:pt x="11335" y="32529"/>
                  </a:cubicBezTo>
                  <a:cubicBezTo>
                    <a:pt x="11015" y="32492"/>
                    <a:pt x="10708" y="32468"/>
                    <a:pt x="10401" y="32517"/>
                  </a:cubicBezTo>
                  <a:cubicBezTo>
                    <a:pt x="9921" y="32590"/>
                    <a:pt x="9466" y="32590"/>
                    <a:pt x="8987" y="32517"/>
                  </a:cubicBezTo>
                  <a:cubicBezTo>
                    <a:pt x="8446" y="32431"/>
                    <a:pt x="8421" y="32468"/>
                    <a:pt x="8409" y="33008"/>
                  </a:cubicBezTo>
                  <a:cubicBezTo>
                    <a:pt x="8397" y="33119"/>
                    <a:pt x="8409" y="33242"/>
                    <a:pt x="8409" y="33353"/>
                  </a:cubicBezTo>
                  <a:cubicBezTo>
                    <a:pt x="8409" y="33426"/>
                    <a:pt x="8483" y="33500"/>
                    <a:pt x="8569" y="33500"/>
                  </a:cubicBezTo>
                  <a:cubicBezTo>
                    <a:pt x="8876" y="33512"/>
                    <a:pt x="9183" y="33525"/>
                    <a:pt x="9540" y="33537"/>
                  </a:cubicBezTo>
                  <a:close/>
                  <a:moveTo>
                    <a:pt x="22952" y="12036"/>
                  </a:moveTo>
                  <a:cubicBezTo>
                    <a:pt x="22756" y="12036"/>
                    <a:pt x="22620" y="12036"/>
                    <a:pt x="22473" y="12036"/>
                  </a:cubicBezTo>
                  <a:cubicBezTo>
                    <a:pt x="22399" y="12036"/>
                    <a:pt x="22338" y="12110"/>
                    <a:pt x="22338" y="12196"/>
                  </a:cubicBezTo>
                  <a:cubicBezTo>
                    <a:pt x="22350" y="12269"/>
                    <a:pt x="22350" y="12356"/>
                    <a:pt x="22362" y="12429"/>
                  </a:cubicBezTo>
                  <a:cubicBezTo>
                    <a:pt x="22473" y="12933"/>
                    <a:pt x="22485" y="13437"/>
                    <a:pt x="22547" y="13941"/>
                  </a:cubicBezTo>
                  <a:cubicBezTo>
                    <a:pt x="22571" y="14077"/>
                    <a:pt x="22534" y="14224"/>
                    <a:pt x="22633" y="14347"/>
                  </a:cubicBezTo>
                  <a:cubicBezTo>
                    <a:pt x="22805" y="14347"/>
                    <a:pt x="22977" y="14359"/>
                    <a:pt x="23149" y="14347"/>
                  </a:cubicBezTo>
                  <a:cubicBezTo>
                    <a:pt x="23346" y="14335"/>
                    <a:pt x="23530" y="14445"/>
                    <a:pt x="23714" y="14458"/>
                  </a:cubicBezTo>
                  <a:cubicBezTo>
                    <a:pt x="23862" y="14470"/>
                    <a:pt x="24022" y="14495"/>
                    <a:pt x="24157" y="14409"/>
                  </a:cubicBezTo>
                  <a:cubicBezTo>
                    <a:pt x="24145" y="14200"/>
                    <a:pt x="24071" y="14040"/>
                    <a:pt x="23985" y="13892"/>
                  </a:cubicBezTo>
                  <a:cubicBezTo>
                    <a:pt x="23665" y="13265"/>
                    <a:pt x="23333" y="12638"/>
                    <a:pt x="22952" y="12036"/>
                  </a:cubicBezTo>
                  <a:close/>
                  <a:moveTo>
                    <a:pt x="6098" y="33008"/>
                  </a:moveTo>
                  <a:cubicBezTo>
                    <a:pt x="6135" y="32701"/>
                    <a:pt x="6073" y="32418"/>
                    <a:pt x="6012" y="32136"/>
                  </a:cubicBezTo>
                  <a:cubicBezTo>
                    <a:pt x="5987" y="32000"/>
                    <a:pt x="6012" y="31853"/>
                    <a:pt x="5901" y="31742"/>
                  </a:cubicBezTo>
                  <a:cubicBezTo>
                    <a:pt x="5790" y="31619"/>
                    <a:pt x="5643" y="31718"/>
                    <a:pt x="5520" y="31705"/>
                  </a:cubicBezTo>
                  <a:cubicBezTo>
                    <a:pt x="5286" y="31681"/>
                    <a:pt x="5053" y="31656"/>
                    <a:pt x="4819" y="31595"/>
                  </a:cubicBezTo>
                  <a:cubicBezTo>
                    <a:pt x="4537" y="31521"/>
                    <a:pt x="4242" y="31521"/>
                    <a:pt x="3946" y="31521"/>
                  </a:cubicBezTo>
                  <a:cubicBezTo>
                    <a:pt x="3848" y="31521"/>
                    <a:pt x="3762" y="31607"/>
                    <a:pt x="3762" y="31718"/>
                  </a:cubicBezTo>
                  <a:cubicBezTo>
                    <a:pt x="3762" y="31853"/>
                    <a:pt x="3762" y="31988"/>
                    <a:pt x="3774" y="32123"/>
                  </a:cubicBezTo>
                  <a:cubicBezTo>
                    <a:pt x="3774" y="32222"/>
                    <a:pt x="3873" y="32320"/>
                    <a:pt x="3971" y="32308"/>
                  </a:cubicBezTo>
                  <a:cubicBezTo>
                    <a:pt x="4450" y="32283"/>
                    <a:pt x="4893" y="32480"/>
                    <a:pt x="5373" y="32455"/>
                  </a:cubicBezTo>
                  <a:cubicBezTo>
                    <a:pt x="5446" y="32455"/>
                    <a:pt x="5520" y="32480"/>
                    <a:pt x="5569" y="32554"/>
                  </a:cubicBezTo>
                  <a:cubicBezTo>
                    <a:pt x="5594" y="32578"/>
                    <a:pt x="5606" y="32627"/>
                    <a:pt x="5606" y="32652"/>
                  </a:cubicBezTo>
                  <a:cubicBezTo>
                    <a:pt x="5594" y="32689"/>
                    <a:pt x="5557" y="32726"/>
                    <a:pt x="5532" y="32726"/>
                  </a:cubicBezTo>
                  <a:cubicBezTo>
                    <a:pt x="5422" y="32738"/>
                    <a:pt x="5299" y="32713"/>
                    <a:pt x="5188" y="32713"/>
                  </a:cubicBezTo>
                  <a:cubicBezTo>
                    <a:pt x="4832" y="32713"/>
                    <a:pt x="4475" y="32689"/>
                    <a:pt x="4155" y="32504"/>
                  </a:cubicBezTo>
                  <a:cubicBezTo>
                    <a:pt x="4143" y="32504"/>
                    <a:pt x="4106" y="32541"/>
                    <a:pt x="4069" y="32578"/>
                  </a:cubicBezTo>
                  <a:cubicBezTo>
                    <a:pt x="4168" y="32713"/>
                    <a:pt x="4266" y="32861"/>
                    <a:pt x="4377" y="33021"/>
                  </a:cubicBezTo>
                  <a:cubicBezTo>
                    <a:pt x="4844" y="33070"/>
                    <a:pt x="5299" y="33168"/>
                    <a:pt x="5790" y="33402"/>
                  </a:cubicBezTo>
                  <a:cubicBezTo>
                    <a:pt x="5766" y="33156"/>
                    <a:pt x="5963" y="33119"/>
                    <a:pt x="6098" y="33008"/>
                  </a:cubicBezTo>
                  <a:close/>
                  <a:moveTo>
                    <a:pt x="23014" y="11397"/>
                  </a:moveTo>
                  <a:cubicBezTo>
                    <a:pt x="23407" y="11397"/>
                    <a:pt x="23800" y="11286"/>
                    <a:pt x="24157" y="11089"/>
                  </a:cubicBezTo>
                  <a:cubicBezTo>
                    <a:pt x="24440" y="10930"/>
                    <a:pt x="24710" y="10770"/>
                    <a:pt x="25005" y="10671"/>
                  </a:cubicBezTo>
                  <a:cubicBezTo>
                    <a:pt x="25054" y="10647"/>
                    <a:pt x="25104" y="10610"/>
                    <a:pt x="25153" y="10573"/>
                  </a:cubicBezTo>
                  <a:cubicBezTo>
                    <a:pt x="25177" y="10561"/>
                    <a:pt x="25214" y="10524"/>
                    <a:pt x="25214" y="10487"/>
                  </a:cubicBezTo>
                  <a:cubicBezTo>
                    <a:pt x="25214" y="10413"/>
                    <a:pt x="25153" y="10389"/>
                    <a:pt x="25104" y="10376"/>
                  </a:cubicBezTo>
                  <a:cubicBezTo>
                    <a:pt x="24870" y="10327"/>
                    <a:pt x="24636" y="10290"/>
                    <a:pt x="24403" y="10253"/>
                  </a:cubicBezTo>
                  <a:cubicBezTo>
                    <a:pt x="23825" y="10155"/>
                    <a:pt x="23272" y="9958"/>
                    <a:pt x="22694" y="9799"/>
                  </a:cubicBezTo>
                  <a:cubicBezTo>
                    <a:pt x="22583" y="9774"/>
                    <a:pt x="22485" y="9700"/>
                    <a:pt x="22387" y="9651"/>
                  </a:cubicBezTo>
                  <a:cubicBezTo>
                    <a:pt x="22313" y="9614"/>
                    <a:pt x="22251" y="9590"/>
                    <a:pt x="22190" y="9553"/>
                  </a:cubicBezTo>
                  <a:cubicBezTo>
                    <a:pt x="22141" y="9602"/>
                    <a:pt x="22116" y="9626"/>
                    <a:pt x="22104" y="9651"/>
                  </a:cubicBezTo>
                  <a:cubicBezTo>
                    <a:pt x="22030" y="9921"/>
                    <a:pt x="22104" y="10155"/>
                    <a:pt x="22251" y="10376"/>
                  </a:cubicBezTo>
                  <a:cubicBezTo>
                    <a:pt x="22460" y="10684"/>
                    <a:pt x="22682" y="10991"/>
                    <a:pt x="22903" y="11286"/>
                  </a:cubicBezTo>
                  <a:cubicBezTo>
                    <a:pt x="22928" y="11323"/>
                    <a:pt x="22952" y="11347"/>
                    <a:pt x="23014" y="11397"/>
                  </a:cubicBezTo>
                  <a:moveTo>
                    <a:pt x="8507" y="32160"/>
                  </a:moveTo>
                  <a:cubicBezTo>
                    <a:pt x="8593" y="32185"/>
                    <a:pt x="8667" y="32222"/>
                    <a:pt x="8741" y="32222"/>
                  </a:cubicBezTo>
                  <a:cubicBezTo>
                    <a:pt x="9208" y="32222"/>
                    <a:pt x="9675" y="32222"/>
                    <a:pt x="10142" y="32222"/>
                  </a:cubicBezTo>
                  <a:cubicBezTo>
                    <a:pt x="10499" y="32222"/>
                    <a:pt x="10843" y="32209"/>
                    <a:pt x="11200" y="32209"/>
                  </a:cubicBezTo>
                  <a:cubicBezTo>
                    <a:pt x="11323" y="32197"/>
                    <a:pt x="11433" y="32209"/>
                    <a:pt x="11556" y="32197"/>
                  </a:cubicBezTo>
                  <a:cubicBezTo>
                    <a:pt x="11593" y="32185"/>
                    <a:pt x="11654" y="32123"/>
                    <a:pt x="11654" y="32074"/>
                  </a:cubicBezTo>
                  <a:cubicBezTo>
                    <a:pt x="11667" y="31976"/>
                    <a:pt x="11667" y="31877"/>
                    <a:pt x="11630" y="31791"/>
                  </a:cubicBezTo>
                  <a:cubicBezTo>
                    <a:pt x="11568" y="31607"/>
                    <a:pt x="11482" y="31435"/>
                    <a:pt x="11409" y="31275"/>
                  </a:cubicBezTo>
                  <a:cubicBezTo>
                    <a:pt x="11200" y="31177"/>
                    <a:pt x="10991" y="31201"/>
                    <a:pt x="10806" y="31189"/>
                  </a:cubicBezTo>
                  <a:cubicBezTo>
                    <a:pt x="10118" y="31164"/>
                    <a:pt x="9429" y="31164"/>
                    <a:pt x="8753" y="31078"/>
                  </a:cubicBezTo>
                  <a:cubicBezTo>
                    <a:pt x="8692" y="31078"/>
                    <a:pt x="8630" y="31078"/>
                    <a:pt x="8569" y="31078"/>
                  </a:cubicBezTo>
                  <a:cubicBezTo>
                    <a:pt x="8495" y="31078"/>
                    <a:pt x="8421" y="31140"/>
                    <a:pt x="8421" y="31214"/>
                  </a:cubicBezTo>
                  <a:cubicBezTo>
                    <a:pt x="8421" y="31533"/>
                    <a:pt x="8458" y="31841"/>
                    <a:pt x="8507" y="32160"/>
                  </a:cubicBezTo>
                  <a:close/>
                  <a:moveTo>
                    <a:pt x="1131" y="18269"/>
                  </a:moveTo>
                  <a:cubicBezTo>
                    <a:pt x="1119" y="18306"/>
                    <a:pt x="1094" y="18318"/>
                    <a:pt x="1094" y="18330"/>
                  </a:cubicBezTo>
                  <a:cubicBezTo>
                    <a:pt x="1254" y="18736"/>
                    <a:pt x="1389" y="19154"/>
                    <a:pt x="1598" y="19535"/>
                  </a:cubicBezTo>
                  <a:cubicBezTo>
                    <a:pt x="1992" y="20272"/>
                    <a:pt x="2410" y="21010"/>
                    <a:pt x="2852" y="21735"/>
                  </a:cubicBezTo>
                  <a:cubicBezTo>
                    <a:pt x="3172" y="22276"/>
                    <a:pt x="3504" y="22817"/>
                    <a:pt x="3774" y="23383"/>
                  </a:cubicBezTo>
                  <a:cubicBezTo>
                    <a:pt x="3897" y="23641"/>
                    <a:pt x="4033" y="23911"/>
                    <a:pt x="4180" y="24169"/>
                  </a:cubicBezTo>
                  <a:cubicBezTo>
                    <a:pt x="4205" y="24206"/>
                    <a:pt x="4254" y="24243"/>
                    <a:pt x="4303" y="24280"/>
                  </a:cubicBezTo>
                  <a:cubicBezTo>
                    <a:pt x="4340" y="23752"/>
                    <a:pt x="4377" y="23247"/>
                    <a:pt x="4414" y="22743"/>
                  </a:cubicBezTo>
                  <a:cubicBezTo>
                    <a:pt x="4045" y="21932"/>
                    <a:pt x="3430" y="21281"/>
                    <a:pt x="3012" y="20506"/>
                  </a:cubicBezTo>
                  <a:cubicBezTo>
                    <a:pt x="3049" y="20371"/>
                    <a:pt x="3123" y="20248"/>
                    <a:pt x="2988" y="20137"/>
                  </a:cubicBezTo>
                  <a:cubicBezTo>
                    <a:pt x="2963" y="20125"/>
                    <a:pt x="2951" y="20100"/>
                    <a:pt x="2938" y="20088"/>
                  </a:cubicBezTo>
                  <a:cubicBezTo>
                    <a:pt x="2385" y="19510"/>
                    <a:pt x="1832" y="18920"/>
                    <a:pt x="1279" y="18342"/>
                  </a:cubicBezTo>
                  <a:cubicBezTo>
                    <a:pt x="1242" y="18306"/>
                    <a:pt x="1180" y="18293"/>
                    <a:pt x="1131" y="18269"/>
                  </a:cubicBezTo>
                  <a:close/>
                  <a:moveTo>
                    <a:pt x="16277" y="26345"/>
                  </a:moveTo>
                  <a:cubicBezTo>
                    <a:pt x="16203" y="26395"/>
                    <a:pt x="16129" y="26444"/>
                    <a:pt x="16056" y="26505"/>
                  </a:cubicBezTo>
                  <a:cubicBezTo>
                    <a:pt x="15957" y="26591"/>
                    <a:pt x="15970" y="26702"/>
                    <a:pt x="16068" y="26751"/>
                  </a:cubicBezTo>
                  <a:cubicBezTo>
                    <a:pt x="16400" y="26923"/>
                    <a:pt x="16756" y="27009"/>
                    <a:pt x="17113" y="27132"/>
                  </a:cubicBezTo>
                  <a:cubicBezTo>
                    <a:pt x="17629" y="27329"/>
                    <a:pt x="18158" y="27452"/>
                    <a:pt x="18699" y="27575"/>
                  </a:cubicBezTo>
                  <a:cubicBezTo>
                    <a:pt x="18908" y="27624"/>
                    <a:pt x="19117" y="27698"/>
                    <a:pt x="19326" y="27698"/>
                  </a:cubicBezTo>
                  <a:cubicBezTo>
                    <a:pt x="19645" y="27710"/>
                    <a:pt x="19940" y="27796"/>
                    <a:pt x="20248" y="27894"/>
                  </a:cubicBezTo>
                  <a:cubicBezTo>
                    <a:pt x="20334" y="27919"/>
                    <a:pt x="20432" y="27944"/>
                    <a:pt x="20530" y="27944"/>
                  </a:cubicBezTo>
                  <a:cubicBezTo>
                    <a:pt x="20899" y="27944"/>
                    <a:pt x="21280" y="27919"/>
                    <a:pt x="21649" y="27907"/>
                  </a:cubicBezTo>
                  <a:cubicBezTo>
                    <a:pt x="21834" y="27907"/>
                    <a:pt x="21920" y="27821"/>
                    <a:pt x="21920" y="27661"/>
                  </a:cubicBezTo>
                  <a:cubicBezTo>
                    <a:pt x="21920" y="27489"/>
                    <a:pt x="21920" y="27304"/>
                    <a:pt x="21907" y="27132"/>
                  </a:cubicBezTo>
                  <a:cubicBezTo>
                    <a:pt x="21907" y="27071"/>
                    <a:pt x="21821" y="26985"/>
                    <a:pt x="21747" y="26972"/>
                  </a:cubicBezTo>
                  <a:cubicBezTo>
                    <a:pt x="21674" y="26960"/>
                    <a:pt x="21600" y="26960"/>
                    <a:pt x="21514" y="26948"/>
                  </a:cubicBezTo>
                  <a:cubicBezTo>
                    <a:pt x="21120" y="26936"/>
                    <a:pt x="20727" y="26948"/>
                    <a:pt x="20346" y="26899"/>
                  </a:cubicBezTo>
                  <a:cubicBezTo>
                    <a:pt x="19891" y="26825"/>
                    <a:pt x="19436" y="26825"/>
                    <a:pt x="18994" y="26825"/>
                  </a:cubicBezTo>
                  <a:cubicBezTo>
                    <a:pt x="18527" y="26813"/>
                    <a:pt x="18047" y="26874"/>
                    <a:pt x="17592" y="26702"/>
                  </a:cubicBezTo>
                  <a:cubicBezTo>
                    <a:pt x="17580" y="26690"/>
                    <a:pt x="17555" y="26690"/>
                    <a:pt x="17531" y="26690"/>
                  </a:cubicBezTo>
                  <a:cubicBezTo>
                    <a:pt x="17223" y="26727"/>
                    <a:pt x="16953" y="26604"/>
                    <a:pt x="16683" y="26493"/>
                  </a:cubicBezTo>
                  <a:cubicBezTo>
                    <a:pt x="16560" y="26431"/>
                    <a:pt x="16424" y="26395"/>
                    <a:pt x="16277" y="26345"/>
                  </a:cubicBezTo>
                  <a:close/>
                  <a:moveTo>
                    <a:pt x="14593" y="3627"/>
                  </a:moveTo>
                  <a:cubicBezTo>
                    <a:pt x="14310" y="3676"/>
                    <a:pt x="14064" y="3713"/>
                    <a:pt x="13806" y="3762"/>
                  </a:cubicBezTo>
                  <a:cubicBezTo>
                    <a:pt x="13683" y="3787"/>
                    <a:pt x="13597" y="3873"/>
                    <a:pt x="13597" y="3996"/>
                  </a:cubicBezTo>
                  <a:cubicBezTo>
                    <a:pt x="13560" y="4734"/>
                    <a:pt x="13572" y="5459"/>
                    <a:pt x="13720" y="6172"/>
                  </a:cubicBezTo>
                  <a:cubicBezTo>
                    <a:pt x="13732" y="6246"/>
                    <a:pt x="13806" y="6319"/>
                    <a:pt x="13892" y="6319"/>
                  </a:cubicBezTo>
                  <a:cubicBezTo>
                    <a:pt x="14261" y="6319"/>
                    <a:pt x="14630" y="6356"/>
                    <a:pt x="14998" y="6406"/>
                  </a:cubicBezTo>
                  <a:cubicBezTo>
                    <a:pt x="15367" y="6442"/>
                    <a:pt x="15748" y="6430"/>
                    <a:pt x="16105" y="6381"/>
                  </a:cubicBezTo>
                  <a:cubicBezTo>
                    <a:pt x="16129" y="6319"/>
                    <a:pt x="16154" y="6283"/>
                    <a:pt x="16154" y="6258"/>
                  </a:cubicBezTo>
                  <a:cubicBezTo>
                    <a:pt x="16142" y="6197"/>
                    <a:pt x="16117" y="6135"/>
                    <a:pt x="16092" y="6086"/>
                  </a:cubicBezTo>
                  <a:cubicBezTo>
                    <a:pt x="15871" y="5680"/>
                    <a:pt x="15625" y="5275"/>
                    <a:pt x="15355" y="4881"/>
                  </a:cubicBezTo>
                  <a:cubicBezTo>
                    <a:pt x="15084" y="4500"/>
                    <a:pt x="14863" y="4082"/>
                    <a:pt x="14593" y="3627"/>
                  </a:cubicBezTo>
                  <a:close/>
                  <a:moveTo>
                    <a:pt x="18613" y="14212"/>
                  </a:moveTo>
                  <a:cubicBezTo>
                    <a:pt x="18772" y="14273"/>
                    <a:pt x="18920" y="14224"/>
                    <a:pt x="19067" y="14175"/>
                  </a:cubicBezTo>
                  <a:cubicBezTo>
                    <a:pt x="19338" y="14089"/>
                    <a:pt x="19608" y="14077"/>
                    <a:pt x="19879" y="14114"/>
                  </a:cubicBezTo>
                  <a:cubicBezTo>
                    <a:pt x="20063" y="14126"/>
                    <a:pt x="20235" y="14163"/>
                    <a:pt x="20407" y="14187"/>
                  </a:cubicBezTo>
                  <a:cubicBezTo>
                    <a:pt x="20678" y="14236"/>
                    <a:pt x="20948" y="14286"/>
                    <a:pt x="21219" y="14322"/>
                  </a:cubicBezTo>
                  <a:cubicBezTo>
                    <a:pt x="21293" y="14335"/>
                    <a:pt x="21379" y="14261"/>
                    <a:pt x="21391" y="14187"/>
                  </a:cubicBezTo>
                  <a:cubicBezTo>
                    <a:pt x="21391" y="13868"/>
                    <a:pt x="21428" y="13560"/>
                    <a:pt x="21403" y="13253"/>
                  </a:cubicBezTo>
                  <a:cubicBezTo>
                    <a:pt x="21342" y="12294"/>
                    <a:pt x="21268" y="11335"/>
                    <a:pt x="21194" y="10376"/>
                  </a:cubicBezTo>
                  <a:cubicBezTo>
                    <a:pt x="21182" y="10278"/>
                    <a:pt x="21170" y="10180"/>
                    <a:pt x="21157" y="10081"/>
                  </a:cubicBezTo>
                  <a:cubicBezTo>
                    <a:pt x="21145" y="10057"/>
                    <a:pt x="21108" y="10044"/>
                    <a:pt x="21084" y="10020"/>
                  </a:cubicBezTo>
                  <a:cubicBezTo>
                    <a:pt x="21059" y="10044"/>
                    <a:pt x="21034" y="10044"/>
                    <a:pt x="21034" y="10057"/>
                  </a:cubicBezTo>
                  <a:cubicBezTo>
                    <a:pt x="20825" y="10462"/>
                    <a:pt x="20604" y="10856"/>
                    <a:pt x="20334" y="11225"/>
                  </a:cubicBezTo>
                  <a:cubicBezTo>
                    <a:pt x="20272" y="11311"/>
                    <a:pt x="20223" y="11434"/>
                    <a:pt x="20174" y="11532"/>
                  </a:cubicBezTo>
                  <a:cubicBezTo>
                    <a:pt x="20026" y="11852"/>
                    <a:pt x="19842" y="12159"/>
                    <a:pt x="19645" y="12454"/>
                  </a:cubicBezTo>
                  <a:cubicBezTo>
                    <a:pt x="19326" y="12946"/>
                    <a:pt x="19006" y="13437"/>
                    <a:pt x="18699" y="13941"/>
                  </a:cubicBezTo>
                  <a:cubicBezTo>
                    <a:pt x="18649" y="14015"/>
                    <a:pt x="18576" y="14101"/>
                    <a:pt x="18613" y="14212"/>
                  </a:cubicBezTo>
                  <a:close/>
                  <a:moveTo>
                    <a:pt x="11482" y="24723"/>
                  </a:moveTo>
                  <a:cubicBezTo>
                    <a:pt x="11532" y="24649"/>
                    <a:pt x="11593" y="24587"/>
                    <a:pt x="11605" y="24526"/>
                  </a:cubicBezTo>
                  <a:cubicBezTo>
                    <a:pt x="11679" y="24133"/>
                    <a:pt x="11814" y="23764"/>
                    <a:pt x="11814" y="23358"/>
                  </a:cubicBezTo>
                  <a:cubicBezTo>
                    <a:pt x="11802" y="23284"/>
                    <a:pt x="11827" y="23211"/>
                    <a:pt x="11741" y="23149"/>
                  </a:cubicBezTo>
                  <a:cubicBezTo>
                    <a:pt x="11581" y="23088"/>
                    <a:pt x="11396" y="23125"/>
                    <a:pt x="11224" y="23125"/>
                  </a:cubicBezTo>
                  <a:cubicBezTo>
                    <a:pt x="10659" y="23112"/>
                    <a:pt x="10081" y="23125"/>
                    <a:pt x="9515" y="23100"/>
                  </a:cubicBezTo>
                  <a:cubicBezTo>
                    <a:pt x="8630" y="23063"/>
                    <a:pt x="7745" y="23014"/>
                    <a:pt x="6860" y="22952"/>
                  </a:cubicBezTo>
                  <a:cubicBezTo>
                    <a:pt x="6676" y="22940"/>
                    <a:pt x="6516" y="22965"/>
                    <a:pt x="6356" y="23088"/>
                  </a:cubicBezTo>
                  <a:cubicBezTo>
                    <a:pt x="6270" y="23161"/>
                    <a:pt x="6172" y="23223"/>
                    <a:pt x="6073" y="23284"/>
                  </a:cubicBezTo>
                  <a:cubicBezTo>
                    <a:pt x="6356" y="23813"/>
                    <a:pt x="6577" y="24096"/>
                    <a:pt x="6934" y="24391"/>
                  </a:cubicBezTo>
                  <a:cubicBezTo>
                    <a:pt x="7044" y="24354"/>
                    <a:pt x="7155" y="24292"/>
                    <a:pt x="7266" y="24292"/>
                  </a:cubicBezTo>
                  <a:cubicBezTo>
                    <a:pt x="7733" y="24292"/>
                    <a:pt x="8212" y="24305"/>
                    <a:pt x="8679" y="24329"/>
                  </a:cubicBezTo>
                  <a:cubicBezTo>
                    <a:pt x="9147" y="24342"/>
                    <a:pt x="9626" y="24378"/>
                    <a:pt x="10093" y="24403"/>
                  </a:cubicBezTo>
                  <a:cubicBezTo>
                    <a:pt x="10265" y="24415"/>
                    <a:pt x="10450" y="24452"/>
                    <a:pt x="10622" y="24489"/>
                  </a:cubicBezTo>
                  <a:cubicBezTo>
                    <a:pt x="10905" y="24563"/>
                    <a:pt x="11187" y="24637"/>
                    <a:pt x="11482" y="24723"/>
                  </a:cubicBezTo>
                  <a:close/>
                  <a:moveTo>
                    <a:pt x="21661" y="10561"/>
                  </a:moveTo>
                  <a:cubicBezTo>
                    <a:pt x="21649" y="10634"/>
                    <a:pt x="21637" y="10671"/>
                    <a:pt x="21637" y="10708"/>
                  </a:cubicBezTo>
                  <a:cubicBezTo>
                    <a:pt x="21661" y="11077"/>
                    <a:pt x="21674" y="11458"/>
                    <a:pt x="21698" y="11827"/>
                  </a:cubicBezTo>
                  <a:cubicBezTo>
                    <a:pt x="21723" y="12183"/>
                    <a:pt x="21735" y="12540"/>
                    <a:pt x="21784" y="12884"/>
                  </a:cubicBezTo>
                  <a:cubicBezTo>
                    <a:pt x="21834" y="13216"/>
                    <a:pt x="21846" y="13548"/>
                    <a:pt x="21846" y="13892"/>
                  </a:cubicBezTo>
                  <a:cubicBezTo>
                    <a:pt x="21858" y="14396"/>
                    <a:pt x="21858" y="14913"/>
                    <a:pt x="21907" y="15417"/>
                  </a:cubicBezTo>
                  <a:cubicBezTo>
                    <a:pt x="21956" y="15970"/>
                    <a:pt x="21981" y="16523"/>
                    <a:pt x="22006" y="17064"/>
                  </a:cubicBezTo>
                  <a:cubicBezTo>
                    <a:pt x="22006" y="17322"/>
                    <a:pt x="22018" y="17580"/>
                    <a:pt x="22030" y="17838"/>
                  </a:cubicBezTo>
                  <a:cubicBezTo>
                    <a:pt x="22055" y="18625"/>
                    <a:pt x="22092" y="19412"/>
                    <a:pt x="22104" y="20199"/>
                  </a:cubicBezTo>
                  <a:cubicBezTo>
                    <a:pt x="22129" y="20789"/>
                    <a:pt x="22116" y="21379"/>
                    <a:pt x="22141" y="21969"/>
                  </a:cubicBezTo>
                  <a:cubicBezTo>
                    <a:pt x="22153" y="22498"/>
                    <a:pt x="22190" y="23026"/>
                    <a:pt x="22215" y="23555"/>
                  </a:cubicBezTo>
                  <a:cubicBezTo>
                    <a:pt x="22227" y="23948"/>
                    <a:pt x="22251" y="24342"/>
                    <a:pt x="22313" y="24735"/>
                  </a:cubicBezTo>
                  <a:cubicBezTo>
                    <a:pt x="22350" y="25018"/>
                    <a:pt x="22362" y="25313"/>
                    <a:pt x="22362" y="25608"/>
                  </a:cubicBezTo>
                  <a:cubicBezTo>
                    <a:pt x="22374" y="26198"/>
                    <a:pt x="22374" y="26788"/>
                    <a:pt x="22387" y="27378"/>
                  </a:cubicBezTo>
                  <a:cubicBezTo>
                    <a:pt x="22387" y="27710"/>
                    <a:pt x="22436" y="27759"/>
                    <a:pt x="22756" y="27759"/>
                  </a:cubicBezTo>
                  <a:cubicBezTo>
                    <a:pt x="22792" y="27759"/>
                    <a:pt x="22842" y="27747"/>
                    <a:pt x="22878" y="27747"/>
                  </a:cubicBezTo>
                  <a:cubicBezTo>
                    <a:pt x="23014" y="27735"/>
                    <a:pt x="23100" y="27661"/>
                    <a:pt x="23100" y="27526"/>
                  </a:cubicBezTo>
                  <a:cubicBezTo>
                    <a:pt x="23112" y="27194"/>
                    <a:pt x="23112" y="26862"/>
                    <a:pt x="23112" y="26530"/>
                  </a:cubicBezTo>
                  <a:cubicBezTo>
                    <a:pt x="23112" y="26444"/>
                    <a:pt x="23100" y="26358"/>
                    <a:pt x="23075" y="26296"/>
                  </a:cubicBezTo>
                  <a:cubicBezTo>
                    <a:pt x="22977" y="26087"/>
                    <a:pt x="22989" y="25866"/>
                    <a:pt x="22989" y="25657"/>
                  </a:cubicBezTo>
                  <a:cubicBezTo>
                    <a:pt x="22977" y="25460"/>
                    <a:pt x="22989" y="25251"/>
                    <a:pt x="22940" y="25067"/>
                  </a:cubicBezTo>
                  <a:cubicBezTo>
                    <a:pt x="22866" y="24796"/>
                    <a:pt x="22842" y="24526"/>
                    <a:pt x="22842" y="24256"/>
                  </a:cubicBezTo>
                  <a:cubicBezTo>
                    <a:pt x="22866" y="23727"/>
                    <a:pt x="22805" y="23198"/>
                    <a:pt x="22756" y="22670"/>
                  </a:cubicBezTo>
                  <a:cubicBezTo>
                    <a:pt x="22719" y="22412"/>
                    <a:pt x="22682" y="22153"/>
                    <a:pt x="22682" y="21908"/>
                  </a:cubicBezTo>
                  <a:cubicBezTo>
                    <a:pt x="22694" y="21403"/>
                    <a:pt x="22645" y="20924"/>
                    <a:pt x="22547" y="20432"/>
                  </a:cubicBezTo>
                  <a:cubicBezTo>
                    <a:pt x="22460" y="20051"/>
                    <a:pt x="22448" y="19658"/>
                    <a:pt x="22448" y="19264"/>
                  </a:cubicBezTo>
                  <a:cubicBezTo>
                    <a:pt x="22460" y="18810"/>
                    <a:pt x="22460" y="18355"/>
                    <a:pt x="22350" y="17912"/>
                  </a:cubicBezTo>
                  <a:cubicBezTo>
                    <a:pt x="22325" y="17802"/>
                    <a:pt x="22325" y="17679"/>
                    <a:pt x="22338" y="17556"/>
                  </a:cubicBezTo>
                  <a:cubicBezTo>
                    <a:pt x="22399" y="16695"/>
                    <a:pt x="22116" y="15835"/>
                    <a:pt x="22251" y="14974"/>
                  </a:cubicBezTo>
                  <a:cubicBezTo>
                    <a:pt x="22251" y="14949"/>
                    <a:pt x="22251" y="14937"/>
                    <a:pt x="22251" y="14913"/>
                  </a:cubicBezTo>
                  <a:cubicBezTo>
                    <a:pt x="22227" y="14618"/>
                    <a:pt x="22202" y="14322"/>
                    <a:pt x="22165" y="14040"/>
                  </a:cubicBezTo>
                  <a:cubicBezTo>
                    <a:pt x="22104" y="13511"/>
                    <a:pt x="22092" y="12970"/>
                    <a:pt x="21981" y="12454"/>
                  </a:cubicBezTo>
                  <a:cubicBezTo>
                    <a:pt x="21895" y="12036"/>
                    <a:pt x="21809" y="11606"/>
                    <a:pt x="21834" y="11163"/>
                  </a:cubicBezTo>
                  <a:cubicBezTo>
                    <a:pt x="21846" y="10966"/>
                    <a:pt x="21809" y="10782"/>
                    <a:pt x="21661" y="10561"/>
                  </a:cubicBezTo>
                  <a:moveTo>
                    <a:pt x="14076" y="25780"/>
                  </a:moveTo>
                  <a:cubicBezTo>
                    <a:pt x="14580" y="26038"/>
                    <a:pt x="14998" y="26333"/>
                    <a:pt x="15478" y="26468"/>
                  </a:cubicBezTo>
                  <a:cubicBezTo>
                    <a:pt x="15724" y="26333"/>
                    <a:pt x="15810" y="26161"/>
                    <a:pt x="15711" y="25915"/>
                  </a:cubicBezTo>
                  <a:cubicBezTo>
                    <a:pt x="15699" y="25891"/>
                    <a:pt x="15724" y="25841"/>
                    <a:pt x="15724" y="25805"/>
                  </a:cubicBezTo>
                  <a:cubicBezTo>
                    <a:pt x="15908" y="25694"/>
                    <a:pt x="16092" y="25583"/>
                    <a:pt x="16277" y="25460"/>
                  </a:cubicBezTo>
                  <a:cubicBezTo>
                    <a:pt x="16510" y="25325"/>
                    <a:pt x="16707" y="25128"/>
                    <a:pt x="16830" y="24870"/>
                  </a:cubicBezTo>
                  <a:cubicBezTo>
                    <a:pt x="16953" y="24649"/>
                    <a:pt x="17076" y="24428"/>
                    <a:pt x="17174" y="24194"/>
                  </a:cubicBezTo>
                  <a:cubicBezTo>
                    <a:pt x="17309" y="23911"/>
                    <a:pt x="17396" y="23604"/>
                    <a:pt x="17371" y="23272"/>
                  </a:cubicBezTo>
                  <a:cubicBezTo>
                    <a:pt x="17223" y="23260"/>
                    <a:pt x="17088" y="23247"/>
                    <a:pt x="16953" y="23235"/>
                  </a:cubicBezTo>
                  <a:cubicBezTo>
                    <a:pt x="16584" y="23223"/>
                    <a:pt x="16203" y="23211"/>
                    <a:pt x="15834" y="23198"/>
                  </a:cubicBezTo>
                  <a:cubicBezTo>
                    <a:pt x="15281" y="23174"/>
                    <a:pt x="14728" y="23137"/>
                    <a:pt x="14187" y="23125"/>
                  </a:cubicBezTo>
                  <a:cubicBezTo>
                    <a:pt x="14138" y="23112"/>
                    <a:pt x="14101" y="23125"/>
                    <a:pt x="14064" y="23125"/>
                  </a:cubicBezTo>
                  <a:cubicBezTo>
                    <a:pt x="13929" y="23125"/>
                    <a:pt x="13867" y="23211"/>
                    <a:pt x="13867" y="23358"/>
                  </a:cubicBezTo>
                  <a:cubicBezTo>
                    <a:pt x="13867" y="23395"/>
                    <a:pt x="13867" y="23444"/>
                    <a:pt x="13880" y="23481"/>
                  </a:cubicBezTo>
                  <a:cubicBezTo>
                    <a:pt x="13929" y="23850"/>
                    <a:pt x="13966" y="24219"/>
                    <a:pt x="13929" y="24600"/>
                  </a:cubicBezTo>
                  <a:cubicBezTo>
                    <a:pt x="13916" y="24710"/>
                    <a:pt x="13916" y="24833"/>
                    <a:pt x="13953" y="24944"/>
                  </a:cubicBezTo>
                  <a:cubicBezTo>
                    <a:pt x="14039" y="25214"/>
                    <a:pt x="14064" y="25485"/>
                    <a:pt x="14076" y="25780"/>
                  </a:cubicBezTo>
                  <a:close/>
                  <a:moveTo>
                    <a:pt x="2766" y="19166"/>
                  </a:moveTo>
                  <a:cubicBezTo>
                    <a:pt x="2902" y="19019"/>
                    <a:pt x="3061" y="18896"/>
                    <a:pt x="3160" y="18724"/>
                  </a:cubicBezTo>
                  <a:cubicBezTo>
                    <a:pt x="3406" y="18306"/>
                    <a:pt x="3701" y="17912"/>
                    <a:pt x="3897" y="17457"/>
                  </a:cubicBezTo>
                  <a:cubicBezTo>
                    <a:pt x="4020" y="17175"/>
                    <a:pt x="4205" y="16904"/>
                    <a:pt x="4364" y="16634"/>
                  </a:cubicBezTo>
                  <a:cubicBezTo>
                    <a:pt x="4426" y="16523"/>
                    <a:pt x="4524" y="16412"/>
                    <a:pt x="4586" y="16302"/>
                  </a:cubicBezTo>
                  <a:cubicBezTo>
                    <a:pt x="4733" y="16031"/>
                    <a:pt x="4905" y="15798"/>
                    <a:pt x="5139" y="15613"/>
                  </a:cubicBezTo>
                  <a:cubicBezTo>
                    <a:pt x="5311" y="15478"/>
                    <a:pt x="5446" y="15306"/>
                    <a:pt x="5545" y="15109"/>
                  </a:cubicBezTo>
                  <a:cubicBezTo>
                    <a:pt x="5717" y="14777"/>
                    <a:pt x="5950" y="14482"/>
                    <a:pt x="6221" y="14212"/>
                  </a:cubicBezTo>
                  <a:cubicBezTo>
                    <a:pt x="6368" y="14064"/>
                    <a:pt x="6504" y="13905"/>
                    <a:pt x="6614" y="13708"/>
                  </a:cubicBezTo>
                  <a:cubicBezTo>
                    <a:pt x="6860" y="13302"/>
                    <a:pt x="7106" y="12909"/>
                    <a:pt x="7352" y="12503"/>
                  </a:cubicBezTo>
                  <a:cubicBezTo>
                    <a:pt x="7389" y="12466"/>
                    <a:pt x="7376" y="12429"/>
                    <a:pt x="7327" y="12405"/>
                  </a:cubicBezTo>
                  <a:cubicBezTo>
                    <a:pt x="7180" y="12442"/>
                    <a:pt x="7106" y="12552"/>
                    <a:pt x="7008" y="12651"/>
                  </a:cubicBezTo>
                  <a:cubicBezTo>
                    <a:pt x="6700" y="12909"/>
                    <a:pt x="6430" y="13191"/>
                    <a:pt x="6110" y="13425"/>
                  </a:cubicBezTo>
                  <a:cubicBezTo>
                    <a:pt x="5520" y="13843"/>
                    <a:pt x="4979" y="14335"/>
                    <a:pt x="4450" y="14827"/>
                  </a:cubicBezTo>
                  <a:cubicBezTo>
                    <a:pt x="3996" y="15244"/>
                    <a:pt x="3541" y="15638"/>
                    <a:pt x="3037" y="15982"/>
                  </a:cubicBezTo>
                  <a:cubicBezTo>
                    <a:pt x="2533" y="16326"/>
                    <a:pt x="2078" y="16744"/>
                    <a:pt x="1562" y="17064"/>
                  </a:cubicBezTo>
                  <a:cubicBezTo>
                    <a:pt x="1377" y="17175"/>
                    <a:pt x="1205" y="17322"/>
                    <a:pt x="1070" y="17519"/>
                  </a:cubicBezTo>
                  <a:cubicBezTo>
                    <a:pt x="1512" y="18183"/>
                    <a:pt x="2188" y="18613"/>
                    <a:pt x="2766" y="19166"/>
                  </a:cubicBezTo>
                  <a:close/>
                  <a:moveTo>
                    <a:pt x="10155" y="28472"/>
                  </a:moveTo>
                  <a:cubicBezTo>
                    <a:pt x="10106" y="28140"/>
                    <a:pt x="10044" y="27833"/>
                    <a:pt x="9983" y="27526"/>
                  </a:cubicBezTo>
                  <a:cubicBezTo>
                    <a:pt x="9970" y="27427"/>
                    <a:pt x="9884" y="27366"/>
                    <a:pt x="9774" y="27366"/>
                  </a:cubicBezTo>
                  <a:cubicBezTo>
                    <a:pt x="9577" y="27366"/>
                    <a:pt x="9380" y="27366"/>
                    <a:pt x="9183" y="27366"/>
                  </a:cubicBezTo>
                  <a:cubicBezTo>
                    <a:pt x="9085" y="27366"/>
                    <a:pt x="8987" y="27353"/>
                    <a:pt x="8901" y="27329"/>
                  </a:cubicBezTo>
                  <a:cubicBezTo>
                    <a:pt x="8876" y="27329"/>
                    <a:pt x="8839" y="27280"/>
                    <a:pt x="8852" y="27243"/>
                  </a:cubicBezTo>
                  <a:cubicBezTo>
                    <a:pt x="8852" y="27218"/>
                    <a:pt x="8888" y="27181"/>
                    <a:pt x="8913" y="27181"/>
                  </a:cubicBezTo>
                  <a:cubicBezTo>
                    <a:pt x="9097" y="27157"/>
                    <a:pt x="9270" y="27144"/>
                    <a:pt x="9442" y="27144"/>
                  </a:cubicBezTo>
                  <a:cubicBezTo>
                    <a:pt x="9970" y="27157"/>
                    <a:pt x="10007" y="27206"/>
                    <a:pt x="10007" y="26604"/>
                  </a:cubicBezTo>
                  <a:cubicBezTo>
                    <a:pt x="10019" y="26382"/>
                    <a:pt x="10081" y="26186"/>
                    <a:pt x="10228" y="26013"/>
                  </a:cubicBezTo>
                  <a:cubicBezTo>
                    <a:pt x="10253" y="25989"/>
                    <a:pt x="10278" y="25952"/>
                    <a:pt x="10302" y="25927"/>
                  </a:cubicBezTo>
                  <a:cubicBezTo>
                    <a:pt x="10351" y="25854"/>
                    <a:pt x="10314" y="25755"/>
                    <a:pt x="10228" y="25755"/>
                  </a:cubicBezTo>
                  <a:cubicBezTo>
                    <a:pt x="9528" y="25706"/>
                    <a:pt x="8827" y="25669"/>
                    <a:pt x="8114" y="25620"/>
                  </a:cubicBezTo>
                  <a:cubicBezTo>
                    <a:pt x="8016" y="25620"/>
                    <a:pt x="7930" y="25645"/>
                    <a:pt x="7807" y="25657"/>
                  </a:cubicBezTo>
                  <a:cubicBezTo>
                    <a:pt x="7819" y="25768"/>
                    <a:pt x="7807" y="25866"/>
                    <a:pt x="7831" y="25964"/>
                  </a:cubicBezTo>
                  <a:cubicBezTo>
                    <a:pt x="8016" y="26665"/>
                    <a:pt x="8175" y="27366"/>
                    <a:pt x="8139" y="28103"/>
                  </a:cubicBezTo>
                  <a:cubicBezTo>
                    <a:pt x="8139" y="28288"/>
                    <a:pt x="8175" y="28460"/>
                    <a:pt x="8188" y="28632"/>
                  </a:cubicBezTo>
                  <a:cubicBezTo>
                    <a:pt x="8225" y="28964"/>
                    <a:pt x="8274" y="29296"/>
                    <a:pt x="8311" y="29628"/>
                  </a:cubicBezTo>
                  <a:cubicBezTo>
                    <a:pt x="8348" y="29960"/>
                    <a:pt x="8372" y="30292"/>
                    <a:pt x="8397" y="30624"/>
                  </a:cubicBezTo>
                  <a:cubicBezTo>
                    <a:pt x="8409" y="30697"/>
                    <a:pt x="8483" y="30771"/>
                    <a:pt x="8557" y="30771"/>
                  </a:cubicBezTo>
                  <a:cubicBezTo>
                    <a:pt x="8655" y="30783"/>
                    <a:pt x="8753" y="30783"/>
                    <a:pt x="8852" y="30783"/>
                  </a:cubicBezTo>
                  <a:cubicBezTo>
                    <a:pt x="9417" y="30820"/>
                    <a:pt x="9995" y="30845"/>
                    <a:pt x="10560" y="30869"/>
                  </a:cubicBezTo>
                  <a:cubicBezTo>
                    <a:pt x="10769" y="30882"/>
                    <a:pt x="10991" y="30869"/>
                    <a:pt x="11212" y="30869"/>
                  </a:cubicBezTo>
                  <a:cubicBezTo>
                    <a:pt x="11212" y="30808"/>
                    <a:pt x="11224" y="30746"/>
                    <a:pt x="11212" y="30697"/>
                  </a:cubicBezTo>
                  <a:cubicBezTo>
                    <a:pt x="11089" y="30451"/>
                    <a:pt x="10978" y="30193"/>
                    <a:pt x="10794" y="29984"/>
                  </a:cubicBezTo>
                  <a:cubicBezTo>
                    <a:pt x="10634" y="29812"/>
                    <a:pt x="10548" y="29591"/>
                    <a:pt x="10474" y="29370"/>
                  </a:cubicBezTo>
                  <a:cubicBezTo>
                    <a:pt x="10437" y="29197"/>
                    <a:pt x="10364" y="29038"/>
                    <a:pt x="10314" y="28853"/>
                  </a:cubicBezTo>
                  <a:cubicBezTo>
                    <a:pt x="10192" y="28841"/>
                    <a:pt x="10106" y="28829"/>
                    <a:pt x="10007" y="28829"/>
                  </a:cubicBezTo>
                  <a:cubicBezTo>
                    <a:pt x="9675" y="28816"/>
                    <a:pt x="9331" y="28829"/>
                    <a:pt x="8999" y="28816"/>
                  </a:cubicBezTo>
                  <a:cubicBezTo>
                    <a:pt x="8864" y="28816"/>
                    <a:pt x="8729" y="28792"/>
                    <a:pt x="8593" y="28767"/>
                  </a:cubicBezTo>
                  <a:cubicBezTo>
                    <a:pt x="8569" y="28767"/>
                    <a:pt x="8544" y="28718"/>
                    <a:pt x="8544" y="28693"/>
                  </a:cubicBezTo>
                  <a:cubicBezTo>
                    <a:pt x="8544" y="28657"/>
                    <a:pt x="8569" y="28620"/>
                    <a:pt x="8593" y="28607"/>
                  </a:cubicBezTo>
                  <a:cubicBezTo>
                    <a:pt x="8630" y="28583"/>
                    <a:pt x="8667" y="28558"/>
                    <a:pt x="8704" y="28558"/>
                  </a:cubicBezTo>
                  <a:cubicBezTo>
                    <a:pt x="8901" y="28558"/>
                    <a:pt x="9097" y="28546"/>
                    <a:pt x="9294" y="28546"/>
                  </a:cubicBezTo>
                  <a:cubicBezTo>
                    <a:pt x="9429" y="28534"/>
                    <a:pt x="9565" y="28546"/>
                    <a:pt x="9712" y="28546"/>
                  </a:cubicBezTo>
                  <a:cubicBezTo>
                    <a:pt x="9847" y="28534"/>
                    <a:pt x="9983" y="28571"/>
                    <a:pt x="10155" y="28472"/>
                  </a:cubicBezTo>
                  <a:moveTo>
                    <a:pt x="12331" y="7450"/>
                  </a:moveTo>
                  <a:cubicBezTo>
                    <a:pt x="12023" y="7414"/>
                    <a:pt x="11777" y="7414"/>
                    <a:pt x="11532" y="7315"/>
                  </a:cubicBezTo>
                  <a:cubicBezTo>
                    <a:pt x="11421" y="7266"/>
                    <a:pt x="11298" y="7303"/>
                    <a:pt x="11224" y="7426"/>
                  </a:cubicBezTo>
                  <a:cubicBezTo>
                    <a:pt x="11040" y="7721"/>
                    <a:pt x="10855" y="8028"/>
                    <a:pt x="10659" y="8323"/>
                  </a:cubicBezTo>
                  <a:cubicBezTo>
                    <a:pt x="10536" y="8520"/>
                    <a:pt x="10499" y="8704"/>
                    <a:pt x="10499" y="8938"/>
                  </a:cubicBezTo>
                  <a:cubicBezTo>
                    <a:pt x="10499" y="9503"/>
                    <a:pt x="10474" y="10081"/>
                    <a:pt x="10462" y="10647"/>
                  </a:cubicBezTo>
                  <a:cubicBezTo>
                    <a:pt x="10450" y="10930"/>
                    <a:pt x="10388" y="11200"/>
                    <a:pt x="10290" y="11458"/>
                  </a:cubicBezTo>
                  <a:cubicBezTo>
                    <a:pt x="10118" y="11901"/>
                    <a:pt x="10044" y="12368"/>
                    <a:pt x="9933" y="12823"/>
                  </a:cubicBezTo>
                  <a:cubicBezTo>
                    <a:pt x="9921" y="12847"/>
                    <a:pt x="9921" y="12860"/>
                    <a:pt x="9921" y="12884"/>
                  </a:cubicBezTo>
                  <a:cubicBezTo>
                    <a:pt x="9909" y="12958"/>
                    <a:pt x="9958" y="13044"/>
                    <a:pt x="10032" y="13069"/>
                  </a:cubicBezTo>
                  <a:cubicBezTo>
                    <a:pt x="10142" y="13093"/>
                    <a:pt x="10265" y="13142"/>
                    <a:pt x="10376" y="13142"/>
                  </a:cubicBezTo>
                  <a:cubicBezTo>
                    <a:pt x="10929" y="13155"/>
                    <a:pt x="11482" y="13167"/>
                    <a:pt x="12036" y="13179"/>
                  </a:cubicBezTo>
                  <a:cubicBezTo>
                    <a:pt x="12085" y="13179"/>
                    <a:pt x="12159" y="13179"/>
                    <a:pt x="12208" y="13155"/>
                  </a:cubicBezTo>
                  <a:cubicBezTo>
                    <a:pt x="12245" y="13130"/>
                    <a:pt x="12294" y="13081"/>
                    <a:pt x="12306" y="13032"/>
                  </a:cubicBezTo>
                  <a:cubicBezTo>
                    <a:pt x="12318" y="12921"/>
                    <a:pt x="12306" y="12798"/>
                    <a:pt x="12306" y="12675"/>
                  </a:cubicBezTo>
                  <a:cubicBezTo>
                    <a:pt x="12294" y="12085"/>
                    <a:pt x="12245" y="11495"/>
                    <a:pt x="12306" y="10905"/>
                  </a:cubicBezTo>
                  <a:cubicBezTo>
                    <a:pt x="12368" y="10364"/>
                    <a:pt x="12368" y="9811"/>
                    <a:pt x="12368" y="9258"/>
                  </a:cubicBezTo>
                  <a:cubicBezTo>
                    <a:pt x="12355" y="8754"/>
                    <a:pt x="12355" y="8237"/>
                    <a:pt x="12355" y="7721"/>
                  </a:cubicBezTo>
                  <a:cubicBezTo>
                    <a:pt x="12355" y="7647"/>
                    <a:pt x="12343" y="7573"/>
                    <a:pt x="12331" y="7450"/>
                  </a:cubicBezTo>
                  <a:close/>
                  <a:moveTo>
                    <a:pt x="13499" y="25509"/>
                  </a:moveTo>
                  <a:cubicBezTo>
                    <a:pt x="13585" y="25436"/>
                    <a:pt x="13597" y="25362"/>
                    <a:pt x="13572" y="25288"/>
                  </a:cubicBezTo>
                  <a:cubicBezTo>
                    <a:pt x="13486" y="24956"/>
                    <a:pt x="13486" y="24624"/>
                    <a:pt x="13499" y="24292"/>
                  </a:cubicBezTo>
                  <a:cubicBezTo>
                    <a:pt x="13499" y="24034"/>
                    <a:pt x="13474" y="23776"/>
                    <a:pt x="13437" y="23530"/>
                  </a:cubicBezTo>
                  <a:cubicBezTo>
                    <a:pt x="13400" y="23321"/>
                    <a:pt x="13400" y="23137"/>
                    <a:pt x="13400" y="22940"/>
                  </a:cubicBezTo>
                  <a:cubicBezTo>
                    <a:pt x="13412" y="22719"/>
                    <a:pt x="13425" y="22498"/>
                    <a:pt x="13400" y="22289"/>
                  </a:cubicBezTo>
                  <a:cubicBezTo>
                    <a:pt x="13265" y="21416"/>
                    <a:pt x="13253" y="20531"/>
                    <a:pt x="13228" y="19646"/>
                  </a:cubicBezTo>
                  <a:cubicBezTo>
                    <a:pt x="13216" y="19252"/>
                    <a:pt x="13216" y="18846"/>
                    <a:pt x="13216" y="18453"/>
                  </a:cubicBezTo>
                  <a:cubicBezTo>
                    <a:pt x="13216" y="18146"/>
                    <a:pt x="13228" y="17838"/>
                    <a:pt x="13290" y="17519"/>
                  </a:cubicBezTo>
                  <a:cubicBezTo>
                    <a:pt x="13351" y="17224"/>
                    <a:pt x="13314" y="16892"/>
                    <a:pt x="13314" y="16584"/>
                  </a:cubicBezTo>
                  <a:cubicBezTo>
                    <a:pt x="13179" y="16302"/>
                    <a:pt x="13228" y="16007"/>
                    <a:pt x="13228" y="15712"/>
                  </a:cubicBezTo>
                  <a:cubicBezTo>
                    <a:pt x="13228" y="15478"/>
                    <a:pt x="13265" y="15220"/>
                    <a:pt x="13203" y="15011"/>
                  </a:cubicBezTo>
                  <a:cubicBezTo>
                    <a:pt x="13117" y="14740"/>
                    <a:pt x="13130" y="14507"/>
                    <a:pt x="13191" y="14261"/>
                  </a:cubicBezTo>
                  <a:cubicBezTo>
                    <a:pt x="13216" y="14138"/>
                    <a:pt x="13203" y="14027"/>
                    <a:pt x="13203" y="13905"/>
                  </a:cubicBezTo>
                  <a:cubicBezTo>
                    <a:pt x="13216" y="13585"/>
                    <a:pt x="13228" y="13278"/>
                    <a:pt x="13253" y="12958"/>
                  </a:cubicBezTo>
                  <a:cubicBezTo>
                    <a:pt x="13351" y="11741"/>
                    <a:pt x="13351" y="10524"/>
                    <a:pt x="13314" y="9294"/>
                  </a:cubicBezTo>
                  <a:cubicBezTo>
                    <a:pt x="13277" y="8237"/>
                    <a:pt x="13191" y="7180"/>
                    <a:pt x="13240" y="6111"/>
                  </a:cubicBezTo>
                  <a:cubicBezTo>
                    <a:pt x="13265" y="5680"/>
                    <a:pt x="13191" y="5250"/>
                    <a:pt x="13154" y="4820"/>
                  </a:cubicBezTo>
                  <a:cubicBezTo>
                    <a:pt x="13154" y="4795"/>
                    <a:pt x="13105" y="4758"/>
                    <a:pt x="13068" y="4758"/>
                  </a:cubicBezTo>
                  <a:cubicBezTo>
                    <a:pt x="13044" y="4758"/>
                    <a:pt x="12994" y="4783"/>
                    <a:pt x="12982" y="4820"/>
                  </a:cubicBezTo>
                  <a:cubicBezTo>
                    <a:pt x="12958" y="4967"/>
                    <a:pt x="12921" y="5127"/>
                    <a:pt x="12908" y="5275"/>
                  </a:cubicBezTo>
                  <a:cubicBezTo>
                    <a:pt x="12884" y="5656"/>
                    <a:pt x="12872" y="6024"/>
                    <a:pt x="12847" y="6406"/>
                  </a:cubicBezTo>
                  <a:cubicBezTo>
                    <a:pt x="12736" y="7537"/>
                    <a:pt x="12749" y="8680"/>
                    <a:pt x="12822" y="9823"/>
                  </a:cubicBezTo>
                  <a:cubicBezTo>
                    <a:pt x="12835" y="10057"/>
                    <a:pt x="12835" y="10290"/>
                    <a:pt x="12822" y="10536"/>
                  </a:cubicBezTo>
                  <a:cubicBezTo>
                    <a:pt x="12810" y="10782"/>
                    <a:pt x="12785" y="11040"/>
                    <a:pt x="12785" y="11298"/>
                  </a:cubicBezTo>
                  <a:cubicBezTo>
                    <a:pt x="12773" y="11815"/>
                    <a:pt x="12785" y="12319"/>
                    <a:pt x="12798" y="12835"/>
                  </a:cubicBezTo>
                  <a:cubicBezTo>
                    <a:pt x="12798" y="13032"/>
                    <a:pt x="12798" y="13228"/>
                    <a:pt x="12785" y="13425"/>
                  </a:cubicBezTo>
                  <a:cubicBezTo>
                    <a:pt x="12761" y="13683"/>
                    <a:pt x="12736" y="13929"/>
                    <a:pt x="12712" y="14187"/>
                  </a:cubicBezTo>
                  <a:cubicBezTo>
                    <a:pt x="12699" y="14458"/>
                    <a:pt x="12687" y="14728"/>
                    <a:pt x="12761" y="14999"/>
                  </a:cubicBezTo>
                  <a:cubicBezTo>
                    <a:pt x="12810" y="15183"/>
                    <a:pt x="12798" y="15392"/>
                    <a:pt x="12736" y="15576"/>
                  </a:cubicBezTo>
                  <a:cubicBezTo>
                    <a:pt x="12626" y="15871"/>
                    <a:pt x="12626" y="16166"/>
                    <a:pt x="12650" y="16449"/>
                  </a:cubicBezTo>
                  <a:cubicBezTo>
                    <a:pt x="12663" y="16744"/>
                    <a:pt x="12736" y="17039"/>
                    <a:pt x="12736" y="17334"/>
                  </a:cubicBezTo>
                  <a:cubicBezTo>
                    <a:pt x="12736" y="18146"/>
                    <a:pt x="12736" y="18957"/>
                    <a:pt x="12699" y="19756"/>
                  </a:cubicBezTo>
                  <a:cubicBezTo>
                    <a:pt x="12687" y="20051"/>
                    <a:pt x="12687" y="20346"/>
                    <a:pt x="12712" y="20641"/>
                  </a:cubicBezTo>
                  <a:cubicBezTo>
                    <a:pt x="12736" y="20998"/>
                    <a:pt x="12749" y="21342"/>
                    <a:pt x="12761" y="21699"/>
                  </a:cubicBezTo>
                  <a:cubicBezTo>
                    <a:pt x="12761" y="22092"/>
                    <a:pt x="12589" y="22473"/>
                    <a:pt x="12626" y="22866"/>
                  </a:cubicBezTo>
                  <a:cubicBezTo>
                    <a:pt x="12626" y="22903"/>
                    <a:pt x="12601" y="22952"/>
                    <a:pt x="12589" y="22977"/>
                  </a:cubicBezTo>
                  <a:cubicBezTo>
                    <a:pt x="12527" y="23063"/>
                    <a:pt x="12515" y="23161"/>
                    <a:pt x="12503" y="23247"/>
                  </a:cubicBezTo>
                  <a:cubicBezTo>
                    <a:pt x="12441" y="23543"/>
                    <a:pt x="12417" y="23838"/>
                    <a:pt x="12454" y="24133"/>
                  </a:cubicBezTo>
                  <a:cubicBezTo>
                    <a:pt x="12490" y="24440"/>
                    <a:pt x="12454" y="24760"/>
                    <a:pt x="12540" y="25091"/>
                  </a:cubicBezTo>
                  <a:cubicBezTo>
                    <a:pt x="12859" y="25239"/>
                    <a:pt x="13167" y="25423"/>
                    <a:pt x="13499" y="25509"/>
                  </a:cubicBezTo>
                  <a:close/>
                  <a:moveTo>
                    <a:pt x="28177" y="26235"/>
                  </a:moveTo>
                  <a:cubicBezTo>
                    <a:pt x="28103" y="26272"/>
                    <a:pt x="28066" y="26284"/>
                    <a:pt x="28029" y="26309"/>
                  </a:cubicBezTo>
                  <a:cubicBezTo>
                    <a:pt x="27562" y="26567"/>
                    <a:pt x="27144" y="26886"/>
                    <a:pt x="26665" y="27108"/>
                  </a:cubicBezTo>
                  <a:cubicBezTo>
                    <a:pt x="26026" y="27415"/>
                    <a:pt x="25362" y="27673"/>
                    <a:pt x="24710" y="27931"/>
                  </a:cubicBezTo>
                  <a:cubicBezTo>
                    <a:pt x="24513" y="28017"/>
                    <a:pt x="24292" y="28054"/>
                    <a:pt x="24096" y="28140"/>
                  </a:cubicBezTo>
                  <a:cubicBezTo>
                    <a:pt x="23678" y="28325"/>
                    <a:pt x="23223" y="28349"/>
                    <a:pt x="22805" y="28534"/>
                  </a:cubicBezTo>
                  <a:cubicBezTo>
                    <a:pt x="22743" y="28558"/>
                    <a:pt x="22682" y="28558"/>
                    <a:pt x="22620" y="28558"/>
                  </a:cubicBezTo>
                  <a:cubicBezTo>
                    <a:pt x="22190" y="28558"/>
                    <a:pt x="21760" y="28583"/>
                    <a:pt x="21329" y="28534"/>
                  </a:cubicBezTo>
                  <a:cubicBezTo>
                    <a:pt x="20813" y="28484"/>
                    <a:pt x="20309" y="28472"/>
                    <a:pt x="19793" y="28448"/>
                  </a:cubicBezTo>
                  <a:cubicBezTo>
                    <a:pt x="19461" y="28435"/>
                    <a:pt x="19129" y="28374"/>
                    <a:pt x="18809" y="28288"/>
                  </a:cubicBezTo>
                  <a:cubicBezTo>
                    <a:pt x="18600" y="28239"/>
                    <a:pt x="18391" y="28165"/>
                    <a:pt x="18182" y="28128"/>
                  </a:cubicBezTo>
                  <a:cubicBezTo>
                    <a:pt x="17936" y="28066"/>
                    <a:pt x="17691" y="27993"/>
                    <a:pt x="17469" y="27858"/>
                  </a:cubicBezTo>
                  <a:cubicBezTo>
                    <a:pt x="17359" y="27796"/>
                    <a:pt x="17211" y="27759"/>
                    <a:pt x="17088" y="27722"/>
                  </a:cubicBezTo>
                  <a:cubicBezTo>
                    <a:pt x="16892" y="27673"/>
                    <a:pt x="16719" y="27599"/>
                    <a:pt x="16547" y="27489"/>
                  </a:cubicBezTo>
                  <a:cubicBezTo>
                    <a:pt x="16314" y="27317"/>
                    <a:pt x="16043" y="27194"/>
                    <a:pt x="15761" y="27095"/>
                  </a:cubicBezTo>
                  <a:cubicBezTo>
                    <a:pt x="15379" y="26948"/>
                    <a:pt x="14998" y="26776"/>
                    <a:pt x="14630" y="26604"/>
                  </a:cubicBezTo>
                  <a:cubicBezTo>
                    <a:pt x="14039" y="26321"/>
                    <a:pt x="13462" y="26026"/>
                    <a:pt x="12872" y="25755"/>
                  </a:cubicBezTo>
                  <a:cubicBezTo>
                    <a:pt x="12663" y="25657"/>
                    <a:pt x="12454" y="25559"/>
                    <a:pt x="12220" y="25497"/>
                  </a:cubicBezTo>
                  <a:cubicBezTo>
                    <a:pt x="11974" y="25448"/>
                    <a:pt x="11741" y="25325"/>
                    <a:pt x="11507" y="25227"/>
                  </a:cubicBezTo>
                  <a:cubicBezTo>
                    <a:pt x="11458" y="25202"/>
                    <a:pt x="11396" y="25190"/>
                    <a:pt x="11347" y="25165"/>
                  </a:cubicBezTo>
                  <a:cubicBezTo>
                    <a:pt x="11187" y="25116"/>
                    <a:pt x="11077" y="25178"/>
                    <a:pt x="10978" y="25288"/>
                  </a:cubicBezTo>
                  <a:cubicBezTo>
                    <a:pt x="10880" y="25387"/>
                    <a:pt x="10806" y="25509"/>
                    <a:pt x="10880" y="25657"/>
                  </a:cubicBezTo>
                  <a:cubicBezTo>
                    <a:pt x="10966" y="25694"/>
                    <a:pt x="11064" y="25706"/>
                    <a:pt x="11150" y="25755"/>
                  </a:cubicBezTo>
                  <a:cubicBezTo>
                    <a:pt x="11249" y="25805"/>
                    <a:pt x="11347" y="25878"/>
                    <a:pt x="11445" y="25940"/>
                  </a:cubicBezTo>
                  <a:cubicBezTo>
                    <a:pt x="11802" y="26186"/>
                    <a:pt x="12159" y="26431"/>
                    <a:pt x="12527" y="26653"/>
                  </a:cubicBezTo>
                  <a:cubicBezTo>
                    <a:pt x="12896" y="26886"/>
                    <a:pt x="13265" y="27095"/>
                    <a:pt x="13646" y="27317"/>
                  </a:cubicBezTo>
                  <a:cubicBezTo>
                    <a:pt x="13695" y="27341"/>
                    <a:pt x="13744" y="27366"/>
                    <a:pt x="13806" y="27378"/>
                  </a:cubicBezTo>
                  <a:cubicBezTo>
                    <a:pt x="14138" y="27464"/>
                    <a:pt x="14421" y="27636"/>
                    <a:pt x="14716" y="27784"/>
                  </a:cubicBezTo>
                  <a:cubicBezTo>
                    <a:pt x="15330" y="28054"/>
                    <a:pt x="15896" y="28411"/>
                    <a:pt x="16535" y="28607"/>
                  </a:cubicBezTo>
                  <a:cubicBezTo>
                    <a:pt x="16744" y="28669"/>
                    <a:pt x="16941" y="28767"/>
                    <a:pt x="17162" y="28767"/>
                  </a:cubicBezTo>
                  <a:cubicBezTo>
                    <a:pt x="17260" y="28780"/>
                    <a:pt x="17346" y="28829"/>
                    <a:pt x="17432" y="28866"/>
                  </a:cubicBezTo>
                  <a:cubicBezTo>
                    <a:pt x="17691" y="28976"/>
                    <a:pt x="17961" y="29025"/>
                    <a:pt x="18244" y="29013"/>
                  </a:cubicBezTo>
                  <a:cubicBezTo>
                    <a:pt x="18502" y="29001"/>
                    <a:pt x="18760" y="29001"/>
                    <a:pt x="19006" y="29001"/>
                  </a:cubicBezTo>
                  <a:cubicBezTo>
                    <a:pt x="19141" y="29013"/>
                    <a:pt x="19289" y="29001"/>
                    <a:pt x="19424" y="29038"/>
                  </a:cubicBezTo>
                  <a:cubicBezTo>
                    <a:pt x="19731" y="29148"/>
                    <a:pt x="20039" y="29136"/>
                    <a:pt x="20358" y="29136"/>
                  </a:cubicBezTo>
                  <a:cubicBezTo>
                    <a:pt x="20752" y="29124"/>
                    <a:pt x="21133" y="29087"/>
                    <a:pt x="21526" y="29062"/>
                  </a:cubicBezTo>
                  <a:cubicBezTo>
                    <a:pt x="21625" y="29062"/>
                    <a:pt x="21723" y="29038"/>
                    <a:pt x="21821" y="29001"/>
                  </a:cubicBezTo>
                  <a:cubicBezTo>
                    <a:pt x="22042" y="28915"/>
                    <a:pt x="22276" y="28890"/>
                    <a:pt x="22510" y="28902"/>
                  </a:cubicBezTo>
                  <a:cubicBezTo>
                    <a:pt x="22731" y="28902"/>
                    <a:pt x="22940" y="28853"/>
                    <a:pt x="23137" y="28767"/>
                  </a:cubicBezTo>
                  <a:cubicBezTo>
                    <a:pt x="23518" y="28583"/>
                    <a:pt x="23899" y="28460"/>
                    <a:pt x="24317" y="28386"/>
                  </a:cubicBezTo>
                  <a:cubicBezTo>
                    <a:pt x="24796" y="28300"/>
                    <a:pt x="25276" y="28165"/>
                    <a:pt x="25755" y="28054"/>
                  </a:cubicBezTo>
                  <a:cubicBezTo>
                    <a:pt x="25866" y="28030"/>
                    <a:pt x="25989" y="28005"/>
                    <a:pt x="26087" y="27931"/>
                  </a:cubicBezTo>
                  <a:cubicBezTo>
                    <a:pt x="26321" y="27747"/>
                    <a:pt x="26616" y="27685"/>
                    <a:pt x="26886" y="27587"/>
                  </a:cubicBezTo>
                  <a:cubicBezTo>
                    <a:pt x="27304" y="27440"/>
                    <a:pt x="27562" y="27046"/>
                    <a:pt x="27956" y="26862"/>
                  </a:cubicBezTo>
                  <a:cubicBezTo>
                    <a:pt x="28066" y="26800"/>
                    <a:pt x="28152" y="26677"/>
                    <a:pt x="28238" y="26567"/>
                  </a:cubicBezTo>
                  <a:cubicBezTo>
                    <a:pt x="28275" y="26530"/>
                    <a:pt x="28288" y="26456"/>
                    <a:pt x="28288" y="26407"/>
                  </a:cubicBezTo>
                  <a:cubicBezTo>
                    <a:pt x="28275" y="26358"/>
                    <a:pt x="28226" y="26309"/>
                    <a:pt x="28177" y="26235"/>
                  </a:cubicBezTo>
                  <a:close/>
                  <a:moveTo>
                    <a:pt x="21907" y="26370"/>
                  </a:moveTo>
                  <a:cubicBezTo>
                    <a:pt x="21920" y="26259"/>
                    <a:pt x="21932" y="26161"/>
                    <a:pt x="21932" y="26063"/>
                  </a:cubicBezTo>
                  <a:cubicBezTo>
                    <a:pt x="21932" y="25792"/>
                    <a:pt x="21956" y="25509"/>
                    <a:pt x="21920" y="25239"/>
                  </a:cubicBezTo>
                  <a:cubicBezTo>
                    <a:pt x="21821" y="24575"/>
                    <a:pt x="21784" y="23911"/>
                    <a:pt x="21735" y="23247"/>
                  </a:cubicBezTo>
                  <a:cubicBezTo>
                    <a:pt x="21723" y="22940"/>
                    <a:pt x="21686" y="22903"/>
                    <a:pt x="21391" y="22891"/>
                  </a:cubicBezTo>
                  <a:cubicBezTo>
                    <a:pt x="21219" y="22879"/>
                    <a:pt x="21047" y="22879"/>
                    <a:pt x="20862" y="22866"/>
                  </a:cubicBezTo>
                  <a:cubicBezTo>
                    <a:pt x="20690" y="22866"/>
                    <a:pt x="20518" y="22866"/>
                    <a:pt x="20334" y="22965"/>
                  </a:cubicBezTo>
                  <a:cubicBezTo>
                    <a:pt x="20285" y="23075"/>
                    <a:pt x="20223" y="23198"/>
                    <a:pt x="20174" y="23309"/>
                  </a:cubicBezTo>
                  <a:cubicBezTo>
                    <a:pt x="19965" y="23432"/>
                    <a:pt x="19756" y="23543"/>
                    <a:pt x="19559" y="23665"/>
                  </a:cubicBezTo>
                  <a:cubicBezTo>
                    <a:pt x="19461" y="23715"/>
                    <a:pt x="19363" y="23715"/>
                    <a:pt x="19264" y="23641"/>
                  </a:cubicBezTo>
                  <a:cubicBezTo>
                    <a:pt x="19276" y="23592"/>
                    <a:pt x="19276" y="23543"/>
                    <a:pt x="19289" y="23481"/>
                  </a:cubicBezTo>
                  <a:cubicBezTo>
                    <a:pt x="19289" y="23370"/>
                    <a:pt x="19264" y="23309"/>
                    <a:pt x="19203" y="23309"/>
                  </a:cubicBezTo>
                  <a:cubicBezTo>
                    <a:pt x="18834" y="23297"/>
                    <a:pt x="18453" y="23284"/>
                    <a:pt x="18084" y="23284"/>
                  </a:cubicBezTo>
                  <a:cubicBezTo>
                    <a:pt x="18047" y="23284"/>
                    <a:pt x="17986" y="23358"/>
                    <a:pt x="17961" y="23407"/>
                  </a:cubicBezTo>
                  <a:cubicBezTo>
                    <a:pt x="17936" y="23469"/>
                    <a:pt x="17924" y="23555"/>
                    <a:pt x="17936" y="23629"/>
                  </a:cubicBezTo>
                  <a:cubicBezTo>
                    <a:pt x="17961" y="23961"/>
                    <a:pt x="17850" y="24243"/>
                    <a:pt x="17691" y="24526"/>
                  </a:cubicBezTo>
                  <a:cubicBezTo>
                    <a:pt x="17469" y="24907"/>
                    <a:pt x="17223" y="25251"/>
                    <a:pt x="16916" y="25559"/>
                  </a:cubicBezTo>
                  <a:cubicBezTo>
                    <a:pt x="16818" y="25657"/>
                    <a:pt x="16695" y="25731"/>
                    <a:pt x="16683" y="25878"/>
                  </a:cubicBezTo>
                  <a:cubicBezTo>
                    <a:pt x="16732" y="26001"/>
                    <a:pt x="16842" y="26038"/>
                    <a:pt x="16965" y="26063"/>
                  </a:cubicBezTo>
                  <a:cubicBezTo>
                    <a:pt x="17309" y="26136"/>
                    <a:pt x="17654" y="26222"/>
                    <a:pt x="17998" y="26284"/>
                  </a:cubicBezTo>
                  <a:cubicBezTo>
                    <a:pt x="18330" y="26345"/>
                    <a:pt x="18649" y="26407"/>
                    <a:pt x="18994" y="26395"/>
                  </a:cubicBezTo>
                  <a:cubicBezTo>
                    <a:pt x="19498" y="26382"/>
                    <a:pt x="20014" y="26395"/>
                    <a:pt x="20518" y="26395"/>
                  </a:cubicBezTo>
                  <a:cubicBezTo>
                    <a:pt x="20764" y="26395"/>
                    <a:pt x="20998" y="26370"/>
                    <a:pt x="21219" y="26493"/>
                  </a:cubicBezTo>
                  <a:cubicBezTo>
                    <a:pt x="21280" y="26518"/>
                    <a:pt x="21379" y="26518"/>
                    <a:pt x="21452" y="26493"/>
                  </a:cubicBezTo>
                  <a:cubicBezTo>
                    <a:pt x="21600" y="26468"/>
                    <a:pt x="21747" y="26419"/>
                    <a:pt x="21907" y="26370"/>
                  </a:cubicBezTo>
                  <a:close/>
                  <a:moveTo>
                    <a:pt x="26542" y="20334"/>
                  </a:moveTo>
                  <a:cubicBezTo>
                    <a:pt x="26677" y="20100"/>
                    <a:pt x="26788" y="19891"/>
                    <a:pt x="26898" y="19695"/>
                  </a:cubicBezTo>
                  <a:cubicBezTo>
                    <a:pt x="27009" y="19510"/>
                    <a:pt x="27034" y="19326"/>
                    <a:pt x="27034" y="19117"/>
                  </a:cubicBezTo>
                  <a:cubicBezTo>
                    <a:pt x="27034" y="18982"/>
                    <a:pt x="27021" y="18846"/>
                    <a:pt x="26997" y="18711"/>
                  </a:cubicBezTo>
                  <a:cubicBezTo>
                    <a:pt x="26948" y="18478"/>
                    <a:pt x="26935" y="18244"/>
                    <a:pt x="26972" y="18011"/>
                  </a:cubicBezTo>
                  <a:cubicBezTo>
                    <a:pt x="27009" y="17752"/>
                    <a:pt x="26984" y="17506"/>
                    <a:pt x="26923" y="17248"/>
                  </a:cubicBezTo>
                  <a:cubicBezTo>
                    <a:pt x="26886" y="17076"/>
                    <a:pt x="26849" y="16904"/>
                    <a:pt x="26812" y="16732"/>
                  </a:cubicBezTo>
                  <a:cubicBezTo>
                    <a:pt x="26714" y="16191"/>
                    <a:pt x="26444" y="15749"/>
                    <a:pt x="26062" y="15355"/>
                  </a:cubicBezTo>
                  <a:cubicBezTo>
                    <a:pt x="26001" y="15281"/>
                    <a:pt x="25915" y="15232"/>
                    <a:pt x="25841" y="15171"/>
                  </a:cubicBezTo>
                  <a:cubicBezTo>
                    <a:pt x="25743" y="15208"/>
                    <a:pt x="25669" y="15232"/>
                    <a:pt x="25608" y="15269"/>
                  </a:cubicBezTo>
                  <a:cubicBezTo>
                    <a:pt x="25337" y="15429"/>
                    <a:pt x="25042" y="15515"/>
                    <a:pt x="24722" y="15564"/>
                  </a:cubicBezTo>
                  <a:cubicBezTo>
                    <a:pt x="24157" y="15650"/>
                    <a:pt x="23604" y="15761"/>
                    <a:pt x="23026" y="15785"/>
                  </a:cubicBezTo>
                  <a:cubicBezTo>
                    <a:pt x="22928" y="15785"/>
                    <a:pt x="22842" y="15871"/>
                    <a:pt x="22842" y="15970"/>
                  </a:cubicBezTo>
                  <a:cubicBezTo>
                    <a:pt x="22805" y="16793"/>
                    <a:pt x="22780" y="17617"/>
                    <a:pt x="22854" y="18441"/>
                  </a:cubicBezTo>
                  <a:cubicBezTo>
                    <a:pt x="22878" y="18650"/>
                    <a:pt x="22891" y="18871"/>
                    <a:pt x="22891" y="19080"/>
                  </a:cubicBezTo>
                  <a:cubicBezTo>
                    <a:pt x="22903" y="19301"/>
                    <a:pt x="22891" y="19523"/>
                    <a:pt x="22891" y="19732"/>
                  </a:cubicBezTo>
                  <a:cubicBezTo>
                    <a:pt x="22891" y="19830"/>
                    <a:pt x="22903" y="19928"/>
                    <a:pt x="22915" y="20027"/>
                  </a:cubicBezTo>
                  <a:cubicBezTo>
                    <a:pt x="22952" y="20211"/>
                    <a:pt x="23100" y="20346"/>
                    <a:pt x="23284" y="20346"/>
                  </a:cubicBezTo>
                  <a:cubicBezTo>
                    <a:pt x="23444" y="20359"/>
                    <a:pt x="23591" y="20359"/>
                    <a:pt x="23751" y="20297"/>
                  </a:cubicBezTo>
                  <a:cubicBezTo>
                    <a:pt x="23973" y="20199"/>
                    <a:pt x="24206" y="20199"/>
                    <a:pt x="24440" y="20199"/>
                  </a:cubicBezTo>
                  <a:cubicBezTo>
                    <a:pt x="24698" y="20211"/>
                    <a:pt x="24956" y="20199"/>
                    <a:pt x="25202" y="20248"/>
                  </a:cubicBezTo>
                  <a:cubicBezTo>
                    <a:pt x="25632" y="20309"/>
                    <a:pt x="26062" y="20297"/>
                    <a:pt x="26542" y="20334"/>
                  </a:cubicBezTo>
                  <a:moveTo>
                    <a:pt x="27648" y="22670"/>
                  </a:moveTo>
                  <a:cubicBezTo>
                    <a:pt x="27489" y="22707"/>
                    <a:pt x="27378" y="22756"/>
                    <a:pt x="27255" y="22768"/>
                  </a:cubicBezTo>
                  <a:cubicBezTo>
                    <a:pt x="27120" y="22780"/>
                    <a:pt x="26984" y="22768"/>
                    <a:pt x="26849" y="22768"/>
                  </a:cubicBezTo>
                  <a:cubicBezTo>
                    <a:pt x="25792" y="22768"/>
                    <a:pt x="24722" y="22780"/>
                    <a:pt x="23665" y="22768"/>
                  </a:cubicBezTo>
                  <a:cubicBezTo>
                    <a:pt x="23223" y="22768"/>
                    <a:pt x="23186" y="22780"/>
                    <a:pt x="23247" y="23211"/>
                  </a:cubicBezTo>
                  <a:cubicBezTo>
                    <a:pt x="23284" y="23543"/>
                    <a:pt x="23272" y="23887"/>
                    <a:pt x="23284" y="24219"/>
                  </a:cubicBezTo>
                  <a:cubicBezTo>
                    <a:pt x="23284" y="24465"/>
                    <a:pt x="23272" y="24723"/>
                    <a:pt x="23370" y="24969"/>
                  </a:cubicBezTo>
                  <a:cubicBezTo>
                    <a:pt x="23407" y="25079"/>
                    <a:pt x="23395" y="25202"/>
                    <a:pt x="23407" y="25325"/>
                  </a:cubicBezTo>
                  <a:cubicBezTo>
                    <a:pt x="23407" y="25473"/>
                    <a:pt x="23407" y="25632"/>
                    <a:pt x="23407" y="25792"/>
                  </a:cubicBezTo>
                  <a:cubicBezTo>
                    <a:pt x="23407" y="25940"/>
                    <a:pt x="23444" y="26063"/>
                    <a:pt x="23530" y="26173"/>
                  </a:cubicBezTo>
                  <a:cubicBezTo>
                    <a:pt x="23567" y="26222"/>
                    <a:pt x="23616" y="26272"/>
                    <a:pt x="23665" y="26272"/>
                  </a:cubicBezTo>
                  <a:cubicBezTo>
                    <a:pt x="23800" y="26296"/>
                    <a:pt x="23936" y="26296"/>
                    <a:pt x="24071" y="26284"/>
                  </a:cubicBezTo>
                  <a:cubicBezTo>
                    <a:pt x="24329" y="26272"/>
                    <a:pt x="24575" y="26321"/>
                    <a:pt x="24821" y="26419"/>
                  </a:cubicBezTo>
                  <a:cubicBezTo>
                    <a:pt x="24956" y="26493"/>
                    <a:pt x="25104" y="26554"/>
                    <a:pt x="25263" y="26542"/>
                  </a:cubicBezTo>
                  <a:cubicBezTo>
                    <a:pt x="25755" y="26542"/>
                    <a:pt x="26247" y="26542"/>
                    <a:pt x="26739" y="26542"/>
                  </a:cubicBezTo>
                  <a:cubicBezTo>
                    <a:pt x="26898" y="26542"/>
                    <a:pt x="27046" y="26493"/>
                    <a:pt x="27193" y="26419"/>
                  </a:cubicBezTo>
                  <a:cubicBezTo>
                    <a:pt x="27353" y="26345"/>
                    <a:pt x="27489" y="26235"/>
                    <a:pt x="27611" y="26112"/>
                  </a:cubicBezTo>
                  <a:cubicBezTo>
                    <a:pt x="27734" y="25977"/>
                    <a:pt x="27882" y="25891"/>
                    <a:pt x="28079" y="25940"/>
                  </a:cubicBezTo>
                  <a:cubicBezTo>
                    <a:pt x="28152" y="25952"/>
                    <a:pt x="28238" y="25952"/>
                    <a:pt x="28312" y="25927"/>
                  </a:cubicBezTo>
                  <a:cubicBezTo>
                    <a:pt x="28411" y="25903"/>
                    <a:pt x="28509" y="25866"/>
                    <a:pt x="28570" y="25792"/>
                  </a:cubicBezTo>
                  <a:cubicBezTo>
                    <a:pt x="28804" y="25522"/>
                    <a:pt x="29013" y="25239"/>
                    <a:pt x="28951" y="24846"/>
                  </a:cubicBezTo>
                  <a:cubicBezTo>
                    <a:pt x="28939" y="24772"/>
                    <a:pt x="28951" y="24686"/>
                    <a:pt x="28964" y="24612"/>
                  </a:cubicBezTo>
                  <a:cubicBezTo>
                    <a:pt x="28964" y="24292"/>
                    <a:pt x="28939" y="23985"/>
                    <a:pt x="28644" y="23764"/>
                  </a:cubicBezTo>
                  <a:cubicBezTo>
                    <a:pt x="28620" y="23739"/>
                    <a:pt x="28607" y="23702"/>
                    <a:pt x="28583" y="23665"/>
                  </a:cubicBezTo>
                  <a:cubicBezTo>
                    <a:pt x="28361" y="23260"/>
                    <a:pt x="28005" y="22977"/>
                    <a:pt x="27648" y="22670"/>
                  </a:cubicBezTo>
                  <a:close/>
                  <a:moveTo>
                    <a:pt x="9491" y="14913"/>
                  </a:moveTo>
                  <a:cubicBezTo>
                    <a:pt x="9601" y="15662"/>
                    <a:pt x="9528" y="16339"/>
                    <a:pt x="9442" y="17027"/>
                  </a:cubicBezTo>
                  <a:cubicBezTo>
                    <a:pt x="9368" y="17679"/>
                    <a:pt x="9233" y="18342"/>
                    <a:pt x="9036" y="18982"/>
                  </a:cubicBezTo>
                  <a:cubicBezTo>
                    <a:pt x="8962" y="19240"/>
                    <a:pt x="8901" y="19523"/>
                    <a:pt x="8778" y="19768"/>
                  </a:cubicBezTo>
                  <a:cubicBezTo>
                    <a:pt x="8397" y="20543"/>
                    <a:pt x="8040" y="21330"/>
                    <a:pt x="7524" y="22030"/>
                  </a:cubicBezTo>
                  <a:cubicBezTo>
                    <a:pt x="7462" y="22104"/>
                    <a:pt x="7413" y="22190"/>
                    <a:pt x="7364" y="22276"/>
                  </a:cubicBezTo>
                  <a:cubicBezTo>
                    <a:pt x="7352" y="22301"/>
                    <a:pt x="7376" y="22362"/>
                    <a:pt x="7401" y="22375"/>
                  </a:cubicBezTo>
                  <a:cubicBezTo>
                    <a:pt x="7499" y="22387"/>
                    <a:pt x="7598" y="22399"/>
                    <a:pt x="7684" y="22399"/>
                  </a:cubicBezTo>
                  <a:cubicBezTo>
                    <a:pt x="8274" y="22412"/>
                    <a:pt x="8864" y="22424"/>
                    <a:pt x="9454" y="22448"/>
                  </a:cubicBezTo>
                  <a:cubicBezTo>
                    <a:pt x="10192" y="22473"/>
                    <a:pt x="10917" y="22510"/>
                    <a:pt x="11642" y="22534"/>
                  </a:cubicBezTo>
                  <a:cubicBezTo>
                    <a:pt x="11654" y="22534"/>
                    <a:pt x="11679" y="22534"/>
                    <a:pt x="11704" y="22534"/>
                  </a:cubicBezTo>
                  <a:cubicBezTo>
                    <a:pt x="11913" y="22534"/>
                    <a:pt x="11986" y="22473"/>
                    <a:pt x="12011" y="22276"/>
                  </a:cubicBezTo>
                  <a:cubicBezTo>
                    <a:pt x="12011" y="22153"/>
                    <a:pt x="12011" y="22043"/>
                    <a:pt x="12023" y="21920"/>
                  </a:cubicBezTo>
                  <a:cubicBezTo>
                    <a:pt x="12048" y="21293"/>
                    <a:pt x="12085" y="20666"/>
                    <a:pt x="12109" y="20039"/>
                  </a:cubicBezTo>
                  <a:cubicBezTo>
                    <a:pt x="12146" y="19068"/>
                    <a:pt x="12220" y="18109"/>
                    <a:pt x="12171" y="17150"/>
                  </a:cubicBezTo>
                  <a:cubicBezTo>
                    <a:pt x="12146" y="16818"/>
                    <a:pt x="12195" y="16474"/>
                    <a:pt x="12208" y="16142"/>
                  </a:cubicBezTo>
                  <a:cubicBezTo>
                    <a:pt x="12220" y="15945"/>
                    <a:pt x="12269" y="15761"/>
                    <a:pt x="12220" y="15540"/>
                  </a:cubicBezTo>
                  <a:cubicBezTo>
                    <a:pt x="11790" y="15355"/>
                    <a:pt x="11323" y="15269"/>
                    <a:pt x="10855" y="15232"/>
                  </a:cubicBezTo>
                  <a:cubicBezTo>
                    <a:pt x="10401" y="15195"/>
                    <a:pt x="9983" y="15072"/>
                    <a:pt x="9491" y="14913"/>
                  </a:cubicBezTo>
                  <a:close/>
                  <a:moveTo>
                    <a:pt x="13855" y="7426"/>
                  </a:moveTo>
                  <a:cubicBezTo>
                    <a:pt x="13757" y="7647"/>
                    <a:pt x="13781" y="7844"/>
                    <a:pt x="13781" y="8041"/>
                  </a:cubicBezTo>
                  <a:cubicBezTo>
                    <a:pt x="13794" y="8999"/>
                    <a:pt x="13806" y="9958"/>
                    <a:pt x="13806" y="10930"/>
                  </a:cubicBezTo>
                  <a:cubicBezTo>
                    <a:pt x="13806" y="11397"/>
                    <a:pt x="13769" y="11864"/>
                    <a:pt x="13757" y="12343"/>
                  </a:cubicBezTo>
                  <a:cubicBezTo>
                    <a:pt x="13744" y="12577"/>
                    <a:pt x="13732" y="12810"/>
                    <a:pt x="13732" y="13044"/>
                  </a:cubicBezTo>
                  <a:cubicBezTo>
                    <a:pt x="13720" y="13191"/>
                    <a:pt x="13794" y="13265"/>
                    <a:pt x="13941" y="13278"/>
                  </a:cubicBezTo>
                  <a:cubicBezTo>
                    <a:pt x="14334" y="13290"/>
                    <a:pt x="14716" y="13302"/>
                    <a:pt x="15109" y="13314"/>
                  </a:cubicBezTo>
                  <a:cubicBezTo>
                    <a:pt x="15552" y="13339"/>
                    <a:pt x="15982" y="13376"/>
                    <a:pt x="16387" y="13523"/>
                  </a:cubicBezTo>
                  <a:cubicBezTo>
                    <a:pt x="16769" y="13646"/>
                    <a:pt x="17162" y="13671"/>
                    <a:pt x="17543" y="13745"/>
                  </a:cubicBezTo>
                  <a:cubicBezTo>
                    <a:pt x="17641" y="13757"/>
                    <a:pt x="17740" y="13745"/>
                    <a:pt x="17826" y="13696"/>
                  </a:cubicBezTo>
                  <a:cubicBezTo>
                    <a:pt x="18072" y="13548"/>
                    <a:pt x="18256" y="13364"/>
                    <a:pt x="18342" y="13081"/>
                  </a:cubicBezTo>
                  <a:cubicBezTo>
                    <a:pt x="18416" y="12860"/>
                    <a:pt x="18490" y="12626"/>
                    <a:pt x="18490" y="12392"/>
                  </a:cubicBezTo>
                  <a:cubicBezTo>
                    <a:pt x="18502" y="12122"/>
                    <a:pt x="18514" y="11839"/>
                    <a:pt x="18514" y="11569"/>
                  </a:cubicBezTo>
                  <a:cubicBezTo>
                    <a:pt x="18514" y="10733"/>
                    <a:pt x="18330" y="9934"/>
                    <a:pt x="18219" y="9110"/>
                  </a:cubicBezTo>
                  <a:cubicBezTo>
                    <a:pt x="18133" y="8545"/>
                    <a:pt x="17875" y="8077"/>
                    <a:pt x="17617" y="7586"/>
                  </a:cubicBezTo>
                  <a:cubicBezTo>
                    <a:pt x="17408" y="7635"/>
                    <a:pt x="17223" y="7647"/>
                    <a:pt x="17064" y="7500"/>
                  </a:cubicBezTo>
                  <a:cubicBezTo>
                    <a:pt x="16965" y="7426"/>
                    <a:pt x="16842" y="7426"/>
                    <a:pt x="16719" y="7426"/>
                  </a:cubicBezTo>
                  <a:cubicBezTo>
                    <a:pt x="15773" y="7426"/>
                    <a:pt x="14839" y="7426"/>
                    <a:pt x="13855" y="7426"/>
                  </a:cubicBezTo>
                  <a:moveTo>
                    <a:pt x="10007" y="9762"/>
                  </a:moveTo>
                  <a:cubicBezTo>
                    <a:pt x="9872" y="9725"/>
                    <a:pt x="9823" y="9835"/>
                    <a:pt x="9774" y="9909"/>
                  </a:cubicBezTo>
                  <a:cubicBezTo>
                    <a:pt x="9097" y="10831"/>
                    <a:pt x="8434" y="11753"/>
                    <a:pt x="7757" y="12675"/>
                  </a:cubicBezTo>
                  <a:cubicBezTo>
                    <a:pt x="7524" y="12995"/>
                    <a:pt x="7303" y="13327"/>
                    <a:pt x="7118" y="13671"/>
                  </a:cubicBezTo>
                  <a:cubicBezTo>
                    <a:pt x="6958" y="13991"/>
                    <a:pt x="6762" y="14286"/>
                    <a:pt x="6516" y="14531"/>
                  </a:cubicBezTo>
                  <a:cubicBezTo>
                    <a:pt x="6270" y="14777"/>
                    <a:pt x="6073" y="15048"/>
                    <a:pt x="5926" y="15343"/>
                  </a:cubicBezTo>
                  <a:cubicBezTo>
                    <a:pt x="5815" y="15589"/>
                    <a:pt x="5655" y="15773"/>
                    <a:pt x="5459" y="15945"/>
                  </a:cubicBezTo>
                  <a:cubicBezTo>
                    <a:pt x="5360" y="16044"/>
                    <a:pt x="5237" y="16130"/>
                    <a:pt x="5176" y="16253"/>
                  </a:cubicBezTo>
                  <a:cubicBezTo>
                    <a:pt x="4856" y="16806"/>
                    <a:pt x="4401" y="17297"/>
                    <a:pt x="4229" y="17937"/>
                  </a:cubicBezTo>
                  <a:cubicBezTo>
                    <a:pt x="4217" y="17974"/>
                    <a:pt x="4192" y="18011"/>
                    <a:pt x="4168" y="18047"/>
                  </a:cubicBezTo>
                  <a:cubicBezTo>
                    <a:pt x="3910" y="18441"/>
                    <a:pt x="3651" y="18834"/>
                    <a:pt x="3393" y="19228"/>
                  </a:cubicBezTo>
                  <a:cubicBezTo>
                    <a:pt x="3332" y="19314"/>
                    <a:pt x="3221" y="19387"/>
                    <a:pt x="3221" y="19510"/>
                  </a:cubicBezTo>
                  <a:cubicBezTo>
                    <a:pt x="3283" y="19596"/>
                    <a:pt x="3344" y="19670"/>
                    <a:pt x="3406" y="19744"/>
                  </a:cubicBezTo>
                  <a:cubicBezTo>
                    <a:pt x="3602" y="20063"/>
                    <a:pt x="3799" y="20383"/>
                    <a:pt x="4020" y="20678"/>
                  </a:cubicBezTo>
                  <a:cubicBezTo>
                    <a:pt x="4475" y="21305"/>
                    <a:pt x="4942" y="21908"/>
                    <a:pt x="5397" y="22522"/>
                  </a:cubicBezTo>
                  <a:cubicBezTo>
                    <a:pt x="5483" y="22633"/>
                    <a:pt x="5557" y="22743"/>
                    <a:pt x="5643" y="22854"/>
                  </a:cubicBezTo>
                  <a:cubicBezTo>
                    <a:pt x="5680" y="22903"/>
                    <a:pt x="5729" y="22928"/>
                    <a:pt x="5803" y="22977"/>
                  </a:cubicBezTo>
                  <a:cubicBezTo>
                    <a:pt x="5889" y="22891"/>
                    <a:pt x="5963" y="22793"/>
                    <a:pt x="6036" y="22707"/>
                  </a:cubicBezTo>
                  <a:cubicBezTo>
                    <a:pt x="6122" y="22633"/>
                    <a:pt x="6221" y="22559"/>
                    <a:pt x="6319" y="22498"/>
                  </a:cubicBezTo>
                  <a:cubicBezTo>
                    <a:pt x="6713" y="22252"/>
                    <a:pt x="6995" y="21908"/>
                    <a:pt x="7253" y="21526"/>
                  </a:cubicBezTo>
                  <a:cubicBezTo>
                    <a:pt x="7684" y="20887"/>
                    <a:pt x="8016" y="20186"/>
                    <a:pt x="8360" y="19510"/>
                  </a:cubicBezTo>
                  <a:cubicBezTo>
                    <a:pt x="8409" y="19424"/>
                    <a:pt x="8434" y="19326"/>
                    <a:pt x="8470" y="19228"/>
                  </a:cubicBezTo>
                  <a:cubicBezTo>
                    <a:pt x="8852" y="18023"/>
                    <a:pt x="9110" y="16793"/>
                    <a:pt x="9110" y="15527"/>
                  </a:cubicBezTo>
                  <a:cubicBezTo>
                    <a:pt x="9110" y="15232"/>
                    <a:pt x="9085" y="14937"/>
                    <a:pt x="9048" y="14642"/>
                  </a:cubicBezTo>
                  <a:cubicBezTo>
                    <a:pt x="9024" y="14445"/>
                    <a:pt x="8913" y="14322"/>
                    <a:pt x="8716" y="14273"/>
                  </a:cubicBezTo>
                  <a:cubicBezTo>
                    <a:pt x="8630" y="14249"/>
                    <a:pt x="8532" y="14212"/>
                    <a:pt x="8446" y="14150"/>
                  </a:cubicBezTo>
                  <a:cubicBezTo>
                    <a:pt x="8409" y="14126"/>
                    <a:pt x="8384" y="14064"/>
                    <a:pt x="8372" y="14015"/>
                  </a:cubicBezTo>
                  <a:cubicBezTo>
                    <a:pt x="8348" y="13954"/>
                    <a:pt x="8421" y="13843"/>
                    <a:pt x="8483" y="13831"/>
                  </a:cubicBezTo>
                  <a:cubicBezTo>
                    <a:pt x="8716" y="13782"/>
                    <a:pt x="8950" y="13732"/>
                    <a:pt x="9171" y="13683"/>
                  </a:cubicBezTo>
                  <a:cubicBezTo>
                    <a:pt x="9638" y="13769"/>
                    <a:pt x="10118" y="13720"/>
                    <a:pt x="10585" y="13818"/>
                  </a:cubicBezTo>
                  <a:cubicBezTo>
                    <a:pt x="10880" y="13880"/>
                    <a:pt x="11163" y="13941"/>
                    <a:pt x="11445" y="14040"/>
                  </a:cubicBezTo>
                  <a:cubicBezTo>
                    <a:pt x="11667" y="14126"/>
                    <a:pt x="11900" y="14150"/>
                    <a:pt x="12134" y="14114"/>
                  </a:cubicBezTo>
                  <a:cubicBezTo>
                    <a:pt x="12171" y="14101"/>
                    <a:pt x="12208" y="14077"/>
                    <a:pt x="12232" y="14052"/>
                  </a:cubicBezTo>
                  <a:cubicBezTo>
                    <a:pt x="12318" y="13929"/>
                    <a:pt x="12257" y="13671"/>
                    <a:pt x="12122" y="13659"/>
                  </a:cubicBezTo>
                  <a:cubicBezTo>
                    <a:pt x="11790" y="13622"/>
                    <a:pt x="11458" y="13585"/>
                    <a:pt x="11126" y="13560"/>
                  </a:cubicBezTo>
                  <a:cubicBezTo>
                    <a:pt x="10806" y="13536"/>
                    <a:pt x="10487" y="13548"/>
                    <a:pt x="10179" y="13474"/>
                  </a:cubicBezTo>
                  <a:cubicBezTo>
                    <a:pt x="9958" y="13413"/>
                    <a:pt x="9724" y="13364"/>
                    <a:pt x="9503" y="13511"/>
                  </a:cubicBezTo>
                  <a:cubicBezTo>
                    <a:pt x="9442" y="13560"/>
                    <a:pt x="9343" y="13536"/>
                    <a:pt x="9270" y="13536"/>
                  </a:cubicBezTo>
                  <a:cubicBezTo>
                    <a:pt x="9220" y="13536"/>
                    <a:pt x="9159" y="13499"/>
                    <a:pt x="9122" y="13474"/>
                  </a:cubicBezTo>
                  <a:cubicBezTo>
                    <a:pt x="9110" y="13462"/>
                    <a:pt x="9122" y="13388"/>
                    <a:pt x="9147" y="13364"/>
                  </a:cubicBezTo>
                  <a:cubicBezTo>
                    <a:pt x="9282" y="13265"/>
                    <a:pt x="9343" y="13130"/>
                    <a:pt x="9392" y="12970"/>
                  </a:cubicBezTo>
                  <a:cubicBezTo>
                    <a:pt x="9454" y="12761"/>
                    <a:pt x="9503" y="12552"/>
                    <a:pt x="9552" y="12343"/>
                  </a:cubicBezTo>
                  <a:cubicBezTo>
                    <a:pt x="9638" y="12036"/>
                    <a:pt x="9688" y="11729"/>
                    <a:pt x="9810" y="11434"/>
                  </a:cubicBezTo>
                  <a:cubicBezTo>
                    <a:pt x="10032" y="10893"/>
                    <a:pt x="10019" y="10327"/>
                    <a:pt x="10007" y="9762"/>
                  </a:cubicBezTo>
                  <a:moveTo>
                    <a:pt x="26062" y="29812"/>
                  </a:moveTo>
                  <a:cubicBezTo>
                    <a:pt x="25866" y="29874"/>
                    <a:pt x="25755" y="29898"/>
                    <a:pt x="25644" y="29935"/>
                  </a:cubicBezTo>
                  <a:cubicBezTo>
                    <a:pt x="25313" y="30046"/>
                    <a:pt x="24981" y="30169"/>
                    <a:pt x="24649" y="30292"/>
                  </a:cubicBezTo>
                  <a:cubicBezTo>
                    <a:pt x="24366" y="30390"/>
                    <a:pt x="24083" y="30464"/>
                    <a:pt x="23788" y="30525"/>
                  </a:cubicBezTo>
                  <a:cubicBezTo>
                    <a:pt x="23235" y="30636"/>
                    <a:pt x="22682" y="30771"/>
                    <a:pt x="22116" y="30882"/>
                  </a:cubicBezTo>
                  <a:cubicBezTo>
                    <a:pt x="21870" y="30931"/>
                    <a:pt x="21612" y="30968"/>
                    <a:pt x="21354" y="30968"/>
                  </a:cubicBezTo>
                  <a:cubicBezTo>
                    <a:pt x="20530" y="30980"/>
                    <a:pt x="19707" y="30980"/>
                    <a:pt x="18883" y="30968"/>
                  </a:cubicBezTo>
                  <a:cubicBezTo>
                    <a:pt x="18281" y="30968"/>
                    <a:pt x="17703" y="30882"/>
                    <a:pt x="17125" y="30746"/>
                  </a:cubicBezTo>
                  <a:cubicBezTo>
                    <a:pt x="16105" y="30501"/>
                    <a:pt x="15121" y="30169"/>
                    <a:pt x="14125" y="29849"/>
                  </a:cubicBezTo>
                  <a:cubicBezTo>
                    <a:pt x="13941" y="29788"/>
                    <a:pt x="13757" y="29702"/>
                    <a:pt x="13597" y="29591"/>
                  </a:cubicBezTo>
                  <a:cubicBezTo>
                    <a:pt x="13167" y="29320"/>
                    <a:pt x="12749" y="29025"/>
                    <a:pt x="12318" y="28743"/>
                  </a:cubicBezTo>
                  <a:cubicBezTo>
                    <a:pt x="11876" y="28435"/>
                    <a:pt x="11556" y="28005"/>
                    <a:pt x="11261" y="27562"/>
                  </a:cubicBezTo>
                  <a:cubicBezTo>
                    <a:pt x="11249" y="27538"/>
                    <a:pt x="11249" y="27489"/>
                    <a:pt x="11261" y="27452"/>
                  </a:cubicBezTo>
                  <a:cubicBezTo>
                    <a:pt x="11261" y="27440"/>
                    <a:pt x="11286" y="27440"/>
                    <a:pt x="11298" y="27415"/>
                  </a:cubicBezTo>
                  <a:cubicBezTo>
                    <a:pt x="11347" y="27464"/>
                    <a:pt x="11396" y="27489"/>
                    <a:pt x="11421" y="27538"/>
                  </a:cubicBezTo>
                  <a:cubicBezTo>
                    <a:pt x="11654" y="27845"/>
                    <a:pt x="11937" y="28091"/>
                    <a:pt x="12245" y="28300"/>
                  </a:cubicBezTo>
                  <a:cubicBezTo>
                    <a:pt x="12773" y="28644"/>
                    <a:pt x="13302" y="28976"/>
                    <a:pt x="13843" y="29308"/>
                  </a:cubicBezTo>
                  <a:cubicBezTo>
                    <a:pt x="13978" y="29382"/>
                    <a:pt x="14125" y="29443"/>
                    <a:pt x="14273" y="29493"/>
                  </a:cubicBezTo>
                  <a:cubicBezTo>
                    <a:pt x="15318" y="29800"/>
                    <a:pt x="16351" y="30119"/>
                    <a:pt x="17408" y="30353"/>
                  </a:cubicBezTo>
                  <a:cubicBezTo>
                    <a:pt x="17900" y="30464"/>
                    <a:pt x="18404" y="30550"/>
                    <a:pt x="18920" y="30550"/>
                  </a:cubicBezTo>
                  <a:cubicBezTo>
                    <a:pt x="19707" y="30550"/>
                    <a:pt x="20506" y="30550"/>
                    <a:pt x="21293" y="30550"/>
                  </a:cubicBezTo>
                  <a:cubicBezTo>
                    <a:pt x="21489" y="30550"/>
                    <a:pt x="21674" y="30525"/>
                    <a:pt x="21870" y="30488"/>
                  </a:cubicBezTo>
                  <a:cubicBezTo>
                    <a:pt x="22547" y="30341"/>
                    <a:pt x="23210" y="30144"/>
                    <a:pt x="23887" y="30058"/>
                  </a:cubicBezTo>
                  <a:cubicBezTo>
                    <a:pt x="24046" y="30033"/>
                    <a:pt x="24194" y="29972"/>
                    <a:pt x="24341" y="29923"/>
                  </a:cubicBezTo>
                  <a:cubicBezTo>
                    <a:pt x="24587" y="29837"/>
                    <a:pt x="24821" y="29751"/>
                    <a:pt x="25067" y="29665"/>
                  </a:cubicBezTo>
                  <a:cubicBezTo>
                    <a:pt x="25362" y="29566"/>
                    <a:pt x="25657" y="29456"/>
                    <a:pt x="25964" y="29357"/>
                  </a:cubicBezTo>
                  <a:cubicBezTo>
                    <a:pt x="26112" y="29308"/>
                    <a:pt x="26185" y="29197"/>
                    <a:pt x="26198" y="29050"/>
                  </a:cubicBezTo>
                  <a:cubicBezTo>
                    <a:pt x="26210" y="28927"/>
                    <a:pt x="26222" y="28816"/>
                    <a:pt x="26222" y="28693"/>
                  </a:cubicBezTo>
                  <a:cubicBezTo>
                    <a:pt x="26235" y="28669"/>
                    <a:pt x="26222" y="28657"/>
                    <a:pt x="26222" y="28632"/>
                  </a:cubicBezTo>
                  <a:cubicBezTo>
                    <a:pt x="26222" y="28583"/>
                    <a:pt x="26136" y="28534"/>
                    <a:pt x="26087" y="28558"/>
                  </a:cubicBezTo>
                  <a:cubicBezTo>
                    <a:pt x="25755" y="28669"/>
                    <a:pt x="25435" y="28829"/>
                    <a:pt x="25079" y="28866"/>
                  </a:cubicBezTo>
                  <a:cubicBezTo>
                    <a:pt x="24981" y="28804"/>
                    <a:pt x="24931" y="28669"/>
                    <a:pt x="24784" y="28706"/>
                  </a:cubicBezTo>
                  <a:cubicBezTo>
                    <a:pt x="24304" y="28804"/>
                    <a:pt x="23813" y="28866"/>
                    <a:pt x="23370" y="29099"/>
                  </a:cubicBezTo>
                  <a:cubicBezTo>
                    <a:pt x="23087" y="29234"/>
                    <a:pt x="22780" y="29320"/>
                    <a:pt x="22460" y="29284"/>
                  </a:cubicBezTo>
                  <a:cubicBezTo>
                    <a:pt x="21993" y="29247"/>
                    <a:pt x="21563" y="29357"/>
                    <a:pt x="21120" y="29456"/>
                  </a:cubicBezTo>
                  <a:cubicBezTo>
                    <a:pt x="20592" y="29579"/>
                    <a:pt x="20063" y="29529"/>
                    <a:pt x="19535" y="29505"/>
                  </a:cubicBezTo>
                  <a:cubicBezTo>
                    <a:pt x="19240" y="29382"/>
                    <a:pt x="18920" y="29406"/>
                    <a:pt x="18600" y="29406"/>
                  </a:cubicBezTo>
                  <a:cubicBezTo>
                    <a:pt x="18367" y="29406"/>
                    <a:pt x="18133" y="29419"/>
                    <a:pt x="17900" y="29406"/>
                  </a:cubicBezTo>
                  <a:cubicBezTo>
                    <a:pt x="17777" y="29394"/>
                    <a:pt x="17654" y="29382"/>
                    <a:pt x="17555" y="29333"/>
                  </a:cubicBezTo>
                  <a:cubicBezTo>
                    <a:pt x="17137" y="29161"/>
                    <a:pt x="16670" y="29136"/>
                    <a:pt x="16277" y="28902"/>
                  </a:cubicBezTo>
                  <a:cubicBezTo>
                    <a:pt x="15736" y="28780"/>
                    <a:pt x="15269" y="28460"/>
                    <a:pt x="14777" y="28226"/>
                  </a:cubicBezTo>
                  <a:cubicBezTo>
                    <a:pt x="14408" y="28054"/>
                    <a:pt x="14052" y="27833"/>
                    <a:pt x="13646" y="27722"/>
                  </a:cubicBezTo>
                  <a:cubicBezTo>
                    <a:pt x="13560" y="27698"/>
                    <a:pt x="13474" y="27649"/>
                    <a:pt x="13388" y="27587"/>
                  </a:cubicBezTo>
                  <a:cubicBezTo>
                    <a:pt x="12945" y="27292"/>
                    <a:pt x="12466" y="27071"/>
                    <a:pt x="12036" y="26763"/>
                  </a:cubicBezTo>
                  <a:cubicBezTo>
                    <a:pt x="11753" y="26554"/>
                    <a:pt x="11433" y="26382"/>
                    <a:pt x="11175" y="26136"/>
                  </a:cubicBezTo>
                  <a:cubicBezTo>
                    <a:pt x="11114" y="26087"/>
                    <a:pt x="11040" y="26050"/>
                    <a:pt x="10978" y="26013"/>
                  </a:cubicBezTo>
                  <a:cubicBezTo>
                    <a:pt x="10843" y="25927"/>
                    <a:pt x="10683" y="26013"/>
                    <a:pt x="10671" y="26161"/>
                  </a:cubicBezTo>
                  <a:cubicBezTo>
                    <a:pt x="10610" y="26763"/>
                    <a:pt x="10696" y="27353"/>
                    <a:pt x="10868" y="27907"/>
                  </a:cubicBezTo>
                  <a:cubicBezTo>
                    <a:pt x="10978" y="28288"/>
                    <a:pt x="11175" y="28632"/>
                    <a:pt x="11347" y="28988"/>
                  </a:cubicBezTo>
                  <a:cubicBezTo>
                    <a:pt x="11753" y="29775"/>
                    <a:pt x="12097" y="30587"/>
                    <a:pt x="12294" y="31459"/>
                  </a:cubicBezTo>
                  <a:cubicBezTo>
                    <a:pt x="12306" y="31533"/>
                    <a:pt x="12318" y="31619"/>
                    <a:pt x="12355" y="31681"/>
                  </a:cubicBezTo>
                  <a:cubicBezTo>
                    <a:pt x="12392" y="31755"/>
                    <a:pt x="12454" y="31816"/>
                    <a:pt x="12515" y="31853"/>
                  </a:cubicBezTo>
                  <a:cubicBezTo>
                    <a:pt x="12576" y="31902"/>
                    <a:pt x="12650" y="31939"/>
                    <a:pt x="12724" y="31951"/>
                  </a:cubicBezTo>
                  <a:cubicBezTo>
                    <a:pt x="13216" y="32086"/>
                    <a:pt x="13720" y="32209"/>
                    <a:pt x="14175" y="32443"/>
                  </a:cubicBezTo>
                  <a:cubicBezTo>
                    <a:pt x="14212" y="32468"/>
                    <a:pt x="14248" y="32468"/>
                    <a:pt x="14285" y="32480"/>
                  </a:cubicBezTo>
                  <a:cubicBezTo>
                    <a:pt x="14937" y="32640"/>
                    <a:pt x="15576" y="32824"/>
                    <a:pt x="16252" y="32836"/>
                  </a:cubicBezTo>
                  <a:cubicBezTo>
                    <a:pt x="16535" y="32836"/>
                    <a:pt x="16805" y="32898"/>
                    <a:pt x="17064" y="32984"/>
                  </a:cubicBezTo>
                  <a:cubicBezTo>
                    <a:pt x="17125" y="32996"/>
                    <a:pt x="17211" y="33021"/>
                    <a:pt x="17174" y="33144"/>
                  </a:cubicBezTo>
                  <a:cubicBezTo>
                    <a:pt x="16707" y="33119"/>
                    <a:pt x="16240" y="33107"/>
                    <a:pt x="15773" y="33082"/>
                  </a:cubicBezTo>
                  <a:cubicBezTo>
                    <a:pt x="15687" y="33082"/>
                    <a:pt x="15613" y="33070"/>
                    <a:pt x="15539" y="33045"/>
                  </a:cubicBezTo>
                  <a:cubicBezTo>
                    <a:pt x="15170" y="32972"/>
                    <a:pt x="14802" y="32910"/>
                    <a:pt x="14445" y="32824"/>
                  </a:cubicBezTo>
                  <a:cubicBezTo>
                    <a:pt x="14248" y="32775"/>
                    <a:pt x="14052" y="32713"/>
                    <a:pt x="13880" y="32627"/>
                  </a:cubicBezTo>
                  <a:cubicBezTo>
                    <a:pt x="13437" y="32418"/>
                    <a:pt x="12958" y="32320"/>
                    <a:pt x="12490" y="32160"/>
                  </a:cubicBezTo>
                  <a:cubicBezTo>
                    <a:pt x="12478" y="32148"/>
                    <a:pt x="12454" y="32160"/>
                    <a:pt x="12417" y="32172"/>
                  </a:cubicBezTo>
                  <a:cubicBezTo>
                    <a:pt x="12355" y="32517"/>
                    <a:pt x="12343" y="32873"/>
                    <a:pt x="12343" y="33217"/>
                  </a:cubicBezTo>
                  <a:cubicBezTo>
                    <a:pt x="12331" y="33291"/>
                    <a:pt x="12417" y="33377"/>
                    <a:pt x="12490" y="33365"/>
                  </a:cubicBezTo>
                  <a:cubicBezTo>
                    <a:pt x="12613" y="33365"/>
                    <a:pt x="12724" y="33365"/>
                    <a:pt x="12847" y="33340"/>
                  </a:cubicBezTo>
                  <a:cubicBezTo>
                    <a:pt x="13117" y="33291"/>
                    <a:pt x="13376" y="33230"/>
                    <a:pt x="13658" y="33193"/>
                  </a:cubicBezTo>
                  <a:cubicBezTo>
                    <a:pt x="13806" y="33168"/>
                    <a:pt x="13966" y="33144"/>
                    <a:pt x="14113" y="33230"/>
                  </a:cubicBezTo>
                  <a:cubicBezTo>
                    <a:pt x="14138" y="33254"/>
                    <a:pt x="14162" y="33291"/>
                    <a:pt x="14187" y="33316"/>
                  </a:cubicBezTo>
                  <a:cubicBezTo>
                    <a:pt x="14519" y="33709"/>
                    <a:pt x="14900" y="33930"/>
                    <a:pt x="15429" y="33808"/>
                  </a:cubicBezTo>
                  <a:cubicBezTo>
                    <a:pt x="15502" y="33783"/>
                    <a:pt x="15588" y="33795"/>
                    <a:pt x="15662" y="33795"/>
                  </a:cubicBezTo>
                  <a:cubicBezTo>
                    <a:pt x="16166" y="33795"/>
                    <a:pt x="16621" y="33660"/>
                    <a:pt x="17076" y="33426"/>
                  </a:cubicBezTo>
                  <a:cubicBezTo>
                    <a:pt x="17691" y="33119"/>
                    <a:pt x="18268" y="32726"/>
                    <a:pt x="18932" y="32541"/>
                  </a:cubicBezTo>
                  <a:cubicBezTo>
                    <a:pt x="18981" y="32529"/>
                    <a:pt x="19018" y="32468"/>
                    <a:pt x="19067" y="32431"/>
                  </a:cubicBezTo>
                  <a:cubicBezTo>
                    <a:pt x="19067" y="32418"/>
                    <a:pt x="19067" y="32394"/>
                    <a:pt x="19067" y="32369"/>
                  </a:cubicBezTo>
                  <a:cubicBezTo>
                    <a:pt x="18994" y="32357"/>
                    <a:pt x="18908" y="32345"/>
                    <a:pt x="18834" y="32345"/>
                  </a:cubicBezTo>
                  <a:cubicBezTo>
                    <a:pt x="18182" y="32308"/>
                    <a:pt x="17543" y="32209"/>
                    <a:pt x="16928" y="32000"/>
                  </a:cubicBezTo>
                  <a:cubicBezTo>
                    <a:pt x="16400" y="31828"/>
                    <a:pt x="15871" y="31681"/>
                    <a:pt x="15343" y="31533"/>
                  </a:cubicBezTo>
                  <a:cubicBezTo>
                    <a:pt x="14654" y="31349"/>
                    <a:pt x="14003" y="31078"/>
                    <a:pt x="13388" y="30722"/>
                  </a:cubicBezTo>
                  <a:cubicBezTo>
                    <a:pt x="12921" y="30451"/>
                    <a:pt x="12454" y="30206"/>
                    <a:pt x="12036" y="29874"/>
                  </a:cubicBezTo>
                  <a:cubicBezTo>
                    <a:pt x="11974" y="29824"/>
                    <a:pt x="11900" y="29788"/>
                    <a:pt x="11900" y="29702"/>
                  </a:cubicBezTo>
                  <a:cubicBezTo>
                    <a:pt x="11986" y="29640"/>
                    <a:pt x="12060" y="29714"/>
                    <a:pt x="12109" y="29751"/>
                  </a:cubicBezTo>
                  <a:cubicBezTo>
                    <a:pt x="12478" y="29984"/>
                    <a:pt x="12872" y="30169"/>
                    <a:pt x="13277" y="30328"/>
                  </a:cubicBezTo>
                  <a:cubicBezTo>
                    <a:pt x="13523" y="30439"/>
                    <a:pt x="13769" y="30562"/>
                    <a:pt x="14027" y="30673"/>
                  </a:cubicBezTo>
                  <a:cubicBezTo>
                    <a:pt x="14310" y="30796"/>
                    <a:pt x="14605" y="30919"/>
                    <a:pt x="14900" y="31017"/>
                  </a:cubicBezTo>
                  <a:cubicBezTo>
                    <a:pt x="15613" y="31226"/>
                    <a:pt x="16338" y="31423"/>
                    <a:pt x="17064" y="31632"/>
                  </a:cubicBezTo>
                  <a:cubicBezTo>
                    <a:pt x="17531" y="31779"/>
                    <a:pt x="18010" y="31877"/>
                    <a:pt x="18502" y="31914"/>
                  </a:cubicBezTo>
                  <a:cubicBezTo>
                    <a:pt x="19547" y="32000"/>
                    <a:pt x="20580" y="32050"/>
                    <a:pt x="21625" y="31841"/>
                  </a:cubicBezTo>
                  <a:cubicBezTo>
                    <a:pt x="22178" y="31718"/>
                    <a:pt x="22756" y="31668"/>
                    <a:pt x="23272" y="31423"/>
                  </a:cubicBezTo>
                  <a:cubicBezTo>
                    <a:pt x="23346" y="31398"/>
                    <a:pt x="23432" y="31386"/>
                    <a:pt x="23505" y="31373"/>
                  </a:cubicBezTo>
                  <a:cubicBezTo>
                    <a:pt x="23800" y="31312"/>
                    <a:pt x="24071" y="31214"/>
                    <a:pt x="24354" y="31115"/>
                  </a:cubicBezTo>
                  <a:cubicBezTo>
                    <a:pt x="24538" y="31041"/>
                    <a:pt x="24722" y="31005"/>
                    <a:pt x="24919" y="30955"/>
                  </a:cubicBezTo>
                  <a:cubicBezTo>
                    <a:pt x="25104" y="31054"/>
                    <a:pt x="25214" y="30931"/>
                    <a:pt x="25325" y="30820"/>
                  </a:cubicBezTo>
                  <a:cubicBezTo>
                    <a:pt x="25460" y="30685"/>
                    <a:pt x="25595" y="30537"/>
                    <a:pt x="25731" y="30402"/>
                  </a:cubicBezTo>
                  <a:cubicBezTo>
                    <a:pt x="25866" y="30255"/>
                    <a:pt x="25976" y="30095"/>
                    <a:pt x="26062" y="29812"/>
                  </a:cubicBezTo>
                  <a:moveTo>
                    <a:pt x="13929" y="22584"/>
                  </a:moveTo>
                  <a:cubicBezTo>
                    <a:pt x="13978" y="22596"/>
                    <a:pt x="14027" y="22633"/>
                    <a:pt x="14089" y="22633"/>
                  </a:cubicBezTo>
                  <a:cubicBezTo>
                    <a:pt x="14556" y="22670"/>
                    <a:pt x="15023" y="22707"/>
                    <a:pt x="15490" y="22731"/>
                  </a:cubicBezTo>
                  <a:cubicBezTo>
                    <a:pt x="16129" y="22756"/>
                    <a:pt x="16756" y="22780"/>
                    <a:pt x="17383" y="22694"/>
                  </a:cubicBezTo>
                  <a:cubicBezTo>
                    <a:pt x="17531" y="22670"/>
                    <a:pt x="17691" y="22670"/>
                    <a:pt x="17850" y="22694"/>
                  </a:cubicBezTo>
                  <a:cubicBezTo>
                    <a:pt x="18453" y="22780"/>
                    <a:pt x="19067" y="22743"/>
                    <a:pt x="19670" y="22780"/>
                  </a:cubicBezTo>
                  <a:cubicBezTo>
                    <a:pt x="19793" y="22793"/>
                    <a:pt x="19903" y="22731"/>
                    <a:pt x="19965" y="22621"/>
                  </a:cubicBezTo>
                  <a:cubicBezTo>
                    <a:pt x="20223" y="22166"/>
                    <a:pt x="20506" y="21711"/>
                    <a:pt x="20752" y="21244"/>
                  </a:cubicBezTo>
                  <a:cubicBezTo>
                    <a:pt x="20825" y="21108"/>
                    <a:pt x="20862" y="20949"/>
                    <a:pt x="20887" y="20789"/>
                  </a:cubicBezTo>
                  <a:cubicBezTo>
                    <a:pt x="20973" y="20322"/>
                    <a:pt x="21059" y="19867"/>
                    <a:pt x="21120" y="19400"/>
                  </a:cubicBezTo>
                  <a:cubicBezTo>
                    <a:pt x="21182" y="18822"/>
                    <a:pt x="21182" y="18256"/>
                    <a:pt x="20985" y="17703"/>
                  </a:cubicBezTo>
                  <a:cubicBezTo>
                    <a:pt x="20899" y="17482"/>
                    <a:pt x="20825" y="17273"/>
                    <a:pt x="20641" y="17088"/>
                  </a:cubicBezTo>
                  <a:cubicBezTo>
                    <a:pt x="20530" y="16978"/>
                    <a:pt x="20444" y="16855"/>
                    <a:pt x="20358" y="16720"/>
                  </a:cubicBezTo>
                  <a:cubicBezTo>
                    <a:pt x="20125" y="16326"/>
                    <a:pt x="19793" y="16019"/>
                    <a:pt x="19485" y="15687"/>
                  </a:cubicBezTo>
                  <a:cubicBezTo>
                    <a:pt x="19338" y="15540"/>
                    <a:pt x="19166" y="15478"/>
                    <a:pt x="18945" y="15515"/>
                  </a:cubicBezTo>
                  <a:cubicBezTo>
                    <a:pt x="18736" y="15552"/>
                    <a:pt x="18514" y="15576"/>
                    <a:pt x="18305" y="15601"/>
                  </a:cubicBezTo>
                  <a:cubicBezTo>
                    <a:pt x="18145" y="15626"/>
                    <a:pt x="17998" y="15650"/>
                    <a:pt x="17838" y="15650"/>
                  </a:cubicBezTo>
                  <a:cubicBezTo>
                    <a:pt x="16781" y="15638"/>
                    <a:pt x="15711" y="15687"/>
                    <a:pt x="14654" y="15601"/>
                  </a:cubicBezTo>
                  <a:cubicBezTo>
                    <a:pt x="14519" y="15589"/>
                    <a:pt x="14384" y="15589"/>
                    <a:pt x="14236" y="15576"/>
                  </a:cubicBezTo>
                  <a:cubicBezTo>
                    <a:pt x="14015" y="15564"/>
                    <a:pt x="13781" y="15699"/>
                    <a:pt x="13769" y="15994"/>
                  </a:cubicBezTo>
                  <a:cubicBezTo>
                    <a:pt x="13757" y="16609"/>
                    <a:pt x="13732" y="17211"/>
                    <a:pt x="13720" y="17826"/>
                  </a:cubicBezTo>
                  <a:cubicBezTo>
                    <a:pt x="13720" y="18072"/>
                    <a:pt x="13744" y="18330"/>
                    <a:pt x="13769" y="18588"/>
                  </a:cubicBezTo>
                  <a:cubicBezTo>
                    <a:pt x="13806" y="19191"/>
                    <a:pt x="13867" y="19805"/>
                    <a:pt x="13830" y="20408"/>
                  </a:cubicBezTo>
                  <a:cubicBezTo>
                    <a:pt x="13806" y="21022"/>
                    <a:pt x="13769" y="21625"/>
                    <a:pt x="13843" y="22239"/>
                  </a:cubicBezTo>
                  <a:cubicBezTo>
                    <a:pt x="13855" y="22350"/>
                    <a:pt x="13843" y="22473"/>
                    <a:pt x="13929" y="22584"/>
                  </a:cubicBezTo>
                  <a:close/>
                  <a:moveTo>
                    <a:pt x="7180" y="33758"/>
                  </a:moveTo>
                  <a:cubicBezTo>
                    <a:pt x="7241" y="33832"/>
                    <a:pt x="7303" y="33918"/>
                    <a:pt x="7376" y="33980"/>
                  </a:cubicBezTo>
                  <a:cubicBezTo>
                    <a:pt x="7426" y="34041"/>
                    <a:pt x="7524" y="34029"/>
                    <a:pt x="7573" y="33967"/>
                  </a:cubicBezTo>
                  <a:cubicBezTo>
                    <a:pt x="7647" y="33869"/>
                    <a:pt x="7721" y="33783"/>
                    <a:pt x="7782" y="33685"/>
                  </a:cubicBezTo>
                  <a:cubicBezTo>
                    <a:pt x="7831" y="33623"/>
                    <a:pt x="7880" y="33549"/>
                    <a:pt x="7893" y="33488"/>
                  </a:cubicBezTo>
                  <a:cubicBezTo>
                    <a:pt x="7954" y="33058"/>
                    <a:pt x="8028" y="32615"/>
                    <a:pt x="7966" y="32185"/>
                  </a:cubicBezTo>
                  <a:cubicBezTo>
                    <a:pt x="7905" y="31816"/>
                    <a:pt x="7905" y="31447"/>
                    <a:pt x="7905" y="31078"/>
                  </a:cubicBezTo>
                  <a:cubicBezTo>
                    <a:pt x="7905" y="30562"/>
                    <a:pt x="7880" y="30046"/>
                    <a:pt x="7868" y="29542"/>
                  </a:cubicBezTo>
                  <a:cubicBezTo>
                    <a:pt x="7868" y="29419"/>
                    <a:pt x="7844" y="29308"/>
                    <a:pt x="7819" y="29185"/>
                  </a:cubicBezTo>
                  <a:cubicBezTo>
                    <a:pt x="7708" y="28595"/>
                    <a:pt x="7598" y="27993"/>
                    <a:pt x="7487" y="27390"/>
                  </a:cubicBezTo>
                  <a:cubicBezTo>
                    <a:pt x="7426" y="27071"/>
                    <a:pt x="7339" y="26739"/>
                    <a:pt x="7266" y="26419"/>
                  </a:cubicBezTo>
                  <a:cubicBezTo>
                    <a:pt x="7253" y="26358"/>
                    <a:pt x="7155" y="26345"/>
                    <a:pt x="7118" y="26382"/>
                  </a:cubicBezTo>
                  <a:cubicBezTo>
                    <a:pt x="6921" y="26579"/>
                    <a:pt x="6823" y="26800"/>
                    <a:pt x="6934" y="27071"/>
                  </a:cubicBezTo>
                  <a:cubicBezTo>
                    <a:pt x="7057" y="27378"/>
                    <a:pt x="7167" y="27698"/>
                    <a:pt x="7290" y="28005"/>
                  </a:cubicBezTo>
                  <a:cubicBezTo>
                    <a:pt x="7413" y="28275"/>
                    <a:pt x="7512" y="28546"/>
                    <a:pt x="7512" y="28853"/>
                  </a:cubicBezTo>
                  <a:cubicBezTo>
                    <a:pt x="7524" y="29320"/>
                    <a:pt x="7548" y="29800"/>
                    <a:pt x="7561" y="30267"/>
                  </a:cubicBezTo>
                  <a:cubicBezTo>
                    <a:pt x="7573" y="30464"/>
                    <a:pt x="7598" y="30660"/>
                    <a:pt x="7622" y="30857"/>
                  </a:cubicBezTo>
                  <a:cubicBezTo>
                    <a:pt x="7684" y="31263"/>
                    <a:pt x="7733" y="31668"/>
                    <a:pt x="7733" y="32086"/>
                  </a:cubicBezTo>
                  <a:cubicBezTo>
                    <a:pt x="7745" y="32517"/>
                    <a:pt x="7696" y="32947"/>
                    <a:pt x="7671" y="33377"/>
                  </a:cubicBezTo>
                  <a:cubicBezTo>
                    <a:pt x="7659" y="33525"/>
                    <a:pt x="7635" y="33648"/>
                    <a:pt x="7512" y="33746"/>
                  </a:cubicBezTo>
                  <a:cubicBezTo>
                    <a:pt x="7413" y="33832"/>
                    <a:pt x="7290" y="33758"/>
                    <a:pt x="7167" y="33771"/>
                  </a:cubicBezTo>
                  <a:cubicBezTo>
                    <a:pt x="7364" y="33439"/>
                    <a:pt x="7438" y="33070"/>
                    <a:pt x="7413" y="32689"/>
                  </a:cubicBezTo>
                  <a:cubicBezTo>
                    <a:pt x="7401" y="32492"/>
                    <a:pt x="7413" y="32295"/>
                    <a:pt x="7413" y="32099"/>
                  </a:cubicBezTo>
                  <a:cubicBezTo>
                    <a:pt x="7413" y="31705"/>
                    <a:pt x="7401" y="31312"/>
                    <a:pt x="7315" y="30919"/>
                  </a:cubicBezTo>
                  <a:cubicBezTo>
                    <a:pt x="7278" y="30746"/>
                    <a:pt x="7253" y="30574"/>
                    <a:pt x="7266" y="30402"/>
                  </a:cubicBezTo>
                  <a:cubicBezTo>
                    <a:pt x="7278" y="29997"/>
                    <a:pt x="7217" y="29615"/>
                    <a:pt x="7155" y="29222"/>
                  </a:cubicBezTo>
                  <a:cubicBezTo>
                    <a:pt x="7118" y="28988"/>
                    <a:pt x="7081" y="28755"/>
                    <a:pt x="7118" y="28521"/>
                  </a:cubicBezTo>
                  <a:cubicBezTo>
                    <a:pt x="7155" y="28337"/>
                    <a:pt x="7106" y="28153"/>
                    <a:pt x="6983" y="28030"/>
                  </a:cubicBezTo>
                  <a:cubicBezTo>
                    <a:pt x="6860" y="27907"/>
                    <a:pt x="6811" y="27771"/>
                    <a:pt x="6737" y="27636"/>
                  </a:cubicBezTo>
                  <a:cubicBezTo>
                    <a:pt x="6540" y="27231"/>
                    <a:pt x="6430" y="26788"/>
                    <a:pt x="6245" y="26382"/>
                  </a:cubicBezTo>
                  <a:cubicBezTo>
                    <a:pt x="6184" y="26259"/>
                    <a:pt x="6147" y="26112"/>
                    <a:pt x="6098" y="25989"/>
                  </a:cubicBezTo>
                  <a:cubicBezTo>
                    <a:pt x="6049" y="25841"/>
                    <a:pt x="5987" y="25694"/>
                    <a:pt x="5926" y="25559"/>
                  </a:cubicBezTo>
                  <a:cubicBezTo>
                    <a:pt x="5692" y="25055"/>
                    <a:pt x="5459" y="24551"/>
                    <a:pt x="5225" y="24059"/>
                  </a:cubicBezTo>
                  <a:cubicBezTo>
                    <a:pt x="5102" y="23788"/>
                    <a:pt x="4955" y="23530"/>
                    <a:pt x="4746" y="23284"/>
                  </a:cubicBezTo>
                  <a:cubicBezTo>
                    <a:pt x="4709" y="23358"/>
                    <a:pt x="4659" y="23395"/>
                    <a:pt x="4647" y="23444"/>
                  </a:cubicBezTo>
                  <a:cubicBezTo>
                    <a:pt x="4598" y="23764"/>
                    <a:pt x="4659" y="24071"/>
                    <a:pt x="4733" y="24378"/>
                  </a:cubicBezTo>
                  <a:cubicBezTo>
                    <a:pt x="4746" y="24415"/>
                    <a:pt x="4733" y="24452"/>
                    <a:pt x="4733" y="24501"/>
                  </a:cubicBezTo>
                  <a:cubicBezTo>
                    <a:pt x="4672" y="24563"/>
                    <a:pt x="4610" y="24624"/>
                    <a:pt x="4549" y="24686"/>
                  </a:cubicBezTo>
                  <a:cubicBezTo>
                    <a:pt x="4696" y="25202"/>
                    <a:pt x="5028" y="25608"/>
                    <a:pt x="5250" y="26063"/>
                  </a:cubicBezTo>
                  <a:cubicBezTo>
                    <a:pt x="5262" y="26087"/>
                    <a:pt x="5311" y="26100"/>
                    <a:pt x="5348" y="26124"/>
                  </a:cubicBezTo>
                  <a:cubicBezTo>
                    <a:pt x="5520" y="25989"/>
                    <a:pt x="5360" y="25694"/>
                    <a:pt x="5631" y="25583"/>
                  </a:cubicBezTo>
                  <a:cubicBezTo>
                    <a:pt x="5643" y="25669"/>
                    <a:pt x="5655" y="25743"/>
                    <a:pt x="5655" y="25817"/>
                  </a:cubicBezTo>
                  <a:cubicBezTo>
                    <a:pt x="5668" y="26001"/>
                    <a:pt x="5631" y="26186"/>
                    <a:pt x="5680" y="26345"/>
                  </a:cubicBezTo>
                  <a:cubicBezTo>
                    <a:pt x="5729" y="26530"/>
                    <a:pt x="5668" y="26690"/>
                    <a:pt x="5631" y="26862"/>
                  </a:cubicBezTo>
                  <a:cubicBezTo>
                    <a:pt x="5631" y="26899"/>
                    <a:pt x="5631" y="26936"/>
                    <a:pt x="5643" y="26972"/>
                  </a:cubicBezTo>
                  <a:cubicBezTo>
                    <a:pt x="5704" y="27157"/>
                    <a:pt x="5778" y="27341"/>
                    <a:pt x="5852" y="27526"/>
                  </a:cubicBezTo>
                  <a:cubicBezTo>
                    <a:pt x="5913" y="27685"/>
                    <a:pt x="5999" y="27845"/>
                    <a:pt x="6061" y="28017"/>
                  </a:cubicBezTo>
                  <a:cubicBezTo>
                    <a:pt x="6344" y="28792"/>
                    <a:pt x="6479" y="29603"/>
                    <a:pt x="6516" y="30439"/>
                  </a:cubicBezTo>
                  <a:cubicBezTo>
                    <a:pt x="6516" y="30599"/>
                    <a:pt x="6528" y="30759"/>
                    <a:pt x="6540" y="30906"/>
                  </a:cubicBezTo>
                  <a:cubicBezTo>
                    <a:pt x="6614" y="31632"/>
                    <a:pt x="6626" y="32369"/>
                    <a:pt x="6614" y="33094"/>
                  </a:cubicBezTo>
                  <a:cubicBezTo>
                    <a:pt x="6614" y="33230"/>
                    <a:pt x="6614" y="33365"/>
                    <a:pt x="6614" y="33512"/>
                  </a:cubicBezTo>
                  <a:cubicBezTo>
                    <a:pt x="6614" y="33623"/>
                    <a:pt x="6688" y="33709"/>
                    <a:pt x="6786" y="33685"/>
                  </a:cubicBezTo>
                  <a:cubicBezTo>
                    <a:pt x="6946" y="33635"/>
                    <a:pt x="7057" y="33721"/>
                    <a:pt x="7180" y="33758"/>
                  </a:cubicBezTo>
                  <a:close/>
                  <a:moveTo>
                    <a:pt x="22559" y="32099"/>
                  </a:moveTo>
                  <a:cubicBezTo>
                    <a:pt x="22338" y="32123"/>
                    <a:pt x="22129" y="32136"/>
                    <a:pt x="21907" y="32172"/>
                  </a:cubicBezTo>
                  <a:cubicBezTo>
                    <a:pt x="21256" y="32283"/>
                    <a:pt x="20604" y="32418"/>
                    <a:pt x="19928" y="32381"/>
                  </a:cubicBezTo>
                  <a:cubicBezTo>
                    <a:pt x="19854" y="32381"/>
                    <a:pt x="19768" y="32394"/>
                    <a:pt x="19682" y="32406"/>
                  </a:cubicBezTo>
                  <a:cubicBezTo>
                    <a:pt x="19645" y="32529"/>
                    <a:pt x="19608" y="32640"/>
                    <a:pt x="19559" y="32738"/>
                  </a:cubicBezTo>
                  <a:cubicBezTo>
                    <a:pt x="19522" y="32849"/>
                    <a:pt x="19461" y="32959"/>
                    <a:pt x="19412" y="33058"/>
                  </a:cubicBezTo>
                  <a:cubicBezTo>
                    <a:pt x="19276" y="33303"/>
                    <a:pt x="19141" y="33537"/>
                    <a:pt x="19018" y="33783"/>
                  </a:cubicBezTo>
                  <a:cubicBezTo>
                    <a:pt x="18994" y="33832"/>
                    <a:pt x="18957" y="33881"/>
                    <a:pt x="19006" y="33930"/>
                  </a:cubicBezTo>
                  <a:cubicBezTo>
                    <a:pt x="19031" y="33955"/>
                    <a:pt x="19080" y="33955"/>
                    <a:pt x="19117" y="33943"/>
                  </a:cubicBezTo>
                  <a:cubicBezTo>
                    <a:pt x="19522" y="33783"/>
                    <a:pt x="19928" y="33648"/>
                    <a:pt x="20309" y="33451"/>
                  </a:cubicBezTo>
                  <a:cubicBezTo>
                    <a:pt x="20715" y="33242"/>
                    <a:pt x="21133" y="33082"/>
                    <a:pt x="21526" y="32861"/>
                  </a:cubicBezTo>
                  <a:cubicBezTo>
                    <a:pt x="21907" y="32652"/>
                    <a:pt x="22264" y="32431"/>
                    <a:pt x="22547" y="32086"/>
                  </a:cubicBezTo>
                  <a:cubicBezTo>
                    <a:pt x="22583" y="32099"/>
                    <a:pt x="22620" y="32099"/>
                    <a:pt x="22657" y="32111"/>
                  </a:cubicBezTo>
                  <a:cubicBezTo>
                    <a:pt x="22866" y="32209"/>
                    <a:pt x="22915" y="32369"/>
                    <a:pt x="22792" y="32529"/>
                  </a:cubicBezTo>
                  <a:cubicBezTo>
                    <a:pt x="22694" y="32652"/>
                    <a:pt x="22596" y="32775"/>
                    <a:pt x="22497" y="32898"/>
                  </a:cubicBezTo>
                  <a:cubicBezTo>
                    <a:pt x="22485" y="32910"/>
                    <a:pt x="22510" y="32959"/>
                    <a:pt x="22534" y="32996"/>
                  </a:cubicBezTo>
                  <a:cubicBezTo>
                    <a:pt x="22534" y="32996"/>
                    <a:pt x="22571" y="32996"/>
                    <a:pt x="22583" y="32996"/>
                  </a:cubicBezTo>
                  <a:cubicBezTo>
                    <a:pt x="22829" y="32873"/>
                    <a:pt x="23075" y="32750"/>
                    <a:pt x="23272" y="32554"/>
                  </a:cubicBezTo>
                  <a:cubicBezTo>
                    <a:pt x="23555" y="32259"/>
                    <a:pt x="23874" y="32013"/>
                    <a:pt x="24218" y="31779"/>
                  </a:cubicBezTo>
                  <a:cubicBezTo>
                    <a:pt x="24403" y="31668"/>
                    <a:pt x="24563" y="31533"/>
                    <a:pt x="24735" y="31398"/>
                  </a:cubicBezTo>
                  <a:cubicBezTo>
                    <a:pt x="24796" y="31349"/>
                    <a:pt x="24833" y="31287"/>
                    <a:pt x="24882" y="31226"/>
                  </a:cubicBezTo>
                  <a:cubicBezTo>
                    <a:pt x="24735" y="31128"/>
                    <a:pt x="24636" y="31201"/>
                    <a:pt x="24538" y="31263"/>
                  </a:cubicBezTo>
                  <a:cubicBezTo>
                    <a:pt x="24206" y="31459"/>
                    <a:pt x="23850" y="31619"/>
                    <a:pt x="23469" y="31742"/>
                  </a:cubicBezTo>
                  <a:cubicBezTo>
                    <a:pt x="23161" y="31841"/>
                    <a:pt x="22854" y="31976"/>
                    <a:pt x="22559" y="32099"/>
                  </a:cubicBezTo>
                  <a:close/>
                  <a:moveTo>
                    <a:pt x="10843" y="29173"/>
                  </a:moveTo>
                  <a:cubicBezTo>
                    <a:pt x="10831" y="29136"/>
                    <a:pt x="10819" y="29099"/>
                    <a:pt x="10819" y="29075"/>
                  </a:cubicBezTo>
                  <a:cubicBezTo>
                    <a:pt x="10831" y="29099"/>
                    <a:pt x="10843" y="29136"/>
                    <a:pt x="10843" y="29161"/>
                  </a:cubicBezTo>
                  <a:cubicBezTo>
                    <a:pt x="10855" y="29333"/>
                    <a:pt x="10917" y="29505"/>
                    <a:pt x="11015" y="29652"/>
                  </a:cubicBezTo>
                  <a:cubicBezTo>
                    <a:pt x="11040" y="29689"/>
                    <a:pt x="11101" y="29702"/>
                    <a:pt x="11138" y="29726"/>
                  </a:cubicBezTo>
                  <a:cubicBezTo>
                    <a:pt x="11150" y="29689"/>
                    <a:pt x="11163" y="29640"/>
                    <a:pt x="11150" y="29615"/>
                  </a:cubicBezTo>
                  <a:cubicBezTo>
                    <a:pt x="11089" y="29480"/>
                    <a:pt x="11015" y="29345"/>
                    <a:pt x="10941" y="29210"/>
                  </a:cubicBezTo>
                  <a:cubicBezTo>
                    <a:pt x="10929" y="29185"/>
                    <a:pt x="10880" y="29185"/>
                    <a:pt x="10843" y="29173"/>
                  </a:cubicBezTo>
                  <a:close/>
                  <a:moveTo>
                    <a:pt x="5053" y="23014"/>
                  </a:moveTo>
                  <a:cubicBezTo>
                    <a:pt x="5053" y="22965"/>
                    <a:pt x="5065" y="22916"/>
                    <a:pt x="5004" y="22891"/>
                  </a:cubicBezTo>
                  <a:cubicBezTo>
                    <a:pt x="5004" y="22891"/>
                    <a:pt x="4979" y="22928"/>
                    <a:pt x="4991" y="22928"/>
                  </a:cubicBezTo>
                  <a:cubicBezTo>
                    <a:pt x="5004" y="22952"/>
                    <a:pt x="5041" y="22977"/>
                    <a:pt x="5065" y="23002"/>
                  </a:cubicBezTo>
                  <a:cubicBezTo>
                    <a:pt x="5102" y="23088"/>
                    <a:pt x="5151" y="23161"/>
                    <a:pt x="5200" y="23247"/>
                  </a:cubicBezTo>
                  <a:cubicBezTo>
                    <a:pt x="5200" y="23247"/>
                    <a:pt x="5237" y="23247"/>
                    <a:pt x="5237" y="23247"/>
                  </a:cubicBezTo>
                  <a:cubicBezTo>
                    <a:pt x="5250" y="23235"/>
                    <a:pt x="5250" y="23211"/>
                    <a:pt x="5250" y="23198"/>
                  </a:cubicBezTo>
                  <a:cubicBezTo>
                    <a:pt x="5200" y="23112"/>
                    <a:pt x="5164" y="23014"/>
                    <a:pt x="5053" y="23014"/>
                  </a:cubicBezTo>
                  <a:close/>
                  <a:moveTo>
                    <a:pt x="23296" y="20740"/>
                  </a:moveTo>
                  <a:cubicBezTo>
                    <a:pt x="23272" y="20813"/>
                    <a:pt x="23272" y="20912"/>
                    <a:pt x="23235" y="20949"/>
                  </a:cubicBezTo>
                  <a:cubicBezTo>
                    <a:pt x="23075" y="21059"/>
                    <a:pt x="23051" y="21207"/>
                    <a:pt x="23087" y="21367"/>
                  </a:cubicBezTo>
                  <a:cubicBezTo>
                    <a:pt x="23112" y="21465"/>
                    <a:pt x="23149" y="21551"/>
                    <a:pt x="23186" y="21662"/>
                  </a:cubicBezTo>
                  <a:cubicBezTo>
                    <a:pt x="23370" y="21662"/>
                    <a:pt x="23542" y="21674"/>
                    <a:pt x="23727" y="21674"/>
                  </a:cubicBezTo>
                  <a:cubicBezTo>
                    <a:pt x="24513" y="21674"/>
                    <a:pt x="25300" y="21662"/>
                    <a:pt x="26087" y="21662"/>
                  </a:cubicBezTo>
                  <a:cubicBezTo>
                    <a:pt x="26345" y="21662"/>
                    <a:pt x="26591" y="21662"/>
                    <a:pt x="26837" y="21748"/>
                  </a:cubicBezTo>
                  <a:cubicBezTo>
                    <a:pt x="26984" y="21809"/>
                    <a:pt x="27157" y="21785"/>
                    <a:pt x="27304" y="21797"/>
                  </a:cubicBezTo>
                  <a:cubicBezTo>
                    <a:pt x="27452" y="21797"/>
                    <a:pt x="27587" y="21809"/>
                    <a:pt x="27722" y="21821"/>
                  </a:cubicBezTo>
                  <a:cubicBezTo>
                    <a:pt x="27808" y="21834"/>
                    <a:pt x="27870" y="21895"/>
                    <a:pt x="27882" y="21969"/>
                  </a:cubicBezTo>
                  <a:cubicBezTo>
                    <a:pt x="27906" y="22129"/>
                    <a:pt x="27931" y="22276"/>
                    <a:pt x="27956" y="22461"/>
                  </a:cubicBezTo>
                  <a:cubicBezTo>
                    <a:pt x="28226" y="22584"/>
                    <a:pt x="28497" y="22756"/>
                    <a:pt x="28718" y="22989"/>
                  </a:cubicBezTo>
                  <a:cubicBezTo>
                    <a:pt x="28816" y="23100"/>
                    <a:pt x="28927" y="23223"/>
                    <a:pt x="29001" y="23358"/>
                  </a:cubicBezTo>
                  <a:cubicBezTo>
                    <a:pt x="29197" y="23665"/>
                    <a:pt x="29357" y="24268"/>
                    <a:pt x="29369" y="24649"/>
                  </a:cubicBezTo>
                  <a:cubicBezTo>
                    <a:pt x="29406" y="25448"/>
                    <a:pt x="29406" y="25485"/>
                    <a:pt x="28890" y="26087"/>
                  </a:cubicBezTo>
                  <a:cubicBezTo>
                    <a:pt x="28767" y="26235"/>
                    <a:pt x="28693" y="26382"/>
                    <a:pt x="28742" y="26567"/>
                  </a:cubicBezTo>
                  <a:cubicBezTo>
                    <a:pt x="28767" y="26690"/>
                    <a:pt x="28730" y="26813"/>
                    <a:pt x="28669" y="26911"/>
                  </a:cubicBezTo>
                  <a:cubicBezTo>
                    <a:pt x="28497" y="27157"/>
                    <a:pt x="28337" y="27403"/>
                    <a:pt x="28165" y="27636"/>
                  </a:cubicBezTo>
                  <a:cubicBezTo>
                    <a:pt x="27943" y="27919"/>
                    <a:pt x="27673" y="28091"/>
                    <a:pt x="27316" y="28042"/>
                  </a:cubicBezTo>
                  <a:cubicBezTo>
                    <a:pt x="27218" y="28091"/>
                    <a:pt x="27218" y="28177"/>
                    <a:pt x="27206" y="28251"/>
                  </a:cubicBezTo>
                  <a:cubicBezTo>
                    <a:pt x="27095" y="29025"/>
                    <a:pt x="26775" y="29714"/>
                    <a:pt x="26321" y="30353"/>
                  </a:cubicBezTo>
                  <a:cubicBezTo>
                    <a:pt x="26026" y="30759"/>
                    <a:pt x="25755" y="31201"/>
                    <a:pt x="25399" y="31570"/>
                  </a:cubicBezTo>
                  <a:cubicBezTo>
                    <a:pt x="25374" y="31595"/>
                    <a:pt x="25386" y="31644"/>
                    <a:pt x="25386" y="31681"/>
                  </a:cubicBezTo>
                  <a:cubicBezTo>
                    <a:pt x="25546" y="31705"/>
                    <a:pt x="25694" y="31730"/>
                    <a:pt x="25841" y="31755"/>
                  </a:cubicBezTo>
                  <a:cubicBezTo>
                    <a:pt x="25952" y="31779"/>
                    <a:pt x="26013" y="31963"/>
                    <a:pt x="25952" y="32050"/>
                  </a:cubicBezTo>
                  <a:cubicBezTo>
                    <a:pt x="25890" y="32123"/>
                    <a:pt x="25804" y="32185"/>
                    <a:pt x="25743" y="32259"/>
                  </a:cubicBezTo>
                  <a:cubicBezTo>
                    <a:pt x="25718" y="32295"/>
                    <a:pt x="25706" y="32357"/>
                    <a:pt x="25694" y="32418"/>
                  </a:cubicBezTo>
                  <a:cubicBezTo>
                    <a:pt x="25927" y="32492"/>
                    <a:pt x="26136" y="32443"/>
                    <a:pt x="26345" y="32406"/>
                  </a:cubicBezTo>
                  <a:cubicBezTo>
                    <a:pt x="26726" y="32345"/>
                    <a:pt x="27071" y="32209"/>
                    <a:pt x="27415" y="32074"/>
                  </a:cubicBezTo>
                  <a:cubicBezTo>
                    <a:pt x="27624" y="31976"/>
                    <a:pt x="27833" y="31951"/>
                    <a:pt x="28054" y="31988"/>
                  </a:cubicBezTo>
                  <a:cubicBezTo>
                    <a:pt x="28238" y="32013"/>
                    <a:pt x="28361" y="32185"/>
                    <a:pt x="28312" y="32369"/>
                  </a:cubicBezTo>
                  <a:cubicBezTo>
                    <a:pt x="28263" y="32566"/>
                    <a:pt x="28202" y="32750"/>
                    <a:pt x="28152" y="32947"/>
                  </a:cubicBezTo>
                  <a:cubicBezTo>
                    <a:pt x="28128" y="33008"/>
                    <a:pt x="28202" y="33107"/>
                    <a:pt x="28275" y="33119"/>
                  </a:cubicBezTo>
                  <a:cubicBezTo>
                    <a:pt x="28460" y="33156"/>
                    <a:pt x="28656" y="33205"/>
                    <a:pt x="28853" y="33230"/>
                  </a:cubicBezTo>
                  <a:cubicBezTo>
                    <a:pt x="28927" y="33242"/>
                    <a:pt x="29001" y="33217"/>
                    <a:pt x="29087" y="33205"/>
                  </a:cubicBezTo>
                  <a:cubicBezTo>
                    <a:pt x="29369" y="33131"/>
                    <a:pt x="29640" y="33033"/>
                    <a:pt x="29898" y="32873"/>
                  </a:cubicBezTo>
                  <a:cubicBezTo>
                    <a:pt x="29996" y="32812"/>
                    <a:pt x="30107" y="32763"/>
                    <a:pt x="30218" y="32713"/>
                  </a:cubicBezTo>
                  <a:cubicBezTo>
                    <a:pt x="30242" y="32701"/>
                    <a:pt x="30291" y="32726"/>
                    <a:pt x="30316" y="32750"/>
                  </a:cubicBezTo>
                  <a:cubicBezTo>
                    <a:pt x="30328" y="32775"/>
                    <a:pt x="30328" y="32836"/>
                    <a:pt x="30304" y="32849"/>
                  </a:cubicBezTo>
                  <a:cubicBezTo>
                    <a:pt x="30168" y="33021"/>
                    <a:pt x="30046" y="33217"/>
                    <a:pt x="29873" y="33328"/>
                  </a:cubicBezTo>
                  <a:cubicBezTo>
                    <a:pt x="29480" y="33574"/>
                    <a:pt x="29074" y="33771"/>
                    <a:pt x="28595" y="33635"/>
                  </a:cubicBezTo>
                  <a:cubicBezTo>
                    <a:pt x="28472" y="33599"/>
                    <a:pt x="28361" y="33586"/>
                    <a:pt x="28238" y="33574"/>
                  </a:cubicBezTo>
                  <a:cubicBezTo>
                    <a:pt x="28005" y="33562"/>
                    <a:pt x="27845" y="33426"/>
                    <a:pt x="27722" y="33230"/>
                  </a:cubicBezTo>
                  <a:cubicBezTo>
                    <a:pt x="27673" y="33144"/>
                    <a:pt x="27648" y="33045"/>
                    <a:pt x="27673" y="32947"/>
                  </a:cubicBezTo>
                  <a:cubicBezTo>
                    <a:pt x="27698" y="32849"/>
                    <a:pt x="27734" y="32763"/>
                    <a:pt x="27771" y="32664"/>
                  </a:cubicBezTo>
                  <a:cubicBezTo>
                    <a:pt x="27784" y="32615"/>
                    <a:pt x="27796" y="32541"/>
                    <a:pt x="27734" y="32517"/>
                  </a:cubicBezTo>
                  <a:cubicBezTo>
                    <a:pt x="27710" y="32492"/>
                    <a:pt x="27661" y="32492"/>
                    <a:pt x="27624" y="32504"/>
                  </a:cubicBezTo>
                  <a:cubicBezTo>
                    <a:pt x="27476" y="32554"/>
                    <a:pt x="27329" y="32627"/>
                    <a:pt x="27181" y="32677"/>
                  </a:cubicBezTo>
                  <a:cubicBezTo>
                    <a:pt x="26616" y="32873"/>
                    <a:pt x="26038" y="32984"/>
                    <a:pt x="25448" y="32947"/>
                  </a:cubicBezTo>
                  <a:cubicBezTo>
                    <a:pt x="25165" y="32935"/>
                    <a:pt x="25128" y="32898"/>
                    <a:pt x="25018" y="32566"/>
                  </a:cubicBezTo>
                  <a:cubicBezTo>
                    <a:pt x="25018" y="32554"/>
                    <a:pt x="25005" y="32529"/>
                    <a:pt x="24993" y="32517"/>
                  </a:cubicBezTo>
                  <a:cubicBezTo>
                    <a:pt x="24919" y="32455"/>
                    <a:pt x="24845" y="32492"/>
                    <a:pt x="24772" y="32529"/>
                  </a:cubicBezTo>
                  <a:cubicBezTo>
                    <a:pt x="24673" y="32578"/>
                    <a:pt x="24550" y="32627"/>
                    <a:pt x="24477" y="32701"/>
                  </a:cubicBezTo>
                  <a:cubicBezTo>
                    <a:pt x="24268" y="32910"/>
                    <a:pt x="24009" y="33008"/>
                    <a:pt x="23727" y="33033"/>
                  </a:cubicBezTo>
                  <a:cubicBezTo>
                    <a:pt x="23444" y="33070"/>
                    <a:pt x="23210" y="33181"/>
                    <a:pt x="22965" y="33328"/>
                  </a:cubicBezTo>
                  <a:cubicBezTo>
                    <a:pt x="22817" y="33426"/>
                    <a:pt x="22669" y="33525"/>
                    <a:pt x="22522" y="33611"/>
                  </a:cubicBezTo>
                  <a:cubicBezTo>
                    <a:pt x="22411" y="33672"/>
                    <a:pt x="22301" y="33709"/>
                    <a:pt x="22190" y="33721"/>
                  </a:cubicBezTo>
                  <a:cubicBezTo>
                    <a:pt x="21956" y="33758"/>
                    <a:pt x="21760" y="33709"/>
                    <a:pt x="21649" y="33463"/>
                  </a:cubicBezTo>
                  <a:cubicBezTo>
                    <a:pt x="21637" y="33426"/>
                    <a:pt x="21600" y="33414"/>
                    <a:pt x="21563" y="33377"/>
                  </a:cubicBezTo>
                  <a:cubicBezTo>
                    <a:pt x="21120" y="33586"/>
                    <a:pt x="20678" y="33795"/>
                    <a:pt x="20235" y="33992"/>
                  </a:cubicBezTo>
                  <a:cubicBezTo>
                    <a:pt x="19854" y="34152"/>
                    <a:pt x="19461" y="34299"/>
                    <a:pt x="19080" y="34447"/>
                  </a:cubicBezTo>
                  <a:cubicBezTo>
                    <a:pt x="18883" y="34508"/>
                    <a:pt x="18686" y="34508"/>
                    <a:pt x="18490" y="34459"/>
                  </a:cubicBezTo>
                  <a:cubicBezTo>
                    <a:pt x="18391" y="34434"/>
                    <a:pt x="18293" y="34287"/>
                    <a:pt x="18342" y="34189"/>
                  </a:cubicBezTo>
                  <a:cubicBezTo>
                    <a:pt x="18453" y="33955"/>
                    <a:pt x="18576" y="33721"/>
                    <a:pt x="18686" y="33500"/>
                  </a:cubicBezTo>
                  <a:cubicBezTo>
                    <a:pt x="18760" y="33365"/>
                    <a:pt x="18846" y="33230"/>
                    <a:pt x="18920" y="33094"/>
                  </a:cubicBezTo>
                  <a:cubicBezTo>
                    <a:pt x="18932" y="33070"/>
                    <a:pt x="18908" y="33021"/>
                    <a:pt x="18883" y="32996"/>
                  </a:cubicBezTo>
                  <a:cubicBezTo>
                    <a:pt x="18883" y="32984"/>
                    <a:pt x="18858" y="32972"/>
                    <a:pt x="18834" y="32984"/>
                  </a:cubicBezTo>
                  <a:cubicBezTo>
                    <a:pt x="18588" y="33045"/>
                    <a:pt x="18354" y="33131"/>
                    <a:pt x="18133" y="33267"/>
                  </a:cubicBezTo>
                  <a:cubicBezTo>
                    <a:pt x="17346" y="33783"/>
                    <a:pt x="16474" y="34078"/>
                    <a:pt x="15576" y="34324"/>
                  </a:cubicBezTo>
                  <a:cubicBezTo>
                    <a:pt x="15170" y="34434"/>
                    <a:pt x="14789" y="34348"/>
                    <a:pt x="14457" y="34115"/>
                  </a:cubicBezTo>
                  <a:cubicBezTo>
                    <a:pt x="14248" y="33967"/>
                    <a:pt x="14064" y="33783"/>
                    <a:pt x="13830" y="33599"/>
                  </a:cubicBezTo>
                  <a:cubicBezTo>
                    <a:pt x="13597" y="33611"/>
                    <a:pt x="13314" y="33611"/>
                    <a:pt x="13056" y="33709"/>
                  </a:cubicBezTo>
                  <a:cubicBezTo>
                    <a:pt x="12773" y="33808"/>
                    <a:pt x="12466" y="33771"/>
                    <a:pt x="12183" y="33832"/>
                  </a:cubicBezTo>
                  <a:cubicBezTo>
                    <a:pt x="11925" y="33894"/>
                    <a:pt x="11691" y="34090"/>
                    <a:pt x="11445" y="34189"/>
                  </a:cubicBezTo>
                  <a:cubicBezTo>
                    <a:pt x="11077" y="34336"/>
                    <a:pt x="10683" y="34422"/>
                    <a:pt x="10327" y="34582"/>
                  </a:cubicBezTo>
                  <a:cubicBezTo>
                    <a:pt x="9847" y="34791"/>
                    <a:pt x="9380" y="35049"/>
                    <a:pt x="8913" y="35295"/>
                  </a:cubicBezTo>
                  <a:cubicBezTo>
                    <a:pt x="8729" y="35393"/>
                    <a:pt x="8618" y="35565"/>
                    <a:pt x="8507" y="35725"/>
                  </a:cubicBezTo>
                  <a:cubicBezTo>
                    <a:pt x="8409" y="35897"/>
                    <a:pt x="8261" y="35959"/>
                    <a:pt x="8052" y="35910"/>
                  </a:cubicBezTo>
                  <a:cubicBezTo>
                    <a:pt x="7880" y="35615"/>
                    <a:pt x="7708" y="35307"/>
                    <a:pt x="7548" y="35000"/>
                  </a:cubicBezTo>
                  <a:cubicBezTo>
                    <a:pt x="7401" y="34730"/>
                    <a:pt x="7204" y="34521"/>
                    <a:pt x="6934" y="34373"/>
                  </a:cubicBezTo>
                  <a:cubicBezTo>
                    <a:pt x="6565" y="34189"/>
                    <a:pt x="6221" y="33955"/>
                    <a:pt x="5815" y="33857"/>
                  </a:cubicBezTo>
                  <a:cubicBezTo>
                    <a:pt x="5680" y="33820"/>
                    <a:pt x="5557" y="33758"/>
                    <a:pt x="5434" y="33697"/>
                  </a:cubicBezTo>
                  <a:cubicBezTo>
                    <a:pt x="5200" y="33574"/>
                    <a:pt x="4955" y="33512"/>
                    <a:pt x="4696" y="33586"/>
                  </a:cubicBezTo>
                  <a:cubicBezTo>
                    <a:pt x="4598" y="33611"/>
                    <a:pt x="4487" y="33586"/>
                    <a:pt x="4401" y="33549"/>
                  </a:cubicBezTo>
                  <a:cubicBezTo>
                    <a:pt x="4057" y="33414"/>
                    <a:pt x="3676" y="33414"/>
                    <a:pt x="3307" y="33328"/>
                  </a:cubicBezTo>
                  <a:cubicBezTo>
                    <a:pt x="3283" y="33316"/>
                    <a:pt x="3233" y="33340"/>
                    <a:pt x="3221" y="33365"/>
                  </a:cubicBezTo>
                  <a:cubicBezTo>
                    <a:pt x="3197" y="33402"/>
                    <a:pt x="3209" y="33451"/>
                    <a:pt x="3221" y="33476"/>
                  </a:cubicBezTo>
                  <a:cubicBezTo>
                    <a:pt x="3344" y="33611"/>
                    <a:pt x="3467" y="33734"/>
                    <a:pt x="3602" y="33857"/>
                  </a:cubicBezTo>
                  <a:cubicBezTo>
                    <a:pt x="3799" y="34041"/>
                    <a:pt x="3910" y="34299"/>
                    <a:pt x="4094" y="34496"/>
                  </a:cubicBezTo>
                  <a:cubicBezTo>
                    <a:pt x="4131" y="34533"/>
                    <a:pt x="4082" y="34631"/>
                    <a:pt x="4020" y="34643"/>
                  </a:cubicBezTo>
                  <a:cubicBezTo>
                    <a:pt x="3983" y="34643"/>
                    <a:pt x="3946" y="34668"/>
                    <a:pt x="3910" y="34668"/>
                  </a:cubicBezTo>
                  <a:cubicBezTo>
                    <a:pt x="3479" y="34631"/>
                    <a:pt x="3037" y="34680"/>
                    <a:pt x="2631" y="34508"/>
                  </a:cubicBezTo>
                  <a:cubicBezTo>
                    <a:pt x="2582" y="34484"/>
                    <a:pt x="2520" y="34484"/>
                    <a:pt x="2459" y="34484"/>
                  </a:cubicBezTo>
                  <a:cubicBezTo>
                    <a:pt x="2361" y="34471"/>
                    <a:pt x="2299" y="34545"/>
                    <a:pt x="2336" y="34619"/>
                  </a:cubicBezTo>
                  <a:cubicBezTo>
                    <a:pt x="2373" y="34705"/>
                    <a:pt x="2422" y="34791"/>
                    <a:pt x="2447" y="34889"/>
                  </a:cubicBezTo>
                  <a:cubicBezTo>
                    <a:pt x="2471" y="34938"/>
                    <a:pt x="2459" y="35012"/>
                    <a:pt x="2397" y="35037"/>
                  </a:cubicBezTo>
                  <a:cubicBezTo>
                    <a:pt x="2348" y="35049"/>
                    <a:pt x="2275" y="35061"/>
                    <a:pt x="2225" y="35049"/>
                  </a:cubicBezTo>
                  <a:cubicBezTo>
                    <a:pt x="2176" y="35037"/>
                    <a:pt x="2127" y="34988"/>
                    <a:pt x="2090" y="34951"/>
                  </a:cubicBezTo>
                  <a:cubicBezTo>
                    <a:pt x="1684" y="34484"/>
                    <a:pt x="1156" y="34324"/>
                    <a:pt x="578" y="34250"/>
                  </a:cubicBezTo>
                  <a:cubicBezTo>
                    <a:pt x="443" y="34225"/>
                    <a:pt x="308" y="34201"/>
                    <a:pt x="172" y="34176"/>
                  </a:cubicBezTo>
                  <a:cubicBezTo>
                    <a:pt x="111" y="34164"/>
                    <a:pt x="62" y="34041"/>
                    <a:pt x="99" y="33980"/>
                  </a:cubicBezTo>
                  <a:cubicBezTo>
                    <a:pt x="123" y="33930"/>
                    <a:pt x="160" y="33881"/>
                    <a:pt x="209" y="33869"/>
                  </a:cubicBezTo>
                  <a:cubicBezTo>
                    <a:pt x="283" y="33844"/>
                    <a:pt x="369" y="33832"/>
                    <a:pt x="443" y="33832"/>
                  </a:cubicBezTo>
                  <a:cubicBezTo>
                    <a:pt x="873" y="33857"/>
                    <a:pt x="1316" y="33844"/>
                    <a:pt x="1734" y="33967"/>
                  </a:cubicBezTo>
                  <a:cubicBezTo>
                    <a:pt x="1918" y="34016"/>
                    <a:pt x="2127" y="34029"/>
                    <a:pt x="2324" y="34041"/>
                  </a:cubicBezTo>
                  <a:cubicBezTo>
                    <a:pt x="2557" y="34066"/>
                    <a:pt x="2779" y="34115"/>
                    <a:pt x="3012" y="34189"/>
                  </a:cubicBezTo>
                  <a:cubicBezTo>
                    <a:pt x="3024" y="34201"/>
                    <a:pt x="3074" y="34164"/>
                    <a:pt x="3098" y="34139"/>
                  </a:cubicBezTo>
                  <a:cubicBezTo>
                    <a:pt x="3098" y="34127"/>
                    <a:pt x="3098" y="34103"/>
                    <a:pt x="3086" y="34078"/>
                  </a:cubicBezTo>
                  <a:cubicBezTo>
                    <a:pt x="3000" y="33943"/>
                    <a:pt x="2889" y="33844"/>
                    <a:pt x="2729" y="33771"/>
                  </a:cubicBezTo>
                  <a:cubicBezTo>
                    <a:pt x="2570" y="33709"/>
                    <a:pt x="2410" y="33623"/>
                    <a:pt x="2238" y="33574"/>
                  </a:cubicBezTo>
                  <a:cubicBezTo>
                    <a:pt x="2004" y="33512"/>
                    <a:pt x="1893" y="33279"/>
                    <a:pt x="1672" y="33193"/>
                  </a:cubicBezTo>
                  <a:cubicBezTo>
                    <a:pt x="1648" y="33181"/>
                    <a:pt x="1648" y="33082"/>
                    <a:pt x="1660" y="33033"/>
                  </a:cubicBezTo>
                  <a:cubicBezTo>
                    <a:pt x="1660" y="33008"/>
                    <a:pt x="1697" y="32959"/>
                    <a:pt x="1734" y="32959"/>
                  </a:cubicBezTo>
                  <a:cubicBezTo>
                    <a:pt x="1955" y="32886"/>
                    <a:pt x="2188" y="32886"/>
                    <a:pt x="2422" y="32898"/>
                  </a:cubicBezTo>
                  <a:cubicBezTo>
                    <a:pt x="2717" y="32910"/>
                    <a:pt x="3012" y="32922"/>
                    <a:pt x="3307" y="32922"/>
                  </a:cubicBezTo>
                  <a:cubicBezTo>
                    <a:pt x="3406" y="32922"/>
                    <a:pt x="3492" y="32799"/>
                    <a:pt x="3455" y="32701"/>
                  </a:cubicBezTo>
                  <a:cubicBezTo>
                    <a:pt x="3418" y="32590"/>
                    <a:pt x="3393" y="32468"/>
                    <a:pt x="3332" y="32381"/>
                  </a:cubicBezTo>
                  <a:cubicBezTo>
                    <a:pt x="3135" y="32086"/>
                    <a:pt x="3147" y="31779"/>
                    <a:pt x="3233" y="31472"/>
                  </a:cubicBezTo>
                  <a:cubicBezTo>
                    <a:pt x="3307" y="31140"/>
                    <a:pt x="3430" y="30833"/>
                    <a:pt x="3541" y="30513"/>
                  </a:cubicBezTo>
                  <a:cubicBezTo>
                    <a:pt x="3565" y="30439"/>
                    <a:pt x="3615" y="30378"/>
                    <a:pt x="3664" y="30316"/>
                  </a:cubicBezTo>
                  <a:cubicBezTo>
                    <a:pt x="3934" y="30046"/>
                    <a:pt x="4094" y="29714"/>
                    <a:pt x="4217" y="29357"/>
                  </a:cubicBezTo>
                  <a:cubicBezTo>
                    <a:pt x="4315" y="29050"/>
                    <a:pt x="4426" y="28755"/>
                    <a:pt x="4610" y="28497"/>
                  </a:cubicBezTo>
                  <a:cubicBezTo>
                    <a:pt x="4709" y="28374"/>
                    <a:pt x="4746" y="28214"/>
                    <a:pt x="4795" y="28066"/>
                  </a:cubicBezTo>
                  <a:cubicBezTo>
                    <a:pt x="4844" y="27919"/>
                    <a:pt x="4881" y="27771"/>
                    <a:pt x="4930" y="27612"/>
                  </a:cubicBezTo>
                  <a:cubicBezTo>
                    <a:pt x="5065" y="27058"/>
                    <a:pt x="5065" y="26997"/>
                    <a:pt x="4881" y="26468"/>
                  </a:cubicBezTo>
                  <a:cubicBezTo>
                    <a:pt x="4844" y="26333"/>
                    <a:pt x="4782" y="26210"/>
                    <a:pt x="4733" y="26087"/>
                  </a:cubicBezTo>
                  <a:cubicBezTo>
                    <a:pt x="4537" y="25657"/>
                    <a:pt x="4340" y="25227"/>
                    <a:pt x="4143" y="24796"/>
                  </a:cubicBezTo>
                  <a:cubicBezTo>
                    <a:pt x="4020" y="24526"/>
                    <a:pt x="3848" y="24280"/>
                    <a:pt x="3639" y="24059"/>
                  </a:cubicBezTo>
                  <a:cubicBezTo>
                    <a:pt x="3516" y="23936"/>
                    <a:pt x="3442" y="23788"/>
                    <a:pt x="3381" y="23616"/>
                  </a:cubicBezTo>
                  <a:cubicBezTo>
                    <a:pt x="3283" y="23358"/>
                    <a:pt x="3147" y="23112"/>
                    <a:pt x="3012" y="22879"/>
                  </a:cubicBezTo>
                  <a:cubicBezTo>
                    <a:pt x="2557" y="22116"/>
                    <a:pt x="2102" y="21354"/>
                    <a:pt x="1648" y="20592"/>
                  </a:cubicBezTo>
                  <a:cubicBezTo>
                    <a:pt x="1488" y="20297"/>
                    <a:pt x="1328" y="20002"/>
                    <a:pt x="1180" y="19707"/>
                  </a:cubicBezTo>
                  <a:cubicBezTo>
                    <a:pt x="1070" y="19473"/>
                    <a:pt x="959" y="19240"/>
                    <a:pt x="775" y="19055"/>
                  </a:cubicBezTo>
                  <a:cubicBezTo>
                    <a:pt x="713" y="18994"/>
                    <a:pt x="652" y="18896"/>
                    <a:pt x="615" y="18810"/>
                  </a:cubicBezTo>
                  <a:cubicBezTo>
                    <a:pt x="529" y="18502"/>
                    <a:pt x="295" y="18269"/>
                    <a:pt x="160" y="17986"/>
                  </a:cubicBezTo>
                  <a:cubicBezTo>
                    <a:pt x="135" y="17924"/>
                    <a:pt x="49" y="17888"/>
                    <a:pt x="0" y="17851"/>
                  </a:cubicBezTo>
                  <a:cubicBezTo>
                    <a:pt x="25" y="17629"/>
                    <a:pt x="74" y="17482"/>
                    <a:pt x="283" y="17408"/>
                  </a:cubicBezTo>
                  <a:cubicBezTo>
                    <a:pt x="344" y="17384"/>
                    <a:pt x="394" y="17310"/>
                    <a:pt x="455" y="17261"/>
                  </a:cubicBezTo>
                  <a:cubicBezTo>
                    <a:pt x="504" y="17236"/>
                    <a:pt x="566" y="17187"/>
                    <a:pt x="603" y="17199"/>
                  </a:cubicBezTo>
                  <a:cubicBezTo>
                    <a:pt x="775" y="17273"/>
                    <a:pt x="898" y="17187"/>
                    <a:pt x="1008" y="17076"/>
                  </a:cubicBezTo>
                  <a:cubicBezTo>
                    <a:pt x="1193" y="16892"/>
                    <a:pt x="1389" y="16720"/>
                    <a:pt x="1611" y="16597"/>
                  </a:cubicBezTo>
                  <a:cubicBezTo>
                    <a:pt x="1660" y="16560"/>
                    <a:pt x="1709" y="16535"/>
                    <a:pt x="1758" y="16486"/>
                  </a:cubicBezTo>
                  <a:cubicBezTo>
                    <a:pt x="2102" y="16166"/>
                    <a:pt x="2496" y="15908"/>
                    <a:pt x="2877" y="15626"/>
                  </a:cubicBezTo>
                  <a:cubicBezTo>
                    <a:pt x="3516" y="15158"/>
                    <a:pt x="4094" y="14630"/>
                    <a:pt x="4684" y="14101"/>
                  </a:cubicBezTo>
                  <a:cubicBezTo>
                    <a:pt x="5016" y="13794"/>
                    <a:pt x="5360" y="13499"/>
                    <a:pt x="5729" y="13228"/>
                  </a:cubicBezTo>
                  <a:cubicBezTo>
                    <a:pt x="6086" y="12958"/>
                    <a:pt x="6417" y="12651"/>
                    <a:pt x="6749" y="12343"/>
                  </a:cubicBezTo>
                  <a:cubicBezTo>
                    <a:pt x="7081" y="12048"/>
                    <a:pt x="7401" y="11765"/>
                    <a:pt x="7782" y="11556"/>
                  </a:cubicBezTo>
                  <a:cubicBezTo>
                    <a:pt x="8016" y="11421"/>
                    <a:pt x="8249" y="11261"/>
                    <a:pt x="8397" y="11016"/>
                  </a:cubicBezTo>
                  <a:cubicBezTo>
                    <a:pt x="8876" y="10573"/>
                    <a:pt x="9208" y="10008"/>
                    <a:pt x="9601" y="9479"/>
                  </a:cubicBezTo>
                  <a:cubicBezTo>
                    <a:pt x="9724" y="9307"/>
                    <a:pt x="9810" y="9110"/>
                    <a:pt x="9921" y="8926"/>
                  </a:cubicBezTo>
                  <a:cubicBezTo>
                    <a:pt x="10032" y="8741"/>
                    <a:pt x="10032" y="8545"/>
                    <a:pt x="9983" y="8348"/>
                  </a:cubicBezTo>
                  <a:cubicBezTo>
                    <a:pt x="9909" y="8041"/>
                    <a:pt x="9835" y="7733"/>
                    <a:pt x="9749" y="7438"/>
                  </a:cubicBezTo>
                  <a:cubicBezTo>
                    <a:pt x="9638" y="7106"/>
                    <a:pt x="9417" y="6860"/>
                    <a:pt x="9183" y="6615"/>
                  </a:cubicBezTo>
                  <a:cubicBezTo>
                    <a:pt x="9036" y="6455"/>
                    <a:pt x="8864" y="6319"/>
                    <a:pt x="8716" y="6160"/>
                  </a:cubicBezTo>
                  <a:cubicBezTo>
                    <a:pt x="8643" y="6098"/>
                    <a:pt x="8692" y="5951"/>
                    <a:pt x="8790" y="5938"/>
                  </a:cubicBezTo>
                  <a:cubicBezTo>
                    <a:pt x="8864" y="5914"/>
                    <a:pt x="8950" y="5902"/>
                    <a:pt x="9024" y="5914"/>
                  </a:cubicBezTo>
                  <a:cubicBezTo>
                    <a:pt x="9503" y="6012"/>
                    <a:pt x="9983" y="6123"/>
                    <a:pt x="10462" y="6258"/>
                  </a:cubicBezTo>
                  <a:cubicBezTo>
                    <a:pt x="10732" y="6344"/>
                    <a:pt x="11028" y="6442"/>
                    <a:pt x="11359" y="6381"/>
                  </a:cubicBezTo>
                  <a:cubicBezTo>
                    <a:pt x="11593" y="6147"/>
                    <a:pt x="11765" y="5840"/>
                    <a:pt x="11937" y="5533"/>
                  </a:cubicBezTo>
                  <a:cubicBezTo>
                    <a:pt x="12060" y="5311"/>
                    <a:pt x="12134" y="5053"/>
                    <a:pt x="12318" y="4869"/>
                  </a:cubicBezTo>
                  <a:cubicBezTo>
                    <a:pt x="12380" y="4820"/>
                    <a:pt x="12392" y="4734"/>
                    <a:pt x="12404" y="4660"/>
                  </a:cubicBezTo>
                  <a:cubicBezTo>
                    <a:pt x="12441" y="4488"/>
                    <a:pt x="12454" y="4303"/>
                    <a:pt x="12490" y="4131"/>
                  </a:cubicBezTo>
                  <a:cubicBezTo>
                    <a:pt x="12564" y="3701"/>
                    <a:pt x="12638" y="3283"/>
                    <a:pt x="12736" y="2853"/>
                  </a:cubicBezTo>
                  <a:cubicBezTo>
                    <a:pt x="12859" y="2275"/>
                    <a:pt x="12970" y="1697"/>
                    <a:pt x="12982" y="1107"/>
                  </a:cubicBezTo>
                  <a:cubicBezTo>
                    <a:pt x="12994" y="837"/>
                    <a:pt x="13044" y="554"/>
                    <a:pt x="13105" y="283"/>
                  </a:cubicBezTo>
                  <a:cubicBezTo>
                    <a:pt x="13142" y="99"/>
                    <a:pt x="13425" y="1"/>
                    <a:pt x="13572" y="136"/>
                  </a:cubicBezTo>
                  <a:cubicBezTo>
                    <a:pt x="13671" y="210"/>
                    <a:pt x="13744" y="296"/>
                    <a:pt x="13818" y="394"/>
                  </a:cubicBezTo>
                  <a:cubicBezTo>
                    <a:pt x="14015" y="615"/>
                    <a:pt x="14199" y="837"/>
                    <a:pt x="14396" y="1058"/>
                  </a:cubicBezTo>
                  <a:cubicBezTo>
                    <a:pt x="14556" y="1242"/>
                    <a:pt x="14752" y="1365"/>
                    <a:pt x="14974" y="1451"/>
                  </a:cubicBezTo>
                  <a:cubicBezTo>
                    <a:pt x="15367" y="1599"/>
                    <a:pt x="15748" y="1759"/>
                    <a:pt x="16129" y="1918"/>
                  </a:cubicBezTo>
                  <a:cubicBezTo>
                    <a:pt x="16400" y="2029"/>
                    <a:pt x="16695" y="2091"/>
                    <a:pt x="16990" y="2115"/>
                  </a:cubicBezTo>
                  <a:cubicBezTo>
                    <a:pt x="17346" y="2140"/>
                    <a:pt x="17617" y="2324"/>
                    <a:pt x="17850" y="2558"/>
                  </a:cubicBezTo>
                  <a:cubicBezTo>
                    <a:pt x="17998" y="2705"/>
                    <a:pt x="17973" y="2877"/>
                    <a:pt x="17814" y="2951"/>
                  </a:cubicBezTo>
                  <a:cubicBezTo>
                    <a:pt x="17555" y="3086"/>
                    <a:pt x="17297" y="3234"/>
                    <a:pt x="16990" y="3246"/>
                  </a:cubicBezTo>
                  <a:cubicBezTo>
                    <a:pt x="16855" y="3246"/>
                    <a:pt x="16719" y="3308"/>
                    <a:pt x="16584" y="3332"/>
                  </a:cubicBezTo>
                  <a:cubicBezTo>
                    <a:pt x="16474" y="3357"/>
                    <a:pt x="16351" y="3406"/>
                    <a:pt x="16240" y="3406"/>
                  </a:cubicBezTo>
                  <a:cubicBezTo>
                    <a:pt x="15834" y="3394"/>
                    <a:pt x="15453" y="3517"/>
                    <a:pt x="15047" y="3529"/>
                  </a:cubicBezTo>
                  <a:cubicBezTo>
                    <a:pt x="15060" y="3590"/>
                    <a:pt x="15047" y="3664"/>
                    <a:pt x="15072" y="3701"/>
                  </a:cubicBezTo>
                  <a:cubicBezTo>
                    <a:pt x="15281" y="4107"/>
                    <a:pt x="15515" y="4488"/>
                    <a:pt x="15773" y="4869"/>
                  </a:cubicBezTo>
                  <a:cubicBezTo>
                    <a:pt x="16031" y="5238"/>
                    <a:pt x="16240" y="5643"/>
                    <a:pt x="16474" y="6024"/>
                  </a:cubicBezTo>
                  <a:cubicBezTo>
                    <a:pt x="16547" y="6147"/>
                    <a:pt x="16621" y="6258"/>
                    <a:pt x="16695" y="6369"/>
                  </a:cubicBezTo>
                  <a:cubicBezTo>
                    <a:pt x="17014" y="6430"/>
                    <a:pt x="17334" y="6406"/>
                    <a:pt x="17654" y="6406"/>
                  </a:cubicBezTo>
                  <a:cubicBezTo>
                    <a:pt x="17961" y="6406"/>
                    <a:pt x="18281" y="6442"/>
                    <a:pt x="18588" y="6319"/>
                  </a:cubicBezTo>
                  <a:cubicBezTo>
                    <a:pt x="18649" y="6295"/>
                    <a:pt x="18748" y="6356"/>
                    <a:pt x="18785" y="6418"/>
                  </a:cubicBezTo>
                  <a:cubicBezTo>
                    <a:pt x="18822" y="6516"/>
                    <a:pt x="18822" y="6615"/>
                    <a:pt x="18760" y="6701"/>
                  </a:cubicBezTo>
                  <a:cubicBezTo>
                    <a:pt x="18736" y="6750"/>
                    <a:pt x="18686" y="6787"/>
                    <a:pt x="18637" y="6824"/>
                  </a:cubicBezTo>
                  <a:cubicBezTo>
                    <a:pt x="18514" y="6922"/>
                    <a:pt x="18391" y="7020"/>
                    <a:pt x="18268" y="7119"/>
                  </a:cubicBezTo>
                  <a:cubicBezTo>
                    <a:pt x="18010" y="7315"/>
                    <a:pt x="18023" y="7414"/>
                    <a:pt x="18121" y="7672"/>
                  </a:cubicBezTo>
                  <a:cubicBezTo>
                    <a:pt x="18145" y="7721"/>
                    <a:pt x="18170" y="7782"/>
                    <a:pt x="18207" y="7832"/>
                  </a:cubicBezTo>
                  <a:cubicBezTo>
                    <a:pt x="18465" y="8200"/>
                    <a:pt x="18539" y="8618"/>
                    <a:pt x="18625" y="9049"/>
                  </a:cubicBezTo>
                  <a:cubicBezTo>
                    <a:pt x="18797" y="9897"/>
                    <a:pt x="18932" y="10757"/>
                    <a:pt x="18994" y="11618"/>
                  </a:cubicBezTo>
                  <a:cubicBezTo>
                    <a:pt x="18994" y="11778"/>
                    <a:pt x="18994" y="11938"/>
                    <a:pt x="18994" y="12085"/>
                  </a:cubicBezTo>
                  <a:cubicBezTo>
                    <a:pt x="18994" y="12208"/>
                    <a:pt x="18981" y="12331"/>
                    <a:pt x="18981" y="12442"/>
                  </a:cubicBezTo>
                  <a:cubicBezTo>
                    <a:pt x="18981" y="12503"/>
                    <a:pt x="18994" y="12565"/>
                    <a:pt x="19067" y="12577"/>
                  </a:cubicBezTo>
                  <a:cubicBezTo>
                    <a:pt x="19092" y="12577"/>
                    <a:pt x="19141" y="12565"/>
                    <a:pt x="19166" y="12528"/>
                  </a:cubicBezTo>
                  <a:cubicBezTo>
                    <a:pt x="19387" y="12245"/>
                    <a:pt x="19633" y="11950"/>
                    <a:pt x="19793" y="11618"/>
                  </a:cubicBezTo>
                  <a:cubicBezTo>
                    <a:pt x="19965" y="11274"/>
                    <a:pt x="20186" y="10966"/>
                    <a:pt x="20383" y="10659"/>
                  </a:cubicBezTo>
                  <a:cubicBezTo>
                    <a:pt x="20629" y="10278"/>
                    <a:pt x="20813" y="9860"/>
                    <a:pt x="21022" y="9454"/>
                  </a:cubicBezTo>
                  <a:cubicBezTo>
                    <a:pt x="21120" y="9258"/>
                    <a:pt x="21133" y="9049"/>
                    <a:pt x="21059" y="8827"/>
                  </a:cubicBezTo>
                  <a:cubicBezTo>
                    <a:pt x="21034" y="8741"/>
                    <a:pt x="21010" y="8643"/>
                    <a:pt x="20973" y="8532"/>
                  </a:cubicBezTo>
                  <a:cubicBezTo>
                    <a:pt x="21096" y="8434"/>
                    <a:pt x="21219" y="8348"/>
                    <a:pt x="21354" y="8262"/>
                  </a:cubicBezTo>
                  <a:cubicBezTo>
                    <a:pt x="21366" y="8250"/>
                    <a:pt x="21428" y="8274"/>
                    <a:pt x="21452" y="8299"/>
                  </a:cubicBezTo>
                  <a:cubicBezTo>
                    <a:pt x="21477" y="8299"/>
                    <a:pt x="21489" y="8323"/>
                    <a:pt x="21489" y="8336"/>
                  </a:cubicBezTo>
                  <a:cubicBezTo>
                    <a:pt x="21538" y="8569"/>
                    <a:pt x="21698" y="8692"/>
                    <a:pt x="21883" y="8827"/>
                  </a:cubicBezTo>
                  <a:cubicBezTo>
                    <a:pt x="22411" y="9208"/>
                    <a:pt x="22989" y="9491"/>
                    <a:pt x="23641" y="9614"/>
                  </a:cubicBezTo>
                  <a:cubicBezTo>
                    <a:pt x="24022" y="9688"/>
                    <a:pt x="24403" y="9786"/>
                    <a:pt x="24796" y="9860"/>
                  </a:cubicBezTo>
                  <a:cubicBezTo>
                    <a:pt x="25140" y="9934"/>
                    <a:pt x="25497" y="9983"/>
                    <a:pt x="25817" y="10118"/>
                  </a:cubicBezTo>
                  <a:cubicBezTo>
                    <a:pt x="25890" y="10155"/>
                    <a:pt x="25964" y="10192"/>
                    <a:pt x="26026" y="10229"/>
                  </a:cubicBezTo>
                  <a:cubicBezTo>
                    <a:pt x="26099" y="10278"/>
                    <a:pt x="26124" y="10425"/>
                    <a:pt x="26062" y="10499"/>
                  </a:cubicBezTo>
                  <a:cubicBezTo>
                    <a:pt x="26001" y="10573"/>
                    <a:pt x="25940" y="10659"/>
                    <a:pt x="25866" y="10708"/>
                  </a:cubicBezTo>
                  <a:cubicBezTo>
                    <a:pt x="25558" y="10880"/>
                    <a:pt x="25276" y="11102"/>
                    <a:pt x="24931" y="11212"/>
                  </a:cubicBezTo>
                  <a:cubicBezTo>
                    <a:pt x="24821" y="11249"/>
                    <a:pt x="24710" y="11311"/>
                    <a:pt x="24612" y="11372"/>
                  </a:cubicBezTo>
                  <a:cubicBezTo>
                    <a:pt x="24280" y="11581"/>
                    <a:pt x="23923" y="11741"/>
                    <a:pt x="23530" y="11815"/>
                  </a:cubicBezTo>
                  <a:cubicBezTo>
                    <a:pt x="23456" y="11827"/>
                    <a:pt x="23395" y="11876"/>
                    <a:pt x="23309" y="11913"/>
                  </a:cubicBezTo>
                  <a:cubicBezTo>
                    <a:pt x="23432" y="12233"/>
                    <a:pt x="23616" y="12491"/>
                    <a:pt x="23751" y="12761"/>
                  </a:cubicBezTo>
                  <a:cubicBezTo>
                    <a:pt x="23899" y="13044"/>
                    <a:pt x="24046" y="13314"/>
                    <a:pt x="24206" y="13597"/>
                  </a:cubicBezTo>
                  <a:cubicBezTo>
                    <a:pt x="24366" y="13855"/>
                    <a:pt x="24415" y="14187"/>
                    <a:pt x="24624" y="14445"/>
                  </a:cubicBezTo>
                  <a:cubicBezTo>
                    <a:pt x="24821" y="14458"/>
                    <a:pt x="25018" y="14470"/>
                    <a:pt x="25214" y="14458"/>
                  </a:cubicBezTo>
                  <a:cubicBezTo>
                    <a:pt x="25497" y="14445"/>
                    <a:pt x="25755" y="14531"/>
                    <a:pt x="25976" y="14716"/>
                  </a:cubicBezTo>
                  <a:cubicBezTo>
                    <a:pt x="26616" y="15220"/>
                    <a:pt x="27083" y="15835"/>
                    <a:pt x="27255" y="16646"/>
                  </a:cubicBezTo>
                  <a:cubicBezTo>
                    <a:pt x="27341" y="17052"/>
                    <a:pt x="27427" y="17445"/>
                    <a:pt x="27501" y="17863"/>
                  </a:cubicBezTo>
                  <a:cubicBezTo>
                    <a:pt x="27587" y="18330"/>
                    <a:pt x="27575" y="18797"/>
                    <a:pt x="27501" y="19264"/>
                  </a:cubicBezTo>
                  <a:cubicBezTo>
                    <a:pt x="27439" y="19584"/>
                    <a:pt x="27402" y="19891"/>
                    <a:pt x="27439" y="20211"/>
                  </a:cubicBezTo>
                  <a:cubicBezTo>
                    <a:pt x="27452" y="20383"/>
                    <a:pt x="27427" y="20555"/>
                    <a:pt x="27402" y="20740"/>
                  </a:cubicBezTo>
                  <a:cubicBezTo>
                    <a:pt x="27390" y="20813"/>
                    <a:pt x="27316" y="20875"/>
                    <a:pt x="27243" y="20899"/>
                  </a:cubicBezTo>
                  <a:cubicBezTo>
                    <a:pt x="27169" y="20912"/>
                    <a:pt x="27083" y="20924"/>
                    <a:pt x="27009" y="20924"/>
                  </a:cubicBezTo>
                  <a:cubicBezTo>
                    <a:pt x="26935" y="20924"/>
                    <a:pt x="26849" y="20912"/>
                    <a:pt x="26775" y="20875"/>
                  </a:cubicBezTo>
                  <a:cubicBezTo>
                    <a:pt x="26333" y="20666"/>
                    <a:pt x="25866" y="20666"/>
                    <a:pt x="25386" y="20666"/>
                  </a:cubicBezTo>
                  <a:cubicBezTo>
                    <a:pt x="25116" y="20678"/>
                    <a:pt x="24833" y="20666"/>
                    <a:pt x="24563" y="20666"/>
                  </a:cubicBezTo>
                  <a:cubicBezTo>
                    <a:pt x="24341" y="20666"/>
                    <a:pt x="24132" y="20666"/>
                    <a:pt x="23923" y="20740"/>
                  </a:cubicBezTo>
                  <a:cubicBezTo>
                    <a:pt x="23714" y="20801"/>
                    <a:pt x="23493" y="20813"/>
                    <a:pt x="23284" y="20752"/>
                  </a:cubicBezTo>
                  <a:cubicBezTo>
                    <a:pt x="23260" y="20727"/>
                    <a:pt x="23235" y="20690"/>
                    <a:pt x="23198" y="20678"/>
                  </a:cubicBezTo>
                  <a:cubicBezTo>
                    <a:pt x="23161" y="20654"/>
                    <a:pt x="23137" y="20678"/>
                    <a:pt x="23137" y="20727"/>
                  </a:cubicBezTo>
                  <a:cubicBezTo>
                    <a:pt x="23137" y="20727"/>
                    <a:pt x="23173" y="20740"/>
                    <a:pt x="23186" y="20740"/>
                  </a:cubicBezTo>
                  <a:cubicBezTo>
                    <a:pt x="23223" y="20740"/>
                    <a:pt x="23260" y="20740"/>
                    <a:pt x="23296" y="20740"/>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23"/>
            <p:cNvSpPr/>
            <p:nvPr/>
          </p:nvSpPr>
          <p:spPr>
            <a:xfrm>
              <a:off x="-8643605" y="-4828897"/>
              <a:ext cx="42685" cy="50182"/>
            </a:xfrm>
            <a:custGeom>
              <a:rect b="b" l="l" r="r" t="t"/>
              <a:pathLst>
                <a:path extrusionOk="0" h="1071" w="911">
                  <a:moveTo>
                    <a:pt x="898" y="124"/>
                  </a:moveTo>
                  <a:cubicBezTo>
                    <a:pt x="898" y="136"/>
                    <a:pt x="910" y="161"/>
                    <a:pt x="898" y="173"/>
                  </a:cubicBezTo>
                  <a:cubicBezTo>
                    <a:pt x="750" y="480"/>
                    <a:pt x="590" y="763"/>
                    <a:pt x="357" y="1009"/>
                  </a:cubicBezTo>
                  <a:cubicBezTo>
                    <a:pt x="295" y="1058"/>
                    <a:pt x="222" y="1070"/>
                    <a:pt x="136" y="1046"/>
                  </a:cubicBezTo>
                  <a:cubicBezTo>
                    <a:pt x="62" y="1021"/>
                    <a:pt x="0" y="935"/>
                    <a:pt x="37" y="861"/>
                  </a:cubicBezTo>
                  <a:cubicBezTo>
                    <a:pt x="37" y="849"/>
                    <a:pt x="37" y="824"/>
                    <a:pt x="49" y="812"/>
                  </a:cubicBezTo>
                  <a:cubicBezTo>
                    <a:pt x="258" y="554"/>
                    <a:pt x="480" y="296"/>
                    <a:pt x="689" y="50"/>
                  </a:cubicBezTo>
                  <a:cubicBezTo>
                    <a:pt x="701" y="25"/>
                    <a:pt x="713" y="13"/>
                    <a:pt x="738" y="13"/>
                  </a:cubicBezTo>
                  <a:cubicBezTo>
                    <a:pt x="775" y="13"/>
                    <a:pt x="824" y="1"/>
                    <a:pt x="849" y="25"/>
                  </a:cubicBezTo>
                  <a:cubicBezTo>
                    <a:pt x="873" y="38"/>
                    <a:pt x="885" y="87"/>
                    <a:pt x="898" y="124"/>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23"/>
            <p:cNvSpPr/>
            <p:nvPr/>
          </p:nvSpPr>
          <p:spPr>
            <a:xfrm>
              <a:off x="-8585458" y="-4804673"/>
              <a:ext cx="21975" cy="25395"/>
            </a:xfrm>
            <a:custGeom>
              <a:rect b="b" l="l" r="r" t="t"/>
              <a:pathLst>
                <a:path extrusionOk="0" h="542" w="469">
                  <a:moveTo>
                    <a:pt x="136" y="541"/>
                  </a:moveTo>
                  <a:cubicBezTo>
                    <a:pt x="1" y="504"/>
                    <a:pt x="1" y="418"/>
                    <a:pt x="38" y="357"/>
                  </a:cubicBezTo>
                  <a:cubicBezTo>
                    <a:pt x="124" y="209"/>
                    <a:pt x="259" y="98"/>
                    <a:pt x="419" y="0"/>
                  </a:cubicBezTo>
                  <a:cubicBezTo>
                    <a:pt x="431" y="37"/>
                    <a:pt x="468" y="74"/>
                    <a:pt x="468" y="86"/>
                  </a:cubicBezTo>
                  <a:cubicBezTo>
                    <a:pt x="357" y="246"/>
                    <a:pt x="235" y="394"/>
                    <a:pt x="136" y="541"/>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23"/>
            <p:cNvSpPr/>
            <p:nvPr/>
          </p:nvSpPr>
          <p:spPr>
            <a:xfrm>
              <a:off x="-8572198" y="-5192351"/>
              <a:ext cx="35750" cy="40951"/>
            </a:xfrm>
            <a:custGeom>
              <a:rect b="b" l="l" r="r" t="t"/>
              <a:pathLst>
                <a:path extrusionOk="0" h="874" w="763">
                  <a:moveTo>
                    <a:pt x="124" y="874"/>
                  </a:moveTo>
                  <a:cubicBezTo>
                    <a:pt x="74" y="849"/>
                    <a:pt x="25" y="837"/>
                    <a:pt x="25" y="812"/>
                  </a:cubicBezTo>
                  <a:cubicBezTo>
                    <a:pt x="13" y="763"/>
                    <a:pt x="1" y="689"/>
                    <a:pt x="25" y="652"/>
                  </a:cubicBezTo>
                  <a:cubicBezTo>
                    <a:pt x="136" y="468"/>
                    <a:pt x="247" y="283"/>
                    <a:pt x="370" y="111"/>
                  </a:cubicBezTo>
                  <a:cubicBezTo>
                    <a:pt x="406" y="62"/>
                    <a:pt x="492" y="25"/>
                    <a:pt x="566" y="13"/>
                  </a:cubicBezTo>
                  <a:cubicBezTo>
                    <a:pt x="603" y="1"/>
                    <a:pt x="677" y="25"/>
                    <a:pt x="714" y="50"/>
                  </a:cubicBezTo>
                  <a:cubicBezTo>
                    <a:pt x="763" y="87"/>
                    <a:pt x="763" y="161"/>
                    <a:pt x="726" y="197"/>
                  </a:cubicBezTo>
                  <a:cubicBezTo>
                    <a:pt x="566" y="394"/>
                    <a:pt x="419" y="591"/>
                    <a:pt x="259" y="787"/>
                  </a:cubicBezTo>
                  <a:cubicBezTo>
                    <a:pt x="222" y="824"/>
                    <a:pt x="161" y="849"/>
                    <a:pt x="124" y="874"/>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23"/>
            <p:cNvSpPr/>
            <p:nvPr/>
          </p:nvSpPr>
          <p:spPr>
            <a:xfrm>
              <a:off x="-8552613" y="-5165831"/>
              <a:ext cx="30596" cy="35750"/>
            </a:xfrm>
            <a:custGeom>
              <a:rect b="b" l="l" r="r" t="t"/>
              <a:pathLst>
                <a:path extrusionOk="0" h="763" w="653">
                  <a:moveTo>
                    <a:pt x="578" y="0"/>
                  </a:moveTo>
                  <a:cubicBezTo>
                    <a:pt x="652" y="86"/>
                    <a:pt x="652" y="172"/>
                    <a:pt x="603" y="271"/>
                  </a:cubicBezTo>
                  <a:cubicBezTo>
                    <a:pt x="492" y="480"/>
                    <a:pt x="320" y="639"/>
                    <a:pt x="124" y="750"/>
                  </a:cubicBezTo>
                  <a:cubicBezTo>
                    <a:pt x="99" y="762"/>
                    <a:pt x="38" y="738"/>
                    <a:pt x="25" y="713"/>
                  </a:cubicBezTo>
                  <a:cubicBezTo>
                    <a:pt x="1" y="701"/>
                    <a:pt x="1" y="652"/>
                    <a:pt x="1" y="615"/>
                  </a:cubicBezTo>
                  <a:cubicBezTo>
                    <a:pt x="1" y="603"/>
                    <a:pt x="13" y="578"/>
                    <a:pt x="25" y="566"/>
                  </a:cubicBezTo>
                  <a:cubicBezTo>
                    <a:pt x="185" y="381"/>
                    <a:pt x="357" y="197"/>
                    <a:pt x="529" y="12"/>
                  </a:cubicBezTo>
                  <a:cubicBezTo>
                    <a:pt x="529" y="0"/>
                    <a:pt x="566" y="0"/>
                    <a:pt x="578" y="0"/>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23"/>
            <p:cNvSpPr/>
            <p:nvPr/>
          </p:nvSpPr>
          <p:spPr>
            <a:xfrm>
              <a:off x="-8626315" y="-5274722"/>
              <a:ext cx="28254" cy="44419"/>
            </a:xfrm>
            <a:custGeom>
              <a:rect b="b" l="l" r="r" t="t"/>
              <a:pathLst>
                <a:path extrusionOk="0" h="948" w="603">
                  <a:moveTo>
                    <a:pt x="602" y="124"/>
                  </a:moveTo>
                  <a:cubicBezTo>
                    <a:pt x="480" y="357"/>
                    <a:pt x="357" y="591"/>
                    <a:pt x="221" y="824"/>
                  </a:cubicBezTo>
                  <a:cubicBezTo>
                    <a:pt x="197" y="874"/>
                    <a:pt x="135" y="898"/>
                    <a:pt x="98" y="935"/>
                  </a:cubicBezTo>
                  <a:cubicBezTo>
                    <a:pt x="86" y="947"/>
                    <a:pt x="62" y="935"/>
                    <a:pt x="37" y="923"/>
                  </a:cubicBezTo>
                  <a:cubicBezTo>
                    <a:pt x="25" y="910"/>
                    <a:pt x="0" y="898"/>
                    <a:pt x="12" y="886"/>
                  </a:cubicBezTo>
                  <a:cubicBezTo>
                    <a:pt x="37" y="775"/>
                    <a:pt x="62" y="652"/>
                    <a:pt x="111" y="554"/>
                  </a:cubicBezTo>
                  <a:cubicBezTo>
                    <a:pt x="197" y="382"/>
                    <a:pt x="258" y="197"/>
                    <a:pt x="418" y="62"/>
                  </a:cubicBezTo>
                  <a:cubicBezTo>
                    <a:pt x="492" y="1"/>
                    <a:pt x="553" y="25"/>
                    <a:pt x="602" y="124"/>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23"/>
            <p:cNvSpPr/>
            <p:nvPr/>
          </p:nvSpPr>
          <p:spPr>
            <a:xfrm>
              <a:off x="-8343499" y="-4536849"/>
              <a:ext cx="36875" cy="35750"/>
            </a:xfrm>
            <a:custGeom>
              <a:rect b="b" l="l" r="r" t="t"/>
              <a:pathLst>
                <a:path extrusionOk="0" h="763" w="787">
                  <a:moveTo>
                    <a:pt x="775" y="160"/>
                  </a:moveTo>
                  <a:cubicBezTo>
                    <a:pt x="762" y="197"/>
                    <a:pt x="775" y="246"/>
                    <a:pt x="750" y="259"/>
                  </a:cubicBezTo>
                  <a:cubicBezTo>
                    <a:pt x="553" y="431"/>
                    <a:pt x="357" y="591"/>
                    <a:pt x="160" y="750"/>
                  </a:cubicBezTo>
                  <a:cubicBezTo>
                    <a:pt x="148" y="763"/>
                    <a:pt x="86" y="738"/>
                    <a:pt x="62" y="714"/>
                  </a:cubicBezTo>
                  <a:cubicBezTo>
                    <a:pt x="37" y="701"/>
                    <a:pt x="0" y="652"/>
                    <a:pt x="13" y="628"/>
                  </a:cubicBezTo>
                  <a:cubicBezTo>
                    <a:pt x="37" y="529"/>
                    <a:pt x="49" y="419"/>
                    <a:pt x="123" y="357"/>
                  </a:cubicBezTo>
                  <a:cubicBezTo>
                    <a:pt x="271" y="234"/>
                    <a:pt x="443" y="136"/>
                    <a:pt x="603" y="37"/>
                  </a:cubicBezTo>
                  <a:cubicBezTo>
                    <a:pt x="664" y="1"/>
                    <a:pt x="787" y="99"/>
                    <a:pt x="775" y="160"/>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23"/>
            <p:cNvSpPr/>
            <p:nvPr/>
          </p:nvSpPr>
          <p:spPr>
            <a:xfrm>
              <a:off x="-9065815" y="-4552967"/>
              <a:ext cx="12135" cy="40342"/>
            </a:xfrm>
            <a:custGeom>
              <a:rect b="b" l="l" r="r" t="t"/>
              <a:pathLst>
                <a:path extrusionOk="0" h="861" w="259">
                  <a:moveTo>
                    <a:pt x="62" y="0"/>
                  </a:moveTo>
                  <a:cubicBezTo>
                    <a:pt x="246" y="246"/>
                    <a:pt x="258" y="529"/>
                    <a:pt x="209" y="812"/>
                  </a:cubicBezTo>
                  <a:cubicBezTo>
                    <a:pt x="209" y="836"/>
                    <a:pt x="160" y="849"/>
                    <a:pt x="135" y="861"/>
                  </a:cubicBezTo>
                  <a:cubicBezTo>
                    <a:pt x="123" y="861"/>
                    <a:pt x="99" y="836"/>
                    <a:pt x="99" y="824"/>
                  </a:cubicBezTo>
                  <a:cubicBezTo>
                    <a:pt x="62" y="578"/>
                    <a:pt x="25" y="332"/>
                    <a:pt x="0" y="86"/>
                  </a:cubicBezTo>
                  <a:cubicBezTo>
                    <a:pt x="0" y="62"/>
                    <a:pt x="37" y="25"/>
                    <a:pt x="62" y="0"/>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5" name="Google Shape;1635;p23"/>
          <p:cNvGrpSpPr/>
          <p:nvPr/>
        </p:nvGrpSpPr>
        <p:grpSpPr>
          <a:xfrm flipH="1" rot="1830932">
            <a:off x="6780674" y="2835727"/>
            <a:ext cx="1320395" cy="1029009"/>
            <a:chOff x="-7997896" y="-4113468"/>
            <a:chExt cx="1320842" cy="1029357"/>
          </a:xfrm>
        </p:grpSpPr>
        <p:sp>
          <p:nvSpPr>
            <p:cNvPr id="1636" name="Google Shape;1636;p23"/>
            <p:cNvSpPr/>
            <p:nvPr/>
          </p:nvSpPr>
          <p:spPr>
            <a:xfrm>
              <a:off x="-7997896" y="-4113468"/>
              <a:ext cx="1320842" cy="1029357"/>
            </a:xfrm>
            <a:custGeom>
              <a:rect b="b" l="l" r="r" t="t"/>
              <a:pathLst>
                <a:path extrusionOk="0" h="21969" w="28190">
                  <a:moveTo>
                    <a:pt x="18182" y="21968"/>
                  </a:moveTo>
                  <a:lnTo>
                    <a:pt x="18121" y="21968"/>
                  </a:lnTo>
                  <a:cubicBezTo>
                    <a:pt x="16978" y="21919"/>
                    <a:pt x="16068" y="21182"/>
                    <a:pt x="15810" y="20100"/>
                  </a:cubicBezTo>
                  <a:cubicBezTo>
                    <a:pt x="15687" y="19596"/>
                    <a:pt x="15601" y="19178"/>
                    <a:pt x="15539" y="18772"/>
                  </a:cubicBezTo>
                  <a:cubicBezTo>
                    <a:pt x="15453" y="18256"/>
                    <a:pt x="15379" y="17752"/>
                    <a:pt x="15318" y="17236"/>
                  </a:cubicBezTo>
                  <a:cubicBezTo>
                    <a:pt x="15269" y="16928"/>
                    <a:pt x="15232" y="16621"/>
                    <a:pt x="15183" y="16314"/>
                  </a:cubicBezTo>
                  <a:lnTo>
                    <a:pt x="15183" y="16314"/>
                  </a:lnTo>
                  <a:cubicBezTo>
                    <a:pt x="15183" y="16314"/>
                    <a:pt x="15183" y="16289"/>
                    <a:pt x="15158" y="16240"/>
                  </a:cubicBezTo>
                  <a:cubicBezTo>
                    <a:pt x="15048" y="15871"/>
                    <a:pt x="14937" y="15502"/>
                    <a:pt x="14826" y="15133"/>
                  </a:cubicBezTo>
                  <a:cubicBezTo>
                    <a:pt x="14703" y="15146"/>
                    <a:pt x="14580" y="15158"/>
                    <a:pt x="14482" y="15158"/>
                  </a:cubicBezTo>
                  <a:lnTo>
                    <a:pt x="14470" y="15158"/>
                  </a:lnTo>
                  <a:cubicBezTo>
                    <a:pt x="14371" y="15170"/>
                    <a:pt x="14285" y="15195"/>
                    <a:pt x="14187" y="15207"/>
                  </a:cubicBezTo>
                  <a:lnTo>
                    <a:pt x="13572" y="15305"/>
                  </a:lnTo>
                  <a:lnTo>
                    <a:pt x="13425" y="15244"/>
                  </a:lnTo>
                  <a:cubicBezTo>
                    <a:pt x="13277" y="15318"/>
                    <a:pt x="13105" y="15428"/>
                    <a:pt x="12945" y="15527"/>
                  </a:cubicBezTo>
                  <a:cubicBezTo>
                    <a:pt x="12491" y="15822"/>
                    <a:pt x="12023" y="16055"/>
                    <a:pt x="11618" y="16264"/>
                  </a:cubicBezTo>
                  <a:lnTo>
                    <a:pt x="11396" y="16375"/>
                  </a:lnTo>
                  <a:cubicBezTo>
                    <a:pt x="11335" y="16412"/>
                    <a:pt x="11273" y="16436"/>
                    <a:pt x="11200" y="16473"/>
                  </a:cubicBezTo>
                  <a:cubicBezTo>
                    <a:pt x="11200" y="16473"/>
                    <a:pt x="11200" y="16473"/>
                    <a:pt x="11200" y="16473"/>
                  </a:cubicBezTo>
                  <a:lnTo>
                    <a:pt x="11163" y="16547"/>
                  </a:lnTo>
                  <a:lnTo>
                    <a:pt x="10819" y="16842"/>
                  </a:lnTo>
                  <a:cubicBezTo>
                    <a:pt x="10204" y="17371"/>
                    <a:pt x="9442" y="18022"/>
                    <a:pt x="8348" y="18379"/>
                  </a:cubicBezTo>
                  <a:cubicBezTo>
                    <a:pt x="8212" y="18416"/>
                    <a:pt x="8089" y="18465"/>
                    <a:pt x="7954" y="18502"/>
                  </a:cubicBezTo>
                  <a:cubicBezTo>
                    <a:pt x="7671" y="18600"/>
                    <a:pt x="7376" y="18698"/>
                    <a:pt x="7057" y="18785"/>
                  </a:cubicBezTo>
                  <a:cubicBezTo>
                    <a:pt x="6836" y="18846"/>
                    <a:pt x="6577" y="18883"/>
                    <a:pt x="6344" y="18883"/>
                  </a:cubicBezTo>
                  <a:cubicBezTo>
                    <a:pt x="5840" y="18883"/>
                    <a:pt x="5385" y="18748"/>
                    <a:pt x="5004" y="18489"/>
                  </a:cubicBezTo>
                  <a:cubicBezTo>
                    <a:pt x="4807" y="18551"/>
                    <a:pt x="4561" y="18600"/>
                    <a:pt x="4278" y="18600"/>
                  </a:cubicBezTo>
                  <a:cubicBezTo>
                    <a:pt x="3123" y="18600"/>
                    <a:pt x="2496" y="17826"/>
                    <a:pt x="2287" y="17580"/>
                  </a:cubicBezTo>
                  <a:cubicBezTo>
                    <a:pt x="2225" y="17494"/>
                    <a:pt x="2189" y="17469"/>
                    <a:pt x="2189" y="17457"/>
                  </a:cubicBezTo>
                  <a:cubicBezTo>
                    <a:pt x="1512" y="16965"/>
                    <a:pt x="1033" y="16375"/>
                    <a:pt x="701" y="15908"/>
                  </a:cubicBezTo>
                  <a:cubicBezTo>
                    <a:pt x="283" y="15318"/>
                    <a:pt x="49" y="14629"/>
                    <a:pt x="37" y="13879"/>
                  </a:cubicBezTo>
                  <a:cubicBezTo>
                    <a:pt x="0" y="12835"/>
                    <a:pt x="123" y="11900"/>
                    <a:pt x="406" y="11027"/>
                  </a:cubicBezTo>
                  <a:cubicBezTo>
                    <a:pt x="480" y="10806"/>
                    <a:pt x="541" y="10523"/>
                    <a:pt x="590" y="10216"/>
                  </a:cubicBezTo>
                  <a:cubicBezTo>
                    <a:pt x="627" y="10007"/>
                    <a:pt x="676" y="9786"/>
                    <a:pt x="726" y="9577"/>
                  </a:cubicBezTo>
                  <a:lnTo>
                    <a:pt x="738" y="9503"/>
                  </a:lnTo>
                  <a:cubicBezTo>
                    <a:pt x="812" y="9146"/>
                    <a:pt x="910" y="8753"/>
                    <a:pt x="1058" y="8323"/>
                  </a:cubicBezTo>
                  <a:cubicBezTo>
                    <a:pt x="1303" y="7622"/>
                    <a:pt x="1894" y="7020"/>
                    <a:pt x="2607" y="6774"/>
                  </a:cubicBezTo>
                  <a:lnTo>
                    <a:pt x="2754" y="6725"/>
                  </a:lnTo>
                  <a:cubicBezTo>
                    <a:pt x="3172" y="6565"/>
                    <a:pt x="3701" y="6380"/>
                    <a:pt x="4303" y="6319"/>
                  </a:cubicBezTo>
                  <a:cubicBezTo>
                    <a:pt x="4758" y="6270"/>
                    <a:pt x="5237" y="6233"/>
                    <a:pt x="5717" y="6233"/>
                  </a:cubicBezTo>
                  <a:cubicBezTo>
                    <a:pt x="6073" y="6233"/>
                    <a:pt x="6442" y="6258"/>
                    <a:pt x="6811" y="6282"/>
                  </a:cubicBezTo>
                  <a:cubicBezTo>
                    <a:pt x="7290" y="6319"/>
                    <a:pt x="7794" y="6331"/>
                    <a:pt x="8323" y="6344"/>
                  </a:cubicBezTo>
                  <a:cubicBezTo>
                    <a:pt x="8520" y="6344"/>
                    <a:pt x="8716" y="6356"/>
                    <a:pt x="8913" y="6356"/>
                  </a:cubicBezTo>
                  <a:cubicBezTo>
                    <a:pt x="8975" y="6356"/>
                    <a:pt x="9024" y="6356"/>
                    <a:pt x="9085" y="6356"/>
                  </a:cubicBezTo>
                  <a:lnTo>
                    <a:pt x="9270" y="6356"/>
                  </a:lnTo>
                  <a:cubicBezTo>
                    <a:pt x="9442" y="6356"/>
                    <a:pt x="9638" y="6368"/>
                    <a:pt x="9860" y="6380"/>
                  </a:cubicBezTo>
                  <a:cubicBezTo>
                    <a:pt x="9970" y="6393"/>
                    <a:pt x="10056" y="6393"/>
                    <a:pt x="10118" y="6393"/>
                  </a:cubicBezTo>
                  <a:cubicBezTo>
                    <a:pt x="10229" y="6393"/>
                    <a:pt x="10278" y="6380"/>
                    <a:pt x="10290" y="6380"/>
                  </a:cubicBezTo>
                  <a:cubicBezTo>
                    <a:pt x="10560" y="6294"/>
                    <a:pt x="10831" y="6258"/>
                    <a:pt x="11138" y="6258"/>
                  </a:cubicBezTo>
                  <a:cubicBezTo>
                    <a:pt x="11261" y="6258"/>
                    <a:pt x="11372" y="6258"/>
                    <a:pt x="11458" y="6270"/>
                  </a:cubicBezTo>
                  <a:cubicBezTo>
                    <a:pt x="11532" y="6221"/>
                    <a:pt x="11593" y="6184"/>
                    <a:pt x="11667" y="6147"/>
                  </a:cubicBezTo>
                  <a:cubicBezTo>
                    <a:pt x="11950" y="5815"/>
                    <a:pt x="12331" y="5569"/>
                    <a:pt x="12761" y="5434"/>
                  </a:cubicBezTo>
                  <a:cubicBezTo>
                    <a:pt x="13130" y="5323"/>
                    <a:pt x="13560" y="5213"/>
                    <a:pt x="14064" y="5213"/>
                  </a:cubicBezTo>
                  <a:cubicBezTo>
                    <a:pt x="14310" y="5213"/>
                    <a:pt x="14556" y="5237"/>
                    <a:pt x="14789" y="5286"/>
                  </a:cubicBezTo>
                  <a:cubicBezTo>
                    <a:pt x="14998" y="5213"/>
                    <a:pt x="15207" y="5176"/>
                    <a:pt x="15416" y="5151"/>
                  </a:cubicBezTo>
                  <a:cubicBezTo>
                    <a:pt x="15564" y="5028"/>
                    <a:pt x="15724" y="4905"/>
                    <a:pt x="15871" y="4782"/>
                  </a:cubicBezTo>
                  <a:cubicBezTo>
                    <a:pt x="16142" y="4561"/>
                    <a:pt x="16437" y="4327"/>
                    <a:pt x="16732" y="4094"/>
                  </a:cubicBezTo>
                  <a:cubicBezTo>
                    <a:pt x="17236" y="3701"/>
                    <a:pt x="17838" y="3258"/>
                    <a:pt x="18441" y="2828"/>
                  </a:cubicBezTo>
                  <a:cubicBezTo>
                    <a:pt x="18785" y="2594"/>
                    <a:pt x="19129" y="2385"/>
                    <a:pt x="19449" y="2188"/>
                  </a:cubicBezTo>
                  <a:cubicBezTo>
                    <a:pt x="19584" y="2115"/>
                    <a:pt x="19719" y="2029"/>
                    <a:pt x="19854" y="1943"/>
                  </a:cubicBezTo>
                  <a:cubicBezTo>
                    <a:pt x="19903" y="1918"/>
                    <a:pt x="19953" y="1881"/>
                    <a:pt x="20002" y="1857"/>
                  </a:cubicBezTo>
                  <a:cubicBezTo>
                    <a:pt x="20051" y="1820"/>
                    <a:pt x="20112" y="1783"/>
                    <a:pt x="20162" y="1746"/>
                  </a:cubicBezTo>
                  <a:lnTo>
                    <a:pt x="22756" y="74"/>
                  </a:lnTo>
                  <a:lnTo>
                    <a:pt x="23210" y="25"/>
                  </a:lnTo>
                  <a:cubicBezTo>
                    <a:pt x="23321" y="13"/>
                    <a:pt x="23419" y="0"/>
                    <a:pt x="23518" y="0"/>
                  </a:cubicBezTo>
                  <a:cubicBezTo>
                    <a:pt x="24538" y="0"/>
                    <a:pt x="25177" y="615"/>
                    <a:pt x="25448" y="873"/>
                  </a:cubicBezTo>
                  <a:lnTo>
                    <a:pt x="25472" y="898"/>
                  </a:lnTo>
                  <a:cubicBezTo>
                    <a:pt x="25718" y="1131"/>
                    <a:pt x="25915" y="1377"/>
                    <a:pt x="26099" y="1586"/>
                  </a:cubicBezTo>
                  <a:cubicBezTo>
                    <a:pt x="26149" y="1648"/>
                    <a:pt x="26198" y="1709"/>
                    <a:pt x="26259" y="1770"/>
                  </a:cubicBezTo>
                  <a:cubicBezTo>
                    <a:pt x="26382" y="1918"/>
                    <a:pt x="26493" y="2078"/>
                    <a:pt x="26579" y="2250"/>
                  </a:cubicBezTo>
                  <a:cubicBezTo>
                    <a:pt x="26788" y="2619"/>
                    <a:pt x="26886" y="3037"/>
                    <a:pt x="26874" y="3455"/>
                  </a:cubicBezTo>
                  <a:cubicBezTo>
                    <a:pt x="27009" y="3713"/>
                    <a:pt x="27095" y="3996"/>
                    <a:pt x="27120" y="4291"/>
                  </a:cubicBezTo>
                  <a:cubicBezTo>
                    <a:pt x="27132" y="4327"/>
                    <a:pt x="27132" y="4364"/>
                    <a:pt x="27132" y="4401"/>
                  </a:cubicBezTo>
                  <a:cubicBezTo>
                    <a:pt x="27230" y="4536"/>
                    <a:pt x="27341" y="4709"/>
                    <a:pt x="27439" y="4893"/>
                  </a:cubicBezTo>
                  <a:cubicBezTo>
                    <a:pt x="27870" y="5729"/>
                    <a:pt x="27907" y="6540"/>
                    <a:pt x="27587" y="7241"/>
                  </a:cubicBezTo>
                  <a:cubicBezTo>
                    <a:pt x="27636" y="7401"/>
                    <a:pt x="27673" y="7548"/>
                    <a:pt x="27710" y="7622"/>
                  </a:cubicBezTo>
                  <a:cubicBezTo>
                    <a:pt x="28116" y="8397"/>
                    <a:pt x="28189" y="9245"/>
                    <a:pt x="27919" y="10019"/>
                  </a:cubicBezTo>
                  <a:cubicBezTo>
                    <a:pt x="27636" y="10806"/>
                    <a:pt x="27034" y="11421"/>
                    <a:pt x="26222" y="11777"/>
                  </a:cubicBezTo>
                  <a:cubicBezTo>
                    <a:pt x="25940" y="11888"/>
                    <a:pt x="25681" y="11974"/>
                    <a:pt x="25472" y="12035"/>
                  </a:cubicBezTo>
                  <a:cubicBezTo>
                    <a:pt x="25386" y="12060"/>
                    <a:pt x="25313" y="12085"/>
                    <a:pt x="25227" y="12109"/>
                  </a:cubicBezTo>
                  <a:cubicBezTo>
                    <a:pt x="25128" y="12146"/>
                    <a:pt x="25030" y="12183"/>
                    <a:pt x="24919" y="12208"/>
                  </a:cubicBezTo>
                  <a:cubicBezTo>
                    <a:pt x="24821" y="12244"/>
                    <a:pt x="24673" y="12281"/>
                    <a:pt x="24636" y="12306"/>
                  </a:cubicBezTo>
                  <a:cubicBezTo>
                    <a:pt x="24575" y="12343"/>
                    <a:pt x="24514" y="12367"/>
                    <a:pt x="24452" y="12392"/>
                  </a:cubicBezTo>
                  <a:cubicBezTo>
                    <a:pt x="24489" y="12429"/>
                    <a:pt x="24526" y="12466"/>
                    <a:pt x="24563" y="12503"/>
                  </a:cubicBezTo>
                  <a:lnTo>
                    <a:pt x="24858" y="12822"/>
                  </a:lnTo>
                  <a:cubicBezTo>
                    <a:pt x="25337" y="13326"/>
                    <a:pt x="25829" y="13855"/>
                    <a:pt x="26308" y="14396"/>
                  </a:cubicBezTo>
                  <a:cubicBezTo>
                    <a:pt x="26653" y="14789"/>
                    <a:pt x="26849" y="15219"/>
                    <a:pt x="26997" y="15551"/>
                  </a:cubicBezTo>
                  <a:cubicBezTo>
                    <a:pt x="27304" y="16301"/>
                    <a:pt x="27230" y="17137"/>
                    <a:pt x="26800" y="17789"/>
                  </a:cubicBezTo>
                  <a:cubicBezTo>
                    <a:pt x="26370" y="18428"/>
                    <a:pt x="25669" y="18797"/>
                    <a:pt x="24895" y="18809"/>
                  </a:cubicBezTo>
                  <a:cubicBezTo>
                    <a:pt x="24661" y="19239"/>
                    <a:pt x="24280" y="19596"/>
                    <a:pt x="23801" y="19817"/>
                  </a:cubicBezTo>
                  <a:lnTo>
                    <a:pt x="23235" y="20075"/>
                  </a:lnTo>
                  <a:lnTo>
                    <a:pt x="22743" y="19989"/>
                  </a:lnTo>
                  <a:cubicBezTo>
                    <a:pt x="22485" y="20997"/>
                    <a:pt x="21575" y="21735"/>
                    <a:pt x="20506" y="21735"/>
                  </a:cubicBezTo>
                  <a:cubicBezTo>
                    <a:pt x="20199" y="21735"/>
                    <a:pt x="19879" y="21673"/>
                    <a:pt x="19584" y="21538"/>
                  </a:cubicBezTo>
                  <a:cubicBezTo>
                    <a:pt x="19055" y="21919"/>
                    <a:pt x="18502" y="21968"/>
                    <a:pt x="18232" y="21968"/>
                  </a:cubicBezTo>
                  <a:close/>
                </a:path>
              </a:pathLst>
            </a:custGeom>
            <a:solidFill>
              <a:srgbClr val="FFFFFF"/>
            </a:solidFill>
            <a:ln>
              <a:noFill/>
            </a:ln>
            <a:effectLst>
              <a:outerShdw blurRad="57150" rotWithShape="0" algn="bl" dir="8100000" dist="47625">
                <a:srgbClr val="000000">
                  <a:alpha val="2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23"/>
            <p:cNvSpPr/>
            <p:nvPr/>
          </p:nvSpPr>
          <p:spPr>
            <a:xfrm>
              <a:off x="-7885585" y="-3714310"/>
              <a:ext cx="531711" cy="373294"/>
            </a:xfrm>
            <a:custGeom>
              <a:rect b="b" l="l" r="r" t="t"/>
              <a:pathLst>
                <a:path extrusionOk="0" h="7967" w="11348">
                  <a:moveTo>
                    <a:pt x="8901" y="3553"/>
                  </a:moveTo>
                  <a:cubicBezTo>
                    <a:pt x="8913" y="3553"/>
                    <a:pt x="8938" y="3541"/>
                    <a:pt x="8950" y="3541"/>
                  </a:cubicBezTo>
                  <a:cubicBezTo>
                    <a:pt x="8938" y="3541"/>
                    <a:pt x="8926" y="3553"/>
                    <a:pt x="8913" y="3553"/>
                  </a:cubicBezTo>
                  <a:cubicBezTo>
                    <a:pt x="8790" y="3566"/>
                    <a:pt x="8667" y="3578"/>
                    <a:pt x="8545" y="3590"/>
                  </a:cubicBezTo>
                  <a:cubicBezTo>
                    <a:pt x="8471" y="3639"/>
                    <a:pt x="8397" y="3676"/>
                    <a:pt x="8323" y="3713"/>
                  </a:cubicBezTo>
                  <a:cubicBezTo>
                    <a:pt x="8077" y="3787"/>
                    <a:pt x="7832" y="3873"/>
                    <a:pt x="7586" y="3959"/>
                  </a:cubicBezTo>
                  <a:cubicBezTo>
                    <a:pt x="7340" y="4033"/>
                    <a:pt x="7082" y="4107"/>
                    <a:pt x="6848" y="4205"/>
                  </a:cubicBezTo>
                  <a:cubicBezTo>
                    <a:pt x="6614" y="4291"/>
                    <a:pt x="6344" y="4303"/>
                    <a:pt x="6086" y="4488"/>
                  </a:cubicBezTo>
                  <a:cubicBezTo>
                    <a:pt x="6196" y="4512"/>
                    <a:pt x="6246" y="4537"/>
                    <a:pt x="6295" y="4524"/>
                  </a:cubicBezTo>
                  <a:cubicBezTo>
                    <a:pt x="6959" y="4414"/>
                    <a:pt x="7586" y="4180"/>
                    <a:pt x="8188" y="3885"/>
                  </a:cubicBezTo>
                  <a:cubicBezTo>
                    <a:pt x="8249" y="3848"/>
                    <a:pt x="8274" y="3775"/>
                    <a:pt x="8323" y="3713"/>
                  </a:cubicBezTo>
                  <a:cubicBezTo>
                    <a:pt x="8397" y="3676"/>
                    <a:pt x="8471" y="3639"/>
                    <a:pt x="8545" y="3590"/>
                  </a:cubicBezTo>
                  <a:cubicBezTo>
                    <a:pt x="8667" y="3578"/>
                    <a:pt x="8778" y="3566"/>
                    <a:pt x="8901" y="3553"/>
                  </a:cubicBezTo>
                  <a:close/>
                  <a:moveTo>
                    <a:pt x="10278" y="185"/>
                  </a:moveTo>
                  <a:cubicBezTo>
                    <a:pt x="10598" y="554"/>
                    <a:pt x="10807" y="959"/>
                    <a:pt x="10954" y="1402"/>
                  </a:cubicBezTo>
                  <a:cubicBezTo>
                    <a:pt x="11151" y="1992"/>
                    <a:pt x="11347" y="2570"/>
                    <a:pt x="11347" y="3209"/>
                  </a:cubicBezTo>
                  <a:cubicBezTo>
                    <a:pt x="11335" y="3504"/>
                    <a:pt x="11323" y="3799"/>
                    <a:pt x="11163" y="4094"/>
                  </a:cubicBezTo>
                  <a:cubicBezTo>
                    <a:pt x="10966" y="4180"/>
                    <a:pt x="10733" y="4279"/>
                    <a:pt x="10511" y="4377"/>
                  </a:cubicBezTo>
                  <a:cubicBezTo>
                    <a:pt x="10278" y="4475"/>
                    <a:pt x="10032" y="4561"/>
                    <a:pt x="9798" y="4684"/>
                  </a:cubicBezTo>
                  <a:cubicBezTo>
                    <a:pt x="9331" y="4942"/>
                    <a:pt x="8864" y="5225"/>
                    <a:pt x="8397" y="5496"/>
                  </a:cubicBezTo>
                  <a:cubicBezTo>
                    <a:pt x="8372" y="5508"/>
                    <a:pt x="8336" y="5545"/>
                    <a:pt x="8311" y="5557"/>
                  </a:cubicBezTo>
                  <a:cubicBezTo>
                    <a:pt x="7438" y="5901"/>
                    <a:pt x="6725" y="6479"/>
                    <a:pt x="5963" y="6971"/>
                  </a:cubicBezTo>
                  <a:cubicBezTo>
                    <a:pt x="5840" y="7057"/>
                    <a:pt x="5692" y="7106"/>
                    <a:pt x="5570" y="7180"/>
                  </a:cubicBezTo>
                  <a:cubicBezTo>
                    <a:pt x="5397" y="7291"/>
                    <a:pt x="5225" y="7413"/>
                    <a:pt x="5078" y="7549"/>
                  </a:cubicBezTo>
                  <a:cubicBezTo>
                    <a:pt x="4856" y="7758"/>
                    <a:pt x="4316" y="7967"/>
                    <a:pt x="3959" y="7942"/>
                  </a:cubicBezTo>
                  <a:cubicBezTo>
                    <a:pt x="3947" y="7942"/>
                    <a:pt x="3947" y="7917"/>
                    <a:pt x="3922" y="7893"/>
                  </a:cubicBezTo>
                  <a:cubicBezTo>
                    <a:pt x="3959" y="7745"/>
                    <a:pt x="4094" y="7807"/>
                    <a:pt x="4193" y="7770"/>
                  </a:cubicBezTo>
                  <a:cubicBezTo>
                    <a:pt x="4488" y="7684"/>
                    <a:pt x="4647" y="7524"/>
                    <a:pt x="4660" y="7217"/>
                  </a:cubicBezTo>
                  <a:cubicBezTo>
                    <a:pt x="4660" y="6602"/>
                    <a:pt x="4709" y="5987"/>
                    <a:pt x="4574" y="5373"/>
                  </a:cubicBezTo>
                  <a:cubicBezTo>
                    <a:pt x="4463" y="4930"/>
                    <a:pt x="4291" y="4524"/>
                    <a:pt x="4008" y="4168"/>
                  </a:cubicBezTo>
                  <a:cubicBezTo>
                    <a:pt x="3885" y="4008"/>
                    <a:pt x="3762" y="3848"/>
                    <a:pt x="3615" y="3664"/>
                  </a:cubicBezTo>
                  <a:cubicBezTo>
                    <a:pt x="3725" y="3602"/>
                    <a:pt x="3824" y="3553"/>
                    <a:pt x="3910" y="3492"/>
                  </a:cubicBezTo>
                  <a:cubicBezTo>
                    <a:pt x="4094" y="3369"/>
                    <a:pt x="4279" y="3246"/>
                    <a:pt x="4463" y="3111"/>
                  </a:cubicBezTo>
                  <a:cubicBezTo>
                    <a:pt x="4586" y="3037"/>
                    <a:pt x="4635" y="2914"/>
                    <a:pt x="4586" y="2779"/>
                  </a:cubicBezTo>
                  <a:cubicBezTo>
                    <a:pt x="4537" y="2644"/>
                    <a:pt x="4426" y="2619"/>
                    <a:pt x="4303" y="2631"/>
                  </a:cubicBezTo>
                  <a:cubicBezTo>
                    <a:pt x="4143" y="2631"/>
                    <a:pt x="3971" y="2644"/>
                    <a:pt x="3799" y="2668"/>
                  </a:cubicBezTo>
                  <a:cubicBezTo>
                    <a:pt x="3603" y="2693"/>
                    <a:pt x="3406" y="2742"/>
                    <a:pt x="3209" y="2779"/>
                  </a:cubicBezTo>
                  <a:cubicBezTo>
                    <a:pt x="3062" y="2644"/>
                    <a:pt x="3025" y="2484"/>
                    <a:pt x="3012" y="2312"/>
                  </a:cubicBezTo>
                  <a:cubicBezTo>
                    <a:pt x="3000" y="2189"/>
                    <a:pt x="2976" y="2054"/>
                    <a:pt x="2951" y="1931"/>
                  </a:cubicBezTo>
                  <a:cubicBezTo>
                    <a:pt x="2902" y="1636"/>
                    <a:pt x="2730" y="1427"/>
                    <a:pt x="2459" y="1291"/>
                  </a:cubicBezTo>
                  <a:cubicBezTo>
                    <a:pt x="2152" y="1144"/>
                    <a:pt x="1845" y="1009"/>
                    <a:pt x="1611" y="763"/>
                  </a:cubicBezTo>
                  <a:cubicBezTo>
                    <a:pt x="1537" y="689"/>
                    <a:pt x="1402" y="677"/>
                    <a:pt x="1279" y="627"/>
                  </a:cubicBezTo>
                  <a:cubicBezTo>
                    <a:pt x="1242" y="689"/>
                    <a:pt x="1181" y="750"/>
                    <a:pt x="1168" y="812"/>
                  </a:cubicBezTo>
                  <a:cubicBezTo>
                    <a:pt x="1132" y="935"/>
                    <a:pt x="1156" y="1045"/>
                    <a:pt x="1291" y="1070"/>
                  </a:cubicBezTo>
                  <a:cubicBezTo>
                    <a:pt x="1734" y="1144"/>
                    <a:pt x="2066" y="1439"/>
                    <a:pt x="2447" y="1611"/>
                  </a:cubicBezTo>
                  <a:cubicBezTo>
                    <a:pt x="2582" y="1685"/>
                    <a:pt x="2582" y="1722"/>
                    <a:pt x="2656" y="2066"/>
                  </a:cubicBezTo>
                  <a:cubicBezTo>
                    <a:pt x="2570" y="2054"/>
                    <a:pt x="2496" y="2066"/>
                    <a:pt x="2435" y="2041"/>
                  </a:cubicBezTo>
                  <a:cubicBezTo>
                    <a:pt x="2115" y="1943"/>
                    <a:pt x="1820" y="2054"/>
                    <a:pt x="1611" y="2263"/>
                  </a:cubicBezTo>
                  <a:cubicBezTo>
                    <a:pt x="1341" y="2508"/>
                    <a:pt x="1095" y="2803"/>
                    <a:pt x="910" y="3123"/>
                  </a:cubicBezTo>
                  <a:cubicBezTo>
                    <a:pt x="763" y="3357"/>
                    <a:pt x="738" y="3652"/>
                    <a:pt x="664" y="3922"/>
                  </a:cubicBezTo>
                  <a:cubicBezTo>
                    <a:pt x="652" y="3947"/>
                    <a:pt x="677" y="3984"/>
                    <a:pt x="689" y="4045"/>
                  </a:cubicBezTo>
                  <a:cubicBezTo>
                    <a:pt x="873" y="4094"/>
                    <a:pt x="1070" y="4143"/>
                    <a:pt x="1291" y="4205"/>
                  </a:cubicBezTo>
                  <a:cubicBezTo>
                    <a:pt x="1156" y="4524"/>
                    <a:pt x="787" y="4463"/>
                    <a:pt x="615" y="4684"/>
                  </a:cubicBezTo>
                  <a:cubicBezTo>
                    <a:pt x="664" y="4979"/>
                    <a:pt x="689" y="5274"/>
                    <a:pt x="763" y="5557"/>
                  </a:cubicBezTo>
                  <a:cubicBezTo>
                    <a:pt x="873" y="5914"/>
                    <a:pt x="996" y="6258"/>
                    <a:pt x="1353" y="6479"/>
                  </a:cubicBezTo>
                  <a:cubicBezTo>
                    <a:pt x="1500" y="6577"/>
                    <a:pt x="1599" y="6750"/>
                    <a:pt x="1722" y="6885"/>
                  </a:cubicBezTo>
                  <a:cubicBezTo>
                    <a:pt x="1845" y="7032"/>
                    <a:pt x="1968" y="7168"/>
                    <a:pt x="2078" y="7315"/>
                  </a:cubicBezTo>
                  <a:cubicBezTo>
                    <a:pt x="2250" y="7524"/>
                    <a:pt x="2201" y="7610"/>
                    <a:pt x="1869" y="7745"/>
                  </a:cubicBezTo>
                  <a:cubicBezTo>
                    <a:pt x="1820" y="7696"/>
                    <a:pt x="1759" y="7622"/>
                    <a:pt x="1697" y="7561"/>
                  </a:cubicBezTo>
                  <a:cubicBezTo>
                    <a:pt x="1476" y="7340"/>
                    <a:pt x="1242" y="7106"/>
                    <a:pt x="1021" y="6885"/>
                  </a:cubicBezTo>
                  <a:cubicBezTo>
                    <a:pt x="824" y="6664"/>
                    <a:pt x="615" y="6455"/>
                    <a:pt x="406" y="6233"/>
                  </a:cubicBezTo>
                  <a:cubicBezTo>
                    <a:pt x="99" y="5901"/>
                    <a:pt x="1" y="5508"/>
                    <a:pt x="1" y="5053"/>
                  </a:cubicBezTo>
                  <a:cubicBezTo>
                    <a:pt x="13" y="4451"/>
                    <a:pt x="74" y="3861"/>
                    <a:pt x="271" y="3283"/>
                  </a:cubicBezTo>
                  <a:cubicBezTo>
                    <a:pt x="357" y="3062"/>
                    <a:pt x="394" y="2816"/>
                    <a:pt x="443" y="2582"/>
                  </a:cubicBezTo>
                  <a:cubicBezTo>
                    <a:pt x="492" y="2422"/>
                    <a:pt x="492" y="2238"/>
                    <a:pt x="578" y="2090"/>
                  </a:cubicBezTo>
                  <a:cubicBezTo>
                    <a:pt x="750" y="1771"/>
                    <a:pt x="775" y="1414"/>
                    <a:pt x="787" y="1058"/>
                  </a:cubicBezTo>
                  <a:cubicBezTo>
                    <a:pt x="787" y="947"/>
                    <a:pt x="787" y="836"/>
                    <a:pt x="787" y="726"/>
                  </a:cubicBezTo>
                  <a:cubicBezTo>
                    <a:pt x="800" y="578"/>
                    <a:pt x="873" y="480"/>
                    <a:pt x="996" y="419"/>
                  </a:cubicBezTo>
                  <a:cubicBezTo>
                    <a:pt x="1476" y="210"/>
                    <a:pt x="1955" y="1"/>
                    <a:pt x="2496" y="37"/>
                  </a:cubicBezTo>
                  <a:cubicBezTo>
                    <a:pt x="2890" y="62"/>
                    <a:pt x="3283" y="25"/>
                    <a:pt x="3676" y="62"/>
                  </a:cubicBezTo>
                  <a:cubicBezTo>
                    <a:pt x="4549" y="136"/>
                    <a:pt x="5434" y="173"/>
                    <a:pt x="6307" y="160"/>
                  </a:cubicBezTo>
                  <a:cubicBezTo>
                    <a:pt x="6381" y="148"/>
                    <a:pt x="6479" y="148"/>
                    <a:pt x="6528" y="185"/>
                  </a:cubicBezTo>
                  <a:cubicBezTo>
                    <a:pt x="6787" y="369"/>
                    <a:pt x="7057" y="320"/>
                    <a:pt x="7340" y="271"/>
                  </a:cubicBezTo>
                  <a:cubicBezTo>
                    <a:pt x="7709" y="210"/>
                    <a:pt x="8077" y="160"/>
                    <a:pt x="8446" y="111"/>
                  </a:cubicBezTo>
                  <a:cubicBezTo>
                    <a:pt x="8532" y="99"/>
                    <a:pt x="8631" y="87"/>
                    <a:pt x="8717" y="87"/>
                  </a:cubicBezTo>
                  <a:cubicBezTo>
                    <a:pt x="9221" y="111"/>
                    <a:pt x="9725" y="148"/>
                    <a:pt x="10278" y="185"/>
                  </a:cubicBezTo>
                  <a:close/>
                </a:path>
              </a:pathLst>
            </a:custGeom>
            <a:solidFill>
              <a:srgbClr val="D5CD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23"/>
            <p:cNvSpPr/>
            <p:nvPr/>
          </p:nvSpPr>
          <p:spPr>
            <a:xfrm>
              <a:off x="-7227787" y="-4002328"/>
              <a:ext cx="440718" cy="419399"/>
            </a:xfrm>
            <a:custGeom>
              <a:rect b="b" l="l" r="r" t="t"/>
              <a:pathLst>
                <a:path extrusionOk="0" h="8951" w="9406">
                  <a:moveTo>
                    <a:pt x="6627" y="5877"/>
                  </a:moveTo>
                  <a:cubicBezTo>
                    <a:pt x="6824" y="5779"/>
                    <a:pt x="7033" y="5693"/>
                    <a:pt x="7217" y="5570"/>
                  </a:cubicBezTo>
                  <a:cubicBezTo>
                    <a:pt x="7303" y="5521"/>
                    <a:pt x="7315" y="5422"/>
                    <a:pt x="7205" y="5324"/>
                  </a:cubicBezTo>
                  <a:cubicBezTo>
                    <a:pt x="6971" y="5471"/>
                    <a:pt x="6738" y="5607"/>
                    <a:pt x="6639" y="5889"/>
                  </a:cubicBezTo>
                  <a:cubicBezTo>
                    <a:pt x="6578" y="5889"/>
                    <a:pt x="6529" y="5902"/>
                    <a:pt x="6467" y="5914"/>
                  </a:cubicBezTo>
                  <a:cubicBezTo>
                    <a:pt x="6479" y="5926"/>
                    <a:pt x="6504" y="5951"/>
                    <a:pt x="6504" y="5951"/>
                  </a:cubicBezTo>
                  <a:cubicBezTo>
                    <a:pt x="6541" y="5926"/>
                    <a:pt x="6590" y="5902"/>
                    <a:pt x="6627" y="5877"/>
                  </a:cubicBezTo>
                  <a:close/>
                  <a:moveTo>
                    <a:pt x="7057" y="1"/>
                  </a:moveTo>
                  <a:cubicBezTo>
                    <a:pt x="7537" y="247"/>
                    <a:pt x="7770" y="665"/>
                    <a:pt x="8102" y="1046"/>
                  </a:cubicBezTo>
                  <a:cubicBezTo>
                    <a:pt x="7438" y="1353"/>
                    <a:pt x="6971" y="1808"/>
                    <a:pt x="6479" y="2214"/>
                  </a:cubicBezTo>
                  <a:cubicBezTo>
                    <a:pt x="6430" y="2251"/>
                    <a:pt x="6406" y="2300"/>
                    <a:pt x="6381" y="2349"/>
                  </a:cubicBezTo>
                  <a:cubicBezTo>
                    <a:pt x="6344" y="2410"/>
                    <a:pt x="6393" y="2509"/>
                    <a:pt x="6467" y="2521"/>
                  </a:cubicBezTo>
                  <a:cubicBezTo>
                    <a:pt x="6541" y="2533"/>
                    <a:pt x="6615" y="2558"/>
                    <a:pt x="6688" y="2546"/>
                  </a:cubicBezTo>
                  <a:cubicBezTo>
                    <a:pt x="6947" y="2484"/>
                    <a:pt x="7205" y="2435"/>
                    <a:pt x="7401" y="2238"/>
                  </a:cubicBezTo>
                  <a:cubicBezTo>
                    <a:pt x="7610" y="2042"/>
                    <a:pt x="7856" y="2017"/>
                    <a:pt x="8127" y="2005"/>
                  </a:cubicBezTo>
                  <a:cubicBezTo>
                    <a:pt x="8311" y="2005"/>
                    <a:pt x="8385" y="2078"/>
                    <a:pt x="8360" y="2287"/>
                  </a:cubicBezTo>
                  <a:cubicBezTo>
                    <a:pt x="8360" y="2324"/>
                    <a:pt x="8348" y="2361"/>
                    <a:pt x="8336" y="2398"/>
                  </a:cubicBezTo>
                  <a:cubicBezTo>
                    <a:pt x="8287" y="2632"/>
                    <a:pt x="8348" y="2828"/>
                    <a:pt x="8508" y="3013"/>
                  </a:cubicBezTo>
                  <a:cubicBezTo>
                    <a:pt x="8655" y="3197"/>
                    <a:pt x="8778" y="3406"/>
                    <a:pt x="8914" y="3615"/>
                  </a:cubicBezTo>
                  <a:cubicBezTo>
                    <a:pt x="8950" y="3689"/>
                    <a:pt x="8963" y="3787"/>
                    <a:pt x="8987" y="3886"/>
                  </a:cubicBezTo>
                  <a:cubicBezTo>
                    <a:pt x="8729" y="4082"/>
                    <a:pt x="8385" y="4131"/>
                    <a:pt x="8200" y="4451"/>
                  </a:cubicBezTo>
                  <a:lnTo>
                    <a:pt x="8582" y="4451"/>
                  </a:lnTo>
                  <a:cubicBezTo>
                    <a:pt x="8692" y="4783"/>
                    <a:pt x="8840" y="5127"/>
                    <a:pt x="8827" y="5508"/>
                  </a:cubicBezTo>
                  <a:cubicBezTo>
                    <a:pt x="8815" y="5656"/>
                    <a:pt x="8864" y="5791"/>
                    <a:pt x="8963" y="5914"/>
                  </a:cubicBezTo>
                  <a:cubicBezTo>
                    <a:pt x="9061" y="6025"/>
                    <a:pt x="9122" y="6172"/>
                    <a:pt x="9196" y="6295"/>
                  </a:cubicBezTo>
                  <a:cubicBezTo>
                    <a:pt x="9405" y="6701"/>
                    <a:pt x="9319" y="7020"/>
                    <a:pt x="8914" y="7229"/>
                  </a:cubicBezTo>
                  <a:cubicBezTo>
                    <a:pt x="8692" y="7340"/>
                    <a:pt x="8459" y="7401"/>
                    <a:pt x="8225" y="7488"/>
                  </a:cubicBezTo>
                  <a:cubicBezTo>
                    <a:pt x="8004" y="7574"/>
                    <a:pt x="7783" y="7672"/>
                    <a:pt x="7561" y="7758"/>
                  </a:cubicBezTo>
                  <a:cubicBezTo>
                    <a:pt x="7512" y="7783"/>
                    <a:pt x="7463" y="7819"/>
                    <a:pt x="7414" y="7832"/>
                  </a:cubicBezTo>
                  <a:cubicBezTo>
                    <a:pt x="6762" y="7930"/>
                    <a:pt x="6160" y="8188"/>
                    <a:pt x="5496" y="8213"/>
                  </a:cubicBezTo>
                  <a:cubicBezTo>
                    <a:pt x="4512" y="8262"/>
                    <a:pt x="3529" y="8360"/>
                    <a:pt x="2582" y="8692"/>
                  </a:cubicBezTo>
                  <a:cubicBezTo>
                    <a:pt x="2324" y="8791"/>
                    <a:pt x="2066" y="8914"/>
                    <a:pt x="1771" y="8950"/>
                  </a:cubicBezTo>
                  <a:cubicBezTo>
                    <a:pt x="1660" y="8705"/>
                    <a:pt x="1697" y="8459"/>
                    <a:pt x="1673" y="8225"/>
                  </a:cubicBezTo>
                  <a:cubicBezTo>
                    <a:pt x="1636" y="7992"/>
                    <a:pt x="1599" y="7758"/>
                    <a:pt x="1550" y="7463"/>
                  </a:cubicBezTo>
                  <a:cubicBezTo>
                    <a:pt x="1685" y="7500"/>
                    <a:pt x="1796" y="7549"/>
                    <a:pt x="1919" y="7549"/>
                  </a:cubicBezTo>
                  <a:cubicBezTo>
                    <a:pt x="2041" y="7561"/>
                    <a:pt x="2177" y="7537"/>
                    <a:pt x="2300" y="7500"/>
                  </a:cubicBezTo>
                  <a:cubicBezTo>
                    <a:pt x="2423" y="7475"/>
                    <a:pt x="2558" y="7438"/>
                    <a:pt x="2681" y="7389"/>
                  </a:cubicBezTo>
                  <a:cubicBezTo>
                    <a:pt x="3062" y="7254"/>
                    <a:pt x="3455" y="7119"/>
                    <a:pt x="3836" y="6971"/>
                  </a:cubicBezTo>
                  <a:cubicBezTo>
                    <a:pt x="3935" y="6934"/>
                    <a:pt x="4033" y="6873"/>
                    <a:pt x="4230" y="6774"/>
                  </a:cubicBezTo>
                  <a:cubicBezTo>
                    <a:pt x="3676" y="6750"/>
                    <a:pt x="3308" y="7033"/>
                    <a:pt x="2877" y="7070"/>
                  </a:cubicBezTo>
                  <a:cubicBezTo>
                    <a:pt x="2865" y="6983"/>
                    <a:pt x="2853" y="6897"/>
                    <a:pt x="2828" y="6787"/>
                  </a:cubicBezTo>
                  <a:cubicBezTo>
                    <a:pt x="2349" y="6848"/>
                    <a:pt x="1919" y="7156"/>
                    <a:pt x="1390" y="7057"/>
                  </a:cubicBezTo>
                  <a:cubicBezTo>
                    <a:pt x="1205" y="6688"/>
                    <a:pt x="1058" y="6283"/>
                    <a:pt x="824" y="5939"/>
                  </a:cubicBezTo>
                  <a:cubicBezTo>
                    <a:pt x="603" y="5594"/>
                    <a:pt x="296" y="5324"/>
                    <a:pt x="1" y="5004"/>
                  </a:cubicBezTo>
                  <a:cubicBezTo>
                    <a:pt x="234" y="4820"/>
                    <a:pt x="468" y="4635"/>
                    <a:pt x="701" y="4451"/>
                  </a:cubicBezTo>
                  <a:cubicBezTo>
                    <a:pt x="1476" y="3849"/>
                    <a:pt x="2226" y="3246"/>
                    <a:pt x="3000" y="2656"/>
                  </a:cubicBezTo>
                  <a:cubicBezTo>
                    <a:pt x="3308" y="2410"/>
                    <a:pt x="3640" y="2201"/>
                    <a:pt x="3972" y="1992"/>
                  </a:cubicBezTo>
                  <a:cubicBezTo>
                    <a:pt x="4476" y="1673"/>
                    <a:pt x="4967" y="1329"/>
                    <a:pt x="5447" y="972"/>
                  </a:cubicBezTo>
                  <a:cubicBezTo>
                    <a:pt x="5951" y="591"/>
                    <a:pt x="6516" y="296"/>
                    <a:pt x="7057" y="1"/>
                  </a:cubicBezTo>
                </a:path>
              </a:pathLst>
            </a:custGeom>
            <a:solidFill>
              <a:srgbClr val="D5CD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23"/>
            <p:cNvSpPr/>
            <p:nvPr/>
          </p:nvSpPr>
          <p:spPr>
            <a:xfrm>
              <a:off x="-7175357" y="-3555893"/>
              <a:ext cx="338153" cy="264403"/>
            </a:xfrm>
            <a:custGeom>
              <a:rect b="b" l="l" r="r" t="t"/>
              <a:pathLst>
                <a:path extrusionOk="0" h="5643" w="7217">
                  <a:moveTo>
                    <a:pt x="7217" y="4475"/>
                  </a:moveTo>
                  <a:cubicBezTo>
                    <a:pt x="7081" y="4561"/>
                    <a:pt x="6995" y="4475"/>
                    <a:pt x="6897" y="4426"/>
                  </a:cubicBezTo>
                  <a:cubicBezTo>
                    <a:pt x="6750" y="4340"/>
                    <a:pt x="6602" y="4266"/>
                    <a:pt x="6418" y="4291"/>
                  </a:cubicBezTo>
                  <a:cubicBezTo>
                    <a:pt x="6000" y="4327"/>
                    <a:pt x="5643" y="4192"/>
                    <a:pt x="5324" y="3959"/>
                  </a:cubicBezTo>
                  <a:cubicBezTo>
                    <a:pt x="5274" y="3922"/>
                    <a:pt x="5225" y="3910"/>
                    <a:pt x="5176" y="3885"/>
                  </a:cubicBezTo>
                  <a:cubicBezTo>
                    <a:pt x="5004" y="3922"/>
                    <a:pt x="4967" y="4057"/>
                    <a:pt x="4992" y="4192"/>
                  </a:cubicBezTo>
                  <a:cubicBezTo>
                    <a:pt x="5053" y="4573"/>
                    <a:pt x="5115" y="4967"/>
                    <a:pt x="5188" y="5348"/>
                  </a:cubicBezTo>
                  <a:cubicBezTo>
                    <a:pt x="5201" y="5434"/>
                    <a:pt x="5201" y="5520"/>
                    <a:pt x="5213" y="5631"/>
                  </a:cubicBezTo>
                  <a:cubicBezTo>
                    <a:pt x="4967" y="5643"/>
                    <a:pt x="4832" y="5520"/>
                    <a:pt x="4721" y="5372"/>
                  </a:cubicBezTo>
                  <a:cubicBezTo>
                    <a:pt x="4598" y="5213"/>
                    <a:pt x="4488" y="5040"/>
                    <a:pt x="4377" y="4868"/>
                  </a:cubicBezTo>
                  <a:cubicBezTo>
                    <a:pt x="4229" y="4647"/>
                    <a:pt x="4057" y="4450"/>
                    <a:pt x="3848" y="4278"/>
                  </a:cubicBezTo>
                  <a:cubicBezTo>
                    <a:pt x="3430" y="3946"/>
                    <a:pt x="3037" y="3578"/>
                    <a:pt x="2668" y="3172"/>
                  </a:cubicBezTo>
                  <a:cubicBezTo>
                    <a:pt x="2250" y="2742"/>
                    <a:pt x="1808" y="2336"/>
                    <a:pt x="1377" y="1918"/>
                  </a:cubicBezTo>
                  <a:cubicBezTo>
                    <a:pt x="1291" y="1832"/>
                    <a:pt x="1181" y="1746"/>
                    <a:pt x="1058" y="1697"/>
                  </a:cubicBezTo>
                  <a:cubicBezTo>
                    <a:pt x="615" y="1537"/>
                    <a:pt x="320" y="1205"/>
                    <a:pt x="0" y="922"/>
                  </a:cubicBezTo>
                  <a:cubicBezTo>
                    <a:pt x="13" y="861"/>
                    <a:pt x="13" y="799"/>
                    <a:pt x="25" y="799"/>
                  </a:cubicBezTo>
                  <a:cubicBezTo>
                    <a:pt x="382" y="664"/>
                    <a:pt x="529" y="381"/>
                    <a:pt x="566" y="0"/>
                  </a:cubicBezTo>
                  <a:cubicBezTo>
                    <a:pt x="849" y="0"/>
                    <a:pt x="1070" y="99"/>
                    <a:pt x="1279" y="197"/>
                  </a:cubicBezTo>
                  <a:cubicBezTo>
                    <a:pt x="2029" y="492"/>
                    <a:pt x="2779" y="799"/>
                    <a:pt x="3516" y="1119"/>
                  </a:cubicBezTo>
                  <a:cubicBezTo>
                    <a:pt x="4119" y="1377"/>
                    <a:pt x="4672" y="1721"/>
                    <a:pt x="5188" y="2127"/>
                  </a:cubicBezTo>
                  <a:cubicBezTo>
                    <a:pt x="5397" y="2287"/>
                    <a:pt x="5594" y="2471"/>
                    <a:pt x="5766" y="2656"/>
                  </a:cubicBezTo>
                  <a:cubicBezTo>
                    <a:pt x="6110" y="3000"/>
                    <a:pt x="6430" y="3369"/>
                    <a:pt x="6750" y="3725"/>
                  </a:cubicBezTo>
                  <a:cubicBezTo>
                    <a:pt x="6946" y="3946"/>
                    <a:pt x="7143" y="4180"/>
                    <a:pt x="7217" y="447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23"/>
            <p:cNvSpPr/>
            <p:nvPr/>
          </p:nvSpPr>
          <p:spPr>
            <a:xfrm>
              <a:off x="-7220291" y="-3510959"/>
              <a:ext cx="182079" cy="316271"/>
            </a:xfrm>
            <a:custGeom>
              <a:rect b="b" l="l" r="r" t="t"/>
              <a:pathLst>
                <a:path extrusionOk="0" h="6750" w="3886">
                  <a:moveTo>
                    <a:pt x="3787" y="6442"/>
                  </a:moveTo>
                  <a:cubicBezTo>
                    <a:pt x="3480" y="6196"/>
                    <a:pt x="3135" y="6024"/>
                    <a:pt x="2865" y="5729"/>
                  </a:cubicBezTo>
                  <a:cubicBezTo>
                    <a:pt x="2681" y="5520"/>
                    <a:pt x="2484" y="5532"/>
                    <a:pt x="2324" y="5766"/>
                  </a:cubicBezTo>
                  <a:cubicBezTo>
                    <a:pt x="2164" y="6024"/>
                    <a:pt x="2004" y="6282"/>
                    <a:pt x="1845" y="6528"/>
                  </a:cubicBezTo>
                  <a:cubicBezTo>
                    <a:pt x="1795" y="6602"/>
                    <a:pt x="1722" y="6651"/>
                    <a:pt x="1623" y="6749"/>
                  </a:cubicBezTo>
                  <a:cubicBezTo>
                    <a:pt x="1562" y="6639"/>
                    <a:pt x="1500" y="6577"/>
                    <a:pt x="1488" y="6491"/>
                  </a:cubicBezTo>
                  <a:cubicBezTo>
                    <a:pt x="1414" y="6184"/>
                    <a:pt x="1353" y="5876"/>
                    <a:pt x="1304" y="5569"/>
                  </a:cubicBezTo>
                  <a:cubicBezTo>
                    <a:pt x="1181" y="4770"/>
                    <a:pt x="1082" y="3983"/>
                    <a:pt x="959" y="3184"/>
                  </a:cubicBezTo>
                  <a:cubicBezTo>
                    <a:pt x="935" y="3000"/>
                    <a:pt x="886" y="2815"/>
                    <a:pt x="836" y="2643"/>
                  </a:cubicBezTo>
                  <a:cubicBezTo>
                    <a:pt x="578" y="1844"/>
                    <a:pt x="320" y="1045"/>
                    <a:pt x="62" y="246"/>
                  </a:cubicBezTo>
                  <a:cubicBezTo>
                    <a:pt x="37" y="184"/>
                    <a:pt x="25" y="111"/>
                    <a:pt x="1" y="0"/>
                  </a:cubicBezTo>
                  <a:lnTo>
                    <a:pt x="554" y="0"/>
                  </a:lnTo>
                  <a:cubicBezTo>
                    <a:pt x="701" y="160"/>
                    <a:pt x="836" y="418"/>
                    <a:pt x="1033" y="504"/>
                  </a:cubicBezTo>
                  <a:cubicBezTo>
                    <a:pt x="1365" y="627"/>
                    <a:pt x="1586" y="873"/>
                    <a:pt x="1857" y="1057"/>
                  </a:cubicBezTo>
                  <a:cubicBezTo>
                    <a:pt x="2238" y="1303"/>
                    <a:pt x="2472" y="1660"/>
                    <a:pt x="2631" y="2053"/>
                  </a:cubicBezTo>
                  <a:cubicBezTo>
                    <a:pt x="2853" y="2606"/>
                    <a:pt x="3086" y="3159"/>
                    <a:pt x="3234" y="3737"/>
                  </a:cubicBezTo>
                  <a:cubicBezTo>
                    <a:pt x="3307" y="4069"/>
                    <a:pt x="3455" y="4377"/>
                    <a:pt x="3566" y="4696"/>
                  </a:cubicBezTo>
                  <a:cubicBezTo>
                    <a:pt x="3578" y="4721"/>
                    <a:pt x="3603" y="4758"/>
                    <a:pt x="3603" y="4795"/>
                  </a:cubicBezTo>
                  <a:cubicBezTo>
                    <a:pt x="3701" y="5323"/>
                    <a:pt x="3799" y="5852"/>
                    <a:pt x="3885" y="6380"/>
                  </a:cubicBezTo>
                  <a:cubicBezTo>
                    <a:pt x="3848" y="6393"/>
                    <a:pt x="3824" y="6417"/>
                    <a:pt x="3787" y="6442"/>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23"/>
            <p:cNvSpPr/>
            <p:nvPr/>
          </p:nvSpPr>
          <p:spPr>
            <a:xfrm>
              <a:off x="-7289402" y="-3765007"/>
              <a:ext cx="129648" cy="241397"/>
            </a:xfrm>
            <a:custGeom>
              <a:rect b="b" l="l" r="r" t="t"/>
              <a:pathLst>
                <a:path extrusionOk="0" h="5152" w="2767">
                  <a:moveTo>
                    <a:pt x="2004" y="4291"/>
                  </a:moveTo>
                  <a:lnTo>
                    <a:pt x="2053" y="4291"/>
                  </a:lnTo>
                  <a:lnTo>
                    <a:pt x="2053" y="4107"/>
                  </a:lnTo>
                  <a:lnTo>
                    <a:pt x="2004" y="4107"/>
                  </a:lnTo>
                  <a:close/>
                  <a:moveTo>
                    <a:pt x="1943" y="3185"/>
                  </a:moveTo>
                  <a:cubicBezTo>
                    <a:pt x="1807" y="3443"/>
                    <a:pt x="1807" y="3443"/>
                    <a:pt x="1943" y="3590"/>
                  </a:cubicBezTo>
                  <a:close/>
                  <a:moveTo>
                    <a:pt x="1463" y="4992"/>
                  </a:moveTo>
                  <a:cubicBezTo>
                    <a:pt x="1426" y="4156"/>
                    <a:pt x="1402" y="3295"/>
                    <a:pt x="1144" y="2472"/>
                  </a:cubicBezTo>
                  <a:cubicBezTo>
                    <a:pt x="898" y="1673"/>
                    <a:pt x="504" y="947"/>
                    <a:pt x="0" y="234"/>
                  </a:cubicBezTo>
                  <a:cubicBezTo>
                    <a:pt x="197" y="99"/>
                    <a:pt x="394" y="50"/>
                    <a:pt x="590" y="13"/>
                  </a:cubicBezTo>
                  <a:cubicBezTo>
                    <a:pt x="726" y="1"/>
                    <a:pt x="836" y="25"/>
                    <a:pt x="959" y="124"/>
                  </a:cubicBezTo>
                  <a:cubicBezTo>
                    <a:pt x="1512" y="542"/>
                    <a:pt x="1943" y="1058"/>
                    <a:pt x="2201" y="1734"/>
                  </a:cubicBezTo>
                  <a:cubicBezTo>
                    <a:pt x="2496" y="2472"/>
                    <a:pt x="2668" y="3222"/>
                    <a:pt x="2742" y="4008"/>
                  </a:cubicBezTo>
                  <a:cubicBezTo>
                    <a:pt x="2742" y="4082"/>
                    <a:pt x="2766" y="4156"/>
                    <a:pt x="2754" y="4230"/>
                  </a:cubicBezTo>
                  <a:cubicBezTo>
                    <a:pt x="2643" y="4783"/>
                    <a:pt x="2643" y="4881"/>
                    <a:pt x="2090" y="4980"/>
                  </a:cubicBezTo>
                  <a:cubicBezTo>
                    <a:pt x="1906" y="5004"/>
                    <a:pt x="1709" y="5152"/>
                    <a:pt x="1463" y="4992"/>
                  </a:cubicBezTo>
                </a:path>
              </a:pathLst>
            </a:custGeom>
            <a:solidFill>
              <a:srgbClr val="E44A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23"/>
            <p:cNvSpPr/>
            <p:nvPr/>
          </p:nvSpPr>
          <p:spPr>
            <a:xfrm>
              <a:off x="-7363152" y="-3760977"/>
              <a:ext cx="126227" cy="232167"/>
            </a:xfrm>
            <a:custGeom>
              <a:rect b="b" l="l" r="r" t="t"/>
              <a:pathLst>
                <a:path extrusionOk="0" h="4955" w="2694">
                  <a:moveTo>
                    <a:pt x="1832" y="4082"/>
                  </a:moveTo>
                  <a:cubicBezTo>
                    <a:pt x="1832" y="4070"/>
                    <a:pt x="1820" y="4045"/>
                    <a:pt x="1820" y="4033"/>
                  </a:cubicBezTo>
                  <a:lnTo>
                    <a:pt x="1808" y="4119"/>
                  </a:lnTo>
                  <a:cubicBezTo>
                    <a:pt x="1820" y="4107"/>
                    <a:pt x="1820" y="4094"/>
                    <a:pt x="1832" y="4082"/>
                  </a:cubicBezTo>
                  <a:close/>
                  <a:moveTo>
                    <a:pt x="1476" y="4844"/>
                  </a:moveTo>
                  <a:cubicBezTo>
                    <a:pt x="1513" y="4451"/>
                    <a:pt x="1562" y="4082"/>
                    <a:pt x="1587" y="3713"/>
                  </a:cubicBezTo>
                  <a:cubicBezTo>
                    <a:pt x="1599" y="3566"/>
                    <a:pt x="1587" y="3418"/>
                    <a:pt x="1537" y="3271"/>
                  </a:cubicBezTo>
                  <a:cubicBezTo>
                    <a:pt x="1390" y="2742"/>
                    <a:pt x="1267" y="2189"/>
                    <a:pt x="1058" y="1673"/>
                  </a:cubicBezTo>
                  <a:cubicBezTo>
                    <a:pt x="910" y="1304"/>
                    <a:pt x="640" y="972"/>
                    <a:pt x="419" y="628"/>
                  </a:cubicBezTo>
                  <a:cubicBezTo>
                    <a:pt x="394" y="591"/>
                    <a:pt x="333" y="554"/>
                    <a:pt x="283" y="554"/>
                  </a:cubicBezTo>
                  <a:cubicBezTo>
                    <a:pt x="38" y="554"/>
                    <a:pt x="38" y="382"/>
                    <a:pt x="1" y="197"/>
                  </a:cubicBezTo>
                  <a:cubicBezTo>
                    <a:pt x="111" y="161"/>
                    <a:pt x="210" y="99"/>
                    <a:pt x="308" y="75"/>
                  </a:cubicBezTo>
                  <a:cubicBezTo>
                    <a:pt x="615" y="1"/>
                    <a:pt x="898" y="13"/>
                    <a:pt x="1144" y="247"/>
                  </a:cubicBezTo>
                  <a:cubicBezTo>
                    <a:pt x="1242" y="357"/>
                    <a:pt x="1365" y="443"/>
                    <a:pt x="1464" y="554"/>
                  </a:cubicBezTo>
                  <a:cubicBezTo>
                    <a:pt x="1980" y="1181"/>
                    <a:pt x="2349" y="1894"/>
                    <a:pt x="2509" y="2693"/>
                  </a:cubicBezTo>
                  <a:cubicBezTo>
                    <a:pt x="2619" y="3246"/>
                    <a:pt x="2693" y="3799"/>
                    <a:pt x="2619" y="4365"/>
                  </a:cubicBezTo>
                  <a:cubicBezTo>
                    <a:pt x="2607" y="4476"/>
                    <a:pt x="2595" y="4586"/>
                    <a:pt x="2546" y="4685"/>
                  </a:cubicBezTo>
                  <a:cubicBezTo>
                    <a:pt x="2509" y="4758"/>
                    <a:pt x="2410" y="4844"/>
                    <a:pt x="2349" y="4844"/>
                  </a:cubicBezTo>
                  <a:cubicBezTo>
                    <a:pt x="2054" y="4857"/>
                    <a:pt x="1759" y="4955"/>
                    <a:pt x="1476" y="4844"/>
                  </a:cubicBezTo>
                  <a:close/>
                </a:path>
              </a:pathLst>
            </a:custGeom>
            <a:solidFill>
              <a:srgbClr val="E44A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23"/>
            <p:cNvSpPr/>
            <p:nvPr/>
          </p:nvSpPr>
          <p:spPr>
            <a:xfrm>
              <a:off x="-7401151" y="-3737925"/>
              <a:ext cx="106033" cy="224670"/>
            </a:xfrm>
            <a:custGeom>
              <a:rect b="b" l="l" r="r" t="t"/>
              <a:pathLst>
                <a:path extrusionOk="0" h="4795" w="2263">
                  <a:moveTo>
                    <a:pt x="0" y="185"/>
                  </a:moveTo>
                  <a:cubicBezTo>
                    <a:pt x="418" y="0"/>
                    <a:pt x="713" y="406"/>
                    <a:pt x="1021" y="369"/>
                  </a:cubicBezTo>
                  <a:cubicBezTo>
                    <a:pt x="1672" y="1144"/>
                    <a:pt x="1820" y="2090"/>
                    <a:pt x="2213" y="2939"/>
                  </a:cubicBezTo>
                  <a:cubicBezTo>
                    <a:pt x="2250" y="3012"/>
                    <a:pt x="2262" y="3123"/>
                    <a:pt x="2250" y="3197"/>
                  </a:cubicBezTo>
                  <a:cubicBezTo>
                    <a:pt x="2164" y="3553"/>
                    <a:pt x="2066" y="3885"/>
                    <a:pt x="1967" y="4229"/>
                  </a:cubicBezTo>
                  <a:cubicBezTo>
                    <a:pt x="1881" y="4475"/>
                    <a:pt x="1697" y="4623"/>
                    <a:pt x="1476" y="4746"/>
                  </a:cubicBezTo>
                  <a:cubicBezTo>
                    <a:pt x="1365" y="4795"/>
                    <a:pt x="1230" y="4733"/>
                    <a:pt x="1217" y="4611"/>
                  </a:cubicBezTo>
                  <a:cubicBezTo>
                    <a:pt x="1205" y="4488"/>
                    <a:pt x="1193" y="4352"/>
                    <a:pt x="1230" y="4229"/>
                  </a:cubicBezTo>
                  <a:cubicBezTo>
                    <a:pt x="1353" y="3639"/>
                    <a:pt x="1267" y="3074"/>
                    <a:pt x="1107" y="2508"/>
                  </a:cubicBezTo>
                  <a:cubicBezTo>
                    <a:pt x="1008" y="2213"/>
                    <a:pt x="910" y="1906"/>
                    <a:pt x="775" y="1611"/>
                  </a:cubicBezTo>
                  <a:cubicBezTo>
                    <a:pt x="689" y="1390"/>
                    <a:pt x="578" y="1168"/>
                    <a:pt x="431" y="984"/>
                  </a:cubicBezTo>
                  <a:cubicBezTo>
                    <a:pt x="259" y="738"/>
                    <a:pt x="123" y="480"/>
                    <a:pt x="0" y="185"/>
                  </a:cubicBezTo>
                  <a:close/>
                </a:path>
              </a:pathLst>
            </a:custGeom>
            <a:solidFill>
              <a:srgbClr val="E44A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23"/>
            <p:cNvSpPr/>
            <p:nvPr/>
          </p:nvSpPr>
          <p:spPr>
            <a:xfrm>
              <a:off x="-7779599" y="-3556502"/>
              <a:ext cx="99707" cy="184374"/>
            </a:xfrm>
            <a:custGeom>
              <a:rect b="b" l="l" r="r" t="t"/>
              <a:pathLst>
                <a:path extrusionOk="0" h="3935" w="2128">
                  <a:moveTo>
                    <a:pt x="283" y="1"/>
                  </a:moveTo>
                  <a:cubicBezTo>
                    <a:pt x="615" y="468"/>
                    <a:pt x="849" y="898"/>
                    <a:pt x="972" y="1390"/>
                  </a:cubicBezTo>
                  <a:cubicBezTo>
                    <a:pt x="1070" y="1771"/>
                    <a:pt x="1132" y="2165"/>
                    <a:pt x="1205" y="2546"/>
                  </a:cubicBezTo>
                  <a:cubicBezTo>
                    <a:pt x="1242" y="2767"/>
                    <a:pt x="1365" y="2865"/>
                    <a:pt x="1599" y="2841"/>
                  </a:cubicBezTo>
                  <a:cubicBezTo>
                    <a:pt x="1734" y="2816"/>
                    <a:pt x="1881" y="2779"/>
                    <a:pt x="2054" y="2730"/>
                  </a:cubicBezTo>
                  <a:cubicBezTo>
                    <a:pt x="2127" y="3111"/>
                    <a:pt x="2103" y="3455"/>
                    <a:pt x="2078" y="3836"/>
                  </a:cubicBezTo>
                  <a:cubicBezTo>
                    <a:pt x="1574" y="3935"/>
                    <a:pt x="1107" y="3873"/>
                    <a:pt x="689" y="3591"/>
                  </a:cubicBezTo>
                  <a:cubicBezTo>
                    <a:pt x="615" y="3541"/>
                    <a:pt x="541" y="3468"/>
                    <a:pt x="505" y="3394"/>
                  </a:cubicBezTo>
                  <a:cubicBezTo>
                    <a:pt x="283" y="2988"/>
                    <a:pt x="87" y="2595"/>
                    <a:pt x="74" y="2128"/>
                  </a:cubicBezTo>
                  <a:cubicBezTo>
                    <a:pt x="62" y="1648"/>
                    <a:pt x="37" y="1156"/>
                    <a:pt x="13" y="677"/>
                  </a:cubicBezTo>
                  <a:cubicBezTo>
                    <a:pt x="1" y="456"/>
                    <a:pt x="25" y="394"/>
                    <a:pt x="283" y="1"/>
                  </a:cubicBezTo>
                  <a:close/>
                </a:path>
              </a:pathLst>
            </a:custGeom>
            <a:solidFill>
              <a:srgbClr val="A7A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23"/>
            <p:cNvSpPr/>
            <p:nvPr/>
          </p:nvSpPr>
          <p:spPr>
            <a:xfrm>
              <a:off x="-7838917" y="-3607152"/>
              <a:ext cx="125618" cy="256344"/>
            </a:xfrm>
            <a:custGeom>
              <a:rect b="b" l="l" r="r" t="t"/>
              <a:pathLst>
                <a:path extrusionOk="0" h="5471" w="2681">
                  <a:moveTo>
                    <a:pt x="0" y="2533"/>
                  </a:moveTo>
                  <a:cubicBezTo>
                    <a:pt x="258" y="2225"/>
                    <a:pt x="713" y="2176"/>
                    <a:pt x="849" y="1770"/>
                  </a:cubicBezTo>
                  <a:cubicBezTo>
                    <a:pt x="664" y="1512"/>
                    <a:pt x="209" y="1672"/>
                    <a:pt x="148" y="1217"/>
                  </a:cubicBezTo>
                  <a:cubicBezTo>
                    <a:pt x="209" y="1008"/>
                    <a:pt x="369" y="799"/>
                    <a:pt x="443" y="541"/>
                  </a:cubicBezTo>
                  <a:cubicBezTo>
                    <a:pt x="541" y="234"/>
                    <a:pt x="836" y="62"/>
                    <a:pt x="1205" y="0"/>
                  </a:cubicBezTo>
                  <a:cubicBezTo>
                    <a:pt x="1488" y="184"/>
                    <a:pt x="1881" y="295"/>
                    <a:pt x="1918" y="762"/>
                  </a:cubicBezTo>
                  <a:cubicBezTo>
                    <a:pt x="1869" y="787"/>
                    <a:pt x="1820" y="824"/>
                    <a:pt x="1771" y="824"/>
                  </a:cubicBezTo>
                  <a:cubicBezTo>
                    <a:pt x="1426" y="775"/>
                    <a:pt x="1242" y="959"/>
                    <a:pt x="1156" y="1254"/>
                  </a:cubicBezTo>
                  <a:cubicBezTo>
                    <a:pt x="1107" y="1414"/>
                    <a:pt x="1058" y="1586"/>
                    <a:pt x="1058" y="1746"/>
                  </a:cubicBezTo>
                  <a:cubicBezTo>
                    <a:pt x="1033" y="2213"/>
                    <a:pt x="1045" y="2680"/>
                    <a:pt x="1021" y="3147"/>
                  </a:cubicBezTo>
                  <a:cubicBezTo>
                    <a:pt x="996" y="3713"/>
                    <a:pt x="1217" y="4204"/>
                    <a:pt x="1488" y="4672"/>
                  </a:cubicBezTo>
                  <a:cubicBezTo>
                    <a:pt x="1574" y="4831"/>
                    <a:pt x="1734" y="4954"/>
                    <a:pt x="1894" y="5040"/>
                  </a:cubicBezTo>
                  <a:cubicBezTo>
                    <a:pt x="2139" y="5163"/>
                    <a:pt x="2398" y="5249"/>
                    <a:pt x="2680" y="5360"/>
                  </a:cubicBezTo>
                  <a:cubicBezTo>
                    <a:pt x="2410" y="5471"/>
                    <a:pt x="2201" y="5397"/>
                    <a:pt x="1980" y="5274"/>
                  </a:cubicBezTo>
                  <a:cubicBezTo>
                    <a:pt x="1549" y="5040"/>
                    <a:pt x="1242" y="4659"/>
                    <a:pt x="910" y="4303"/>
                  </a:cubicBezTo>
                  <a:cubicBezTo>
                    <a:pt x="812" y="4204"/>
                    <a:pt x="726" y="4069"/>
                    <a:pt x="603" y="3983"/>
                  </a:cubicBezTo>
                  <a:cubicBezTo>
                    <a:pt x="197" y="3725"/>
                    <a:pt x="62" y="3344"/>
                    <a:pt x="13" y="2901"/>
                  </a:cubicBezTo>
                  <a:cubicBezTo>
                    <a:pt x="0" y="2766"/>
                    <a:pt x="0" y="2643"/>
                    <a:pt x="0" y="2533"/>
                  </a:cubicBezTo>
                  <a:close/>
                </a:path>
              </a:pathLst>
            </a:custGeom>
            <a:solidFill>
              <a:srgbClr val="B9B1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23"/>
            <p:cNvSpPr/>
            <p:nvPr/>
          </p:nvSpPr>
          <p:spPr>
            <a:xfrm>
              <a:off x="-7749658" y="-3578383"/>
              <a:ext cx="65128" cy="141174"/>
            </a:xfrm>
            <a:custGeom>
              <a:rect b="b" l="l" r="r" t="t"/>
              <a:pathLst>
                <a:path extrusionOk="0" h="3013" w="1390">
                  <a:moveTo>
                    <a:pt x="1390" y="2582"/>
                  </a:moveTo>
                  <a:cubicBezTo>
                    <a:pt x="1206" y="2754"/>
                    <a:pt x="1083" y="2865"/>
                    <a:pt x="923" y="3013"/>
                  </a:cubicBezTo>
                  <a:cubicBezTo>
                    <a:pt x="886" y="2939"/>
                    <a:pt x="837" y="2890"/>
                    <a:pt x="824" y="2828"/>
                  </a:cubicBezTo>
                  <a:cubicBezTo>
                    <a:pt x="702" y="2337"/>
                    <a:pt x="591" y="1845"/>
                    <a:pt x="468" y="1365"/>
                  </a:cubicBezTo>
                  <a:cubicBezTo>
                    <a:pt x="431" y="1255"/>
                    <a:pt x="370" y="1169"/>
                    <a:pt x="320" y="1070"/>
                  </a:cubicBezTo>
                  <a:cubicBezTo>
                    <a:pt x="210" y="898"/>
                    <a:pt x="99" y="726"/>
                    <a:pt x="1" y="554"/>
                  </a:cubicBezTo>
                  <a:cubicBezTo>
                    <a:pt x="431" y="75"/>
                    <a:pt x="456" y="62"/>
                    <a:pt x="1267" y="1"/>
                  </a:cubicBezTo>
                  <a:cubicBezTo>
                    <a:pt x="1329" y="136"/>
                    <a:pt x="1206" y="185"/>
                    <a:pt x="1120" y="234"/>
                  </a:cubicBezTo>
                  <a:cubicBezTo>
                    <a:pt x="886" y="370"/>
                    <a:pt x="628" y="480"/>
                    <a:pt x="345" y="628"/>
                  </a:cubicBezTo>
                  <a:cubicBezTo>
                    <a:pt x="394" y="726"/>
                    <a:pt x="443" y="812"/>
                    <a:pt x="493" y="910"/>
                  </a:cubicBezTo>
                  <a:cubicBezTo>
                    <a:pt x="738" y="1316"/>
                    <a:pt x="997" y="1734"/>
                    <a:pt x="1230" y="2152"/>
                  </a:cubicBezTo>
                  <a:cubicBezTo>
                    <a:pt x="1304" y="2275"/>
                    <a:pt x="1329" y="2423"/>
                    <a:pt x="1390" y="2582"/>
                  </a:cubicBezTo>
                  <a:close/>
                </a:path>
              </a:pathLst>
            </a:custGeom>
            <a:solidFill>
              <a:srgbClr val="A7A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23"/>
            <p:cNvSpPr/>
            <p:nvPr/>
          </p:nvSpPr>
          <p:spPr>
            <a:xfrm>
              <a:off x="-7901703" y="-4018446"/>
              <a:ext cx="1130752" cy="838704"/>
            </a:xfrm>
            <a:custGeom>
              <a:rect b="b" l="l" r="r" t="t"/>
              <a:pathLst>
                <a:path extrusionOk="0" h="17900" w="24133">
                  <a:moveTo>
                    <a:pt x="4635" y="11974"/>
                  </a:moveTo>
                  <a:cubicBezTo>
                    <a:pt x="4574" y="11815"/>
                    <a:pt x="4549" y="11667"/>
                    <a:pt x="4475" y="11544"/>
                  </a:cubicBezTo>
                  <a:cubicBezTo>
                    <a:pt x="4242" y="11126"/>
                    <a:pt x="3983" y="10708"/>
                    <a:pt x="3738" y="10302"/>
                  </a:cubicBezTo>
                  <a:cubicBezTo>
                    <a:pt x="3688" y="10204"/>
                    <a:pt x="3639" y="10118"/>
                    <a:pt x="3590" y="10020"/>
                  </a:cubicBezTo>
                  <a:cubicBezTo>
                    <a:pt x="3873" y="9872"/>
                    <a:pt x="4131" y="9762"/>
                    <a:pt x="4365" y="9626"/>
                  </a:cubicBezTo>
                  <a:cubicBezTo>
                    <a:pt x="4451" y="9577"/>
                    <a:pt x="4574" y="9528"/>
                    <a:pt x="4512" y="9393"/>
                  </a:cubicBezTo>
                  <a:cubicBezTo>
                    <a:pt x="3701" y="9454"/>
                    <a:pt x="3676" y="9467"/>
                    <a:pt x="3246" y="9946"/>
                  </a:cubicBezTo>
                  <a:cubicBezTo>
                    <a:pt x="3344" y="10118"/>
                    <a:pt x="3455" y="10290"/>
                    <a:pt x="3565" y="10462"/>
                  </a:cubicBezTo>
                  <a:cubicBezTo>
                    <a:pt x="3615" y="10561"/>
                    <a:pt x="3676" y="10647"/>
                    <a:pt x="3713" y="10757"/>
                  </a:cubicBezTo>
                  <a:cubicBezTo>
                    <a:pt x="3836" y="11237"/>
                    <a:pt x="3947" y="11729"/>
                    <a:pt x="4069" y="12220"/>
                  </a:cubicBezTo>
                  <a:cubicBezTo>
                    <a:pt x="4082" y="12282"/>
                    <a:pt x="4131" y="12331"/>
                    <a:pt x="4168" y="12405"/>
                  </a:cubicBezTo>
                  <a:cubicBezTo>
                    <a:pt x="4328" y="12257"/>
                    <a:pt x="4451" y="12146"/>
                    <a:pt x="4635" y="11974"/>
                  </a:cubicBezTo>
                  <a:close/>
                  <a:moveTo>
                    <a:pt x="1340" y="11311"/>
                  </a:moveTo>
                  <a:cubicBezTo>
                    <a:pt x="1340" y="11421"/>
                    <a:pt x="1340" y="11544"/>
                    <a:pt x="1353" y="11679"/>
                  </a:cubicBezTo>
                  <a:cubicBezTo>
                    <a:pt x="1402" y="12122"/>
                    <a:pt x="1537" y="12503"/>
                    <a:pt x="1943" y="12761"/>
                  </a:cubicBezTo>
                  <a:cubicBezTo>
                    <a:pt x="2066" y="12847"/>
                    <a:pt x="2152" y="12982"/>
                    <a:pt x="2250" y="13081"/>
                  </a:cubicBezTo>
                  <a:cubicBezTo>
                    <a:pt x="2582" y="13437"/>
                    <a:pt x="2889" y="13818"/>
                    <a:pt x="3320" y="14052"/>
                  </a:cubicBezTo>
                  <a:cubicBezTo>
                    <a:pt x="3541" y="14175"/>
                    <a:pt x="3750" y="14249"/>
                    <a:pt x="4020" y="14138"/>
                  </a:cubicBezTo>
                  <a:cubicBezTo>
                    <a:pt x="3738" y="14027"/>
                    <a:pt x="3479" y="13941"/>
                    <a:pt x="3234" y="13818"/>
                  </a:cubicBezTo>
                  <a:cubicBezTo>
                    <a:pt x="3074" y="13732"/>
                    <a:pt x="2914" y="13609"/>
                    <a:pt x="2828" y="13450"/>
                  </a:cubicBezTo>
                  <a:cubicBezTo>
                    <a:pt x="2557" y="12982"/>
                    <a:pt x="2336" y="12491"/>
                    <a:pt x="2361" y="11925"/>
                  </a:cubicBezTo>
                  <a:cubicBezTo>
                    <a:pt x="2385" y="11458"/>
                    <a:pt x="2373" y="10991"/>
                    <a:pt x="2398" y="10524"/>
                  </a:cubicBezTo>
                  <a:cubicBezTo>
                    <a:pt x="2398" y="10364"/>
                    <a:pt x="2447" y="10192"/>
                    <a:pt x="2496" y="10032"/>
                  </a:cubicBezTo>
                  <a:cubicBezTo>
                    <a:pt x="2582" y="9737"/>
                    <a:pt x="2766" y="9553"/>
                    <a:pt x="3111" y="9602"/>
                  </a:cubicBezTo>
                  <a:cubicBezTo>
                    <a:pt x="3160" y="9602"/>
                    <a:pt x="3209" y="9565"/>
                    <a:pt x="3258" y="9540"/>
                  </a:cubicBezTo>
                  <a:cubicBezTo>
                    <a:pt x="3221" y="9073"/>
                    <a:pt x="2828" y="8962"/>
                    <a:pt x="2545" y="8778"/>
                  </a:cubicBezTo>
                  <a:cubicBezTo>
                    <a:pt x="2176" y="8840"/>
                    <a:pt x="1881" y="9012"/>
                    <a:pt x="1783" y="9319"/>
                  </a:cubicBezTo>
                  <a:cubicBezTo>
                    <a:pt x="1709" y="9577"/>
                    <a:pt x="1549" y="9786"/>
                    <a:pt x="1488" y="9995"/>
                  </a:cubicBezTo>
                  <a:cubicBezTo>
                    <a:pt x="1549" y="10450"/>
                    <a:pt x="2004" y="10290"/>
                    <a:pt x="2189" y="10548"/>
                  </a:cubicBezTo>
                  <a:cubicBezTo>
                    <a:pt x="2053" y="10954"/>
                    <a:pt x="1598" y="11003"/>
                    <a:pt x="1340" y="11311"/>
                  </a:cubicBezTo>
                  <a:close/>
                  <a:moveTo>
                    <a:pt x="2889" y="9860"/>
                  </a:moveTo>
                  <a:cubicBezTo>
                    <a:pt x="2631" y="10253"/>
                    <a:pt x="2607" y="10315"/>
                    <a:pt x="2619" y="10536"/>
                  </a:cubicBezTo>
                  <a:cubicBezTo>
                    <a:pt x="2643" y="11015"/>
                    <a:pt x="2668" y="11507"/>
                    <a:pt x="2680" y="11987"/>
                  </a:cubicBezTo>
                  <a:cubicBezTo>
                    <a:pt x="2693" y="12454"/>
                    <a:pt x="2889" y="12847"/>
                    <a:pt x="3111" y="13253"/>
                  </a:cubicBezTo>
                  <a:cubicBezTo>
                    <a:pt x="3147" y="13327"/>
                    <a:pt x="3221" y="13400"/>
                    <a:pt x="3295" y="13450"/>
                  </a:cubicBezTo>
                  <a:cubicBezTo>
                    <a:pt x="3713" y="13732"/>
                    <a:pt x="4180" y="13794"/>
                    <a:pt x="4684" y="13695"/>
                  </a:cubicBezTo>
                  <a:cubicBezTo>
                    <a:pt x="4709" y="13314"/>
                    <a:pt x="4733" y="12970"/>
                    <a:pt x="4660" y="12589"/>
                  </a:cubicBezTo>
                  <a:cubicBezTo>
                    <a:pt x="4487" y="12638"/>
                    <a:pt x="4340" y="12675"/>
                    <a:pt x="4205" y="12700"/>
                  </a:cubicBezTo>
                  <a:cubicBezTo>
                    <a:pt x="3971" y="12724"/>
                    <a:pt x="3848" y="12626"/>
                    <a:pt x="3811" y="12405"/>
                  </a:cubicBezTo>
                  <a:cubicBezTo>
                    <a:pt x="3738" y="12024"/>
                    <a:pt x="3676" y="11630"/>
                    <a:pt x="3578" y="11249"/>
                  </a:cubicBezTo>
                  <a:cubicBezTo>
                    <a:pt x="3455" y="10757"/>
                    <a:pt x="3221" y="10327"/>
                    <a:pt x="2889" y="9860"/>
                  </a:cubicBezTo>
                  <a:close/>
                  <a:moveTo>
                    <a:pt x="10683" y="6172"/>
                  </a:moveTo>
                  <a:cubicBezTo>
                    <a:pt x="10806" y="6467"/>
                    <a:pt x="10942" y="6725"/>
                    <a:pt x="11114" y="6971"/>
                  </a:cubicBezTo>
                  <a:cubicBezTo>
                    <a:pt x="11261" y="7155"/>
                    <a:pt x="11372" y="7377"/>
                    <a:pt x="11458" y="7598"/>
                  </a:cubicBezTo>
                  <a:cubicBezTo>
                    <a:pt x="11593" y="7893"/>
                    <a:pt x="11704" y="8188"/>
                    <a:pt x="11790" y="8495"/>
                  </a:cubicBezTo>
                  <a:cubicBezTo>
                    <a:pt x="11950" y="9061"/>
                    <a:pt x="12036" y="9626"/>
                    <a:pt x="11913" y="10216"/>
                  </a:cubicBezTo>
                  <a:cubicBezTo>
                    <a:pt x="11876" y="10339"/>
                    <a:pt x="11888" y="10475"/>
                    <a:pt x="11900" y="10598"/>
                  </a:cubicBezTo>
                  <a:cubicBezTo>
                    <a:pt x="11913" y="10720"/>
                    <a:pt x="12048" y="10782"/>
                    <a:pt x="12159" y="10733"/>
                  </a:cubicBezTo>
                  <a:cubicBezTo>
                    <a:pt x="12380" y="10610"/>
                    <a:pt x="12564" y="10462"/>
                    <a:pt x="12650" y="10216"/>
                  </a:cubicBezTo>
                  <a:cubicBezTo>
                    <a:pt x="12749" y="9872"/>
                    <a:pt x="12847" y="9540"/>
                    <a:pt x="12933" y="9184"/>
                  </a:cubicBezTo>
                  <a:cubicBezTo>
                    <a:pt x="12945" y="9110"/>
                    <a:pt x="12933" y="8999"/>
                    <a:pt x="12896" y="8926"/>
                  </a:cubicBezTo>
                  <a:cubicBezTo>
                    <a:pt x="12503" y="8077"/>
                    <a:pt x="12355" y="7131"/>
                    <a:pt x="11704" y="6356"/>
                  </a:cubicBezTo>
                  <a:cubicBezTo>
                    <a:pt x="11396" y="6393"/>
                    <a:pt x="11101" y="5987"/>
                    <a:pt x="10683" y="6172"/>
                  </a:cubicBezTo>
                  <a:close/>
                  <a:moveTo>
                    <a:pt x="12970" y="10339"/>
                  </a:moveTo>
                  <a:cubicBezTo>
                    <a:pt x="13253" y="10450"/>
                    <a:pt x="13548" y="10352"/>
                    <a:pt x="13843" y="10339"/>
                  </a:cubicBezTo>
                  <a:cubicBezTo>
                    <a:pt x="13904" y="10339"/>
                    <a:pt x="14003" y="10253"/>
                    <a:pt x="14040" y="10180"/>
                  </a:cubicBezTo>
                  <a:cubicBezTo>
                    <a:pt x="14089" y="10081"/>
                    <a:pt x="14101" y="9971"/>
                    <a:pt x="14113" y="9860"/>
                  </a:cubicBezTo>
                  <a:cubicBezTo>
                    <a:pt x="14187" y="9294"/>
                    <a:pt x="14113" y="8741"/>
                    <a:pt x="14003" y="8188"/>
                  </a:cubicBezTo>
                  <a:cubicBezTo>
                    <a:pt x="13843" y="7389"/>
                    <a:pt x="13474" y="6676"/>
                    <a:pt x="12958" y="6049"/>
                  </a:cubicBezTo>
                  <a:cubicBezTo>
                    <a:pt x="12859" y="5938"/>
                    <a:pt x="12736" y="5852"/>
                    <a:pt x="12638" y="5742"/>
                  </a:cubicBezTo>
                  <a:cubicBezTo>
                    <a:pt x="12392" y="5508"/>
                    <a:pt x="12109" y="5496"/>
                    <a:pt x="11802" y="5570"/>
                  </a:cubicBezTo>
                  <a:cubicBezTo>
                    <a:pt x="11704" y="5594"/>
                    <a:pt x="11605" y="5656"/>
                    <a:pt x="11495" y="5692"/>
                  </a:cubicBezTo>
                  <a:cubicBezTo>
                    <a:pt x="11532" y="5877"/>
                    <a:pt x="11532" y="6049"/>
                    <a:pt x="11777" y="6049"/>
                  </a:cubicBezTo>
                  <a:cubicBezTo>
                    <a:pt x="11827" y="6049"/>
                    <a:pt x="11888" y="6086"/>
                    <a:pt x="11913" y="6123"/>
                  </a:cubicBezTo>
                  <a:cubicBezTo>
                    <a:pt x="12134" y="6467"/>
                    <a:pt x="12404" y="6799"/>
                    <a:pt x="12552" y="7168"/>
                  </a:cubicBezTo>
                  <a:cubicBezTo>
                    <a:pt x="12761" y="7684"/>
                    <a:pt x="12884" y="8237"/>
                    <a:pt x="13031" y="8766"/>
                  </a:cubicBezTo>
                  <a:cubicBezTo>
                    <a:pt x="13081" y="8913"/>
                    <a:pt x="13093" y="9061"/>
                    <a:pt x="13081" y="9208"/>
                  </a:cubicBezTo>
                  <a:cubicBezTo>
                    <a:pt x="13056" y="9577"/>
                    <a:pt x="13007" y="9946"/>
                    <a:pt x="12970" y="10339"/>
                  </a:cubicBezTo>
                  <a:close/>
                  <a:moveTo>
                    <a:pt x="14531" y="10401"/>
                  </a:moveTo>
                  <a:cubicBezTo>
                    <a:pt x="14777" y="10561"/>
                    <a:pt x="14974" y="10413"/>
                    <a:pt x="15158" y="10389"/>
                  </a:cubicBezTo>
                  <a:cubicBezTo>
                    <a:pt x="15711" y="10290"/>
                    <a:pt x="15711" y="10192"/>
                    <a:pt x="15822" y="9639"/>
                  </a:cubicBezTo>
                  <a:cubicBezTo>
                    <a:pt x="15834" y="9565"/>
                    <a:pt x="15810" y="9491"/>
                    <a:pt x="15810" y="9417"/>
                  </a:cubicBezTo>
                  <a:cubicBezTo>
                    <a:pt x="15736" y="8631"/>
                    <a:pt x="15564" y="7881"/>
                    <a:pt x="15269" y="7143"/>
                  </a:cubicBezTo>
                  <a:cubicBezTo>
                    <a:pt x="15011" y="6467"/>
                    <a:pt x="14580" y="5951"/>
                    <a:pt x="14027" y="5520"/>
                  </a:cubicBezTo>
                  <a:cubicBezTo>
                    <a:pt x="13904" y="5434"/>
                    <a:pt x="13794" y="5410"/>
                    <a:pt x="13658" y="5422"/>
                  </a:cubicBezTo>
                  <a:cubicBezTo>
                    <a:pt x="13462" y="5459"/>
                    <a:pt x="13265" y="5508"/>
                    <a:pt x="13068" y="5643"/>
                  </a:cubicBezTo>
                  <a:cubicBezTo>
                    <a:pt x="13572" y="6356"/>
                    <a:pt x="13966" y="7082"/>
                    <a:pt x="14212" y="7881"/>
                  </a:cubicBezTo>
                  <a:cubicBezTo>
                    <a:pt x="14470" y="8704"/>
                    <a:pt x="14494" y="9565"/>
                    <a:pt x="14531" y="10401"/>
                  </a:cubicBezTo>
                  <a:close/>
                  <a:moveTo>
                    <a:pt x="18330" y="17273"/>
                  </a:moveTo>
                  <a:cubicBezTo>
                    <a:pt x="18367" y="17248"/>
                    <a:pt x="18391" y="17224"/>
                    <a:pt x="18428" y="17211"/>
                  </a:cubicBezTo>
                  <a:cubicBezTo>
                    <a:pt x="18342" y="16683"/>
                    <a:pt x="18244" y="16154"/>
                    <a:pt x="18146" y="15626"/>
                  </a:cubicBezTo>
                  <a:cubicBezTo>
                    <a:pt x="18146" y="15589"/>
                    <a:pt x="18121" y="15552"/>
                    <a:pt x="18109" y="15527"/>
                  </a:cubicBezTo>
                  <a:cubicBezTo>
                    <a:pt x="17998" y="15208"/>
                    <a:pt x="17850" y="14900"/>
                    <a:pt x="17777" y="14568"/>
                  </a:cubicBezTo>
                  <a:cubicBezTo>
                    <a:pt x="17629" y="13990"/>
                    <a:pt x="17396" y="13437"/>
                    <a:pt x="17174" y="12884"/>
                  </a:cubicBezTo>
                  <a:cubicBezTo>
                    <a:pt x="17015" y="12491"/>
                    <a:pt x="16781" y="12134"/>
                    <a:pt x="16400" y="11888"/>
                  </a:cubicBezTo>
                  <a:cubicBezTo>
                    <a:pt x="16129" y="11704"/>
                    <a:pt x="15908" y="11458"/>
                    <a:pt x="15576" y="11335"/>
                  </a:cubicBezTo>
                  <a:cubicBezTo>
                    <a:pt x="15379" y="11249"/>
                    <a:pt x="15244" y="10991"/>
                    <a:pt x="15097" y="10831"/>
                  </a:cubicBezTo>
                  <a:lnTo>
                    <a:pt x="14544" y="10831"/>
                  </a:lnTo>
                  <a:cubicBezTo>
                    <a:pt x="14568" y="10942"/>
                    <a:pt x="14580" y="11015"/>
                    <a:pt x="14605" y="11077"/>
                  </a:cubicBezTo>
                  <a:cubicBezTo>
                    <a:pt x="14863" y="11876"/>
                    <a:pt x="15121" y="12675"/>
                    <a:pt x="15379" y="13474"/>
                  </a:cubicBezTo>
                  <a:cubicBezTo>
                    <a:pt x="15429" y="13646"/>
                    <a:pt x="15478" y="13831"/>
                    <a:pt x="15502" y="14015"/>
                  </a:cubicBezTo>
                  <a:cubicBezTo>
                    <a:pt x="15625" y="14814"/>
                    <a:pt x="15724" y="15601"/>
                    <a:pt x="15847" y="16400"/>
                  </a:cubicBezTo>
                  <a:cubicBezTo>
                    <a:pt x="15896" y="16707"/>
                    <a:pt x="15957" y="17015"/>
                    <a:pt x="16031" y="17322"/>
                  </a:cubicBezTo>
                  <a:cubicBezTo>
                    <a:pt x="16043" y="17408"/>
                    <a:pt x="16105" y="17470"/>
                    <a:pt x="16166" y="17580"/>
                  </a:cubicBezTo>
                  <a:cubicBezTo>
                    <a:pt x="16265" y="17482"/>
                    <a:pt x="16338" y="17433"/>
                    <a:pt x="16388" y="17359"/>
                  </a:cubicBezTo>
                  <a:cubicBezTo>
                    <a:pt x="16547" y="17113"/>
                    <a:pt x="16707" y="16855"/>
                    <a:pt x="16867" y="16597"/>
                  </a:cubicBezTo>
                  <a:cubicBezTo>
                    <a:pt x="17027" y="16363"/>
                    <a:pt x="17224" y="16351"/>
                    <a:pt x="17408" y="16560"/>
                  </a:cubicBezTo>
                  <a:cubicBezTo>
                    <a:pt x="17678" y="16855"/>
                    <a:pt x="18023" y="17027"/>
                    <a:pt x="18330" y="17273"/>
                  </a:cubicBezTo>
                  <a:close/>
                  <a:moveTo>
                    <a:pt x="22719" y="14347"/>
                  </a:moveTo>
                  <a:cubicBezTo>
                    <a:pt x="22645" y="14052"/>
                    <a:pt x="22448" y="13818"/>
                    <a:pt x="22252" y="13597"/>
                  </a:cubicBezTo>
                  <a:cubicBezTo>
                    <a:pt x="21932" y="13241"/>
                    <a:pt x="21612" y="12872"/>
                    <a:pt x="21268" y="12528"/>
                  </a:cubicBezTo>
                  <a:cubicBezTo>
                    <a:pt x="21096" y="12343"/>
                    <a:pt x="20899" y="12159"/>
                    <a:pt x="20690" y="11999"/>
                  </a:cubicBezTo>
                  <a:cubicBezTo>
                    <a:pt x="20174" y="11593"/>
                    <a:pt x="19621" y="11249"/>
                    <a:pt x="19018" y="10991"/>
                  </a:cubicBezTo>
                  <a:cubicBezTo>
                    <a:pt x="18281" y="10671"/>
                    <a:pt x="17531" y="10364"/>
                    <a:pt x="16781" y="10069"/>
                  </a:cubicBezTo>
                  <a:cubicBezTo>
                    <a:pt x="16572" y="9971"/>
                    <a:pt x="16351" y="9872"/>
                    <a:pt x="16068" y="9872"/>
                  </a:cubicBezTo>
                  <a:cubicBezTo>
                    <a:pt x="16031" y="10253"/>
                    <a:pt x="15884" y="10536"/>
                    <a:pt x="15527" y="10671"/>
                  </a:cubicBezTo>
                  <a:cubicBezTo>
                    <a:pt x="15515" y="10671"/>
                    <a:pt x="15515" y="10733"/>
                    <a:pt x="15502" y="10794"/>
                  </a:cubicBezTo>
                  <a:cubicBezTo>
                    <a:pt x="15822" y="11077"/>
                    <a:pt x="16117" y="11409"/>
                    <a:pt x="16560" y="11569"/>
                  </a:cubicBezTo>
                  <a:cubicBezTo>
                    <a:pt x="16683" y="11618"/>
                    <a:pt x="16793" y="11704"/>
                    <a:pt x="16879" y="11790"/>
                  </a:cubicBezTo>
                  <a:cubicBezTo>
                    <a:pt x="17310" y="12208"/>
                    <a:pt x="17752" y="12614"/>
                    <a:pt x="18170" y="13044"/>
                  </a:cubicBezTo>
                  <a:cubicBezTo>
                    <a:pt x="18539" y="13450"/>
                    <a:pt x="18932" y="13818"/>
                    <a:pt x="19350" y="14150"/>
                  </a:cubicBezTo>
                  <a:cubicBezTo>
                    <a:pt x="19559" y="14322"/>
                    <a:pt x="19731" y="14519"/>
                    <a:pt x="19879" y="14740"/>
                  </a:cubicBezTo>
                  <a:cubicBezTo>
                    <a:pt x="19990" y="14912"/>
                    <a:pt x="20100" y="15085"/>
                    <a:pt x="20223" y="15244"/>
                  </a:cubicBezTo>
                  <a:cubicBezTo>
                    <a:pt x="20334" y="15392"/>
                    <a:pt x="20469" y="15515"/>
                    <a:pt x="20715" y="15503"/>
                  </a:cubicBezTo>
                  <a:cubicBezTo>
                    <a:pt x="20703" y="15392"/>
                    <a:pt x="20703" y="15306"/>
                    <a:pt x="20690" y="15220"/>
                  </a:cubicBezTo>
                  <a:cubicBezTo>
                    <a:pt x="20617" y="14839"/>
                    <a:pt x="20555" y="14445"/>
                    <a:pt x="20494" y="14064"/>
                  </a:cubicBezTo>
                  <a:cubicBezTo>
                    <a:pt x="20469" y="13929"/>
                    <a:pt x="20506" y="13794"/>
                    <a:pt x="20678" y="13757"/>
                  </a:cubicBezTo>
                  <a:cubicBezTo>
                    <a:pt x="20727" y="13782"/>
                    <a:pt x="20776" y="13794"/>
                    <a:pt x="20826" y="13831"/>
                  </a:cubicBezTo>
                  <a:cubicBezTo>
                    <a:pt x="21145" y="14064"/>
                    <a:pt x="21502" y="14199"/>
                    <a:pt x="21920" y="14163"/>
                  </a:cubicBezTo>
                  <a:cubicBezTo>
                    <a:pt x="22104" y="14138"/>
                    <a:pt x="22252" y="14212"/>
                    <a:pt x="22399" y="14298"/>
                  </a:cubicBezTo>
                  <a:cubicBezTo>
                    <a:pt x="22497" y="14347"/>
                    <a:pt x="22583" y="14433"/>
                    <a:pt x="22719" y="14347"/>
                  </a:cubicBezTo>
                  <a:close/>
                  <a:moveTo>
                    <a:pt x="21440" y="345"/>
                  </a:moveTo>
                  <a:cubicBezTo>
                    <a:pt x="20899" y="640"/>
                    <a:pt x="20334" y="935"/>
                    <a:pt x="19830" y="1316"/>
                  </a:cubicBezTo>
                  <a:cubicBezTo>
                    <a:pt x="19350" y="1673"/>
                    <a:pt x="18859" y="2017"/>
                    <a:pt x="18355" y="2336"/>
                  </a:cubicBezTo>
                  <a:cubicBezTo>
                    <a:pt x="18023" y="2545"/>
                    <a:pt x="17691" y="2754"/>
                    <a:pt x="17383" y="3000"/>
                  </a:cubicBezTo>
                  <a:cubicBezTo>
                    <a:pt x="16609" y="3590"/>
                    <a:pt x="15859" y="4193"/>
                    <a:pt x="15097" y="4795"/>
                  </a:cubicBezTo>
                  <a:cubicBezTo>
                    <a:pt x="14851" y="4979"/>
                    <a:pt x="14617" y="5164"/>
                    <a:pt x="14384" y="5348"/>
                  </a:cubicBezTo>
                  <a:cubicBezTo>
                    <a:pt x="14679" y="5668"/>
                    <a:pt x="14986" y="5938"/>
                    <a:pt x="15207" y="6283"/>
                  </a:cubicBezTo>
                  <a:cubicBezTo>
                    <a:pt x="15441" y="6627"/>
                    <a:pt x="15588" y="7032"/>
                    <a:pt x="15773" y="7401"/>
                  </a:cubicBezTo>
                  <a:cubicBezTo>
                    <a:pt x="16302" y="7500"/>
                    <a:pt x="16732" y="7192"/>
                    <a:pt x="17211" y="7131"/>
                  </a:cubicBezTo>
                  <a:cubicBezTo>
                    <a:pt x="17236" y="7241"/>
                    <a:pt x="17248" y="7327"/>
                    <a:pt x="17260" y="7414"/>
                  </a:cubicBezTo>
                  <a:cubicBezTo>
                    <a:pt x="17691" y="7377"/>
                    <a:pt x="18059" y="7094"/>
                    <a:pt x="18613" y="7118"/>
                  </a:cubicBezTo>
                  <a:cubicBezTo>
                    <a:pt x="18416" y="7217"/>
                    <a:pt x="18318" y="7278"/>
                    <a:pt x="18219" y="7315"/>
                  </a:cubicBezTo>
                  <a:cubicBezTo>
                    <a:pt x="17838" y="7463"/>
                    <a:pt x="17445" y="7598"/>
                    <a:pt x="17064" y="7733"/>
                  </a:cubicBezTo>
                  <a:cubicBezTo>
                    <a:pt x="16941" y="7782"/>
                    <a:pt x="16806" y="7819"/>
                    <a:pt x="16683" y="7844"/>
                  </a:cubicBezTo>
                  <a:cubicBezTo>
                    <a:pt x="16560" y="7881"/>
                    <a:pt x="16424" y="7905"/>
                    <a:pt x="16302" y="7893"/>
                  </a:cubicBezTo>
                  <a:cubicBezTo>
                    <a:pt x="16179" y="7893"/>
                    <a:pt x="16068" y="7844"/>
                    <a:pt x="15933" y="7807"/>
                  </a:cubicBezTo>
                  <a:cubicBezTo>
                    <a:pt x="15982" y="8102"/>
                    <a:pt x="16019" y="8336"/>
                    <a:pt x="16056" y="8569"/>
                  </a:cubicBezTo>
                  <a:cubicBezTo>
                    <a:pt x="16080" y="8803"/>
                    <a:pt x="16043" y="9049"/>
                    <a:pt x="16154" y="9294"/>
                  </a:cubicBezTo>
                  <a:cubicBezTo>
                    <a:pt x="16449" y="9258"/>
                    <a:pt x="16707" y="9135"/>
                    <a:pt x="16965" y="9036"/>
                  </a:cubicBezTo>
                  <a:cubicBezTo>
                    <a:pt x="17912" y="8704"/>
                    <a:pt x="18895" y="8606"/>
                    <a:pt x="19879" y="8557"/>
                  </a:cubicBezTo>
                  <a:cubicBezTo>
                    <a:pt x="20543" y="8532"/>
                    <a:pt x="21145" y="8274"/>
                    <a:pt x="21797" y="8176"/>
                  </a:cubicBezTo>
                  <a:cubicBezTo>
                    <a:pt x="21846" y="8163"/>
                    <a:pt x="21895" y="8127"/>
                    <a:pt x="21944" y="8102"/>
                  </a:cubicBezTo>
                  <a:cubicBezTo>
                    <a:pt x="22166" y="8016"/>
                    <a:pt x="22387" y="7918"/>
                    <a:pt x="22608" y="7832"/>
                  </a:cubicBezTo>
                  <a:cubicBezTo>
                    <a:pt x="22842" y="7745"/>
                    <a:pt x="23075" y="7684"/>
                    <a:pt x="23297" y="7573"/>
                  </a:cubicBezTo>
                  <a:cubicBezTo>
                    <a:pt x="23702" y="7364"/>
                    <a:pt x="23788" y="7045"/>
                    <a:pt x="23579" y="6639"/>
                  </a:cubicBezTo>
                  <a:cubicBezTo>
                    <a:pt x="23505" y="6516"/>
                    <a:pt x="23444" y="6369"/>
                    <a:pt x="23346" y="6258"/>
                  </a:cubicBezTo>
                  <a:cubicBezTo>
                    <a:pt x="23247" y="6135"/>
                    <a:pt x="23198" y="6000"/>
                    <a:pt x="23210" y="5852"/>
                  </a:cubicBezTo>
                  <a:cubicBezTo>
                    <a:pt x="23223" y="5471"/>
                    <a:pt x="23075" y="5127"/>
                    <a:pt x="22965" y="4795"/>
                  </a:cubicBezTo>
                  <a:lnTo>
                    <a:pt x="22583" y="4795"/>
                  </a:lnTo>
                  <a:cubicBezTo>
                    <a:pt x="22768" y="4475"/>
                    <a:pt x="23112" y="4426"/>
                    <a:pt x="23370" y="4230"/>
                  </a:cubicBezTo>
                  <a:cubicBezTo>
                    <a:pt x="23346" y="4131"/>
                    <a:pt x="23333" y="4033"/>
                    <a:pt x="23297" y="3959"/>
                  </a:cubicBezTo>
                  <a:cubicBezTo>
                    <a:pt x="23174" y="3750"/>
                    <a:pt x="23038" y="3541"/>
                    <a:pt x="22891" y="3357"/>
                  </a:cubicBezTo>
                  <a:cubicBezTo>
                    <a:pt x="22731" y="3172"/>
                    <a:pt x="22670" y="2976"/>
                    <a:pt x="22719" y="2742"/>
                  </a:cubicBezTo>
                  <a:cubicBezTo>
                    <a:pt x="22731" y="2705"/>
                    <a:pt x="22743" y="2668"/>
                    <a:pt x="22743" y="2631"/>
                  </a:cubicBezTo>
                  <a:cubicBezTo>
                    <a:pt x="22768" y="2422"/>
                    <a:pt x="22694" y="2349"/>
                    <a:pt x="22510" y="2349"/>
                  </a:cubicBezTo>
                  <a:cubicBezTo>
                    <a:pt x="22239" y="2361"/>
                    <a:pt x="21993" y="2386"/>
                    <a:pt x="21784" y="2582"/>
                  </a:cubicBezTo>
                  <a:cubicBezTo>
                    <a:pt x="21588" y="2779"/>
                    <a:pt x="21330" y="2828"/>
                    <a:pt x="21071" y="2890"/>
                  </a:cubicBezTo>
                  <a:cubicBezTo>
                    <a:pt x="20998" y="2902"/>
                    <a:pt x="20924" y="2877"/>
                    <a:pt x="20850" y="2865"/>
                  </a:cubicBezTo>
                  <a:cubicBezTo>
                    <a:pt x="20776" y="2853"/>
                    <a:pt x="20727" y="2754"/>
                    <a:pt x="20764" y="2693"/>
                  </a:cubicBezTo>
                  <a:cubicBezTo>
                    <a:pt x="20789" y="2644"/>
                    <a:pt x="20813" y="2595"/>
                    <a:pt x="20862" y="2558"/>
                  </a:cubicBezTo>
                  <a:cubicBezTo>
                    <a:pt x="21354" y="2152"/>
                    <a:pt x="21821" y="1697"/>
                    <a:pt x="22485" y="1390"/>
                  </a:cubicBezTo>
                  <a:cubicBezTo>
                    <a:pt x="22153" y="1009"/>
                    <a:pt x="21920" y="591"/>
                    <a:pt x="21440" y="345"/>
                  </a:cubicBezTo>
                  <a:close/>
                  <a:moveTo>
                    <a:pt x="10622" y="6676"/>
                  </a:moveTo>
                  <a:cubicBezTo>
                    <a:pt x="10069" y="6639"/>
                    <a:pt x="9565" y="6602"/>
                    <a:pt x="9061" y="6578"/>
                  </a:cubicBezTo>
                  <a:cubicBezTo>
                    <a:pt x="8975" y="6578"/>
                    <a:pt x="8876" y="6590"/>
                    <a:pt x="8790" y="6602"/>
                  </a:cubicBezTo>
                  <a:cubicBezTo>
                    <a:pt x="8421" y="6651"/>
                    <a:pt x="8053" y="6701"/>
                    <a:pt x="7684" y="6762"/>
                  </a:cubicBezTo>
                  <a:cubicBezTo>
                    <a:pt x="7401" y="6811"/>
                    <a:pt x="7131" y="6860"/>
                    <a:pt x="6872" y="6676"/>
                  </a:cubicBezTo>
                  <a:cubicBezTo>
                    <a:pt x="6823" y="6639"/>
                    <a:pt x="6725" y="6639"/>
                    <a:pt x="6651" y="6651"/>
                  </a:cubicBezTo>
                  <a:cubicBezTo>
                    <a:pt x="5778" y="6664"/>
                    <a:pt x="4893" y="6627"/>
                    <a:pt x="4020" y="6553"/>
                  </a:cubicBezTo>
                  <a:cubicBezTo>
                    <a:pt x="3627" y="6516"/>
                    <a:pt x="3234" y="6553"/>
                    <a:pt x="2840" y="6528"/>
                  </a:cubicBezTo>
                  <a:cubicBezTo>
                    <a:pt x="2299" y="6492"/>
                    <a:pt x="1820" y="6701"/>
                    <a:pt x="1340" y="6910"/>
                  </a:cubicBezTo>
                  <a:cubicBezTo>
                    <a:pt x="1217" y="6971"/>
                    <a:pt x="1144" y="7069"/>
                    <a:pt x="1131" y="7217"/>
                  </a:cubicBezTo>
                  <a:cubicBezTo>
                    <a:pt x="1131" y="7327"/>
                    <a:pt x="1131" y="7438"/>
                    <a:pt x="1131" y="7549"/>
                  </a:cubicBezTo>
                  <a:cubicBezTo>
                    <a:pt x="1119" y="7905"/>
                    <a:pt x="1094" y="8262"/>
                    <a:pt x="922" y="8581"/>
                  </a:cubicBezTo>
                  <a:cubicBezTo>
                    <a:pt x="836" y="8729"/>
                    <a:pt x="836" y="8913"/>
                    <a:pt x="787" y="9073"/>
                  </a:cubicBezTo>
                  <a:cubicBezTo>
                    <a:pt x="738" y="9307"/>
                    <a:pt x="701" y="9553"/>
                    <a:pt x="615" y="9774"/>
                  </a:cubicBezTo>
                  <a:cubicBezTo>
                    <a:pt x="418" y="10352"/>
                    <a:pt x="357" y="10942"/>
                    <a:pt x="345" y="11544"/>
                  </a:cubicBezTo>
                  <a:cubicBezTo>
                    <a:pt x="345" y="11999"/>
                    <a:pt x="443" y="12392"/>
                    <a:pt x="750" y="12724"/>
                  </a:cubicBezTo>
                  <a:cubicBezTo>
                    <a:pt x="959" y="12946"/>
                    <a:pt x="1168" y="13155"/>
                    <a:pt x="1377" y="13376"/>
                  </a:cubicBezTo>
                  <a:cubicBezTo>
                    <a:pt x="1586" y="13597"/>
                    <a:pt x="1820" y="13831"/>
                    <a:pt x="2041" y="14052"/>
                  </a:cubicBezTo>
                  <a:cubicBezTo>
                    <a:pt x="2103" y="14113"/>
                    <a:pt x="2164" y="14187"/>
                    <a:pt x="2213" y="14236"/>
                  </a:cubicBezTo>
                  <a:cubicBezTo>
                    <a:pt x="2545" y="14101"/>
                    <a:pt x="2594" y="14015"/>
                    <a:pt x="2422" y="13806"/>
                  </a:cubicBezTo>
                  <a:cubicBezTo>
                    <a:pt x="2312" y="13659"/>
                    <a:pt x="2189" y="13523"/>
                    <a:pt x="2066" y="13376"/>
                  </a:cubicBezTo>
                  <a:cubicBezTo>
                    <a:pt x="1943" y="13241"/>
                    <a:pt x="1844" y="13068"/>
                    <a:pt x="1697" y="12970"/>
                  </a:cubicBezTo>
                  <a:cubicBezTo>
                    <a:pt x="1340" y="12749"/>
                    <a:pt x="1217" y="12405"/>
                    <a:pt x="1107" y="12048"/>
                  </a:cubicBezTo>
                  <a:cubicBezTo>
                    <a:pt x="1033" y="11765"/>
                    <a:pt x="1008" y="11470"/>
                    <a:pt x="959" y="11175"/>
                  </a:cubicBezTo>
                  <a:cubicBezTo>
                    <a:pt x="1131" y="10954"/>
                    <a:pt x="1500" y="11015"/>
                    <a:pt x="1635" y="10696"/>
                  </a:cubicBezTo>
                  <a:cubicBezTo>
                    <a:pt x="1414" y="10634"/>
                    <a:pt x="1217" y="10585"/>
                    <a:pt x="1033" y="10536"/>
                  </a:cubicBezTo>
                  <a:cubicBezTo>
                    <a:pt x="1021" y="10475"/>
                    <a:pt x="996" y="10438"/>
                    <a:pt x="1008" y="10413"/>
                  </a:cubicBezTo>
                  <a:cubicBezTo>
                    <a:pt x="1082" y="10143"/>
                    <a:pt x="1107" y="9848"/>
                    <a:pt x="1254" y="9614"/>
                  </a:cubicBezTo>
                  <a:cubicBezTo>
                    <a:pt x="1439" y="9294"/>
                    <a:pt x="1685" y="8999"/>
                    <a:pt x="1955" y="8754"/>
                  </a:cubicBezTo>
                  <a:cubicBezTo>
                    <a:pt x="2164" y="8545"/>
                    <a:pt x="2459" y="8434"/>
                    <a:pt x="2779" y="8532"/>
                  </a:cubicBezTo>
                  <a:cubicBezTo>
                    <a:pt x="2840" y="8557"/>
                    <a:pt x="2914" y="8545"/>
                    <a:pt x="3000" y="8557"/>
                  </a:cubicBezTo>
                  <a:cubicBezTo>
                    <a:pt x="2926" y="8213"/>
                    <a:pt x="2926" y="8176"/>
                    <a:pt x="2791" y="8102"/>
                  </a:cubicBezTo>
                  <a:cubicBezTo>
                    <a:pt x="2410" y="7930"/>
                    <a:pt x="2078" y="7635"/>
                    <a:pt x="1635" y="7561"/>
                  </a:cubicBezTo>
                  <a:cubicBezTo>
                    <a:pt x="1500" y="7536"/>
                    <a:pt x="1476" y="7426"/>
                    <a:pt x="1512" y="7303"/>
                  </a:cubicBezTo>
                  <a:cubicBezTo>
                    <a:pt x="1525" y="7229"/>
                    <a:pt x="1586" y="7180"/>
                    <a:pt x="1623" y="7118"/>
                  </a:cubicBezTo>
                  <a:cubicBezTo>
                    <a:pt x="1746" y="7168"/>
                    <a:pt x="1881" y="7180"/>
                    <a:pt x="1955" y="7254"/>
                  </a:cubicBezTo>
                  <a:cubicBezTo>
                    <a:pt x="2189" y="7500"/>
                    <a:pt x="2496" y="7635"/>
                    <a:pt x="2803" y="7782"/>
                  </a:cubicBezTo>
                  <a:cubicBezTo>
                    <a:pt x="3074" y="7918"/>
                    <a:pt x="3246" y="8127"/>
                    <a:pt x="3295" y="8422"/>
                  </a:cubicBezTo>
                  <a:cubicBezTo>
                    <a:pt x="3320" y="8545"/>
                    <a:pt x="3344" y="8680"/>
                    <a:pt x="3356" y="8803"/>
                  </a:cubicBezTo>
                  <a:cubicBezTo>
                    <a:pt x="3369" y="8975"/>
                    <a:pt x="3406" y="9135"/>
                    <a:pt x="3553" y="9270"/>
                  </a:cubicBezTo>
                  <a:cubicBezTo>
                    <a:pt x="3750" y="9233"/>
                    <a:pt x="3947" y="9184"/>
                    <a:pt x="4143" y="9159"/>
                  </a:cubicBezTo>
                  <a:cubicBezTo>
                    <a:pt x="4315" y="9135"/>
                    <a:pt x="4487" y="9122"/>
                    <a:pt x="4647" y="9122"/>
                  </a:cubicBezTo>
                  <a:cubicBezTo>
                    <a:pt x="4770" y="9110"/>
                    <a:pt x="4881" y="9135"/>
                    <a:pt x="4930" y="9270"/>
                  </a:cubicBezTo>
                  <a:cubicBezTo>
                    <a:pt x="4979" y="9405"/>
                    <a:pt x="4930" y="9528"/>
                    <a:pt x="4807" y="9602"/>
                  </a:cubicBezTo>
                  <a:cubicBezTo>
                    <a:pt x="4623" y="9737"/>
                    <a:pt x="4438" y="9860"/>
                    <a:pt x="4254" y="9983"/>
                  </a:cubicBezTo>
                  <a:cubicBezTo>
                    <a:pt x="4168" y="10044"/>
                    <a:pt x="4069" y="10093"/>
                    <a:pt x="3959" y="10155"/>
                  </a:cubicBezTo>
                  <a:cubicBezTo>
                    <a:pt x="4106" y="10339"/>
                    <a:pt x="4229" y="10499"/>
                    <a:pt x="4352" y="10659"/>
                  </a:cubicBezTo>
                  <a:cubicBezTo>
                    <a:pt x="4635" y="11015"/>
                    <a:pt x="4807" y="11421"/>
                    <a:pt x="4918" y="11864"/>
                  </a:cubicBezTo>
                  <a:cubicBezTo>
                    <a:pt x="5053" y="12478"/>
                    <a:pt x="5004" y="13093"/>
                    <a:pt x="5004" y="13708"/>
                  </a:cubicBezTo>
                  <a:cubicBezTo>
                    <a:pt x="4991" y="14015"/>
                    <a:pt x="4832" y="14175"/>
                    <a:pt x="4537" y="14261"/>
                  </a:cubicBezTo>
                  <a:cubicBezTo>
                    <a:pt x="4438" y="14298"/>
                    <a:pt x="4303" y="14236"/>
                    <a:pt x="4266" y="14384"/>
                  </a:cubicBezTo>
                  <a:cubicBezTo>
                    <a:pt x="4291" y="14408"/>
                    <a:pt x="4291" y="14433"/>
                    <a:pt x="4303" y="14433"/>
                  </a:cubicBezTo>
                  <a:cubicBezTo>
                    <a:pt x="4660" y="14458"/>
                    <a:pt x="5200" y="14249"/>
                    <a:pt x="5422" y="14040"/>
                  </a:cubicBezTo>
                  <a:cubicBezTo>
                    <a:pt x="5569" y="13904"/>
                    <a:pt x="5741" y="13782"/>
                    <a:pt x="5914" y="13671"/>
                  </a:cubicBezTo>
                  <a:cubicBezTo>
                    <a:pt x="6036" y="13597"/>
                    <a:pt x="6184" y="13548"/>
                    <a:pt x="6307" y="13462"/>
                  </a:cubicBezTo>
                  <a:cubicBezTo>
                    <a:pt x="7069" y="12970"/>
                    <a:pt x="7782" y="12392"/>
                    <a:pt x="8655" y="12048"/>
                  </a:cubicBezTo>
                  <a:cubicBezTo>
                    <a:pt x="8680" y="12036"/>
                    <a:pt x="8716" y="11999"/>
                    <a:pt x="8741" y="11987"/>
                  </a:cubicBezTo>
                  <a:cubicBezTo>
                    <a:pt x="9208" y="11716"/>
                    <a:pt x="9675" y="11433"/>
                    <a:pt x="10142" y="11175"/>
                  </a:cubicBezTo>
                  <a:cubicBezTo>
                    <a:pt x="10376" y="11052"/>
                    <a:pt x="10622" y="10966"/>
                    <a:pt x="10855" y="10868"/>
                  </a:cubicBezTo>
                  <a:cubicBezTo>
                    <a:pt x="11077" y="10770"/>
                    <a:pt x="11310" y="10671"/>
                    <a:pt x="11507" y="10585"/>
                  </a:cubicBezTo>
                  <a:cubicBezTo>
                    <a:pt x="11667" y="10290"/>
                    <a:pt x="11679" y="9995"/>
                    <a:pt x="11691" y="9700"/>
                  </a:cubicBezTo>
                  <a:cubicBezTo>
                    <a:pt x="11691" y="9061"/>
                    <a:pt x="11495" y="8483"/>
                    <a:pt x="11298" y="7893"/>
                  </a:cubicBezTo>
                  <a:cubicBezTo>
                    <a:pt x="11151" y="7450"/>
                    <a:pt x="10942" y="7045"/>
                    <a:pt x="10622" y="6676"/>
                  </a:cubicBezTo>
                  <a:close/>
                  <a:moveTo>
                    <a:pt x="10315" y="6332"/>
                  </a:moveTo>
                  <a:cubicBezTo>
                    <a:pt x="10401" y="5914"/>
                    <a:pt x="10671" y="5803"/>
                    <a:pt x="11064" y="5889"/>
                  </a:cubicBezTo>
                  <a:cubicBezTo>
                    <a:pt x="11077" y="5766"/>
                    <a:pt x="11089" y="5680"/>
                    <a:pt x="11101" y="5594"/>
                  </a:cubicBezTo>
                  <a:cubicBezTo>
                    <a:pt x="11126" y="5459"/>
                    <a:pt x="11212" y="5397"/>
                    <a:pt x="11323" y="5361"/>
                  </a:cubicBezTo>
                  <a:cubicBezTo>
                    <a:pt x="11642" y="5262"/>
                    <a:pt x="11974" y="5176"/>
                    <a:pt x="12306" y="5262"/>
                  </a:cubicBezTo>
                  <a:cubicBezTo>
                    <a:pt x="12687" y="5373"/>
                    <a:pt x="13044" y="5373"/>
                    <a:pt x="13400" y="5201"/>
                  </a:cubicBezTo>
                  <a:cubicBezTo>
                    <a:pt x="13449" y="5176"/>
                    <a:pt x="13523" y="5164"/>
                    <a:pt x="13572" y="5176"/>
                  </a:cubicBezTo>
                  <a:cubicBezTo>
                    <a:pt x="13990" y="5238"/>
                    <a:pt x="14285" y="5016"/>
                    <a:pt x="14580" y="4783"/>
                  </a:cubicBezTo>
                  <a:cubicBezTo>
                    <a:pt x="15035" y="4414"/>
                    <a:pt x="15478" y="4045"/>
                    <a:pt x="15933" y="3689"/>
                  </a:cubicBezTo>
                  <a:cubicBezTo>
                    <a:pt x="16474" y="3271"/>
                    <a:pt x="17002" y="2865"/>
                    <a:pt x="17555" y="2484"/>
                  </a:cubicBezTo>
                  <a:cubicBezTo>
                    <a:pt x="17986" y="2189"/>
                    <a:pt x="18441" y="1931"/>
                    <a:pt x="18895" y="1648"/>
                  </a:cubicBezTo>
                  <a:cubicBezTo>
                    <a:pt x="19006" y="1586"/>
                    <a:pt x="19104" y="1513"/>
                    <a:pt x="19215" y="1439"/>
                  </a:cubicBezTo>
                  <a:cubicBezTo>
                    <a:pt x="19547" y="1230"/>
                    <a:pt x="19879" y="1021"/>
                    <a:pt x="20211" y="800"/>
                  </a:cubicBezTo>
                  <a:cubicBezTo>
                    <a:pt x="20592" y="554"/>
                    <a:pt x="20985" y="308"/>
                    <a:pt x="21428" y="25"/>
                  </a:cubicBezTo>
                  <a:cubicBezTo>
                    <a:pt x="21649" y="1"/>
                    <a:pt x="21821" y="185"/>
                    <a:pt x="21993" y="345"/>
                  </a:cubicBezTo>
                  <a:cubicBezTo>
                    <a:pt x="22239" y="578"/>
                    <a:pt x="22448" y="849"/>
                    <a:pt x="22670" y="1095"/>
                  </a:cubicBezTo>
                  <a:cubicBezTo>
                    <a:pt x="22694" y="1119"/>
                    <a:pt x="22706" y="1156"/>
                    <a:pt x="22731" y="1193"/>
                  </a:cubicBezTo>
                  <a:cubicBezTo>
                    <a:pt x="22842" y="1402"/>
                    <a:pt x="22768" y="1586"/>
                    <a:pt x="22547" y="1685"/>
                  </a:cubicBezTo>
                  <a:cubicBezTo>
                    <a:pt x="22399" y="1746"/>
                    <a:pt x="22252" y="1771"/>
                    <a:pt x="22129" y="1845"/>
                  </a:cubicBezTo>
                  <a:cubicBezTo>
                    <a:pt x="21907" y="2004"/>
                    <a:pt x="21698" y="2189"/>
                    <a:pt x="21477" y="2373"/>
                  </a:cubicBezTo>
                  <a:cubicBezTo>
                    <a:pt x="21526" y="2386"/>
                    <a:pt x="21575" y="2422"/>
                    <a:pt x="21588" y="2410"/>
                  </a:cubicBezTo>
                  <a:cubicBezTo>
                    <a:pt x="21870" y="2152"/>
                    <a:pt x="22239" y="2164"/>
                    <a:pt x="22583" y="2066"/>
                  </a:cubicBezTo>
                  <a:cubicBezTo>
                    <a:pt x="22756" y="2017"/>
                    <a:pt x="23014" y="2263"/>
                    <a:pt x="23038" y="2472"/>
                  </a:cubicBezTo>
                  <a:cubicBezTo>
                    <a:pt x="23038" y="2521"/>
                    <a:pt x="23038" y="2582"/>
                    <a:pt x="23014" y="2644"/>
                  </a:cubicBezTo>
                  <a:cubicBezTo>
                    <a:pt x="22928" y="2926"/>
                    <a:pt x="23063" y="3148"/>
                    <a:pt x="23235" y="3357"/>
                  </a:cubicBezTo>
                  <a:cubicBezTo>
                    <a:pt x="23358" y="3492"/>
                    <a:pt x="23481" y="3639"/>
                    <a:pt x="23567" y="3799"/>
                  </a:cubicBezTo>
                  <a:cubicBezTo>
                    <a:pt x="23801" y="4254"/>
                    <a:pt x="23739" y="4426"/>
                    <a:pt x="23321" y="4721"/>
                  </a:cubicBezTo>
                  <a:cubicBezTo>
                    <a:pt x="23383" y="5225"/>
                    <a:pt x="23653" y="6196"/>
                    <a:pt x="23837" y="6528"/>
                  </a:cubicBezTo>
                  <a:cubicBezTo>
                    <a:pt x="24132" y="7082"/>
                    <a:pt x="23948" y="7610"/>
                    <a:pt x="23370" y="7856"/>
                  </a:cubicBezTo>
                  <a:cubicBezTo>
                    <a:pt x="23088" y="7979"/>
                    <a:pt x="22792" y="8053"/>
                    <a:pt x="22510" y="8139"/>
                  </a:cubicBezTo>
                  <a:cubicBezTo>
                    <a:pt x="22215" y="8249"/>
                    <a:pt x="21895" y="8323"/>
                    <a:pt x="21625" y="8471"/>
                  </a:cubicBezTo>
                  <a:cubicBezTo>
                    <a:pt x="21071" y="8766"/>
                    <a:pt x="20494" y="8852"/>
                    <a:pt x="19891" y="8876"/>
                  </a:cubicBezTo>
                  <a:cubicBezTo>
                    <a:pt x="19596" y="8901"/>
                    <a:pt x="19289" y="8901"/>
                    <a:pt x="18994" y="8889"/>
                  </a:cubicBezTo>
                  <a:cubicBezTo>
                    <a:pt x="18514" y="8876"/>
                    <a:pt x="18059" y="8962"/>
                    <a:pt x="17617" y="9135"/>
                  </a:cubicBezTo>
                  <a:cubicBezTo>
                    <a:pt x="17236" y="9270"/>
                    <a:pt x="16842" y="9393"/>
                    <a:pt x="16461" y="9528"/>
                  </a:cubicBezTo>
                  <a:cubicBezTo>
                    <a:pt x="16437" y="9540"/>
                    <a:pt x="16424" y="9589"/>
                    <a:pt x="16412" y="9602"/>
                  </a:cubicBezTo>
                  <a:cubicBezTo>
                    <a:pt x="17248" y="9946"/>
                    <a:pt x="18096" y="10290"/>
                    <a:pt x="18945" y="10634"/>
                  </a:cubicBezTo>
                  <a:cubicBezTo>
                    <a:pt x="19608" y="10917"/>
                    <a:pt x="20223" y="11274"/>
                    <a:pt x="20789" y="11704"/>
                  </a:cubicBezTo>
                  <a:cubicBezTo>
                    <a:pt x="20862" y="11753"/>
                    <a:pt x="20948" y="11802"/>
                    <a:pt x="21010" y="11876"/>
                  </a:cubicBezTo>
                  <a:cubicBezTo>
                    <a:pt x="21588" y="12491"/>
                    <a:pt x="22166" y="13093"/>
                    <a:pt x="22719" y="13732"/>
                  </a:cubicBezTo>
                  <a:cubicBezTo>
                    <a:pt x="22866" y="13892"/>
                    <a:pt x="22965" y="14101"/>
                    <a:pt x="23051" y="14310"/>
                  </a:cubicBezTo>
                  <a:cubicBezTo>
                    <a:pt x="23161" y="14581"/>
                    <a:pt x="23001" y="14790"/>
                    <a:pt x="22731" y="14716"/>
                  </a:cubicBezTo>
                  <a:cubicBezTo>
                    <a:pt x="22473" y="14642"/>
                    <a:pt x="22252" y="14495"/>
                    <a:pt x="21993" y="14433"/>
                  </a:cubicBezTo>
                  <a:cubicBezTo>
                    <a:pt x="21748" y="14372"/>
                    <a:pt x="21489" y="14384"/>
                    <a:pt x="21231" y="14347"/>
                  </a:cubicBezTo>
                  <a:cubicBezTo>
                    <a:pt x="21121" y="14322"/>
                    <a:pt x="21022" y="14273"/>
                    <a:pt x="20899" y="14236"/>
                  </a:cubicBezTo>
                  <a:cubicBezTo>
                    <a:pt x="20826" y="14458"/>
                    <a:pt x="20887" y="14630"/>
                    <a:pt x="20924" y="14814"/>
                  </a:cubicBezTo>
                  <a:cubicBezTo>
                    <a:pt x="20961" y="15072"/>
                    <a:pt x="21022" y="15330"/>
                    <a:pt x="21071" y="15589"/>
                  </a:cubicBezTo>
                  <a:cubicBezTo>
                    <a:pt x="21084" y="15724"/>
                    <a:pt x="21059" y="15847"/>
                    <a:pt x="20899" y="15921"/>
                  </a:cubicBezTo>
                  <a:cubicBezTo>
                    <a:pt x="20248" y="15822"/>
                    <a:pt x="19842" y="15367"/>
                    <a:pt x="19535" y="14814"/>
                  </a:cubicBezTo>
                  <a:cubicBezTo>
                    <a:pt x="19387" y="14556"/>
                    <a:pt x="19240" y="14335"/>
                    <a:pt x="18945" y="14175"/>
                  </a:cubicBezTo>
                  <a:cubicBezTo>
                    <a:pt x="18613" y="13990"/>
                    <a:pt x="18355" y="13671"/>
                    <a:pt x="18072" y="13388"/>
                  </a:cubicBezTo>
                  <a:cubicBezTo>
                    <a:pt x="17900" y="13228"/>
                    <a:pt x="17752" y="13044"/>
                    <a:pt x="17555" y="12847"/>
                  </a:cubicBezTo>
                  <a:cubicBezTo>
                    <a:pt x="17469" y="13068"/>
                    <a:pt x="17580" y="13191"/>
                    <a:pt x="17654" y="13302"/>
                  </a:cubicBezTo>
                  <a:cubicBezTo>
                    <a:pt x="17777" y="13511"/>
                    <a:pt x="17850" y="13745"/>
                    <a:pt x="17900" y="13978"/>
                  </a:cubicBezTo>
                  <a:cubicBezTo>
                    <a:pt x="18023" y="14470"/>
                    <a:pt x="18121" y="14962"/>
                    <a:pt x="18355" y="15417"/>
                  </a:cubicBezTo>
                  <a:cubicBezTo>
                    <a:pt x="18404" y="15515"/>
                    <a:pt x="18428" y="15626"/>
                    <a:pt x="18453" y="15736"/>
                  </a:cubicBezTo>
                  <a:cubicBezTo>
                    <a:pt x="18539" y="16142"/>
                    <a:pt x="18613" y="16548"/>
                    <a:pt x="18686" y="16953"/>
                  </a:cubicBezTo>
                  <a:cubicBezTo>
                    <a:pt x="18711" y="17101"/>
                    <a:pt x="18711" y="17248"/>
                    <a:pt x="18711" y="17396"/>
                  </a:cubicBezTo>
                  <a:cubicBezTo>
                    <a:pt x="18699" y="17617"/>
                    <a:pt x="18490" y="17728"/>
                    <a:pt x="18305" y="17617"/>
                  </a:cubicBezTo>
                  <a:cubicBezTo>
                    <a:pt x="18047" y="17457"/>
                    <a:pt x="17814" y="17273"/>
                    <a:pt x="17568" y="17101"/>
                  </a:cubicBezTo>
                  <a:cubicBezTo>
                    <a:pt x="17420" y="16990"/>
                    <a:pt x="17273" y="16879"/>
                    <a:pt x="17101" y="16757"/>
                  </a:cubicBezTo>
                  <a:cubicBezTo>
                    <a:pt x="16867" y="17064"/>
                    <a:pt x="16670" y="17347"/>
                    <a:pt x="16498" y="17654"/>
                  </a:cubicBezTo>
                  <a:cubicBezTo>
                    <a:pt x="16424" y="17801"/>
                    <a:pt x="16338" y="17900"/>
                    <a:pt x="16154" y="17900"/>
                  </a:cubicBezTo>
                  <a:cubicBezTo>
                    <a:pt x="15945" y="17887"/>
                    <a:pt x="15797" y="17789"/>
                    <a:pt x="15748" y="17580"/>
                  </a:cubicBezTo>
                  <a:cubicBezTo>
                    <a:pt x="15650" y="17199"/>
                    <a:pt x="15564" y="16818"/>
                    <a:pt x="15502" y="16437"/>
                  </a:cubicBezTo>
                  <a:cubicBezTo>
                    <a:pt x="15379" y="15626"/>
                    <a:pt x="15281" y="14802"/>
                    <a:pt x="15158" y="13990"/>
                  </a:cubicBezTo>
                  <a:cubicBezTo>
                    <a:pt x="15134" y="13868"/>
                    <a:pt x="15109" y="13732"/>
                    <a:pt x="15072" y="13609"/>
                  </a:cubicBezTo>
                  <a:cubicBezTo>
                    <a:pt x="14814" y="12786"/>
                    <a:pt x="14556" y="11962"/>
                    <a:pt x="14310" y="11151"/>
                  </a:cubicBezTo>
                  <a:cubicBezTo>
                    <a:pt x="14261" y="10991"/>
                    <a:pt x="14212" y="10819"/>
                    <a:pt x="14162" y="10647"/>
                  </a:cubicBezTo>
                  <a:cubicBezTo>
                    <a:pt x="13892" y="10684"/>
                    <a:pt x="13622" y="10684"/>
                    <a:pt x="13376" y="10831"/>
                  </a:cubicBezTo>
                  <a:cubicBezTo>
                    <a:pt x="13191" y="10942"/>
                    <a:pt x="13019" y="10807"/>
                    <a:pt x="12872" y="10782"/>
                  </a:cubicBezTo>
                  <a:cubicBezTo>
                    <a:pt x="12638" y="10819"/>
                    <a:pt x="12638" y="11114"/>
                    <a:pt x="12392" y="11077"/>
                  </a:cubicBezTo>
                  <a:cubicBezTo>
                    <a:pt x="12208" y="11052"/>
                    <a:pt x="12023" y="11126"/>
                    <a:pt x="11814" y="11163"/>
                  </a:cubicBezTo>
                  <a:cubicBezTo>
                    <a:pt x="11716" y="11114"/>
                    <a:pt x="11581" y="11015"/>
                    <a:pt x="11446" y="11003"/>
                  </a:cubicBezTo>
                  <a:cubicBezTo>
                    <a:pt x="11335" y="10991"/>
                    <a:pt x="11212" y="11089"/>
                    <a:pt x="11077" y="11126"/>
                  </a:cubicBezTo>
                  <a:cubicBezTo>
                    <a:pt x="10610" y="11261"/>
                    <a:pt x="10204" y="11507"/>
                    <a:pt x="9786" y="11778"/>
                  </a:cubicBezTo>
                  <a:cubicBezTo>
                    <a:pt x="9356" y="12060"/>
                    <a:pt x="8876" y="12282"/>
                    <a:pt x="8421" y="12515"/>
                  </a:cubicBezTo>
                  <a:cubicBezTo>
                    <a:pt x="8065" y="12700"/>
                    <a:pt x="7696" y="12835"/>
                    <a:pt x="7487" y="13204"/>
                  </a:cubicBezTo>
                  <a:cubicBezTo>
                    <a:pt x="6934" y="13683"/>
                    <a:pt x="6393" y="14163"/>
                    <a:pt x="5680" y="14396"/>
                  </a:cubicBezTo>
                  <a:cubicBezTo>
                    <a:pt x="5262" y="14519"/>
                    <a:pt x="4869" y="14667"/>
                    <a:pt x="4451" y="14790"/>
                  </a:cubicBezTo>
                  <a:cubicBezTo>
                    <a:pt x="4340" y="14814"/>
                    <a:pt x="4156" y="14814"/>
                    <a:pt x="4082" y="14753"/>
                  </a:cubicBezTo>
                  <a:cubicBezTo>
                    <a:pt x="3762" y="14495"/>
                    <a:pt x="3369" y="14433"/>
                    <a:pt x="2988" y="14261"/>
                  </a:cubicBezTo>
                  <a:cubicBezTo>
                    <a:pt x="2828" y="14322"/>
                    <a:pt x="2668" y="14396"/>
                    <a:pt x="2496" y="14458"/>
                  </a:cubicBezTo>
                  <a:cubicBezTo>
                    <a:pt x="2164" y="14581"/>
                    <a:pt x="2053" y="14531"/>
                    <a:pt x="1832" y="14249"/>
                  </a:cubicBezTo>
                  <a:cubicBezTo>
                    <a:pt x="1685" y="14077"/>
                    <a:pt x="1525" y="13917"/>
                    <a:pt x="1353" y="13782"/>
                  </a:cubicBezTo>
                  <a:cubicBezTo>
                    <a:pt x="935" y="13486"/>
                    <a:pt x="615" y="13093"/>
                    <a:pt x="320" y="12687"/>
                  </a:cubicBezTo>
                  <a:cubicBezTo>
                    <a:pt x="123" y="12417"/>
                    <a:pt x="37" y="12122"/>
                    <a:pt x="25" y="11790"/>
                  </a:cubicBezTo>
                  <a:cubicBezTo>
                    <a:pt x="0" y="11065"/>
                    <a:pt x="74" y="10352"/>
                    <a:pt x="308" y="9639"/>
                  </a:cubicBezTo>
                  <a:cubicBezTo>
                    <a:pt x="480" y="9110"/>
                    <a:pt x="541" y="8545"/>
                    <a:pt x="664" y="8004"/>
                  </a:cubicBezTo>
                  <a:cubicBezTo>
                    <a:pt x="750" y="7659"/>
                    <a:pt x="824" y="7303"/>
                    <a:pt x="935" y="6971"/>
                  </a:cubicBezTo>
                  <a:cubicBezTo>
                    <a:pt x="984" y="6848"/>
                    <a:pt x="1119" y="6713"/>
                    <a:pt x="1242" y="6676"/>
                  </a:cubicBezTo>
                  <a:cubicBezTo>
                    <a:pt x="1648" y="6528"/>
                    <a:pt x="2053" y="6369"/>
                    <a:pt x="2471" y="6319"/>
                  </a:cubicBezTo>
                  <a:cubicBezTo>
                    <a:pt x="3184" y="6246"/>
                    <a:pt x="3897" y="6246"/>
                    <a:pt x="4610" y="6295"/>
                  </a:cubicBezTo>
                  <a:cubicBezTo>
                    <a:pt x="5336" y="6344"/>
                    <a:pt x="6061" y="6356"/>
                    <a:pt x="6786" y="6381"/>
                  </a:cubicBezTo>
                  <a:cubicBezTo>
                    <a:pt x="7069" y="6393"/>
                    <a:pt x="7352" y="6369"/>
                    <a:pt x="7635" y="6393"/>
                  </a:cubicBezTo>
                  <a:cubicBezTo>
                    <a:pt x="8053" y="6430"/>
                    <a:pt x="8446" y="6430"/>
                    <a:pt x="8852" y="6307"/>
                  </a:cubicBezTo>
                  <a:cubicBezTo>
                    <a:pt x="9036" y="6246"/>
                    <a:pt x="9257" y="6295"/>
                    <a:pt x="9466" y="6295"/>
                  </a:cubicBezTo>
                  <a:cubicBezTo>
                    <a:pt x="9737" y="6307"/>
                    <a:pt x="10020" y="6319"/>
                    <a:pt x="10315" y="6332"/>
                  </a:cubicBezTo>
                </a:path>
              </a:pathLst>
            </a:custGeom>
            <a:solidFill>
              <a:srgbClr val="3626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23"/>
            <p:cNvSpPr/>
            <p:nvPr/>
          </p:nvSpPr>
          <p:spPr>
            <a:xfrm>
              <a:off x="-7600472" y="-3540337"/>
              <a:ext cx="104908" cy="38609"/>
            </a:xfrm>
            <a:custGeom>
              <a:rect b="b" l="l" r="r" t="t"/>
              <a:pathLst>
                <a:path extrusionOk="0" h="824" w="2239">
                  <a:moveTo>
                    <a:pt x="2238" y="0"/>
                  </a:moveTo>
                  <a:cubicBezTo>
                    <a:pt x="2189" y="62"/>
                    <a:pt x="2164" y="135"/>
                    <a:pt x="2103" y="172"/>
                  </a:cubicBezTo>
                  <a:cubicBezTo>
                    <a:pt x="1501" y="467"/>
                    <a:pt x="874" y="701"/>
                    <a:pt x="210" y="811"/>
                  </a:cubicBezTo>
                  <a:cubicBezTo>
                    <a:pt x="161" y="824"/>
                    <a:pt x="111" y="799"/>
                    <a:pt x="1" y="775"/>
                  </a:cubicBezTo>
                  <a:cubicBezTo>
                    <a:pt x="259" y="590"/>
                    <a:pt x="529" y="578"/>
                    <a:pt x="763" y="492"/>
                  </a:cubicBezTo>
                  <a:cubicBezTo>
                    <a:pt x="997" y="394"/>
                    <a:pt x="1255" y="320"/>
                    <a:pt x="1501" y="246"/>
                  </a:cubicBezTo>
                  <a:cubicBezTo>
                    <a:pt x="1747" y="160"/>
                    <a:pt x="1992" y="74"/>
                    <a:pt x="2238" y="0"/>
                  </a:cubicBezTo>
                  <a:cubicBezTo>
                    <a:pt x="2238" y="0"/>
                    <a:pt x="2238" y="0"/>
                    <a:pt x="2238" y="0"/>
                  </a:cubicBezTo>
                  <a:close/>
                </a:path>
              </a:pathLst>
            </a:custGeom>
            <a:solidFill>
              <a:srgbClr val="3626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23"/>
            <p:cNvSpPr/>
            <p:nvPr/>
          </p:nvSpPr>
          <p:spPr>
            <a:xfrm>
              <a:off x="-7495611" y="-3546100"/>
              <a:ext cx="10402" cy="5810"/>
            </a:xfrm>
            <a:custGeom>
              <a:rect b="b" l="l" r="r" t="t"/>
              <a:pathLst>
                <a:path extrusionOk="0" h="124" w="222">
                  <a:moveTo>
                    <a:pt x="222" y="0"/>
                  </a:moveTo>
                  <a:cubicBezTo>
                    <a:pt x="148" y="49"/>
                    <a:pt x="74" y="86"/>
                    <a:pt x="0" y="123"/>
                  </a:cubicBezTo>
                  <a:cubicBezTo>
                    <a:pt x="0" y="123"/>
                    <a:pt x="0" y="123"/>
                    <a:pt x="0" y="123"/>
                  </a:cubicBezTo>
                  <a:cubicBezTo>
                    <a:pt x="74" y="86"/>
                    <a:pt x="148" y="49"/>
                    <a:pt x="222" y="0"/>
                  </a:cubicBezTo>
                  <a:close/>
                </a:path>
              </a:pathLst>
            </a:custGeom>
            <a:solidFill>
              <a:srgbClr val="3626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23"/>
            <p:cNvSpPr/>
            <p:nvPr/>
          </p:nvSpPr>
          <p:spPr>
            <a:xfrm>
              <a:off x="-7468528" y="-3548396"/>
              <a:ext cx="2343" cy="1171"/>
            </a:xfrm>
            <a:custGeom>
              <a:rect b="b" l="l" r="r" t="t"/>
              <a:pathLst>
                <a:path extrusionOk="0" h="25" w="50">
                  <a:moveTo>
                    <a:pt x="12" y="25"/>
                  </a:moveTo>
                  <a:lnTo>
                    <a:pt x="49" y="0"/>
                  </a:lnTo>
                  <a:cubicBezTo>
                    <a:pt x="37" y="0"/>
                    <a:pt x="12" y="12"/>
                    <a:pt x="0" y="12"/>
                  </a:cubicBezTo>
                  <a:close/>
                </a:path>
              </a:pathLst>
            </a:custGeom>
            <a:solidFill>
              <a:srgbClr val="3626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23"/>
            <p:cNvSpPr/>
            <p:nvPr/>
          </p:nvSpPr>
          <p:spPr>
            <a:xfrm>
              <a:off x="-7485256" y="-3547834"/>
              <a:ext cx="17336" cy="1780"/>
            </a:xfrm>
            <a:custGeom>
              <a:rect b="b" l="l" r="r" t="t"/>
              <a:pathLst>
                <a:path extrusionOk="0" h="38" w="370">
                  <a:moveTo>
                    <a:pt x="357" y="0"/>
                  </a:moveTo>
                  <a:cubicBezTo>
                    <a:pt x="234" y="13"/>
                    <a:pt x="123" y="25"/>
                    <a:pt x="1" y="37"/>
                  </a:cubicBezTo>
                  <a:lnTo>
                    <a:pt x="1" y="37"/>
                  </a:lnTo>
                  <a:cubicBezTo>
                    <a:pt x="123" y="25"/>
                    <a:pt x="246" y="13"/>
                    <a:pt x="369" y="13"/>
                  </a:cubicBezTo>
                  <a:cubicBezTo>
                    <a:pt x="369" y="13"/>
                    <a:pt x="357" y="0"/>
                    <a:pt x="357" y="0"/>
                  </a:cubicBezTo>
                  <a:close/>
                </a:path>
              </a:pathLst>
            </a:custGeom>
            <a:solidFill>
              <a:srgbClr val="3626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23"/>
            <p:cNvSpPr/>
            <p:nvPr/>
          </p:nvSpPr>
          <p:spPr>
            <a:xfrm>
              <a:off x="-6917326" y="-3752918"/>
              <a:ext cx="32330" cy="26567"/>
            </a:xfrm>
            <a:custGeom>
              <a:rect b="b" l="l" r="r" t="t"/>
              <a:pathLst>
                <a:path extrusionOk="0" h="567" w="690">
                  <a:moveTo>
                    <a:pt x="13" y="566"/>
                  </a:moveTo>
                  <a:cubicBezTo>
                    <a:pt x="112" y="284"/>
                    <a:pt x="345" y="148"/>
                    <a:pt x="579" y="1"/>
                  </a:cubicBezTo>
                  <a:cubicBezTo>
                    <a:pt x="689" y="99"/>
                    <a:pt x="677" y="198"/>
                    <a:pt x="591" y="247"/>
                  </a:cubicBezTo>
                  <a:cubicBezTo>
                    <a:pt x="407" y="370"/>
                    <a:pt x="198" y="456"/>
                    <a:pt x="1" y="554"/>
                  </a:cubicBezTo>
                  <a:close/>
                </a:path>
              </a:pathLst>
            </a:custGeom>
            <a:solidFill>
              <a:srgbClr val="3626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23"/>
            <p:cNvSpPr/>
            <p:nvPr/>
          </p:nvSpPr>
          <p:spPr>
            <a:xfrm>
              <a:off x="-6924776" y="-3726961"/>
              <a:ext cx="8106" cy="3467"/>
            </a:xfrm>
            <a:custGeom>
              <a:rect b="b" l="l" r="r" t="t"/>
              <a:pathLst>
                <a:path extrusionOk="0" h="74" w="173">
                  <a:moveTo>
                    <a:pt x="160" y="0"/>
                  </a:moveTo>
                  <a:cubicBezTo>
                    <a:pt x="123" y="25"/>
                    <a:pt x="74" y="49"/>
                    <a:pt x="37" y="74"/>
                  </a:cubicBezTo>
                  <a:cubicBezTo>
                    <a:pt x="37" y="74"/>
                    <a:pt x="12" y="49"/>
                    <a:pt x="0" y="37"/>
                  </a:cubicBezTo>
                  <a:cubicBezTo>
                    <a:pt x="62" y="25"/>
                    <a:pt x="111" y="12"/>
                    <a:pt x="172" y="12"/>
                  </a:cubicBezTo>
                  <a:cubicBezTo>
                    <a:pt x="172" y="12"/>
                    <a:pt x="160" y="0"/>
                    <a:pt x="160" y="0"/>
                  </a:cubicBezTo>
                  <a:close/>
                </a:path>
              </a:pathLst>
            </a:custGeom>
            <a:solidFill>
              <a:srgbClr val="3626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23"/>
            <p:cNvSpPr/>
            <p:nvPr/>
          </p:nvSpPr>
          <p:spPr>
            <a:xfrm>
              <a:off x="-7204735" y="-3615821"/>
              <a:ext cx="6372" cy="19070"/>
            </a:xfrm>
            <a:custGeom>
              <a:rect b="b" l="l" r="r" t="t"/>
              <a:pathLst>
                <a:path extrusionOk="0" h="407" w="136">
                  <a:moveTo>
                    <a:pt x="136" y="1"/>
                  </a:moveTo>
                  <a:lnTo>
                    <a:pt x="136" y="406"/>
                  </a:lnTo>
                  <a:cubicBezTo>
                    <a:pt x="0" y="259"/>
                    <a:pt x="0" y="259"/>
                    <a:pt x="136" y="1"/>
                  </a:cubicBezTo>
                  <a:close/>
                </a:path>
              </a:pathLst>
            </a:custGeom>
            <a:solidFill>
              <a:srgbClr val="3626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23"/>
            <p:cNvSpPr/>
            <p:nvPr/>
          </p:nvSpPr>
          <p:spPr>
            <a:xfrm>
              <a:off x="-7195504" y="-3572620"/>
              <a:ext cx="2343" cy="8715"/>
            </a:xfrm>
            <a:custGeom>
              <a:rect b="b" l="l" r="r" t="t"/>
              <a:pathLst>
                <a:path extrusionOk="0" h="186" w="50">
                  <a:moveTo>
                    <a:pt x="0" y="1"/>
                  </a:moveTo>
                  <a:lnTo>
                    <a:pt x="49" y="1"/>
                  </a:lnTo>
                  <a:lnTo>
                    <a:pt x="49" y="185"/>
                  </a:lnTo>
                  <a:lnTo>
                    <a:pt x="0" y="185"/>
                  </a:lnTo>
                  <a:close/>
                </a:path>
              </a:pathLst>
            </a:custGeom>
            <a:solidFill>
              <a:srgbClr val="3626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23"/>
            <p:cNvSpPr/>
            <p:nvPr/>
          </p:nvSpPr>
          <p:spPr>
            <a:xfrm>
              <a:off x="-7278485" y="-3572058"/>
              <a:ext cx="1218" cy="4123"/>
            </a:xfrm>
            <a:custGeom>
              <a:rect b="b" l="l" r="r" t="t"/>
              <a:pathLst>
                <a:path extrusionOk="0" h="88" w="26">
                  <a:moveTo>
                    <a:pt x="25" y="50"/>
                  </a:moveTo>
                  <a:cubicBezTo>
                    <a:pt x="13" y="62"/>
                    <a:pt x="13" y="75"/>
                    <a:pt x="1" y="87"/>
                  </a:cubicBezTo>
                  <a:lnTo>
                    <a:pt x="13" y="1"/>
                  </a:lnTo>
                  <a:cubicBezTo>
                    <a:pt x="13" y="13"/>
                    <a:pt x="25" y="38"/>
                    <a:pt x="25" y="50"/>
                  </a:cubicBezTo>
                  <a:close/>
                </a:path>
              </a:pathLst>
            </a:custGeom>
            <a:solidFill>
              <a:srgbClr val="3626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0" name="Shape 1660"/>
        <p:cNvGrpSpPr/>
        <p:nvPr/>
      </p:nvGrpSpPr>
      <p:grpSpPr>
        <a:xfrm>
          <a:off x="0" y="0"/>
          <a:ext cx="0" cy="0"/>
          <a:chOff x="0" y="0"/>
          <a:chExt cx="0" cy="0"/>
        </a:xfrm>
      </p:grpSpPr>
      <p:grpSp>
        <p:nvGrpSpPr>
          <p:cNvPr id="1661" name="Google Shape;1661;p24"/>
          <p:cNvGrpSpPr/>
          <p:nvPr/>
        </p:nvGrpSpPr>
        <p:grpSpPr>
          <a:xfrm>
            <a:off x="4571988" y="1796039"/>
            <a:ext cx="4572015" cy="3882346"/>
            <a:chOff x="7755900" y="1964191"/>
            <a:chExt cx="3161399" cy="2684516"/>
          </a:xfrm>
        </p:grpSpPr>
        <p:sp>
          <p:nvSpPr>
            <p:cNvPr id="1662" name="Google Shape;1662;p24"/>
            <p:cNvSpPr/>
            <p:nvPr/>
          </p:nvSpPr>
          <p:spPr>
            <a:xfrm>
              <a:off x="7755900" y="3633713"/>
              <a:ext cx="3161358" cy="1002399"/>
            </a:xfrm>
            <a:custGeom>
              <a:rect b="b" l="l" r="r" t="t"/>
              <a:pathLst>
                <a:path extrusionOk="0" h="16906" w="53318">
                  <a:moveTo>
                    <a:pt x="53317" y="0"/>
                  </a:moveTo>
                  <a:lnTo>
                    <a:pt x="33701" y="0"/>
                  </a:lnTo>
                  <a:cubicBezTo>
                    <a:pt x="29650" y="0"/>
                    <a:pt x="18256" y="3272"/>
                    <a:pt x="10484" y="9090"/>
                  </a:cubicBezTo>
                  <a:cubicBezTo>
                    <a:pt x="7168" y="11581"/>
                    <a:pt x="3315" y="14436"/>
                    <a:pt x="0" y="16905"/>
                  </a:cubicBezTo>
                  <a:lnTo>
                    <a:pt x="53317" y="16905"/>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24"/>
            <p:cNvSpPr/>
            <p:nvPr/>
          </p:nvSpPr>
          <p:spPr>
            <a:xfrm>
              <a:off x="8615712" y="3646308"/>
              <a:ext cx="2145321" cy="1002399"/>
            </a:xfrm>
            <a:custGeom>
              <a:rect b="b" l="l" r="r" t="t"/>
              <a:pathLst>
                <a:path extrusionOk="0" h="16906" w="36182">
                  <a:moveTo>
                    <a:pt x="19200" y="0"/>
                  </a:moveTo>
                  <a:lnTo>
                    <a:pt x="27652" y="0"/>
                  </a:lnTo>
                  <a:cubicBezTo>
                    <a:pt x="30166" y="571"/>
                    <a:pt x="32965" y="1252"/>
                    <a:pt x="33920" y="1647"/>
                  </a:cubicBezTo>
                  <a:cubicBezTo>
                    <a:pt x="35808" y="2426"/>
                    <a:pt x="36181" y="3645"/>
                    <a:pt x="35764" y="4106"/>
                  </a:cubicBezTo>
                  <a:cubicBezTo>
                    <a:pt x="35468" y="4446"/>
                    <a:pt x="30737" y="12339"/>
                    <a:pt x="27948" y="16905"/>
                  </a:cubicBezTo>
                  <a:lnTo>
                    <a:pt x="0" y="16905"/>
                  </a:lnTo>
                  <a:cubicBezTo>
                    <a:pt x="0" y="16905"/>
                    <a:pt x="21154" y="4951"/>
                    <a:pt x="22581" y="4194"/>
                  </a:cubicBezTo>
                  <a:cubicBezTo>
                    <a:pt x="23997" y="3447"/>
                    <a:pt x="24095" y="2756"/>
                    <a:pt x="23360" y="2306"/>
                  </a:cubicBezTo>
                  <a:cubicBezTo>
                    <a:pt x="22646" y="1878"/>
                    <a:pt x="19134" y="99"/>
                    <a:pt x="18958" y="0"/>
                  </a:cubicBezTo>
                  <a:cubicBezTo>
                    <a:pt x="19035" y="0"/>
                    <a:pt x="19123" y="0"/>
                    <a:pt x="192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24"/>
            <p:cNvSpPr/>
            <p:nvPr/>
          </p:nvSpPr>
          <p:spPr>
            <a:xfrm>
              <a:off x="10650362" y="1964191"/>
              <a:ext cx="266935" cy="1135866"/>
            </a:xfrm>
            <a:custGeom>
              <a:rect b="b" l="l" r="r" t="t"/>
              <a:pathLst>
                <a:path extrusionOk="0" h="19157" w="4502">
                  <a:moveTo>
                    <a:pt x="2778" y="1"/>
                  </a:moveTo>
                  <a:cubicBezTo>
                    <a:pt x="2218" y="1"/>
                    <a:pt x="1768" y="462"/>
                    <a:pt x="1768" y="1022"/>
                  </a:cubicBezTo>
                  <a:lnTo>
                    <a:pt x="1768" y="1790"/>
                  </a:lnTo>
                  <a:lnTo>
                    <a:pt x="1768" y="1823"/>
                  </a:lnTo>
                  <a:cubicBezTo>
                    <a:pt x="1757" y="1977"/>
                    <a:pt x="1702" y="2624"/>
                    <a:pt x="1076" y="2987"/>
                  </a:cubicBezTo>
                  <a:cubicBezTo>
                    <a:pt x="352" y="3404"/>
                    <a:pt x="0" y="3502"/>
                    <a:pt x="0" y="5050"/>
                  </a:cubicBezTo>
                  <a:lnTo>
                    <a:pt x="0" y="17850"/>
                  </a:lnTo>
                  <a:cubicBezTo>
                    <a:pt x="0" y="18574"/>
                    <a:pt x="593" y="19156"/>
                    <a:pt x="1307" y="19156"/>
                  </a:cubicBezTo>
                  <a:lnTo>
                    <a:pt x="4249" y="19156"/>
                  </a:lnTo>
                  <a:cubicBezTo>
                    <a:pt x="4336" y="19156"/>
                    <a:pt x="4413" y="19156"/>
                    <a:pt x="4501" y="19134"/>
                  </a:cubicBezTo>
                  <a:lnTo>
                    <a:pt x="4501" y="6938"/>
                  </a:lnTo>
                  <a:cubicBezTo>
                    <a:pt x="4139" y="6477"/>
                    <a:pt x="3820" y="6071"/>
                    <a:pt x="3798" y="5380"/>
                  </a:cubicBezTo>
                  <a:lnTo>
                    <a:pt x="3798" y="5182"/>
                  </a:lnTo>
                  <a:lnTo>
                    <a:pt x="3798" y="1022"/>
                  </a:lnTo>
                  <a:cubicBezTo>
                    <a:pt x="3798" y="462"/>
                    <a:pt x="3337" y="1"/>
                    <a:pt x="27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24"/>
            <p:cNvSpPr/>
            <p:nvPr/>
          </p:nvSpPr>
          <p:spPr>
            <a:xfrm>
              <a:off x="10708943" y="2138632"/>
              <a:ext cx="208354" cy="1116952"/>
            </a:xfrm>
            <a:custGeom>
              <a:rect b="b" l="l" r="r" t="t"/>
              <a:pathLst>
                <a:path extrusionOk="0" h="18838" w="3514">
                  <a:moveTo>
                    <a:pt x="1647" y="1"/>
                  </a:moveTo>
                  <a:cubicBezTo>
                    <a:pt x="1570" y="1"/>
                    <a:pt x="1515" y="55"/>
                    <a:pt x="1515" y="132"/>
                  </a:cubicBezTo>
                  <a:lnTo>
                    <a:pt x="1515" y="2009"/>
                  </a:lnTo>
                  <a:lnTo>
                    <a:pt x="121" y="1197"/>
                  </a:lnTo>
                  <a:cubicBezTo>
                    <a:pt x="110" y="1194"/>
                    <a:pt x="99" y="1193"/>
                    <a:pt x="88" y="1193"/>
                  </a:cubicBezTo>
                  <a:cubicBezTo>
                    <a:pt x="57" y="1193"/>
                    <a:pt x="28" y="1205"/>
                    <a:pt x="11" y="1230"/>
                  </a:cubicBezTo>
                  <a:cubicBezTo>
                    <a:pt x="0" y="1263"/>
                    <a:pt x="11" y="1307"/>
                    <a:pt x="44" y="1329"/>
                  </a:cubicBezTo>
                  <a:lnTo>
                    <a:pt x="1515" y="2185"/>
                  </a:lnTo>
                  <a:lnTo>
                    <a:pt x="1515" y="5412"/>
                  </a:lnTo>
                  <a:lnTo>
                    <a:pt x="121" y="4611"/>
                  </a:lnTo>
                  <a:cubicBezTo>
                    <a:pt x="105" y="4603"/>
                    <a:pt x="90" y="4600"/>
                    <a:pt x="75" y="4600"/>
                  </a:cubicBezTo>
                  <a:cubicBezTo>
                    <a:pt x="49" y="4600"/>
                    <a:pt x="25" y="4612"/>
                    <a:pt x="11" y="4633"/>
                  </a:cubicBezTo>
                  <a:cubicBezTo>
                    <a:pt x="0" y="4677"/>
                    <a:pt x="11" y="4721"/>
                    <a:pt x="44" y="4732"/>
                  </a:cubicBezTo>
                  <a:lnTo>
                    <a:pt x="1515" y="5588"/>
                  </a:lnTo>
                  <a:lnTo>
                    <a:pt x="1515" y="8826"/>
                  </a:lnTo>
                  <a:lnTo>
                    <a:pt x="121" y="8014"/>
                  </a:lnTo>
                  <a:cubicBezTo>
                    <a:pt x="106" y="8007"/>
                    <a:pt x="92" y="8003"/>
                    <a:pt x="78" y="8003"/>
                  </a:cubicBezTo>
                  <a:cubicBezTo>
                    <a:pt x="50" y="8003"/>
                    <a:pt x="26" y="8018"/>
                    <a:pt x="11" y="8047"/>
                  </a:cubicBezTo>
                  <a:cubicBezTo>
                    <a:pt x="0" y="8080"/>
                    <a:pt x="11" y="8124"/>
                    <a:pt x="44" y="8146"/>
                  </a:cubicBezTo>
                  <a:lnTo>
                    <a:pt x="1515" y="8991"/>
                  </a:lnTo>
                  <a:lnTo>
                    <a:pt x="1515" y="12229"/>
                  </a:lnTo>
                  <a:lnTo>
                    <a:pt x="121" y="11428"/>
                  </a:lnTo>
                  <a:cubicBezTo>
                    <a:pt x="105" y="11420"/>
                    <a:pt x="90" y="11417"/>
                    <a:pt x="75" y="11417"/>
                  </a:cubicBezTo>
                  <a:cubicBezTo>
                    <a:pt x="49" y="11417"/>
                    <a:pt x="25" y="11429"/>
                    <a:pt x="11" y="11450"/>
                  </a:cubicBezTo>
                  <a:cubicBezTo>
                    <a:pt x="0" y="11483"/>
                    <a:pt x="11" y="11527"/>
                    <a:pt x="44" y="11549"/>
                  </a:cubicBezTo>
                  <a:lnTo>
                    <a:pt x="1515" y="12405"/>
                  </a:lnTo>
                  <a:lnTo>
                    <a:pt x="1515" y="18717"/>
                  </a:lnTo>
                  <a:cubicBezTo>
                    <a:pt x="1515" y="18783"/>
                    <a:pt x="1570" y="18838"/>
                    <a:pt x="1647" y="18838"/>
                  </a:cubicBezTo>
                  <a:cubicBezTo>
                    <a:pt x="1713" y="18838"/>
                    <a:pt x="1768" y="18783"/>
                    <a:pt x="1768" y="18717"/>
                  </a:cubicBezTo>
                  <a:lnTo>
                    <a:pt x="1768" y="11373"/>
                  </a:lnTo>
                  <a:lnTo>
                    <a:pt x="3513" y="10363"/>
                  </a:lnTo>
                  <a:lnTo>
                    <a:pt x="3513" y="10198"/>
                  </a:lnTo>
                  <a:cubicBezTo>
                    <a:pt x="3502" y="10198"/>
                    <a:pt x="3491" y="10198"/>
                    <a:pt x="3491" y="10209"/>
                  </a:cubicBezTo>
                  <a:lnTo>
                    <a:pt x="1768" y="11197"/>
                  </a:lnTo>
                  <a:lnTo>
                    <a:pt x="1768" y="7333"/>
                  </a:lnTo>
                  <a:lnTo>
                    <a:pt x="3513" y="6324"/>
                  </a:lnTo>
                  <a:lnTo>
                    <a:pt x="3513" y="6159"/>
                  </a:lnTo>
                  <a:cubicBezTo>
                    <a:pt x="3502" y="6159"/>
                    <a:pt x="3491" y="6159"/>
                    <a:pt x="3491" y="6170"/>
                  </a:cubicBezTo>
                  <a:lnTo>
                    <a:pt x="1768" y="7158"/>
                  </a:lnTo>
                  <a:lnTo>
                    <a:pt x="1768" y="3118"/>
                  </a:lnTo>
                  <a:lnTo>
                    <a:pt x="2415" y="2745"/>
                  </a:lnTo>
                  <a:cubicBezTo>
                    <a:pt x="2459" y="2723"/>
                    <a:pt x="2470" y="2679"/>
                    <a:pt x="2448" y="2646"/>
                  </a:cubicBezTo>
                  <a:cubicBezTo>
                    <a:pt x="2434" y="2617"/>
                    <a:pt x="2409" y="2602"/>
                    <a:pt x="2385" y="2602"/>
                  </a:cubicBezTo>
                  <a:cubicBezTo>
                    <a:pt x="2373" y="2602"/>
                    <a:pt x="2360" y="2606"/>
                    <a:pt x="2349" y="2613"/>
                  </a:cubicBezTo>
                  <a:lnTo>
                    <a:pt x="1768" y="2953"/>
                  </a:lnTo>
                  <a:lnTo>
                    <a:pt x="1768" y="132"/>
                  </a:lnTo>
                  <a:cubicBezTo>
                    <a:pt x="1768" y="55"/>
                    <a:pt x="1713" y="1"/>
                    <a:pt x="16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24"/>
            <p:cNvSpPr/>
            <p:nvPr/>
          </p:nvSpPr>
          <p:spPr>
            <a:xfrm>
              <a:off x="10366584" y="2292735"/>
              <a:ext cx="331979" cy="994750"/>
            </a:xfrm>
            <a:custGeom>
              <a:rect b="b" l="l" r="r" t="t"/>
              <a:pathLst>
                <a:path extrusionOk="0" h="16777" w="5599">
                  <a:moveTo>
                    <a:pt x="2799" y="0"/>
                  </a:moveTo>
                  <a:cubicBezTo>
                    <a:pt x="1998" y="0"/>
                    <a:pt x="1197" y="558"/>
                    <a:pt x="1197" y="1672"/>
                  </a:cubicBezTo>
                  <a:lnTo>
                    <a:pt x="1197" y="3340"/>
                  </a:lnTo>
                  <a:cubicBezTo>
                    <a:pt x="1197" y="3999"/>
                    <a:pt x="714" y="4438"/>
                    <a:pt x="439" y="4723"/>
                  </a:cubicBezTo>
                  <a:cubicBezTo>
                    <a:pt x="165" y="5009"/>
                    <a:pt x="0" y="5415"/>
                    <a:pt x="0" y="6677"/>
                  </a:cubicBezTo>
                  <a:cubicBezTo>
                    <a:pt x="0" y="7962"/>
                    <a:pt x="33" y="13527"/>
                    <a:pt x="33" y="14603"/>
                  </a:cubicBezTo>
                  <a:cubicBezTo>
                    <a:pt x="33" y="16052"/>
                    <a:pt x="1416" y="16776"/>
                    <a:pt x="2799" y="16776"/>
                  </a:cubicBezTo>
                  <a:cubicBezTo>
                    <a:pt x="4183" y="16776"/>
                    <a:pt x="5566" y="16052"/>
                    <a:pt x="5566" y="14603"/>
                  </a:cubicBezTo>
                  <a:cubicBezTo>
                    <a:pt x="5566" y="13527"/>
                    <a:pt x="5599" y="7962"/>
                    <a:pt x="5599" y="6677"/>
                  </a:cubicBezTo>
                  <a:cubicBezTo>
                    <a:pt x="5599" y="5415"/>
                    <a:pt x="5434" y="5009"/>
                    <a:pt x="5160" y="4723"/>
                  </a:cubicBezTo>
                  <a:cubicBezTo>
                    <a:pt x="4885" y="4438"/>
                    <a:pt x="4402" y="3999"/>
                    <a:pt x="4402" y="3340"/>
                  </a:cubicBezTo>
                  <a:lnTo>
                    <a:pt x="4402" y="1672"/>
                  </a:lnTo>
                  <a:cubicBezTo>
                    <a:pt x="4402" y="558"/>
                    <a:pt x="3601" y="0"/>
                    <a:pt x="27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24"/>
            <p:cNvSpPr/>
            <p:nvPr/>
          </p:nvSpPr>
          <p:spPr>
            <a:xfrm>
              <a:off x="10435542" y="2411381"/>
              <a:ext cx="179716" cy="939905"/>
            </a:xfrm>
            <a:custGeom>
              <a:rect b="b" l="l" r="r" t="t"/>
              <a:pathLst>
                <a:path extrusionOk="0" h="15852" w="3031">
                  <a:moveTo>
                    <a:pt x="1647" y="0"/>
                  </a:moveTo>
                  <a:cubicBezTo>
                    <a:pt x="1593" y="0"/>
                    <a:pt x="1549" y="44"/>
                    <a:pt x="1549" y="99"/>
                  </a:cubicBezTo>
                  <a:lnTo>
                    <a:pt x="1549" y="2470"/>
                  </a:lnTo>
                  <a:lnTo>
                    <a:pt x="1055" y="2196"/>
                  </a:lnTo>
                  <a:cubicBezTo>
                    <a:pt x="1047" y="2188"/>
                    <a:pt x="1036" y="2184"/>
                    <a:pt x="1025" y="2184"/>
                  </a:cubicBezTo>
                  <a:cubicBezTo>
                    <a:pt x="1006" y="2184"/>
                    <a:pt x="985" y="2196"/>
                    <a:pt x="978" y="2217"/>
                  </a:cubicBezTo>
                  <a:cubicBezTo>
                    <a:pt x="956" y="2250"/>
                    <a:pt x="967" y="2283"/>
                    <a:pt x="1000" y="2305"/>
                  </a:cubicBezTo>
                  <a:lnTo>
                    <a:pt x="1549" y="2613"/>
                  </a:lnTo>
                  <a:lnTo>
                    <a:pt x="1549" y="6005"/>
                  </a:lnTo>
                  <a:lnTo>
                    <a:pt x="100" y="5170"/>
                  </a:lnTo>
                  <a:cubicBezTo>
                    <a:pt x="91" y="5167"/>
                    <a:pt x="82" y="5166"/>
                    <a:pt x="73" y="5166"/>
                  </a:cubicBezTo>
                  <a:cubicBezTo>
                    <a:pt x="50" y="5166"/>
                    <a:pt x="28" y="5176"/>
                    <a:pt x="12" y="5192"/>
                  </a:cubicBezTo>
                  <a:cubicBezTo>
                    <a:pt x="1" y="5225"/>
                    <a:pt x="12" y="5269"/>
                    <a:pt x="34" y="5280"/>
                  </a:cubicBezTo>
                  <a:lnTo>
                    <a:pt x="1549" y="6147"/>
                  </a:lnTo>
                  <a:lnTo>
                    <a:pt x="1549" y="9408"/>
                  </a:lnTo>
                  <a:lnTo>
                    <a:pt x="100" y="8573"/>
                  </a:lnTo>
                  <a:cubicBezTo>
                    <a:pt x="88" y="8566"/>
                    <a:pt x="76" y="8562"/>
                    <a:pt x="65" y="8562"/>
                  </a:cubicBezTo>
                  <a:cubicBezTo>
                    <a:pt x="45" y="8562"/>
                    <a:pt x="26" y="8574"/>
                    <a:pt x="12" y="8595"/>
                  </a:cubicBezTo>
                  <a:cubicBezTo>
                    <a:pt x="1" y="8617"/>
                    <a:pt x="12" y="8661"/>
                    <a:pt x="34" y="8672"/>
                  </a:cubicBezTo>
                  <a:lnTo>
                    <a:pt x="1549" y="9550"/>
                  </a:lnTo>
                  <a:lnTo>
                    <a:pt x="1549" y="15752"/>
                  </a:lnTo>
                  <a:cubicBezTo>
                    <a:pt x="1549" y="15807"/>
                    <a:pt x="1593" y="15851"/>
                    <a:pt x="1647" y="15851"/>
                  </a:cubicBezTo>
                  <a:cubicBezTo>
                    <a:pt x="1702" y="15851"/>
                    <a:pt x="1757" y="15807"/>
                    <a:pt x="1757" y="15752"/>
                  </a:cubicBezTo>
                  <a:lnTo>
                    <a:pt x="1757" y="10418"/>
                  </a:lnTo>
                  <a:lnTo>
                    <a:pt x="2987" y="9704"/>
                  </a:lnTo>
                  <a:cubicBezTo>
                    <a:pt x="3020" y="9682"/>
                    <a:pt x="3031" y="9649"/>
                    <a:pt x="3020" y="9616"/>
                  </a:cubicBezTo>
                  <a:cubicBezTo>
                    <a:pt x="3005" y="9595"/>
                    <a:pt x="2987" y="9583"/>
                    <a:pt x="2966" y="9583"/>
                  </a:cubicBezTo>
                  <a:cubicBezTo>
                    <a:pt x="2955" y="9583"/>
                    <a:pt x="2943" y="9586"/>
                    <a:pt x="2932" y="9594"/>
                  </a:cubicBezTo>
                  <a:lnTo>
                    <a:pt x="1757" y="10275"/>
                  </a:lnTo>
                  <a:lnTo>
                    <a:pt x="1757" y="7552"/>
                  </a:lnTo>
                  <a:lnTo>
                    <a:pt x="2987" y="6839"/>
                  </a:lnTo>
                  <a:cubicBezTo>
                    <a:pt x="3020" y="6817"/>
                    <a:pt x="3031" y="6784"/>
                    <a:pt x="3020" y="6751"/>
                  </a:cubicBezTo>
                  <a:cubicBezTo>
                    <a:pt x="3005" y="6730"/>
                    <a:pt x="2987" y="6718"/>
                    <a:pt x="2966" y="6718"/>
                  </a:cubicBezTo>
                  <a:cubicBezTo>
                    <a:pt x="2955" y="6718"/>
                    <a:pt x="2943" y="6721"/>
                    <a:pt x="2932" y="6729"/>
                  </a:cubicBezTo>
                  <a:lnTo>
                    <a:pt x="1757" y="7410"/>
                  </a:lnTo>
                  <a:lnTo>
                    <a:pt x="1757" y="4687"/>
                  </a:lnTo>
                  <a:lnTo>
                    <a:pt x="2987" y="3974"/>
                  </a:lnTo>
                  <a:cubicBezTo>
                    <a:pt x="3020" y="3963"/>
                    <a:pt x="3031" y="3919"/>
                    <a:pt x="3020" y="3886"/>
                  </a:cubicBezTo>
                  <a:cubicBezTo>
                    <a:pt x="3004" y="3870"/>
                    <a:pt x="2982" y="3860"/>
                    <a:pt x="2958" y="3860"/>
                  </a:cubicBezTo>
                  <a:cubicBezTo>
                    <a:pt x="2949" y="3860"/>
                    <a:pt x="2941" y="3861"/>
                    <a:pt x="2932" y="3864"/>
                  </a:cubicBezTo>
                  <a:lnTo>
                    <a:pt x="1757" y="4545"/>
                  </a:lnTo>
                  <a:lnTo>
                    <a:pt x="1757" y="1833"/>
                  </a:lnTo>
                  <a:lnTo>
                    <a:pt x="2559" y="1361"/>
                  </a:lnTo>
                  <a:cubicBezTo>
                    <a:pt x="2591" y="1350"/>
                    <a:pt x="2602" y="1306"/>
                    <a:pt x="2580" y="1273"/>
                  </a:cubicBezTo>
                  <a:cubicBezTo>
                    <a:pt x="2572" y="1257"/>
                    <a:pt x="2547" y="1247"/>
                    <a:pt x="2521" y="1247"/>
                  </a:cubicBezTo>
                  <a:cubicBezTo>
                    <a:pt x="2511" y="1247"/>
                    <a:pt x="2501" y="1249"/>
                    <a:pt x="2493" y="1251"/>
                  </a:cubicBezTo>
                  <a:lnTo>
                    <a:pt x="1757" y="1691"/>
                  </a:lnTo>
                  <a:lnTo>
                    <a:pt x="1757" y="99"/>
                  </a:lnTo>
                  <a:cubicBezTo>
                    <a:pt x="1757" y="44"/>
                    <a:pt x="1702" y="0"/>
                    <a:pt x="16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24"/>
            <p:cNvSpPr/>
            <p:nvPr/>
          </p:nvSpPr>
          <p:spPr>
            <a:xfrm>
              <a:off x="10104685" y="3014038"/>
              <a:ext cx="526814" cy="606681"/>
            </a:xfrm>
            <a:custGeom>
              <a:rect b="b" l="l" r="r" t="t"/>
              <a:pathLst>
                <a:path extrusionOk="0" h="10232" w="8885">
                  <a:moveTo>
                    <a:pt x="1945" y="1"/>
                  </a:moveTo>
                  <a:cubicBezTo>
                    <a:pt x="530" y="1"/>
                    <a:pt x="1" y="1805"/>
                    <a:pt x="1651" y="4030"/>
                  </a:cubicBezTo>
                  <a:cubicBezTo>
                    <a:pt x="2343" y="4963"/>
                    <a:pt x="4242" y="6906"/>
                    <a:pt x="6053" y="8937"/>
                  </a:cubicBezTo>
                  <a:lnTo>
                    <a:pt x="8193" y="10232"/>
                  </a:lnTo>
                  <a:lnTo>
                    <a:pt x="8885" y="8904"/>
                  </a:lnTo>
                  <a:cubicBezTo>
                    <a:pt x="7721" y="6039"/>
                    <a:pt x="6031" y="3020"/>
                    <a:pt x="4395" y="1340"/>
                  </a:cubicBezTo>
                  <a:cubicBezTo>
                    <a:pt x="3472" y="400"/>
                    <a:pt x="2611" y="1"/>
                    <a:pt x="19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24"/>
            <p:cNvSpPr/>
            <p:nvPr/>
          </p:nvSpPr>
          <p:spPr>
            <a:xfrm>
              <a:off x="10208389" y="3083174"/>
              <a:ext cx="384097" cy="537546"/>
            </a:xfrm>
            <a:custGeom>
              <a:rect b="b" l="l" r="r" t="t"/>
              <a:pathLst>
                <a:path extrusionOk="0" h="9066" w="6478">
                  <a:moveTo>
                    <a:pt x="95" y="1"/>
                  </a:moveTo>
                  <a:cubicBezTo>
                    <a:pt x="70" y="1"/>
                    <a:pt x="46" y="12"/>
                    <a:pt x="34" y="32"/>
                  </a:cubicBezTo>
                  <a:cubicBezTo>
                    <a:pt x="1" y="64"/>
                    <a:pt x="1" y="108"/>
                    <a:pt x="34" y="141"/>
                  </a:cubicBezTo>
                  <a:cubicBezTo>
                    <a:pt x="56" y="163"/>
                    <a:pt x="4392" y="4379"/>
                    <a:pt x="6313" y="8978"/>
                  </a:cubicBezTo>
                  <a:lnTo>
                    <a:pt x="6444" y="9066"/>
                  </a:lnTo>
                  <a:lnTo>
                    <a:pt x="6477" y="9000"/>
                  </a:lnTo>
                  <a:cubicBezTo>
                    <a:pt x="4567" y="4324"/>
                    <a:pt x="154" y="43"/>
                    <a:pt x="143" y="21"/>
                  </a:cubicBezTo>
                  <a:cubicBezTo>
                    <a:pt x="130" y="7"/>
                    <a:pt x="112" y="1"/>
                    <a:pt x="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24"/>
            <p:cNvSpPr/>
            <p:nvPr/>
          </p:nvSpPr>
          <p:spPr>
            <a:xfrm>
              <a:off x="10850180" y="2889107"/>
              <a:ext cx="67119" cy="442619"/>
            </a:xfrm>
            <a:custGeom>
              <a:rect b="b" l="l" r="r" t="t"/>
              <a:pathLst>
                <a:path extrusionOk="0" h="7465" w="1132">
                  <a:moveTo>
                    <a:pt x="1131" y="0"/>
                  </a:moveTo>
                  <a:cubicBezTo>
                    <a:pt x="538" y="791"/>
                    <a:pt x="0" y="1878"/>
                    <a:pt x="55" y="3184"/>
                  </a:cubicBezTo>
                  <a:cubicBezTo>
                    <a:pt x="121" y="4743"/>
                    <a:pt x="637" y="6268"/>
                    <a:pt x="1131" y="7465"/>
                  </a:cubicBezTo>
                  <a:lnTo>
                    <a:pt x="113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24"/>
            <p:cNvSpPr/>
            <p:nvPr/>
          </p:nvSpPr>
          <p:spPr>
            <a:xfrm>
              <a:off x="10092767" y="3325802"/>
              <a:ext cx="417063" cy="307965"/>
            </a:xfrm>
            <a:custGeom>
              <a:rect b="b" l="l" r="r" t="t"/>
              <a:pathLst>
                <a:path extrusionOk="0" h="5194" w="7034">
                  <a:moveTo>
                    <a:pt x="445" y="1"/>
                  </a:moveTo>
                  <a:cubicBezTo>
                    <a:pt x="57" y="1"/>
                    <a:pt x="1" y="341"/>
                    <a:pt x="447" y="1143"/>
                  </a:cubicBezTo>
                  <a:cubicBezTo>
                    <a:pt x="1534" y="3108"/>
                    <a:pt x="2983" y="4403"/>
                    <a:pt x="4102" y="5193"/>
                  </a:cubicBezTo>
                  <a:lnTo>
                    <a:pt x="4991" y="5193"/>
                  </a:lnTo>
                  <a:lnTo>
                    <a:pt x="7033" y="4590"/>
                  </a:lnTo>
                  <a:cubicBezTo>
                    <a:pt x="4567" y="2202"/>
                    <a:pt x="1433" y="1"/>
                    <a:pt x="4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24"/>
            <p:cNvSpPr/>
            <p:nvPr/>
          </p:nvSpPr>
          <p:spPr>
            <a:xfrm>
              <a:off x="10427063" y="3108315"/>
              <a:ext cx="482404" cy="525450"/>
            </a:xfrm>
            <a:custGeom>
              <a:rect b="b" l="l" r="r" t="t"/>
              <a:pathLst>
                <a:path extrusionOk="0" h="8862" w="8136">
                  <a:moveTo>
                    <a:pt x="431" y="0"/>
                  </a:moveTo>
                  <a:cubicBezTo>
                    <a:pt x="137" y="0"/>
                    <a:pt x="1" y="63"/>
                    <a:pt x="89" y="145"/>
                  </a:cubicBezTo>
                  <a:cubicBezTo>
                    <a:pt x="627" y="639"/>
                    <a:pt x="682" y="1583"/>
                    <a:pt x="868" y="4613"/>
                  </a:cubicBezTo>
                  <a:cubicBezTo>
                    <a:pt x="967" y="6249"/>
                    <a:pt x="1692" y="7786"/>
                    <a:pt x="2328" y="8861"/>
                  </a:cubicBezTo>
                  <a:lnTo>
                    <a:pt x="8135" y="8861"/>
                  </a:lnTo>
                  <a:cubicBezTo>
                    <a:pt x="6749" y="1411"/>
                    <a:pt x="1823" y="0"/>
                    <a:pt x="4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24"/>
            <p:cNvSpPr/>
            <p:nvPr/>
          </p:nvSpPr>
          <p:spPr>
            <a:xfrm>
              <a:off x="10459615" y="3108433"/>
              <a:ext cx="335951" cy="525332"/>
            </a:xfrm>
            <a:custGeom>
              <a:rect b="b" l="l" r="r" t="t"/>
              <a:pathLst>
                <a:path extrusionOk="0" h="8860" w="5666">
                  <a:moveTo>
                    <a:pt x="1" y="1"/>
                  </a:moveTo>
                  <a:cubicBezTo>
                    <a:pt x="2372" y="2218"/>
                    <a:pt x="4194" y="5742"/>
                    <a:pt x="5446" y="8859"/>
                  </a:cubicBezTo>
                  <a:lnTo>
                    <a:pt x="5665" y="8859"/>
                  </a:lnTo>
                  <a:cubicBezTo>
                    <a:pt x="4436" y="5786"/>
                    <a:pt x="2657" y="2306"/>
                    <a:pt x="341" y="34"/>
                  </a:cubicBezTo>
                  <a:cubicBezTo>
                    <a:pt x="210" y="23"/>
                    <a:pt x="100" y="12"/>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24"/>
            <p:cNvSpPr/>
            <p:nvPr/>
          </p:nvSpPr>
          <p:spPr>
            <a:xfrm>
              <a:off x="10504856" y="2729015"/>
              <a:ext cx="412439" cy="904744"/>
            </a:xfrm>
            <a:custGeom>
              <a:rect b="b" l="l" r="r" t="t"/>
              <a:pathLst>
                <a:path extrusionOk="0" h="15259" w="6956">
                  <a:moveTo>
                    <a:pt x="2304" y="1"/>
                  </a:moveTo>
                  <a:cubicBezTo>
                    <a:pt x="975" y="1"/>
                    <a:pt x="0" y="1755"/>
                    <a:pt x="731" y="4852"/>
                  </a:cubicBezTo>
                  <a:cubicBezTo>
                    <a:pt x="1455" y="7948"/>
                    <a:pt x="3596" y="11976"/>
                    <a:pt x="5901" y="15258"/>
                  </a:cubicBezTo>
                  <a:lnTo>
                    <a:pt x="6955" y="15258"/>
                  </a:lnTo>
                  <a:lnTo>
                    <a:pt x="6955" y="8837"/>
                  </a:lnTo>
                  <a:cubicBezTo>
                    <a:pt x="6296" y="6400"/>
                    <a:pt x="5748" y="4248"/>
                    <a:pt x="5352" y="3205"/>
                  </a:cubicBezTo>
                  <a:cubicBezTo>
                    <a:pt x="4524" y="1009"/>
                    <a:pt x="3312" y="1"/>
                    <a:pt x="23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24"/>
            <p:cNvSpPr/>
            <p:nvPr/>
          </p:nvSpPr>
          <p:spPr>
            <a:xfrm>
              <a:off x="10633404" y="2819971"/>
              <a:ext cx="283892" cy="748686"/>
            </a:xfrm>
            <a:custGeom>
              <a:rect b="b" l="l" r="r" t="t"/>
              <a:pathLst>
                <a:path extrusionOk="0" h="12627" w="4788">
                  <a:moveTo>
                    <a:pt x="110" y="1"/>
                  </a:moveTo>
                  <a:cubicBezTo>
                    <a:pt x="103" y="1"/>
                    <a:pt x="96" y="1"/>
                    <a:pt x="89" y="3"/>
                  </a:cubicBezTo>
                  <a:cubicBezTo>
                    <a:pt x="34" y="14"/>
                    <a:pt x="1" y="69"/>
                    <a:pt x="12" y="135"/>
                  </a:cubicBezTo>
                  <a:cubicBezTo>
                    <a:pt x="12" y="156"/>
                    <a:pt x="1527" y="7303"/>
                    <a:pt x="4787" y="12627"/>
                  </a:cubicBezTo>
                  <a:lnTo>
                    <a:pt x="4787" y="12231"/>
                  </a:lnTo>
                  <a:cubicBezTo>
                    <a:pt x="1658" y="6984"/>
                    <a:pt x="209" y="113"/>
                    <a:pt x="209" y="80"/>
                  </a:cubicBezTo>
                  <a:cubicBezTo>
                    <a:pt x="200" y="32"/>
                    <a:pt x="157" y="1"/>
                    <a:pt x="1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24"/>
            <p:cNvSpPr/>
            <p:nvPr/>
          </p:nvSpPr>
          <p:spPr>
            <a:xfrm>
              <a:off x="10290392" y="3330249"/>
              <a:ext cx="381488" cy="303518"/>
            </a:xfrm>
            <a:custGeom>
              <a:rect b="b" l="l" r="r" t="t"/>
              <a:pathLst>
                <a:path extrusionOk="0" h="5119" w="6434">
                  <a:moveTo>
                    <a:pt x="1920" y="0"/>
                  </a:moveTo>
                  <a:cubicBezTo>
                    <a:pt x="1450" y="0"/>
                    <a:pt x="1077" y="135"/>
                    <a:pt x="901" y="354"/>
                  </a:cubicBezTo>
                  <a:cubicBezTo>
                    <a:pt x="517" y="837"/>
                    <a:pt x="1" y="2802"/>
                    <a:pt x="780" y="5118"/>
                  </a:cubicBezTo>
                  <a:lnTo>
                    <a:pt x="6434" y="5118"/>
                  </a:lnTo>
                  <a:cubicBezTo>
                    <a:pt x="6192" y="4218"/>
                    <a:pt x="5797" y="3132"/>
                    <a:pt x="5193" y="2122"/>
                  </a:cubicBezTo>
                  <a:cubicBezTo>
                    <a:pt x="4256" y="565"/>
                    <a:pt x="2883" y="0"/>
                    <a:pt x="19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24"/>
            <p:cNvSpPr/>
            <p:nvPr/>
          </p:nvSpPr>
          <p:spPr>
            <a:xfrm>
              <a:off x="10348974" y="3362149"/>
              <a:ext cx="242862" cy="271619"/>
            </a:xfrm>
            <a:custGeom>
              <a:rect b="b" l="l" r="r" t="t"/>
              <a:pathLst>
                <a:path extrusionOk="0" h="4581" w="4096">
                  <a:moveTo>
                    <a:pt x="2081" y="0"/>
                  </a:moveTo>
                  <a:cubicBezTo>
                    <a:pt x="2076" y="0"/>
                    <a:pt x="2070" y="1"/>
                    <a:pt x="2065" y="3"/>
                  </a:cubicBezTo>
                  <a:cubicBezTo>
                    <a:pt x="2032" y="25"/>
                    <a:pt x="2021" y="69"/>
                    <a:pt x="2032" y="113"/>
                  </a:cubicBezTo>
                  <a:cubicBezTo>
                    <a:pt x="2032" y="113"/>
                    <a:pt x="2196" y="859"/>
                    <a:pt x="2229" y="1968"/>
                  </a:cubicBezTo>
                  <a:cubicBezTo>
                    <a:pt x="1636" y="1287"/>
                    <a:pt x="956" y="629"/>
                    <a:pt x="187" y="47"/>
                  </a:cubicBezTo>
                  <a:cubicBezTo>
                    <a:pt x="171" y="34"/>
                    <a:pt x="153" y="27"/>
                    <a:pt x="134" y="27"/>
                  </a:cubicBezTo>
                  <a:cubicBezTo>
                    <a:pt x="92" y="27"/>
                    <a:pt x="49" y="62"/>
                    <a:pt x="34" y="124"/>
                  </a:cubicBezTo>
                  <a:cubicBezTo>
                    <a:pt x="1" y="200"/>
                    <a:pt x="23" y="310"/>
                    <a:pt x="78" y="354"/>
                  </a:cubicBezTo>
                  <a:cubicBezTo>
                    <a:pt x="451" y="640"/>
                    <a:pt x="813" y="936"/>
                    <a:pt x="1142" y="1254"/>
                  </a:cubicBezTo>
                  <a:cubicBezTo>
                    <a:pt x="901" y="1287"/>
                    <a:pt x="550" y="1364"/>
                    <a:pt x="220" y="1562"/>
                  </a:cubicBezTo>
                  <a:cubicBezTo>
                    <a:pt x="187" y="1584"/>
                    <a:pt x="176" y="1628"/>
                    <a:pt x="187" y="1671"/>
                  </a:cubicBezTo>
                  <a:cubicBezTo>
                    <a:pt x="197" y="1708"/>
                    <a:pt x="221" y="1729"/>
                    <a:pt x="247" y="1729"/>
                  </a:cubicBezTo>
                  <a:cubicBezTo>
                    <a:pt x="253" y="1729"/>
                    <a:pt x="259" y="1728"/>
                    <a:pt x="264" y="1726"/>
                  </a:cubicBezTo>
                  <a:cubicBezTo>
                    <a:pt x="659" y="1485"/>
                    <a:pt x="1099" y="1419"/>
                    <a:pt x="1296" y="1397"/>
                  </a:cubicBezTo>
                  <a:cubicBezTo>
                    <a:pt x="1812" y="1902"/>
                    <a:pt x="2273" y="2429"/>
                    <a:pt x="2690" y="2967"/>
                  </a:cubicBezTo>
                  <a:cubicBezTo>
                    <a:pt x="2284" y="3077"/>
                    <a:pt x="1296" y="3406"/>
                    <a:pt x="396" y="4064"/>
                  </a:cubicBezTo>
                  <a:cubicBezTo>
                    <a:pt x="374" y="4086"/>
                    <a:pt x="363" y="4130"/>
                    <a:pt x="374" y="4174"/>
                  </a:cubicBezTo>
                  <a:cubicBezTo>
                    <a:pt x="382" y="4206"/>
                    <a:pt x="402" y="4227"/>
                    <a:pt x="425" y="4227"/>
                  </a:cubicBezTo>
                  <a:cubicBezTo>
                    <a:pt x="433" y="4227"/>
                    <a:pt x="442" y="4224"/>
                    <a:pt x="451" y="4218"/>
                  </a:cubicBezTo>
                  <a:cubicBezTo>
                    <a:pt x="1406" y="3505"/>
                    <a:pt x="2471" y="3197"/>
                    <a:pt x="2800" y="3109"/>
                  </a:cubicBezTo>
                  <a:cubicBezTo>
                    <a:pt x="3162" y="3603"/>
                    <a:pt x="3492" y="4097"/>
                    <a:pt x="3788" y="4580"/>
                  </a:cubicBezTo>
                  <a:lnTo>
                    <a:pt x="4095" y="4580"/>
                  </a:lnTo>
                  <a:cubicBezTo>
                    <a:pt x="4008" y="4449"/>
                    <a:pt x="3931" y="4306"/>
                    <a:pt x="3843" y="4163"/>
                  </a:cubicBezTo>
                  <a:cubicBezTo>
                    <a:pt x="3865" y="3746"/>
                    <a:pt x="3920" y="2561"/>
                    <a:pt x="3821" y="1913"/>
                  </a:cubicBezTo>
                  <a:cubicBezTo>
                    <a:pt x="3821" y="1875"/>
                    <a:pt x="3796" y="1845"/>
                    <a:pt x="3768" y="1845"/>
                  </a:cubicBezTo>
                  <a:cubicBezTo>
                    <a:pt x="3764" y="1845"/>
                    <a:pt x="3759" y="1846"/>
                    <a:pt x="3755" y="1847"/>
                  </a:cubicBezTo>
                  <a:cubicBezTo>
                    <a:pt x="3722" y="1858"/>
                    <a:pt x="3711" y="1902"/>
                    <a:pt x="3711" y="1946"/>
                  </a:cubicBezTo>
                  <a:cubicBezTo>
                    <a:pt x="3788" y="2506"/>
                    <a:pt x="3755" y="3494"/>
                    <a:pt x="3733" y="3999"/>
                  </a:cubicBezTo>
                  <a:cubicBezTo>
                    <a:pt x="3338" y="3373"/>
                    <a:pt x="2877" y="2725"/>
                    <a:pt x="2350" y="2111"/>
                  </a:cubicBezTo>
                  <a:cubicBezTo>
                    <a:pt x="2328" y="892"/>
                    <a:pt x="2141" y="69"/>
                    <a:pt x="2141" y="58"/>
                  </a:cubicBezTo>
                  <a:cubicBezTo>
                    <a:pt x="2132" y="21"/>
                    <a:pt x="2108" y="0"/>
                    <a:pt x="20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8" name="Google Shape;1678;p24"/>
          <p:cNvSpPr/>
          <p:nvPr/>
        </p:nvSpPr>
        <p:spPr>
          <a:xfrm flipH="1" rot="-4818114">
            <a:off x="-833459" y="1215835"/>
            <a:ext cx="7207201" cy="6416661"/>
          </a:xfrm>
          <a:custGeom>
            <a:rect b="b" l="l" r="r" t="t"/>
            <a:pathLst>
              <a:path extrusionOk="0" h="84912" w="105345">
                <a:moveTo>
                  <a:pt x="53586" y="65098"/>
                </a:moveTo>
                <a:cubicBezTo>
                  <a:pt x="53747" y="65138"/>
                  <a:pt x="53981" y="65212"/>
                  <a:pt x="54295" y="65346"/>
                </a:cubicBezTo>
                <a:cubicBezTo>
                  <a:pt x="54275" y="65346"/>
                  <a:pt x="54248" y="65346"/>
                  <a:pt x="54228" y="65339"/>
                </a:cubicBezTo>
                <a:cubicBezTo>
                  <a:pt x="54028" y="65292"/>
                  <a:pt x="53787" y="65272"/>
                  <a:pt x="53573" y="65252"/>
                </a:cubicBezTo>
                <a:cubicBezTo>
                  <a:pt x="53486" y="65232"/>
                  <a:pt x="53412" y="65205"/>
                  <a:pt x="53365" y="65178"/>
                </a:cubicBezTo>
                <a:cubicBezTo>
                  <a:pt x="53439" y="65152"/>
                  <a:pt x="53512" y="65125"/>
                  <a:pt x="53586" y="65098"/>
                </a:cubicBezTo>
                <a:close/>
                <a:moveTo>
                  <a:pt x="33349" y="1"/>
                </a:moveTo>
                <a:cubicBezTo>
                  <a:pt x="29419" y="1"/>
                  <a:pt x="25465" y="1076"/>
                  <a:pt x="22013" y="3237"/>
                </a:cubicBezTo>
                <a:cubicBezTo>
                  <a:pt x="19972" y="4508"/>
                  <a:pt x="18152" y="6080"/>
                  <a:pt x="16553" y="7860"/>
                </a:cubicBezTo>
                <a:cubicBezTo>
                  <a:pt x="16393" y="7914"/>
                  <a:pt x="16226" y="7967"/>
                  <a:pt x="16065" y="8021"/>
                </a:cubicBezTo>
                <a:cubicBezTo>
                  <a:pt x="14560" y="8549"/>
                  <a:pt x="12974" y="9205"/>
                  <a:pt x="11656" y="10128"/>
                </a:cubicBezTo>
                <a:cubicBezTo>
                  <a:pt x="10692" y="10797"/>
                  <a:pt x="9722" y="11520"/>
                  <a:pt x="8846" y="12289"/>
                </a:cubicBezTo>
                <a:cubicBezTo>
                  <a:pt x="8709" y="12408"/>
                  <a:pt x="8375" y="12623"/>
                  <a:pt x="8383" y="12623"/>
                </a:cubicBezTo>
                <a:cubicBezTo>
                  <a:pt x="8388" y="12623"/>
                  <a:pt x="8504" y="12553"/>
                  <a:pt x="8832" y="12356"/>
                </a:cubicBezTo>
                <a:cubicBezTo>
                  <a:pt x="9161" y="12113"/>
                  <a:pt x="9328" y="11991"/>
                  <a:pt x="9333" y="11991"/>
                </a:cubicBezTo>
                <a:lnTo>
                  <a:pt x="9333" y="11991"/>
                </a:lnTo>
                <a:cubicBezTo>
                  <a:pt x="9342" y="11991"/>
                  <a:pt x="8759" y="12437"/>
                  <a:pt x="7581" y="13333"/>
                </a:cubicBezTo>
                <a:cubicBezTo>
                  <a:pt x="7153" y="13888"/>
                  <a:pt x="6732" y="14437"/>
                  <a:pt x="6303" y="14986"/>
                </a:cubicBezTo>
                <a:cubicBezTo>
                  <a:pt x="2108" y="20626"/>
                  <a:pt x="188" y="27584"/>
                  <a:pt x="94" y="34556"/>
                </a:cubicBezTo>
                <a:cubicBezTo>
                  <a:pt x="1" y="41875"/>
                  <a:pt x="1934" y="49335"/>
                  <a:pt x="5306" y="55818"/>
                </a:cubicBezTo>
                <a:cubicBezTo>
                  <a:pt x="8712" y="62355"/>
                  <a:pt x="14165" y="67681"/>
                  <a:pt x="19972" y="72077"/>
                </a:cubicBezTo>
                <a:cubicBezTo>
                  <a:pt x="30764" y="80251"/>
                  <a:pt x="44908" y="84911"/>
                  <a:pt x="58739" y="84911"/>
                </a:cubicBezTo>
                <a:cubicBezTo>
                  <a:pt x="73729" y="84911"/>
                  <a:pt x="88351" y="79437"/>
                  <a:pt x="97938" y="67032"/>
                </a:cubicBezTo>
                <a:cubicBezTo>
                  <a:pt x="102869" y="60642"/>
                  <a:pt x="105345" y="52888"/>
                  <a:pt x="103980" y="44839"/>
                </a:cubicBezTo>
                <a:cubicBezTo>
                  <a:pt x="102555" y="36422"/>
                  <a:pt x="95155" y="30668"/>
                  <a:pt x="87247" y="28708"/>
                </a:cubicBezTo>
                <a:cubicBezTo>
                  <a:pt x="83466" y="27778"/>
                  <a:pt x="79512" y="27470"/>
                  <a:pt x="75638" y="27089"/>
                </a:cubicBezTo>
                <a:cubicBezTo>
                  <a:pt x="73979" y="26928"/>
                  <a:pt x="72320" y="26774"/>
                  <a:pt x="70660" y="26587"/>
                </a:cubicBezTo>
                <a:cubicBezTo>
                  <a:pt x="70560" y="26574"/>
                  <a:pt x="70420" y="26567"/>
                  <a:pt x="70266" y="26560"/>
                </a:cubicBezTo>
                <a:cubicBezTo>
                  <a:pt x="70159" y="26540"/>
                  <a:pt x="70018" y="26513"/>
                  <a:pt x="69844" y="26487"/>
                </a:cubicBezTo>
                <a:cubicBezTo>
                  <a:pt x="68908" y="26326"/>
                  <a:pt x="67971" y="26172"/>
                  <a:pt x="67041" y="25985"/>
                </a:cubicBezTo>
                <a:cubicBezTo>
                  <a:pt x="65596" y="25704"/>
                  <a:pt x="64164" y="25356"/>
                  <a:pt x="62766" y="24901"/>
                </a:cubicBezTo>
                <a:cubicBezTo>
                  <a:pt x="62250" y="24740"/>
                  <a:pt x="61749" y="24533"/>
                  <a:pt x="61247" y="24339"/>
                </a:cubicBezTo>
                <a:cubicBezTo>
                  <a:pt x="60912" y="24178"/>
                  <a:pt x="60578" y="24018"/>
                  <a:pt x="60250" y="23844"/>
                </a:cubicBezTo>
                <a:cubicBezTo>
                  <a:pt x="59641" y="23509"/>
                  <a:pt x="59046" y="23155"/>
                  <a:pt x="58470" y="22773"/>
                </a:cubicBezTo>
                <a:cubicBezTo>
                  <a:pt x="58417" y="22740"/>
                  <a:pt x="58336" y="22680"/>
                  <a:pt x="58256" y="22626"/>
                </a:cubicBezTo>
                <a:cubicBezTo>
                  <a:pt x="57734" y="22144"/>
                  <a:pt x="57239" y="21656"/>
                  <a:pt x="56744" y="21148"/>
                </a:cubicBezTo>
                <a:cubicBezTo>
                  <a:pt x="56737" y="21148"/>
                  <a:pt x="56737" y="21141"/>
                  <a:pt x="56731" y="21141"/>
                </a:cubicBezTo>
                <a:cubicBezTo>
                  <a:pt x="56677" y="21054"/>
                  <a:pt x="56630" y="20987"/>
                  <a:pt x="56597" y="20933"/>
                </a:cubicBezTo>
                <a:cubicBezTo>
                  <a:pt x="53338" y="15862"/>
                  <a:pt x="52141" y="9994"/>
                  <a:pt x="47631" y="5652"/>
                </a:cubicBezTo>
                <a:cubicBezTo>
                  <a:pt x="43730" y="1892"/>
                  <a:pt x="38560" y="1"/>
                  <a:pt x="3334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24"/>
          <p:cNvSpPr txBox="1"/>
          <p:nvPr>
            <p:ph type="title"/>
          </p:nvPr>
        </p:nvSpPr>
        <p:spPr>
          <a:xfrm>
            <a:off x="5334000" y="356750"/>
            <a:ext cx="38451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Retention</a:t>
            </a:r>
            <a:endParaRPr/>
          </a:p>
        </p:txBody>
      </p:sp>
      <p:graphicFrame>
        <p:nvGraphicFramePr>
          <p:cNvPr id="1680" name="Google Shape;1680;p24"/>
          <p:cNvGraphicFramePr/>
          <p:nvPr/>
        </p:nvGraphicFramePr>
        <p:xfrm>
          <a:off x="1019550" y="171100"/>
          <a:ext cx="3000000" cy="3000000"/>
        </p:xfrm>
        <a:graphic>
          <a:graphicData uri="http://schemas.openxmlformats.org/drawingml/2006/table">
            <a:tbl>
              <a:tblPr>
                <a:noFill/>
                <a:tableStyleId>{9E815BC0-A92C-4E48-80C0-921D44B5A945}</a:tableStyleId>
              </a:tblPr>
              <a:tblGrid>
                <a:gridCol w="1701950"/>
                <a:gridCol w="1646800"/>
              </a:tblGrid>
              <a:tr h="657850">
                <a:tc>
                  <a:txBody>
                    <a:bodyPr/>
                    <a:lstStyle/>
                    <a:p>
                      <a:pPr indent="0" lvl="0" marL="0" rtl="0" algn="ctr">
                        <a:spcBef>
                          <a:spcPts val="0"/>
                        </a:spcBef>
                        <a:spcAft>
                          <a:spcPts val="0"/>
                        </a:spcAft>
                        <a:buNone/>
                      </a:pPr>
                      <a:r>
                        <a:rPr b="1" lang="en" sz="3200">
                          <a:latin typeface="Rakkas"/>
                          <a:ea typeface="Rakkas"/>
                          <a:cs typeface="Rakkas"/>
                          <a:sym typeface="Rakkas"/>
                        </a:rPr>
                        <a:t>Players</a:t>
                      </a:r>
                      <a:endParaRPr b="1" sz="3200">
                        <a:latin typeface="Rakkas"/>
                        <a:ea typeface="Rakkas"/>
                        <a:cs typeface="Rakkas"/>
                        <a:sym typeface="Rakkas"/>
                      </a:endParaRPr>
                    </a:p>
                  </a:txBody>
                  <a:tcPr marT="91425" marB="91425" marR="91425" marL="91425" anchor="ctr">
                    <a:lnL cap="flat" cmpd="sng" w="9525">
                      <a:solidFill>
                        <a:schemeClr val="dk1">
                          <a:alpha val="0"/>
                        </a:schemeClr>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b="1" lang="en" sz="3200">
                          <a:latin typeface="Rakkas"/>
                          <a:ea typeface="Rakkas"/>
                          <a:cs typeface="Rakkas"/>
                          <a:sym typeface="Rakkas"/>
                        </a:rPr>
                        <a:t>Level</a:t>
                      </a:r>
                      <a:endParaRPr b="1" sz="3200">
                        <a:latin typeface="Rakkas"/>
                        <a:ea typeface="Rakkas"/>
                        <a:cs typeface="Rakkas"/>
                        <a:sym typeface="Rakkas"/>
                      </a:endParaRPr>
                    </a:p>
                  </a:txBody>
                  <a:tcPr marT="91425" marB="91425" marR="91425" marL="91425" anchor="ctr">
                    <a:lnL cap="flat" cmpd="sng" w="19050">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428525">
                <a:tc>
                  <a:txBody>
                    <a:bodyPr/>
                    <a:lstStyle/>
                    <a:p>
                      <a:pPr indent="0" lvl="0" marL="0" rtl="0" algn="ctr">
                        <a:spcBef>
                          <a:spcPts val="0"/>
                        </a:spcBef>
                        <a:spcAft>
                          <a:spcPts val="0"/>
                        </a:spcAft>
                        <a:buNone/>
                      </a:pPr>
                      <a:r>
                        <a:rPr lang="en" sz="1600">
                          <a:solidFill>
                            <a:schemeClr val="dk1"/>
                          </a:solidFill>
                          <a:latin typeface="Anaheim"/>
                          <a:ea typeface="Anaheim"/>
                          <a:cs typeface="Anaheim"/>
                          <a:sym typeface="Anaheim"/>
                        </a:rPr>
                        <a:t>10</a:t>
                      </a:r>
                      <a:r>
                        <a:rPr lang="en" sz="1600">
                          <a:solidFill>
                            <a:schemeClr val="dk1"/>
                          </a:solidFill>
                          <a:latin typeface="Anaheim"/>
                          <a:ea typeface="Anaheim"/>
                          <a:cs typeface="Anaheim"/>
                          <a:sym typeface="Anaheim"/>
                        </a:rPr>
                        <a:t>0%</a:t>
                      </a:r>
                      <a:endParaRPr sz="1600">
                        <a:solidFill>
                          <a:schemeClr val="dk1"/>
                        </a:solidFill>
                        <a:latin typeface="Anaheim"/>
                        <a:ea typeface="Anaheim"/>
                        <a:cs typeface="Anaheim"/>
                        <a:sym typeface="Anahei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latin typeface="Anaheim"/>
                          <a:ea typeface="Anaheim"/>
                          <a:cs typeface="Anaheim"/>
                          <a:sym typeface="Anaheim"/>
                        </a:rPr>
                        <a:t>Installed</a:t>
                      </a:r>
                      <a:endParaRPr sz="1600">
                        <a:solidFill>
                          <a:schemeClr val="dk1"/>
                        </a:solidFill>
                        <a:latin typeface="Anaheim"/>
                        <a:ea typeface="Anaheim"/>
                        <a:cs typeface="Anaheim"/>
                        <a:sym typeface="Anaheim"/>
                      </a:endParaRPr>
                    </a:p>
                  </a:txBody>
                  <a:tcPr marT="91425" marB="91425" marR="91425" marL="91425" anchor="ctr">
                    <a:lnL cap="flat" cmpd="sng" w="19050">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428525">
                <a:tc>
                  <a:txBody>
                    <a:bodyPr/>
                    <a:lstStyle/>
                    <a:p>
                      <a:pPr indent="0" lvl="0" marL="0" rtl="0" algn="ctr">
                        <a:spcBef>
                          <a:spcPts val="0"/>
                        </a:spcBef>
                        <a:spcAft>
                          <a:spcPts val="0"/>
                        </a:spcAft>
                        <a:buNone/>
                      </a:pPr>
                      <a:r>
                        <a:rPr lang="en" sz="1600">
                          <a:solidFill>
                            <a:schemeClr val="dk1"/>
                          </a:solidFill>
                          <a:latin typeface="Anaheim"/>
                          <a:ea typeface="Anaheim"/>
                          <a:cs typeface="Anaheim"/>
                          <a:sym typeface="Anaheim"/>
                        </a:rPr>
                        <a:t>8</a:t>
                      </a:r>
                      <a:r>
                        <a:rPr lang="en" sz="1600">
                          <a:solidFill>
                            <a:schemeClr val="dk1"/>
                          </a:solidFill>
                          <a:latin typeface="Anaheim"/>
                          <a:ea typeface="Anaheim"/>
                          <a:cs typeface="Anaheim"/>
                          <a:sym typeface="Anaheim"/>
                        </a:rPr>
                        <a:t>5%</a:t>
                      </a:r>
                      <a:endParaRPr sz="1600">
                        <a:solidFill>
                          <a:schemeClr val="dk1"/>
                        </a:solidFill>
                        <a:latin typeface="Anaheim"/>
                        <a:ea typeface="Anaheim"/>
                        <a:cs typeface="Anaheim"/>
                        <a:sym typeface="Anahei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latin typeface="Anaheim"/>
                          <a:ea typeface="Anaheim"/>
                          <a:cs typeface="Anaheim"/>
                          <a:sym typeface="Anaheim"/>
                        </a:rPr>
                        <a:t>Started Tutorial</a:t>
                      </a:r>
                      <a:endParaRPr sz="1600">
                        <a:solidFill>
                          <a:schemeClr val="dk1"/>
                        </a:solidFill>
                        <a:latin typeface="Anaheim"/>
                        <a:ea typeface="Anaheim"/>
                        <a:cs typeface="Anaheim"/>
                        <a:sym typeface="Anaheim"/>
                      </a:endParaRPr>
                    </a:p>
                  </a:txBody>
                  <a:tcPr marT="91425" marB="91425" marR="91425" marL="91425" anchor="ctr">
                    <a:lnL cap="flat" cmpd="sng" w="19050">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428525">
                <a:tc>
                  <a:txBody>
                    <a:bodyPr/>
                    <a:lstStyle/>
                    <a:p>
                      <a:pPr indent="0" lvl="0" marL="0" rtl="0" algn="ctr">
                        <a:spcBef>
                          <a:spcPts val="0"/>
                        </a:spcBef>
                        <a:spcAft>
                          <a:spcPts val="0"/>
                        </a:spcAft>
                        <a:buNone/>
                      </a:pPr>
                      <a:r>
                        <a:rPr lang="en" sz="1600">
                          <a:solidFill>
                            <a:schemeClr val="dk1"/>
                          </a:solidFill>
                          <a:latin typeface="Anaheim"/>
                          <a:ea typeface="Anaheim"/>
                          <a:cs typeface="Anaheim"/>
                          <a:sym typeface="Anaheim"/>
                        </a:rPr>
                        <a:t>7</a:t>
                      </a:r>
                      <a:r>
                        <a:rPr lang="en" sz="1600">
                          <a:solidFill>
                            <a:schemeClr val="dk1"/>
                          </a:solidFill>
                          <a:latin typeface="Anaheim"/>
                          <a:ea typeface="Anaheim"/>
                          <a:cs typeface="Anaheim"/>
                          <a:sym typeface="Anaheim"/>
                        </a:rPr>
                        <a:t>0%</a:t>
                      </a:r>
                      <a:endParaRPr sz="1600">
                        <a:solidFill>
                          <a:schemeClr val="dk1"/>
                        </a:solidFill>
                        <a:latin typeface="Anaheim"/>
                        <a:ea typeface="Anaheim"/>
                        <a:cs typeface="Anaheim"/>
                        <a:sym typeface="Anahei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latin typeface="Anaheim"/>
                          <a:ea typeface="Anaheim"/>
                          <a:cs typeface="Anaheim"/>
                          <a:sym typeface="Anaheim"/>
                        </a:rPr>
                        <a:t>Tutorial Step 2</a:t>
                      </a:r>
                      <a:endParaRPr sz="1600">
                        <a:solidFill>
                          <a:schemeClr val="dk1"/>
                        </a:solidFill>
                        <a:latin typeface="Anaheim"/>
                        <a:ea typeface="Anaheim"/>
                        <a:cs typeface="Anaheim"/>
                        <a:sym typeface="Anaheim"/>
                      </a:endParaRPr>
                    </a:p>
                  </a:txBody>
                  <a:tcPr marT="91425" marB="91425" marR="91425" marL="91425" anchor="ctr">
                    <a:lnL cap="flat" cmpd="sng" w="19050">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428525">
                <a:tc>
                  <a:txBody>
                    <a:bodyPr/>
                    <a:lstStyle/>
                    <a:p>
                      <a:pPr indent="0" lvl="0" marL="0" rtl="0" algn="ctr">
                        <a:spcBef>
                          <a:spcPts val="0"/>
                        </a:spcBef>
                        <a:spcAft>
                          <a:spcPts val="0"/>
                        </a:spcAft>
                        <a:buNone/>
                      </a:pPr>
                      <a:r>
                        <a:rPr lang="en" sz="1600">
                          <a:solidFill>
                            <a:schemeClr val="dk1"/>
                          </a:solidFill>
                          <a:latin typeface="Anaheim"/>
                          <a:ea typeface="Anaheim"/>
                          <a:cs typeface="Anaheim"/>
                          <a:sym typeface="Anaheim"/>
                        </a:rPr>
                        <a:t>5</a:t>
                      </a:r>
                      <a:r>
                        <a:rPr lang="en" sz="1600">
                          <a:solidFill>
                            <a:schemeClr val="dk1"/>
                          </a:solidFill>
                          <a:latin typeface="Anaheim"/>
                          <a:ea typeface="Anaheim"/>
                          <a:cs typeface="Anaheim"/>
                          <a:sym typeface="Anaheim"/>
                        </a:rPr>
                        <a:t>0%</a:t>
                      </a:r>
                      <a:endParaRPr sz="1600">
                        <a:solidFill>
                          <a:schemeClr val="dk1"/>
                        </a:solidFill>
                        <a:latin typeface="Anaheim"/>
                        <a:ea typeface="Anaheim"/>
                        <a:cs typeface="Anaheim"/>
                        <a:sym typeface="Anahei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latin typeface="Anaheim"/>
                          <a:ea typeface="Anaheim"/>
                          <a:cs typeface="Anaheim"/>
                          <a:sym typeface="Anaheim"/>
                        </a:rPr>
                        <a:t>Tutorial Step 3</a:t>
                      </a:r>
                      <a:endParaRPr sz="1600">
                        <a:solidFill>
                          <a:schemeClr val="dk1"/>
                        </a:solidFill>
                        <a:latin typeface="Anaheim"/>
                        <a:ea typeface="Anaheim"/>
                        <a:cs typeface="Anaheim"/>
                        <a:sym typeface="Anaheim"/>
                      </a:endParaRPr>
                    </a:p>
                  </a:txBody>
                  <a:tcPr marT="91425" marB="91425" marR="91425" marL="91425" anchor="ctr">
                    <a:lnL cap="flat" cmpd="sng" w="19050">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428525">
                <a:tc>
                  <a:txBody>
                    <a:bodyPr/>
                    <a:lstStyle/>
                    <a:p>
                      <a:pPr indent="0" lvl="0" marL="0" rtl="0" algn="ctr">
                        <a:spcBef>
                          <a:spcPts val="0"/>
                        </a:spcBef>
                        <a:spcAft>
                          <a:spcPts val="0"/>
                        </a:spcAft>
                        <a:buNone/>
                      </a:pPr>
                      <a:r>
                        <a:rPr lang="en" sz="1600">
                          <a:solidFill>
                            <a:schemeClr val="dk1"/>
                          </a:solidFill>
                          <a:latin typeface="Anaheim"/>
                          <a:ea typeface="Anaheim"/>
                          <a:cs typeface="Anaheim"/>
                          <a:sym typeface="Anaheim"/>
                        </a:rPr>
                        <a:t>45%</a:t>
                      </a:r>
                      <a:endParaRPr sz="1600">
                        <a:solidFill>
                          <a:schemeClr val="dk1"/>
                        </a:solidFill>
                        <a:latin typeface="Anaheim"/>
                        <a:ea typeface="Anaheim"/>
                        <a:cs typeface="Anaheim"/>
                        <a:sym typeface="Anahei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latin typeface="Anaheim"/>
                          <a:ea typeface="Anaheim"/>
                          <a:cs typeface="Anaheim"/>
                          <a:sym typeface="Anaheim"/>
                        </a:rPr>
                        <a:t>Finished Tutorial</a:t>
                      </a:r>
                      <a:endParaRPr sz="1600">
                        <a:solidFill>
                          <a:schemeClr val="dk1"/>
                        </a:solidFill>
                        <a:latin typeface="Anaheim"/>
                        <a:ea typeface="Anaheim"/>
                        <a:cs typeface="Anaheim"/>
                        <a:sym typeface="Anaheim"/>
                      </a:endParaRPr>
                    </a:p>
                  </a:txBody>
                  <a:tcPr marT="91425" marB="91425" marR="91425" marL="91425" anchor="ctr">
                    <a:lnL cap="flat" cmpd="sng" w="19050">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428525">
                <a:tc>
                  <a:txBody>
                    <a:bodyPr/>
                    <a:lstStyle/>
                    <a:p>
                      <a:pPr indent="0" lvl="0" marL="0" rtl="0" algn="ctr">
                        <a:spcBef>
                          <a:spcPts val="0"/>
                        </a:spcBef>
                        <a:spcAft>
                          <a:spcPts val="0"/>
                        </a:spcAft>
                        <a:buNone/>
                      </a:pPr>
                      <a:r>
                        <a:rPr lang="en" sz="1600">
                          <a:solidFill>
                            <a:schemeClr val="dk1"/>
                          </a:solidFill>
                          <a:latin typeface="Anaheim"/>
                          <a:ea typeface="Anaheim"/>
                          <a:cs typeface="Anaheim"/>
                          <a:sym typeface="Anaheim"/>
                        </a:rPr>
                        <a:t>40%</a:t>
                      </a:r>
                      <a:endParaRPr sz="1600">
                        <a:solidFill>
                          <a:schemeClr val="dk1"/>
                        </a:solidFill>
                        <a:latin typeface="Anaheim"/>
                        <a:ea typeface="Anaheim"/>
                        <a:cs typeface="Anaheim"/>
                        <a:sym typeface="Anahei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latin typeface="Anaheim"/>
                          <a:ea typeface="Anaheim"/>
                          <a:cs typeface="Anaheim"/>
                          <a:sym typeface="Anaheim"/>
                        </a:rPr>
                        <a:t>Started Round 2</a:t>
                      </a:r>
                      <a:endParaRPr sz="1600">
                        <a:solidFill>
                          <a:schemeClr val="dk1"/>
                        </a:solidFill>
                        <a:latin typeface="Anaheim"/>
                        <a:ea typeface="Anaheim"/>
                        <a:cs typeface="Anaheim"/>
                        <a:sym typeface="Anaheim"/>
                      </a:endParaRPr>
                    </a:p>
                  </a:txBody>
                  <a:tcPr marT="91425" marB="91425" marR="91425" marL="91425" anchor="ctr">
                    <a:lnL cap="flat" cmpd="sng" w="19050">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428525">
                <a:tc>
                  <a:txBody>
                    <a:bodyPr/>
                    <a:lstStyle/>
                    <a:p>
                      <a:pPr indent="0" lvl="0" marL="0" rtl="0" algn="ctr">
                        <a:spcBef>
                          <a:spcPts val="0"/>
                        </a:spcBef>
                        <a:spcAft>
                          <a:spcPts val="0"/>
                        </a:spcAft>
                        <a:buNone/>
                      </a:pPr>
                      <a:r>
                        <a:rPr lang="en" sz="1600">
                          <a:solidFill>
                            <a:schemeClr val="dk1"/>
                          </a:solidFill>
                          <a:latin typeface="Anaheim"/>
                          <a:ea typeface="Anaheim"/>
                          <a:cs typeface="Anaheim"/>
                          <a:sym typeface="Anaheim"/>
                        </a:rPr>
                        <a:t>37%</a:t>
                      </a:r>
                      <a:endParaRPr sz="1600">
                        <a:solidFill>
                          <a:schemeClr val="dk1"/>
                        </a:solidFill>
                        <a:latin typeface="Anaheim"/>
                        <a:ea typeface="Anaheim"/>
                        <a:cs typeface="Anaheim"/>
                        <a:sym typeface="Anahei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latin typeface="Anaheim"/>
                          <a:ea typeface="Anaheim"/>
                          <a:cs typeface="Anaheim"/>
                          <a:sym typeface="Anaheim"/>
                        </a:rPr>
                        <a:t>Finished Round 2</a:t>
                      </a:r>
                      <a:endParaRPr sz="1600">
                        <a:solidFill>
                          <a:schemeClr val="dk1"/>
                        </a:solidFill>
                        <a:latin typeface="Anaheim"/>
                        <a:ea typeface="Anaheim"/>
                        <a:cs typeface="Anaheim"/>
                        <a:sym typeface="Anaheim"/>
                      </a:endParaRPr>
                    </a:p>
                  </a:txBody>
                  <a:tcPr marT="91425" marB="91425" marR="91425" marL="91425" anchor="ctr">
                    <a:lnL cap="flat" cmpd="sng" w="19050">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428525">
                <a:tc>
                  <a:txBody>
                    <a:bodyPr/>
                    <a:lstStyle/>
                    <a:p>
                      <a:pPr indent="0" lvl="0" marL="0" rtl="0" algn="ctr">
                        <a:spcBef>
                          <a:spcPts val="0"/>
                        </a:spcBef>
                        <a:spcAft>
                          <a:spcPts val="0"/>
                        </a:spcAft>
                        <a:buNone/>
                      </a:pPr>
                      <a:r>
                        <a:rPr lang="en" sz="1600">
                          <a:solidFill>
                            <a:schemeClr val="dk1"/>
                          </a:solidFill>
                          <a:latin typeface="Anaheim"/>
                          <a:ea typeface="Anaheim"/>
                          <a:cs typeface="Anaheim"/>
                          <a:sym typeface="Anaheim"/>
                        </a:rPr>
                        <a:t>35%</a:t>
                      </a:r>
                      <a:endParaRPr sz="1600">
                        <a:solidFill>
                          <a:schemeClr val="dk1"/>
                        </a:solidFill>
                        <a:latin typeface="Anaheim"/>
                        <a:ea typeface="Anaheim"/>
                        <a:cs typeface="Anaheim"/>
                        <a:sym typeface="Anahei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latin typeface="Anaheim"/>
                          <a:ea typeface="Anaheim"/>
                          <a:cs typeface="Anaheim"/>
                          <a:sym typeface="Anaheim"/>
                        </a:rPr>
                        <a:t>Unlocked Reward</a:t>
                      </a:r>
                      <a:endParaRPr sz="1600">
                        <a:solidFill>
                          <a:schemeClr val="dk1"/>
                        </a:solidFill>
                        <a:latin typeface="Anaheim"/>
                        <a:ea typeface="Anaheim"/>
                        <a:cs typeface="Anaheim"/>
                        <a:sym typeface="Anaheim"/>
                      </a:endParaRPr>
                    </a:p>
                  </a:txBody>
                  <a:tcPr marT="91425" marB="91425" marR="91425" marL="91425" anchor="ctr">
                    <a:lnL cap="flat" cmpd="sng" w="19050">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428525">
                <a:tc>
                  <a:txBody>
                    <a:bodyPr/>
                    <a:lstStyle/>
                    <a:p>
                      <a:pPr indent="0" lvl="0" marL="0" rtl="0" algn="ctr">
                        <a:spcBef>
                          <a:spcPts val="0"/>
                        </a:spcBef>
                        <a:spcAft>
                          <a:spcPts val="0"/>
                        </a:spcAft>
                        <a:buNone/>
                      </a:pPr>
                      <a:r>
                        <a:rPr lang="en" sz="1600">
                          <a:solidFill>
                            <a:schemeClr val="dk1"/>
                          </a:solidFill>
                          <a:latin typeface="Anaheim"/>
                          <a:ea typeface="Anaheim"/>
                          <a:cs typeface="Anaheim"/>
                          <a:sym typeface="Anaheim"/>
                        </a:rPr>
                        <a:t>34%</a:t>
                      </a:r>
                      <a:endParaRPr sz="1600">
                        <a:solidFill>
                          <a:schemeClr val="dk1"/>
                        </a:solidFill>
                        <a:latin typeface="Anaheim"/>
                        <a:ea typeface="Anaheim"/>
                        <a:cs typeface="Anaheim"/>
                        <a:sym typeface="Anahei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latin typeface="Anaheim"/>
                          <a:ea typeface="Anaheim"/>
                          <a:cs typeface="Anaheim"/>
                          <a:sym typeface="Anaheim"/>
                        </a:rPr>
                        <a:t>Started Round 3</a:t>
                      </a:r>
                      <a:endParaRPr sz="1600">
                        <a:solidFill>
                          <a:schemeClr val="dk1"/>
                        </a:solidFill>
                        <a:latin typeface="Anaheim"/>
                        <a:ea typeface="Anaheim"/>
                        <a:cs typeface="Anaheim"/>
                        <a:sym typeface="Anaheim"/>
                      </a:endParaRPr>
                    </a:p>
                  </a:txBody>
                  <a:tcPr marT="91425" marB="91425" marR="91425" marL="91425" anchor="ctr">
                    <a:lnL cap="flat" cmpd="sng" w="19050">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428525">
                <a:tc>
                  <a:txBody>
                    <a:bodyPr/>
                    <a:lstStyle/>
                    <a:p>
                      <a:pPr indent="0" lvl="0" marL="0" rtl="0" algn="ctr">
                        <a:spcBef>
                          <a:spcPts val="0"/>
                        </a:spcBef>
                        <a:spcAft>
                          <a:spcPts val="0"/>
                        </a:spcAft>
                        <a:buNone/>
                      </a:pPr>
                      <a:r>
                        <a:rPr lang="en" sz="1600">
                          <a:solidFill>
                            <a:schemeClr val="dk1"/>
                          </a:solidFill>
                          <a:latin typeface="Anaheim"/>
                          <a:ea typeface="Anaheim"/>
                          <a:cs typeface="Anaheim"/>
                          <a:sym typeface="Anaheim"/>
                        </a:rPr>
                        <a:t>32%</a:t>
                      </a:r>
                      <a:endParaRPr sz="1600">
                        <a:solidFill>
                          <a:schemeClr val="dk1"/>
                        </a:solidFill>
                        <a:latin typeface="Anaheim"/>
                        <a:ea typeface="Anaheim"/>
                        <a:cs typeface="Anaheim"/>
                        <a:sym typeface="Anahei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latin typeface="Anaheim"/>
                          <a:ea typeface="Anaheim"/>
                          <a:cs typeface="Anaheim"/>
                          <a:sym typeface="Anaheim"/>
                        </a:rPr>
                        <a:t>Finished Round 3</a:t>
                      </a:r>
                      <a:endParaRPr sz="1600">
                        <a:solidFill>
                          <a:schemeClr val="dk1"/>
                        </a:solidFill>
                        <a:latin typeface="Anaheim"/>
                        <a:ea typeface="Anaheim"/>
                        <a:cs typeface="Anaheim"/>
                        <a:sym typeface="Anaheim"/>
                      </a:endParaRPr>
                    </a:p>
                  </a:txBody>
                  <a:tcPr marT="91425" marB="91425" marR="91425" marL="91425" anchor="ctr">
                    <a:lnL cap="flat" cmpd="sng" w="19050">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bl>
          </a:graphicData>
        </a:graphic>
      </p:graphicFrame>
      <p:grpSp>
        <p:nvGrpSpPr>
          <p:cNvPr id="1681" name="Google Shape;1681;p24"/>
          <p:cNvGrpSpPr/>
          <p:nvPr/>
        </p:nvGrpSpPr>
        <p:grpSpPr>
          <a:xfrm rot="1120160">
            <a:off x="4786313" y="1286157"/>
            <a:ext cx="2044173" cy="3268811"/>
            <a:chOff x="7786209" y="8611642"/>
            <a:chExt cx="1602625" cy="2562737"/>
          </a:xfrm>
        </p:grpSpPr>
        <p:sp>
          <p:nvSpPr>
            <p:cNvPr id="1682" name="Google Shape;1682;p24"/>
            <p:cNvSpPr/>
            <p:nvPr/>
          </p:nvSpPr>
          <p:spPr>
            <a:xfrm>
              <a:off x="7786209" y="8611642"/>
              <a:ext cx="1602625" cy="2562737"/>
            </a:xfrm>
            <a:custGeom>
              <a:rect b="b" l="l" r="r" t="t"/>
              <a:pathLst>
                <a:path extrusionOk="0" h="33624" w="21027">
                  <a:moveTo>
                    <a:pt x="6212" y="22710"/>
                  </a:moveTo>
                  <a:lnTo>
                    <a:pt x="6212" y="22717"/>
                  </a:lnTo>
                  <a:lnTo>
                    <a:pt x="6225" y="22743"/>
                  </a:lnTo>
                  <a:cubicBezTo>
                    <a:pt x="6231" y="22769"/>
                    <a:pt x="6244" y="22788"/>
                    <a:pt x="6257" y="22814"/>
                  </a:cubicBezTo>
                  <a:lnTo>
                    <a:pt x="6290" y="22880"/>
                  </a:lnTo>
                  <a:lnTo>
                    <a:pt x="6303" y="22893"/>
                  </a:lnTo>
                  <a:cubicBezTo>
                    <a:pt x="6264" y="22990"/>
                    <a:pt x="6244" y="23094"/>
                    <a:pt x="6231" y="23198"/>
                  </a:cubicBezTo>
                  <a:cubicBezTo>
                    <a:pt x="6231" y="23218"/>
                    <a:pt x="6225" y="23237"/>
                    <a:pt x="6212" y="23250"/>
                  </a:cubicBezTo>
                  <a:cubicBezTo>
                    <a:pt x="5938" y="23504"/>
                    <a:pt x="5730" y="23836"/>
                    <a:pt x="5620" y="24206"/>
                  </a:cubicBezTo>
                  <a:cubicBezTo>
                    <a:pt x="5581" y="24317"/>
                    <a:pt x="5555" y="24440"/>
                    <a:pt x="5535" y="24557"/>
                  </a:cubicBezTo>
                  <a:cubicBezTo>
                    <a:pt x="5535" y="24551"/>
                    <a:pt x="5529" y="24544"/>
                    <a:pt x="5522" y="24538"/>
                  </a:cubicBezTo>
                  <a:cubicBezTo>
                    <a:pt x="5438" y="24427"/>
                    <a:pt x="5340" y="24330"/>
                    <a:pt x="5230" y="24239"/>
                  </a:cubicBezTo>
                  <a:cubicBezTo>
                    <a:pt x="5216" y="24200"/>
                    <a:pt x="5197" y="24154"/>
                    <a:pt x="5184" y="24109"/>
                  </a:cubicBezTo>
                  <a:cubicBezTo>
                    <a:pt x="5210" y="23985"/>
                    <a:pt x="5223" y="23875"/>
                    <a:pt x="5230" y="23803"/>
                  </a:cubicBezTo>
                  <a:cubicBezTo>
                    <a:pt x="5230" y="23783"/>
                    <a:pt x="5236" y="23738"/>
                    <a:pt x="5236" y="23738"/>
                  </a:cubicBezTo>
                  <a:cubicBezTo>
                    <a:pt x="5262" y="23510"/>
                    <a:pt x="5308" y="23335"/>
                    <a:pt x="5373" y="23211"/>
                  </a:cubicBezTo>
                  <a:cubicBezTo>
                    <a:pt x="5392" y="23166"/>
                    <a:pt x="5412" y="23140"/>
                    <a:pt x="5412" y="23140"/>
                  </a:cubicBezTo>
                  <a:cubicBezTo>
                    <a:pt x="5425" y="23133"/>
                    <a:pt x="5431" y="23127"/>
                    <a:pt x="5431" y="23127"/>
                  </a:cubicBezTo>
                  <a:cubicBezTo>
                    <a:pt x="5457" y="23114"/>
                    <a:pt x="5490" y="23094"/>
                    <a:pt x="5516" y="23081"/>
                  </a:cubicBezTo>
                  <a:lnTo>
                    <a:pt x="5574" y="23049"/>
                  </a:lnTo>
                  <a:cubicBezTo>
                    <a:pt x="5672" y="22997"/>
                    <a:pt x="5795" y="22932"/>
                    <a:pt x="5912" y="22840"/>
                  </a:cubicBezTo>
                  <a:cubicBezTo>
                    <a:pt x="5919" y="22834"/>
                    <a:pt x="5932" y="22834"/>
                    <a:pt x="5938" y="22827"/>
                  </a:cubicBezTo>
                  <a:cubicBezTo>
                    <a:pt x="6029" y="22801"/>
                    <a:pt x="6120" y="22762"/>
                    <a:pt x="6212" y="22710"/>
                  </a:cubicBezTo>
                  <a:close/>
                  <a:moveTo>
                    <a:pt x="10712" y="0"/>
                  </a:moveTo>
                  <a:cubicBezTo>
                    <a:pt x="9867" y="0"/>
                    <a:pt x="9034" y="104"/>
                    <a:pt x="8221" y="293"/>
                  </a:cubicBezTo>
                  <a:cubicBezTo>
                    <a:pt x="7187" y="546"/>
                    <a:pt x="6251" y="956"/>
                    <a:pt x="5438" y="1509"/>
                  </a:cubicBezTo>
                  <a:cubicBezTo>
                    <a:pt x="4560" y="2107"/>
                    <a:pt x="3818" y="2894"/>
                    <a:pt x="3291" y="3805"/>
                  </a:cubicBezTo>
                  <a:cubicBezTo>
                    <a:pt x="2784" y="4689"/>
                    <a:pt x="2407" y="5606"/>
                    <a:pt x="2166" y="6523"/>
                  </a:cubicBezTo>
                  <a:cubicBezTo>
                    <a:pt x="2056" y="6946"/>
                    <a:pt x="1965" y="7395"/>
                    <a:pt x="1893" y="7967"/>
                  </a:cubicBezTo>
                  <a:lnTo>
                    <a:pt x="1887" y="7980"/>
                  </a:lnTo>
                  <a:cubicBezTo>
                    <a:pt x="1835" y="8435"/>
                    <a:pt x="1802" y="8916"/>
                    <a:pt x="1802" y="9450"/>
                  </a:cubicBezTo>
                  <a:cubicBezTo>
                    <a:pt x="1809" y="10412"/>
                    <a:pt x="1919" y="11381"/>
                    <a:pt x="2140" y="12337"/>
                  </a:cubicBezTo>
                  <a:cubicBezTo>
                    <a:pt x="2251" y="12799"/>
                    <a:pt x="2387" y="13267"/>
                    <a:pt x="2544" y="13729"/>
                  </a:cubicBezTo>
                  <a:cubicBezTo>
                    <a:pt x="2589" y="13859"/>
                    <a:pt x="2635" y="13989"/>
                    <a:pt x="2680" y="14113"/>
                  </a:cubicBezTo>
                  <a:cubicBezTo>
                    <a:pt x="2693" y="14139"/>
                    <a:pt x="2687" y="14171"/>
                    <a:pt x="2667" y="14197"/>
                  </a:cubicBezTo>
                  <a:cubicBezTo>
                    <a:pt x="2296" y="14614"/>
                    <a:pt x="2062" y="15140"/>
                    <a:pt x="2004" y="15713"/>
                  </a:cubicBezTo>
                  <a:cubicBezTo>
                    <a:pt x="1945" y="16246"/>
                    <a:pt x="2056" y="16792"/>
                    <a:pt x="2316" y="17241"/>
                  </a:cubicBezTo>
                  <a:cubicBezTo>
                    <a:pt x="2557" y="17664"/>
                    <a:pt x="2921" y="18021"/>
                    <a:pt x="3382" y="18275"/>
                  </a:cubicBezTo>
                  <a:cubicBezTo>
                    <a:pt x="3714" y="18464"/>
                    <a:pt x="4098" y="18600"/>
                    <a:pt x="4540" y="18685"/>
                  </a:cubicBezTo>
                  <a:cubicBezTo>
                    <a:pt x="4813" y="18737"/>
                    <a:pt x="5080" y="18763"/>
                    <a:pt x="5321" y="18789"/>
                  </a:cubicBezTo>
                  <a:cubicBezTo>
                    <a:pt x="5314" y="18795"/>
                    <a:pt x="5314" y="18802"/>
                    <a:pt x="5314" y="18808"/>
                  </a:cubicBezTo>
                  <a:cubicBezTo>
                    <a:pt x="5308" y="18821"/>
                    <a:pt x="5301" y="18834"/>
                    <a:pt x="5301" y="18847"/>
                  </a:cubicBezTo>
                  <a:lnTo>
                    <a:pt x="5288" y="18873"/>
                  </a:lnTo>
                  <a:cubicBezTo>
                    <a:pt x="5230" y="19036"/>
                    <a:pt x="5132" y="19185"/>
                    <a:pt x="5008" y="19309"/>
                  </a:cubicBezTo>
                  <a:cubicBezTo>
                    <a:pt x="4937" y="19374"/>
                    <a:pt x="4826" y="19452"/>
                    <a:pt x="4716" y="19537"/>
                  </a:cubicBezTo>
                  <a:cubicBezTo>
                    <a:pt x="4553" y="19660"/>
                    <a:pt x="4371" y="19790"/>
                    <a:pt x="4182" y="19972"/>
                  </a:cubicBezTo>
                  <a:cubicBezTo>
                    <a:pt x="4104" y="20044"/>
                    <a:pt x="4013" y="20142"/>
                    <a:pt x="3929" y="20265"/>
                  </a:cubicBezTo>
                  <a:cubicBezTo>
                    <a:pt x="3922" y="20272"/>
                    <a:pt x="3916" y="20278"/>
                    <a:pt x="3909" y="20285"/>
                  </a:cubicBezTo>
                  <a:cubicBezTo>
                    <a:pt x="3786" y="20376"/>
                    <a:pt x="3682" y="20486"/>
                    <a:pt x="3597" y="20610"/>
                  </a:cubicBezTo>
                  <a:lnTo>
                    <a:pt x="3578" y="20636"/>
                  </a:lnTo>
                  <a:cubicBezTo>
                    <a:pt x="3513" y="20746"/>
                    <a:pt x="3474" y="20837"/>
                    <a:pt x="3448" y="20889"/>
                  </a:cubicBezTo>
                  <a:lnTo>
                    <a:pt x="3435" y="20915"/>
                  </a:lnTo>
                  <a:cubicBezTo>
                    <a:pt x="3330" y="21176"/>
                    <a:pt x="3207" y="21449"/>
                    <a:pt x="3070" y="21754"/>
                  </a:cubicBezTo>
                  <a:cubicBezTo>
                    <a:pt x="2940" y="22028"/>
                    <a:pt x="2804" y="22301"/>
                    <a:pt x="2661" y="22574"/>
                  </a:cubicBezTo>
                  <a:cubicBezTo>
                    <a:pt x="2602" y="22580"/>
                    <a:pt x="2589" y="22580"/>
                    <a:pt x="2524" y="22593"/>
                  </a:cubicBezTo>
                  <a:lnTo>
                    <a:pt x="2212" y="22275"/>
                  </a:lnTo>
                  <a:cubicBezTo>
                    <a:pt x="2194" y="22257"/>
                    <a:pt x="2173" y="22250"/>
                    <a:pt x="2153" y="22250"/>
                  </a:cubicBezTo>
                  <a:cubicBezTo>
                    <a:pt x="2105" y="22250"/>
                    <a:pt x="2060" y="22291"/>
                    <a:pt x="2069" y="22346"/>
                  </a:cubicBezTo>
                  <a:lnTo>
                    <a:pt x="2212" y="23205"/>
                  </a:lnTo>
                  <a:lnTo>
                    <a:pt x="2205" y="23211"/>
                  </a:lnTo>
                  <a:lnTo>
                    <a:pt x="2108" y="23465"/>
                  </a:lnTo>
                  <a:cubicBezTo>
                    <a:pt x="2101" y="23478"/>
                    <a:pt x="2095" y="23497"/>
                    <a:pt x="2088" y="23510"/>
                  </a:cubicBezTo>
                  <a:cubicBezTo>
                    <a:pt x="1984" y="23647"/>
                    <a:pt x="1900" y="23803"/>
                    <a:pt x="1822" y="23985"/>
                  </a:cubicBezTo>
                  <a:cubicBezTo>
                    <a:pt x="1815" y="23998"/>
                    <a:pt x="1802" y="24011"/>
                    <a:pt x="1789" y="24024"/>
                  </a:cubicBezTo>
                  <a:cubicBezTo>
                    <a:pt x="1692" y="24076"/>
                    <a:pt x="1600" y="24135"/>
                    <a:pt x="1503" y="24187"/>
                  </a:cubicBezTo>
                  <a:cubicBezTo>
                    <a:pt x="1379" y="24252"/>
                    <a:pt x="1132" y="24395"/>
                    <a:pt x="924" y="24674"/>
                  </a:cubicBezTo>
                  <a:lnTo>
                    <a:pt x="905" y="24700"/>
                  </a:lnTo>
                  <a:cubicBezTo>
                    <a:pt x="833" y="24811"/>
                    <a:pt x="781" y="24915"/>
                    <a:pt x="749" y="25013"/>
                  </a:cubicBezTo>
                  <a:cubicBezTo>
                    <a:pt x="742" y="25039"/>
                    <a:pt x="722" y="25052"/>
                    <a:pt x="703" y="25065"/>
                  </a:cubicBezTo>
                  <a:lnTo>
                    <a:pt x="79" y="25325"/>
                  </a:lnTo>
                  <a:cubicBezTo>
                    <a:pt x="1" y="25357"/>
                    <a:pt x="14" y="25468"/>
                    <a:pt x="98" y="25487"/>
                  </a:cubicBezTo>
                  <a:lnTo>
                    <a:pt x="670" y="25578"/>
                  </a:lnTo>
                  <a:cubicBezTo>
                    <a:pt x="677" y="25578"/>
                    <a:pt x="677" y="25585"/>
                    <a:pt x="677" y="25585"/>
                  </a:cubicBezTo>
                  <a:cubicBezTo>
                    <a:pt x="716" y="26001"/>
                    <a:pt x="957" y="26365"/>
                    <a:pt x="1321" y="26567"/>
                  </a:cubicBezTo>
                  <a:cubicBezTo>
                    <a:pt x="1340" y="26580"/>
                    <a:pt x="1360" y="26606"/>
                    <a:pt x="1360" y="26632"/>
                  </a:cubicBezTo>
                  <a:lnTo>
                    <a:pt x="1373" y="26749"/>
                  </a:lnTo>
                  <a:cubicBezTo>
                    <a:pt x="1373" y="26775"/>
                    <a:pt x="1386" y="26795"/>
                    <a:pt x="1405" y="26814"/>
                  </a:cubicBezTo>
                  <a:lnTo>
                    <a:pt x="1776" y="27081"/>
                  </a:lnTo>
                  <a:cubicBezTo>
                    <a:pt x="1978" y="27230"/>
                    <a:pt x="2212" y="27308"/>
                    <a:pt x="2459" y="27321"/>
                  </a:cubicBezTo>
                  <a:cubicBezTo>
                    <a:pt x="2472" y="27321"/>
                    <a:pt x="2491" y="27328"/>
                    <a:pt x="2504" y="27334"/>
                  </a:cubicBezTo>
                  <a:cubicBezTo>
                    <a:pt x="2680" y="27471"/>
                    <a:pt x="2882" y="27562"/>
                    <a:pt x="3103" y="27601"/>
                  </a:cubicBezTo>
                  <a:lnTo>
                    <a:pt x="3129" y="27601"/>
                  </a:lnTo>
                  <a:cubicBezTo>
                    <a:pt x="3181" y="27608"/>
                    <a:pt x="3239" y="27614"/>
                    <a:pt x="3298" y="27614"/>
                  </a:cubicBezTo>
                  <a:cubicBezTo>
                    <a:pt x="3487" y="27614"/>
                    <a:pt x="3675" y="27569"/>
                    <a:pt x="3844" y="27491"/>
                  </a:cubicBezTo>
                  <a:cubicBezTo>
                    <a:pt x="3853" y="27486"/>
                    <a:pt x="3866" y="27481"/>
                    <a:pt x="3877" y="27481"/>
                  </a:cubicBezTo>
                  <a:cubicBezTo>
                    <a:pt x="3882" y="27481"/>
                    <a:pt x="3886" y="27482"/>
                    <a:pt x="3890" y="27484"/>
                  </a:cubicBezTo>
                  <a:cubicBezTo>
                    <a:pt x="3961" y="27497"/>
                    <a:pt x="4033" y="27504"/>
                    <a:pt x="4104" y="27504"/>
                  </a:cubicBezTo>
                  <a:cubicBezTo>
                    <a:pt x="4260" y="27504"/>
                    <a:pt x="4417" y="27477"/>
                    <a:pt x="4573" y="27419"/>
                  </a:cubicBezTo>
                  <a:cubicBezTo>
                    <a:pt x="4911" y="27289"/>
                    <a:pt x="5171" y="27009"/>
                    <a:pt x="5269" y="26665"/>
                  </a:cubicBezTo>
                  <a:lnTo>
                    <a:pt x="5275" y="26652"/>
                  </a:lnTo>
                  <a:cubicBezTo>
                    <a:pt x="5295" y="26580"/>
                    <a:pt x="5308" y="26508"/>
                    <a:pt x="5321" y="26437"/>
                  </a:cubicBezTo>
                  <a:cubicBezTo>
                    <a:pt x="5334" y="26430"/>
                    <a:pt x="5347" y="26417"/>
                    <a:pt x="5353" y="26411"/>
                  </a:cubicBezTo>
                  <a:cubicBezTo>
                    <a:pt x="5386" y="26528"/>
                    <a:pt x="5418" y="26632"/>
                    <a:pt x="5444" y="26723"/>
                  </a:cubicBezTo>
                  <a:cubicBezTo>
                    <a:pt x="5457" y="26769"/>
                    <a:pt x="5470" y="26814"/>
                    <a:pt x="5483" y="26860"/>
                  </a:cubicBezTo>
                  <a:lnTo>
                    <a:pt x="5490" y="26873"/>
                  </a:lnTo>
                  <a:cubicBezTo>
                    <a:pt x="5529" y="27022"/>
                    <a:pt x="5561" y="27159"/>
                    <a:pt x="5581" y="27289"/>
                  </a:cubicBezTo>
                  <a:cubicBezTo>
                    <a:pt x="5626" y="27569"/>
                    <a:pt x="5633" y="27803"/>
                    <a:pt x="5594" y="28004"/>
                  </a:cubicBezTo>
                  <a:cubicBezTo>
                    <a:pt x="5587" y="28043"/>
                    <a:pt x="5581" y="28076"/>
                    <a:pt x="5574" y="28115"/>
                  </a:cubicBezTo>
                  <a:cubicBezTo>
                    <a:pt x="5561" y="28154"/>
                    <a:pt x="5555" y="28193"/>
                    <a:pt x="5548" y="28232"/>
                  </a:cubicBezTo>
                  <a:lnTo>
                    <a:pt x="5542" y="28264"/>
                  </a:lnTo>
                  <a:cubicBezTo>
                    <a:pt x="5503" y="28473"/>
                    <a:pt x="5503" y="28668"/>
                    <a:pt x="5535" y="28856"/>
                  </a:cubicBezTo>
                  <a:cubicBezTo>
                    <a:pt x="5535" y="28863"/>
                    <a:pt x="5535" y="28869"/>
                    <a:pt x="5535" y="28876"/>
                  </a:cubicBezTo>
                  <a:cubicBezTo>
                    <a:pt x="5496" y="29136"/>
                    <a:pt x="5535" y="29403"/>
                    <a:pt x="5659" y="29650"/>
                  </a:cubicBezTo>
                  <a:cubicBezTo>
                    <a:pt x="5704" y="29747"/>
                    <a:pt x="5763" y="29845"/>
                    <a:pt x="5834" y="29929"/>
                  </a:cubicBezTo>
                  <a:cubicBezTo>
                    <a:pt x="5828" y="29929"/>
                    <a:pt x="5828" y="29936"/>
                    <a:pt x="5828" y="29942"/>
                  </a:cubicBezTo>
                  <a:cubicBezTo>
                    <a:pt x="5815" y="29968"/>
                    <a:pt x="5808" y="29994"/>
                    <a:pt x="5789" y="30027"/>
                  </a:cubicBezTo>
                  <a:lnTo>
                    <a:pt x="5782" y="30040"/>
                  </a:lnTo>
                  <a:cubicBezTo>
                    <a:pt x="5750" y="30118"/>
                    <a:pt x="5678" y="30255"/>
                    <a:pt x="5639" y="30437"/>
                  </a:cubicBezTo>
                  <a:cubicBezTo>
                    <a:pt x="5626" y="30502"/>
                    <a:pt x="5620" y="30567"/>
                    <a:pt x="5613" y="30632"/>
                  </a:cubicBezTo>
                  <a:cubicBezTo>
                    <a:pt x="5594" y="30645"/>
                    <a:pt x="5568" y="30658"/>
                    <a:pt x="5548" y="30671"/>
                  </a:cubicBezTo>
                  <a:cubicBezTo>
                    <a:pt x="5496" y="30697"/>
                    <a:pt x="5451" y="30723"/>
                    <a:pt x="5412" y="30742"/>
                  </a:cubicBezTo>
                  <a:cubicBezTo>
                    <a:pt x="5386" y="30749"/>
                    <a:pt x="5366" y="30755"/>
                    <a:pt x="5334" y="30768"/>
                  </a:cubicBezTo>
                  <a:cubicBezTo>
                    <a:pt x="4696" y="30983"/>
                    <a:pt x="4547" y="31484"/>
                    <a:pt x="4508" y="31698"/>
                  </a:cubicBezTo>
                  <a:cubicBezTo>
                    <a:pt x="4449" y="32010"/>
                    <a:pt x="4527" y="32329"/>
                    <a:pt x="4716" y="32583"/>
                  </a:cubicBezTo>
                  <a:cubicBezTo>
                    <a:pt x="4761" y="32648"/>
                    <a:pt x="4820" y="32713"/>
                    <a:pt x="4878" y="32765"/>
                  </a:cubicBezTo>
                  <a:cubicBezTo>
                    <a:pt x="4885" y="32771"/>
                    <a:pt x="4891" y="32778"/>
                    <a:pt x="4891" y="32784"/>
                  </a:cubicBezTo>
                  <a:cubicBezTo>
                    <a:pt x="5080" y="33103"/>
                    <a:pt x="5418" y="33318"/>
                    <a:pt x="5808" y="33350"/>
                  </a:cubicBezTo>
                  <a:lnTo>
                    <a:pt x="5821" y="33350"/>
                  </a:lnTo>
                  <a:cubicBezTo>
                    <a:pt x="5841" y="33363"/>
                    <a:pt x="5860" y="33370"/>
                    <a:pt x="5880" y="33383"/>
                  </a:cubicBezTo>
                  <a:cubicBezTo>
                    <a:pt x="6062" y="33480"/>
                    <a:pt x="6264" y="33532"/>
                    <a:pt x="6472" y="33532"/>
                  </a:cubicBezTo>
                  <a:lnTo>
                    <a:pt x="6491" y="33532"/>
                  </a:lnTo>
                  <a:cubicBezTo>
                    <a:pt x="6634" y="33591"/>
                    <a:pt x="6784" y="33617"/>
                    <a:pt x="6940" y="33617"/>
                  </a:cubicBezTo>
                  <a:cubicBezTo>
                    <a:pt x="7005" y="33617"/>
                    <a:pt x="7064" y="33610"/>
                    <a:pt x="7129" y="33604"/>
                  </a:cubicBezTo>
                  <a:lnTo>
                    <a:pt x="7155" y="33604"/>
                  </a:lnTo>
                  <a:cubicBezTo>
                    <a:pt x="7233" y="33617"/>
                    <a:pt x="7304" y="33623"/>
                    <a:pt x="7389" y="33623"/>
                  </a:cubicBezTo>
                  <a:cubicBezTo>
                    <a:pt x="7519" y="33623"/>
                    <a:pt x="7642" y="33604"/>
                    <a:pt x="7766" y="33565"/>
                  </a:cubicBezTo>
                  <a:cubicBezTo>
                    <a:pt x="8052" y="33480"/>
                    <a:pt x="8312" y="33285"/>
                    <a:pt x="8475" y="33019"/>
                  </a:cubicBezTo>
                  <a:cubicBezTo>
                    <a:pt x="8637" y="32765"/>
                    <a:pt x="8676" y="32524"/>
                    <a:pt x="8689" y="32420"/>
                  </a:cubicBezTo>
                  <a:lnTo>
                    <a:pt x="8696" y="32381"/>
                  </a:lnTo>
                  <a:cubicBezTo>
                    <a:pt x="8702" y="32329"/>
                    <a:pt x="8709" y="32277"/>
                    <a:pt x="8722" y="32232"/>
                  </a:cubicBezTo>
                  <a:lnTo>
                    <a:pt x="8735" y="32154"/>
                  </a:lnTo>
                  <a:cubicBezTo>
                    <a:pt x="8761" y="32056"/>
                    <a:pt x="8793" y="31906"/>
                    <a:pt x="8774" y="31718"/>
                  </a:cubicBezTo>
                  <a:cubicBezTo>
                    <a:pt x="8767" y="31646"/>
                    <a:pt x="8754" y="31581"/>
                    <a:pt x="8735" y="31510"/>
                  </a:cubicBezTo>
                  <a:cubicBezTo>
                    <a:pt x="8728" y="31497"/>
                    <a:pt x="8728" y="31484"/>
                    <a:pt x="8728" y="31471"/>
                  </a:cubicBezTo>
                  <a:cubicBezTo>
                    <a:pt x="8767" y="31315"/>
                    <a:pt x="8774" y="31152"/>
                    <a:pt x="8761" y="30996"/>
                  </a:cubicBezTo>
                  <a:cubicBezTo>
                    <a:pt x="8767" y="30937"/>
                    <a:pt x="8774" y="30885"/>
                    <a:pt x="8780" y="30827"/>
                  </a:cubicBezTo>
                  <a:cubicBezTo>
                    <a:pt x="8800" y="30573"/>
                    <a:pt x="8741" y="30365"/>
                    <a:pt x="8702" y="30228"/>
                  </a:cubicBezTo>
                  <a:lnTo>
                    <a:pt x="8696" y="30215"/>
                  </a:lnTo>
                  <a:cubicBezTo>
                    <a:pt x="8650" y="30072"/>
                    <a:pt x="8624" y="29936"/>
                    <a:pt x="8624" y="29793"/>
                  </a:cubicBezTo>
                  <a:cubicBezTo>
                    <a:pt x="8624" y="29721"/>
                    <a:pt x="8631" y="29643"/>
                    <a:pt x="8637" y="29565"/>
                  </a:cubicBezTo>
                  <a:cubicBezTo>
                    <a:pt x="8644" y="29533"/>
                    <a:pt x="8650" y="29500"/>
                    <a:pt x="8650" y="29468"/>
                  </a:cubicBezTo>
                  <a:cubicBezTo>
                    <a:pt x="8650" y="29461"/>
                    <a:pt x="8657" y="29461"/>
                    <a:pt x="8657" y="29455"/>
                  </a:cubicBezTo>
                  <a:cubicBezTo>
                    <a:pt x="8885" y="29194"/>
                    <a:pt x="9015" y="28856"/>
                    <a:pt x="9015" y="28479"/>
                  </a:cubicBezTo>
                  <a:cubicBezTo>
                    <a:pt x="9021" y="28336"/>
                    <a:pt x="9002" y="28186"/>
                    <a:pt x="8963" y="28050"/>
                  </a:cubicBezTo>
                  <a:cubicBezTo>
                    <a:pt x="8951" y="27993"/>
                    <a:pt x="8994" y="27942"/>
                    <a:pt x="9048" y="27942"/>
                  </a:cubicBezTo>
                  <a:cubicBezTo>
                    <a:pt x="9056" y="27942"/>
                    <a:pt x="9064" y="27943"/>
                    <a:pt x="9073" y="27946"/>
                  </a:cubicBezTo>
                  <a:cubicBezTo>
                    <a:pt x="9359" y="28037"/>
                    <a:pt x="9671" y="28128"/>
                    <a:pt x="10003" y="28186"/>
                  </a:cubicBezTo>
                  <a:cubicBezTo>
                    <a:pt x="10211" y="28225"/>
                    <a:pt x="10432" y="28245"/>
                    <a:pt x="10654" y="28245"/>
                  </a:cubicBezTo>
                  <a:cubicBezTo>
                    <a:pt x="10979" y="28245"/>
                    <a:pt x="11317" y="28199"/>
                    <a:pt x="11655" y="28121"/>
                  </a:cubicBezTo>
                  <a:cubicBezTo>
                    <a:pt x="11792" y="28089"/>
                    <a:pt x="11928" y="28050"/>
                    <a:pt x="12058" y="28011"/>
                  </a:cubicBezTo>
                  <a:cubicBezTo>
                    <a:pt x="12067" y="28008"/>
                    <a:pt x="12075" y="28007"/>
                    <a:pt x="12084" y="28007"/>
                  </a:cubicBezTo>
                  <a:cubicBezTo>
                    <a:pt x="12132" y="28007"/>
                    <a:pt x="12173" y="28053"/>
                    <a:pt x="12162" y="28108"/>
                  </a:cubicBezTo>
                  <a:cubicBezTo>
                    <a:pt x="12136" y="28232"/>
                    <a:pt x="12123" y="28355"/>
                    <a:pt x="12123" y="28486"/>
                  </a:cubicBezTo>
                  <a:cubicBezTo>
                    <a:pt x="12130" y="28856"/>
                    <a:pt x="12253" y="29194"/>
                    <a:pt x="12488" y="29455"/>
                  </a:cubicBezTo>
                  <a:cubicBezTo>
                    <a:pt x="12488" y="29461"/>
                    <a:pt x="12488" y="29461"/>
                    <a:pt x="12488" y="29468"/>
                  </a:cubicBezTo>
                  <a:cubicBezTo>
                    <a:pt x="12494" y="29500"/>
                    <a:pt x="12501" y="29533"/>
                    <a:pt x="12501" y="29565"/>
                  </a:cubicBezTo>
                  <a:cubicBezTo>
                    <a:pt x="12514" y="29643"/>
                    <a:pt x="12520" y="29721"/>
                    <a:pt x="12514" y="29793"/>
                  </a:cubicBezTo>
                  <a:cubicBezTo>
                    <a:pt x="12514" y="29936"/>
                    <a:pt x="12488" y="30072"/>
                    <a:pt x="12442" y="30215"/>
                  </a:cubicBezTo>
                  <a:lnTo>
                    <a:pt x="12442" y="30228"/>
                  </a:lnTo>
                  <a:cubicBezTo>
                    <a:pt x="12397" y="30365"/>
                    <a:pt x="12344" y="30573"/>
                    <a:pt x="12364" y="30833"/>
                  </a:cubicBezTo>
                  <a:cubicBezTo>
                    <a:pt x="12364" y="30892"/>
                    <a:pt x="12370" y="30944"/>
                    <a:pt x="12383" y="30996"/>
                  </a:cubicBezTo>
                  <a:cubicBezTo>
                    <a:pt x="12364" y="31152"/>
                    <a:pt x="12377" y="31315"/>
                    <a:pt x="12410" y="31471"/>
                  </a:cubicBezTo>
                  <a:cubicBezTo>
                    <a:pt x="12416" y="31484"/>
                    <a:pt x="12410" y="31497"/>
                    <a:pt x="12410" y="31510"/>
                  </a:cubicBezTo>
                  <a:cubicBezTo>
                    <a:pt x="12390" y="31581"/>
                    <a:pt x="12370" y="31646"/>
                    <a:pt x="12364" y="31724"/>
                  </a:cubicBezTo>
                  <a:cubicBezTo>
                    <a:pt x="12351" y="31906"/>
                    <a:pt x="12377" y="32049"/>
                    <a:pt x="12403" y="32154"/>
                  </a:cubicBezTo>
                  <a:lnTo>
                    <a:pt x="12423" y="32232"/>
                  </a:lnTo>
                  <a:cubicBezTo>
                    <a:pt x="12429" y="32277"/>
                    <a:pt x="12442" y="32329"/>
                    <a:pt x="12449" y="32381"/>
                  </a:cubicBezTo>
                  <a:lnTo>
                    <a:pt x="12455" y="32420"/>
                  </a:lnTo>
                  <a:cubicBezTo>
                    <a:pt x="12468" y="32524"/>
                    <a:pt x="12507" y="32765"/>
                    <a:pt x="12670" y="33025"/>
                  </a:cubicBezTo>
                  <a:cubicBezTo>
                    <a:pt x="12832" y="33285"/>
                    <a:pt x="13086" y="33480"/>
                    <a:pt x="13372" y="33565"/>
                  </a:cubicBezTo>
                  <a:cubicBezTo>
                    <a:pt x="13496" y="33604"/>
                    <a:pt x="13626" y="33623"/>
                    <a:pt x="13756" y="33623"/>
                  </a:cubicBezTo>
                  <a:cubicBezTo>
                    <a:pt x="13834" y="33623"/>
                    <a:pt x="13912" y="33617"/>
                    <a:pt x="13990" y="33604"/>
                  </a:cubicBezTo>
                  <a:lnTo>
                    <a:pt x="14016" y="33604"/>
                  </a:lnTo>
                  <a:cubicBezTo>
                    <a:pt x="14074" y="33610"/>
                    <a:pt x="14139" y="33617"/>
                    <a:pt x="14198" y="33617"/>
                  </a:cubicBezTo>
                  <a:cubicBezTo>
                    <a:pt x="14361" y="33617"/>
                    <a:pt x="14510" y="33591"/>
                    <a:pt x="14653" y="33532"/>
                  </a:cubicBezTo>
                  <a:lnTo>
                    <a:pt x="14666" y="33532"/>
                  </a:lnTo>
                  <a:cubicBezTo>
                    <a:pt x="14881" y="33532"/>
                    <a:pt x="15083" y="33480"/>
                    <a:pt x="15258" y="33383"/>
                  </a:cubicBezTo>
                  <a:cubicBezTo>
                    <a:pt x="15278" y="33370"/>
                    <a:pt x="15297" y="33357"/>
                    <a:pt x="15317" y="33350"/>
                  </a:cubicBezTo>
                  <a:lnTo>
                    <a:pt x="15336" y="33350"/>
                  </a:lnTo>
                  <a:cubicBezTo>
                    <a:pt x="15726" y="33318"/>
                    <a:pt x="16065" y="33103"/>
                    <a:pt x="16253" y="32778"/>
                  </a:cubicBezTo>
                  <a:cubicBezTo>
                    <a:pt x="16253" y="32771"/>
                    <a:pt x="16260" y="32765"/>
                    <a:pt x="16266" y="32765"/>
                  </a:cubicBezTo>
                  <a:cubicBezTo>
                    <a:pt x="16325" y="32706"/>
                    <a:pt x="16377" y="32648"/>
                    <a:pt x="16429" y="32583"/>
                  </a:cubicBezTo>
                  <a:cubicBezTo>
                    <a:pt x="16611" y="32329"/>
                    <a:pt x="16689" y="32010"/>
                    <a:pt x="16637" y="31698"/>
                  </a:cubicBezTo>
                  <a:lnTo>
                    <a:pt x="16637" y="31692"/>
                  </a:lnTo>
                  <a:cubicBezTo>
                    <a:pt x="16598" y="31484"/>
                    <a:pt x="16442" y="30983"/>
                    <a:pt x="15804" y="30768"/>
                  </a:cubicBezTo>
                  <a:cubicBezTo>
                    <a:pt x="15778" y="30755"/>
                    <a:pt x="15752" y="30749"/>
                    <a:pt x="15733" y="30742"/>
                  </a:cubicBezTo>
                  <a:cubicBezTo>
                    <a:pt x="15687" y="30723"/>
                    <a:pt x="15642" y="30697"/>
                    <a:pt x="15596" y="30671"/>
                  </a:cubicBezTo>
                  <a:cubicBezTo>
                    <a:pt x="15570" y="30658"/>
                    <a:pt x="15551" y="30645"/>
                    <a:pt x="15531" y="30632"/>
                  </a:cubicBezTo>
                  <a:cubicBezTo>
                    <a:pt x="15525" y="30567"/>
                    <a:pt x="15518" y="30502"/>
                    <a:pt x="15499" y="30437"/>
                  </a:cubicBezTo>
                  <a:cubicBezTo>
                    <a:pt x="15460" y="30255"/>
                    <a:pt x="15395" y="30118"/>
                    <a:pt x="15362" y="30040"/>
                  </a:cubicBezTo>
                  <a:lnTo>
                    <a:pt x="15349" y="30027"/>
                  </a:lnTo>
                  <a:cubicBezTo>
                    <a:pt x="15336" y="29994"/>
                    <a:pt x="15323" y="29968"/>
                    <a:pt x="15317" y="29949"/>
                  </a:cubicBezTo>
                  <a:cubicBezTo>
                    <a:pt x="15317" y="29942"/>
                    <a:pt x="15310" y="29936"/>
                    <a:pt x="15310" y="29929"/>
                  </a:cubicBezTo>
                  <a:cubicBezTo>
                    <a:pt x="15382" y="29838"/>
                    <a:pt x="15440" y="29747"/>
                    <a:pt x="15486" y="29650"/>
                  </a:cubicBezTo>
                  <a:cubicBezTo>
                    <a:pt x="15603" y="29403"/>
                    <a:pt x="15642" y="29136"/>
                    <a:pt x="15609" y="28876"/>
                  </a:cubicBezTo>
                  <a:cubicBezTo>
                    <a:pt x="15609" y="28869"/>
                    <a:pt x="15609" y="28863"/>
                    <a:pt x="15609" y="28856"/>
                  </a:cubicBezTo>
                  <a:cubicBezTo>
                    <a:pt x="15642" y="28668"/>
                    <a:pt x="15642" y="28473"/>
                    <a:pt x="15603" y="28264"/>
                  </a:cubicBezTo>
                  <a:lnTo>
                    <a:pt x="15596" y="28232"/>
                  </a:lnTo>
                  <a:cubicBezTo>
                    <a:pt x="15583" y="28193"/>
                    <a:pt x="15577" y="28154"/>
                    <a:pt x="15570" y="28115"/>
                  </a:cubicBezTo>
                  <a:cubicBezTo>
                    <a:pt x="15557" y="28076"/>
                    <a:pt x="15551" y="28043"/>
                    <a:pt x="15544" y="28004"/>
                  </a:cubicBezTo>
                  <a:cubicBezTo>
                    <a:pt x="15512" y="27803"/>
                    <a:pt x="15512" y="27569"/>
                    <a:pt x="15557" y="27289"/>
                  </a:cubicBezTo>
                  <a:cubicBezTo>
                    <a:pt x="15583" y="27159"/>
                    <a:pt x="15609" y="27022"/>
                    <a:pt x="15655" y="26873"/>
                  </a:cubicBezTo>
                  <a:lnTo>
                    <a:pt x="15655" y="26860"/>
                  </a:lnTo>
                  <a:cubicBezTo>
                    <a:pt x="15668" y="26814"/>
                    <a:pt x="15681" y="26769"/>
                    <a:pt x="15700" y="26723"/>
                  </a:cubicBezTo>
                  <a:cubicBezTo>
                    <a:pt x="15739" y="26587"/>
                    <a:pt x="15791" y="26424"/>
                    <a:pt x="15824" y="26229"/>
                  </a:cubicBezTo>
                  <a:cubicBezTo>
                    <a:pt x="15882" y="25884"/>
                    <a:pt x="15850" y="25552"/>
                    <a:pt x="15733" y="25253"/>
                  </a:cubicBezTo>
                  <a:cubicBezTo>
                    <a:pt x="15733" y="25234"/>
                    <a:pt x="15726" y="25221"/>
                    <a:pt x="15733" y="25208"/>
                  </a:cubicBezTo>
                  <a:cubicBezTo>
                    <a:pt x="15765" y="25058"/>
                    <a:pt x="15778" y="24915"/>
                    <a:pt x="15772" y="24766"/>
                  </a:cubicBezTo>
                  <a:cubicBezTo>
                    <a:pt x="15765" y="24492"/>
                    <a:pt x="15700" y="24219"/>
                    <a:pt x="15577" y="23985"/>
                  </a:cubicBezTo>
                  <a:lnTo>
                    <a:pt x="15564" y="23946"/>
                  </a:lnTo>
                  <a:cubicBezTo>
                    <a:pt x="15538" y="23901"/>
                    <a:pt x="15505" y="23849"/>
                    <a:pt x="15473" y="23803"/>
                  </a:cubicBezTo>
                  <a:cubicBezTo>
                    <a:pt x="15473" y="23797"/>
                    <a:pt x="15473" y="23797"/>
                    <a:pt x="15473" y="23797"/>
                  </a:cubicBezTo>
                  <a:cubicBezTo>
                    <a:pt x="15518" y="23582"/>
                    <a:pt x="15512" y="23367"/>
                    <a:pt x="15447" y="23159"/>
                  </a:cubicBezTo>
                  <a:lnTo>
                    <a:pt x="15453" y="23153"/>
                  </a:lnTo>
                  <a:lnTo>
                    <a:pt x="15479" y="23114"/>
                  </a:lnTo>
                  <a:lnTo>
                    <a:pt x="15512" y="23062"/>
                  </a:lnTo>
                  <a:lnTo>
                    <a:pt x="15538" y="23003"/>
                  </a:lnTo>
                  <a:lnTo>
                    <a:pt x="15557" y="22971"/>
                  </a:lnTo>
                  <a:lnTo>
                    <a:pt x="15570" y="22932"/>
                  </a:lnTo>
                  <a:cubicBezTo>
                    <a:pt x="15590" y="22886"/>
                    <a:pt x="15603" y="22840"/>
                    <a:pt x="15616" y="22788"/>
                  </a:cubicBezTo>
                  <a:cubicBezTo>
                    <a:pt x="15661" y="22801"/>
                    <a:pt x="15707" y="22821"/>
                    <a:pt x="15752" y="22834"/>
                  </a:cubicBezTo>
                  <a:cubicBezTo>
                    <a:pt x="15876" y="22925"/>
                    <a:pt x="15993" y="22997"/>
                    <a:pt x="16091" y="23049"/>
                  </a:cubicBezTo>
                  <a:lnTo>
                    <a:pt x="16156" y="23081"/>
                  </a:lnTo>
                  <a:cubicBezTo>
                    <a:pt x="16188" y="23094"/>
                    <a:pt x="16221" y="23114"/>
                    <a:pt x="16240" y="23120"/>
                  </a:cubicBezTo>
                  <a:cubicBezTo>
                    <a:pt x="16247" y="23127"/>
                    <a:pt x="16253" y="23133"/>
                    <a:pt x="16260" y="23140"/>
                  </a:cubicBezTo>
                  <a:cubicBezTo>
                    <a:pt x="16260" y="23140"/>
                    <a:pt x="16279" y="23153"/>
                    <a:pt x="16305" y="23205"/>
                  </a:cubicBezTo>
                  <a:cubicBezTo>
                    <a:pt x="16370" y="23335"/>
                    <a:pt x="16416" y="23510"/>
                    <a:pt x="16442" y="23738"/>
                  </a:cubicBezTo>
                  <a:cubicBezTo>
                    <a:pt x="16442" y="23738"/>
                    <a:pt x="16448" y="23783"/>
                    <a:pt x="16448" y="23803"/>
                  </a:cubicBezTo>
                  <a:cubicBezTo>
                    <a:pt x="16455" y="23875"/>
                    <a:pt x="16468" y="23985"/>
                    <a:pt x="16494" y="24109"/>
                  </a:cubicBezTo>
                  <a:cubicBezTo>
                    <a:pt x="16481" y="24154"/>
                    <a:pt x="16461" y="24200"/>
                    <a:pt x="16448" y="24239"/>
                  </a:cubicBezTo>
                  <a:cubicBezTo>
                    <a:pt x="16331" y="24330"/>
                    <a:pt x="16240" y="24427"/>
                    <a:pt x="16156" y="24531"/>
                  </a:cubicBezTo>
                  <a:cubicBezTo>
                    <a:pt x="15941" y="24818"/>
                    <a:pt x="15830" y="25162"/>
                    <a:pt x="15856" y="25513"/>
                  </a:cubicBezTo>
                  <a:lnTo>
                    <a:pt x="15856" y="25526"/>
                  </a:lnTo>
                  <a:cubicBezTo>
                    <a:pt x="15889" y="25884"/>
                    <a:pt x="16065" y="26203"/>
                    <a:pt x="16331" y="26417"/>
                  </a:cubicBezTo>
                  <a:cubicBezTo>
                    <a:pt x="16344" y="26430"/>
                    <a:pt x="16357" y="26450"/>
                    <a:pt x="16364" y="26469"/>
                  </a:cubicBezTo>
                  <a:cubicBezTo>
                    <a:pt x="16364" y="26469"/>
                    <a:pt x="16364" y="26476"/>
                    <a:pt x="16364" y="26476"/>
                  </a:cubicBezTo>
                  <a:cubicBezTo>
                    <a:pt x="16448" y="26957"/>
                    <a:pt x="16910" y="27425"/>
                    <a:pt x="17391" y="27491"/>
                  </a:cubicBezTo>
                  <a:cubicBezTo>
                    <a:pt x="17450" y="27497"/>
                    <a:pt x="17515" y="27504"/>
                    <a:pt x="17573" y="27504"/>
                  </a:cubicBezTo>
                  <a:cubicBezTo>
                    <a:pt x="17645" y="27504"/>
                    <a:pt x="17716" y="27497"/>
                    <a:pt x="17788" y="27484"/>
                  </a:cubicBezTo>
                  <a:cubicBezTo>
                    <a:pt x="17792" y="27482"/>
                    <a:pt x="17796" y="27481"/>
                    <a:pt x="17801" y="27481"/>
                  </a:cubicBezTo>
                  <a:cubicBezTo>
                    <a:pt x="17812" y="27481"/>
                    <a:pt x="17824" y="27486"/>
                    <a:pt x="17834" y="27491"/>
                  </a:cubicBezTo>
                  <a:cubicBezTo>
                    <a:pt x="18003" y="27569"/>
                    <a:pt x="18191" y="27614"/>
                    <a:pt x="18380" y="27614"/>
                  </a:cubicBezTo>
                  <a:cubicBezTo>
                    <a:pt x="18438" y="27614"/>
                    <a:pt x="18490" y="27608"/>
                    <a:pt x="18549" y="27601"/>
                  </a:cubicBezTo>
                  <a:lnTo>
                    <a:pt x="18575" y="27601"/>
                  </a:lnTo>
                  <a:cubicBezTo>
                    <a:pt x="18796" y="27562"/>
                    <a:pt x="18998" y="27471"/>
                    <a:pt x="19173" y="27334"/>
                  </a:cubicBezTo>
                  <a:cubicBezTo>
                    <a:pt x="19186" y="27328"/>
                    <a:pt x="19199" y="27321"/>
                    <a:pt x="19219" y="27321"/>
                  </a:cubicBezTo>
                  <a:cubicBezTo>
                    <a:pt x="19466" y="27308"/>
                    <a:pt x="19700" y="27230"/>
                    <a:pt x="19895" y="27081"/>
                  </a:cubicBezTo>
                  <a:lnTo>
                    <a:pt x="20272" y="26814"/>
                  </a:lnTo>
                  <a:cubicBezTo>
                    <a:pt x="20292" y="26795"/>
                    <a:pt x="20305" y="26775"/>
                    <a:pt x="20305" y="26749"/>
                  </a:cubicBezTo>
                  <a:lnTo>
                    <a:pt x="20311" y="26632"/>
                  </a:lnTo>
                  <a:cubicBezTo>
                    <a:pt x="20318" y="26606"/>
                    <a:pt x="20331" y="26580"/>
                    <a:pt x="20357" y="26567"/>
                  </a:cubicBezTo>
                  <a:cubicBezTo>
                    <a:pt x="20715" y="26365"/>
                    <a:pt x="20962" y="26001"/>
                    <a:pt x="21001" y="25585"/>
                  </a:cubicBezTo>
                  <a:cubicBezTo>
                    <a:pt x="21027" y="25370"/>
                    <a:pt x="21001" y="25039"/>
                    <a:pt x="20773" y="24700"/>
                  </a:cubicBezTo>
                  <a:lnTo>
                    <a:pt x="20754" y="24674"/>
                  </a:lnTo>
                  <a:cubicBezTo>
                    <a:pt x="20546" y="24395"/>
                    <a:pt x="20292" y="24252"/>
                    <a:pt x="20168" y="24187"/>
                  </a:cubicBezTo>
                  <a:cubicBezTo>
                    <a:pt x="20077" y="24135"/>
                    <a:pt x="19980" y="24076"/>
                    <a:pt x="19889" y="24024"/>
                  </a:cubicBezTo>
                  <a:cubicBezTo>
                    <a:pt x="19876" y="24011"/>
                    <a:pt x="19863" y="23998"/>
                    <a:pt x="19856" y="23985"/>
                  </a:cubicBezTo>
                  <a:cubicBezTo>
                    <a:pt x="19798" y="23855"/>
                    <a:pt x="19720" y="23686"/>
                    <a:pt x="19590" y="23510"/>
                  </a:cubicBezTo>
                  <a:cubicBezTo>
                    <a:pt x="19577" y="23484"/>
                    <a:pt x="19570" y="23458"/>
                    <a:pt x="19557" y="23432"/>
                  </a:cubicBezTo>
                  <a:lnTo>
                    <a:pt x="19446" y="23172"/>
                  </a:lnTo>
                  <a:cubicBezTo>
                    <a:pt x="19440" y="23159"/>
                    <a:pt x="19427" y="23146"/>
                    <a:pt x="19414" y="23133"/>
                  </a:cubicBezTo>
                  <a:lnTo>
                    <a:pt x="19258" y="23023"/>
                  </a:lnTo>
                  <a:cubicBezTo>
                    <a:pt x="19245" y="23003"/>
                    <a:pt x="19232" y="22977"/>
                    <a:pt x="19219" y="22958"/>
                  </a:cubicBezTo>
                  <a:cubicBezTo>
                    <a:pt x="19147" y="22821"/>
                    <a:pt x="19076" y="22691"/>
                    <a:pt x="19004" y="22561"/>
                  </a:cubicBezTo>
                  <a:cubicBezTo>
                    <a:pt x="18868" y="22294"/>
                    <a:pt x="18731" y="22021"/>
                    <a:pt x="18607" y="21754"/>
                  </a:cubicBezTo>
                  <a:cubicBezTo>
                    <a:pt x="18471" y="21449"/>
                    <a:pt x="18347" y="21176"/>
                    <a:pt x="18243" y="20915"/>
                  </a:cubicBezTo>
                  <a:lnTo>
                    <a:pt x="18230" y="20889"/>
                  </a:lnTo>
                  <a:cubicBezTo>
                    <a:pt x="18211" y="20844"/>
                    <a:pt x="18172" y="20746"/>
                    <a:pt x="18094" y="20636"/>
                  </a:cubicBezTo>
                  <a:lnTo>
                    <a:pt x="18081" y="20610"/>
                  </a:lnTo>
                  <a:cubicBezTo>
                    <a:pt x="17996" y="20486"/>
                    <a:pt x="17886" y="20369"/>
                    <a:pt x="17762" y="20278"/>
                  </a:cubicBezTo>
                  <a:cubicBezTo>
                    <a:pt x="17755" y="20278"/>
                    <a:pt x="17755" y="20272"/>
                    <a:pt x="17749" y="20265"/>
                  </a:cubicBezTo>
                  <a:cubicBezTo>
                    <a:pt x="17664" y="20142"/>
                    <a:pt x="17567" y="20044"/>
                    <a:pt x="17489" y="19966"/>
                  </a:cubicBezTo>
                  <a:cubicBezTo>
                    <a:pt x="17307" y="19790"/>
                    <a:pt x="17125" y="19660"/>
                    <a:pt x="16962" y="19537"/>
                  </a:cubicBezTo>
                  <a:cubicBezTo>
                    <a:pt x="16845" y="19452"/>
                    <a:pt x="16741" y="19374"/>
                    <a:pt x="16669" y="19309"/>
                  </a:cubicBezTo>
                  <a:cubicBezTo>
                    <a:pt x="16578" y="19225"/>
                    <a:pt x="16507" y="19120"/>
                    <a:pt x="16448" y="19010"/>
                  </a:cubicBezTo>
                  <a:cubicBezTo>
                    <a:pt x="16422" y="18964"/>
                    <a:pt x="16448" y="18899"/>
                    <a:pt x="16507" y="18886"/>
                  </a:cubicBezTo>
                  <a:cubicBezTo>
                    <a:pt x="16585" y="18873"/>
                    <a:pt x="16669" y="18854"/>
                    <a:pt x="16754" y="18834"/>
                  </a:cubicBezTo>
                  <a:cubicBezTo>
                    <a:pt x="17417" y="18665"/>
                    <a:pt x="18120" y="18438"/>
                    <a:pt x="18751" y="17956"/>
                  </a:cubicBezTo>
                  <a:cubicBezTo>
                    <a:pt x="19134" y="17664"/>
                    <a:pt x="19446" y="17286"/>
                    <a:pt x="19642" y="16877"/>
                  </a:cubicBezTo>
                  <a:lnTo>
                    <a:pt x="19655" y="16844"/>
                  </a:lnTo>
                  <a:cubicBezTo>
                    <a:pt x="19856" y="16395"/>
                    <a:pt x="19941" y="15901"/>
                    <a:pt x="19895" y="15420"/>
                  </a:cubicBezTo>
                  <a:cubicBezTo>
                    <a:pt x="19856" y="14952"/>
                    <a:pt x="19700" y="14490"/>
                    <a:pt x="19453" y="14087"/>
                  </a:cubicBezTo>
                  <a:lnTo>
                    <a:pt x="19440" y="14074"/>
                  </a:lnTo>
                  <a:cubicBezTo>
                    <a:pt x="19394" y="14002"/>
                    <a:pt x="19342" y="13931"/>
                    <a:pt x="19290" y="13859"/>
                  </a:cubicBezTo>
                  <a:cubicBezTo>
                    <a:pt x="19271" y="13840"/>
                    <a:pt x="19271" y="13807"/>
                    <a:pt x="19277" y="13781"/>
                  </a:cubicBezTo>
                  <a:cubicBezTo>
                    <a:pt x="19407" y="13456"/>
                    <a:pt x="19524" y="13105"/>
                    <a:pt x="19635" y="12734"/>
                  </a:cubicBezTo>
                  <a:cubicBezTo>
                    <a:pt x="19830" y="12058"/>
                    <a:pt x="19973" y="11368"/>
                    <a:pt x="20064" y="10692"/>
                  </a:cubicBezTo>
                  <a:cubicBezTo>
                    <a:pt x="20155" y="10009"/>
                    <a:pt x="20188" y="9300"/>
                    <a:pt x="20155" y="8585"/>
                  </a:cubicBezTo>
                  <a:cubicBezTo>
                    <a:pt x="20129" y="7863"/>
                    <a:pt x="20032" y="7147"/>
                    <a:pt x="19869" y="6471"/>
                  </a:cubicBezTo>
                  <a:cubicBezTo>
                    <a:pt x="19694" y="5756"/>
                    <a:pt x="19459" y="5086"/>
                    <a:pt x="19167" y="4462"/>
                  </a:cubicBezTo>
                  <a:cubicBezTo>
                    <a:pt x="19102" y="4312"/>
                    <a:pt x="19030" y="4188"/>
                    <a:pt x="18972" y="4084"/>
                  </a:cubicBezTo>
                  <a:cubicBezTo>
                    <a:pt x="18946" y="4045"/>
                    <a:pt x="18926" y="4013"/>
                    <a:pt x="18907" y="3974"/>
                  </a:cubicBezTo>
                  <a:lnTo>
                    <a:pt x="18881" y="3928"/>
                  </a:lnTo>
                  <a:lnTo>
                    <a:pt x="18640" y="3564"/>
                  </a:lnTo>
                  <a:cubicBezTo>
                    <a:pt x="18640" y="3558"/>
                    <a:pt x="18640" y="3558"/>
                    <a:pt x="18633" y="3558"/>
                  </a:cubicBezTo>
                  <a:lnTo>
                    <a:pt x="18380" y="3219"/>
                  </a:lnTo>
                  <a:lnTo>
                    <a:pt x="18373" y="3213"/>
                  </a:lnTo>
                  <a:lnTo>
                    <a:pt x="18094" y="2894"/>
                  </a:lnTo>
                  <a:cubicBezTo>
                    <a:pt x="18094" y="2894"/>
                    <a:pt x="18094" y="2888"/>
                    <a:pt x="18094" y="2888"/>
                  </a:cubicBezTo>
                  <a:lnTo>
                    <a:pt x="17814" y="2615"/>
                  </a:lnTo>
                  <a:lnTo>
                    <a:pt x="17788" y="2582"/>
                  </a:lnTo>
                  <a:cubicBezTo>
                    <a:pt x="17261" y="2088"/>
                    <a:pt x="16656" y="1652"/>
                    <a:pt x="16000" y="1301"/>
                  </a:cubicBezTo>
                  <a:cubicBezTo>
                    <a:pt x="15388" y="976"/>
                    <a:pt x="14731" y="709"/>
                    <a:pt x="14035" y="507"/>
                  </a:cubicBezTo>
                  <a:cubicBezTo>
                    <a:pt x="12949" y="169"/>
                    <a:pt x="11837" y="0"/>
                    <a:pt x="10712" y="0"/>
                  </a:cubicBezTo>
                  <a:close/>
                </a:path>
              </a:pathLst>
            </a:custGeom>
            <a:solidFill>
              <a:srgbClr val="FFFFFF"/>
            </a:solidFill>
            <a:ln>
              <a:noFill/>
            </a:ln>
            <a:effectLst>
              <a:outerShdw blurRad="57150" rotWithShape="0" algn="bl" dir="8340000" dist="57150">
                <a:srgbClr val="000000">
                  <a:alpha val="2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24"/>
            <p:cNvSpPr/>
            <p:nvPr/>
          </p:nvSpPr>
          <p:spPr>
            <a:xfrm>
              <a:off x="7894743" y="8693118"/>
              <a:ext cx="1431136" cy="1355757"/>
            </a:xfrm>
            <a:custGeom>
              <a:rect b="b" l="l" r="r" t="t"/>
              <a:pathLst>
                <a:path extrusionOk="0" h="17788" w="18777">
                  <a:moveTo>
                    <a:pt x="9371" y="1"/>
                  </a:moveTo>
                  <a:cubicBezTo>
                    <a:pt x="6761" y="1"/>
                    <a:pt x="4187" y="1011"/>
                    <a:pt x="2882" y="3262"/>
                  </a:cubicBezTo>
                  <a:cubicBezTo>
                    <a:pt x="1" y="8244"/>
                    <a:pt x="2758" y="13447"/>
                    <a:pt x="2758" y="13447"/>
                  </a:cubicBezTo>
                  <a:cubicBezTo>
                    <a:pt x="2225" y="13642"/>
                    <a:pt x="1828" y="14169"/>
                    <a:pt x="1776" y="14735"/>
                  </a:cubicBezTo>
                  <a:cubicBezTo>
                    <a:pt x="1757" y="15001"/>
                    <a:pt x="1802" y="15274"/>
                    <a:pt x="1932" y="15515"/>
                  </a:cubicBezTo>
                  <a:cubicBezTo>
                    <a:pt x="2147" y="15905"/>
                    <a:pt x="2563" y="16165"/>
                    <a:pt x="2993" y="16296"/>
                  </a:cubicBezTo>
                  <a:cubicBezTo>
                    <a:pt x="3422" y="16426"/>
                    <a:pt x="3877" y="16452"/>
                    <a:pt x="4326" y="16504"/>
                  </a:cubicBezTo>
                  <a:cubicBezTo>
                    <a:pt x="4840" y="16562"/>
                    <a:pt x="5353" y="16653"/>
                    <a:pt x="5854" y="16770"/>
                  </a:cubicBezTo>
                  <a:cubicBezTo>
                    <a:pt x="5757" y="17213"/>
                    <a:pt x="6049" y="17661"/>
                    <a:pt x="6492" y="17700"/>
                  </a:cubicBezTo>
                  <a:cubicBezTo>
                    <a:pt x="6511" y="17702"/>
                    <a:pt x="6531" y="17703"/>
                    <a:pt x="6551" y="17703"/>
                  </a:cubicBezTo>
                  <a:cubicBezTo>
                    <a:pt x="6960" y="17703"/>
                    <a:pt x="7336" y="17342"/>
                    <a:pt x="7356" y="16940"/>
                  </a:cubicBezTo>
                  <a:lnTo>
                    <a:pt x="7356" y="16940"/>
                  </a:lnTo>
                  <a:cubicBezTo>
                    <a:pt x="7366" y="17350"/>
                    <a:pt x="7706" y="17728"/>
                    <a:pt x="8117" y="17772"/>
                  </a:cubicBezTo>
                  <a:cubicBezTo>
                    <a:pt x="8140" y="17774"/>
                    <a:pt x="8163" y="17775"/>
                    <a:pt x="8186" y="17775"/>
                  </a:cubicBezTo>
                  <a:cubicBezTo>
                    <a:pt x="8570" y="17775"/>
                    <a:pt x="8948" y="17481"/>
                    <a:pt x="9026" y="17103"/>
                  </a:cubicBezTo>
                  <a:lnTo>
                    <a:pt x="9026" y="17103"/>
                  </a:lnTo>
                  <a:cubicBezTo>
                    <a:pt x="8984" y="17448"/>
                    <a:pt x="9321" y="17788"/>
                    <a:pt x="9670" y="17788"/>
                  </a:cubicBezTo>
                  <a:cubicBezTo>
                    <a:pt x="9688" y="17788"/>
                    <a:pt x="9706" y="17787"/>
                    <a:pt x="9724" y="17785"/>
                  </a:cubicBezTo>
                  <a:cubicBezTo>
                    <a:pt x="10068" y="17756"/>
                    <a:pt x="10347" y="17449"/>
                    <a:pt x="10403" y="17109"/>
                  </a:cubicBezTo>
                  <a:lnTo>
                    <a:pt x="10403" y="17109"/>
                  </a:lnTo>
                  <a:cubicBezTo>
                    <a:pt x="10423" y="17417"/>
                    <a:pt x="10726" y="17693"/>
                    <a:pt x="11043" y="17693"/>
                  </a:cubicBezTo>
                  <a:cubicBezTo>
                    <a:pt x="11069" y="17693"/>
                    <a:pt x="11096" y="17691"/>
                    <a:pt x="11122" y="17687"/>
                  </a:cubicBezTo>
                  <a:cubicBezTo>
                    <a:pt x="11469" y="17630"/>
                    <a:pt x="11717" y="17289"/>
                    <a:pt x="11725" y="16943"/>
                  </a:cubicBezTo>
                  <a:lnTo>
                    <a:pt x="11725" y="16943"/>
                  </a:lnTo>
                  <a:cubicBezTo>
                    <a:pt x="11793" y="17313"/>
                    <a:pt x="12148" y="17629"/>
                    <a:pt x="12532" y="17629"/>
                  </a:cubicBezTo>
                  <a:cubicBezTo>
                    <a:pt x="12539" y="17629"/>
                    <a:pt x="12546" y="17629"/>
                    <a:pt x="12553" y="17629"/>
                  </a:cubicBezTo>
                  <a:cubicBezTo>
                    <a:pt x="12989" y="17616"/>
                    <a:pt x="13379" y="17193"/>
                    <a:pt x="13346" y="16751"/>
                  </a:cubicBezTo>
                  <a:lnTo>
                    <a:pt x="13346" y="16751"/>
                  </a:lnTo>
                  <a:cubicBezTo>
                    <a:pt x="13403" y="16753"/>
                    <a:pt x="13460" y="16754"/>
                    <a:pt x="13517" y="16754"/>
                  </a:cubicBezTo>
                  <a:cubicBezTo>
                    <a:pt x="14187" y="16754"/>
                    <a:pt x="14877" y="16617"/>
                    <a:pt x="15512" y="16419"/>
                  </a:cubicBezTo>
                  <a:cubicBezTo>
                    <a:pt x="16123" y="16237"/>
                    <a:pt x="16735" y="15925"/>
                    <a:pt x="17066" y="15379"/>
                  </a:cubicBezTo>
                  <a:cubicBezTo>
                    <a:pt x="17509" y="14657"/>
                    <a:pt x="17275" y="13597"/>
                    <a:pt x="16566" y="13128"/>
                  </a:cubicBezTo>
                  <a:cubicBezTo>
                    <a:pt x="16514" y="13096"/>
                    <a:pt x="16455" y="13063"/>
                    <a:pt x="16390" y="13063"/>
                  </a:cubicBezTo>
                  <a:cubicBezTo>
                    <a:pt x="16390" y="13063"/>
                    <a:pt x="18777" y="8667"/>
                    <a:pt x="16813" y="4023"/>
                  </a:cubicBezTo>
                  <a:cubicBezTo>
                    <a:pt x="16078" y="2280"/>
                    <a:pt x="14335" y="1038"/>
                    <a:pt x="12299" y="427"/>
                  </a:cubicBezTo>
                  <a:cubicBezTo>
                    <a:pt x="11363" y="147"/>
                    <a:pt x="10365" y="1"/>
                    <a:pt x="9371" y="1"/>
                  </a:cubicBezTo>
                  <a:close/>
                </a:path>
              </a:pathLst>
            </a:custGeom>
            <a:solidFill>
              <a:srgbClr val="E5DB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24"/>
            <p:cNvSpPr/>
            <p:nvPr/>
          </p:nvSpPr>
          <p:spPr>
            <a:xfrm>
              <a:off x="8006325" y="8690984"/>
              <a:ext cx="1235791" cy="1367875"/>
            </a:xfrm>
            <a:custGeom>
              <a:rect b="b" l="l" r="r" t="t"/>
              <a:pathLst>
                <a:path extrusionOk="0" h="17947" w="16214">
                  <a:moveTo>
                    <a:pt x="7834" y="1"/>
                  </a:moveTo>
                  <a:cubicBezTo>
                    <a:pt x="7082" y="1"/>
                    <a:pt x="6329" y="86"/>
                    <a:pt x="5593" y="260"/>
                  </a:cubicBezTo>
                  <a:cubicBezTo>
                    <a:pt x="4735" y="474"/>
                    <a:pt x="3902" y="819"/>
                    <a:pt x="3161" y="1320"/>
                  </a:cubicBezTo>
                  <a:cubicBezTo>
                    <a:pt x="2426" y="1821"/>
                    <a:pt x="1795" y="2484"/>
                    <a:pt x="1346" y="3258"/>
                  </a:cubicBezTo>
                  <a:cubicBezTo>
                    <a:pt x="904" y="4025"/>
                    <a:pt x="553" y="4851"/>
                    <a:pt x="332" y="5716"/>
                  </a:cubicBezTo>
                  <a:cubicBezTo>
                    <a:pt x="215" y="6145"/>
                    <a:pt x="137" y="6588"/>
                    <a:pt x="78" y="7030"/>
                  </a:cubicBezTo>
                  <a:cubicBezTo>
                    <a:pt x="26" y="7472"/>
                    <a:pt x="7" y="7914"/>
                    <a:pt x="0" y="8363"/>
                  </a:cubicBezTo>
                  <a:cubicBezTo>
                    <a:pt x="7" y="9248"/>
                    <a:pt x="111" y="10139"/>
                    <a:pt x="312" y="11010"/>
                  </a:cubicBezTo>
                  <a:cubicBezTo>
                    <a:pt x="416" y="11439"/>
                    <a:pt x="540" y="11869"/>
                    <a:pt x="683" y="12291"/>
                  </a:cubicBezTo>
                  <a:cubicBezTo>
                    <a:pt x="813" y="12675"/>
                    <a:pt x="959" y="13048"/>
                    <a:pt x="1136" y="13415"/>
                  </a:cubicBezTo>
                  <a:lnTo>
                    <a:pt x="1136" y="13415"/>
                  </a:lnTo>
                  <a:cubicBezTo>
                    <a:pt x="625" y="13657"/>
                    <a:pt x="256" y="14169"/>
                    <a:pt x="195" y="14737"/>
                  </a:cubicBezTo>
                  <a:cubicBezTo>
                    <a:pt x="163" y="15036"/>
                    <a:pt x="221" y="15354"/>
                    <a:pt x="377" y="15621"/>
                  </a:cubicBezTo>
                  <a:cubicBezTo>
                    <a:pt x="527" y="15894"/>
                    <a:pt x="768" y="16102"/>
                    <a:pt x="1028" y="16245"/>
                  </a:cubicBezTo>
                  <a:cubicBezTo>
                    <a:pt x="1288" y="16389"/>
                    <a:pt x="1574" y="16480"/>
                    <a:pt x="1860" y="16532"/>
                  </a:cubicBezTo>
                  <a:cubicBezTo>
                    <a:pt x="2146" y="16590"/>
                    <a:pt x="2433" y="16610"/>
                    <a:pt x="2712" y="16642"/>
                  </a:cubicBezTo>
                  <a:cubicBezTo>
                    <a:pt x="3226" y="16697"/>
                    <a:pt x="3739" y="16779"/>
                    <a:pt x="4242" y="16900"/>
                  </a:cubicBezTo>
                  <a:lnTo>
                    <a:pt x="4242" y="16900"/>
                  </a:lnTo>
                  <a:cubicBezTo>
                    <a:pt x="4228" y="17109"/>
                    <a:pt x="4284" y="17322"/>
                    <a:pt x="4403" y="17494"/>
                  </a:cubicBezTo>
                  <a:cubicBezTo>
                    <a:pt x="4546" y="17702"/>
                    <a:pt x="4793" y="17845"/>
                    <a:pt x="5054" y="17858"/>
                  </a:cubicBezTo>
                  <a:cubicBezTo>
                    <a:pt x="5067" y="17859"/>
                    <a:pt x="5081" y="17859"/>
                    <a:pt x="5095" y="17859"/>
                  </a:cubicBezTo>
                  <a:cubicBezTo>
                    <a:pt x="5339" y="17859"/>
                    <a:pt x="5564" y="17751"/>
                    <a:pt x="5736" y="17585"/>
                  </a:cubicBezTo>
                  <a:cubicBezTo>
                    <a:pt x="5790" y="17533"/>
                    <a:pt x="5839" y="17475"/>
                    <a:pt x="5879" y="17411"/>
                  </a:cubicBezTo>
                  <a:lnTo>
                    <a:pt x="5879" y="17411"/>
                  </a:lnTo>
                  <a:cubicBezTo>
                    <a:pt x="5915" y="17475"/>
                    <a:pt x="5957" y="17536"/>
                    <a:pt x="6003" y="17592"/>
                  </a:cubicBezTo>
                  <a:cubicBezTo>
                    <a:pt x="6159" y="17774"/>
                    <a:pt x="6387" y="17904"/>
                    <a:pt x="6640" y="17930"/>
                  </a:cubicBezTo>
                  <a:cubicBezTo>
                    <a:pt x="6670" y="17933"/>
                    <a:pt x="6699" y="17934"/>
                    <a:pt x="6727" y="17934"/>
                  </a:cubicBezTo>
                  <a:cubicBezTo>
                    <a:pt x="6950" y="17934"/>
                    <a:pt x="7163" y="17848"/>
                    <a:pt x="7330" y="17722"/>
                  </a:cubicBezTo>
                  <a:cubicBezTo>
                    <a:pt x="7400" y="17666"/>
                    <a:pt x="7465" y="17600"/>
                    <a:pt x="7519" y="17526"/>
                  </a:cubicBezTo>
                  <a:lnTo>
                    <a:pt x="7519" y="17526"/>
                  </a:lnTo>
                  <a:cubicBezTo>
                    <a:pt x="7556" y="17590"/>
                    <a:pt x="7601" y="17649"/>
                    <a:pt x="7655" y="17702"/>
                  </a:cubicBezTo>
                  <a:cubicBezTo>
                    <a:pt x="7795" y="17848"/>
                    <a:pt x="7993" y="17947"/>
                    <a:pt x="8206" y="17947"/>
                  </a:cubicBezTo>
                  <a:cubicBezTo>
                    <a:pt x="8230" y="17947"/>
                    <a:pt x="8255" y="17946"/>
                    <a:pt x="8279" y="17943"/>
                  </a:cubicBezTo>
                  <a:cubicBezTo>
                    <a:pt x="8513" y="17917"/>
                    <a:pt x="8722" y="17787"/>
                    <a:pt x="8858" y="17611"/>
                  </a:cubicBezTo>
                  <a:cubicBezTo>
                    <a:pt x="8887" y="17575"/>
                    <a:pt x="8914" y="17536"/>
                    <a:pt x="8938" y="17496"/>
                  </a:cubicBezTo>
                  <a:lnTo>
                    <a:pt x="8938" y="17496"/>
                  </a:lnTo>
                  <a:cubicBezTo>
                    <a:pt x="8970" y="17540"/>
                    <a:pt x="9007" y="17581"/>
                    <a:pt x="9047" y="17618"/>
                  </a:cubicBezTo>
                  <a:cubicBezTo>
                    <a:pt x="9182" y="17753"/>
                    <a:pt x="9367" y="17844"/>
                    <a:pt x="9568" y="17844"/>
                  </a:cubicBezTo>
                  <a:cubicBezTo>
                    <a:pt x="9609" y="17844"/>
                    <a:pt x="9649" y="17840"/>
                    <a:pt x="9691" y="17832"/>
                  </a:cubicBezTo>
                  <a:cubicBezTo>
                    <a:pt x="9925" y="17793"/>
                    <a:pt x="10120" y="17637"/>
                    <a:pt x="10237" y="17449"/>
                  </a:cubicBezTo>
                  <a:cubicBezTo>
                    <a:pt x="10256" y="17417"/>
                    <a:pt x="10274" y="17384"/>
                    <a:pt x="10291" y="17350"/>
                  </a:cubicBezTo>
                  <a:lnTo>
                    <a:pt x="10291" y="17350"/>
                  </a:lnTo>
                  <a:cubicBezTo>
                    <a:pt x="10327" y="17403"/>
                    <a:pt x="10368" y="17451"/>
                    <a:pt x="10413" y="17494"/>
                  </a:cubicBezTo>
                  <a:cubicBezTo>
                    <a:pt x="10579" y="17661"/>
                    <a:pt x="10805" y="17775"/>
                    <a:pt x="11049" y="17775"/>
                  </a:cubicBezTo>
                  <a:cubicBezTo>
                    <a:pt x="11063" y="17775"/>
                    <a:pt x="11076" y="17774"/>
                    <a:pt x="11089" y="17774"/>
                  </a:cubicBezTo>
                  <a:cubicBezTo>
                    <a:pt x="11349" y="17767"/>
                    <a:pt x="11583" y="17644"/>
                    <a:pt x="11752" y="17462"/>
                  </a:cubicBezTo>
                  <a:cubicBezTo>
                    <a:pt x="11887" y="17305"/>
                    <a:pt x="11982" y="17108"/>
                    <a:pt x="11999" y="16900"/>
                  </a:cubicBezTo>
                  <a:lnTo>
                    <a:pt x="11999" y="16900"/>
                  </a:lnTo>
                  <a:cubicBezTo>
                    <a:pt x="12029" y="16900"/>
                    <a:pt x="12058" y="16901"/>
                    <a:pt x="12088" y="16901"/>
                  </a:cubicBezTo>
                  <a:cubicBezTo>
                    <a:pt x="12601" y="16901"/>
                    <a:pt x="13108" y="16820"/>
                    <a:pt x="13599" y="16694"/>
                  </a:cubicBezTo>
                  <a:cubicBezTo>
                    <a:pt x="14152" y="16558"/>
                    <a:pt x="14731" y="16376"/>
                    <a:pt x="15206" y="16011"/>
                  </a:cubicBezTo>
                  <a:cubicBezTo>
                    <a:pt x="15440" y="15829"/>
                    <a:pt x="15648" y="15595"/>
                    <a:pt x="15778" y="15322"/>
                  </a:cubicBezTo>
                  <a:cubicBezTo>
                    <a:pt x="15908" y="15042"/>
                    <a:pt x="15960" y="14730"/>
                    <a:pt x="15928" y="14431"/>
                  </a:cubicBezTo>
                  <a:cubicBezTo>
                    <a:pt x="15908" y="14125"/>
                    <a:pt x="15811" y="13833"/>
                    <a:pt x="15648" y="13579"/>
                  </a:cubicBezTo>
                  <a:cubicBezTo>
                    <a:pt x="15563" y="13449"/>
                    <a:pt x="15472" y="13332"/>
                    <a:pt x="15355" y="13228"/>
                  </a:cubicBezTo>
                  <a:cubicBezTo>
                    <a:pt x="15303" y="13176"/>
                    <a:pt x="15238" y="13130"/>
                    <a:pt x="15180" y="13085"/>
                  </a:cubicBezTo>
                  <a:cubicBezTo>
                    <a:pt x="15151" y="13066"/>
                    <a:pt x="15117" y="13042"/>
                    <a:pt x="15076" y="13024"/>
                  </a:cubicBezTo>
                  <a:lnTo>
                    <a:pt x="15076" y="13024"/>
                  </a:lnTo>
                  <a:cubicBezTo>
                    <a:pt x="15339" y="12477"/>
                    <a:pt x="15537" y="11918"/>
                    <a:pt x="15706" y="11342"/>
                  </a:cubicBezTo>
                  <a:cubicBezTo>
                    <a:pt x="15889" y="10724"/>
                    <a:pt x="16019" y="10100"/>
                    <a:pt x="16103" y="9462"/>
                  </a:cubicBezTo>
                  <a:cubicBezTo>
                    <a:pt x="16188" y="8825"/>
                    <a:pt x="16214" y="8181"/>
                    <a:pt x="16188" y="7544"/>
                  </a:cubicBezTo>
                  <a:cubicBezTo>
                    <a:pt x="16162" y="6900"/>
                    <a:pt x="16077" y="6263"/>
                    <a:pt x="15928" y="5638"/>
                  </a:cubicBezTo>
                  <a:cubicBezTo>
                    <a:pt x="15778" y="5014"/>
                    <a:pt x="15570" y="4409"/>
                    <a:pt x="15297" y="3824"/>
                  </a:cubicBezTo>
                  <a:cubicBezTo>
                    <a:pt x="15232" y="3681"/>
                    <a:pt x="15147" y="3544"/>
                    <a:pt x="15069" y="3401"/>
                  </a:cubicBezTo>
                  <a:lnTo>
                    <a:pt x="14939" y="3199"/>
                  </a:lnTo>
                  <a:lnTo>
                    <a:pt x="14867" y="3102"/>
                  </a:lnTo>
                  <a:lnTo>
                    <a:pt x="14796" y="3004"/>
                  </a:lnTo>
                  <a:lnTo>
                    <a:pt x="14653" y="2816"/>
                  </a:lnTo>
                  <a:lnTo>
                    <a:pt x="14490" y="2634"/>
                  </a:lnTo>
                  <a:lnTo>
                    <a:pt x="14412" y="2543"/>
                  </a:lnTo>
                  <a:lnTo>
                    <a:pt x="14328" y="2458"/>
                  </a:lnTo>
                  <a:lnTo>
                    <a:pt x="14159" y="2289"/>
                  </a:lnTo>
                  <a:cubicBezTo>
                    <a:pt x="13697" y="1847"/>
                    <a:pt x="13170" y="1476"/>
                    <a:pt x="12604" y="1170"/>
                  </a:cubicBezTo>
                  <a:cubicBezTo>
                    <a:pt x="12045" y="871"/>
                    <a:pt x="11447" y="637"/>
                    <a:pt x="10835" y="455"/>
                  </a:cubicBezTo>
                  <a:lnTo>
                    <a:pt x="10835" y="455"/>
                  </a:lnTo>
                  <a:cubicBezTo>
                    <a:pt x="11447" y="650"/>
                    <a:pt x="12032" y="897"/>
                    <a:pt x="12591" y="1203"/>
                  </a:cubicBezTo>
                  <a:cubicBezTo>
                    <a:pt x="13144" y="1515"/>
                    <a:pt x="13658" y="1892"/>
                    <a:pt x="14113" y="2334"/>
                  </a:cubicBezTo>
                  <a:lnTo>
                    <a:pt x="14276" y="2510"/>
                  </a:lnTo>
                  <a:lnTo>
                    <a:pt x="14360" y="2595"/>
                  </a:lnTo>
                  <a:lnTo>
                    <a:pt x="14438" y="2686"/>
                  </a:lnTo>
                  <a:lnTo>
                    <a:pt x="14588" y="2868"/>
                  </a:lnTo>
                  <a:lnTo>
                    <a:pt x="14731" y="3056"/>
                  </a:lnTo>
                  <a:lnTo>
                    <a:pt x="14802" y="3154"/>
                  </a:lnTo>
                  <a:lnTo>
                    <a:pt x="14861" y="3251"/>
                  </a:lnTo>
                  <a:lnTo>
                    <a:pt x="14991" y="3453"/>
                  </a:lnTo>
                  <a:cubicBezTo>
                    <a:pt x="15063" y="3590"/>
                    <a:pt x="15147" y="3726"/>
                    <a:pt x="15212" y="3869"/>
                  </a:cubicBezTo>
                  <a:cubicBezTo>
                    <a:pt x="15472" y="4442"/>
                    <a:pt x="15667" y="5053"/>
                    <a:pt x="15804" y="5671"/>
                  </a:cubicBezTo>
                  <a:cubicBezTo>
                    <a:pt x="16084" y="6900"/>
                    <a:pt x="16116" y="8188"/>
                    <a:pt x="15941" y="9436"/>
                  </a:cubicBezTo>
                  <a:cubicBezTo>
                    <a:pt x="15850" y="10067"/>
                    <a:pt x="15713" y="10685"/>
                    <a:pt x="15531" y="11290"/>
                  </a:cubicBezTo>
                  <a:cubicBezTo>
                    <a:pt x="15349" y="11895"/>
                    <a:pt x="15121" y="12493"/>
                    <a:pt x="14835" y="13046"/>
                  </a:cubicBezTo>
                  <a:lnTo>
                    <a:pt x="14835" y="13052"/>
                  </a:lnTo>
                  <a:cubicBezTo>
                    <a:pt x="14828" y="13065"/>
                    <a:pt x="14822" y="13085"/>
                    <a:pt x="14822" y="13111"/>
                  </a:cubicBezTo>
                  <a:cubicBezTo>
                    <a:pt x="14828" y="13159"/>
                    <a:pt x="14873" y="13196"/>
                    <a:pt x="14921" y="13196"/>
                  </a:cubicBezTo>
                  <a:cubicBezTo>
                    <a:pt x="14925" y="13196"/>
                    <a:pt x="14929" y="13196"/>
                    <a:pt x="14933" y="13195"/>
                  </a:cubicBezTo>
                  <a:cubicBezTo>
                    <a:pt x="14935" y="13195"/>
                    <a:pt x="14938" y="13194"/>
                    <a:pt x="14941" y="13194"/>
                  </a:cubicBezTo>
                  <a:cubicBezTo>
                    <a:pt x="14969" y="13194"/>
                    <a:pt x="15016" y="13219"/>
                    <a:pt x="15063" y="13254"/>
                  </a:cubicBezTo>
                  <a:cubicBezTo>
                    <a:pt x="15115" y="13293"/>
                    <a:pt x="15173" y="13332"/>
                    <a:pt x="15219" y="13377"/>
                  </a:cubicBezTo>
                  <a:cubicBezTo>
                    <a:pt x="15316" y="13468"/>
                    <a:pt x="15401" y="13579"/>
                    <a:pt x="15466" y="13690"/>
                  </a:cubicBezTo>
                  <a:cubicBezTo>
                    <a:pt x="15609" y="13917"/>
                    <a:pt x="15693" y="14177"/>
                    <a:pt x="15713" y="14444"/>
                  </a:cubicBezTo>
                  <a:cubicBezTo>
                    <a:pt x="15739" y="14711"/>
                    <a:pt x="15687" y="14984"/>
                    <a:pt x="15576" y="15224"/>
                  </a:cubicBezTo>
                  <a:cubicBezTo>
                    <a:pt x="15459" y="15459"/>
                    <a:pt x="15284" y="15667"/>
                    <a:pt x="15069" y="15829"/>
                  </a:cubicBezTo>
                  <a:cubicBezTo>
                    <a:pt x="14848" y="15998"/>
                    <a:pt x="14607" y="16122"/>
                    <a:pt x="14347" y="16226"/>
                  </a:cubicBezTo>
                  <a:cubicBezTo>
                    <a:pt x="14087" y="16324"/>
                    <a:pt x="13814" y="16402"/>
                    <a:pt x="13547" y="16467"/>
                  </a:cubicBezTo>
                  <a:cubicBezTo>
                    <a:pt x="13057" y="16589"/>
                    <a:pt x="12556" y="16665"/>
                    <a:pt x="12054" y="16665"/>
                  </a:cubicBezTo>
                  <a:cubicBezTo>
                    <a:pt x="11997" y="16665"/>
                    <a:pt x="11939" y="16664"/>
                    <a:pt x="11882" y="16662"/>
                  </a:cubicBezTo>
                  <a:lnTo>
                    <a:pt x="11869" y="16662"/>
                  </a:lnTo>
                  <a:cubicBezTo>
                    <a:pt x="11804" y="16662"/>
                    <a:pt x="11759" y="16720"/>
                    <a:pt x="11759" y="16785"/>
                  </a:cubicBezTo>
                  <a:cubicBezTo>
                    <a:pt x="11772" y="16967"/>
                    <a:pt x="11700" y="17156"/>
                    <a:pt x="11570" y="17299"/>
                  </a:cubicBezTo>
                  <a:cubicBezTo>
                    <a:pt x="11447" y="17436"/>
                    <a:pt x="11264" y="17527"/>
                    <a:pt x="11082" y="17533"/>
                  </a:cubicBezTo>
                  <a:cubicBezTo>
                    <a:pt x="11076" y="17533"/>
                    <a:pt x="11069" y="17534"/>
                    <a:pt x="11063" y="17534"/>
                  </a:cubicBezTo>
                  <a:cubicBezTo>
                    <a:pt x="10887" y="17534"/>
                    <a:pt x="10713" y="17450"/>
                    <a:pt x="10588" y="17319"/>
                  </a:cubicBezTo>
                  <a:cubicBezTo>
                    <a:pt x="10482" y="17218"/>
                    <a:pt x="10407" y="17085"/>
                    <a:pt x="10382" y="16946"/>
                  </a:cubicBezTo>
                  <a:lnTo>
                    <a:pt x="10382" y="16946"/>
                  </a:lnTo>
                  <a:cubicBezTo>
                    <a:pt x="10382" y="16909"/>
                    <a:pt x="10379" y="16871"/>
                    <a:pt x="10373" y="16834"/>
                  </a:cubicBezTo>
                  <a:lnTo>
                    <a:pt x="10373" y="16834"/>
                  </a:lnTo>
                  <a:cubicBezTo>
                    <a:pt x="10373" y="16831"/>
                    <a:pt x="10373" y="16827"/>
                    <a:pt x="10373" y="16824"/>
                  </a:cubicBezTo>
                  <a:lnTo>
                    <a:pt x="10373" y="16824"/>
                  </a:lnTo>
                  <a:lnTo>
                    <a:pt x="10372" y="16824"/>
                  </a:lnTo>
                  <a:lnTo>
                    <a:pt x="10372" y="16824"/>
                  </a:lnTo>
                  <a:cubicBezTo>
                    <a:pt x="10370" y="16816"/>
                    <a:pt x="10369" y="16807"/>
                    <a:pt x="10367" y="16798"/>
                  </a:cubicBezTo>
                  <a:cubicBezTo>
                    <a:pt x="10360" y="16746"/>
                    <a:pt x="10308" y="16701"/>
                    <a:pt x="10250" y="16701"/>
                  </a:cubicBezTo>
                  <a:cubicBezTo>
                    <a:pt x="10185" y="16701"/>
                    <a:pt x="10126" y="16753"/>
                    <a:pt x="10126" y="16818"/>
                  </a:cubicBezTo>
                  <a:cubicBezTo>
                    <a:pt x="10125" y="16869"/>
                    <a:pt x="10129" y="16920"/>
                    <a:pt x="10137" y="16970"/>
                  </a:cubicBezTo>
                  <a:lnTo>
                    <a:pt x="10137" y="16970"/>
                  </a:lnTo>
                  <a:cubicBezTo>
                    <a:pt x="10132" y="17090"/>
                    <a:pt x="10091" y="17213"/>
                    <a:pt x="10029" y="17319"/>
                  </a:cubicBezTo>
                  <a:cubicBezTo>
                    <a:pt x="9938" y="17455"/>
                    <a:pt x="9801" y="17566"/>
                    <a:pt x="9645" y="17585"/>
                  </a:cubicBezTo>
                  <a:cubicBezTo>
                    <a:pt x="9623" y="17589"/>
                    <a:pt x="9599" y="17591"/>
                    <a:pt x="9576" y="17591"/>
                  </a:cubicBezTo>
                  <a:cubicBezTo>
                    <a:pt x="9450" y="17591"/>
                    <a:pt x="9315" y="17534"/>
                    <a:pt x="9222" y="17436"/>
                  </a:cubicBezTo>
                  <a:cubicBezTo>
                    <a:pt x="9137" y="17355"/>
                    <a:pt x="9079" y="17251"/>
                    <a:pt x="9067" y="17144"/>
                  </a:cubicBezTo>
                  <a:lnTo>
                    <a:pt x="9067" y="17144"/>
                  </a:lnTo>
                  <a:cubicBezTo>
                    <a:pt x="9075" y="17095"/>
                    <a:pt x="9079" y="17044"/>
                    <a:pt x="9079" y="16993"/>
                  </a:cubicBezTo>
                  <a:cubicBezTo>
                    <a:pt x="9079" y="16941"/>
                    <a:pt x="9034" y="16889"/>
                    <a:pt x="8975" y="16876"/>
                  </a:cubicBezTo>
                  <a:cubicBezTo>
                    <a:pt x="8965" y="16873"/>
                    <a:pt x="8954" y="16872"/>
                    <a:pt x="8944" y="16872"/>
                  </a:cubicBezTo>
                  <a:cubicBezTo>
                    <a:pt x="8889" y="16872"/>
                    <a:pt x="8837" y="16913"/>
                    <a:pt x="8826" y="16967"/>
                  </a:cubicBezTo>
                  <a:cubicBezTo>
                    <a:pt x="8823" y="16978"/>
                    <a:pt x="8821" y="16989"/>
                    <a:pt x="8820" y="17000"/>
                  </a:cubicBezTo>
                  <a:lnTo>
                    <a:pt x="8820" y="17000"/>
                  </a:lnTo>
                  <a:lnTo>
                    <a:pt x="8819" y="17000"/>
                  </a:lnTo>
                  <a:lnTo>
                    <a:pt x="8819" y="17000"/>
                  </a:lnTo>
                  <a:cubicBezTo>
                    <a:pt x="8819" y="17001"/>
                    <a:pt x="8819" y="17002"/>
                    <a:pt x="8819" y="17003"/>
                  </a:cubicBezTo>
                  <a:lnTo>
                    <a:pt x="8819" y="17003"/>
                  </a:lnTo>
                  <a:cubicBezTo>
                    <a:pt x="8814" y="17040"/>
                    <a:pt x="8811" y="17077"/>
                    <a:pt x="8812" y="17114"/>
                  </a:cubicBezTo>
                  <a:lnTo>
                    <a:pt x="8812" y="17114"/>
                  </a:lnTo>
                  <a:cubicBezTo>
                    <a:pt x="8793" y="17237"/>
                    <a:pt x="8736" y="17356"/>
                    <a:pt x="8657" y="17455"/>
                  </a:cubicBezTo>
                  <a:cubicBezTo>
                    <a:pt x="8552" y="17579"/>
                    <a:pt x="8409" y="17670"/>
                    <a:pt x="8253" y="17683"/>
                  </a:cubicBezTo>
                  <a:cubicBezTo>
                    <a:pt x="8237" y="17685"/>
                    <a:pt x="8221" y="17686"/>
                    <a:pt x="8205" y="17686"/>
                  </a:cubicBezTo>
                  <a:cubicBezTo>
                    <a:pt x="8075" y="17686"/>
                    <a:pt x="7935" y="17618"/>
                    <a:pt x="7837" y="17520"/>
                  </a:cubicBezTo>
                  <a:cubicBezTo>
                    <a:pt x="7727" y="17403"/>
                    <a:pt x="7668" y="17247"/>
                    <a:pt x="7700" y="17110"/>
                  </a:cubicBezTo>
                  <a:lnTo>
                    <a:pt x="7699" y="17110"/>
                  </a:lnTo>
                  <a:lnTo>
                    <a:pt x="7699" y="17110"/>
                  </a:lnTo>
                  <a:cubicBezTo>
                    <a:pt x="7700" y="17108"/>
                    <a:pt x="7700" y="17106"/>
                    <a:pt x="7700" y="17104"/>
                  </a:cubicBezTo>
                  <a:cubicBezTo>
                    <a:pt x="7714" y="17032"/>
                    <a:pt x="7668" y="16967"/>
                    <a:pt x="7603" y="16954"/>
                  </a:cubicBezTo>
                  <a:cubicBezTo>
                    <a:pt x="7592" y="16951"/>
                    <a:pt x="7580" y="16950"/>
                    <a:pt x="7569" y="16950"/>
                  </a:cubicBezTo>
                  <a:cubicBezTo>
                    <a:pt x="7510" y="16950"/>
                    <a:pt x="7458" y="16992"/>
                    <a:pt x="7447" y="17052"/>
                  </a:cubicBezTo>
                  <a:cubicBezTo>
                    <a:pt x="7446" y="17056"/>
                    <a:pt x="7445" y="17061"/>
                    <a:pt x="7443" y="17065"/>
                  </a:cubicBezTo>
                  <a:lnTo>
                    <a:pt x="7443" y="17065"/>
                  </a:lnTo>
                  <a:lnTo>
                    <a:pt x="7440" y="17065"/>
                  </a:lnTo>
                  <a:cubicBezTo>
                    <a:pt x="7414" y="17234"/>
                    <a:pt x="7310" y="17397"/>
                    <a:pt x="7167" y="17514"/>
                  </a:cubicBezTo>
                  <a:cubicBezTo>
                    <a:pt x="7042" y="17610"/>
                    <a:pt x="6888" y="17667"/>
                    <a:pt x="6734" y="17667"/>
                  </a:cubicBezTo>
                  <a:cubicBezTo>
                    <a:pt x="6711" y="17667"/>
                    <a:pt x="6689" y="17666"/>
                    <a:pt x="6666" y="17663"/>
                  </a:cubicBezTo>
                  <a:cubicBezTo>
                    <a:pt x="6491" y="17650"/>
                    <a:pt x="6322" y="17553"/>
                    <a:pt x="6205" y="17416"/>
                  </a:cubicBezTo>
                  <a:cubicBezTo>
                    <a:pt x="6096" y="17283"/>
                    <a:pt x="6026" y="17122"/>
                    <a:pt x="6022" y="16959"/>
                  </a:cubicBezTo>
                  <a:lnTo>
                    <a:pt x="6022" y="16959"/>
                  </a:lnTo>
                  <a:cubicBezTo>
                    <a:pt x="6023" y="16942"/>
                    <a:pt x="6023" y="16926"/>
                    <a:pt x="6023" y="16909"/>
                  </a:cubicBezTo>
                  <a:cubicBezTo>
                    <a:pt x="6023" y="16844"/>
                    <a:pt x="5971" y="16785"/>
                    <a:pt x="5899" y="16779"/>
                  </a:cubicBezTo>
                  <a:cubicBezTo>
                    <a:pt x="5827" y="16779"/>
                    <a:pt x="5762" y="16837"/>
                    <a:pt x="5756" y="16909"/>
                  </a:cubicBezTo>
                  <a:cubicBezTo>
                    <a:pt x="5755" y="16931"/>
                    <a:pt x="5755" y="16954"/>
                    <a:pt x="5755" y="16976"/>
                  </a:cubicBezTo>
                  <a:lnTo>
                    <a:pt x="5755" y="16976"/>
                  </a:lnTo>
                  <a:cubicBezTo>
                    <a:pt x="5745" y="17129"/>
                    <a:pt x="5670" y="17286"/>
                    <a:pt x="5548" y="17397"/>
                  </a:cubicBezTo>
                  <a:cubicBezTo>
                    <a:pt x="5423" y="17522"/>
                    <a:pt x="5250" y="17599"/>
                    <a:pt x="5086" y="17599"/>
                  </a:cubicBezTo>
                  <a:cubicBezTo>
                    <a:pt x="5080" y="17599"/>
                    <a:pt x="5073" y="17598"/>
                    <a:pt x="5067" y="17598"/>
                  </a:cubicBezTo>
                  <a:cubicBezTo>
                    <a:pt x="4891" y="17592"/>
                    <a:pt x="4722" y="17494"/>
                    <a:pt x="4618" y="17345"/>
                  </a:cubicBezTo>
                  <a:cubicBezTo>
                    <a:pt x="4514" y="17195"/>
                    <a:pt x="4475" y="17006"/>
                    <a:pt x="4514" y="16831"/>
                  </a:cubicBezTo>
                  <a:cubicBezTo>
                    <a:pt x="4527" y="16759"/>
                    <a:pt x="4488" y="16694"/>
                    <a:pt x="4416" y="16675"/>
                  </a:cubicBezTo>
                  <a:cubicBezTo>
                    <a:pt x="3863" y="16545"/>
                    <a:pt x="3304" y="16447"/>
                    <a:pt x="2738" y="16389"/>
                  </a:cubicBezTo>
                  <a:cubicBezTo>
                    <a:pt x="2179" y="16337"/>
                    <a:pt x="1613" y="16291"/>
                    <a:pt x="1145" y="16031"/>
                  </a:cubicBezTo>
                  <a:cubicBezTo>
                    <a:pt x="917" y="15901"/>
                    <a:pt x="716" y="15725"/>
                    <a:pt x="586" y="15504"/>
                  </a:cubicBezTo>
                  <a:cubicBezTo>
                    <a:pt x="462" y="15283"/>
                    <a:pt x="410" y="15016"/>
                    <a:pt x="436" y="14756"/>
                  </a:cubicBezTo>
                  <a:cubicBezTo>
                    <a:pt x="481" y="14242"/>
                    <a:pt x="852" y="13761"/>
                    <a:pt x="1340" y="13586"/>
                  </a:cubicBezTo>
                  <a:cubicBezTo>
                    <a:pt x="1340" y="13586"/>
                    <a:pt x="1346" y="13579"/>
                    <a:pt x="1353" y="13579"/>
                  </a:cubicBezTo>
                  <a:cubicBezTo>
                    <a:pt x="1411" y="13553"/>
                    <a:pt x="1431" y="13481"/>
                    <a:pt x="1405" y="13423"/>
                  </a:cubicBezTo>
                  <a:lnTo>
                    <a:pt x="1405" y="13416"/>
                  </a:lnTo>
                  <a:cubicBezTo>
                    <a:pt x="1210" y="13033"/>
                    <a:pt x="1047" y="12623"/>
                    <a:pt x="904" y="12213"/>
                  </a:cubicBezTo>
                  <a:cubicBezTo>
                    <a:pt x="761" y="11804"/>
                    <a:pt x="638" y="11381"/>
                    <a:pt x="540" y="10958"/>
                  </a:cubicBezTo>
                  <a:cubicBezTo>
                    <a:pt x="338" y="10106"/>
                    <a:pt x="221" y="9235"/>
                    <a:pt x="208" y="8357"/>
                  </a:cubicBezTo>
                  <a:cubicBezTo>
                    <a:pt x="208" y="7921"/>
                    <a:pt x="228" y="7485"/>
                    <a:pt x="273" y="7049"/>
                  </a:cubicBezTo>
                  <a:cubicBezTo>
                    <a:pt x="332" y="6620"/>
                    <a:pt x="397" y="6185"/>
                    <a:pt x="507" y="5762"/>
                  </a:cubicBezTo>
                  <a:cubicBezTo>
                    <a:pt x="716" y="4910"/>
                    <a:pt x="1054" y="4097"/>
                    <a:pt x="1483" y="3336"/>
                  </a:cubicBezTo>
                  <a:cubicBezTo>
                    <a:pt x="1912" y="2575"/>
                    <a:pt x="2524" y="1925"/>
                    <a:pt x="3239" y="1430"/>
                  </a:cubicBezTo>
                  <a:cubicBezTo>
                    <a:pt x="3954" y="923"/>
                    <a:pt x="4767" y="572"/>
                    <a:pt x="5619" y="351"/>
                  </a:cubicBezTo>
                  <a:cubicBezTo>
                    <a:pt x="6397" y="149"/>
                    <a:pt x="7196" y="56"/>
                    <a:pt x="8002" y="56"/>
                  </a:cubicBezTo>
                  <a:cubicBezTo>
                    <a:pt x="8079" y="56"/>
                    <a:pt x="8156" y="56"/>
                    <a:pt x="8234" y="58"/>
                  </a:cubicBezTo>
                  <a:cubicBezTo>
                    <a:pt x="9112" y="84"/>
                    <a:pt x="9990" y="214"/>
                    <a:pt x="10835" y="455"/>
                  </a:cubicBezTo>
                  <a:cubicBezTo>
                    <a:pt x="9867" y="156"/>
                    <a:pt x="8851" y="1"/>
                    <a:pt x="7834" y="1"/>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24"/>
            <p:cNvSpPr/>
            <p:nvPr/>
          </p:nvSpPr>
          <p:spPr>
            <a:xfrm>
              <a:off x="8519345" y="9565885"/>
              <a:ext cx="102665" cy="209598"/>
            </a:xfrm>
            <a:custGeom>
              <a:rect b="b" l="l" r="r" t="t"/>
              <a:pathLst>
                <a:path extrusionOk="0" h="2750" w="1347">
                  <a:moveTo>
                    <a:pt x="1163" y="1"/>
                  </a:moveTo>
                  <a:cubicBezTo>
                    <a:pt x="1105" y="1"/>
                    <a:pt x="1046" y="27"/>
                    <a:pt x="1009" y="84"/>
                  </a:cubicBezTo>
                  <a:lnTo>
                    <a:pt x="423" y="988"/>
                  </a:lnTo>
                  <a:cubicBezTo>
                    <a:pt x="319" y="1144"/>
                    <a:pt x="222" y="1300"/>
                    <a:pt x="144" y="1476"/>
                  </a:cubicBezTo>
                  <a:cubicBezTo>
                    <a:pt x="46" y="1697"/>
                    <a:pt x="0" y="1944"/>
                    <a:pt x="7" y="2191"/>
                  </a:cubicBezTo>
                  <a:cubicBezTo>
                    <a:pt x="13" y="2289"/>
                    <a:pt x="26" y="2386"/>
                    <a:pt x="65" y="2471"/>
                  </a:cubicBezTo>
                  <a:cubicBezTo>
                    <a:pt x="144" y="2620"/>
                    <a:pt x="313" y="2718"/>
                    <a:pt x="482" y="2744"/>
                  </a:cubicBezTo>
                  <a:cubicBezTo>
                    <a:pt x="512" y="2748"/>
                    <a:pt x="543" y="2750"/>
                    <a:pt x="575" y="2750"/>
                  </a:cubicBezTo>
                  <a:cubicBezTo>
                    <a:pt x="750" y="2750"/>
                    <a:pt x="931" y="2687"/>
                    <a:pt x="1041" y="2549"/>
                  </a:cubicBezTo>
                  <a:cubicBezTo>
                    <a:pt x="1132" y="2432"/>
                    <a:pt x="1165" y="2282"/>
                    <a:pt x="1191" y="2133"/>
                  </a:cubicBezTo>
                  <a:cubicBezTo>
                    <a:pt x="1295" y="1521"/>
                    <a:pt x="1347" y="897"/>
                    <a:pt x="1347" y="279"/>
                  </a:cubicBezTo>
                  <a:cubicBezTo>
                    <a:pt x="1347" y="234"/>
                    <a:pt x="1347" y="194"/>
                    <a:pt x="1340" y="149"/>
                  </a:cubicBezTo>
                  <a:cubicBezTo>
                    <a:pt x="1325" y="54"/>
                    <a:pt x="1245" y="1"/>
                    <a:pt x="1163" y="1"/>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24"/>
            <p:cNvSpPr/>
            <p:nvPr/>
          </p:nvSpPr>
          <p:spPr>
            <a:xfrm>
              <a:off x="8640760" y="9565809"/>
              <a:ext cx="97254" cy="198013"/>
            </a:xfrm>
            <a:custGeom>
              <a:rect b="b" l="l" r="r" t="t"/>
              <a:pathLst>
                <a:path extrusionOk="0" h="2598" w="1276">
                  <a:moveTo>
                    <a:pt x="181" y="0"/>
                  </a:moveTo>
                  <a:cubicBezTo>
                    <a:pt x="102" y="0"/>
                    <a:pt x="25" y="51"/>
                    <a:pt x="14" y="143"/>
                  </a:cubicBezTo>
                  <a:cubicBezTo>
                    <a:pt x="7" y="182"/>
                    <a:pt x="7" y="222"/>
                    <a:pt x="7" y="261"/>
                  </a:cubicBezTo>
                  <a:cubicBezTo>
                    <a:pt x="1" y="852"/>
                    <a:pt x="53" y="1438"/>
                    <a:pt x="157" y="2016"/>
                  </a:cubicBezTo>
                  <a:cubicBezTo>
                    <a:pt x="183" y="2153"/>
                    <a:pt x="209" y="2296"/>
                    <a:pt x="300" y="2407"/>
                  </a:cubicBezTo>
                  <a:cubicBezTo>
                    <a:pt x="396" y="2535"/>
                    <a:pt x="559" y="2597"/>
                    <a:pt x="718" y="2597"/>
                  </a:cubicBezTo>
                  <a:cubicBezTo>
                    <a:pt x="753" y="2597"/>
                    <a:pt x="787" y="2595"/>
                    <a:pt x="820" y="2589"/>
                  </a:cubicBezTo>
                  <a:cubicBezTo>
                    <a:pt x="983" y="2569"/>
                    <a:pt x="1145" y="2478"/>
                    <a:pt x="1217" y="2335"/>
                  </a:cubicBezTo>
                  <a:cubicBezTo>
                    <a:pt x="1256" y="2257"/>
                    <a:pt x="1269" y="2160"/>
                    <a:pt x="1269" y="2075"/>
                  </a:cubicBezTo>
                  <a:cubicBezTo>
                    <a:pt x="1276" y="1841"/>
                    <a:pt x="1237" y="1607"/>
                    <a:pt x="1139" y="1392"/>
                  </a:cubicBezTo>
                  <a:cubicBezTo>
                    <a:pt x="1074" y="1230"/>
                    <a:pt x="976" y="1086"/>
                    <a:pt x="879" y="937"/>
                  </a:cubicBezTo>
                  <a:lnTo>
                    <a:pt x="326" y="78"/>
                  </a:lnTo>
                  <a:cubicBezTo>
                    <a:pt x="291" y="25"/>
                    <a:pt x="236" y="0"/>
                    <a:pt x="181" y="0"/>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24"/>
            <p:cNvSpPr/>
            <p:nvPr/>
          </p:nvSpPr>
          <p:spPr>
            <a:xfrm>
              <a:off x="8160437" y="9382811"/>
              <a:ext cx="333223" cy="340845"/>
            </a:xfrm>
            <a:custGeom>
              <a:rect b="b" l="l" r="r" t="t"/>
              <a:pathLst>
                <a:path extrusionOk="0" h="4472" w="4372">
                  <a:moveTo>
                    <a:pt x="2735" y="0"/>
                  </a:moveTo>
                  <a:cubicBezTo>
                    <a:pt x="2215" y="0"/>
                    <a:pt x="1708" y="189"/>
                    <a:pt x="1243" y="424"/>
                  </a:cubicBezTo>
                  <a:cubicBezTo>
                    <a:pt x="931" y="587"/>
                    <a:pt x="619" y="782"/>
                    <a:pt x="417" y="1068"/>
                  </a:cubicBezTo>
                  <a:cubicBezTo>
                    <a:pt x="254" y="1309"/>
                    <a:pt x="176" y="1595"/>
                    <a:pt x="118" y="1875"/>
                  </a:cubicBezTo>
                  <a:cubicBezTo>
                    <a:pt x="1" y="2512"/>
                    <a:pt x="14" y="3208"/>
                    <a:pt x="378" y="3741"/>
                  </a:cubicBezTo>
                  <a:cubicBezTo>
                    <a:pt x="708" y="4228"/>
                    <a:pt x="1292" y="4471"/>
                    <a:pt x="1884" y="4471"/>
                  </a:cubicBezTo>
                  <a:cubicBezTo>
                    <a:pt x="2225" y="4471"/>
                    <a:pt x="2569" y="4391"/>
                    <a:pt x="2869" y="4229"/>
                  </a:cubicBezTo>
                  <a:cubicBezTo>
                    <a:pt x="3682" y="3787"/>
                    <a:pt x="4170" y="2883"/>
                    <a:pt x="4306" y="1966"/>
                  </a:cubicBezTo>
                  <a:cubicBezTo>
                    <a:pt x="4371" y="1562"/>
                    <a:pt x="4365" y="1127"/>
                    <a:pt x="4170" y="769"/>
                  </a:cubicBezTo>
                  <a:cubicBezTo>
                    <a:pt x="3916" y="288"/>
                    <a:pt x="3357" y="21"/>
                    <a:pt x="2810" y="2"/>
                  </a:cubicBezTo>
                  <a:cubicBezTo>
                    <a:pt x="2785" y="1"/>
                    <a:pt x="2760" y="0"/>
                    <a:pt x="2735" y="0"/>
                  </a:cubicBezTo>
                  <a:close/>
                </a:path>
              </a:pathLst>
            </a:custGeom>
            <a:solidFill>
              <a:srgbClr val="ACA3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24"/>
            <p:cNvSpPr/>
            <p:nvPr/>
          </p:nvSpPr>
          <p:spPr>
            <a:xfrm>
              <a:off x="8766214" y="9383039"/>
              <a:ext cx="311882" cy="316455"/>
            </a:xfrm>
            <a:custGeom>
              <a:rect b="b" l="l" r="r" t="t"/>
              <a:pathLst>
                <a:path extrusionOk="0" h="4152" w="4092">
                  <a:moveTo>
                    <a:pt x="2318" y="0"/>
                  </a:moveTo>
                  <a:cubicBezTo>
                    <a:pt x="1868" y="0"/>
                    <a:pt x="1418" y="136"/>
                    <a:pt x="1008" y="330"/>
                  </a:cubicBezTo>
                  <a:cubicBezTo>
                    <a:pt x="865" y="402"/>
                    <a:pt x="722" y="480"/>
                    <a:pt x="605" y="597"/>
                  </a:cubicBezTo>
                  <a:cubicBezTo>
                    <a:pt x="462" y="740"/>
                    <a:pt x="371" y="929"/>
                    <a:pt x="312" y="1117"/>
                  </a:cubicBezTo>
                  <a:cubicBezTo>
                    <a:pt x="0" y="2041"/>
                    <a:pt x="280" y="3166"/>
                    <a:pt x="1054" y="3758"/>
                  </a:cubicBezTo>
                  <a:cubicBezTo>
                    <a:pt x="1397" y="4020"/>
                    <a:pt x="1832" y="4152"/>
                    <a:pt x="2264" y="4152"/>
                  </a:cubicBezTo>
                  <a:cubicBezTo>
                    <a:pt x="2806" y="4152"/>
                    <a:pt x="3344" y="3944"/>
                    <a:pt x="3688" y="3523"/>
                  </a:cubicBezTo>
                  <a:cubicBezTo>
                    <a:pt x="3824" y="3361"/>
                    <a:pt x="3928" y="3179"/>
                    <a:pt x="3993" y="2977"/>
                  </a:cubicBezTo>
                  <a:cubicBezTo>
                    <a:pt x="4091" y="2678"/>
                    <a:pt x="4091" y="2359"/>
                    <a:pt x="4091" y="2041"/>
                  </a:cubicBezTo>
                  <a:cubicBezTo>
                    <a:pt x="4091" y="1650"/>
                    <a:pt x="4072" y="1247"/>
                    <a:pt x="3902" y="890"/>
                  </a:cubicBezTo>
                  <a:cubicBezTo>
                    <a:pt x="3662" y="402"/>
                    <a:pt x="3135" y="90"/>
                    <a:pt x="2595" y="18"/>
                  </a:cubicBezTo>
                  <a:cubicBezTo>
                    <a:pt x="2503" y="6"/>
                    <a:pt x="2410" y="0"/>
                    <a:pt x="2318" y="0"/>
                  </a:cubicBezTo>
                  <a:close/>
                </a:path>
              </a:pathLst>
            </a:custGeom>
            <a:solidFill>
              <a:srgbClr val="ACA3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24"/>
            <p:cNvSpPr/>
            <p:nvPr/>
          </p:nvSpPr>
          <p:spPr>
            <a:xfrm>
              <a:off x="8171336" y="9354763"/>
              <a:ext cx="312873" cy="311958"/>
            </a:xfrm>
            <a:custGeom>
              <a:rect b="b" l="l" r="r" t="t"/>
              <a:pathLst>
                <a:path extrusionOk="0" h="4093" w="4105">
                  <a:moveTo>
                    <a:pt x="2638" y="1"/>
                  </a:moveTo>
                  <a:cubicBezTo>
                    <a:pt x="2535" y="1"/>
                    <a:pt x="2430" y="10"/>
                    <a:pt x="2329" y="25"/>
                  </a:cubicBezTo>
                  <a:cubicBezTo>
                    <a:pt x="1698" y="109"/>
                    <a:pt x="1087" y="396"/>
                    <a:pt x="658" y="864"/>
                  </a:cubicBezTo>
                  <a:cubicBezTo>
                    <a:pt x="235" y="1339"/>
                    <a:pt x="1" y="1995"/>
                    <a:pt x="105" y="2626"/>
                  </a:cubicBezTo>
                  <a:cubicBezTo>
                    <a:pt x="209" y="3251"/>
                    <a:pt x="664" y="3823"/>
                    <a:pt x="1269" y="4012"/>
                  </a:cubicBezTo>
                  <a:cubicBezTo>
                    <a:pt x="1445" y="4069"/>
                    <a:pt x="1629" y="4093"/>
                    <a:pt x="1813" y="4093"/>
                  </a:cubicBezTo>
                  <a:cubicBezTo>
                    <a:pt x="1921" y="4093"/>
                    <a:pt x="2028" y="4085"/>
                    <a:pt x="2134" y="4070"/>
                  </a:cubicBezTo>
                  <a:cubicBezTo>
                    <a:pt x="2934" y="3953"/>
                    <a:pt x="3695" y="3433"/>
                    <a:pt x="3962" y="2672"/>
                  </a:cubicBezTo>
                  <a:cubicBezTo>
                    <a:pt x="4059" y="2392"/>
                    <a:pt x="4092" y="2087"/>
                    <a:pt x="4098" y="1787"/>
                  </a:cubicBezTo>
                  <a:cubicBezTo>
                    <a:pt x="4105" y="1462"/>
                    <a:pt x="4085" y="1117"/>
                    <a:pt x="3936" y="831"/>
                  </a:cubicBezTo>
                  <a:cubicBezTo>
                    <a:pt x="3825" y="630"/>
                    <a:pt x="3662" y="461"/>
                    <a:pt x="3487" y="318"/>
                  </a:cubicBezTo>
                  <a:cubicBezTo>
                    <a:pt x="3376" y="227"/>
                    <a:pt x="3259" y="148"/>
                    <a:pt x="3129" y="90"/>
                  </a:cubicBezTo>
                  <a:cubicBezTo>
                    <a:pt x="2976" y="25"/>
                    <a:pt x="2808" y="1"/>
                    <a:pt x="2638" y="1"/>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24"/>
            <p:cNvSpPr/>
            <p:nvPr/>
          </p:nvSpPr>
          <p:spPr>
            <a:xfrm>
              <a:off x="8774598" y="9354458"/>
              <a:ext cx="284139" cy="296334"/>
            </a:xfrm>
            <a:custGeom>
              <a:rect b="b" l="l" r="r" t="t"/>
              <a:pathLst>
                <a:path extrusionOk="0" h="3888" w="3728">
                  <a:moveTo>
                    <a:pt x="1725" y="0"/>
                  </a:moveTo>
                  <a:cubicBezTo>
                    <a:pt x="1694" y="0"/>
                    <a:pt x="1664" y="1"/>
                    <a:pt x="1633" y="3"/>
                  </a:cubicBezTo>
                  <a:cubicBezTo>
                    <a:pt x="1028" y="42"/>
                    <a:pt x="489" y="471"/>
                    <a:pt x="241" y="1017"/>
                  </a:cubicBezTo>
                  <a:cubicBezTo>
                    <a:pt x="1" y="1570"/>
                    <a:pt x="46" y="2227"/>
                    <a:pt x="293" y="2780"/>
                  </a:cubicBezTo>
                  <a:cubicBezTo>
                    <a:pt x="424" y="3073"/>
                    <a:pt x="619" y="3352"/>
                    <a:pt x="885" y="3541"/>
                  </a:cubicBezTo>
                  <a:cubicBezTo>
                    <a:pt x="1263" y="3811"/>
                    <a:pt x="1752" y="3887"/>
                    <a:pt x="2224" y="3887"/>
                  </a:cubicBezTo>
                  <a:cubicBezTo>
                    <a:pt x="2263" y="3887"/>
                    <a:pt x="2303" y="3886"/>
                    <a:pt x="2342" y="3885"/>
                  </a:cubicBezTo>
                  <a:cubicBezTo>
                    <a:pt x="2648" y="3879"/>
                    <a:pt x="2979" y="3840"/>
                    <a:pt x="3220" y="3651"/>
                  </a:cubicBezTo>
                  <a:cubicBezTo>
                    <a:pt x="3578" y="3385"/>
                    <a:pt x="3662" y="2890"/>
                    <a:pt x="3695" y="2448"/>
                  </a:cubicBezTo>
                  <a:cubicBezTo>
                    <a:pt x="3727" y="1947"/>
                    <a:pt x="3721" y="1408"/>
                    <a:pt x="3474" y="965"/>
                  </a:cubicBezTo>
                  <a:cubicBezTo>
                    <a:pt x="3240" y="543"/>
                    <a:pt x="2810" y="257"/>
                    <a:pt x="2349" y="107"/>
                  </a:cubicBezTo>
                  <a:cubicBezTo>
                    <a:pt x="2150" y="39"/>
                    <a:pt x="1936" y="0"/>
                    <a:pt x="1725" y="0"/>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24"/>
            <p:cNvSpPr/>
            <p:nvPr/>
          </p:nvSpPr>
          <p:spPr>
            <a:xfrm>
              <a:off x="8961026" y="8925277"/>
              <a:ext cx="126445" cy="119661"/>
            </a:xfrm>
            <a:custGeom>
              <a:rect b="b" l="l" r="r" t="t"/>
              <a:pathLst>
                <a:path extrusionOk="0" h="1570" w="1659">
                  <a:moveTo>
                    <a:pt x="899" y="1"/>
                  </a:moveTo>
                  <a:cubicBezTo>
                    <a:pt x="690" y="1"/>
                    <a:pt x="474" y="82"/>
                    <a:pt x="306" y="210"/>
                  </a:cubicBezTo>
                  <a:cubicBezTo>
                    <a:pt x="228" y="268"/>
                    <a:pt x="150" y="334"/>
                    <a:pt x="104" y="425"/>
                  </a:cubicBezTo>
                  <a:cubicBezTo>
                    <a:pt x="0" y="626"/>
                    <a:pt x="72" y="880"/>
                    <a:pt x="195" y="1068"/>
                  </a:cubicBezTo>
                  <a:cubicBezTo>
                    <a:pt x="325" y="1257"/>
                    <a:pt x="501" y="1413"/>
                    <a:pt x="709" y="1504"/>
                  </a:cubicBezTo>
                  <a:cubicBezTo>
                    <a:pt x="789" y="1542"/>
                    <a:pt x="879" y="1569"/>
                    <a:pt x="967" y="1569"/>
                  </a:cubicBezTo>
                  <a:cubicBezTo>
                    <a:pt x="1001" y="1569"/>
                    <a:pt x="1034" y="1565"/>
                    <a:pt x="1067" y="1556"/>
                  </a:cubicBezTo>
                  <a:cubicBezTo>
                    <a:pt x="1119" y="1543"/>
                    <a:pt x="1164" y="1517"/>
                    <a:pt x="1210" y="1485"/>
                  </a:cubicBezTo>
                  <a:cubicBezTo>
                    <a:pt x="1516" y="1270"/>
                    <a:pt x="1659" y="847"/>
                    <a:pt x="1542" y="490"/>
                  </a:cubicBezTo>
                  <a:cubicBezTo>
                    <a:pt x="1490" y="340"/>
                    <a:pt x="1398" y="197"/>
                    <a:pt x="1268" y="106"/>
                  </a:cubicBezTo>
                  <a:cubicBezTo>
                    <a:pt x="1158" y="33"/>
                    <a:pt x="1030" y="1"/>
                    <a:pt x="899" y="1"/>
                  </a:cubicBezTo>
                  <a:close/>
                </a:path>
              </a:pathLst>
            </a:custGeom>
            <a:solidFill>
              <a:srgbClr val="ACA3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24"/>
            <p:cNvSpPr/>
            <p:nvPr/>
          </p:nvSpPr>
          <p:spPr>
            <a:xfrm>
              <a:off x="8402885" y="8706304"/>
              <a:ext cx="99692" cy="417901"/>
            </a:xfrm>
            <a:custGeom>
              <a:rect b="b" l="l" r="r" t="t"/>
              <a:pathLst>
                <a:path extrusionOk="0" h="5483" w="1308">
                  <a:moveTo>
                    <a:pt x="1086" y="0"/>
                  </a:moveTo>
                  <a:lnTo>
                    <a:pt x="1086" y="0"/>
                  </a:lnTo>
                  <a:cubicBezTo>
                    <a:pt x="1060" y="98"/>
                    <a:pt x="1119" y="195"/>
                    <a:pt x="1164" y="273"/>
                  </a:cubicBezTo>
                  <a:cubicBezTo>
                    <a:pt x="1216" y="358"/>
                    <a:pt x="1262" y="449"/>
                    <a:pt x="1242" y="540"/>
                  </a:cubicBezTo>
                  <a:cubicBezTo>
                    <a:pt x="1229" y="625"/>
                    <a:pt x="1177" y="703"/>
                    <a:pt x="1119" y="774"/>
                  </a:cubicBezTo>
                  <a:cubicBezTo>
                    <a:pt x="1054" y="846"/>
                    <a:pt x="982" y="917"/>
                    <a:pt x="917" y="989"/>
                  </a:cubicBezTo>
                  <a:cubicBezTo>
                    <a:pt x="650" y="1268"/>
                    <a:pt x="377" y="1548"/>
                    <a:pt x="111" y="1834"/>
                  </a:cubicBezTo>
                  <a:lnTo>
                    <a:pt x="78" y="1867"/>
                  </a:lnTo>
                  <a:lnTo>
                    <a:pt x="104" y="1912"/>
                  </a:lnTo>
                  <a:cubicBezTo>
                    <a:pt x="262" y="2156"/>
                    <a:pt x="472" y="2359"/>
                    <a:pt x="722" y="2512"/>
                  </a:cubicBezTo>
                  <a:lnTo>
                    <a:pt x="722" y="2512"/>
                  </a:lnTo>
                  <a:cubicBezTo>
                    <a:pt x="554" y="2983"/>
                    <a:pt x="405" y="3466"/>
                    <a:pt x="286" y="3954"/>
                  </a:cubicBezTo>
                  <a:cubicBezTo>
                    <a:pt x="228" y="4202"/>
                    <a:pt x="169" y="4455"/>
                    <a:pt x="117" y="4715"/>
                  </a:cubicBezTo>
                  <a:cubicBezTo>
                    <a:pt x="72" y="4969"/>
                    <a:pt x="33" y="5223"/>
                    <a:pt x="0" y="5483"/>
                  </a:cubicBezTo>
                  <a:cubicBezTo>
                    <a:pt x="59" y="5229"/>
                    <a:pt x="117" y="4975"/>
                    <a:pt x="182" y="4728"/>
                  </a:cubicBezTo>
                  <a:cubicBezTo>
                    <a:pt x="247" y="4475"/>
                    <a:pt x="312" y="4228"/>
                    <a:pt x="384" y="3980"/>
                  </a:cubicBezTo>
                  <a:cubicBezTo>
                    <a:pt x="527" y="3480"/>
                    <a:pt x="689" y="2992"/>
                    <a:pt x="872" y="2504"/>
                  </a:cubicBezTo>
                  <a:lnTo>
                    <a:pt x="891" y="2452"/>
                  </a:lnTo>
                  <a:lnTo>
                    <a:pt x="839" y="2426"/>
                  </a:lnTo>
                  <a:cubicBezTo>
                    <a:pt x="600" y="2291"/>
                    <a:pt x="395" y="2104"/>
                    <a:pt x="236" y="1881"/>
                  </a:cubicBezTo>
                  <a:lnTo>
                    <a:pt x="236" y="1881"/>
                  </a:lnTo>
                  <a:cubicBezTo>
                    <a:pt x="490" y="1601"/>
                    <a:pt x="733" y="1327"/>
                    <a:pt x="982" y="1047"/>
                  </a:cubicBezTo>
                  <a:cubicBezTo>
                    <a:pt x="1041" y="969"/>
                    <a:pt x="1106" y="898"/>
                    <a:pt x="1171" y="820"/>
                  </a:cubicBezTo>
                  <a:cubicBezTo>
                    <a:pt x="1229" y="742"/>
                    <a:pt x="1288" y="651"/>
                    <a:pt x="1294" y="540"/>
                  </a:cubicBezTo>
                  <a:cubicBezTo>
                    <a:pt x="1307" y="312"/>
                    <a:pt x="1067" y="208"/>
                    <a:pt x="1086" y="0"/>
                  </a:cubicBezTo>
                  <a:close/>
                </a:path>
              </a:pathLst>
            </a:custGeom>
            <a:solidFill>
              <a:srgbClr val="ACA3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24"/>
            <p:cNvSpPr/>
            <p:nvPr/>
          </p:nvSpPr>
          <p:spPr>
            <a:xfrm>
              <a:off x="9130000" y="9020549"/>
              <a:ext cx="64556" cy="424379"/>
            </a:xfrm>
            <a:custGeom>
              <a:rect b="b" l="l" r="r" t="t"/>
              <a:pathLst>
                <a:path extrusionOk="0" h="5568" w="847">
                  <a:moveTo>
                    <a:pt x="1" y="1"/>
                  </a:moveTo>
                  <a:cubicBezTo>
                    <a:pt x="20" y="118"/>
                    <a:pt x="79" y="228"/>
                    <a:pt x="144" y="326"/>
                  </a:cubicBezTo>
                  <a:cubicBezTo>
                    <a:pt x="209" y="430"/>
                    <a:pt x="274" y="527"/>
                    <a:pt x="320" y="638"/>
                  </a:cubicBezTo>
                  <a:cubicBezTo>
                    <a:pt x="417" y="852"/>
                    <a:pt x="469" y="1087"/>
                    <a:pt x="502" y="1321"/>
                  </a:cubicBezTo>
                  <a:cubicBezTo>
                    <a:pt x="534" y="1555"/>
                    <a:pt x="554" y="1795"/>
                    <a:pt x="573" y="2036"/>
                  </a:cubicBezTo>
                  <a:lnTo>
                    <a:pt x="638" y="2751"/>
                  </a:lnTo>
                  <a:cubicBezTo>
                    <a:pt x="664" y="2986"/>
                    <a:pt x="690" y="3226"/>
                    <a:pt x="710" y="3467"/>
                  </a:cubicBezTo>
                  <a:cubicBezTo>
                    <a:pt x="723" y="3701"/>
                    <a:pt x="729" y="3942"/>
                    <a:pt x="729" y="4176"/>
                  </a:cubicBezTo>
                  <a:cubicBezTo>
                    <a:pt x="716" y="4651"/>
                    <a:pt x="645" y="5132"/>
                    <a:pt x="443" y="5568"/>
                  </a:cubicBezTo>
                  <a:cubicBezTo>
                    <a:pt x="567" y="5359"/>
                    <a:pt x="658" y="5132"/>
                    <a:pt x="723" y="4898"/>
                  </a:cubicBezTo>
                  <a:cubicBezTo>
                    <a:pt x="781" y="4664"/>
                    <a:pt x="814" y="4423"/>
                    <a:pt x="833" y="4182"/>
                  </a:cubicBezTo>
                  <a:cubicBezTo>
                    <a:pt x="846" y="3942"/>
                    <a:pt x="846" y="3701"/>
                    <a:pt x="833" y="3460"/>
                  </a:cubicBezTo>
                  <a:cubicBezTo>
                    <a:pt x="820" y="3213"/>
                    <a:pt x="794" y="2979"/>
                    <a:pt x="775" y="2738"/>
                  </a:cubicBezTo>
                  <a:lnTo>
                    <a:pt x="703" y="2023"/>
                  </a:lnTo>
                  <a:cubicBezTo>
                    <a:pt x="671" y="1782"/>
                    <a:pt x="651" y="1542"/>
                    <a:pt x="599" y="1301"/>
                  </a:cubicBezTo>
                  <a:cubicBezTo>
                    <a:pt x="554" y="1067"/>
                    <a:pt x="489" y="826"/>
                    <a:pt x="378" y="612"/>
                  </a:cubicBezTo>
                  <a:cubicBezTo>
                    <a:pt x="268" y="391"/>
                    <a:pt x="72" y="235"/>
                    <a:pt x="1" y="1"/>
                  </a:cubicBezTo>
                  <a:close/>
                </a:path>
              </a:pathLst>
            </a:custGeom>
            <a:solidFill>
              <a:srgbClr val="ACA3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24"/>
            <p:cNvSpPr/>
            <p:nvPr/>
          </p:nvSpPr>
          <p:spPr>
            <a:xfrm>
              <a:off x="8037041" y="9117726"/>
              <a:ext cx="45654" cy="290008"/>
            </a:xfrm>
            <a:custGeom>
              <a:rect b="b" l="l" r="r" t="t"/>
              <a:pathLst>
                <a:path extrusionOk="0" h="3805" w="599">
                  <a:moveTo>
                    <a:pt x="599" y="0"/>
                  </a:moveTo>
                  <a:lnTo>
                    <a:pt x="599" y="0"/>
                  </a:lnTo>
                  <a:cubicBezTo>
                    <a:pt x="527" y="46"/>
                    <a:pt x="475" y="117"/>
                    <a:pt x="449" y="202"/>
                  </a:cubicBezTo>
                  <a:cubicBezTo>
                    <a:pt x="423" y="280"/>
                    <a:pt x="410" y="364"/>
                    <a:pt x="404" y="442"/>
                  </a:cubicBezTo>
                  <a:cubicBezTo>
                    <a:pt x="391" y="612"/>
                    <a:pt x="391" y="774"/>
                    <a:pt x="358" y="924"/>
                  </a:cubicBezTo>
                  <a:cubicBezTo>
                    <a:pt x="293" y="1236"/>
                    <a:pt x="144" y="1529"/>
                    <a:pt x="59" y="1854"/>
                  </a:cubicBezTo>
                  <a:cubicBezTo>
                    <a:pt x="20" y="2016"/>
                    <a:pt x="0" y="2185"/>
                    <a:pt x="7" y="2354"/>
                  </a:cubicBezTo>
                  <a:cubicBezTo>
                    <a:pt x="20" y="2524"/>
                    <a:pt x="46" y="2686"/>
                    <a:pt x="85" y="2849"/>
                  </a:cubicBezTo>
                  <a:cubicBezTo>
                    <a:pt x="157" y="3167"/>
                    <a:pt x="254" y="3480"/>
                    <a:pt x="261" y="3805"/>
                  </a:cubicBezTo>
                  <a:cubicBezTo>
                    <a:pt x="306" y="3480"/>
                    <a:pt x="241" y="3148"/>
                    <a:pt x="189" y="2829"/>
                  </a:cubicBezTo>
                  <a:cubicBezTo>
                    <a:pt x="130" y="2511"/>
                    <a:pt x="104" y="2192"/>
                    <a:pt x="189" y="1886"/>
                  </a:cubicBezTo>
                  <a:cubicBezTo>
                    <a:pt x="267" y="1581"/>
                    <a:pt x="410" y="1275"/>
                    <a:pt x="456" y="943"/>
                  </a:cubicBezTo>
                  <a:cubicBezTo>
                    <a:pt x="488" y="774"/>
                    <a:pt x="469" y="605"/>
                    <a:pt x="469" y="449"/>
                  </a:cubicBezTo>
                  <a:cubicBezTo>
                    <a:pt x="462" y="286"/>
                    <a:pt x="475" y="117"/>
                    <a:pt x="599" y="0"/>
                  </a:cubicBezTo>
                  <a:close/>
                </a:path>
              </a:pathLst>
            </a:custGeom>
            <a:solidFill>
              <a:srgbClr val="ACA3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24"/>
            <p:cNvSpPr/>
            <p:nvPr/>
          </p:nvSpPr>
          <p:spPr>
            <a:xfrm>
              <a:off x="8149081" y="8986480"/>
              <a:ext cx="39709" cy="38566"/>
            </a:xfrm>
            <a:custGeom>
              <a:rect b="b" l="l" r="r" t="t"/>
              <a:pathLst>
                <a:path extrusionOk="0" h="506" w="521">
                  <a:moveTo>
                    <a:pt x="249" y="93"/>
                  </a:moveTo>
                  <a:cubicBezTo>
                    <a:pt x="284" y="93"/>
                    <a:pt x="320" y="108"/>
                    <a:pt x="345" y="129"/>
                  </a:cubicBezTo>
                  <a:cubicBezTo>
                    <a:pt x="390" y="161"/>
                    <a:pt x="397" y="213"/>
                    <a:pt x="377" y="265"/>
                  </a:cubicBezTo>
                  <a:cubicBezTo>
                    <a:pt x="364" y="317"/>
                    <a:pt x="325" y="363"/>
                    <a:pt x="273" y="376"/>
                  </a:cubicBezTo>
                  <a:cubicBezTo>
                    <a:pt x="254" y="380"/>
                    <a:pt x="234" y="382"/>
                    <a:pt x="213" y="382"/>
                  </a:cubicBezTo>
                  <a:cubicBezTo>
                    <a:pt x="177" y="382"/>
                    <a:pt x="141" y="375"/>
                    <a:pt x="108" y="361"/>
                  </a:cubicBezTo>
                  <a:lnTo>
                    <a:pt x="108" y="361"/>
                  </a:lnTo>
                  <a:cubicBezTo>
                    <a:pt x="94" y="315"/>
                    <a:pt x="86" y="276"/>
                    <a:pt x="91" y="233"/>
                  </a:cubicBezTo>
                  <a:cubicBezTo>
                    <a:pt x="91" y="223"/>
                    <a:pt x="94" y="212"/>
                    <a:pt x="100" y="201"/>
                  </a:cubicBezTo>
                  <a:lnTo>
                    <a:pt x="100" y="201"/>
                  </a:lnTo>
                  <a:cubicBezTo>
                    <a:pt x="117" y="184"/>
                    <a:pt x="134" y="166"/>
                    <a:pt x="152" y="148"/>
                  </a:cubicBezTo>
                  <a:lnTo>
                    <a:pt x="152" y="148"/>
                  </a:lnTo>
                  <a:cubicBezTo>
                    <a:pt x="161" y="144"/>
                    <a:pt x="171" y="141"/>
                    <a:pt x="182" y="141"/>
                  </a:cubicBezTo>
                  <a:cubicBezTo>
                    <a:pt x="187" y="141"/>
                    <a:pt x="191" y="141"/>
                    <a:pt x="195" y="142"/>
                  </a:cubicBezTo>
                  <a:cubicBezTo>
                    <a:pt x="187" y="136"/>
                    <a:pt x="178" y="132"/>
                    <a:pt x="168" y="131"/>
                  </a:cubicBezTo>
                  <a:lnTo>
                    <a:pt x="168" y="131"/>
                  </a:lnTo>
                  <a:cubicBezTo>
                    <a:pt x="175" y="123"/>
                    <a:pt x="182" y="116"/>
                    <a:pt x="189" y="109"/>
                  </a:cubicBezTo>
                  <a:lnTo>
                    <a:pt x="189" y="109"/>
                  </a:lnTo>
                  <a:cubicBezTo>
                    <a:pt x="208" y="98"/>
                    <a:pt x="228" y="93"/>
                    <a:pt x="249" y="93"/>
                  </a:cubicBezTo>
                  <a:close/>
                  <a:moveTo>
                    <a:pt x="286" y="1"/>
                  </a:moveTo>
                  <a:cubicBezTo>
                    <a:pt x="234" y="1"/>
                    <a:pt x="182" y="19"/>
                    <a:pt x="143" y="57"/>
                  </a:cubicBezTo>
                  <a:lnTo>
                    <a:pt x="143" y="64"/>
                  </a:lnTo>
                  <a:lnTo>
                    <a:pt x="137" y="64"/>
                  </a:lnTo>
                  <a:cubicBezTo>
                    <a:pt x="125" y="89"/>
                    <a:pt x="113" y="115"/>
                    <a:pt x="100" y="141"/>
                  </a:cubicBezTo>
                  <a:lnTo>
                    <a:pt x="100" y="141"/>
                  </a:lnTo>
                  <a:cubicBezTo>
                    <a:pt x="100" y="141"/>
                    <a:pt x="99" y="141"/>
                    <a:pt x="98" y="142"/>
                  </a:cubicBezTo>
                  <a:cubicBezTo>
                    <a:pt x="72" y="155"/>
                    <a:pt x="46" y="181"/>
                    <a:pt x="33" y="213"/>
                  </a:cubicBezTo>
                  <a:cubicBezTo>
                    <a:pt x="0" y="278"/>
                    <a:pt x="7" y="350"/>
                    <a:pt x="20" y="408"/>
                  </a:cubicBezTo>
                  <a:lnTo>
                    <a:pt x="20" y="421"/>
                  </a:lnTo>
                  <a:lnTo>
                    <a:pt x="39" y="441"/>
                  </a:lnTo>
                  <a:cubicBezTo>
                    <a:pt x="95" y="481"/>
                    <a:pt x="166" y="506"/>
                    <a:pt x="237" y="506"/>
                  </a:cubicBezTo>
                  <a:cubicBezTo>
                    <a:pt x="258" y="506"/>
                    <a:pt x="279" y="504"/>
                    <a:pt x="299" y="500"/>
                  </a:cubicBezTo>
                  <a:cubicBezTo>
                    <a:pt x="397" y="480"/>
                    <a:pt x="482" y="402"/>
                    <a:pt x="508" y="304"/>
                  </a:cubicBezTo>
                  <a:cubicBezTo>
                    <a:pt x="521" y="259"/>
                    <a:pt x="521" y="207"/>
                    <a:pt x="508" y="155"/>
                  </a:cubicBezTo>
                  <a:cubicBezTo>
                    <a:pt x="488" y="109"/>
                    <a:pt x="455" y="64"/>
                    <a:pt x="410" y="38"/>
                  </a:cubicBezTo>
                  <a:cubicBezTo>
                    <a:pt x="374" y="14"/>
                    <a:pt x="330" y="1"/>
                    <a:pt x="286" y="1"/>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24"/>
            <p:cNvSpPr/>
            <p:nvPr/>
          </p:nvSpPr>
          <p:spPr>
            <a:xfrm>
              <a:off x="8219430" y="8991662"/>
              <a:ext cx="33764" cy="31021"/>
            </a:xfrm>
            <a:custGeom>
              <a:rect b="b" l="l" r="r" t="t"/>
              <a:pathLst>
                <a:path extrusionOk="0" h="407" w="443">
                  <a:moveTo>
                    <a:pt x="223" y="0"/>
                  </a:moveTo>
                  <a:cubicBezTo>
                    <a:pt x="179" y="0"/>
                    <a:pt x="138" y="15"/>
                    <a:pt x="111" y="48"/>
                  </a:cubicBezTo>
                  <a:cubicBezTo>
                    <a:pt x="121" y="46"/>
                    <a:pt x="131" y="46"/>
                    <a:pt x="140" y="46"/>
                  </a:cubicBezTo>
                  <a:cubicBezTo>
                    <a:pt x="211" y="46"/>
                    <a:pt x="265" y="86"/>
                    <a:pt x="293" y="126"/>
                  </a:cubicBezTo>
                  <a:cubicBezTo>
                    <a:pt x="313" y="152"/>
                    <a:pt x="319" y="178"/>
                    <a:pt x="313" y="197"/>
                  </a:cubicBezTo>
                  <a:cubicBezTo>
                    <a:pt x="306" y="217"/>
                    <a:pt x="293" y="236"/>
                    <a:pt x="274" y="256"/>
                  </a:cubicBezTo>
                  <a:cubicBezTo>
                    <a:pt x="254" y="269"/>
                    <a:pt x="222" y="282"/>
                    <a:pt x="202" y="282"/>
                  </a:cubicBezTo>
                  <a:cubicBezTo>
                    <a:pt x="176" y="282"/>
                    <a:pt x="157" y="275"/>
                    <a:pt x="137" y="256"/>
                  </a:cubicBezTo>
                  <a:cubicBezTo>
                    <a:pt x="98" y="217"/>
                    <a:pt x="92" y="132"/>
                    <a:pt x="111" y="48"/>
                  </a:cubicBezTo>
                  <a:lnTo>
                    <a:pt x="111" y="48"/>
                  </a:lnTo>
                  <a:cubicBezTo>
                    <a:pt x="46" y="106"/>
                    <a:pt x="1" y="204"/>
                    <a:pt x="46" y="314"/>
                  </a:cubicBezTo>
                  <a:cubicBezTo>
                    <a:pt x="72" y="366"/>
                    <a:pt x="137" y="406"/>
                    <a:pt x="189" y="406"/>
                  </a:cubicBezTo>
                  <a:cubicBezTo>
                    <a:pt x="197" y="406"/>
                    <a:pt x="204" y="407"/>
                    <a:pt x="212" y="407"/>
                  </a:cubicBezTo>
                  <a:cubicBezTo>
                    <a:pt x="263" y="407"/>
                    <a:pt x="312" y="388"/>
                    <a:pt x="352" y="360"/>
                  </a:cubicBezTo>
                  <a:cubicBezTo>
                    <a:pt x="397" y="327"/>
                    <a:pt x="436" y="275"/>
                    <a:pt x="436" y="210"/>
                  </a:cubicBezTo>
                  <a:cubicBezTo>
                    <a:pt x="443" y="152"/>
                    <a:pt x="417" y="93"/>
                    <a:pt x="371" y="61"/>
                  </a:cubicBezTo>
                  <a:cubicBezTo>
                    <a:pt x="332" y="22"/>
                    <a:pt x="276" y="0"/>
                    <a:pt x="223" y="0"/>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24"/>
            <p:cNvSpPr/>
            <p:nvPr/>
          </p:nvSpPr>
          <p:spPr>
            <a:xfrm>
              <a:off x="8269504" y="8835264"/>
              <a:ext cx="53962" cy="53352"/>
            </a:xfrm>
            <a:custGeom>
              <a:rect b="b" l="l" r="r" t="t"/>
              <a:pathLst>
                <a:path extrusionOk="0" h="700" w="708">
                  <a:moveTo>
                    <a:pt x="703" y="259"/>
                  </a:moveTo>
                  <a:cubicBezTo>
                    <a:pt x="706" y="280"/>
                    <a:pt x="706" y="301"/>
                    <a:pt x="706" y="323"/>
                  </a:cubicBezTo>
                  <a:lnTo>
                    <a:pt x="706" y="323"/>
                  </a:lnTo>
                  <a:cubicBezTo>
                    <a:pt x="707" y="302"/>
                    <a:pt x="706" y="281"/>
                    <a:pt x="703" y="259"/>
                  </a:cubicBezTo>
                  <a:close/>
                  <a:moveTo>
                    <a:pt x="392" y="1"/>
                  </a:moveTo>
                  <a:cubicBezTo>
                    <a:pt x="370" y="1"/>
                    <a:pt x="348" y="3"/>
                    <a:pt x="326" y="6"/>
                  </a:cubicBezTo>
                  <a:cubicBezTo>
                    <a:pt x="241" y="19"/>
                    <a:pt x="150" y="64"/>
                    <a:pt x="85" y="142"/>
                  </a:cubicBezTo>
                  <a:cubicBezTo>
                    <a:pt x="27" y="220"/>
                    <a:pt x="1" y="324"/>
                    <a:pt x="14" y="422"/>
                  </a:cubicBezTo>
                  <a:cubicBezTo>
                    <a:pt x="33" y="519"/>
                    <a:pt x="92" y="617"/>
                    <a:pt x="189" y="663"/>
                  </a:cubicBezTo>
                  <a:cubicBezTo>
                    <a:pt x="237" y="688"/>
                    <a:pt x="292" y="700"/>
                    <a:pt x="345" y="700"/>
                  </a:cubicBezTo>
                  <a:cubicBezTo>
                    <a:pt x="386" y="700"/>
                    <a:pt x="426" y="693"/>
                    <a:pt x="462" y="682"/>
                  </a:cubicBezTo>
                  <a:cubicBezTo>
                    <a:pt x="621" y="620"/>
                    <a:pt x="701" y="468"/>
                    <a:pt x="706" y="323"/>
                  </a:cubicBezTo>
                  <a:lnTo>
                    <a:pt x="706" y="323"/>
                  </a:lnTo>
                  <a:cubicBezTo>
                    <a:pt x="696" y="468"/>
                    <a:pt x="580" y="599"/>
                    <a:pt x="449" y="611"/>
                  </a:cubicBezTo>
                  <a:cubicBezTo>
                    <a:pt x="433" y="613"/>
                    <a:pt x="417" y="615"/>
                    <a:pt x="401" y="615"/>
                  </a:cubicBezTo>
                  <a:cubicBezTo>
                    <a:pt x="342" y="615"/>
                    <a:pt x="289" y="596"/>
                    <a:pt x="248" y="565"/>
                  </a:cubicBezTo>
                  <a:cubicBezTo>
                    <a:pt x="189" y="526"/>
                    <a:pt x="157" y="467"/>
                    <a:pt x="150" y="402"/>
                  </a:cubicBezTo>
                  <a:cubicBezTo>
                    <a:pt x="137" y="337"/>
                    <a:pt x="150" y="266"/>
                    <a:pt x="183" y="207"/>
                  </a:cubicBezTo>
                  <a:cubicBezTo>
                    <a:pt x="215" y="149"/>
                    <a:pt x="274" y="97"/>
                    <a:pt x="345" y="71"/>
                  </a:cubicBezTo>
                  <a:cubicBezTo>
                    <a:pt x="385" y="53"/>
                    <a:pt x="428" y="43"/>
                    <a:pt x="471" y="43"/>
                  </a:cubicBezTo>
                  <a:cubicBezTo>
                    <a:pt x="506" y="43"/>
                    <a:pt x="541" y="50"/>
                    <a:pt x="573" y="64"/>
                  </a:cubicBezTo>
                  <a:cubicBezTo>
                    <a:pt x="651" y="97"/>
                    <a:pt x="697" y="181"/>
                    <a:pt x="703" y="259"/>
                  </a:cubicBezTo>
                  <a:cubicBezTo>
                    <a:pt x="697" y="181"/>
                    <a:pt x="657" y="97"/>
                    <a:pt x="586" y="51"/>
                  </a:cubicBezTo>
                  <a:cubicBezTo>
                    <a:pt x="527" y="17"/>
                    <a:pt x="460" y="1"/>
                    <a:pt x="392" y="1"/>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24"/>
            <p:cNvSpPr/>
            <p:nvPr/>
          </p:nvSpPr>
          <p:spPr>
            <a:xfrm>
              <a:off x="9087394" y="9818470"/>
              <a:ext cx="27362" cy="21112"/>
            </a:xfrm>
            <a:custGeom>
              <a:rect b="b" l="l" r="r" t="t"/>
              <a:pathLst>
                <a:path extrusionOk="0" h="277" w="359">
                  <a:moveTo>
                    <a:pt x="211" y="0"/>
                  </a:moveTo>
                  <a:cubicBezTo>
                    <a:pt x="185" y="0"/>
                    <a:pt x="161" y="12"/>
                    <a:pt x="150" y="28"/>
                  </a:cubicBezTo>
                  <a:cubicBezTo>
                    <a:pt x="202" y="35"/>
                    <a:pt x="222" y="74"/>
                    <a:pt x="228" y="100"/>
                  </a:cubicBezTo>
                  <a:cubicBezTo>
                    <a:pt x="234" y="117"/>
                    <a:pt x="235" y="129"/>
                    <a:pt x="235" y="141"/>
                  </a:cubicBezTo>
                  <a:lnTo>
                    <a:pt x="235" y="141"/>
                  </a:lnTo>
                  <a:cubicBezTo>
                    <a:pt x="224" y="142"/>
                    <a:pt x="213" y="143"/>
                    <a:pt x="202" y="143"/>
                  </a:cubicBezTo>
                  <a:cubicBezTo>
                    <a:pt x="175" y="143"/>
                    <a:pt x="147" y="139"/>
                    <a:pt x="118" y="130"/>
                  </a:cubicBezTo>
                  <a:lnTo>
                    <a:pt x="118" y="130"/>
                  </a:lnTo>
                  <a:cubicBezTo>
                    <a:pt x="104" y="97"/>
                    <a:pt x="104" y="49"/>
                    <a:pt x="131" y="2"/>
                  </a:cubicBezTo>
                  <a:lnTo>
                    <a:pt x="131" y="2"/>
                  </a:lnTo>
                  <a:cubicBezTo>
                    <a:pt x="59" y="9"/>
                    <a:pt x="1" y="100"/>
                    <a:pt x="20" y="191"/>
                  </a:cubicBezTo>
                  <a:lnTo>
                    <a:pt x="27" y="204"/>
                  </a:lnTo>
                  <a:lnTo>
                    <a:pt x="46" y="217"/>
                  </a:lnTo>
                  <a:cubicBezTo>
                    <a:pt x="95" y="256"/>
                    <a:pt x="157" y="276"/>
                    <a:pt x="219" y="276"/>
                  </a:cubicBezTo>
                  <a:cubicBezTo>
                    <a:pt x="240" y="276"/>
                    <a:pt x="260" y="274"/>
                    <a:pt x="280" y="269"/>
                  </a:cubicBezTo>
                  <a:lnTo>
                    <a:pt x="300" y="262"/>
                  </a:lnTo>
                  <a:lnTo>
                    <a:pt x="313" y="249"/>
                  </a:lnTo>
                  <a:cubicBezTo>
                    <a:pt x="345" y="223"/>
                    <a:pt x="358" y="178"/>
                    <a:pt x="352" y="139"/>
                  </a:cubicBezTo>
                  <a:cubicBezTo>
                    <a:pt x="345" y="100"/>
                    <a:pt x="332" y="74"/>
                    <a:pt x="306" y="48"/>
                  </a:cubicBezTo>
                  <a:cubicBezTo>
                    <a:pt x="287" y="28"/>
                    <a:pt x="261" y="9"/>
                    <a:pt x="228" y="2"/>
                  </a:cubicBezTo>
                  <a:cubicBezTo>
                    <a:pt x="222" y="1"/>
                    <a:pt x="217" y="0"/>
                    <a:pt x="211" y="0"/>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24"/>
            <p:cNvSpPr/>
            <p:nvPr/>
          </p:nvSpPr>
          <p:spPr>
            <a:xfrm>
              <a:off x="9043874" y="9852082"/>
              <a:ext cx="18292" cy="22637"/>
            </a:xfrm>
            <a:custGeom>
              <a:rect b="b" l="l" r="r" t="t"/>
              <a:pathLst>
                <a:path extrusionOk="0" h="297" w="240">
                  <a:moveTo>
                    <a:pt x="70" y="81"/>
                  </a:moveTo>
                  <a:cubicBezTo>
                    <a:pt x="75" y="81"/>
                    <a:pt x="80" y="81"/>
                    <a:pt x="84" y="81"/>
                  </a:cubicBezTo>
                  <a:cubicBezTo>
                    <a:pt x="103" y="88"/>
                    <a:pt x="110" y="94"/>
                    <a:pt x="103" y="101"/>
                  </a:cubicBezTo>
                  <a:cubicBezTo>
                    <a:pt x="108" y="114"/>
                    <a:pt x="109" y="132"/>
                    <a:pt x="110" y="156"/>
                  </a:cubicBezTo>
                  <a:lnTo>
                    <a:pt x="110" y="156"/>
                  </a:lnTo>
                  <a:cubicBezTo>
                    <a:pt x="100" y="161"/>
                    <a:pt x="90" y="165"/>
                    <a:pt x="81" y="170"/>
                  </a:cubicBezTo>
                  <a:lnTo>
                    <a:pt x="81" y="170"/>
                  </a:lnTo>
                  <a:cubicBezTo>
                    <a:pt x="67" y="153"/>
                    <a:pt x="53" y="131"/>
                    <a:pt x="39" y="103"/>
                  </a:cubicBezTo>
                  <a:lnTo>
                    <a:pt x="39" y="103"/>
                  </a:lnTo>
                  <a:cubicBezTo>
                    <a:pt x="45" y="84"/>
                    <a:pt x="58" y="81"/>
                    <a:pt x="70" y="81"/>
                  </a:cubicBezTo>
                  <a:close/>
                  <a:moveTo>
                    <a:pt x="118" y="0"/>
                  </a:moveTo>
                  <a:cubicBezTo>
                    <a:pt x="97" y="0"/>
                    <a:pt x="77" y="7"/>
                    <a:pt x="64" y="16"/>
                  </a:cubicBezTo>
                  <a:cubicBezTo>
                    <a:pt x="45" y="23"/>
                    <a:pt x="32" y="42"/>
                    <a:pt x="25" y="55"/>
                  </a:cubicBezTo>
                  <a:cubicBezTo>
                    <a:pt x="19" y="74"/>
                    <a:pt x="24" y="92"/>
                    <a:pt x="36" y="105"/>
                  </a:cubicBezTo>
                  <a:lnTo>
                    <a:pt x="36" y="105"/>
                  </a:lnTo>
                  <a:cubicBezTo>
                    <a:pt x="5" y="150"/>
                    <a:pt x="0" y="213"/>
                    <a:pt x="32" y="270"/>
                  </a:cubicBezTo>
                  <a:lnTo>
                    <a:pt x="45" y="296"/>
                  </a:lnTo>
                  <a:lnTo>
                    <a:pt x="90" y="290"/>
                  </a:lnTo>
                  <a:cubicBezTo>
                    <a:pt x="123" y="283"/>
                    <a:pt x="162" y="277"/>
                    <a:pt x="194" y="264"/>
                  </a:cubicBezTo>
                  <a:lnTo>
                    <a:pt x="233" y="257"/>
                  </a:lnTo>
                  <a:lnTo>
                    <a:pt x="240" y="205"/>
                  </a:lnTo>
                  <a:cubicBezTo>
                    <a:pt x="240" y="179"/>
                    <a:pt x="240" y="153"/>
                    <a:pt x="233" y="120"/>
                  </a:cubicBezTo>
                  <a:cubicBezTo>
                    <a:pt x="233" y="88"/>
                    <a:pt x="214" y="49"/>
                    <a:pt x="181" y="23"/>
                  </a:cubicBezTo>
                  <a:cubicBezTo>
                    <a:pt x="162" y="7"/>
                    <a:pt x="139" y="0"/>
                    <a:pt x="118" y="0"/>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24"/>
            <p:cNvSpPr/>
            <p:nvPr/>
          </p:nvSpPr>
          <p:spPr>
            <a:xfrm>
              <a:off x="8151062" y="10043388"/>
              <a:ext cx="191916" cy="222326"/>
            </a:xfrm>
            <a:custGeom>
              <a:rect b="b" l="l" r="r" t="t"/>
              <a:pathLst>
                <a:path extrusionOk="0" h="2917" w="2518">
                  <a:moveTo>
                    <a:pt x="1886" y="0"/>
                  </a:moveTo>
                  <a:cubicBezTo>
                    <a:pt x="1810" y="0"/>
                    <a:pt x="1731" y="46"/>
                    <a:pt x="1685" y="108"/>
                  </a:cubicBezTo>
                  <a:cubicBezTo>
                    <a:pt x="1626" y="186"/>
                    <a:pt x="1600" y="283"/>
                    <a:pt x="1574" y="374"/>
                  </a:cubicBezTo>
                  <a:cubicBezTo>
                    <a:pt x="1457" y="745"/>
                    <a:pt x="1242" y="1090"/>
                    <a:pt x="950" y="1350"/>
                  </a:cubicBezTo>
                  <a:cubicBezTo>
                    <a:pt x="709" y="1571"/>
                    <a:pt x="423" y="1740"/>
                    <a:pt x="189" y="1974"/>
                  </a:cubicBezTo>
                  <a:cubicBezTo>
                    <a:pt x="111" y="2046"/>
                    <a:pt x="39" y="2137"/>
                    <a:pt x="20" y="2241"/>
                  </a:cubicBezTo>
                  <a:cubicBezTo>
                    <a:pt x="0" y="2345"/>
                    <a:pt x="59" y="2469"/>
                    <a:pt x="163" y="2495"/>
                  </a:cubicBezTo>
                  <a:cubicBezTo>
                    <a:pt x="174" y="2497"/>
                    <a:pt x="185" y="2497"/>
                    <a:pt x="197" y="2497"/>
                  </a:cubicBezTo>
                  <a:cubicBezTo>
                    <a:pt x="267" y="2497"/>
                    <a:pt x="344" y="2467"/>
                    <a:pt x="412" y="2467"/>
                  </a:cubicBezTo>
                  <a:cubicBezTo>
                    <a:pt x="444" y="2467"/>
                    <a:pt x="475" y="2474"/>
                    <a:pt x="501" y="2495"/>
                  </a:cubicBezTo>
                  <a:cubicBezTo>
                    <a:pt x="592" y="2566"/>
                    <a:pt x="527" y="2722"/>
                    <a:pt x="579" y="2826"/>
                  </a:cubicBezTo>
                  <a:cubicBezTo>
                    <a:pt x="609" y="2890"/>
                    <a:pt x="669" y="2917"/>
                    <a:pt x="733" y="2917"/>
                  </a:cubicBezTo>
                  <a:cubicBezTo>
                    <a:pt x="822" y="2917"/>
                    <a:pt x="921" y="2866"/>
                    <a:pt x="969" y="2787"/>
                  </a:cubicBezTo>
                  <a:cubicBezTo>
                    <a:pt x="1054" y="2651"/>
                    <a:pt x="1041" y="2482"/>
                    <a:pt x="1054" y="2319"/>
                  </a:cubicBezTo>
                  <a:cubicBezTo>
                    <a:pt x="1099" y="1877"/>
                    <a:pt x="1392" y="1500"/>
                    <a:pt x="1665" y="1148"/>
                  </a:cubicBezTo>
                  <a:cubicBezTo>
                    <a:pt x="1756" y="1038"/>
                    <a:pt x="1854" y="921"/>
                    <a:pt x="1997" y="895"/>
                  </a:cubicBezTo>
                  <a:cubicBezTo>
                    <a:pt x="2020" y="890"/>
                    <a:pt x="2043" y="889"/>
                    <a:pt x="2067" y="889"/>
                  </a:cubicBezTo>
                  <a:cubicBezTo>
                    <a:pt x="2115" y="889"/>
                    <a:pt x="2164" y="895"/>
                    <a:pt x="2212" y="895"/>
                  </a:cubicBezTo>
                  <a:cubicBezTo>
                    <a:pt x="2245" y="895"/>
                    <a:pt x="2278" y="892"/>
                    <a:pt x="2309" y="882"/>
                  </a:cubicBezTo>
                  <a:cubicBezTo>
                    <a:pt x="2452" y="836"/>
                    <a:pt x="2517" y="654"/>
                    <a:pt x="2446" y="524"/>
                  </a:cubicBezTo>
                  <a:cubicBezTo>
                    <a:pt x="2395" y="423"/>
                    <a:pt x="2279" y="366"/>
                    <a:pt x="2166" y="366"/>
                  </a:cubicBezTo>
                  <a:cubicBezTo>
                    <a:pt x="2132" y="366"/>
                    <a:pt x="2099" y="371"/>
                    <a:pt x="2068" y="381"/>
                  </a:cubicBezTo>
                  <a:cubicBezTo>
                    <a:pt x="2081" y="244"/>
                    <a:pt x="2075" y="62"/>
                    <a:pt x="1945" y="10"/>
                  </a:cubicBezTo>
                  <a:cubicBezTo>
                    <a:pt x="1926" y="4"/>
                    <a:pt x="1906" y="0"/>
                    <a:pt x="1886" y="0"/>
                  </a:cubicBezTo>
                  <a:close/>
                </a:path>
              </a:pathLst>
            </a:custGeom>
            <a:solidFill>
              <a:srgbClr val="E5DB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24"/>
            <p:cNvSpPr/>
            <p:nvPr/>
          </p:nvSpPr>
          <p:spPr>
            <a:xfrm>
              <a:off x="8147099" y="10041939"/>
              <a:ext cx="194888" cy="228576"/>
            </a:xfrm>
            <a:custGeom>
              <a:rect b="b" l="l" r="r" t="t"/>
              <a:pathLst>
                <a:path extrusionOk="0" h="2999" w="2557">
                  <a:moveTo>
                    <a:pt x="1919" y="1"/>
                  </a:moveTo>
                  <a:cubicBezTo>
                    <a:pt x="1908" y="1"/>
                    <a:pt x="1897" y="2"/>
                    <a:pt x="1886" y="3"/>
                  </a:cubicBezTo>
                  <a:cubicBezTo>
                    <a:pt x="1795" y="23"/>
                    <a:pt x="1717" y="94"/>
                    <a:pt x="1678" y="179"/>
                  </a:cubicBezTo>
                  <a:cubicBezTo>
                    <a:pt x="1633" y="257"/>
                    <a:pt x="1613" y="348"/>
                    <a:pt x="1581" y="426"/>
                  </a:cubicBezTo>
                  <a:cubicBezTo>
                    <a:pt x="1464" y="751"/>
                    <a:pt x="1268" y="1044"/>
                    <a:pt x="1021" y="1284"/>
                  </a:cubicBezTo>
                  <a:cubicBezTo>
                    <a:pt x="774" y="1519"/>
                    <a:pt x="468" y="1688"/>
                    <a:pt x="202" y="1941"/>
                  </a:cubicBezTo>
                  <a:cubicBezTo>
                    <a:pt x="137" y="2000"/>
                    <a:pt x="72" y="2071"/>
                    <a:pt x="33" y="2169"/>
                  </a:cubicBezTo>
                  <a:cubicBezTo>
                    <a:pt x="13" y="2214"/>
                    <a:pt x="0" y="2267"/>
                    <a:pt x="7" y="2325"/>
                  </a:cubicBezTo>
                  <a:cubicBezTo>
                    <a:pt x="13" y="2377"/>
                    <a:pt x="26" y="2436"/>
                    <a:pt x="59" y="2481"/>
                  </a:cubicBezTo>
                  <a:cubicBezTo>
                    <a:pt x="91" y="2527"/>
                    <a:pt x="143" y="2566"/>
                    <a:pt x="208" y="2579"/>
                  </a:cubicBezTo>
                  <a:cubicBezTo>
                    <a:pt x="220" y="2580"/>
                    <a:pt x="230" y="2580"/>
                    <a:pt x="241" y="2580"/>
                  </a:cubicBezTo>
                  <a:cubicBezTo>
                    <a:pt x="287" y="2580"/>
                    <a:pt x="328" y="2571"/>
                    <a:pt x="364" y="2566"/>
                  </a:cubicBezTo>
                  <a:cubicBezTo>
                    <a:pt x="396" y="2560"/>
                    <a:pt x="432" y="2551"/>
                    <a:pt x="458" y="2551"/>
                  </a:cubicBezTo>
                  <a:cubicBezTo>
                    <a:pt x="464" y="2551"/>
                    <a:pt x="470" y="2551"/>
                    <a:pt x="475" y="2553"/>
                  </a:cubicBezTo>
                  <a:cubicBezTo>
                    <a:pt x="501" y="2553"/>
                    <a:pt x="514" y="2566"/>
                    <a:pt x="527" y="2585"/>
                  </a:cubicBezTo>
                  <a:cubicBezTo>
                    <a:pt x="540" y="2598"/>
                    <a:pt x="540" y="2637"/>
                    <a:pt x="540" y="2683"/>
                  </a:cubicBezTo>
                  <a:cubicBezTo>
                    <a:pt x="540" y="2722"/>
                    <a:pt x="540" y="2774"/>
                    <a:pt x="553" y="2826"/>
                  </a:cubicBezTo>
                  <a:cubicBezTo>
                    <a:pt x="566" y="2878"/>
                    <a:pt x="605" y="2943"/>
                    <a:pt x="664" y="2969"/>
                  </a:cubicBezTo>
                  <a:cubicBezTo>
                    <a:pt x="700" y="2991"/>
                    <a:pt x="739" y="2998"/>
                    <a:pt x="776" y="2998"/>
                  </a:cubicBezTo>
                  <a:cubicBezTo>
                    <a:pt x="793" y="2998"/>
                    <a:pt x="810" y="2997"/>
                    <a:pt x="826" y="2995"/>
                  </a:cubicBezTo>
                  <a:cubicBezTo>
                    <a:pt x="930" y="2982"/>
                    <a:pt x="1034" y="2917"/>
                    <a:pt x="1086" y="2819"/>
                  </a:cubicBezTo>
                  <a:cubicBezTo>
                    <a:pt x="1132" y="2735"/>
                    <a:pt x="1145" y="2637"/>
                    <a:pt x="1158" y="2546"/>
                  </a:cubicBezTo>
                  <a:cubicBezTo>
                    <a:pt x="1164" y="2455"/>
                    <a:pt x="1164" y="2371"/>
                    <a:pt x="1177" y="2286"/>
                  </a:cubicBezTo>
                  <a:cubicBezTo>
                    <a:pt x="1190" y="2208"/>
                    <a:pt x="1210" y="2123"/>
                    <a:pt x="1236" y="2045"/>
                  </a:cubicBezTo>
                  <a:cubicBezTo>
                    <a:pt x="1294" y="1883"/>
                    <a:pt x="1379" y="1733"/>
                    <a:pt x="1470" y="1590"/>
                  </a:cubicBezTo>
                  <a:cubicBezTo>
                    <a:pt x="1561" y="1447"/>
                    <a:pt x="1672" y="1304"/>
                    <a:pt x="1776" y="1167"/>
                  </a:cubicBezTo>
                  <a:cubicBezTo>
                    <a:pt x="1828" y="1102"/>
                    <a:pt x="1886" y="1037"/>
                    <a:pt x="1951" y="992"/>
                  </a:cubicBezTo>
                  <a:cubicBezTo>
                    <a:pt x="2003" y="956"/>
                    <a:pt x="2063" y="944"/>
                    <a:pt x="2127" y="944"/>
                  </a:cubicBezTo>
                  <a:cubicBezTo>
                    <a:pt x="2144" y="944"/>
                    <a:pt x="2161" y="945"/>
                    <a:pt x="2179" y="946"/>
                  </a:cubicBezTo>
                  <a:cubicBezTo>
                    <a:pt x="2224" y="946"/>
                    <a:pt x="2270" y="946"/>
                    <a:pt x="2316" y="940"/>
                  </a:cubicBezTo>
                  <a:cubicBezTo>
                    <a:pt x="2368" y="933"/>
                    <a:pt x="2413" y="914"/>
                    <a:pt x="2452" y="881"/>
                  </a:cubicBezTo>
                  <a:cubicBezTo>
                    <a:pt x="2524" y="816"/>
                    <a:pt x="2556" y="719"/>
                    <a:pt x="2543" y="621"/>
                  </a:cubicBezTo>
                  <a:cubicBezTo>
                    <a:pt x="2530" y="530"/>
                    <a:pt x="2465" y="452"/>
                    <a:pt x="2381" y="413"/>
                  </a:cubicBezTo>
                  <a:cubicBezTo>
                    <a:pt x="2336" y="391"/>
                    <a:pt x="2286" y="379"/>
                    <a:pt x="2235" y="379"/>
                  </a:cubicBezTo>
                  <a:cubicBezTo>
                    <a:pt x="2196" y="379"/>
                    <a:pt x="2157" y="386"/>
                    <a:pt x="2120" y="400"/>
                  </a:cubicBezTo>
                  <a:cubicBezTo>
                    <a:pt x="2149" y="391"/>
                    <a:pt x="2179" y="387"/>
                    <a:pt x="2208" y="387"/>
                  </a:cubicBezTo>
                  <a:cubicBezTo>
                    <a:pt x="2354" y="387"/>
                    <a:pt x="2499" y="487"/>
                    <a:pt x="2504" y="628"/>
                  </a:cubicBezTo>
                  <a:cubicBezTo>
                    <a:pt x="2511" y="712"/>
                    <a:pt x="2478" y="797"/>
                    <a:pt x="2420" y="842"/>
                  </a:cubicBezTo>
                  <a:cubicBezTo>
                    <a:pt x="2376" y="877"/>
                    <a:pt x="2324" y="886"/>
                    <a:pt x="2269" y="886"/>
                  </a:cubicBezTo>
                  <a:cubicBezTo>
                    <a:pt x="2242" y="886"/>
                    <a:pt x="2214" y="883"/>
                    <a:pt x="2185" y="881"/>
                  </a:cubicBezTo>
                  <a:cubicBezTo>
                    <a:pt x="2163" y="878"/>
                    <a:pt x="2140" y="876"/>
                    <a:pt x="2117" y="876"/>
                  </a:cubicBezTo>
                  <a:cubicBezTo>
                    <a:pt x="2094" y="876"/>
                    <a:pt x="2072" y="878"/>
                    <a:pt x="2049" y="881"/>
                  </a:cubicBezTo>
                  <a:cubicBezTo>
                    <a:pt x="1997" y="888"/>
                    <a:pt x="1951" y="907"/>
                    <a:pt x="1912" y="927"/>
                  </a:cubicBezTo>
                  <a:cubicBezTo>
                    <a:pt x="1828" y="979"/>
                    <a:pt x="1769" y="1044"/>
                    <a:pt x="1711" y="1115"/>
                  </a:cubicBezTo>
                  <a:cubicBezTo>
                    <a:pt x="1600" y="1252"/>
                    <a:pt x="1483" y="1389"/>
                    <a:pt x="1385" y="1532"/>
                  </a:cubicBezTo>
                  <a:cubicBezTo>
                    <a:pt x="1281" y="1675"/>
                    <a:pt x="1190" y="1831"/>
                    <a:pt x="1125" y="2006"/>
                  </a:cubicBezTo>
                  <a:cubicBezTo>
                    <a:pt x="1099" y="2091"/>
                    <a:pt x="1073" y="2175"/>
                    <a:pt x="1060" y="2267"/>
                  </a:cubicBezTo>
                  <a:cubicBezTo>
                    <a:pt x="1041" y="2358"/>
                    <a:pt x="1041" y="2449"/>
                    <a:pt x="1034" y="2533"/>
                  </a:cubicBezTo>
                  <a:cubicBezTo>
                    <a:pt x="1028" y="2618"/>
                    <a:pt x="1015" y="2696"/>
                    <a:pt x="976" y="2761"/>
                  </a:cubicBezTo>
                  <a:cubicBezTo>
                    <a:pt x="943" y="2819"/>
                    <a:pt x="878" y="2858"/>
                    <a:pt x="813" y="2871"/>
                  </a:cubicBezTo>
                  <a:cubicBezTo>
                    <a:pt x="781" y="2871"/>
                    <a:pt x="748" y="2871"/>
                    <a:pt x="722" y="2858"/>
                  </a:cubicBezTo>
                  <a:cubicBezTo>
                    <a:pt x="703" y="2845"/>
                    <a:pt x="690" y="2826"/>
                    <a:pt x="683" y="2793"/>
                  </a:cubicBezTo>
                  <a:cubicBezTo>
                    <a:pt x="677" y="2761"/>
                    <a:pt x="677" y="2722"/>
                    <a:pt x="677" y="2676"/>
                  </a:cubicBezTo>
                  <a:cubicBezTo>
                    <a:pt x="670" y="2631"/>
                    <a:pt x="677" y="2579"/>
                    <a:pt x="644" y="2520"/>
                  </a:cubicBezTo>
                  <a:cubicBezTo>
                    <a:pt x="612" y="2462"/>
                    <a:pt x="547" y="2423"/>
                    <a:pt x="481" y="2416"/>
                  </a:cubicBezTo>
                  <a:cubicBezTo>
                    <a:pt x="423" y="2416"/>
                    <a:pt x="377" y="2429"/>
                    <a:pt x="338" y="2442"/>
                  </a:cubicBezTo>
                  <a:cubicBezTo>
                    <a:pt x="308" y="2449"/>
                    <a:pt x="283" y="2452"/>
                    <a:pt x="261" y="2452"/>
                  </a:cubicBezTo>
                  <a:cubicBezTo>
                    <a:pt x="218" y="2452"/>
                    <a:pt x="189" y="2438"/>
                    <a:pt x="163" y="2403"/>
                  </a:cubicBezTo>
                  <a:cubicBezTo>
                    <a:pt x="143" y="2384"/>
                    <a:pt x="137" y="2345"/>
                    <a:pt x="130" y="2312"/>
                  </a:cubicBezTo>
                  <a:cubicBezTo>
                    <a:pt x="130" y="2280"/>
                    <a:pt x="137" y="2247"/>
                    <a:pt x="150" y="2214"/>
                  </a:cubicBezTo>
                  <a:cubicBezTo>
                    <a:pt x="176" y="2149"/>
                    <a:pt x="228" y="2084"/>
                    <a:pt x="286" y="2026"/>
                  </a:cubicBezTo>
                  <a:cubicBezTo>
                    <a:pt x="534" y="1785"/>
                    <a:pt x="846" y="1616"/>
                    <a:pt x="1093" y="1356"/>
                  </a:cubicBezTo>
                  <a:cubicBezTo>
                    <a:pt x="1346" y="1096"/>
                    <a:pt x="1535" y="784"/>
                    <a:pt x="1639" y="446"/>
                  </a:cubicBezTo>
                  <a:cubicBezTo>
                    <a:pt x="1665" y="361"/>
                    <a:pt x="1685" y="276"/>
                    <a:pt x="1717" y="198"/>
                  </a:cubicBezTo>
                  <a:cubicBezTo>
                    <a:pt x="1756" y="127"/>
                    <a:pt x="1815" y="62"/>
                    <a:pt x="1893" y="42"/>
                  </a:cubicBezTo>
                  <a:cubicBezTo>
                    <a:pt x="1908" y="37"/>
                    <a:pt x="1923" y="35"/>
                    <a:pt x="1938" y="35"/>
                  </a:cubicBezTo>
                  <a:cubicBezTo>
                    <a:pt x="2003" y="35"/>
                    <a:pt x="2067" y="78"/>
                    <a:pt x="2088" y="146"/>
                  </a:cubicBezTo>
                  <a:cubicBezTo>
                    <a:pt x="2120" y="224"/>
                    <a:pt x="2127" y="315"/>
                    <a:pt x="2120" y="400"/>
                  </a:cubicBezTo>
                  <a:cubicBezTo>
                    <a:pt x="2133" y="315"/>
                    <a:pt x="2140" y="224"/>
                    <a:pt x="2107" y="140"/>
                  </a:cubicBezTo>
                  <a:cubicBezTo>
                    <a:pt x="2094" y="94"/>
                    <a:pt x="2062" y="55"/>
                    <a:pt x="2023" y="29"/>
                  </a:cubicBezTo>
                  <a:cubicBezTo>
                    <a:pt x="1993" y="9"/>
                    <a:pt x="1956" y="1"/>
                    <a:pt x="1919" y="1"/>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24"/>
            <p:cNvSpPr/>
            <p:nvPr/>
          </p:nvSpPr>
          <p:spPr>
            <a:xfrm>
              <a:off x="8021188" y="10221127"/>
              <a:ext cx="182007" cy="230634"/>
            </a:xfrm>
            <a:custGeom>
              <a:rect b="b" l="l" r="r" t="t"/>
              <a:pathLst>
                <a:path extrusionOk="0" h="3026" w="2388">
                  <a:moveTo>
                    <a:pt x="1645" y="0"/>
                  </a:moveTo>
                  <a:cubicBezTo>
                    <a:pt x="1563" y="0"/>
                    <a:pt x="1482" y="46"/>
                    <a:pt x="1444" y="130"/>
                  </a:cubicBezTo>
                  <a:lnTo>
                    <a:pt x="1444" y="137"/>
                  </a:lnTo>
                  <a:cubicBezTo>
                    <a:pt x="1112" y="904"/>
                    <a:pt x="735" y="1652"/>
                    <a:pt x="312" y="2367"/>
                  </a:cubicBezTo>
                  <a:cubicBezTo>
                    <a:pt x="241" y="2491"/>
                    <a:pt x="163" y="2621"/>
                    <a:pt x="39" y="2699"/>
                  </a:cubicBezTo>
                  <a:cubicBezTo>
                    <a:pt x="0" y="2790"/>
                    <a:pt x="26" y="2901"/>
                    <a:pt x="98" y="2966"/>
                  </a:cubicBezTo>
                  <a:cubicBezTo>
                    <a:pt x="141" y="3005"/>
                    <a:pt x="201" y="3025"/>
                    <a:pt x="260" y="3025"/>
                  </a:cubicBezTo>
                  <a:cubicBezTo>
                    <a:pt x="299" y="3025"/>
                    <a:pt x="337" y="3016"/>
                    <a:pt x="371" y="2998"/>
                  </a:cubicBezTo>
                  <a:cubicBezTo>
                    <a:pt x="417" y="2966"/>
                    <a:pt x="462" y="2920"/>
                    <a:pt x="521" y="2914"/>
                  </a:cubicBezTo>
                  <a:cubicBezTo>
                    <a:pt x="586" y="2914"/>
                    <a:pt x="631" y="2966"/>
                    <a:pt x="690" y="2992"/>
                  </a:cubicBezTo>
                  <a:cubicBezTo>
                    <a:pt x="711" y="2999"/>
                    <a:pt x="732" y="3002"/>
                    <a:pt x="754" y="3002"/>
                  </a:cubicBezTo>
                  <a:cubicBezTo>
                    <a:pt x="847" y="3002"/>
                    <a:pt x="941" y="2939"/>
                    <a:pt x="989" y="2855"/>
                  </a:cubicBezTo>
                  <a:cubicBezTo>
                    <a:pt x="1047" y="2758"/>
                    <a:pt x="1054" y="2634"/>
                    <a:pt x="1067" y="2517"/>
                  </a:cubicBezTo>
                  <a:cubicBezTo>
                    <a:pt x="1112" y="1951"/>
                    <a:pt x="1262" y="1340"/>
                    <a:pt x="1730" y="1021"/>
                  </a:cubicBezTo>
                  <a:cubicBezTo>
                    <a:pt x="1854" y="937"/>
                    <a:pt x="1990" y="878"/>
                    <a:pt x="2114" y="793"/>
                  </a:cubicBezTo>
                  <a:cubicBezTo>
                    <a:pt x="2238" y="709"/>
                    <a:pt x="2342" y="592"/>
                    <a:pt x="2368" y="442"/>
                  </a:cubicBezTo>
                  <a:cubicBezTo>
                    <a:pt x="2387" y="299"/>
                    <a:pt x="2290" y="130"/>
                    <a:pt x="2140" y="117"/>
                  </a:cubicBezTo>
                  <a:cubicBezTo>
                    <a:pt x="2133" y="116"/>
                    <a:pt x="2125" y="116"/>
                    <a:pt x="2118" y="116"/>
                  </a:cubicBezTo>
                  <a:cubicBezTo>
                    <a:pt x="2068" y="116"/>
                    <a:pt x="2017" y="131"/>
                    <a:pt x="1967" y="131"/>
                  </a:cubicBezTo>
                  <a:cubicBezTo>
                    <a:pt x="1960" y="131"/>
                    <a:pt x="1952" y="131"/>
                    <a:pt x="1945" y="130"/>
                  </a:cubicBezTo>
                  <a:cubicBezTo>
                    <a:pt x="1893" y="130"/>
                    <a:pt x="1847" y="104"/>
                    <a:pt x="1808" y="72"/>
                  </a:cubicBezTo>
                  <a:cubicBezTo>
                    <a:pt x="1763" y="23"/>
                    <a:pt x="1704" y="0"/>
                    <a:pt x="1645" y="0"/>
                  </a:cubicBezTo>
                  <a:close/>
                </a:path>
              </a:pathLst>
            </a:custGeom>
            <a:solidFill>
              <a:srgbClr val="E5DB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24"/>
            <p:cNvSpPr/>
            <p:nvPr/>
          </p:nvSpPr>
          <p:spPr>
            <a:xfrm>
              <a:off x="8022179" y="10216173"/>
              <a:ext cx="185437" cy="234521"/>
            </a:xfrm>
            <a:custGeom>
              <a:rect b="b" l="l" r="r" t="t"/>
              <a:pathLst>
                <a:path extrusionOk="0" h="3077" w="2433">
                  <a:moveTo>
                    <a:pt x="937" y="2972"/>
                  </a:moveTo>
                  <a:cubicBezTo>
                    <a:pt x="888" y="3021"/>
                    <a:pt x="817" y="3064"/>
                    <a:pt x="744" y="3064"/>
                  </a:cubicBezTo>
                  <a:cubicBezTo>
                    <a:pt x="739" y="3064"/>
                    <a:pt x="734" y="3064"/>
                    <a:pt x="729" y="3063"/>
                  </a:cubicBezTo>
                  <a:lnTo>
                    <a:pt x="729" y="3063"/>
                  </a:lnTo>
                  <a:cubicBezTo>
                    <a:pt x="738" y="3065"/>
                    <a:pt x="747" y="3065"/>
                    <a:pt x="756" y="3065"/>
                  </a:cubicBezTo>
                  <a:cubicBezTo>
                    <a:pt x="825" y="3065"/>
                    <a:pt x="891" y="3024"/>
                    <a:pt x="937" y="2972"/>
                  </a:cubicBezTo>
                  <a:close/>
                  <a:moveTo>
                    <a:pt x="1632" y="1"/>
                  </a:moveTo>
                  <a:cubicBezTo>
                    <a:pt x="1592" y="1"/>
                    <a:pt x="1553" y="9"/>
                    <a:pt x="1516" y="26"/>
                  </a:cubicBezTo>
                  <a:cubicBezTo>
                    <a:pt x="1470" y="46"/>
                    <a:pt x="1431" y="78"/>
                    <a:pt x="1399" y="124"/>
                  </a:cubicBezTo>
                  <a:cubicBezTo>
                    <a:pt x="1373" y="169"/>
                    <a:pt x="1360" y="202"/>
                    <a:pt x="1340" y="241"/>
                  </a:cubicBezTo>
                  <a:cubicBezTo>
                    <a:pt x="1223" y="533"/>
                    <a:pt x="1093" y="826"/>
                    <a:pt x="956" y="1112"/>
                  </a:cubicBezTo>
                  <a:cubicBezTo>
                    <a:pt x="826" y="1398"/>
                    <a:pt x="683" y="1684"/>
                    <a:pt x="540" y="1964"/>
                  </a:cubicBezTo>
                  <a:cubicBezTo>
                    <a:pt x="462" y="2107"/>
                    <a:pt x="391" y="2244"/>
                    <a:pt x="312" y="2387"/>
                  </a:cubicBezTo>
                  <a:cubicBezTo>
                    <a:pt x="234" y="2523"/>
                    <a:pt x="156" y="2666"/>
                    <a:pt x="26" y="2758"/>
                  </a:cubicBezTo>
                  <a:cubicBezTo>
                    <a:pt x="26" y="2758"/>
                    <a:pt x="26" y="2758"/>
                    <a:pt x="26" y="2764"/>
                  </a:cubicBezTo>
                  <a:cubicBezTo>
                    <a:pt x="0" y="2823"/>
                    <a:pt x="0" y="2888"/>
                    <a:pt x="26" y="2946"/>
                  </a:cubicBezTo>
                  <a:cubicBezTo>
                    <a:pt x="46" y="3011"/>
                    <a:pt x="98" y="3057"/>
                    <a:pt x="156" y="3076"/>
                  </a:cubicBezTo>
                  <a:cubicBezTo>
                    <a:pt x="98" y="3050"/>
                    <a:pt x="52" y="3005"/>
                    <a:pt x="33" y="2946"/>
                  </a:cubicBezTo>
                  <a:cubicBezTo>
                    <a:pt x="7" y="2888"/>
                    <a:pt x="7" y="2823"/>
                    <a:pt x="33" y="2764"/>
                  </a:cubicBezTo>
                  <a:lnTo>
                    <a:pt x="33" y="2771"/>
                  </a:lnTo>
                  <a:cubicBezTo>
                    <a:pt x="169" y="2679"/>
                    <a:pt x="247" y="2530"/>
                    <a:pt x="332" y="2400"/>
                  </a:cubicBezTo>
                  <a:cubicBezTo>
                    <a:pt x="417" y="2263"/>
                    <a:pt x="501" y="2127"/>
                    <a:pt x="579" y="1990"/>
                  </a:cubicBezTo>
                  <a:cubicBezTo>
                    <a:pt x="742" y="1717"/>
                    <a:pt x="898" y="1437"/>
                    <a:pt x="1041" y="1151"/>
                  </a:cubicBezTo>
                  <a:cubicBezTo>
                    <a:pt x="1190" y="871"/>
                    <a:pt x="1327" y="585"/>
                    <a:pt x="1464" y="293"/>
                  </a:cubicBezTo>
                  <a:cubicBezTo>
                    <a:pt x="1477" y="254"/>
                    <a:pt x="1496" y="215"/>
                    <a:pt x="1509" y="195"/>
                  </a:cubicBezTo>
                  <a:cubicBezTo>
                    <a:pt x="1522" y="176"/>
                    <a:pt x="1542" y="156"/>
                    <a:pt x="1568" y="143"/>
                  </a:cubicBezTo>
                  <a:cubicBezTo>
                    <a:pt x="1587" y="136"/>
                    <a:pt x="1609" y="132"/>
                    <a:pt x="1630" y="132"/>
                  </a:cubicBezTo>
                  <a:cubicBezTo>
                    <a:pt x="1666" y="132"/>
                    <a:pt x="1702" y="142"/>
                    <a:pt x="1730" y="163"/>
                  </a:cubicBezTo>
                  <a:cubicBezTo>
                    <a:pt x="1737" y="169"/>
                    <a:pt x="1743" y="176"/>
                    <a:pt x="1750" y="182"/>
                  </a:cubicBezTo>
                  <a:cubicBezTo>
                    <a:pt x="1750" y="182"/>
                    <a:pt x="1763" y="195"/>
                    <a:pt x="1776" y="202"/>
                  </a:cubicBezTo>
                  <a:cubicBezTo>
                    <a:pt x="1795" y="221"/>
                    <a:pt x="1815" y="234"/>
                    <a:pt x="1841" y="241"/>
                  </a:cubicBezTo>
                  <a:cubicBezTo>
                    <a:pt x="1871" y="258"/>
                    <a:pt x="1907" y="264"/>
                    <a:pt x="1942" y="264"/>
                  </a:cubicBezTo>
                  <a:cubicBezTo>
                    <a:pt x="1959" y="264"/>
                    <a:pt x="1975" y="262"/>
                    <a:pt x="1990" y="260"/>
                  </a:cubicBezTo>
                  <a:cubicBezTo>
                    <a:pt x="2036" y="260"/>
                    <a:pt x="2075" y="247"/>
                    <a:pt x="2101" y="247"/>
                  </a:cubicBezTo>
                  <a:cubicBezTo>
                    <a:pt x="2134" y="247"/>
                    <a:pt x="2160" y="254"/>
                    <a:pt x="2186" y="267"/>
                  </a:cubicBezTo>
                  <a:cubicBezTo>
                    <a:pt x="2231" y="293"/>
                    <a:pt x="2270" y="351"/>
                    <a:pt x="2283" y="416"/>
                  </a:cubicBezTo>
                  <a:cubicBezTo>
                    <a:pt x="2303" y="475"/>
                    <a:pt x="2290" y="540"/>
                    <a:pt x="2257" y="605"/>
                  </a:cubicBezTo>
                  <a:cubicBezTo>
                    <a:pt x="2199" y="728"/>
                    <a:pt x="2068" y="819"/>
                    <a:pt x="1938" y="897"/>
                  </a:cubicBezTo>
                  <a:cubicBezTo>
                    <a:pt x="1867" y="937"/>
                    <a:pt x="1795" y="976"/>
                    <a:pt x="1730" y="1021"/>
                  </a:cubicBezTo>
                  <a:cubicBezTo>
                    <a:pt x="1659" y="1067"/>
                    <a:pt x="1594" y="1125"/>
                    <a:pt x="1535" y="1184"/>
                  </a:cubicBezTo>
                  <a:cubicBezTo>
                    <a:pt x="1425" y="1301"/>
                    <a:pt x="1334" y="1437"/>
                    <a:pt x="1269" y="1587"/>
                  </a:cubicBezTo>
                  <a:cubicBezTo>
                    <a:pt x="1132" y="1880"/>
                    <a:pt x="1073" y="2198"/>
                    <a:pt x="1047" y="2517"/>
                  </a:cubicBezTo>
                  <a:cubicBezTo>
                    <a:pt x="1041" y="2595"/>
                    <a:pt x="1041" y="2673"/>
                    <a:pt x="1028" y="2751"/>
                  </a:cubicBezTo>
                  <a:cubicBezTo>
                    <a:pt x="1015" y="2829"/>
                    <a:pt x="989" y="2907"/>
                    <a:pt x="937" y="2972"/>
                  </a:cubicBezTo>
                  <a:cubicBezTo>
                    <a:pt x="1047" y="2849"/>
                    <a:pt x="1047" y="2673"/>
                    <a:pt x="1067" y="2517"/>
                  </a:cubicBezTo>
                  <a:cubicBezTo>
                    <a:pt x="1099" y="2205"/>
                    <a:pt x="1171" y="1886"/>
                    <a:pt x="1321" y="1613"/>
                  </a:cubicBezTo>
                  <a:cubicBezTo>
                    <a:pt x="1392" y="1470"/>
                    <a:pt x="1483" y="1340"/>
                    <a:pt x="1594" y="1242"/>
                  </a:cubicBezTo>
                  <a:cubicBezTo>
                    <a:pt x="1652" y="1190"/>
                    <a:pt x="1711" y="1138"/>
                    <a:pt x="1776" y="1099"/>
                  </a:cubicBezTo>
                  <a:cubicBezTo>
                    <a:pt x="1847" y="1060"/>
                    <a:pt x="1912" y="1028"/>
                    <a:pt x="1984" y="989"/>
                  </a:cubicBezTo>
                  <a:cubicBezTo>
                    <a:pt x="2127" y="917"/>
                    <a:pt x="2277" y="819"/>
                    <a:pt x="2368" y="657"/>
                  </a:cubicBezTo>
                  <a:cubicBezTo>
                    <a:pt x="2407" y="579"/>
                    <a:pt x="2433" y="481"/>
                    <a:pt x="2413" y="390"/>
                  </a:cubicBezTo>
                  <a:cubicBezTo>
                    <a:pt x="2387" y="293"/>
                    <a:pt x="2335" y="208"/>
                    <a:pt x="2251" y="156"/>
                  </a:cubicBezTo>
                  <a:cubicBezTo>
                    <a:pt x="2205" y="130"/>
                    <a:pt x="2147" y="117"/>
                    <a:pt x="2101" y="117"/>
                  </a:cubicBezTo>
                  <a:cubicBezTo>
                    <a:pt x="2049" y="117"/>
                    <a:pt x="2010" y="130"/>
                    <a:pt x="1977" y="130"/>
                  </a:cubicBezTo>
                  <a:cubicBezTo>
                    <a:pt x="1966" y="132"/>
                    <a:pt x="1956" y="133"/>
                    <a:pt x="1947" y="133"/>
                  </a:cubicBezTo>
                  <a:cubicBezTo>
                    <a:pt x="1926" y="133"/>
                    <a:pt x="1911" y="128"/>
                    <a:pt x="1893" y="124"/>
                  </a:cubicBezTo>
                  <a:cubicBezTo>
                    <a:pt x="1880" y="117"/>
                    <a:pt x="1867" y="111"/>
                    <a:pt x="1860" y="98"/>
                  </a:cubicBezTo>
                  <a:lnTo>
                    <a:pt x="1841" y="85"/>
                  </a:lnTo>
                  <a:cubicBezTo>
                    <a:pt x="1828" y="72"/>
                    <a:pt x="1821" y="65"/>
                    <a:pt x="1808" y="59"/>
                  </a:cubicBezTo>
                  <a:cubicBezTo>
                    <a:pt x="1760" y="22"/>
                    <a:pt x="1696" y="1"/>
                    <a:pt x="1632" y="1"/>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24"/>
            <p:cNvSpPr/>
            <p:nvPr/>
          </p:nvSpPr>
          <p:spPr>
            <a:xfrm>
              <a:off x="7999847" y="10444139"/>
              <a:ext cx="101217" cy="67224"/>
            </a:xfrm>
            <a:custGeom>
              <a:rect b="b" l="l" r="r" t="t"/>
              <a:pathLst>
                <a:path extrusionOk="0" h="882" w="1328">
                  <a:moveTo>
                    <a:pt x="306" y="1"/>
                  </a:moveTo>
                  <a:cubicBezTo>
                    <a:pt x="215" y="85"/>
                    <a:pt x="150" y="189"/>
                    <a:pt x="92" y="293"/>
                  </a:cubicBezTo>
                  <a:cubicBezTo>
                    <a:pt x="46" y="384"/>
                    <a:pt x="1" y="488"/>
                    <a:pt x="7" y="592"/>
                  </a:cubicBezTo>
                  <a:cubicBezTo>
                    <a:pt x="7" y="697"/>
                    <a:pt x="72" y="807"/>
                    <a:pt x="170" y="833"/>
                  </a:cubicBezTo>
                  <a:cubicBezTo>
                    <a:pt x="189" y="838"/>
                    <a:pt x="207" y="840"/>
                    <a:pt x="226" y="840"/>
                  </a:cubicBezTo>
                  <a:cubicBezTo>
                    <a:pt x="347" y="840"/>
                    <a:pt x="462" y="748"/>
                    <a:pt x="585" y="748"/>
                  </a:cubicBezTo>
                  <a:cubicBezTo>
                    <a:pt x="592" y="748"/>
                    <a:pt x="599" y="748"/>
                    <a:pt x="605" y="749"/>
                  </a:cubicBezTo>
                  <a:cubicBezTo>
                    <a:pt x="729" y="755"/>
                    <a:pt x="820" y="866"/>
                    <a:pt x="944" y="879"/>
                  </a:cubicBezTo>
                  <a:cubicBezTo>
                    <a:pt x="956" y="881"/>
                    <a:pt x="968" y="881"/>
                    <a:pt x="979" y="881"/>
                  </a:cubicBezTo>
                  <a:cubicBezTo>
                    <a:pt x="1127" y="881"/>
                    <a:pt x="1252" y="736"/>
                    <a:pt x="1288" y="586"/>
                  </a:cubicBezTo>
                  <a:cubicBezTo>
                    <a:pt x="1327" y="436"/>
                    <a:pt x="1301" y="261"/>
                    <a:pt x="1204" y="144"/>
                  </a:cubicBezTo>
                  <a:cubicBezTo>
                    <a:pt x="1137" y="68"/>
                    <a:pt x="1034" y="25"/>
                    <a:pt x="935" y="25"/>
                  </a:cubicBezTo>
                  <a:cubicBezTo>
                    <a:pt x="881" y="25"/>
                    <a:pt x="827" y="38"/>
                    <a:pt x="781" y="66"/>
                  </a:cubicBezTo>
                  <a:cubicBezTo>
                    <a:pt x="714" y="110"/>
                    <a:pt x="648" y="183"/>
                    <a:pt x="573" y="183"/>
                  </a:cubicBezTo>
                  <a:cubicBezTo>
                    <a:pt x="560" y="183"/>
                    <a:pt x="547" y="181"/>
                    <a:pt x="534" y="176"/>
                  </a:cubicBezTo>
                  <a:cubicBezTo>
                    <a:pt x="508" y="170"/>
                    <a:pt x="488" y="150"/>
                    <a:pt x="469" y="137"/>
                  </a:cubicBezTo>
                  <a:cubicBezTo>
                    <a:pt x="417" y="92"/>
                    <a:pt x="358" y="46"/>
                    <a:pt x="306" y="1"/>
                  </a:cubicBezTo>
                  <a:close/>
                </a:path>
              </a:pathLst>
            </a:custGeom>
            <a:solidFill>
              <a:srgbClr val="E5DB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24"/>
            <p:cNvSpPr/>
            <p:nvPr/>
          </p:nvSpPr>
          <p:spPr>
            <a:xfrm>
              <a:off x="7996417" y="10439109"/>
              <a:ext cx="106095" cy="72254"/>
            </a:xfrm>
            <a:custGeom>
              <a:rect b="b" l="l" r="r" t="t"/>
              <a:pathLst>
                <a:path extrusionOk="0" h="948" w="1392">
                  <a:moveTo>
                    <a:pt x="989" y="945"/>
                  </a:moveTo>
                  <a:cubicBezTo>
                    <a:pt x="997" y="946"/>
                    <a:pt x="1006" y="947"/>
                    <a:pt x="1014" y="947"/>
                  </a:cubicBezTo>
                  <a:lnTo>
                    <a:pt x="1014" y="947"/>
                  </a:lnTo>
                  <a:cubicBezTo>
                    <a:pt x="1006" y="947"/>
                    <a:pt x="997" y="946"/>
                    <a:pt x="989" y="945"/>
                  </a:cubicBezTo>
                  <a:close/>
                  <a:moveTo>
                    <a:pt x="355" y="1"/>
                  </a:moveTo>
                  <a:cubicBezTo>
                    <a:pt x="337" y="1"/>
                    <a:pt x="320" y="7"/>
                    <a:pt x="306" y="21"/>
                  </a:cubicBezTo>
                  <a:cubicBezTo>
                    <a:pt x="189" y="132"/>
                    <a:pt x="111" y="268"/>
                    <a:pt x="52" y="418"/>
                  </a:cubicBezTo>
                  <a:cubicBezTo>
                    <a:pt x="20" y="489"/>
                    <a:pt x="0" y="574"/>
                    <a:pt x="7" y="658"/>
                  </a:cubicBezTo>
                  <a:cubicBezTo>
                    <a:pt x="13" y="743"/>
                    <a:pt x="52" y="828"/>
                    <a:pt x="117" y="880"/>
                  </a:cubicBezTo>
                  <a:cubicBezTo>
                    <a:pt x="160" y="915"/>
                    <a:pt x="212" y="929"/>
                    <a:pt x="263" y="929"/>
                  </a:cubicBezTo>
                  <a:cubicBezTo>
                    <a:pt x="296" y="929"/>
                    <a:pt x="329" y="922"/>
                    <a:pt x="358" y="912"/>
                  </a:cubicBezTo>
                  <a:cubicBezTo>
                    <a:pt x="429" y="886"/>
                    <a:pt x="494" y="847"/>
                    <a:pt x="566" y="828"/>
                  </a:cubicBezTo>
                  <a:cubicBezTo>
                    <a:pt x="588" y="822"/>
                    <a:pt x="611" y="819"/>
                    <a:pt x="634" y="819"/>
                  </a:cubicBezTo>
                  <a:cubicBezTo>
                    <a:pt x="685" y="819"/>
                    <a:pt x="736" y="833"/>
                    <a:pt x="781" y="860"/>
                  </a:cubicBezTo>
                  <a:cubicBezTo>
                    <a:pt x="846" y="893"/>
                    <a:pt x="911" y="938"/>
                    <a:pt x="989" y="945"/>
                  </a:cubicBezTo>
                  <a:cubicBezTo>
                    <a:pt x="911" y="932"/>
                    <a:pt x="852" y="893"/>
                    <a:pt x="781" y="854"/>
                  </a:cubicBezTo>
                  <a:cubicBezTo>
                    <a:pt x="736" y="824"/>
                    <a:pt x="676" y="801"/>
                    <a:pt x="618" y="801"/>
                  </a:cubicBezTo>
                  <a:cubicBezTo>
                    <a:pt x="600" y="801"/>
                    <a:pt x="583" y="803"/>
                    <a:pt x="566" y="808"/>
                  </a:cubicBezTo>
                  <a:cubicBezTo>
                    <a:pt x="488" y="828"/>
                    <a:pt x="416" y="854"/>
                    <a:pt x="345" y="873"/>
                  </a:cubicBezTo>
                  <a:cubicBezTo>
                    <a:pt x="325" y="879"/>
                    <a:pt x="305" y="882"/>
                    <a:pt x="285" y="882"/>
                  </a:cubicBezTo>
                  <a:cubicBezTo>
                    <a:pt x="239" y="882"/>
                    <a:pt x="195" y="866"/>
                    <a:pt x="163" y="834"/>
                  </a:cubicBezTo>
                  <a:cubicBezTo>
                    <a:pt x="111" y="789"/>
                    <a:pt x="91" y="717"/>
                    <a:pt x="91" y="652"/>
                  </a:cubicBezTo>
                  <a:cubicBezTo>
                    <a:pt x="91" y="587"/>
                    <a:pt x="117" y="522"/>
                    <a:pt x="150" y="457"/>
                  </a:cubicBezTo>
                  <a:cubicBezTo>
                    <a:pt x="206" y="351"/>
                    <a:pt x="276" y="245"/>
                    <a:pt x="356" y="155"/>
                  </a:cubicBezTo>
                  <a:lnTo>
                    <a:pt x="356" y="155"/>
                  </a:lnTo>
                  <a:cubicBezTo>
                    <a:pt x="403" y="195"/>
                    <a:pt x="448" y="236"/>
                    <a:pt x="507" y="281"/>
                  </a:cubicBezTo>
                  <a:cubicBezTo>
                    <a:pt x="536" y="302"/>
                    <a:pt x="581" y="315"/>
                    <a:pt x="621" y="315"/>
                  </a:cubicBezTo>
                  <a:cubicBezTo>
                    <a:pt x="644" y="315"/>
                    <a:pt x="666" y="310"/>
                    <a:pt x="683" y="301"/>
                  </a:cubicBezTo>
                  <a:cubicBezTo>
                    <a:pt x="735" y="275"/>
                    <a:pt x="768" y="249"/>
                    <a:pt x="800" y="223"/>
                  </a:cubicBezTo>
                  <a:cubicBezTo>
                    <a:pt x="833" y="197"/>
                    <a:pt x="865" y="177"/>
                    <a:pt x="891" y="164"/>
                  </a:cubicBezTo>
                  <a:cubicBezTo>
                    <a:pt x="924" y="145"/>
                    <a:pt x="956" y="138"/>
                    <a:pt x="995" y="138"/>
                  </a:cubicBezTo>
                  <a:cubicBezTo>
                    <a:pt x="1067" y="138"/>
                    <a:pt x="1138" y="164"/>
                    <a:pt x="1197" y="210"/>
                  </a:cubicBezTo>
                  <a:cubicBezTo>
                    <a:pt x="1314" y="307"/>
                    <a:pt x="1359" y="489"/>
                    <a:pt x="1327" y="645"/>
                  </a:cubicBezTo>
                  <a:cubicBezTo>
                    <a:pt x="1307" y="723"/>
                    <a:pt x="1268" y="802"/>
                    <a:pt x="1210" y="860"/>
                  </a:cubicBezTo>
                  <a:cubicBezTo>
                    <a:pt x="1159" y="911"/>
                    <a:pt x="1093" y="947"/>
                    <a:pt x="1021" y="947"/>
                  </a:cubicBezTo>
                  <a:cubicBezTo>
                    <a:pt x="1019" y="947"/>
                    <a:pt x="1016" y="947"/>
                    <a:pt x="1014" y="947"/>
                  </a:cubicBezTo>
                  <a:lnTo>
                    <a:pt x="1014" y="947"/>
                  </a:lnTo>
                  <a:cubicBezTo>
                    <a:pt x="1017" y="947"/>
                    <a:pt x="1019" y="947"/>
                    <a:pt x="1022" y="947"/>
                  </a:cubicBezTo>
                  <a:cubicBezTo>
                    <a:pt x="1095" y="947"/>
                    <a:pt x="1165" y="912"/>
                    <a:pt x="1216" y="867"/>
                  </a:cubicBezTo>
                  <a:cubicBezTo>
                    <a:pt x="1275" y="808"/>
                    <a:pt x="1320" y="730"/>
                    <a:pt x="1346" y="652"/>
                  </a:cubicBezTo>
                  <a:cubicBezTo>
                    <a:pt x="1392" y="489"/>
                    <a:pt x="1372" y="294"/>
                    <a:pt x="1242" y="158"/>
                  </a:cubicBezTo>
                  <a:cubicBezTo>
                    <a:pt x="1177" y="93"/>
                    <a:pt x="1093" y="54"/>
                    <a:pt x="995" y="41"/>
                  </a:cubicBezTo>
                  <a:cubicBezTo>
                    <a:pt x="950" y="41"/>
                    <a:pt x="904" y="41"/>
                    <a:pt x="852" y="60"/>
                  </a:cubicBezTo>
                  <a:cubicBezTo>
                    <a:pt x="807" y="73"/>
                    <a:pt x="761" y="106"/>
                    <a:pt x="729" y="125"/>
                  </a:cubicBezTo>
                  <a:cubicBezTo>
                    <a:pt x="696" y="151"/>
                    <a:pt x="663" y="171"/>
                    <a:pt x="637" y="184"/>
                  </a:cubicBezTo>
                  <a:cubicBezTo>
                    <a:pt x="628" y="186"/>
                    <a:pt x="621" y="188"/>
                    <a:pt x="615" y="188"/>
                  </a:cubicBezTo>
                  <a:cubicBezTo>
                    <a:pt x="604" y="188"/>
                    <a:pt x="595" y="183"/>
                    <a:pt x="579" y="171"/>
                  </a:cubicBezTo>
                  <a:lnTo>
                    <a:pt x="397" y="15"/>
                  </a:lnTo>
                  <a:cubicBezTo>
                    <a:pt x="385" y="6"/>
                    <a:pt x="370" y="1"/>
                    <a:pt x="355" y="1"/>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24"/>
            <p:cNvSpPr/>
            <p:nvPr/>
          </p:nvSpPr>
          <p:spPr>
            <a:xfrm>
              <a:off x="7923553" y="10503132"/>
              <a:ext cx="63032" cy="55181"/>
            </a:xfrm>
            <a:custGeom>
              <a:rect b="b" l="l" r="r" t="t"/>
              <a:pathLst>
                <a:path extrusionOk="0" h="724" w="827">
                  <a:moveTo>
                    <a:pt x="683" y="1"/>
                  </a:moveTo>
                  <a:cubicBezTo>
                    <a:pt x="559" y="111"/>
                    <a:pt x="423" y="209"/>
                    <a:pt x="280" y="300"/>
                  </a:cubicBezTo>
                  <a:cubicBezTo>
                    <a:pt x="202" y="352"/>
                    <a:pt x="124" y="397"/>
                    <a:pt x="65" y="469"/>
                  </a:cubicBezTo>
                  <a:cubicBezTo>
                    <a:pt x="26" y="521"/>
                    <a:pt x="0" y="592"/>
                    <a:pt x="33" y="651"/>
                  </a:cubicBezTo>
                  <a:cubicBezTo>
                    <a:pt x="56" y="698"/>
                    <a:pt x="116" y="723"/>
                    <a:pt x="171" y="723"/>
                  </a:cubicBezTo>
                  <a:cubicBezTo>
                    <a:pt x="177" y="723"/>
                    <a:pt x="183" y="723"/>
                    <a:pt x="189" y="722"/>
                  </a:cubicBezTo>
                  <a:cubicBezTo>
                    <a:pt x="254" y="716"/>
                    <a:pt x="306" y="683"/>
                    <a:pt x="364" y="651"/>
                  </a:cubicBezTo>
                  <a:cubicBezTo>
                    <a:pt x="475" y="586"/>
                    <a:pt x="592" y="514"/>
                    <a:pt x="676" y="423"/>
                  </a:cubicBezTo>
                  <a:cubicBezTo>
                    <a:pt x="768" y="326"/>
                    <a:pt x="826" y="196"/>
                    <a:pt x="800" y="66"/>
                  </a:cubicBezTo>
                  <a:cubicBezTo>
                    <a:pt x="761" y="46"/>
                    <a:pt x="722" y="27"/>
                    <a:pt x="683" y="1"/>
                  </a:cubicBezTo>
                  <a:close/>
                </a:path>
              </a:pathLst>
            </a:custGeom>
            <a:solidFill>
              <a:srgbClr val="E5DB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24"/>
            <p:cNvSpPr/>
            <p:nvPr/>
          </p:nvSpPr>
          <p:spPr>
            <a:xfrm>
              <a:off x="7919590" y="10503132"/>
              <a:ext cx="68443" cy="60212"/>
            </a:xfrm>
            <a:custGeom>
              <a:rect b="b" l="l" r="r" t="t"/>
              <a:pathLst>
                <a:path extrusionOk="0" h="790" w="898">
                  <a:moveTo>
                    <a:pt x="735" y="1"/>
                  </a:moveTo>
                  <a:lnTo>
                    <a:pt x="735" y="1"/>
                  </a:lnTo>
                  <a:cubicBezTo>
                    <a:pt x="585" y="98"/>
                    <a:pt x="436" y="189"/>
                    <a:pt x="280" y="274"/>
                  </a:cubicBezTo>
                  <a:cubicBezTo>
                    <a:pt x="202" y="319"/>
                    <a:pt x="117" y="365"/>
                    <a:pt x="52" y="449"/>
                  </a:cubicBezTo>
                  <a:cubicBezTo>
                    <a:pt x="26" y="495"/>
                    <a:pt x="0" y="553"/>
                    <a:pt x="7" y="618"/>
                  </a:cubicBezTo>
                  <a:cubicBezTo>
                    <a:pt x="13" y="690"/>
                    <a:pt x="65" y="748"/>
                    <a:pt x="124" y="768"/>
                  </a:cubicBezTo>
                  <a:cubicBezTo>
                    <a:pt x="158" y="783"/>
                    <a:pt x="194" y="790"/>
                    <a:pt x="229" y="790"/>
                  </a:cubicBezTo>
                  <a:cubicBezTo>
                    <a:pt x="254" y="790"/>
                    <a:pt x="278" y="786"/>
                    <a:pt x="299" y="781"/>
                  </a:cubicBezTo>
                  <a:cubicBezTo>
                    <a:pt x="351" y="761"/>
                    <a:pt x="397" y="735"/>
                    <a:pt x="436" y="716"/>
                  </a:cubicBezTo>
                  <a:cubicBezTo>
                    <a:pt x="507" y="670"/>
                    <a:pt x="585" y="618"/>
                    <a:pt x="657" y="560"/>
                  </a:cubicBezTo>
                  <a:cubicBezTo>
                    <a:pt x="728" y="501"/>
                    <a:pt x="800" y="430"/>
                    <a:pt x="839" y="339"/>
                  </a:cubicBezTo>
                  <a:cubicBezTo>
                    <a:pt x="878" y="254"/>
                    <a:pt x="898" y="157"/>
                    <a:pt x="872" y="66"/>
                  </a:cubicBezTo>
                  <a:lnTo>
                    <a:pt x="872" y="59"/>
                  </a:lnTo>
                  <a:cubicBezTo>
                    <a:pt x="872" y="53"/>
                    <a:pt x="865" y="53"/>
                    <a:pt x="865" y="53"/>
                  </a:cubicBezTo>
                  <a:cubicBezTo>
                    <a:pt x="820" y="33"/>
                    <a:pt x="774" y="20"/>
                    <a:pt x="735" y="1"/>
                  </a:cubicBezTo>
                  <a:lnTo>
                    <a:pt x="735" y="1"/>
                  </a:lnTo>
                  <a:lnTo>
                    <a:pt x="839" y="74"/>
                  </a:lnTo>
                  <a:lnTo>
                    <a:pt x="839" y="74"/>
                  </a:lnTo>
                  <a:cubicBezTo>
                    <a:pt x="837" y="156"/>
                    <a:pt x="812" y="237"/>
                    <a:pt x="767" y="300"/>
                  </a:cubicBezTo>
                  <a:cubicBezTo>
                    <a:pt x="722" y="365"/>
                    <a:pt x="657" y="423"/>
                    <a:pt x="592" y="469"/>
                  </a:cubicBezTo>
                  <a:cubicBezTo>
                    <a:pt x="520" y="521"/>
                    <a:pt x="442" y="560"/>
                    <a:pt x="371" y="605"/>
                  </a:cubicBezTo>
                  <a:cubicBezTo>
                    <a:pt x="311" y="635"/>
                    <a:pt x="259" y="658"/>
                    <a:pt x="214" y="658"/>
                  </a:cubicBezTo>
                  <a:cubicBezTo>
                    <a:pt x="201" y="658"/>
                    <a:pt x="188" y="655"/>
                    <a:pt x="176" y="651"/>
                  </a:cubicBezTo>
                  <a:cubicBezTo>
                    <a:pt x="150" y="638"/>
                    <a:pt x="137" y="625"/>
                    <a:pt x="137" y="605"/>
                  </a:cubicBezTo>
                  <a:cubicBezTo>
                    <a:pt x="130" y="579"/>
                    <a:pt x="143" y="547"/>
                    <a:pt x="156" y="521"/>
                  </a:cubicBezTo>
                  <a:cubicBezTo>
                    <a:pt x="195" y="462"/>
                    <a:pt x="267" y="410"/>
                    <a:pt x="332" y="358"/>
                  </a:cubicBezTo>
                  <a:cubicBezTo>
                    <a:pt x="481" y="254"/>
                    <a:pt x="618" y="137"/>
                    <a:pt x="735" y="1"/>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24"/>
            <p:cNvSpPr/>
            <p:nvPr/>
          </p:nvSpPr>
          <p:spPr>
            <a:xfrm>
              <a:off x="7970579" y="10527140"/>
              <a:ext cx="40243" cy="79876"/>
            </a:xfrm>
            <a:custGeom>
              <a:rect b="b" l="l" r="r" t="t"/>
              <a:pathLst>
                <a:path extrusionOk="0" h="1048" w="528">
                  <a:moveTo>
                    <a:pt x="428" y="1"/>
                  </a:moveTo>
                  <a:cubicBezTo>
                    <a:pt x="411" y="1"/>
                    <a:pt x="396" y="6"/>
                    <a:pt x="385" y="17"/>
                  </a:cubicBezTo>
                  <a:cubicBezTo>
                    <a:pt x="209" y="336"/>
                    <a:pt x="20" y="668"/>
                    <a:pt x="1" y="1032"/>
                  </a:cubicBezTo>
                  <a:cubicBezTo>
                    <a:pt x="23" y="1043"/>
                    <a:pt x="48" y="1048"/>
                    <a:pt x="73" y="1048"/>
                  </a:cubicBezTo>
                  <a:cubicBezTo>
                    <a:pt x="121" y="1048"/>
                    <a:pt x="171" y="1029"/>
                    <a:pt x="209" y="999"/>
                  </a:cubicBezTo>
                  <a:cubicBezTo>
                    <a:pt x="268" y="954"/>
                    <a:pt x="300" y="889"/>
                    <a:pt x="333" y="824"/>
                  </a:cubicBezTo>
                  <a:cubicBezTo>
                    <a:pt x="430" y="616"/>
                    <a:pt x="495" y="401"/>
                    <a:pt x="521" y="180"/>
                  </a:cubicBezTo>
                  <a:cubicBezTo>
                    <a:pt x="528" y="134"/>
                    <a:pt x="528" y="82"/>
                    <a:pt x="502" y="43"/>
                  </a:cubicBezTo>
                  <a:cubicBezTo>
                    <a:pt x="489" y="18"/>
                    <a:pt x="457" y="1"/>
                    <a:pt x="428" y="1"/>
                  </a:cubicBezTo>
                  <a:close/>
                </a:path>
              </a:pathLst>
            </a:custGeom>
            <a:solidFill>
              <a:srgbClr val="E5DB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24"/>
            <p:cNvSpPr/>
            <p:nvPr/>
          </p:nvSpPr>
          <p:spPr>
            <a:xfrm>
              <a:off x="7969589" y="10521805"/>
              <a:ext cx="46721" cy="86050"/>
            </a:xfrm>
            <a:custGeom>
              <a:rect b="b" l="l" r="r" t="t"/>
              <a:pathLst>
                <a:path extrusionOk="0" h="1129" w="613">
                  <a:moveTo>
                    <a:pt x="456" y="120"/>
                  </a:moveTo>
                  <a:lnTo>
                    <a:pt x="450" y="133"/>
                  </a:lnTo>
                  <a:cubicBezTo>
                    <a:pt x="449" y="134"/>
                    <a:pt x="448" y="134"/>
                    <a:pt x="447" y="135"/>
                  </a:cubicBezTo>
                  <a:lnTo>
                    <a:pt x="447" y="135"/>
                  </a:lnTo>
                  <a:cubicBezTo>
                    <a:pt x="450" y="130"/>
                    <a:pt x="453" y="125"/>
                    <a:pt x="456" y="120"/>
                  </a:cubicBezTo>
                  <a:close/>
                  <a:moveTo>
                    <a:pt x="449" y="1"/>
                  </a:moveTo>
                  <a:cubicBezTo>
                    <a:pt x="418" y="1"/>
                    <a:pt x="385" y="13"/>
                    <a:pt x="352" y="42"/>
                  </a:cubicBezTo>
                  <a:cubicBezTo>
                    <a:pt x="346" y="42"/>
                    <a:pt x="346" y="48"/>
                    <a:pt x="346" y="48"/>
                  </a:cubicBezTo>
                  <a:lnTo>
                    <a:pt x="339" y="55"/>
                  </a:lnTo>
                  <a:cubicBezTo>
                    <a:pt x="255" y="211"/>
                    <a:pt x="170" y="380"/>
                    <a:pt x="105" y="555"/>
                  </a:cubicBezTo>
                  <a:cubicBezTo>
                    <a:pt x="40" y="731"/>
                    <a:pt x="1" y="920"/>
                    <a:pt x="14" y="1102"/>
                  </a:cubicBezTo>
                  <a:cubicBezTo>
                    <a:pt x="53" y="920"/>
                    <a:pt x="111" y="751"/>
                    <a:pt x="196" y="595"/>
                  </a:cubicBezTo>
                  <a:cubicBezTo>
                    <a:pt x="271" y="438"/>
                    <a:pt x="359" y="287"/>
                    <a:pt x="446" y="137"/>
                  </a:cubicBezTo>
                  <a:lnTo>
                    <a:pt x="446" y="137"/>
                  </a:lnTo>
                  <a:cubicBezTo>
                    <a:pt x="447" y="137"/>
                    <a:pt x="448" y="138"/>
                    <a:pt x="450" y="139"/>
                  </a:cubicBezTo>
                  <a:cubicBezTo>
                    <a:pt x="463" y="146"/>
                    <a:pt x="463" y="146"/>
                    <a:pt x="469" y="159"/>
                  </a:cubicBezTo>
                  <a:cubicBezTo>
                    <a:pt x="476" y="191"/>
                    <a:pt x="469" y="250"/>
                    <a:pt x="456" y="308"/>
                  </a:cubicBezTo>
                  <a:cubicBezTo>
                    <a:pt x="443" y="419"/>
                    <a:pt x="417" y="529"/>
                    <a:pt x="391" y="640"/>
                  </a:cubicBezTo>
                  <a:cubicBezTo>
                    <a:pt x="359" y="744"/>
                    <a:pt x="320" y="855"/>
                    <a:pt x="274" y="952"/>
                  </a:cubicBezTo>
                  <a:cubicBezTo>
                    <a:pt x="248" y="1004"/>
                    <a:pt x="216" y="1050"/>
                    <a:pt x="170" y="1076"/>
                  </a:cubicBezTo>
                  <a:cubicBezTo>
                    <a:pt x="144" y="1098"/>
                    <a:pt x="108" y="1111"/>
                    <a:pt x="70" y="1111"/>
                  </a:cubicBezTo>
                  <a:cubicBezTo>
                    <a:pt x="51" y="1111"/>
                    <a:pt x="33" y="1108"/>
                    <a:pt x="14" y="1102"/>
                  </a:cubicBezTo>
                  <a:lnTo>
                    <a:pt x="14" y="1102"/>
                  </a:lnTo>
                  <a:cubicBezTo>
                    <a:pt x="40" y="1120"/>
                    <a:pt x="74" y="1128"/>
                    <a:pt x="109" y="1128"/>
                  </a:cubicBezTo>
                  <a:cubicBezTo>
                    <a:pt x="136" y="1128"/>
                    <a:pt x="164" y="1123"/>
                    <a:pt x="190" y="1115"/>
                  </a:cubicBezTo>
                  <a:cubicBezTo>
                    <a:pt x="248" y="1089"/>
                    <a:pt x="300" y="1043"/>
                    <a:pt x="333" y="991"/>
                  </a:cubicBezTo>
                  <a:cubicBezTo>
                    <a:pt x="404" y="887"/>
                    <a:pt x="450" y="783"/>
                    <a:pt x="495" y="673"/>
                  </a:cubicBezTo>
                  <a:cubicBezTo>
                    <a:pt x="534" y="562"/>
                    <a:pt x="567" y="445"/>
                    <a:pt x="586" y="328"/>
                  </a:cubicBezTo>
                  <a:cubicBezTo>
                    <a:pt x="593" y="269"/>
                    <a:pt x="612" y="211"/>
                    <a:pt x="593" y="126"/>
                  </a:cubicBezTo>
                  <a:cubicBezTo>
                    <a:pt x="584" y="67"/>
                    <a:pt x="523" y="1"/>
                    <a:pt x="449" y="1"/>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24"/>
            <p:cNvSpPr/>
            <p:nvPr/>
          </p:nvSpPr>
          <p:spPr>
            <a:xfrm>
              <a:off x="8023627" y="10531103"/>
              <a:ext cx="28353" cy="94205"/>
            </a:xfrm>
            <a:custGeom>
              <a:rect b="b" l="l" r="r" t="t"/>
              <a:pathLst>
                <a:path extrusionOk="0" h="1236" w="372">
                  <a:moveTo>
                    <a:pt x="239" y="1"/>
                  </a:moveTo>
                  <a:cubicBezTo>
                    <a:pt x="223" y="1"/>
                    <a:pt x="207" y="6"/>
                    <a:pt x="196" y="17"/>
                  </a:cubicBezTo>
                  <a:cubicBezTo>
                    <a:pt x="176" y="37"/>
                    <a:pt x="170" y="63"/>
                    <a:pt x="170" y="89"/>
                  </a:cubicBezTo>
                  <a:cubicBezTo>
                    <a:pt x="166" y="104"/>
                    <a:pt x="164" y="111"/>
                    <a:pt x="164" y="111"/>
                  </a:cubicBezTo>
                  <a:cubicBezTo>
                    <a:pt x="161" y="111"/>
                    <a:pt x="171" y="37"/>
                    <a:pt x="162" y="37"/>
                  </a:cubicBezTo>
                  <a:lnTo>
                    <a:pt x="162" y="37"/>
                  </a:lnTo>
                  <a:cubicBezTo>
                    <a:pt x="160" y="37"/>
                    <a:pt x="156" y="43"/>
                    <a:pt x="150" y="56"/>
                  </a:cubicBezTo>
                  <a:cubicBezTo>
                    <a:pt x="92" y="180"/>
                    <a:pt x="79" y="316"/>
                    <a:pt x="66" y="453"/>
                  </a:cubicBezTo>
                  <a:cubicBezTo>
                    <a:pt x="46" y="590"/>
                    <a:pt x="33" y="733"/>
                    <a:pt x="14" y="876"/>
                  </a:cubicBezTo>
                  <a:cubicBezTo>
                    <a:pt x="7" y="954"/>
                    <a:pt x="1" y="1038"/>
                    <a:pt x="27" y="1110"/>
                  </a:cubicBezTo>
                  <a:cubicBezTo>
                    <a:pt x="50" y="1181"/>
                    <a:pt x="117" y="1235"/>
                    <a:pt x="187" y="1235"/>
                  </a:cubicBezTo>
                  <a:cubicBezTo>
                    <a:pt x="194" y="1235"/>
                    <a:pt x="202" y="1235"/>
                    <a:pt x="209" y="1233"/>
                  </a:cubicBezTo>
                  <a:cubicBezTo>
                    <a:pt x="313" y="1214"/>
                    <a:pt x="346" y="1077"/>
                    <a:pt x="352" y="967"/>
                  </a:cubicBezTo>
                  <a:cubicBezTo>
                    <a:pt x="372" y="707"/>
                    <a:pt x="372" y="440"/>
                    <a:pt x="352" y="173"/>
                  </a:cubicBezTo>
                  <a:cubicBezTo>
                    <a:pt x="352" y="128"/>
                    <a:pt x="346" y="82"/>
                    <a:pt x="320" y="43"/>
                  </a:cubicBezTo>
                  <a:cubicBezTo>
                    <a:pt x="303" y="18"/>
                    <a:pt x="269" y="1"/>
                    <a:pt x="239" y="1"/>
                  </a:cubicBezTo>
                  <a:close/>
                </a:path>
              </a:pathLst>
            </a:custGeom>
            <a:solidFill>
              <a:srgbClr val="E5DB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24"/>
            <p:cNvSpPr/>
            <p:nvPr/>
          </p:nvSpPr>
          <p:spPr>
            <a:xfrm>
              <a:off x="8019664" y="10530875"/>
              <a:ext cx="36280" cy="99388"/>
            </a:xfrm>
            <a:custGeom>
              <a:rect b="b" l="l" r="r" t="t"/>
              <a:pathLst>
                <a:path extrusionOk="0" h="1304" w="476">
                  <a:moveTo>
                    <a:pt x="209" y="40"/>
                  </a:moveTo>
                  <a:cubicBezTo>
                    <a:pt x="203" y="46"/>
                    <a:pt x="202" y="52"/>
                    <a:pt x="202" y="59"/>
                  </a:cubicBezTo>
                  <a:lnTo>
                    <a:pt x="202" y="59"/>
                  </a:lnTo>
                  <a:cubicBezTo>
                    <a:pt x="202" y="52"/>
                    <a:pt x="203" y="46"/>
                    <a:pt x="209" y="46"/>
                  </a:cubicBezTo>
                  <a:cubicBezTo>
                    <a:pt x="215" y="46"/>
                    <a:pt x="215" y="59"/>
                    <a:pt x="215" y="65"/>
                  </a:cubicBezTo>
                  <a:lnTo>
                    <a:pt x="215" y="65"/>
                  </a:lnTo>
                  <a:cubicBezTo>
                    <a:pt x="215" y="59"/>
                    <a:pt x="215" y="46"/>
                    <a:pt x="209" y="40"/>
                  </a:cubicBezTo>
                  <a:close/>
                  <a:moveTo>
                    <a:pt x="297" y="1"/>
                  </a:moveTo>
                  <a:cubicBezTo>
                    <a:pt x="275" y="1"/>
                    <a:pt x="255" y="9"/>
                    <a:pt x="241" y="27"/>
                  </a:cubicBezTo>
                  <a:cubicBezTo>
                    <a:pt x="228" y="40"/>
                    <a:pt x="228" y="59"/>
                    <a:pt x="222" y="72"/>
                  </a:cubicBezTo>
                  <a:lnTo>
                    <a:pt x="215" y="92"/>
                  </a:lnTo>
                  <a:cubicBezTo>
                    <a:pt x="215" y="97"/>
                    <a:pt x="211" y="113"/>
                    <a:pt x="213" y="113"/>
                  </a:cubicBezTo>
                  <a:cubicBezTo>
                    <a:pt x="214" y="113"/>
                    <a:pt x="215" y="112"/>
                    <a:pt x="215" y="111"/>
                  </a:cubicBezTo>
                  <a:lnTo>
                    <a:pt x="215" y="105"/>
                  </a:lnTo>
                  <a:lnTo>
                    <a:pt x="222" y="98"/>
                  </a:lnTo>
                  <a:lnTo>
                    <a:pt x="228" y="72"/>
                  </a:lnTo>
                  <a:cubicBezTo>
                    <a:pt x="228" y="59"/>
                    <a:pt x="235" y="46"/>
                    <a:pt x="241" y="33"/>
                  </a:cubicBezTo>
                  <a:cubicBezTo>
                    <a:pt x="254" y="16"/>
                    <a:pt x="273" y="10"/>
                    <a:pt x="292" y="10"/>
                  </a:cubicBezTo>
                  <a:cubicBezTo>
                    <a:pt x="301" y="10"/>
                    <a:pt x="311" y="12"/>
                    <a:pt x="319" y="14"/>
                  </a:cubicBezTo>
                  <a:cubicBezTo>
                    <a:pt x="345" y="27"/>
                    <a:pt x="365" y="46"/>
                    <a:pt x="378" y="72"/>
                  </a:cubicBezTo>
                  <a:cubicBezTo>
                    <a:pt x="398" y="131"/>
                    <a:pt x="391" y="189"/>
                    <a:pt x="391" y="248"/>
                  </a:cubicBezTo>
                  <a:lnTo>
                    <a:pt x="385" y="430"/>
                  </a:lnTo>
                  <a:cubicBezTo>
                    <a:pt x="378" y="554"/>
                    <a:pt x="365" y="671"/>
                    <a:pt x="358" y="788"/>
                  </a:cubicBezTo>
                  <a:lnTo>
                    <a:pt x="339" y="970"/>
                  </a:lnTo>
                  <a:cubicBezTo>
                    <a:pt x="339" y="1022"/>
                    <a:pt x="326" y="1080"/>
                    <a:pt x="306" y="1119"/>
                  </a:cubicBezTo>
                  <a:cubicBezTo>
                    <a:pt x="289" y="1153"/>
                    <a:pt x="267" y="1173"/>
                    <a:pt x="240" y="1173"/>
                  </a:cubicBezTo>
                  <a:cubicBezTo>
                    <a:pt x="237" y="1173"/>
                    <a:pt x="233" y="1172"/>
                    <a:pt x="228" y="1171"/>
                  </a:cubicBezTo>
                  <a:cubicBezTo>
                    <a:pt x="196" y="1171"/>
                    <a:pt x="157" y="1145"/>
                    <a:pt x="137" y="1106"/>
                  </a:cubicBezTo>
                  <a:cubicBezTo>
                    <a:pt x="92" y="1028"/>
                    <a:pt x="111" y="898"/>
                    <a:pt x="111" y="775"/>
                  </a:cubicBezTo>
                  <a:lnTo>
                    <a:pt x="131" y="417"/>
                  </a:lnTo>
                  <a:cubicBezTo>
                    <a:pt x="137" y="293"/>
                    <a:pt x="150" y="176"/>
                    <a:pt x="202" y="59"/>
                  </a:cubicBezTo>
                  <a:lnTo>
                    <a:pt x="202" y="59"/>
                  </a:lnTo>
                  <a:cubicBezTo>
                    <a:pt x="150" y="170"/>
                    <a:pt x="131" y="293"/>
                    <a:pt x="111" y="410"/>
                  </a:cubicBezTo>
                  <a:lnTo>
                    <a:pt x="46" y="768"/>
                  </a:lnTo>
                  <a:cubicBezTo>
                    <a:pt x="33" y="827"/>
                    <a:pt x="27" y="885"/>
                    <a:pt x="14" y="950"/>
                  </a:cubicBezTo>
                  <a:cubicBezTo>
                    <a:pt x="7" y="1015"/>
                    <a:pt x="1" y="1080"/>
                    <a:pt x="33" y="1158"/>
                  </a:cubicBezTo>
                  <a:cubicBezTo>
                    <a:pt x="66" y="1223"/>
                    <a:pt x="124" y="1288"/>
                    <a:pt x="215" y="1301"/>
                  </a:cubicBezTo>
                  <a:cubicBezTo>
                    <a:pt x="223" y="1303"/>
                    <a:pt x="231" y="1303"/>
                    <a:pt x="239" y="1303"/>
                  </a:cubicBezTo>
                  <a:cubicBezTo>
                    <a:pt x="276" y="1303"/>
                    <a:pt x="313" y="1290"/>
                    <a:pt x="345" y="1269"/>
                  </a:cubicBezTo>
                  <a:cubicBezTo>
                    <a:pt x="385" y="1249"/>
                    <a:pt x="411" y="1210"/>
                    <a:pt x="424" y="1178"/>
                  </a:cubicBezTo>
                  <a:cubicBezTo>
                    <a:pt x="456" y="1113"/>
                    <a:pt x="469" y="1041"/>
                    <a:pt x="469" y="976"/>
                  </a:cubicBezTo>
                  <a:cubicBezTo>
                    <a:pt x="476" y="918"/>
                    <a:pt x="476" y="853"/>
                    <a:pt x="476" y="794"/>
                  </a:cubicBezTo>
                  <a:cubicBezTo>
                    <a:pt x="469" y="671"/>
                    <a:pt x="463" y="554"/>
                    <a:pt x="450" y="430"/>
                  </a:cubicBezTo>
                  <a:lnTo>
                    <a:pt x="430" y="248"/>
                  </a:lnTo>
                  <a:cubicBezTo>
                    <a:pt x="424" y="189"/>
                    <a:pt x="424" y="124"/>
                    <a:pt x="398" y="66"/>
                  </a:cubicBezTo>
                  <a:cubicBezTo>
                    <a:pt x="381" y="28"/>
                    <a:pt x="336" y="1"/>
                    <a:pt x="297" y="1"/>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24"/>
            <p:cNvSpPr/>
            <p:nvPr/>
          </p:nvSpPr>
          <p:spPr>
            <a:xfrm>
              <a:off x="8065013" y="10530570"/>
              <a:ext cx="45959" cy="86507"/>
            </a:xfrm>
            <a:custGeom>
              <a:rect b="b" l="l" r="r" t="t"/>
              <a:pathLst>
                <a:path extrusionOk="0" h="1135" w="603">
                  <a:moveTo>
                    <a:pt x="185" y="0"/>
                  </a:moveTo>
                  <a:cubicBezTo>
                    <a:pt x="131" y="0"/>
                    <a:pt x="75" y="38"/>
                    <a:pt x="50" y="83"/>
                  </a:cubicBezTo>
                  <a:cubicBezTo>
                    <a:pt x="44" y="94"/>
                    <a:pt x="39" y="99"/>
                    <a:pt x="33" y="99"/>
                  </a:cubicBezTo>
                  <a:cubicBezTo>
                    <a:pt x="15" y="99"/>
                    <a:pt x="1" y="38"/>
                    <a:pt x="1" y="38"/>
                  </a:cubicBezTo>
                  <a:lnTo>
                    <a:pt x="1" y="38"/>
                  </a:lnTo>
                  <a:cubicBezTo>
                    <a:pt x="1" y="38"/>
                    <a:pt x="2" y="43"/>
                    <a:pt x="4" y="57"/>
                  </a:cubicBezTo>
                  <a:cubicBezTo>
                    <a:pt x="43" y="271"/>
                    <a:pt x="82" y="480"/>
                    <a:pt x="121" y="694"/>
                  </a:cubicBezTo>
                  <a:cubicBezTo>
                    <a:pt x="141" y="805"/>
                    <a:pt x="160" y="915"/>
                    <a:pt x="225" y="1006"/>
                  </a:cubicBezTo>
                  <a:cubicBezTo>
                    <a:pt x="277" y="1079"/>
                    <a:pt x="362" y="1135"/>
                    <a:pt x="447" y="1135"/>
                  </a:cubicBezTo>
                  <a:cubicBezTo>
                    <a:pt x="469" y="1135"/>
                    <a:pt x="490" y="1131"/>
                    <a:pt x="511" y="1123"/>
                  </a:cubicBezTo>
                  <a:cubicBezTo>
                    <a:pt x="602" y="792"/>
                    <a:pt x="472" y="447"/>
                    <a:pt x="329" y="135"/>
                  </a:cubicBezTo>
                  <a:cubicBezTo>
                    <a:pt x="310" y="83"/>
                    <a:pt x="284" y="31"/>
                    <a:pt x="232" y="11"/>
                  </a:cubicBezTo>
                  <a:cubicBezTo>
                    <a:pt x="217" y="4"/>
                    <a:pt x="201" y="0"/>
                    <a:pt x="185" y="0"/>
                  </a:cubicBezTo>
                  <a:close/>
                </a:path>
              </a:pathLst>
            </a:custGeom>
            <a:solidFill>
              <a:srgbClr val="E5DB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24"/>
            <p:cNvSpPr/>
            <p:nvPr/>
          </p:nvSpPr>
          <p:spPr>
            <a:xfrm>
              <a:off x="8065013" y="10529884"/>
              <a:ext cx="46950" cy="91918"/>
            </a:xfrm>
            <a:custGeom>
              <a:rect b="b" l="l" r="r" t="t"/>
              <a:pathLst>
                <a:path extrusionOk="0" h="1206" w="616">
                  <a:moveTo>
                    <a:pt x="2" y="48"/>
                  </a:moveTo>
                  <a:lnTo>
                    <a:pt x="2" y="48"/>
                  </a:lnTo>
                  <a:cubicBezTo>
                    <a:pt x="1" y="48"/>
                    <a:pt x="1" y="50"/>
                    <a:pt x="4" y="53"/>
                  </a:cubicBezTo>
                  <a:cubicBezTo>
                    <a:pt x="4" y="50"/>
                    <a:pt x="3" y="48"/>
                    <a:pt x="2" y="48"/>
                  </a:cubicBezTo>
                  <a:close/>
                  <a:moveTo>
                    <a:pt x="11" y="72"/>
                  </a:moveTo>
                  <a:cubicBezTo>
                    <a:pt x="11" y="85"/>
                    <a:pt x="17" y="111"/>
                    <a:pt x="37" y="111"/>
                  </a:cubicBezTo>
                  <a:cubicBezTo>
                    <a:pt x="24" y="105"/>
                    <a:pt x="17" y="85"/>
                    <a:pt x="11" y="72"/>
                  </a:cubicBezTo>
                  <a:close/>
                  <a:moveTo>
                    <a:pt x="63" y="72"/>
                  </a:moveTo>
                  <a:cubicBezTo>
                    <a:pt x="50" y="85"/>
                    <a:pt x="50" y="105"/>
                    <a:pt x="37" y="111"/>
                  </a:cubicBezTo>
                  <a:cubicBezTo>
                    <a:pt x="50" y="105"/>
                    <a:pt x="56" y="85"/>
                    <a:pt x="63" y="72"/>
                  </a:cubicBezTo>
                  <a:close/>
                  <a:moveTo>
                    <a:pt x="186" y="1"/>
                  </a:moveTo>
                  <a:cubicBezTo>
                    <a:pt x="154" y="1"/>
                    <a:pt x="121" y="20"/>
                    <a:pt x="95" y="40"/>
                  </a:cubicBezTo>
                  <a:cubicBezTo>
                    <a:pt x="82" y="46"/>
                    <a:pt x="69" y="59"/>
                    <a:pt x="63" y="72"/>
                  </a:cubicBezTo>
                  <a:cubicBezTo>
                    <a:pt x="76" y="59"/>
                    <a:pt x="89" y="53"/>
                    <a:pt x="102" y="40"/>
                  </a:cubicBezTo>
                  <a:cubicBezTo>
                    <a:pt x="123" y="25"/>
                    <a:pt x="150" y="17"/>
                    <a:pt x="178" y="17"/>
                  </a:cubicBezTo>
                  <a:cubicBezTo>
                    <a:pt x="211" y="17"/>
                    <a:pt x="243" y="28"/>
                    <a:pt x="264" y="53"/>
                  </a:cubicBezTo>
                  <a:cubicBezTo>
                    <a:pt x="303" y="98"/>
                    <a:pt x="316" y="163"/>
                    <a:pt x="342" y="222"/>
                  </a:cubicBezTo>
                  <a:cubicBezTo>
                    <a:pt x="362" y="280"/>
                    <a:pt x="381" y="339"/>
                    <a:pt x="401" y="397"/>
                  </a:cubicBezTo>
                  <a:cubicBezTo>
                    <a:pt x="433" y="521"/>
                    <a:pt x="459" y="645"/>
                    <a:pt x="472" y="762"/>
                  </a:cubicBezTo>
                  <a:cubicBezTo>
                    <a:pt x="472" y="820"/>
                    <a:pt x="479" y="879"/>
                    <a:pt x="472" y="937"/>
                  </a:cubicBezTo>
                  <a:cubicBezTo>
                    <a:pt x="472" y="983"/>
                    <a:pt x="468" y="1029"/>
                    <a:pt x="457" y="1076"/>
                  </a:cubicBezTo>
                  <a:lnTo>
                    <a:pt x="457" y="1076"/>
                  </a:lnTo>
                  <a:cubicBezTo>
                    <a:pt x="452" y="1076"/>
                    <a:pt x="447" y="1076"/>
                    <a:pt x="442" y="1076"/>
                  </a:cubicBezTo>
                  <a:cubicBezTo>
                    <a:pt x="384" y="1076"/>
                    <a:pt x="316" y="1044"/>
                    <a:pt x="271" y="989"/>
                  </a:cubicBezTo>
                  <a:cubicBezTo>
                    <a:pt x="206" y="918"/>
                    <a:pt x="180" y="814"/>
                    <a:pt x="147" y="703"/>
                  </a:cubicBezTo>
                  <a:cubicBezTo>
                    <a:pt x="121" y="599"/>
                    <a:pt x="95" y="495"/>
                    <a:pt x="69" y="384"/>
                  </a:cubicBezTo>
                  <a:cubicBezTo>
                    <a:pt x="43" y="280"/>
                    <a:pt x="24" y="170"/>
                    <a:pt x="4" y="66"/>
                  </a:cubicBezTo>
                  <a:lnTo>
                    <a:pt x="4" y="66"/>
                  </a:lnTo>
                  <a:cubicBezTo>
                    <a:pt x="24" y="176"/>
                    <a:pt x="43" y="280"/>
                    <a:pt x="56" y="391"/>
                  </a:cubicBezTo>
                  <a:cubicBezTo>
                    <a:pt x="69" y="495"/>
                    <a:pt x="82" y="606"/>
                    <a:pt x="95" y="716"/>
                  </a:cubicBezTo>
                  <a:cubicBezTo>
                    <a:pt x="102" y="827"/>
                    <a:pt x="115" y="944"/>
                    <a:pt x="186" y="1048"/>
                  </a:cubicBezTo>
                  <a:cubicBezTo>
                    <a:pt x="219" y="1106"/>
                    <a:pt x="271" y="1145"/>
                    <a:pt x="329" y="1178"/>
                  </a:cubicBezTo>
                  <a:cubicBezTo>
                    <a:pt x="365" y="1194"/>
                    <a:pt x="409" y="1205"/>
                    <a:pt x="454" y="1205"/>
                  </a:cubicBezTo>
                  <a:cubicBezTo>
                    <a:pt x="482" y="1205"/>
                    <a:pt x="510" y="1201"/>
                    <a:pt x="537" y="1191"/>
                  </a:cubicBezTo>
                  <a:cubicBezTo>
                    <a:pt x="557" y="1184"/>
                    <a:pt x="570" y="1171"/>
                    <a:pt x="576" y="1145"/>
                  </a:cubicBezTo>
                  <a:cubicBezTo>
                    <a:pt x="615" y="1015"/>
                    <a:pt x="615" y="872"/>
                    <a:pt x="589" y="742"/>
                  </a:cubicBezTo>
                  <a:cubicBezTo>
                    <a:pt x="570" y="612"/>
                    <a:pt x="518" y="489"/>
                    <a:pt x="466" y="371"/>
                  </a:cubicBezTo>
                  <a:cubicBezTo>
                    <a:pt x="440" y="313"/>
                    <a:pt x="414" y="254"/>
                    <a:pt x="381" y="202"/>
                  </a:cubicBezTo>
                  <a:cubicBezTo>
                    <a:pt x="349" y="144"/>
                    <a:pt x="329" y="85"/>
                    <a:pt x="277" y="40"/>
                  </a:cubicBezTo>
                  <a:cubicBezTo>
                    <a:pt x="251" y="14"/>
                    <a:pt x="219" y="1"/>
                    <a:pt x="186" y="1"/>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24"/>
            <p:cNvSpPr/>
            <p:nvPr/>
          </p:nvSpPr>
          <p:spPr>
            <a:xfrm>
              <a:off x="8097482" y="10512506"/>
              <a:ext cx="46188" cy="42606"/>
            </a:xfrm>
            <a:custGeom>
              <a:rect b="b" l="l" r="r" t="t"/>
              <a:pathLst>
                <a:path extrusionOk="0" h="559" w="606">
                  <a:moveTo>
                    <a:pt x="180" y="0"/>
                  </a:moveTo>
                  <a:cubicBezTo>
                    <a:pt x="113" y="0"/>
                    <a:pt x="38" y="39"/>
                    <a:pt x="20" y="112"/>
                  </a:cubicBezTo>
                  <a:cubicBezTo>
                    <a:pt x="1" y="177"/>
                    <a:pt x="40" y="248"/>
                    <a:pt x="92" y="300"/>
                  </a:cubicBezTo>
                  <a:cubicBezTo>
                    <a:pt x="144" y="346"/>
                    <a:pt x="209" y="378"/>
                    <a:pt x="268" y="424"/>
                  </a:cubicBezTo>
                  <a:cubicBezTo>
                    <a:pt x="313" y="463"/>
                    <a:pt x="346" y="508"/>
                    <a:pt x="398" y="534"/>
                  </a:cubicBezTo>
                  <a:cubicBezTo>
                    <a:pt x="422" y="550"/>
                    <a:pt x="452" y="558"/>
                    <a:pt x="480" y="558"/>
                  </a:cubicBezTo>
                  <a:cubicBezTo>
                    <a:pt x="510" y="558"/>
                    <a:pt x="540" y="548"/>
                    <a:pt x="560" y="528"/>
                  </a:cubicBezTo>
                  <a:cubicBezTo>
                    <a:pt x="580" y="502"/>
                    <a:pt x="586" y="476"/>
                    <a:pt x="593" y="450"/>
                  </a:cubicBezTo>
                  <a:cubicBezTo>
                    <a:pt x="606" y="313"/>
                    <a:pt x="508" y="183"/>
                    <a:pt x="404" y="99"/>
                  </a:cubicBezTo>
                  <a:cubicBezTo>
                    <a:pt x="339" y="47"/>
                    <a:pt x="274" y="8"/>
                    <a:pt x="196" y="1"/>
                  </a:cubicBezTo>
                  <a:cubicBezTo>
                    <a:pt x="191" y="1"/>
                    <a:pt x="186" y="0"/>
                    <a:pt x="180" y="0"/>
                  </a:cubicBezTo>
                  <a:close/>
                </a:path>
              </a:pathLst>
            </a:custGeom>
            <a:solidFill>
              <a:srgbClr val="E5DB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24"/>
            <p:cNvSpPr/>
            <p:nvPr/>
          </p:nvSpPr>
          <p:spPr>
            <a:xfrm>
              <a:off x="8097482" y="10511592"/>
              <a:ext cx="50685" cy="47941"/>
            </a:xfrm>
            <a:custGeom>
              <a:rect b="b" l="l" r="r" t="t"/>
              <a:pathLst>
                <a:path extrusionOk="0" h="629" w="665">
                  <a:moveTo>
                    <a:pt x="189" y="0"/>
                  </a:moveTo>
                  <a:cubicBezTo>
                    <a:pt x="111" y="7"/>
                    <a:pt x="40" y="52"/>
                    <a:pt x="20" y="124"/>
                  </a:cubicBezTo>
                  <a:cubicBezTo>
                    <a:pt x="38" y="57"/>
                    <a:pt x="107" y="19"/>
                    <a:pt x="174" y="19"/>
                  </a:cubicBezTo>
                  <a:cubicBezTo>
                    <a:pt x="179" y="19"/>
                    <a:pt x="184" y="19"/>
                    <a:pt x="189" y="20"/>
                  </a:cubicBezTo>
                  <a:cubicBezTo>
                    <a:pt x="255" y="33"/>
                    <a:pt x="313" y="72"/>
                    <a:pt x="365" y="124"/>
                  </a:cubicBezTo>
                  <a:cubicBezTo>
                    <a:pt x="463" y="221"/>
                    <a:pt x="534" y="345"/>
                    <a:pt x="521" y="449"/>
                  </a:cubicBezTo>
                  <a:cubicBezTo>
                    <a:pt x="521" y="475"/>
                    <a:pt x="515" y="494"/>
                    <a:pt x="508" y="501"/>
                  </a:cubicBezTo>
                  <a:cubicBezTo>
                    <a:pt x="504" y="505"/>
                    <a:pt x="492" y="510"/>
                    <a:pt x="477" y="510"/>
                  </a:cubicBezTo>
                  <a:cubicBezTo>
                    <a:pt x="471" y="510"/>
                    <a:pt x="464" y="509"/>
                    <a:pt x="456" y="507"/>
                  </a:cubicBezTo>
                  <a:cubicBezTo>
                    <a:pt x="411" y="507"/>
                    <a:pt x="352" y="455"/>
                    <a:pt x="294" y="416"/>
                  </a:cubicBezTo>
                  <a:cubicBezTo>
                    <a:pt x="228" y="371"/>
                    <a:pt x="157" y="345"/>
                    <a:pt x="98" y="306"/>
                  </a:cubicBezTo>
                  <a:cubicBezTo>
                    <a:pt x="46" y="267"/>
                    <a:pt x="1" y="195"/>
                    <a:pt x="20" y="124"/>
                  </a:cubicBezTo>
                  <a:lnTo>
                    <a:pt x="20" y="124"/>
                  </a:lnTo>
                  <a:cubicBezTo>
                    <a:pt x="1" y="195"/>
                    <a:pt x="40" y="267"/>
                    <a:pt x="92" y="319"/>
                  </a:cubicBezTo>
                  <a:cubicBezTo>
                    <a:pt x="137" y="371"/>
                    <a:pt x="202" y="416"/>
                    <a:pt x="248" y="462"/>
                  </a:cubicBezTo>
                  <a:cubicBezTo>
                    <a:pt x="294" y="514"/>
                    <a:pt x="333" y="585"/>
                    <a:pt x="430" y="618"/>
                  </a:cubicBezTo>
                  <a:cubicBezTo>
                    <a:pt x="451" y="624"/>
                    <a:pt x="475" y="629"/>
                    <a:pt x="500" y="629"/>
                  </a:cubicBezTo>
                  <a:cubicBezTo>
                    <a:pt x="528" y="629"/>
                    <a:pt x="558" y="622"/>
                    <a:pt x="586" y="605"/>
                  </a:cubicBezTo>
                  <a:cubicBezTo>
                    <a:pt x="638" y="566"/>
                    <a:pt x="651" y="501"/>
                    <a:pt x="658" y="462"/>
                  </a:cubicBezTo>
                  <a:cubicBezTo>
                    <a:pt x="664" y="371"/>
                    <a:pt x="632" y="286"/>
                    <a:pt x="580" y="221"/>
                  </a:cubicBezTo>
                  <a:cubicBezTo>
                    <a:pt x="534" y="156"/>
                    <a:pt x="469" y="104"/>
                    <a:pt x="404" y="72"/>
                  </a:cubicBezTo>
                  <a:cubicBezTo>
                    <a:pt x="339" y="33"/>
                    <a:pt x="268" y="0"/>
                    <a:pt x="189" y="0"/>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24"/>
            <p:cNvSpPr/>
            <p:nvPr/>
          </p:nvSpPr>
          <p:spPr>
            <a:xfrm>
              <a:off x="8882217" y="10043388"/>
              <a:ext cx="191839" cy="222326"/>
            </a:xfrm>
            <a:custGeom>
              <a:rect b="b" l="l" r="r" t="t"/>
              <a:pathLst>
                <a:path extrusionOk="0" h="2917" w="2517">
                  <a:moveTo>
                    <a:pt x="631" y="0"/>
                  </a:moveTo>
                  <a:cubicBezTo>
                    <a:pt x="611" y="0"/>
                    <a:pt x="591" y="4"/>
                    <a:pt x="572" y="10"/>
                  </a:cubicBezTo>
                  <a:cubicBezTo>
                    <a:pt x="442" y="62"/>
                    <a:pt x="436" y="244"/>
                    <a:pt x="449" y="381"/>
                  </a:cubicBezTo>
                  <a:cubicBezTo>
                    <a:pt x="416" y="371"/>
                    <a:pt x="383" y="366"/>
                    <a:pt x="349" y="366"/>
                  </a:cubicBezTo>
                  <a:cubicBezTo>
                    <a:pt x="234" y="366"/>
                    <a:pt x="122" y="423"/>
                    <a:pt x="72" y="524"/>
                  </a:cubicBezTo>
                  <a:cubicBezTo>
                    <a:pt x="0" y="654"/>
                    <a:pt x="65" y="836"/>
                    <a:pt x="208" y="882"/>
                  </a:cubicBezTo>
                  <a:cubicBezTo>
                    <a:pt x="240" y="892"/>
                    <a:pt x="272" y="895"/>
                    <a:pt x="306" y="895"/>
                  </a:cubicBezTo>
                  <a:cubicBezTo>
                    <a:pt x="353" y="895"/>
                    <a:pt x="402" y="889"/>
                    <a:pt x="451" y="889"/>
                  </a:cubicBezTo>
                  <a:cubicBezTo>
                    <a:pt x="474" y="889"/>
                    <a:pt x="497" y="890"/>
                    <a:pt x="520" y="895"/>
                  </a:cubicBezTo>
                  <a:cubicBezTo>
                    <a:pt x="663" y="921"/>
                    <a:pt x="761" y="1038"/>
                    <a:pt x="846" y="1148"/>
                  </a:cubicBezTo>
                  <a:cubicBezTo>
                    <a:pt x="1125" y="1500"/>
                    <a:pt x="1411" y="1877"/>
                    <a:pt x="1463" y="2319"/>
                  </a:cubicBezTo>
                  <a:cubicBezTo>
                    <a:pt x="1476" y="2482"/>
                    <a:pt x="1463" y="2651"/>
                    <a:pt x="1548" y="2787"/>
                  </a:cubicBezTo>
                  <a:cubicBezTo>
                    <a:pt x="1597" y="2866"/>
                    <a:pt x="1695" y="2917"/>
                    <a:pt x="1784" y="2917"/>
                  </a:cubicBezTo>
                  <a:cubicBezTo>
                    <a:pt x="1849" y="2917"/>
                    <a:pt x="1908" y="2890"/>
                    <a:pt x="1938" y="2826"/>
                  </a:cubicBezTo>
                  <a:cubicBezTo>
                    <a:pt x="1990" y="2722"/>
                    <a:pt x="1925" y="2566"/>
                    <a:pt x="2016" y="2495"/>
                  </a:cubicBezTo>
                  <a:cubicBezTo>
                    <a:pt x="2043" y="2474"/>
                    <a:pt x="2073" y="2467"/>
                    <a:pt x="2106" y="2467"/>
                  </a:cubicBezTo>
                  <a:cubicBezTo>
                    <a:pt x="2173" y="2467"/>
                    <a:pt x="2250" y="2497"/>
                    <a:pt x="2320" y="2497"/>
                  </a:cubicBezTo>
                  <a:cubicBezTo>
                    <a:pt x="2332" y="2497"/>
                    <a:pt x="2343" y="2497"/>
                    <a:pt x="2354" y="2495"/>
                  </a:cubicBezTo>
                  <a:cubicBezTo>
                    <a:pt x="2458" y="2469"/>
                    <a:pt x="2517" y="2345"/>
                    <a:pt x="2498" y="2241"/>
                  </a:cubicBezTo>
                  <a:cubicBezTo>
                    <a:pt x="2478" y="2137"/>
                    <a:pt x="2406" y="2046"/>
                    <a:pt x="2328" y="1974"/>
                  </a:cubicBezTo>
                  <a:cubicBezTo>
                    <a:pt x="2094" y="1740"/>
                    <a:pt x="1808" y="1571"/>
                    <a:pt x="1567" y="1350"/>
                  </a:cubicBezTo>
                  <a:cubicBezTo>
                    <a:pt x="1275" y="1090"/>
                    <a:pt x="1060" y="745"/>
                    <a:pt x="943" y="374"/>
                  </a:cubicBezTo>
                  <a:cubicBezTo>
                    <a:pt x="917" y="283"/>
                    <a:pt x="891" y="186"/>
                    <a:pt x="833" y="108"/>
                  </a:cubicBezTo>
                  <a:cubicBezTo>
                    <a:pt x="786" y="46"/>
                    <a:pt x="707" y="0"/>
                    <a:pt x="631" y="0"/>
                  </a:cubicBezTo>
                  <a:close/>
                </a:path>
              </a:pathLst>
            </a:custGeom>
            <a:solidFill>
              <a:srgbClr val="E5DB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24"/>
            <p:cNvSpPr/>
            <p:nvPr/>
          </p:nvSpPr>
          <p:spPr>
            <a:xfrm>
              <a:off x="8883208" y="10041939"/>
              <a:ext cx="194888" cy="228576"/>
            </a:xfrm>
            <a:custGeom>
              <a:rect b="b" l="l" r="r" t="t"/>
              <a:pathLst>
                <a:path extrusionOk="0" h="2999" w="2557">
                  <a:moveTo>
                    <a:pt x="637" y="1"/>
                  </a:moveTo>
                  <a:cubicBezTo>
                    <a:pt x="601" y="1"/>
                    <a:pt x="563" y="9"/>
                    <a:pt x="533" y="29"/>
                  </a:cubicBezTo>
                  <a:cubicBezTo>
                    <a:pt x="494" y="55"/>
                    <a:pt x="462" y="94"/>
                    <a:pt x="449" y="140"/>
                  </a:cubicBezTo>
                  <a:cubicBezTo>
                    <a:pt x="416" y="224"/>
                    <a:pt x="423" y="315"/>
                    <a:pt x="436" y="400"/>
                  </a:cubicBezTo>
                  <a:cubicBezTo>
                    <a:pt x="429" y="315"/>
                    <a:pt x="436" y="224"/>
                    <a:pt x="468" y="146"/>
                  </a:cubicBezTo>
                  <a:cubicBezTo>
                    <a:pt x="489" y="78"/>
                    <a:pt x="553" y="35"/>
                    <a:pt x="618" y="35"/>
                  </a:cubicBezTo>
                  <a:cubicBezTo>
                    <a:pt x="633" y="35"/>
                    <a:pt x="649" y="37"/>
                    <a:pt x="663" y="42"/>
                  </a:cubicBezTo>
                  <a:cubicBezTo>
                    <a:pt x="742" y="62"/>
                    <a:pt x="800" y="127"/>
                    <a:pt x="833" y="198"/>
                  </a:cubicBezTo>
                  <a:cubicBezTo>
                    <a:pt x="872" y="276"/>
                    <a:pt x="885" y="361"/>
                    <a:pt x="917" y="446"/>
                  </a:cubicBezTo>
                  <a:cubicBezTo>
                    <a:pt x="1021" y="784"/>
                    <a:pt x="1210" y="1096"/>
                    <a:pt x="1463" y="1356"/>
                  </a:cubicBezTo>
                  <a:cubicBezTo>
                    <a:pt x="1711" y="1616"/>
                    <a:pt x="2023" y="1785"/>
                    <a:pt x="2263" y="2026"/>
                  </a:cubicBezTo>
                  <a:cubicBezTo>
                    <a:pt x="2328" y="2084"/>
                    <a:pt x="2380" y="2149"/>
                    <a:pt x="2406" y="2214"/>
                  </a:cubicBezTo>
                  <a:cubicBezTo>
                    <a:pt x="2419" y="2247"/>
                    <a:pt x="2426" y="2280"/>
                    <a:pt x="2426" y="2312"/>
                  </a:cubicBezTo>
                  <a:cubicBezTo>
                    <a:pt x="2419" y="2345"/>
                    <a:pt x="2413" y="2384"/>
                    <a:pt x="2393" y="2403"/>
                  </a:cubicBezTo>
                  <a:cubicBezTo>
                    <a:pt x="2367" y="2438"/>
                    <a:pt x="2339" y="2452"/>
                    <a:pt x="2295" y="2452"/>
                  </a:cubicBezTo>
                  <a:cubicBezTo>
                    <a:pt x="2273" y="2452"/>
                    <a:pt x="2248" y="2449"/>
                    <a:pt x="2218" y="2442"/>
                  </a:cubicBezTo>
                  <a:cubicBezTo>
                    <a:pt x="2179" y="2429"/>
                    <a:pt x="2133" y="2416"/>
                    <a:pt x="2075" y="2416"/>
                  </a:cubicBezTo>
                  <a:cubicBezTo>
                    <a:pt x="2010" y="2423"/>
                    <a:pt x="1938" y="2462"/>
                    <a:pt x="1912" y="2520"/>
                  </a:cubicBezTo>
                  <a:cubicBezTo>
                    <a:pt x="1880" y="2579"/>
                    <a:pt x="1886" y="2631"/>
                    <a:pt x="1880" y="2676"/>
                  </a:cubicBezTo>
                  <a:cubicBezTo>
                    <a:pt x="1880" y="2722"/>
                    <a:pt x="1880" y="2761"/>
                    <a:pt x="1873" y="2793"/>
                  </a:cubicBezTo>
                  <a:cubicBezTo>
                    <a:pt x="1867" y="2826"/>
                    <a:pt x="1854" y="2845"/>
                    <a:pt x="1834" y="2858"/>
                  </a:cubicBezTo>
                  <a:cubicBezTo>
                    <a:pt x="1808" y="2871"/>
                    <a:pt x="1776" y="2871"/>
                    <a:pt x="1743" y="2871"/>
                  </a:cubicBezTo>
                  <a:cubicBezTo>
                    <a:pt x="1678" y="2858"/>
                    <a:pt x="1613" y="2819"/>
                    <a:pt x="1580" y="2761"/>
                  </a:cubicBezTo>
                  <a:cubicBezTo>
                    <a:pt x="1541" y="2696"/>
                    <a:pt x="1528" y="2618"/>
                    <a:pt x="1522" y="2533"/>
                  </a:cubicBezTo>
                  <a:cubicBezTo>
                    <a:pt x="1515" y="2449"/>
                    <a:pt x="1515" y="2358"/>
                    <a:pt x="1496" y="2267"/>
                  </a:cubicBezTo>
                  <a:cubicBezTo>
                    <a:pt x="1483" y="2175"/>
                    <a:pt x="1457" y="2091"/>
                    <a:pt x="1431" y="2006"/>
                  </a:cubicBezTo>
                  <a:cubicBezTo>
                    <a:pt x="1366" y="1831"/>
                    <a:pt x="1275" y="1675"/>
                    <a:pt x="1171" y="1532"/>
                  </a:cubicBezTo>
                  <a:cubicBezTo>
                    <a:pt x="1067" y="1389"/>
                    <a:pt x="956" y="1252"/>
                    <a:pt x="846" y="1115"/>
                  </a:cubicBezTo>
                  <a:cubicBezTo>
                    <a:pt x="787" y="1044"/>
                    <a:pt x="729" y="979"/>
                    <a:pt x="644" y="927"/>
                  </a:cubicBezTo>
                  <a:cubicBezTo>
                    <a:pt x="605" y="907"/>
                    <a:pt x="559" y="888"/>
                    <a:pt x="507" y="881"/>
                  </a:cubicBezTo>
                  <a:cubicBezTo>
                    <a:pt x="485" y="878"/>
                    <a:pt x="462" y="876"/>
                    <a:pt x="439" y="876"/>
                  </a:cubicBezTo>
                  <a:cubicBezTo>
                    <a:pt x="416" y="876"/>
                    <a:pt x="394" y="878"/>
                    <a:pt x="371" y="881"/>
                  </a:cubicBezTo>
                  <a:cubicBezTo>
                    <a:pt x="343" y="883"/>
                    <a:pt x="314" y="886"/>
                    <a:pt x="287" y="886"/>
                  </a:cubicBezTo>
                  <a:cubicBezTo>
                    <a:pt x="232" y="886"/>
                    <a:pt x="180" y="877"/>
                    <a:pt x="137" y="842"/>
                  </a:cubicBezTo>
                  <a:cubicBezTo>
                    <a:pt x="78" y="797"/>
                    <a:pt x="46" y="712"/>
                    <a:pt x="52" y="628"/>
                  </a:cubicBezTo>
                  <a:cubicBezTo>
                    <a:pt x="58" y="487"/>
                    <a:pt x="202" y="387"/>
                    <a:pt x="348" y="387"/>
                  </a:cubicBezTo>
                  <a:cubicBezTo>
                    <a:pt x="378" y="387"/>
                    <a:pt x="407" y="391"/>
                    <a:pt x="436" y="400"/>
                  </a:cubicBezTo>
                  <a:cubicBezTo>
                    <a:pt x="399" y="386"/>
                    <a:pt x="360" y="379"/>
                    <a:pt x="322" y="379"/>
                  </a:cubicBezTo>
                  <a:cubicBezTo>
                    <a:pt x="271" y="379"/>
                    <a:pt x="220" y="391"/>
                    <a:pt x="176" y="413"/>
                  </a:cubicBezTo>
                  <a:cubicBezTo>
                    <a:pt x="91" y="452"/>
                    <a:pt x="26" y="530"/>
                    <a:pt x="13" y="621"/>
                  </a:cubicBezTo>
                  <a:cubicBezTo>
                    <a:pt x="0" y="719"/>
                    <a:pt x="33" y="816"/>
                    <a:pt x="104" y="881"/>
                  </a:cubicBezTo>
                  <a:cubicBezTo>
                    <a:pt x="143" y="914"/>
                    <a:pt x="189" y="933"/>
                    <a:pt x="234" y="940"/>
                  </a:cubicBezTo>
                  <a:cubicBezTo>
                    <a:pt x="286" y="946"/>
                    <a:pt x="332" y="946"/>
                    <a:pt x="371" y="946"/>
                  </a:cubicBezTo>
                  <a:cubicBezTo>
                    <a:pt x="390" y="945"/>
                    <a:pt x="408" y="944"/>
                    <a:pt x="426" y="944"/>
                  </a:cubicBezTo>
                  <a:cubicBezTo>
                    <a:pt x="494" y="944"/>
                    <a:pt x="553" y="956"/>
                    <a:pt x="605" y="992"/>
                  </a:cubicBezTo>
                  <a:cubicBezTo>
                    <a:pt x="670" y="1037"/>
                    <a:pt x="729" y="1102"/>
                    <a:pt x="781" y="1167"/>
                  </a:cubicBezTo>
                  <a:cubicBezTo>
                    <a:pt x="885" y="1304"/>
                    <a:pt x="995" y="1447"/>
                    <a:pt x="1086" y="1590"/>
                  </a:cubicBezTo>
                  <a:cubicBezTo>
                    <a:pt x="1177" y="1733"/>
                    <a:pt x="1262" y="1883"/>
                    <a:pt x="1320" y="2045"/>
                  </a:cubicBezTo>
                  <a:cubicBezTo>
                    <a:pt x="1346" y="2123"/>
                    <a:pt x="1366" y="2208"/>
                    <a:pt x="1379" y="2286"/>
                  </a:cubicBezTo>
                  <a:cubicBezTo>
                    <a:pt x="1392" y="2371"/>
                    <a:pt x="1392" y="2455"/>
                    <a:pt x="1398" y="2546"/>
                  </a:cubicBezTo>
                  <a:cubicBezTo>
                    <a:pt x="1405" y="2637"/>
                    <a:pt x="1424" y="2735"/>
                    <a:pt x="1470" y="2819"/>
                  </a:cubicBezTo>
                  <a:cubicBezTo>
                    <a:pt x="1522" y="2917"/>
                    <a:pt x="1620" y="2982"/>
                    <a:pt x="1730" y="2995"/>
                  </a:cubicBezTo>
                  <a:cubicBezTo>
                    <a:pt x="1746" y="2997"/>
                    <a:pt x="1763" y="2998"/>
                    <a:pt x="1780" y="2998"/>
                  </a:cubicBezTo>
                  <a:cubicBezTo>
                    <a:pt x="1818" y="2998"/>
                    <a:pt x="1857" y="2991"/>
                    <a:pt x="1893" y="2969"/>
                  </a:cubicBezTo>
                  <a:cubicBezTo>
                    <a:pt x="1951" y="2943"/>
                    <a:pt x="1990" y="2878"/>
                    <a:pt x="2003" y="2826"/>
                  </a:cubicBezTo>
                  <a:cubicBezTo>
                    <a:pt x="2016" y="2774"/>
                    <a:pt x="2010" y="2722"/>
                    <a:pt x="2016" y="2683"/>
                  </a:cubicBezTo>
                  <a:cubicBezTo>
                    <a:pt x="2016" y="2637"/>
                    <a:pt x="2016" y="2598"/>
                    <a:pt x="2029" y="2585"/>
                  </a:cubicBezTo>
                  <a:cubicBezTo>
                    <a:pt x="2042" y="2566"/>
                    <a:pt x="2055" y="2553"/>
                    <a:pt x="2081" y="2553"/>
                  </a:cubicBezTo>
                  <a:cubicBezTo>
                    <a:pt x="2086" y="2551"/>
                    <a:pt x="2092" y="2551"/>
                    <a:pt x="2098" y="2551"/>
                  </a:cubicBezTo>
                  <a:cubicBezTo>
                    <a:pt x="2122" y="2551"/>
                    <a:pt x="2155" y="2560"/>
                    <a:pt x="2192" y="2566"/>
                  </a:cubicBezTo>
                  <a:cubicBezTo>
                    <a:pt x="2229" y="2571"/>
                    <a:pt x="2270" y="2580"/>
                    <a:pt x="2315" y="2580"/>
                  </a:cubicBezTo>
                  <a:cubicBezTo>
                    <a:pt x="2326" y="2580"/>
                    <a:pt x="2337" y="2580"/>
                    <a:pt x="2348" y="2579"/>
                  </a:cubicBezTo>
                  <a:cubicBezTo>
                    <a:pt x="2413" y="2566"/>
                    <a:pt x="2465" y="2527"/>
                    <a:pt x="2498" y="2481"/>
                  </a:cubicBezTo>
                  <a:cubicBezTo>
                    <a:pt x="2530" y="2436"/>
                    <a:pt x="2543" y="2377"/>
                    <a:pt x="2550" y="2325"/>
                  </a:cubicBezTo>
                  <a:cubicBezTo>
                    <a:pt x="2556" y="2267"/>
                    <a:pt x="2543" y="2214"/>
                    <a:pt x="2524" y="2169"/>
                  </a:cubicBezTo>
                  <a:cubicBezTo>
                    <a:pt x="2485" y="2071"/>
                    <a:pt x="2413" y="2000"/>
                    <a:pt x="2354" y="1941"/>
                  </a:cubicBezTo>
                  <a:cubicBezTo>
                    <a:pt x="2088" y="1688"/>
                    <a:pt x="1782" y="1519"/>
                    <a:pt x="1535" y="1284"/>
                  </a:cubicBezTo>
                  <a:cubicBezTo>
                    <a:pt x="1288" y="1044"/>
                    <a:pt x="1093" y="751"/>
                    <a:pt x="976" y="426"/>
                  </a:cubicBezTo>
                  <a:cubicBezTo>
                    <a:pt x="943" y="348"/>
                    <a:pt x="924" y="257"/>
                    <a:pt x="878" y="179"/>
                  </a:cubicBezTo>
                  <a:cubicBezTo>
                    <a:pt x="839" y="94"/>
                    <a:pt x="761" y="23"/>
                    <a:pt x="670" y="3"/>
                  </a:cubicBezTo>
                  <a:cubicBezTo>
                    <a:pt x="659" y="2"/>
                    <a:pt x="648" y="1"/>
                    <a:pt x="637" y="1"/>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24"/>
            <p:cNvSpPr/>
            <p:nvPr/>
          </p:nvSpPr>
          <p:spPr>
            <a:xfrm>
              <a:off x="9022000" y="10221127"/>
              <a:ext cx="181931" cy="230634"/>
            </a:xfrm>
            <a:custGeom>
              <a:rect b="b" l="l" r="r" t="t"/>
              <a:pathLst>
                <a:path extrusionOk="0" h="3026" w="2387">
                  <a:moveTo>
                    <a:pt x="742" y="0"/>
                  </a:moveTo>
                  <a:cubicBezTo>
                    <a:pt x="684" y="0"/>
                    <a:pt x="625" y="23"/>
                    <a:pt x="579" y="72"/>
                  </a:cubicBezTo>
                  <a:cubicBezTo>
                    <a:pt x="540" y="104"/>
                    <a:pt x="494" y="130"/>
                    <a:pt x="442" y="130"/>
                  </a:cubicBezTo>
                  <a:cubicBezTo>
                    <a:pt x="435" y="131"/>
                    <a:pt x="428" y="131"/>
                    <a:pt x="420" y="131"/>
                  </a:cubicBezTo>
                  <a:cubicBezTo>
                    <a:pt x="370" y="131"/>
                    <a:pt x="320" y="116"/>
                    <a:pt x="269" y="116"/>
                  </a:cubicBezTo>
                  <a:cubicBezTo>
                    <a:pt x="262" y="116"/>
                    <a:pt x="255" y="116"/>
                    <a:pt x="247" y="117"/>
                  </a:cubicBezTo>
                  <a:cubicBezTo>
                    <a:pt x="98" y="130"/>
                    <a:pt x="0" y="299"/>
                    <a:pt x="20" y="442"/>
                  </a:cubicBezTo>
                  <a:cubicBezTo>
                    <a:pt x="46" y="592"/>
                    <a:pt x="150" y="709"/>
                    <a:pt x="273" y="793"/>
                  </a:cubicBezTo>
                  <a:cubicBezTo>
                    <a:pt x="397" y="878"/>
                    <a:pt x="533" y="937"/>
                    <a:pt x="657" y="1021"/>
                  </a:cubicBezTo>
                  <a:cubicBezTo>
                    <a:pt x="1125" y="1340"/>
                    <a:pt x="1275" y="1951"/>
                    <a:pt x="1320" y="2517"/>
                  </a:cubicBezTo>
                  <a:cubicBezTo>
                    <a:pt x="1333" y="2634"/>
                    <a:pt x="1340" y="2758"/>
                    <a:pt x="1398" y="2855"/>
                  </a:cubicBezTo>
                  <a:cubicBezTo>
                    <a:pt x="1446" y="2939"/>
                    <a:pt x="1540" y="3002"/>
                    <a:pt x="1630" y="3002"/>
                  </a:cubicBezTo>
                  <a:cubicBezTo>
                    <a:pt x="1651" y="3002"/>
                    <a:pt x="1671" y="2999"/>
                    <a:pt x="1691" y="2992"/>
                  </a:cubicBezTo>
                  <a:cubicBezTo>
                    <a:pt x="1750" y="2966"/>
                    <a:pt x="1802" y="2914"/>
                    <a:pt x="1867" y="2914"/>
                  </a:cubicBezTo>
                  <a:cubicBezTo>
                    <a:pt x="1925" y="2920"/>
                    <a:pt x="1964" y="2966"/>
                    <a:pt x="2016" y="2998"/>
                  </a:cubicBezTo>
                  <a:cubicBezTo>
                    <a:pt x="2050" y="3016"/>
                    <a:pt x="2089" y="3025"/>
                    <a:pt x="2128" y="3025"/>
                  </a:cubicBezTo>
                  <a:cubicBezTo>
                    <a:pt x="2187" y="3025"/>
                    <a:pt x="2246" y="3005"/>
                    <a:pt x="2289" y="2966"/>
                  </a:cubicBezTo>
                  <a:cubicBezTo>
                    <a:pt x="2361" y="2901"/>
                    <a:pt x="2387" y="2790"/>
                    <a:pt x="2348" y="2699"/>
                  </a:cubicBezTo>
                  <a:cubicBezTo>
                    <a:pt x="2224" y="2621"/>
                    <a:pt x="2146" y="2491"/>
                    <a:pt x="2075" y="2367"/>
                  </a:cubicBezTo>
                  <a:cubicBezTo>
                    <a:pt x="1652" y="1652"/>
                    <a:pt x="1275" y="904"/>
                    <a:pt x="943" y="137"/>
                  </a:cubicBezTo>
                  <a:lnTo>
                    <a:pt x="943" y="130"/>
                  </a:lnTo>
                  <a:cubicBezTo>
                    <a:pt x="905" y="46"/>
                    <a:pt x="824" y="0"/>
                    <a:pt x="742" y="0"/>
                  </a:cubicBezTo>
                  <a:close/>
                </a:path>
              </a:pathLst>
            </a:custGeom>
            <a:solidFill>
              <a:srgbClr val="E5DB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24"/>
            <p:cNvSpPr/>
            <p:nvPr/>
          </p:nvSpPr>
          <p:spPr>
            <a:xfrm>
              <a:off x="9017503" y="10216173"/>
              <a:ext cx="185437" cy="235588"/>
            </a:xfrm>
            <a:custGeom>
              <a:rect b="b" l="l" r="r" t="t"/>
              <a:pathLst>
                <a:path extrusionOk="0" h="3091" w="2433">
                  <a:moveTo>
                    <a:pt x="1926" y="2979"/>
                  </a:moveTo>
                  <a:lnTo>
                    <a:pt x="1926" y="2979"/>
                  </a:lnTo>
                  <a:cubicBezTo>
                    <a:pt x="1991" y="2985"/>
                    <a:pt x="2030" y="3044"/>
                    <a:pt x="2088" y="3070"/>
                  </a:cubicBezTo>
                  <a:cubicBezTo>
                    <a:pt x="2036" y="3044"/>
                    <a:pt x="1991" y="2985"/>
                    <a:pt x="1926" y="2979"/>
                  </a:cubicBezTo>
                  <a:close/>
                  <a:moveTo>
                    <a:pt x="800" y="1"/>
                  </a:moveTo>
                  <a:cubicBezTo>
                    <a:pt x="737" y="1"/>
                    <a:pt x="673" y="22"/>
                    <a:pt x="625" y="59"/>
                  </a:cubicBezTo>
                  <a:cubicBezTo>
                    <a:pt x="612" y="65"/>
                    <a:pt x="605" y="72"/>
                    <a:pt x="592" y="85"/>
                  </a:cubicBezTo>
                  <a:lnTo>
                    <a:pt x="573" y="98"/>
                  </a:lnTo>
                  <a:cubicBezTo>
                    <a:pt x="566" y="111"/>
                    <a:pt x="553" y="117"/>
                    <a:pt x="540" y="124"/>
                  </a:cubicBezTo>
                  <a:cubicBezTo>
                    <a:pt x="522" y="128"/>
                    <a:pt x="507" y="133"/>
                    <a:pt x="486" y="133"/>
                  </a:cubicBezTo>
                  <a:cubicBezTo>
                    <a:pt x="477" y="133"/>
                    <a:pt x="467" y="132"/>
                    <a:pt x="456" y="130"/>
                  </a:cubicBezTo>
                  <a:cubicBezTo>
                    <a:pt x="423" y="130"/>
                    <a:pt x="384" y="117"/>
                    <a:pt x="332" y="117"/>
                  </a:cubicBezTo>
                  <a:cubicBezTo>
                    <a:pt x="287" y="117"/>
                    <a:pt x="228" y="130"/>
                    <a:pt x="183" y="156"/>
                  </a:cubicBezTo>
                  <a:cubicBezTo>
                    <a:pt x="98" y="208"/>
                    <a:pt x="40" y="293"/>
                    <a:pt x="20" y="390"/>
                  </a:cubicBezTo>
                  <a:cubicBezTo>
                    <a:pt x="1" y="481"/>
                    <a:pt x="27" y="579"/>
                    <a:pt x="66" y="657"/>
                  </a:cubicBezTo>
                  <a:cubicBezTo>
                    <a:pt x="150" y="819"/>
                    <a:pt x="306" y="917"/>
                    <a:pt x="449" y="989"/>
                  </a:cubicBezTo>
                  <a:cubicBezTo>
                    <a:pt x="521" y="1028"/>
                    <a:pt x="586" y="1060"/>
                    <a:pt x="657" y="1099"/>
                  </a:cubicBezTo>
                  <a:cubicBezTo>
                    <a:pt x="723" y="1138"/>
                    <a:pt x="781" y="1190"/>
                    <a:pt x="840" y="1242"/>
                  </a:cubicBezTo>
                  <a:cubicBezTo>
                    <a:pt x="950" y="1340"/>
                    <a:pt x="1041" y="1470"/>
                    <a:pt x="1113" y="1613"/>
                  </a:cubicBezTo>
                  <a:cubicBezTo>
                    <a:pt x="1256" y="1886"/>
                    <a:pt x="1334" y="2205"/>
                    <a:pt x="1366" y="2517"/>
                  </a:cubicBezTo>
                  <a:cubicBezTo>
                    <a:pt x="1386" y="2673"/>
                    <a:pt x="1386" y="2849"/>
                    <a:pt x="1490" y="2972"/>
                  </a:cubicBezTo>
                  <a:cubicBezTo>
                    <a:pt x="1542" y="3024"/>
                    <a:pt x="1609" y="3065"/>
                    <a:pt x="1677" y="3065"/>
                  </a:cubicBezTo>
                  <a:cubicBezTo>
                    <a:pt x="1686" y="3065"/>
                    <a:pt x="1695" y="3065"/>
                    <a:pt x="1705" y="3063"/>
                  </a:cubicBezTo>
                  <a:lnTo>
                    <a:pt x="1705" y="3063"/>
                  </a:lnTo>
                  <a:cubicBezTo>
                    <a:pt x="1700" y="3064"/>
                    <a:pt x="1695" y="3064"/>
                    <a:pt x="1690" y="3064"/>
                  </a:cubicBezTo>
                  <a:cubicBezTo>
                    <a:pt x="1617" y="3064"/>
                    <a:pt x="1545" y="3021"/>
                    <a:pt x="1496" y="2972"/>
                  </a:cubicBezTo>
                  <a:cubicBezTo>
                    <a:pt x="1444" y="2907"/>
                    <a:pt x="1418" y="2829"/>
                    <a:pt x="1405" y="2751"/>
                  </a:cubicBezTo>
                  <a:cubicBezTo>
                    <a:pt x="1392" y="2673"/>
                    <a:pt x="1392" y="2595"/>
                    <a:pt x="1386" y="2517"/>
                  </a:cubicBezTo>
                  <a:cubicBezTo>
                    <a:pt x="1353" y="2198"/>
                    <a:pt x="1301" y="1880"/>
                    <a:pt x="1165" y="1587"/>
                  </a:cubicBezTo>
                  <a:cubicBezTo>
                    <a:pt x="1100" y="1437"/>
                    <a:pt x="1009" y="1301"/>
                    <a:pt x="892" y="1184"/>
                  </a:cubicBezTo>
                  <a:cubicBezTo>
                    <a:pt x="833" y="1125"/>
                    <a:pt x="775" y="1067"/>
                    <a:pt x="703" y="1021"/>
                  </a:cubicBezTo>
                  <a:cubicBezTo>
                    <a:pt x="638" y="976"/>
                    <a:pt x="566" y="937"/>
                    <a:pt x="495" y="897"/>
                  </a:cubicBezTo>
                  <a:cubicBezTo>
                    <a:pt x="365" y="819"/>
                    <a:pt x="235" y="728"/>
                    <a:pt x="176" y="605"/>
                  </a:cubicBezTo>
                  <a:cubicBezTo>
                    <a:pt x="144" y="540"/>
                    <a:pt x="131" y="475"/>
                    <a:pt x="150" y="416"/>
                  </a:cubicBezTo>
                  <a:cubicBezTo>
                    <a:pt x="163" y="351"/>
                    <a:pt x="202" y="293"/>
                    <a:pt x="248" y="267"/>
                  </a:cubicBezTo>
                  <a:cubicBezTo>
                    <a:pt x="274" y="254"/>
                    <a:pt x="300" y="247"/>
                    <a:pt x="332" y="247"/>
                  </a:cubicBezTo>
                  <a:cubicBezTo>
                    <a:pt x="358" y="247"/>
                    <a:pt x="397" y="260"/>
                    <a:pt x="443" y="260"/>
                  </a:cubicBezTo>
                  <a:cubicBezTo>
                    <a:pt x="458" y="262"/>
                    <a:pt x="475" y="264"/>
                    <a:pt x="492" y="264"/>
                  </a:cubicBezTo>
                  <a:cubicBezTo>
                    <a:pt x="526" y="264"/>
                    <a:pt x="562" y="258"/>
                    <a:pt x="592" y="241"/>
                  </a:cubicBezTo>
                  <a:cubicBezTo>
                    <a:pt x="618" y="234"/>
                    <a:pt x="638" y="221"/>
                    <a:pt x="657" y="202"/>
                  </a:cubicBezTo>
                  <a:cubicBezTo>
                    <a:pt x="670" y="195"/>
                    <a:pt x="683" y="182"/>
                    <a:pt x="683" y="182"/>
                  </a:cubicBezTo>
                  <a:cubicBezTo>
                    <a:pt x="690" y="176"/>
                    <a:pt x="696" y="169"/>
                    <a:pt x="703" y="163"/>
                  </a:cubicBezTo>
                  <a:cubicBezTo>
                    <a:pt x="731" y="142"/>
                    <a:pt x="768" y="132"/>
                    <a:pt x="803" y="132"/>
                  </a:cubicBezTo>
                  <a:cubicBezTo>
                    <a:pt x="825" y="132"/>
                    <a:pt x="846" y="136"/>
                    <a:pt x="866" y="143"/>
                  </a:cubicBezTo>
                  <a:cubicBezTo>
                    <a:pt x="885" y="156"/>
                    <a:pt x="911" y="176"/>
                    <a:pt x="924" y="195"/>
                  </a:cubicBezTo>
                  <a:cubicBezTo>
                    <a:pt x="937" y="215"/>
                    <a:pt x="957" y="254"/>
                    <a:pt x="970" y="293"/>
                  </a:cubicBezTo>
                  <a:cubicBezTo>
                    <a:pt x="1100" y="585"/>
                    <a:pt x="1243" y="871"/>
                    <a:pt x="1392" y="1151"/>
                  </a:cubicBezTo>
                  <a:cubicBezTo>
                    <a:pt x="1535" y="1437"/>
                    <a:pt x="1692" y="1717"/>
                    <a:pt x="1854" y="1990"/>
                  </a:cubicBezTo>
                  <a:cubicBezTo>
                    <a:pt x="1932" y="2127"/>
                    <a:pt x="2017" y="2263"/>
                    <a:pt x="2101" y="2400"/>
                  </a:cubicBezTo>
                  <a:cubicBezTo>
                    <a:pt x="2186" y="2530"/>
                    <a:pt x="2264" y="2679"/>
                    <a:pt x="2400" y="2771"/>
                  </a:cubicBezTo>
                  <a:lnTo>
                    <a:pt x="2400" y="2764"/>
                  </a:lnTo>
                  <a:cubicBezTo>
                    <a:pt x="2426" y="2823"/>
                    <a:pt x="2426" y="2888"/>
                    <a:pt x="2400" y="2946"/>
                  </a:cubicBezTo>
                  <a:cubicBezTo>
                    <a:pt x="2381" y="3005"/>
                    <a:pt x="2335" y="3050"/>
                    <a:pt x="2270" y="3076"/>
                  </a:cubicBezTo>
                  <a:cubicBezTo>
                    <a:pt x="2243" y="3085"/>
                    <a:pt x="2215" y="3090"/>
                    <a:pt x="2186" y="3090"/>
                  </a:cubicBezTo>
                  <a:lnTo>
                    <a:pt x="2186" y="3090"/>
                  </a:lnTo>
                  <a:cubicBezTo>
                    <a:pt x="2154" y="3090"/>
                    <a:pt x="2121" y="3084"/>
                    <a:pt x="2091" y="3071"/>
                  </a:cubicBezTo>
                  <a:lnTo>
                    <a:pt x="2091" y="3071"/>
                  </a:lnTo>
                  <a:cubicBezTo>
                    <a:pt x="2122" y="3084"/>
                    <a:pt x="2154" y="3090"/>
                    <a:pt x="2186" y="3090"/>
                  </a:cubicBezTo>
                  <a:cubicBezTo>
                    <a:pt x="2186" y="3090"/>
                    <a:pt x="2186" y="3090"/>
                    <a:pt x="2186" y="3090"/>
                  </a:cubicBezTo>
                  <a:lnTo>
                    <a:pt x="2186" y="3090"/>
                  </a:lnTo>
                  <a:cubicBezTo>
                    <a:pt x="2187" y="3090"/>
                    <a:pt x="2187" y="3090"/>
                    <a:pt x="2187" y="3090"/>
                  </a:cubicBezTo>
                  <a:cubicBezTo>
                    <a:pt x="2217" y="3090"/>
                    <a:pt x="2247" y="3085"/>
                    <a:pt x="2277" y="3076"/>
                  </a:cubicBezTo>
                  <a:cubicBezTo>
                    <a:pt x="2335" y="3057"/>
                    <a:pt x="2387" y="3011"/>
                    <a:pt x="2407" y="2946"/>
                  </a:cubicBezTo>
                  <a:cubicBezTo>
                    <a:pt x="2433" y="2888"/>
                    <a:pt x="2433" y="2823"/>
                    <a:pt x="2407" y="2764"/>
                  </a:cubicBezTo>
                  <a:cubicBezTo>
                    <a:pt x="2407" y="2758"/>
                    <a:pt x="2407" y="2758"/>
                    <a:pt x="2407" y="2758"/>
                  </a:cubicBezTo>
                  <a:cubicBezTo>
                    <a:pt x="2277" y="2666"/>
                    <a:pt x="2199" y="2523"/>
                    <a:pt x="2121" y="2387"/>
                  </a:cubicBezTo>
                  <a:cubicBezTo>
                    <a:pt x="2043" y="2244"/>
                    <a:pt x="1971" y="2107"/>
                    <a:pt x="1893" y="1964"/>
                  </a:cubicBezTo>
                  <a:cubicBezTo>
                    <a:pt x="1750" y="1684"/>
                    <a:pt x="1607" y="1398"/>
                    <a:pt x="1477" y="1112"/>
                  </a:cubicBezTo>
                  <a:cubicBezTo>
                    <a:pt x="1340" y="826"/>
                    <a:pt x="1210" y="533"/>
                    <a:pt x="1087" y="241"/>
                  </a:cubicBezTo>
                  <a:cubicBezTo>
                    <a:pt x="1074" y="202"/>
                    <a:pt x="1061" y="169"/>
                    <a:pt x="1035" y="124"/>
                  </a:cubicBezTo>
                  <a:cubicBezTo>
                    <a:pt x="1002" y="78"/>
                    <a:pt x="963" y="46"/>
                    <a:pt x="911" y="26"/>
                  </a:cubicBezTo>
                  <a:cubicBezTo>
                    <a:pt x="877" y="9"/>
                    <a:pt x="838" y="1"/>
                    <a:pt x="800" y="1"/>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24"/>
            <p:cNvSpPr/>
            <p:nvPr/>
          </p:nvSpPr>
          <p:spPr>
            <a:xfrm>
              <a:off x="9124055" y="10444139"/>
              <a:ext cx="101217" cy="67224"/>
            </a:xfrm>
            <a:custGeom>
              <a:rect b="b" l="l" r="r" t="t"/>
              <a:pathLst>
                <a:path extrusionOk="0" h="882" w="1328">
                  <a:moveTo>
                    <a:pt x="1022" y="1"/>
                  </a:moveTo>
                  <a:cubicBezTo>
                    <a:pt x="963" y="46"/>
                    <a:pt x="911" y="92"/>
                    <a:pt x="859" y="137"/>
                  </a:cubicBezTo>
                  <a:cubicBezTo>
                    <a:pt x="840" y="150"/>
                    <a:pt x="820" y="170"/>
                    <a:pt x="794" y="176"/>
                  </a:cubicBezTo>
                  <a:cubicBezTo>
                    <a:pt x="781" y="181"/>
                    <a:pt x="768" y="183"/>
                    <a:pt x="755" y="183"/>
                  </a:cubicBezTo>
                  <a:cubicBezTo>
                    <a:pt x="681" y="183"/>
                    <a:pt x="614" y="110"/>
                    <a:pt x="547" y="66"/>
                  </a:cubicBezTo>
                  <a:cubicBezTo>
                    <a:pt x="501" y="38"/>
                    <a:pt x="448" y="25"/>
                    <a:pt x="393" y="25"/>
                  </a:cubicBezTo>
                  <a:cubicBezTo>
                    <a:pt x="294" y="25"/>
                    <a:pt x="192" y="68"/>
                    <a:pt x="124" y="144"/>
                  </a:cubicBezTo>
                  <a:cubicBezTo>
                    <a:pt x="27" y="261"/>
                    <a:pt x="1" y="436"/>
                    <a:pt x="40" y="586"/>
                  </a:cubicBezTo>
                  <a:cubicBezTo>
                    <a:pt x="76" y="736"/>
                    <a:pt x="201" y="881"/>
                    <a:pt x="349" y="881"/>
                  </a:cubicBezTo>
                  <a:cubicBezTo>
                    <a:pt x="361" y="881"/>
                    <a:pt x="373" y="881"/>
                    <a:pt x="385" y="879"/>
                  </a:cubicBezTo>
                  <a:cubicBezTo>
                    <a:pt x="508" y="866"/>
                    <a:pt x="599" y="755"/>
                    <a:pt x="723" y="749"/>
                  </a:cubicBezTo>
                  <a:cubicBezTo>
                    <a:pt x="730" y="748"/>
                    <a:pt x="736" y="748"/>
                    <a:pt x="743" y="748"/>
                  </a:cubicBezTo>
                  <a:cubicBezTo>
                    <a:pt x="866" y="748"/>
                    <a:pt x="981" y="840"/>
                    <a:pt x="1103" y="840"/>
                  </a:cubicBezTo>
                  <a:cubicBezTo>
                    <a:pt x="1121" y="840"/>
                    <a:pt x="1140" y="838"/>
                    <a:pt x="1159" y="833"/>
                  </a:cubicBezTo>
                  <a:cubicBezTo>
                    <a:pt x="1256" y="807"/>
                    <a:pt x="1321" y="697"/>
                    <a:pt x="1321" y="592"/>
                  </a:cubicBezTo>
                  <a:cubicBezTo>
                    <a:pt x="1328" y="488"/>
                    <a:pt x="1282" y="384"/>
                    <a:pt x="1237" y="293"/>
                  </a:cubicBezTo>
                  <a:cubicBezTo>
                    <a:pt x="1178" y="189"/>
                    <a:pt x="1106" y="85"/>
                    <a:pt x="1022" y="1"/>
                  </a:cubicBezTo>
                  <a:close/>
                </a:path>
              </a:pathLst>
            </a:custGeom>
            <a:solidFill>
              <a:srgbClr val="E5DB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24"/>
            <p:cNvSpPr/>
            <p:nvPr/>
          </p:nvSpPr>
          <p:spPr>
            <a:xfrm>
              <a:off x="9122607" y="10439109"/>
              <a:ext cx="106171" cy="72254"/>
            </a:xfrm>
            <a:custGeom>
              <a:rect b="b" l="l" r="r" t="t"/>
              <a:pathLst>
                <a:path extrusionOk="0" h="948" w="1393">
                  <a:moveTo>
                    <a:pt x="403" y="945"/>
                  </a:moveTo>
                  <a:lnTo>
                    <a:pt x="403" y="945"/>
                  </a:lnTo>
                  <a:cubicBezTo>
                    <a:pt x="395" y="946"/>
                    <a:pt x="387" y="947"/>
                    <a:pt x="378" y="947"/>
                  </a:cubicBezTo>
                  <a:lnTo>
                    <a:pt x="378" y="947"/>
                  </a:lnTo>
                  <a:cubicBezTo>
                    <a:pt x="387" y="947"/>
                    <a:pt x="395" y="946"/>
                    <a:pt x="403" y="945"/>
                  </a:cubicBezTo>
                  <a:close/>
                  <a:moveTo>
                    <a:pt x="1037" y="1"/>
                  </a:moveTo>
                  <a:cubicBezTo>
                    <a:pt x="1022" y="1"/>
                    <a:pt x="1007" y="6"/>
                    <a:pt x="995" y="15"/>
                  </a:cubicBezTo>
                  <a:lnTo>
                    <a:pt x="813" y="171"/>
                  </a:lnTo>
                  <a:cubicBezTo>
                    <a:pt x="797" y="183"/>
                    <a:pt x="788" y="188"/>
                    <a:pt x="777" y="188"/>
                  </a:cubicBezTo>
                  <a:cubicBezTo>
                    <a:pt x="771" y="188"/>
                    <a:pt x="764" y="186"/>
                    <a:pt x="755" y="184"/>
                  </a:cubicBezTo>
                  <a:cubicBezTo>
                    <a:pt x="729" y="171"/>
                    <a:pt x="696" y="151"/>
                    <a:pt x="664" y="125"/>
                  </a:cubicBezTo>
                  <a:cubicBezTo>
                    <a:pt x="625" y="106"/>
                    <a:pt x="586" y="73"/>
                    <a:pt x="540" y="60"/>
                  </a:cubicBezTo>
                  <a:cubicBezTo>
                    <a:pt x="488" y="41"/>
                    <a:pt x="443" y="41"/>
                    <a:pt x="391" y="41"/>
                  </a:cubicBezTo>
                  <a:cubicBezTo>
                    <a:pt x="300" y="54"/>
                    <a:pt x="208" y="93"/>
                    <a:pt x="143" y="158"/>
                  </a:cubicBezTo>
                  <a:cubicBezTo>
                    <a:pt x="20" y="294"/>
                    <a:pt x="0" y="489"/>
                    <a:pt x="46" y="652"/>
                  </a:cubicBezTo>
                  <a:cubicBezTo>
                    <a:pt x="72" y="730"/>
                    <a:pt x="117" y="808"/>
                    <a:pt x="176" y="867"/>
                  </a:cubicBezTo>
                  <a:cubicBezTo>
                    <a:pt x="227" y="912"/>
                    <a:pt x="297" y="947"/>
                    <a:pt x="370" y="947"/>
                  </a:cubicBezTo>
                  <a:cubicBezTo>
                    <a:pt x="373" y="947"/>
                    <a:pt x="376" y="947"/>
                    <a:pt x="378" y="947"/>
                  </a:cubicBezTo>
                  <a:lnTo>
                    <a:pt x="378" y="947"/>
                  </a:lnTo>
                  <a:cubicBezTo>
                    <a:pt x="376" y="947"/>
                    <a:pt x="373" y="947"/>
                    <a:pt x="371" y="947"/>
                  </a:cubicBezTo>
                  <a:cubicBezTo>
                    <a:pt x="299" y="947"/>
                    <a:pt x="233" y="911"/>
                    <a:pt x="182" y="860"/>
                  </a:cubicBezTo>
                  <a:cubicBezTo>
                    <a:pt x="124" y="802"/>
                    <a:pt x="85" y="723"/>
                    <a:pt x="65" y="645"/>
                  </a:cubicBezTo>
                  <a:cubicBezTo>
                    <a:pt x="33" y="489"/>
                    <a:pt x="78" y="307"/>
                    <a:pt x="195" y="210"/>
                  </a:cubicBezTo>
                  <a:cubicBezTo>
                    <a:pt x="254" y="164"/>
                    <a:pt x="326" y="138"/>
                    <a:pt x="397" y="138"/>
                  </a:cubicBezTo>
                  <a:cubicBezTo>
                    <a:pt x="436" y="138"/>
                    <a:pt x="469" y="145"/>
                    <a:pt x="501" y="164"/>
                  </a:cubicBezTo>
                  <a:cubicBezTo>
                    <a:pt x="527" y="177"/>
                    <a:pt x="553" y="197"/>
                    <a:pt x="586" y="223"/>
                  </a:cubicBezTo>
                  <a:cubicBezTo>
                    <a:pt x="618" y="249"/>
                    <a:pt x="657" y="275"/>
                    <a:pt x="709" y="301"/>
                  </a:cubicBezTo>
                  <a:cubicBezTo>
                    <a:pt x="726" y="310"/>
                    <a:pt x="748" y="315"/>
                    <a:pt x="771" y="315"/>
                  </a:cubicBezTo>
                  <a:cubicBezTo>
                    <a:pt x="812" y="315"/>
                    <a:pt x="856" y="302"/>
                    <a:pt x="885" y="281"/>
                  </a:cubicBezTo>
                  <a:cubicBezTo>
                    <a:pt x="945" y="236"/>
                    <a:pt x="989" y="195"/>
                    <a:pt x="1036" y="155"/>
                  </a:cubicBezTo>
                  <a:lnTo>
                    <a:pt x="1036" y="155"/>
                  </a:lnTo>
                  <a:cubicBezTo>
                    <a:pt x="1117" y="245"/>
                    <a:pt x="1187" y="351"/>
                    <a:pt x="1243" y="457"/>
                  </a:cubicBezTo>
                  <a:cubicBezTo>
                    <a:pt x="1275" y="522"/>
                    <a:pt x="1295" y="587"/>
                    <a:pt x="1301" y="652"/>
                  </a:cubicBezTo>
                  <a:cubicBezTo>
                    <a:pt x="1301" y="717"/>
                    <a:pt x="1275" y="789"/>
                    <a:pt x="1230" y="834"/>
                  </a:cubicBezTo>
                  <a:cubicBezTo>
                    <a:pt x="1198" y="866"/>
                    <a:pt x="1153" y="882"/>
                    <a:pt x="1107" y="882"/>
                  </a:cubicBezTo>
                  <a:cubicBezTo>
                    <a:pt x="1087" y="882"/>
                    <a:pt x="1067" y="879"/>
                    <a:pt x="1047" y="873"/>
                  </a:cubicBezTo>
                  <a:cubicBezTo>
                    <a:pt x="976" y="854"/>
                    <a:pt x="904" y="828"/>
                    <a:pt x="826" y="808"/>
                  </a:cubicBezTo>
                  <a:cubicBezTo>
                    <a:pt x="808" y="803"/>
                    <a:pt x="790" y="801"/>
                    <a:pt x="772" y="801"/>
                  </a:cubicBezTo>
                  <a:cubicBezTo>
                    <a:pt x="713" y="801"/>
                    <a:pt x="655" y="824"/>
                    <a:pt x="605" y="854"/>
                  </a:cubicBezTo>
                  <a:cubicBezTo>
                    <a:pt x="540" y="893"/>
                    <a:pt x="482" y="932"/>
                    <a:pt x="404" y="945"/>
                  </a:cubicBezTo>
                  <a:cubicBezTo>
                    <a:pt x="482" y="938"/>
                    <a:pt x="547" y="893"/>
                    <a:pt x="612" y="860"/>
                  </a:cubicBezTo>
                  <a:cubicBezTo>
                    <a:pt x="657" y="833"/>
                    <a:pt x="708" y="819"/>
                    <a:pt x="759" y="819"/>
                  </a:cubicBezTo>
                  <a:cubicBezTo>
                    <a:pt x="781" y="819"/>
                    <a:pt x="804" y="822"/>
                    <a:pt x="826" y="828"/>
                  </a:cubicBezTo>
                  <a:cubicBezTo>
                    <a:pt x="898" y="847"/>
                    <a:pt x="963" y="886"/>
                    <a:pt x="1034" y="912"/>
                  </a:cubicBezTo>
                  <a:cubicBezTo>
                    <a:pt x="1063" y="922"/>
                    <a:pt x="1096" y="929"/>
                    <a:pt x="1129" y="929"/>
                  </a:cubicBezTo>
                  <a:cubicBezTo>
                    <a:pt x="1180" y="929"/>
                    <a:pt x="1232" y="915"/>
                    <a:pt x="1275" y="880"/>
                  </a:cubicBezTo>
                  <a:cubicBezTo>
                    <a:pt x="1340" y="828"/>
                    <a:pt x="1379" y="743"/>
                    <a:pt x="1386" y="658"/>
                  </a:cubicBezTo>
                  <a:cubicBezTo>
                    <a:pt x="1392" y="574"/>
                    <a:pt x="1373" y="489"/>
                    <a:pt x="1340" y="418"/>
                  </a:cubicBezTo>
                  <a:cubicBezTo>
                    <a:pt x="1282" y="268"/>
                    <a:pt x="1204" y="132"/>
                    <a:pt x="1086" y="21"/>
                  </a:cubicBezTo>
                  <a:cubicBezTo>
                    <a:pt x="1073" y="7"/>
                    <a:pt x="1055" y="1"/>
                    <a:pt x="1037" y="1"/>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24"/>
            <p:cNvSpPr/>
            <p:nvPr/>
          </p:nvSpPr>
          <p:spPr>
            <a:xfrm>
              <a:off x="9238610" y="10503132"/>
              <a:ext cx="63032" cy="55181"/>
            </a:xfrm>
            <a:custGeom>
              <a:rect b="b" l="l" r="r" t="t"/>
              <a:pathLst>
                <a:path extrusionOk="0" h="724" w="827">
                  <a:moveTo>
                    <a:pt x="143" y="1"/>
                  </a:moveTo>
                  <a:cubicBezTo>
                    <a:pt x="104" y="27"/>
                    <a:pt x="65" y="46"/>
                    <a:pt x="20" y="66"/>
                  </a:cubicBezTo>
                  <a:cubicBezTo>
                    <a:pt x="0" y="196"/>
                    <a:pt x="59" y="326"/>
                    <a:pt x="150" y="423"/>
                  </a:cubicBezTo>
                  <a:cubicBezTo>
                    <a:pt x="234" y="514"/>
                    <a:pt x="351" y="586"/>
                    <a:pt x="462" y="651"/>
                  </a:cubicBezTo>
                  <a:cubicBezTo>
                    <a:pt x="514" y="683"/>
                    <a:pt x="573" y="716"/>
                    <a:pt x="638" y="722"/>
                  </a:cubicBezTo>
                  <a:cubicBezTo>
                    <a:pt x="643" y="723"/>
                    <a:pt x="650" y="723"/>
                    <a:pt x="656" y="723"/>
                  </a:cubicBezTo>
                  <a:cubicBezTo>
                    <a:pt x="710" y="723"/>
                    <a:pt x="770" y="698"/>
                    <a:pt x="794" y="651"/>
                  </a:cubicBezTo>
                  <a:cubicBezTo>
                    <a:pt x="826" y="592"/>
                    <a:pt x="800" y="521"/>
                    <a:pt x="761" y="469"/>
                  </a:cubicBezTo>
                  <a:cubicBezTo>
                    <a:pt x="703" y="397"/>
                    <a:pt x="625" y="352"/>
                    <a:pt x="547" y="300"/>
                  </a:cubicBezTo>
                  <a:cubicBezTo>
                    <a:pt x="403" y="209"/>
                    <a:pt x="267" y="111"/>
                    <a:pt x="143" y="1"/>
                  </a:cubicBezTo>
                  <a:close/>
                </a:path>
              </a:pathLst>
            </a:custGeom>
            <a:solidFill>
              <a:srgbClr val="E5DB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24"/>
            <p:cNvSpPr/>
            <p:nvPr/>
          </p:nvSpPr>
          <p:spPr>
            <a:xfrm>
              <a:off x="9237086" y="10503132"/>
              <a:ext cx="68520" cy="60212"/>
            </a:xfrm>
            <a:custGeom>
              <a:rect b="b" l="l" r="r" t="t"/>
              <a:pathLst>
                <a:path extrusionOk="0" h="790" w="899">
                  <a:moveTo>
                    <a:pt x="163" y="1"/>
                  </a:moveTo>
                  <a:lnTo>
                    <a:pt x="163" y="1"/>
                  </a:lnTo>
                  <a:cubicBezTo>
                    <a:pt x="280" y="137"/>
                    <a:pt x="417" y="254"/>
                    <a:pt x="560" y="358"/>
                  </a:cubicBezTo>
                  <a:cubicBezTo>
                    <a:pt x="632" y="410"/>
                    <a:pt x="703" y="462"/>
                    <a:pt x="742" y="521"/>
                  </a:cubicBezTo>
                  <a:cubicBezTo>
                    <a:pt x="755" y="547"/>
                    <a:pt x="768" y="579"/>
                    <a:pt x="762" y="605"/>
                  </a:cubicBezTo>
                  <a:cubicBezTo>
                    <a:pt x="762" y="625"/>
                    <a:pt x="749" y="638"/>
                    <a:pt x="723" y="651"/>
                  </a:cubicBezTo>
                  <a:cubicBezTo>
                    <a:pt x="710" y="655"/>
                    <a:pt x="698" y="658"/>
                    <a:pt x="684" y="658"/>
                  </a:cubicBezTo>
                  <a:cubicBezTo>
                    <a:pt x="639" y="658"/>
                    <a:pt x="587" y="635"/>
                    <a:pt x="528" y="605"/>
                  </a:cubicBezTo>
                  <a:cubicBezTo>
                    <a:pt x="456" y="560"/>
                    <a:pt x="378" y="521"/>
                    <a:pt x="306" y="469"/>
                  </a:cubicBezTo>
                  <a:cubicBezTo>
                    <a:pt x="241" y="423"/>
                    <a:pt x="176" y="365"/>
                    <a:pt x="131" y="300"/>
                  </a:cubicBezTo>
                  <a:cubicBezTo>
                    <a:pt x="87" y="237"/>
                    <a:pt x="61" y="156"/>
                    <a:pt x="59" y="74"/>
                  </a:cubicBezTo>
                  <a:lnTo>
                    <a:pt x="59" y="74"/>
                  </a:lnTo>
                  <a:lnTo>
                    <a:pt x="163" y="1"/>
                  </a:lnTo>
                  <a:lnTo>
                    <a:pt x="163" y="1"/>
                  </a:lnTo>
                  <a:cubicBezTo>
                    <a:pt x="124" y="20"/>
                    <a:pt x="79" y="33"/>
                    <a:pt x="33" y="53"/>
                  </a:cubicBezTo>
                  <a:cubicBezTo>
                    <a:pt x="33" y="53"/>
                    <a:pt x="27" y="53"/>
                    <a:pt x="27" y="59"/>
                  </a:cubicBezTo>
                  <a:lnTo>
                    <a:pt x="27" y="66"/>
                  </a:lnTo>
                  <a:cubicBezTo>
                    <a:pt x="1" y="157"/>
                    <a:pt x="20" y="254"/>
                    <a:pt x="59" y="339"/>
                  </a:cubicBezTo>
                  <a:cubicBezTo>
                    <a:pt x="98" y="430"/>
                    <a:pt x="170" y="501"/>
                    <a:pt x="241" y="560"/>
                  </a:cubicBezTo>
                  <a:cubicBezTo>
                    <a:pt x="313" y="618"/>
                    <a:pt x="391" y="670"/>
                    <a:pt x="462" y="716"/>
                  </a:cubicBezTo>
                  <a:cubicBezTo>
                    <a:pt x="501" y="735"/>
                    <a:pt x="547" y="761"/>
                    <a:pt x="599" y="781"/>
                  </a:cubicBezTo>
                  <a:cubicBezTo>
                    <a:pt x="621" y="786"/>
                    <a:pt x="644" y="790"/>
                    <a:pt x="669" y="790"/>
                  </a:cubicBezTo>
                  <a:cubicBezTo>
                    <a:pt x="704" y="790"/>
                    <a:pt x="740" y="783"/>
                    <a:pt x="775" y="768"/>
                  </a:cubicBezTo>
                  <a:cubicBezTo>
                    <a:pt x="827" y="748"/>
                    <a:pt x="885" y="690"/>
                    <a:pt x="892" y="618"/>
                  </a:cubicBezTo>
                  <a:cubicBezTo>
                    <a:pt x="898" y="553"/>
                    <a:pt x="872" y="495"/>
                    <a:pt x="840" y="449"/>
                  </a:cubicBezTo>
                  <a:cubicBezTo>
                    <a:pt x="781" y="365"/>
                    <a:pt x="697" y="319"/>
                    <a:pt x="619" y="274"/>
                  </a:cubicBezTo>
                  <a:cubicBezTo>
                    <a:pt x="462" y="189"/>
                    <a:pt x="313" y="98"/>
                    <a:pt x="163" y="1"/>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24"/>
            <p:cNvSpPr/>
            <p:nvPr/>
          </p:nvSpPr>
          <p:spPr>
            <a:xfrm>
              <a:off x="9214297" y="10527140"/>
              <a:ext cx="40243" cy="79876"/>
            </a:xfrm>
            <a:custGeom>
              <a:rect b="b" l="l" r="r" t="t"/>
              <a:pathLst>
                <a:path extrusionOk="0" h="1048" w="528">
                  <a:moveTo>
                    <a:pt x="100" y="1"/>
                  </a:moveTo>
                  <a:cubicBezTo>
                    <a:pt x="70" y="1"/>
                    <a:pt x="37" y="18"/>
                    <a:pt x="20" y="43"/>
                  </a:cubicBezTo>
                  <a:cubicBezTo>
                    <a:pt x="1" y="82"/>
                    <a:pt x="1" y="134"/>
                    <a:pt x="7" y="180"/>
                  </a:cubicBezTo>
                  <a:cubicBezTo>
                    <a:pt x="33" y="401"/>
                    <a:pt x="98" y="616"/>
                    <a:pt x="196" y="824"/>
                  </a:cubicBezTo>
                  <a:cubicBezTo>
                    <a:pt x="228" y="889"/>
                    <a:pt x="261" y="954"/>
                    <a:pt x="319" y="999"/>
                  </a:cubicBezTo>
                  <a:cubicBezTo>
                    <a:pt x="358" y="1029"/>
                    <a:pt x="408" y="1048"/>
                    <a:pt x="456" y="1048"/>
                  </a:cubicBezTo>
                  <a:cubicBezTo>
                    <a:pt x="481" y="1048"/>
                    <a:pt x="505" y="1043"/>
                    <a:pt x="527" y="1032"/>
                  </a:cubicBezTo>
                  <a:cubicBezTo>
                    <a:pt x="501" y="668"/>
                    <a:pt x="319" y="336"/>
                    <a:pt x="144" y="17"/>
                  </a:cubicBezTo>
                  <a:cubicBezTo>
                    <a:pt x="132" y="6"/>
                    <a:pt x="117" y="1"/>
                    <a:pt x="100" y="1"/>
                  </a:cubicBezTo>
                  <a:close/>
                </a:path>
              </a:pathLst>
            </a:custGeom>
            <a:solidFill>
              <a:srgbClr val="E5DB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24"/>
            <p:cNvSpPr/>
            <p:nvPr/>
          </p:nvSpPr>
          <p:spPr>
            <a:xfrm>
              <a:off x="9208885" y="10521805"/>
              <a:ext cx="46645" cy="86050"/>
            </a:xfrm>
            <a:custGeom>
              <a:rect b="b" l="l" r="r" t="t"/>
              <a:pathLst>
                <a:path extrusionOk="0" h="1129" w="612">
                  <a:moveTo>
                    <a:pt x="156" y="120"/>
                  </a:moveTo>
                  <a:cubicBezTo>
                    <a:pt x="159" y="125"/>
                    <a:pt x="162" y="130"/>
                    <a:pt x="165" y="135"/>
                  </a:cubicBezTo>
                  <a:lnTo>
                    <a:pt x="165" y="135"/>
                  </a:lnTo>
                  <a:cubicBezTo>
                    <a:pt x="164" y="134"/>
                    <a:pt x="163" y="134"/>
                    <a:pt x="163" y="133"/>
                  </a:cubicBezTo>
                  <a:lnTo>
                    <a:pt x="156" y="120"/>
                  </a:lnTo>
                  <a:close/>
                  <a:moveTo>
                    <a:pt x="163" y="1"/>
                  </a:moveTo>
                  <a:cubicBezTo>
                    <a:pt x="89" y="1"/>
                    <a:pt x="27" y="67"/>
                    <a:pt x="13" y="126"/>
                  </a:cubicBezTo>
                  <a:cubicBezTo>
                    <a:pt x="0" y="211"/>
                    <a:pt x="20" y="269"/>
                    <a:pt x="26" y="328"/>
                  </a:cubicBezTo>
                  <a:cubicBezTo>
                    <a:pt x="46" y="445"/>
                    <a:pt x="78" y="562"/>
                    <a:pt x="117" y="673"/>
                  </a:cubicBezTo>
                  <a:cubicBezTo>
                    <a:pt x="163" y="783"/>
                    <a:pt x="208" y="887"/>
                    <a:pt x="280" y="991"/>
                  </a:cubicBezTo>
                  <a:cubicBezTo>
                    <a:pt x="312" y="1043"/>
                    <a:pt x="364" y="1089"/>
                    <a:pt x="423" y="1115"/>
                  </a:cubicBezTo>
                  <a:cubicBezTo>
                    <a:pt x="448" y="1123"/>
                    <a:pt x="475" y="1128"/>
                    <a:pt x="501" y="1128"/>
                  </a:cubicBezTo>
                  <a:cubicBezTo>
                    <a:pt x="536" y="1128"/>
                    <a:pt x="569" y="1120"/>
                    <a:pt x="598" y="1102"/>
                  </a:cubicBezTo>
                  <a:lnTo>
                    <a:pt x="598" y="1102"/>
                  </a:lnTo>
                  <a:cubicBezTo>
                    <a:pt x="580" y="1108"/>
                    <a:pt x="561" y="1111"/>
                    <a:pt x="543" y="1111"/>
                  </a:cubicBezTo>
                  <a:cubicBezTo>
                    <a:pt x="504" y="1111"/>
                    <a:pt x="469" y="1098"/>
                    <a:pt x="442" y="1076"/>
                  </a:cubicBezTo>
                  <a:cubicBezTo>
                    <a:pt x="397" y="1050"/>
                    <a:pt x="364" y="1004"/>
                    <a:pt x="338" y="952"/>
                  </a:cubicBezTo>
                  <a:cubicBezTo>
                    <a:pt x="293" y="855"/>
                    <a:pt x="254" y="744"/>
                    <a:pt x="221" y="640"/>
                  </a:cubicBezTo>
                  <a:cubicBezTo>
                    <a:pt x="189" y="529"/>
                    <a:pt x="169" y="419"/>
                    <a:pt x="156" y="308"/>
                  </a:cubicBezTo>
                  <a:cubicBezTo>
                    <a:pt x="143" y="250"/>
                    <a:pt x="137" y="191"/>
                    <a:pt x="143" y="159"/>
                  </a:cubicBezTo>
                  <a:cubicBezTo>
                    <a:pt x="150" y="146"/>
                    <a:pt x="150" y="146"/>
                    <a:pt x="163" y="139"/>
                  </a:cubicBezTo>
                  <a:cubicBezTo>
                    <a:pt x="164" y="138"/>
                    <a:pt x="165" y="137"/>
                    <a:pt x="166" y="137"/>
                  </a:cubicBezTo>
                  <a:lnTo>
                    <a:pt x="166" y="137"/>
                  </a:lnTo>
                  <a:cubicBezTo>
                    <a:pt x="254" y="287"/>
                    <a:pt x="341" y="438"/>
                    <a:pt x="416" y="595"/>
                  </a:cubicBezTo>
                  <a:cubicBezTo>
                    <a:pt x="494" y="751"/>
                    <a:pt x="559" y="920"/>
                    <a:pt x="598" y="1102"/>
                  </a:cubicBezTo>
                  <a:cubicBezTo>
                    <a:pt x="611" y="920"/>
                    <a:pt x="572" y="731"/>
                    <a:pt x="507" y="555"/>
                  </a:cubicBezTo>
                  <a:cubicBezTo>
                    <a:pt x="442" y="380"/>
                    <a:pt x="358" y="211"/>
                    <a:pt x="267" y="55"/>
                  </a:cubicBezTo>
                  <a:lnTo>
                    <a:pt x="267" y="48"/>
                  </a:lnTo>
                  <a:cubicBezTo>
                    <a:pt x="267" y="48"/>
                    <a:pt x="260" y="42"/>
                    <a:pt x="260" y="42"/>
                  </a:cubicBezTo>
                  <a:cubicBezTo>
                    <a:pt x="227" y="13"/>
                    <a:pt x="194" y="1"/>
                    <a:pt x="163" y="1"/>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24"/>
            <p:cNvSpPr/>
            <p:nvPr/>
          </p:nvSpPr>
          <p:spPr>
            <a:xfrm>
              <a:off x="9173139" y="10531103"/>
              <a:ext cx="28353" cy="94205"/>
            </a:xfrm>
            <a:custGeom>
              <a:rect b="b" l="l" r="r" t="t"/>
              <a:pathLst>
                <a:path extrusionOk="0" h="1236" w="372">
                  <a:moveTo>
                    <a:pt x="133" y="1"/>
                  </a:moveTo>
                  <a:cubicBezTo>
                    <a:pt x="103" y="1"/>
                    <a:pt x="70" y="18"/>
                    <a:pt x="53" y="43"/>
                  </a:cubicBezTo>
                  <a:cubicBezTo>
                    <a:pt x="27" y="82"/>
                    <a:pt x="20" y="128"/>
                    <a:pt x="20" y="173"/>
                  </a:cubicBezTo>
                  <a:cubicBezTo>
                    <a:pt x="1" y="440"/>
                    <a:pt x="1" y="707"/>
                    <a:pt x="20" y="967"/>
                  </a:cubicBezTo>
                  <a:cubicBezTo>
                    <a:pt x="27" y="1077"/>
                    <a:pt x="59" y="1214"/>
                    <a:pt x="163" y="1233"/>
                  </a:cubicBezTo>
                  <a:cubicBezTo>
                    <a:pt x="171" y="1235"/>
                    <a:pt x="178" y="1235"/>
                    <a:pt x="185" y="1235"/>
                  </a:cubicBezTo>
                  <a:cubicBezTo>
                    <a:pt x="256" y="1235"/>
                    <a:pt x="322" y="1181"/>
                    <a:pt x="345" y="1110"/>
                  </a:cubicBezTo>
                  <a:cubicBezTo>
                    <a:pt x="371" y="1038"/>
                    <a:pt x="365" y="954"/>
                    <a:pt x="358" y="876"/>
                  </a:cubicBezTo>
                  <a:cubicBezTo>
                    <a:pt x="339" y="733"/>
                    <a:pt x="326" y="590"/>
                    <a:pt x="306" y="453"/>
                  </a:cubicBezTo>
                  <a:cubicBezTo>
                    <a:pt x="293" y="316"/>
                    <a:pt x="280" y="180"/>
                    <a:pt x="222" y="56"/>
                  </a:cubicBezTo>
                  <a:cubicBezTo>
                    <a:pt x="216" y="43"/>
                    <a:pt x="213" y="37"/>
                    <a:pt x="210" y="37"/>
                  </a:cubicBezTo>
                  <a:lnTo>
                    <a:pt x="210" y="37"/>
                  </a:lnTo>
                  <a:cubicBezTo>
                    <a:pt x="202" y="37"/>
                    <a:pt x="211" y="111"/>
                    <a:pt x="209" y="111"/>
                  </a:cubicBezTo>
                  <a:cubicBezTo>
                    <a:pt x="208" y="111"/>
                    <a:pt x="206" y="104"/>
                    <a:pt x="202" y="89"/>
                  </a:cubicBezTo>
                  <a:cubicBezTo>
                    <a:pt x="196" y="63"/>
                    <a:pt x="196" y="37"/>
                    <a:pt x="176" y="17"/>
                  </a:cubicBezTo>
                  <a:cubicBezTo>
                    <a:pt x="165" y="6"/>
                    <a:pt x="150" y="1"/>
                    <a:pt x="133" y="1"/>
                  </a:cubicBezTo>
                  <a:close/>
                </a:path>
              </a:pathLst>
            </a:custGeom>
            <a:solidFill>
              <a:srgbClr val="E5DB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24"/>
            <p:cNvSpPr/>
            <p:nvPr/>
          </p:nvSpPr>
          <p:spPr>
            <a:xfrm>
              <a:off x="9169176" y="10530875"/>
              <a:ext cx="36280" cy="99388"/>
            </a:xfrm>
            <a:custGeom>
              <a:rect b="b" l="l" r="r" t="t"/>
              <a:pathLst>
                <a:path extrusionOk="0" h="1304" w="476">
                  <a:moveTo>
                    <a:pt x="267" y="40"/>
                  </a:moveTo>
                  <a:cubicBezTo>
                    <a:pt x="254" y="46"/>
                    <a:pt x="261" y="59"/>
                    <a:pt x="261" y="66"/>
                  </a:cubicBezTo>
                  <a:cubicBezTo>
                    <a:pt x="261" y="59"/>
                    <a:pt x="261" y="46"/>
                    <a:pt x="267" y="46"/>
                  </a:cubicBezTo>
                  <a:cubicBezTo>
                    <a:pt x="267" y="46"/>
                    <a:pt x="274" y="53"/>
                    <a:pt x="274" y="59"/>
                  </a:cubicBezTo>
                  <a:cubicBezTo>
                    <a:pt x="274" y="53"/>
                    <a:pt x="274" y="46"/>
                    <a:pt x="267" y="40"/>
                  </a:cubicBezTo>
                  <a:close/>
                  <a:moveTo>
                    <a:pt x="180" y="1"/>
                  </a:moveTo>
                  <a:cubicBezTo>
                    <a:pt x="140" y="1"/>
                    <a:pt x="96" y="28"/>
                    <a:pt x="79" y="66"/>
                  </a:cubicBezTo>
                  <a:cubicBezTo>
                    <a:pt x="53" y="124"/>
                    <a:pt x="53" y="189"/>
                    <a:pt x="46" y="248"/>
                  </a:cubicBezTo>
                  <a:lnTo>
                    <a:pt x="27" y="430"/>
                  </a:lnTo>
                  <a:cubicBezTo>
                    <a:pt x="14" y="554"/>
                    <a:pt x="7" y="671"/>
                    <a:pt x="1" y="794"/>
                  </a:cubicBezTo>
                  <a:cubicBezTo>
                    <a:pt x="1" y="853"/>
                    <a:pt x="1" y="918"/>
                    <a:pt x="7" y="976"/>
                  </a:cubicBezTo>
                  <a:cubicBezTo>
                    <a:pt x="7" y="1041"/>
                    <a:pt x="20" y="1113"/>
                    <a:pt x="53" y="1178"/>
                  </a:cubicBezTo>
                  <a:cubicBezTo>
                    <a:pt x="66" y="1210"/>
                    <a:pt x="92" y="1249"/>
                    <a:pt x="131" y="1269"/>
                  </a:cubicBezTo>
                  <a:cubicBezTo>
                    <a:pt x="163" y="1290"/>
                    <a:pt x="200" y="1303"/>
                    <a:pt x="237" y="1303"/>
                  </a:cubicBezTo>
                  <a:cubicBezTo>
                    <a:pt x="245" y="1303"/>
                    <a:pt x="253" y="1303"/>
                    <a:pt x="261" y="1301"/>
                  </a:cubicBezTo>
                  <a:cubicBezTo>
                    <a:pt x="352" y="1288"/>
                    <a:pt x="410" y="1223"/>
                    <a:pt x="443" y="1158"/>
                  </a:cubicBezTo>
                  <a:cubicBezTo>
                    <a:pt x="475" y="1080"/>
                    <a:pt x="469" y="1015"/>
                    <a:pt x="462" y="950"/>
                  </a:cubicBezTo>
                  <a:cubicBezTo>
                    <a:pt x="449" y="885"/>
                    <a:pt x="436" y="827"/>
                    <a:pt x="430" y="768"/>
                  </a:cubicBezTo>
                  <a:lnTo>
                    <a:pt x="365" y="410"/>
                  </a:lnTo>
                  <a:cubicBezTo>
                    <a:pt x="345" y="293"/>
                    <a:pt x="326" y="170"/>
                    <a:pt x="274" y="59"/>
                  </a:cubicBezTo>
                  <a:lnTo>
                    <a:pt x="274" y="59"/>
                  </a:lnTo>
                  <a:cubicBezTo>
                    <a:pt x="326" y="176"/>
                    <a:pt x="339" y="293"/>
                    <a:pt x="345" y="417"/>
                  </a:cubicBezTo>
                  <a:lnTo>
                    <a:pt x="365" y="775"/>
                  </a:lnTo>
                  <a:cubicBezTo>
                    <a:pt x="365" y="898"/>
                    <a:pt x="384" y="1028"/>
                    <a:pt x="339" y="1106"/>
                  </a:cubicBezTo>
                  <a:cubicBezTo>
                    <a:pt x="319" y="1145"/>
                    <a:pt x="274" y="1171"/>
                    <a:pt x="248" y="1171"/>
                  </a:cubicBezTo>
                  <a:cubicBezTo>
                    <a:pt x="244" y="1172"/>
                    <a:pt x="240" y="1173"/>
                    <a:pt x="236" y="1173"/>
                  </a:cubicBezTo>
                  <a:cubicBezTo>
                    <a:pt x="209" y="1173"/>
                    <a:pt x="187" y="1153"/>
                    <a:pt x="170" y="1119"/>
                  </a:cubicBezTo>
                  <a:cubicBezTo>
                    <a:pt x="150" y="1080"/>
                    <a:pt x="137" y="1022"/>
                    <a:pt x="131" y="970"/>
                  </a:cubicBezTo>
                  <a:lnTo>
                    <a:pt x="118" y="788"/>
                  </a:lnTo>
                  <a:cubicBezTo>
                    <a:pt x="105" y="671"/>
                    <a:pt x="98" y="554"/>
                    <a:pt x="92" y="430"/>
                  </a:cubicBezTo>
                  <a:lnTo>
                    <a:pt x="85" y="248"/>
                  </a:lnTo>
                  <a:cubicBezTo>
                    <a:pt x="85" y="189"/>
                    <a:pt x="79" y="131"/>
                    <a:pt x="98" y="72"/>
                  </a:cubicBezTo>
                  <a:cubicBezTo>
                    <a:pt x="105" y="46"/>
                    <a:pt x="124" y="27"/>
                    <a:pt x="157" y="14"/>
                  </a:cubicBezTo>
                  <a:cubicBezTo>
                    <a:pt x="165" y="12"/>
                    <a:pt x="175" y="10"/>
                    <a:pt x="184" y="10"/>
                  </a:cubicBezTo>
                  <a:cubicBezTo>
                    <a:pt x="203" y="10"/>
                    <a:pt x="222" y="16"/>
                    <a:pt x="235" y="33"/>
                  </a:cubicBezTo>
                  <a:cubicBezTo>
                    <a:pt x="241" y="46"/>
                    <a:pt x="248" y="59"/>
                    <a:pt x="248" y="72"/>
                  </a:cubicBezTo>
                  <a:lnTo>
                    <a:pt x="254" y="98"/>
                  </a:lnTo>
                  <a:lnTo>
                    <a:pt x="254" y="105"/>
                  </a:lnTo>
                  <a:cubicBezTo>
                    <a:pt x="261" y="111"/>
                    <a:pt x="261" y="111"/>
                    <a:pt x="261" y="111"/>
                  </a:cubicBezTo>
                  <a:cubicBezTo>
                    <a:pt x="261" y="108"/>
                    <a:pt x="261" y="96"/>
                    <a:pt x="261" y="92"/>
                  </a:cubicBezTo>
                  <a:lnTo>
                    <a:pt x="254" y="72"/>
                  </a:lnTo>
                  <a:cubicBezTo>
                    <a:pt x="248" y="59"/>
                    <a:pt x="248" y="40"/>
                    <a:pt x="235" y="27"/>
                  </a:cubicBezTo>
                  <a:cubicBezTo>
                    <a:pt x="221" y="9"/>
                    <a:pt x="201" y="1"/>
                    <a:pt x="180" y="1"/>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24"/>
            <p:cNvSpPr/>
            <p:nvPr/>
          </p:nvSpPr>
          <p:spPr>
            <a:xfrm>
              <a:off x="9114147" y="10530570"/>
              <a:ext cx="45959" cy="86507"/>
            </a:xfrm>
            <a:custGeom>
              <a:rect b="b" l="l" r="r" t="t"/>
              <a:pathLst>
                <a:path extrusionOk="0" h="1135" w="603">
                  <a:moveTo>
                    <a:pt x="416" y="0"/>
                  </a:moveTo>
                  <a:cubicBezTo>
                    <a:pt x="399" y="0"/>
                    <a:pt x="381" y="4"/>
                    <a:pt x="365" y="11"/>
                  </a:cubicBezTo>
                  <a:cubicBezTo>
                    <a:pt x="319" y="31"/>
                    <a:pt x="293" y="83"/>
                    <a:pt x="274" y="135"/>
                  </a:cubicBezTo>
                  <a:cubicBezTo>
                    <a:pt x="131" y="447"/>
                    <a:pt x="1" y="792"/>
                    <a:pt x="92" y="1123"/>
                  </a:cubicBezTo>
                  <a:cubicBezTo>
                    <a:pt x="113" y="1131"/>
                    <a:pt x="135" y="1135"/>
                    <a:pt x="156" y="1135"/>
                  </a:cubicBezTo>
                  <a:cubicBezTo>
                    <a:pt x="241" y="1135"/>
                    <a:pt x="326" y="1079"/>
                    <a:pt x="378" y="1006"/>
                  </a:cubicBezTo>
                  <a:cubicBezTo>
                    <a:pt x="443" y="915"/>
                    <a:pt x="463" y="805"/>
                    <a:pt x="482" y="694"/>
                  </a:cubicBezTo>
                  <a:cubicBezTo>
                    <a:pt x="521" y="480"/>
                    <a:pt x="560" y="271"/>
                    <a:pt x="599" y="57"/>
                  </a:cubicBezTo>
                  <a:cubicBezTo>
                    <a:pt x="602" y="43"/>
                    <a:pt x="603" y="38"/>
                    <a:pt x="603" y="38"/>
                  </a:cubicBezTo>
                  <a:lnTo>
                    <a:pt x="603" y="38"/>
                  </a:lnTo>
                  <a:cubicBezTo>
                    <a:pt x="602" y="38"/>
                    <a:pt x="588" y="99"/>
                    <a:pt x="570" y="99"/>
                  </a:cubicBezTo>
                  <a:cubicBezTo>
                    <a:pt x="565" y="99"/>
                    <a:pt x="559" y="94"/>
                    <a:pt x="554" y="83"/>
                  </a:cubicBezTo>
                  <a:cubicBezTo>
                    <a:pt x="529" y="38"/>
                    <a:pt x="473" y="0"/>
                    <a:pt x="416" y="0"/>
                  </a:cubicBezTo>
                  <a:close/>
                </a:path>
              </a:pathLst>
            </a:custGeom>
            <a:solidFill>
              <a:srgbClr val="E5DB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24"/>
            <p:cNvSpPr/>
            <p:nvPr/>
          </p:nvSpPr>
          <p:spPr>
            <a:xfrm>
              <a:off x="9113156" y="10529884"/>
              <a:ext cx="46950" cy="91918"/>
            </a:xfrm>
            <a:custGeom>
              <a:rect b="b" l="l" r="r" t="t"/>
              <a:pathLst>
                <a:path extrusionOk="0" h="1206" w="616">
                  <a:moveTo>
                    <a:pt x="615" y="48"/>
                  </a:moveTo>
                  <a:cubicBezTo>
                    <a:pt x="614" y="48"/>
                    <a:pt x="612" y="50"/>
                    <a:pt x="612" y="53"/>
                  </a:cubicBezTo>
                  <a:cubicBezTo>
                    <a:pt x="615" y="50"/>
                    <a:pt x="615" y="48"/>
                    <a:pt x="615" y="48"/>
                  </a:cubicBezTo>
                  <a:close/>
                  <a:moveTo>
                    <a:pt x="606" y="72"/>
                  </a:moveTo>
                  <a:lnTo>
                    <a:pt x="606" y="72"/>
                  </a:lnTo>
                  <a:cubicBezTo>
                    <a:pt x="599" y="85"/>
                    <a:pt x="593" y="105"/>
                    <a:pt x="580" y="111"/>
                  </a:cubicBezTo>
                  <a:cubicBezTo>
                    <a:pt x="599" y="111"/>
                    <a:pt x="599" y="85"/>
                    <a:pt x="606" y="72"/>
                  </a:cubicBezTo>
                  <a:close/>
                  <a:moveTo>
                    <a:pt x="430" y="1"/>
                  </a:moveTo>
                  <a:cubicBezTo>
                    <a:pt x="398" y="1"/>
                    <a:pt x="365" y="14"/>
                    <a:pt x="339" y="40"/>
                  </a:cubicBezTo>
                  <a:cubicBezTo>
                    <a:pt x="287" y="85"/>
                    <a:pt x="261" y="144"/>
                    <a:pt x="235" y="202"/>
                  </a:cubicBezTo>
                  <a:cubicBezTo>
                    <a:pt x="202" y="254"/>
                    <a:pt x="176" y="313"/>
                    <a:pt x="150" y="371"/>
                  </a:cubicBezTo>
                  <a:cubicBezTo>
                    <a:pt x="98" y="489"/>
                    <a:pt x="46" y="612"/>
                    <a:pt x="27" y="742"/>
                  </a:cubicBezTo>
                  <a:cubicBezTo>
                    <a:pt x="1" y="872"/>
                    <a:pt x="1" y="1015"/>
                    <a:pt x="40" y="1145"/>
                  </a:cubicBezTo>
                  <a:cubicBezTo>
                    <a:pt x="46" y="1165"/>
                    <a:pt x="59" y="1184"/>
                    <a:pt x="79" y="1191"/>
                  </a:cubicBezTo>
                  <a:cubicBezTo>
                    <a:pt x="106" y="1201"/>
                    <a:pt x="134" y="1205"/>
                    <a:pt x="162" y="1205"/>
                  </a:cubicBezTo>
                  <a:cubicBezTo>
                    <a:pt x="207" y="1205"/>
                    <a:pt x="251" y="1194"/>
                    <a:pt x="287" y="1178"/>
                  </a:cubicBezTo>
                  <a:cubicBezTo>
                    <a:pt x="345" y="1145"/>
                    <a:pt x="398" y="1106"/>
                    <a:pt x="430" y="1048"/>
                  </a:cubicBezTo>
                  <a:cubicBezTo>
                    <a:pt x="502" y="944"/>
                    <a:pt x="508" y="827"/>
                    <a:pt x="521" y="716"/>
                  </a:cubicBezTo>
                  <a:cubicBezTo>
                    <a:pt x="534" y="606"/>
                    <a:pt x="547" y="495"/>
                    <a:pt x="560" y="391"/>
                  </a:cubicBezTo>
                  <a:cubicBezTo>
                    <a:pt x="573" y="280"/>
                    <a:pt x="593" y="176"/>
                    <a:pt x="612" y="66"/>
                  </a:cubicBezTo>
                  <a:lnTo>
                    <a:pt x="612" y="66"/>
                  </a:lnTo>
                  <a:cubicBezTo>
                    <a:pt x="593" y="170"/>
                    <a:pt x="573" y="280"/>
                    <a:pt x="547" y="384"/>
                  </a:cubicBezTo>
                  <a:cubicBezTo>
                    <a:pt x="521" y="495"/>
                    <a:pt x="489" y="599"/>
                    <a:pt x="463" y="703"/>
                  </a:cubicBezTo>
                  <a:cubicBezTo>
                    <a:pt x="437" y="814"/>
                    <a:pt x="411" y="918"/>
                    <a:pt x="345" y="989"/>
                  </a:cubicBezTo>
                  <a:cubicBezTo>
                    <a:pt x="300" y="1044"/>
                    <a:pt x="232" y="1076"/>
                    <a:pt x="174" y="1076"/>
                  </a:cubicBezTo>
                  <a:cubicBezTo>
                    <a:pt x="168" y="1076"/>
                    <a:pt x="162" y="1076"/>
                    <a:pt x="156" y="1075"/>
                  </a:cubicBezTo>
                  <a:lnTo>
                    <a:pt x="156" y="1075"/>
                  </a:lnTo>
                  <a:cubicBezTo>
                    <a:pt x="148" y="1029"/>
                    <a:pt x="142" y="983"/>
                    <a:pt x="137" y="937"/>
                  </a:cubicBezTo>
                  <a:cubicBezTo>
                    <a:pt x="137" y="879"/>
                    <a:pt x="144" y="820"/>
                    <a:pt x="144" y="762"/>
                  </a:cubicBezTo>
                  <a:cubicBezTo>
                    <a:pt x="157" y="645"/>
                    <a:pt x="183" y="521"/>
                    <a:pt x="215" y="397"/>
                  </a:cubicBezTo>
                  <a:cubicBezTo>
                    <a:pt x="235" y="339"/>
                    <a:pt x="254" y="280"/>
                    <a:pt x="274" y="222"/>
                  </a:cubicBezTo>
                  <a:cubicBezTo>
                    <a:pt x="300" y="163"/>
                    <a:pt x="313" y="98"/>
                    <a:pt x="352" y="53"/>
                  </a:cubicBezTo>
                  <a:cubicBezTo>
                    <a:pt x="373" y="28"/>
                    <a:pt x="404" y="17"/>
                    <a:pt x="436" y="17"/>
                  </a:cubicBezTo>
                  <a:cubicBezTo>
                    <a:pt x="463" y="17"/>
                    <a:pt x="491" y="25"/>
                    <a:pt x="515" y="40"/>
                  </a:cubicBezTo>
                  <a:cubicBezTo>
                    <a:pt x="528" y="53"/>
                    <a:pt x="541" y="59"/>
                    <a:pt x="547" y="72"/>
                  </a:cubicBezTo>
                  <a:cubicBezTo>
                    <a:pt x="560" y="85"/>
                    <a:pt x="560" y="105"/>
                    <a:pt x="580" y="111"/>
                  </a:cubicBezTo>
                  <a:cubicBezTo>
                    <a:pt x="567" y="105"/>
                    <a:pt x="567" y="85"/>
                    <a:pt x="554" y="72"/>
                  </a:cubicBezTo>
                  <a:cubicBezTo>
                    <a:pt x="541" y="59"/>
                    <a:pt x="534" y="46"/>
                    <a:pt x="521" y="40"/>
                  </a:cubicBezTo>
                  <a:cubicBezTo>
                    <a:pt x="495" y="20"/>
                    <a:pt x="463" y="1"/>
                    <a:pt x="430" y="1"/>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24"/>
            <p:cNvSpPr/>
            <p:nvPr/>
          </p:nvSpPr>
          <p:spPr>
            <a:xfrm>
              <a:off x="9081450" y="10512506"/>
              <a:ext cx="46188" cy="42606"/>
            </a:xfrm>
            <a:custGeom>
              <a:rect b="b" l="l" r="r" t="t"/>
              <a:pathLst>
                <a:path extrusionOk="0" h="559" w="606">
                  <a:moveTo>
                    <a:pt x="426" y="0"/>
                  </a:moveTo>
                  <a:cubicBezTo>
                    <a:pt x="421" y="0"/>
                    <a:pt x="415" y="1"/>
                    <a:pt x="410" y="1"/>
                  </a:cubicBezTo>
                  <a:cubicBezTo>
                    <a:pt x="332" y="8"/>
                    <a:pt x="261" y="47"/>
                    <a:pt x="202" y="99"/>
                  </a:cubicBezTo>
                  <a:cubicBezTo>
                    <a:pt x="98" y="183"/>
                    <a:pt x="1" y="313"/>
                    <a:pt x="14" y="450"/>
                  </a:cubicBezTo>
                  <a:cubicBezTo>
                    <a:pt x="20" y="476"/>
                    <a:pt x="27" y="502"/>
                    <a:pt x="46" y="528"/>
                  </a:cubicBezTo>
                  <a:cubicBezTo>
                    <a:pt x="66" y="548"/>
                    <a:pt x="96" y="558"/>
                    <a:pt x="127" y="558"/>
                  </a:cubicBezTo>
                  <a:cubicBezTo>
                    <a:pt x="155" y="558"/>
                    <a:pt x="184" y="550"/>
                    <a:pt x="209" y="534"/>
                  </a:cubicBezTo>
                  <a:cubicBezTo>
                    <a:pt x="254" y="508"/>
                    <a:pt x="293" y="463"/>
                    <a:pt x="339" y="424"/>
                  </a:cubicBezTo>
                  <a:cubicBezTo>
                    <a:pt x="397" y="378"/>
                    <a:pt x="462" y="346"/>
                    <a:pt x="514" y="300"/>
                  </a:cubicBezTo>
                  <a:cubicBezTo>
                    <a:pt x="566" y="248"/>
                    <a:pt x="605" y="177"/>
                    <a:pt x="586" y="112"/>
                  </a:cubicBezTo>
                  <a:cubicBezTo>
                    <a:pt x="568" y="39"/>
                    <a:pt x="494" y="0"/>
                    <a:pt x="426" y="0"/>
                  </a:cubicBezTo>
                  <a:close/>
                </a:path>
              </a:pathLst>
            </a:custGeom>
            <a:solidFill>
              <a:srgbClr val="E5DB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24"/>
            <p:cNvSpPr/>
            <p:nvPr/>
          </p:nvSpPr>
          <p:spPr>
            <a:xfrm>
              <a:off x="9077029" y="10511592"/>
              <a:ext cx="50608" cy="47941"/>
            </a:xfrm>
            <a:custGeom>
              <a:rect b="b" l="l" r="r" t="t"/>
              <a:pathLst>
                <a:path extrusionOk="0" h="629" w="664">
                  <a:moveTo>
                    <a:pt x="475" y="0"/>
                  </a:moveTo>
                  <a:cubicBezTo>
                    <a:pt x="397" y="0"/>
                    <a:pt x="325" y="33"/>
                    <a:pt x="260" y="72"/>
                  </a:cubicBezTo>
                  <a:cubicBezTo>
                    <a:pt x="195" y="104"/>
                    <a:pt x="130" y="156"/>
                    <a:pt x="85" y="221"/>
                  </a:cubicBezTo>
                  <a:cubicBezTo>
                    <a:pt x="33" y="286"/>
                    <a:pt x="0" y="371"/>
                    <a:pt x="7" y="462"/>
                  </a:cubicBezTo>
                  <a:cubicBezTo>
                    <a:pt x="13" y="501"/>
                    <a:pt x="26" y="566"/>
                    <a:pt x="78" y="605"/>
                  </a:cubicBezTo>
                  <a:cubicBezTo>
                    <a:pt x="106" y="622"/>
                    <a:pt x="136" y="629"/>
                    <a:pt x="164" y="629"/>
                  </a:cubicBezTo>
                  <a:cubicBezTo>
                    <a:pt x="189" y="629"/>
                    <a:pt x="213" y="624"/>
                    <a:pt x="234" y="618"/>
                  </a:cubicBezTo>
                  <a:cubicBezTo>
                    <a:pt x="332" y="585"/>
                    <a:pt x="371" y="514"/>
                    <a:pt x="416" y="462"/>
                  </a:cubicBezTo>
                  <a:cubicBezTo>
                    <a:pt x="462" y="416"/>
                    <a:pt x="520" y="371"/>
                    <a:pt x="572" y="319"/>
                  </a:cubicBezTo>
                  <a:cubicBezTo>
                    <a:pt x="624" y="267"/>
                    <a:pt x="663" y="195"/>
                    <a:pt x="644" y="124"/>
                  </a:cubicBezTo>
                  <a:lnTo>
                    <a:pt x="644" y="124"/>
                  </a:lnTo>
                  <a:cubicBezTo>
                    <a:pt x="663" y="195"/>
                    <a:pt x="618" y="267"/>
                    <a:pt x="559" y="306"/>
                  </a:cubicBezTo>
                  <a:cubicBezTo>
                    <a:pt x="507" y="345"/>
                    <a:pt x="436" y="371"/>
                    <a:pt x="371" y="416"/>
                  </a:cubicBezTo>
                  <a:cubicBezTo>
                    <a:pt x="306" y="455"/>
                    <a:pt x="254" y="507"/>
                    <a:pt x="208" y="507"/>
                  </a:cubicBezTo>
                  <a:cubicBezTo>
                    <a:pt x="201" y="509"/>
                    <a:pt x="193" y="510"/>
                    <a:pt x="187" y="510"/>
                  </a:cubicBezTo>
                  <a:cubicBezTo>
                    <a:pt x="172" y="510"/>
                    <a:pt x="161" y="505"/>
                    <a:pt x="156" y="501"/>
                  </a:cubicBezTo>
                  <a:cubicBezTo>
                    <a:pt x="150" y="494"/>
                    <a:pt x="143" y="475"/>
                    <a:pt x="143" y="449"/>
                  </a:cubicBezTo>
                  <a:cubicBezTo>
                    <a:pt x="130" y="345"/>
                    <a:pt x="202" y="221"/>
                    <a:pt x="299" y="124"/>
                  </a:cubicBezTo>
                  <a:cubicBezTo>
                    <a:pt x="351" y="72"/>
                    <a:pt x="403" y="33"/>
                    <a:pt x="475" y="20"/>
                  </a:cubicBezTo>
                  <a:cubicBezTo>
                    <a:pt x="480" y="19"/>
                    <a:pt x="485" y="19"/>
                    <a:pt x="490" y="19"/>
                  </a:cubicBezTo>
                  <a:cubicBezTo>
                    <a:pt x="557" y="19"/>
                    <a:pt x="626" y="57"/>
                    <a:pt x="644" y="124"/>
                  </a:cubicBezTo>
                  <a:lnTo>
                    <a:pt x="644" y="124"/>
                  </a:lnTo>
                  <a:cubicBezTo>
                    <a:pt x="624" y="52"/>
                    <a:pt x="546" y="7"/>
                    <a:pt x="475" y="0"/>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24"/>
            <p:cNvSpPr/>
            <p:nvPr/>
          </p:nvSpPr>
          <p:spPr>
            <a:xfrm>
              <a:off x="8558979" y="10055811"/>
              <a:ext cx="127512" cy="397932"/>
            </a:xfrm>
            <a:custGeom>
              <a:rect b="b" l="l" r="r" t="t"/>
              <a:pathLst>
                <a:path extrusionOk="0" h="5221" w="1673">
                  <a:moveTo>
                    <a:pt x="683" y="1"/>
                  </a:moveTo>
                  <a:cubicBezTo>
                    <a:pt x="624" y="1"/>
                    <a:pt x="564" y="12"/>
                    <a:pt x="508" y="36"/>
                  </a:cubicBezTo>
                  <a:cubicBezTo>
                    <a:pt x="222" y="159"/>
                    <a:pt x="150" y="530"/>
                    <a:pt x="131" y="842"/>
                  </a:cubicBezTo>
                  <a:cubicBezTo>
                    <a:pt x="40" y="1909"/>
                    <a:pt x="1" y="2982"/>
                    <a:pt x="1" y="4055"/>
                  </a:cubicBezTo>
                  <a:cubicBezTo>
                    <a:pt x="7" y="4289"/>
                    <a:pt x="7" y="4530"/>
                    <a:pt x="92" y="4751"/>
                  </a:cubicBezTo>
                  <a:cubicBezTo>
                    <a:pt x="170" y="4966"/>
                    <a:pt x="345" y="5167"/>
                    <a:pt x="580" y="5213"/>
                  </a:cubicBezTo>
                  <a:cubicBezTo>
                    <a:pt x="610" y="5218"/>
                    <a:pt x="640" y="5221"/>
                    <a:pt x="669" y="5221"/>
                  </a:cubicBezTo>
                  <a:cubicBezTo>
                    <a:pt x="893" y="5221"/>
                    <a:pt x="1110" y="5078"/>
                    <a:pt x="1236" y="4894"/>
                  </a:cubicBezTo>
                  <a:cubicBezTo>
                    <a:pt x="1386" y="4679"/>
                    <a:pt x="1445" y="4419"/>
                    <a:pt x="1490" y="4166"/>
                  </a:cubicBezTo>
                  <a:cubicBezTo>
                    <a:pt x="1672" y="3093"/>
                    <a:pt x="1653" y="1987"/>
                    <a:pt x="1432" y="920"/>
                  </a:cubicBezTo>
                  <a:cubicBezTo>
                    <a:pt x="1386" y="680"/>
                    <a:pt x="1321" y="433"/>
                    <a:pt x="1165" y="244"/>
                  </a:cubicBezTo>
                  <a:cubicBezTo>
                    <a:pt x="1047" y="102"/>
                    <a:pt x="864" y="1"/>
                    <a:pt x="683" y="1"/>
                  </a:cubicBezTo>
                  <a:close/>
                </a:path>
              </a:pathLst>
            </a:custGeom>
            <a:solidFill>
              <a:srgbClr val="E5DB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24"/>
            <p:cNvSpPr/>
            <p:nvPr/>
          </p:nvSpPr>
          <p:spPr>
            <a:xfrm>
              <a:off x="8554558" y="10055659"/>
              <a:ext cx="131399" cy="403038"/>
            </a:xfrm>
            <a:custGeom>
              <a:rect b="b" l="l" r="r" t="t"/>
              <a:pathLst>
                <a:path extrusionOk="0" h="5288" w="1724">
                  <a:moveTo>
                    <a:pt x="566" y="38"/>
                  </a:moveTo>
                  <a:cubicBezTo>
                    <a:pt x="455" y="83"/>
                    <a:pt x="364" y="181"/>
                    <a:pt x="312" y="292"/>
                  </a:cubicBezTo>
                  <a:cubicBezTo>
                    <a:pt x="364" y="181"/>
                    <a:pt x="455" y="90"/>
                    <a:pt x="566" y="38"/>
                  </a:cubicBezTo>
                  <a:close/>
                  <a:moveTo>
                    <a:pt x="748" y="0"/>
                  </a:moveTo>
                  <a:cubicBezTo>
                    <a:pt x="686" y="0"/>
                    <a:pt x="625" y="12"/>
                    <a:pt x="566" y="38"/>
                  </a:cubicBezTo>
                  <a:cubicBezTo>
                    <a:pt x="620" y="14"/>
                    <a:pt x="678" y="4"/>
                    <a:pt x="735" y="4"/>
                  </a:cubicBezTo>
                  <a:cubicBezTo>
                    <a:pt x="801" y="4"/>
                    <a:pt x="868" y="17"/>
                    <a:pt x="930" y="38"/>
                  </a:cubicBezTo>
                  <a:cubicBezTo>
                    <a:pt x="1041" y="83"/>
                    <a:pt x="1145" y="155"/>
                    <a:pt x="1223" y="253"/>
                  </a:cubicBezTo>
                  <a:cubicBezTo>
                    <a:pt x="1379" y="448"/>
                    <a:pt x="1438" y="695"/>
                    <a:pt x="1483" y="935"/>
                  </a:cubicBezTo>
                  <a:cubicBezTo>
                    <a:pt x="1574" y="1417"/>
                    <a:pt x="1620" y="1911"/>
                    <a:pt x="1633" y="2405"/>
                  </a:cubicBezTo>
                  <a:cubicBezTo>
                    <a:pt x="1639" y="2893"/>
                    <a:pt x="1607" y="3387"/>
                    <a:pt x="1535" y="3868"/>
                  </a:cubicBezTo>
                  <a:cubicBezTo>
                    <a:pt x="1496" y="4109"/>
                    <a:pt x="1464" y="4356"/>
                    <a:pt x="1385" y="4584"/>
                  </a:cubicBezTo>
                  <a:cubicBezTo>
                    <a:pt x="1346" y="4694"/>
                    <a:pt x="1294" y="4798"/>
                    <a:pt x="1223" y="4890"/>
                  </a:cubicBezTo>
                  <a:cubicBezTo>
                    <a:pt x="1151" y="4981"/>
                    <a:pt x="1060" y="5052"/>
                    <a:pt x="956" y="5098"/>
                  </a:cubicBezTo>
                  <a:cubicBezTo>
                    <a:pt x="884" y="5136"/>
                    <a:pt x="804" y="5157"/>
                    <a:pt x="725" y="5157"/>
                  </a:cubicBezTo>
                  <a:cubicBezTo>
                    <a:pt x="698" y="5157"/>
                    <a:pt x="671" y="5155"/>
                    <a:pt x="644" y="5150"/>
                  </a:cubicBezTo>
                  <a:cubicBezTo>
                    <a:pt x="534" y="5124"/>
                    <a:pt x="436" y="5065"/>
                    <a:pt x="358" y="4981"/>
                  </a:cubicBezTo>
                  <a:cubicBezTo>
                    <a:pt x="202" y="4818"/>
                    <a:pt x="143" y="4577"/>
                    <a:pt x="124" y="4337"/>
                  </a:cubicBezTo>
                  <a:cubicBezTo>
                    <a:pt x="104" y="3855"/>
                    <a:pt x="104" y="3355"/>
                    <a:pt x="111" y="2867"/>
                  </a:cubicBezTo>
                  <a:cubicBezTo>
                    <a:pt x="117" y="2373"/>
                    <a:pt x="130" y="1878"/>
                    <a:pt x="156" y="1384"/>
                  </a:cubicBezTo>
                  <a:cubicBezTo>
                    <a:pt x="176" y="1137"/>
                    <a:pt x="182" y="890"/>
                    <a:pt x="215" y="649"/>
                  </a:cubicBezTo>
                  <a:cubicBezTo>
                    <a:pt x="234" y="526"/>
                    <a:pt x="260" y="402"/>
                    <a:pt x="312" y="292"/>
                  </a:cubicBezTo>
                  <a:lnTo>
                    <a:pt x="312" y="292"/>
                  </a:lnTo>
                  <a:cubicBezTo>
                    <a:pt x="254" y="402"/>
                    <a:pt x="221" y="526"/>
                    <a:pt x="202" y="649"/>
                  </a:cubicBezTo>
                  <a:cubicBezTo>
                    <a:pt x="169" y="890"/>
                    <a:pt x="156" y="1137"/>
                    <a:pt x="137" y="1384"/>
                  </a:cubicBezTo>
                  <a:cubicBezTo>
                    <a:pt x="98" y="1878"/>
                    <a:pt x="65" y="2366"/>
                    <a:pt x="46" y="2860"/>
                  </a:cubicBezTo>
                  <a:cubicBezTo>
                    <a:pt x="33" y="3108"/>
                    <a:pt x="26" y="3355"/>
                    <a:pt x="20" y="3602"/>
                  </a:cubicBezTo>
                  <a:cubicBezTo>
                    <a:pt x="13" y="3849"/>
                    <a:pt x="0" y="4096"/>
                    <a:pt x="13" y="4350"/>
                  </a:cubicBezTo>
                  <a:cubicBezTo>
                    <a:pt x="20" y="4473"/>
                    <a:pt x="39" y="4603"/>
                    <a:pt x="78" y="4727"/>
                  </a:cubicBezTo>
                  <a:cubicBezTo>
                    <a:pt x="117" y="4851"/>
                    <a:pt x="182" y="4968"/>
                    <a:pt x="267" y="5065"/>
                  </a:cubicBezTo>
                  <a:cubicBezTo>
                    <a:pt x="358" y="5163"/>
                    <a:pt x="481" y="5247"/>
                    <a:pt x="618" y="5273"/>
                  </a:cubicBezTo>
                  <a:cubicBezTo>
                    <a:pt x="659" y="5283"/>
                    <a:pt x="700" y="5287"/>
                    <a:pt x="741" y="5287"/>
                  </a:cubicBezTo>
                  <a:cubicBezTo>
                    <a:pt x="837" y="5287"/>
                    <a:pt x="933" y="5262"/>
                    <a:pt x="1015" y="5221"/>
                  </a:cubicBezTo>
                  <a:cubicBezTo>
                    <a:pt x="1138" y="5163"/>
                    <a:pt x="1242" y="5072"/>
                    <a:pt x="1320" y="4968"/>
                  </a:cubicBezTo>
                  <a:cubicBezTo>
                    <a:pt x="1405" y="4864"/>
                    <a:pt x="1457" y="4746"/>
                    <a:pt x="1503" y="4623"/>
                  </a:cubicBezTo>
                  <a:cubicBezTo>
                    <a:pt x="1581" y="4376"/>
                    <a:pt x="1613" y="4129"/>
                    <a:pt x="1646" y="3888"/>
                  </a:cubicBezTo>
                  <a:cubicBezTo>
                    <a:pt x="1704" y="3394"/>
                    <a:pt x="1724" y="2893"/>
                    <a:pt x="1698" y="2399"/>
                  </a:cubicBezTo>
                  <a:cubicBezTo>
                    <a:pt x="1672" y="1904"/>
                    <a:pt x="1607" y="1410"/>
                    <a:pt x="1503" y="929"/>
                  </a:cubicBezTo>
                  <a:cubicBezTo>
                    <a:pt x="1451" y="688"/>
                    <a:pt x="1385" y="441"/>
                    <a:pt x="1229" y="246"/>
                  </a:cubicBezTo>
                  <a:cubicBezTo>
                    <a:pt x="1151" y="148"/>
                    <a:pt x="1047" y="77"/>
                    <a:pt x="930" y="31"/>
                  </a:cubicBezTo>
                  <a:cubicBezTo>
                    <a:pt x="872" y="12"/>
                    <a:pt x="810" y="0"/>
                    <a:pt x="748" y="0"/>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24"/>
            <p:cNvSpPr/>
            <p:nvPr/>
          </p:nvSpPr>
          <p:spPr>
            <a:xfrm>
              <a:off x="8703716" y="10117471"/>
              <a:ext cx="191458" cy="52361"/>
            </a:xfrm>
            <a:custGeom>
              <a:rect b="b" l="l" r="r" t="t"/>
              <a:pathLst>
                <a:path extrusionOk="0" h="687" w="2512">
                  <a:moveTo>
                    <a:pt x="508" y="1"/>
                  </a:moveTo>
                  <a:cubicBezTo>
                    <a:pt x="405" y="1"/>
                    <a:pt x="304" y="5"/>
                    <a:pt x="215" y="46"/>
                  </a:cubicBezTo>
                  <a:cubicBezTo>
                    <a:pt x="98" y="92"/>
                    <a:pt x="1" y="202"/>
                    <a:pt x="7" y="326"/>
                  </a:cubicBezTo>
                  <a:cubicBezTo>
                    <a:pt x="14" y="437"/>
                    <a:pt x="105" y="528"/>
                    <a:pt x="202" y="573"/>
                  </a:cubicBezTo>
                  <a:cubicBezTo>
                    <a:pt x="306" y="619"/>
                    <a:pt x="417" y="625"/>
                    <a:pt x="528" y="625"/>
                  </a:cubicBezTo>
                  <a:cubicBezTo>
                    <a:pt x="983" y="645"/>
                    <a:pt x="1445" y="664"/>
                    <a:pt x="1900" y="684"/>
                  </a:cubicBezTo>
                  <a:cubicBezTo>
                    <a:pt x="1939" y="685"/>
                    <a:pt x="1978" y="687"/>
                    <a:pt x="2018" y="687"/>
                  </a:cubicBezTo>
                  <a:cubicBezTo>
                    <a:pt x="2130" y="687"/>
                    <a:pt x="2243" y="677"/>
                    <a:pt x="2349" y="638"/>
                  </a:cubicBezTo>
                  <a:cubicBezTo>
                    <a:pt x="2401" y="619"/>
                    <a:pt x="2446" y="586"/>
                    <a:pt x="2472" y="541"/>
                  </a:cubicBezTo>
                  <a:cubicBezTo>
                    <a:pt x="2511" y="463"/>
                    <a:pt x="2485" y="365"/>
                    <a:pt x="2427" y="306"/>
                  </a:cubicBezTo>
                  <a:cubicBezTo>
                    <a:pt x="2368" y="248"/>
                    <a:pt x="2284" y="215"/>
                    <a:pt x="2206" y="189"/>
                  </a:cubicBezTo>
                  <a:cubicBezTo>
                    <a:pt x="1685" y="27"/>
                    <a:pt x="1126" y="14"/>
                    <a:pt x="586" y="1"/>
                  </a:cubicBezTo>
                  <a:cubicBezTo>
                    <a:pt x="560" y="1"/>
                    <a:pt x="534" y="1"/>
                    <a:pt x="508" y="1"/>
                  </a:cubicBezTo>
                  <a:close/>
                </a:path>
              </a:pathLst>
            </a:custGeom>
            <a:solidFill>
              <a:srgbClr val="E5DB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24"/>
            <p:cNvSpPr/>
            <p:nvPr/>
          </p:nvSpPr>
          <p:spPr>
            <a:xfrm>
              <a:off x="8698761" y="10112517"/>
              <a:ext cx="195879" cy="57620"/>
            </a:xfrm>
            <a:custGeom>
              <a:rect b="b" l="l" r="r" t="t"/>
              <a:pathLst>
                <a:path extrusionOk="0" h="756" w="2570">
                  <a:moveTo>
                    <a:pt x="528" y="1"/>
                  </a:moveTo>
                  <a:cubicBezTo>
                    <a:pt x="404" y="1"/>
                    <a:pt x="274" y="20"/>
                    <a:pt x="157" y="98"/>
                  </a:cubicBezTo>
                  <a:cubicBezTo>
                    <a:pt x="105" y="144"/>
                    <a:pt x="59" y="196"/>
                    <a:pt x="33" y="261"/>
                  </a:cubicBezTo>
                  <a:cubicBezTo>
                    <a:pt x="1" y="326"/>
                    <a:pt x="1" y="410"/>
                    <a:pt x="27" y="476"/>
                  </a:cubicBezTo>
                  <a:cubicBezTo>
                    <a:pt x="79" y="619"/>
                    <a:pt x="209" y="690"/>
                    <a:pt x="332" y="723"/>
                  </a:cubicBezTo>
                  <a:cubicBezTo>
                    <a:pt x="415" y="740"/>
                    <a:pt x="494" y="740"/>
                    <a:pt x="573" y="740"/>
                  </a:cubicBezTo>
                  <a:cubicBezTo>
                    <a:pt x="612" y="740"/>
                    <a:pt x="651" y="740"/>
                    <a:pt x="690" y="742"/>
                  </a:cubicBezTo>
                  <a:lnTo>
                    <a:pt x="1035" y="742"/>
                  </a:lnTo>
                  <a:lnTo>
                    <a:pt x="1724" y="749"/>
                  </a:lnTo>
                  <a:lnTo>
                    <a:pt x="2075" y="755"/>
                  </a:lnTo>
                  <a:cubicBezTo>
                    <a:pt x="2186" y="755"/>
                    <a:pt x="2303" y="742"/>
                    <a:pt x="2413" y="703"/>
                  </a:cubicBezTo>
                  <a:lnTo>
                    <a:pt x="2413" y="703"/>
                  </a:lnTo>
                  <a:cubicBezTo>
                    <a:pt x="2303" y="742"/>
                    <a:pt x="2186" y="749"/>
                    <a:pt x="2075" y="749"/>
                  </a:cubicBezTo>
                  <a:cubicBezTo>
                    <a:pt x="1958" y="742"/>
                    <a:pt x="1841" y="736"/>
                    <a:pt x="1724" y="729"/>
                  </a:cubicBezTo>
                  <a:lnTo>
                    <a:pt x="1035" y="677"/>
                  </a:lnTo>
                  <a:lnTo>
                    <a:pt x="690" y="651"/>
                  </a:lnTo>
                  <a:cubicBezTo>
                    <a:pt x="573" y="638"/>
                    <a:pt x="463" y="638"/>
                    <a:pt x="358" y="606"/>
                  </a:cubicBezTo>
                  <a:cubicBezTo>
                    <a:pt x="261" y="580"/>
                    <a:pt x="176" y="515"/>
                    <a:pt x="144" y="437"/>
                  </a:cubicBezTo>
                  <a:cubicBezTo>
                    <a:pt x="118" y="358"/>
                    <a:pt x="163" y="267"/>
                    <a:pt x="241" y="209"/>
                  </a:cubicBezTo>
                  <a:cubicBezTo>
                    <a:pt x="313" y="150"/>
                    <a:pt x="417" y="131"/>
                    <a:pt x="528" y="131"/>
                  </a:cubicBezTo>
                  <a:lnTo>
                    <a:pt x="872" y="131"/>
                  </a:lnTo>
                  <a:cubicBezTo>
                    <a:pt x="1100" y="131"/>
                    <a:pt x="1334" y="131"/>
                    <a:pt x="1562" y="150"/>
                  </a:cubicBezTo>
                  <a:cubicBezTo>
                    <a:pt x="1789" y="170"/>
                    <a:pt x="2017" y="196"/>
                    <a:pt x="2238" y="261"/>
                  </a:cubicBezTo>
                  <a:cubicBezTo>
                    <a:pt x="2349" y="287"/>
                    <a:pt x="2466" y="326"/>
                    <a:pt x="2524" y="430"/>
                  </a:cubicBezTo>
                  <a:cubicBezTo>
                    <a:pt x="2557" y="476"/>
                    <a:pt x="2563" y="541"/>
                    <a:pt x="2544" y="593"/>
                  </a:cubicBezTo>
                  <a:cubicBezTo>
                    <a:pt x="2570" y="541"/>
                    <a:pt x="2557" y="476"/>
                    <a:pt x="2531" y="424"/>
                  </a:cubicBezTo>
                  <a:cubicBezTo>
                    <a:pt x="2472" y="319"/>
                    <a:pt x="2355" y="274"/>
                    <a:pt x="2245" y="241"/>
                  </a:cubicBezTo>
                  <a:cubicBezTo>
                    <a:pt x="2023" y="163"/>
                    <a:pt x="1796" y="118"/>
                    <a:pt x="1568" y="79"/>
                  </a:cubicBezTo>
                  <a:cubicBezTo>
                    <a:pt x="1341" y="46"/>
                    <a:pt x="1106" y="27"/>
                    <a:pt x="872" y="14"/>
                  </a:cubicBezTo>
                  <a:cubicBezTo>
                    <a:pt x="762" y="7"/>
                    <a:pt x="645" y="1"/>
                    <a:pt x="528" y="1"/>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24"/>
            <p:cNvSpPr/>
            <p:nvPr/>
          </p:nvSpPr>
          <p:spPr>
            <a:xfrm>
              <a:off x="8707679" y="10202530"/>
              <a:ext cx="191916" cy="52133"/>
            </a:xfrm>
            <a:custGeom>
              <a:rect b="b" l="l" r="r" t="t"/>
              <a:pathLst>
                <a:path extrusionOk="0" h="684" w="2518">
                  <a:moveTo>
                    <a:pt x="483" y="0"/>
                  </a:moveTo>
                  <a:cubicBezTo>
                    <a:pt x="392" y="0"/>
                    <a:pt x="300" y="9"/>
                    <a:pt x="215" y="42"/>
                  </a:cubicBezTo>
                  <a:cubicBezTo>
                    <a:pt x="98" y="94"/>
                    <a:pt x="1" y="205"/>
                    <a:pt x="7" y="329"/>
                  </a:cubicBezTo>
                  <a:cubicBezTo>
                    <a:pt x="20" y="439"/>
                    <a:pt x="105" y="530"/>
                    <a:pt x="209" y="576"/>
                  </a:cubicBezTo>
                  <a:cubicBezTo>
                    <a:pt x="307" y="615"/>
                    <a:pt x="424" y="621"/>
                    <a:pt x="534" y="628"/>
                  </a:cubicBezTo>
                  <a:cubicBezTo>
                    <a:pt x="989" y="647"/>
                    <a:pt x="1445" y="660"/>
                    <a:pt x="1900" y="680"/>
                  </a:cubicBezTo>
                  <a:cubicBezTo>
                    <a:pt x="1947" y="682"/>
                    <a:pt x="1996" y="684"/>
                    <a:pt x="2044" y="684"/>
                  </a:cubicBezTo>
                  <a:cubicBezTo>
                    <a:pt x="2150" y="684"/>
                    <a:pt x="2255" y="674"/>
                    <a:pt x="2349" y="634"/>
                  </a:cubicBezTo>
                  <a:cubicBezTo>
                    <a:pt x="2401" y="615"/>
                    <a:pt x="2453" y="589"/>
                    <a:pt x="2472" y="537"/>
                  </a:cubicBezTo>
                  <a:cubicBezTo>
                    <a:pt x="2518" y="465"/>
                    <a:pt x="2485" y="368"/>
                    <a:pt x="2427" y="309"/>
                  </a:cubicBezTo>
                  <a:cubicBezTo>
                    <a:pt x="2368" y="251"/>
                    <a:pt x="2284" y="218"/>
                    <a:pt x="2206" y="192"/>
                  </a:cubicBezTo>
                  <a:cubicBezTo>
                    <a:pt x="1685" y="29"/>
                    <a:pt x="1132" y="16"/>
                    <a:pt x="586" y="3"/>
                  </a:cubicBezTo>
                  <a:cubicBezTo>
                    <a:pt x="552" y="2"/>
                    <a:pt x="518" y="0"/>
                    <a:pt x="483" y="0"/>
                  </a:cubicBezTo>
                  <a:close/>
                </a:path>
              </a:pathLst>
            </a:custGeom>
            <a:solidFill>
              <a:srgbClr val="E5DB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24"/>
            <p:cNvSpPr/>
            <p:nvPr/>
          </p:nvSpPr>
          <p:spPr>
            <a:xfrm>
              <a:off x="8702725" y="10197804"/>
              <a:ext cx="195879" cy="57087"/>
            </a:xfrm>
            <a:custGeom>
              <a:rect b="b" l="l" r="r" t="t"/>
              <a:pathLst>
                <a:path extrusionOk="0" h="749" w="2570">
                  <a:moveTo>
                    <a:pt x="2531" y="423"/>
                  </a:moveTo>
                  <a:cubicBezTo>
                    <a:pt x="2557" y="475"/>
                    <a:pt x="2570" y="534"/>
                    <a:pt x="2544" y="592"/>
                  </a:cubicBezTo>
                  <a:cubicBezTo>
                    <a:pt x="2570" y="540"/>
                    <a:pt x="2563" y="475"/>
                    <a:pt x="2531" y="423"/>
                  </a:cubicBezTo>
                  <a:close/>
                  <a:moveTo>
                    <a:pt x="2544" y="592"/>
                  </a:moveTo>
                  <a:cubicBezTo>
                    <a:pt x="2518" y="644"/>
                    <a:pt x="2466" y="677"/>
                    <a:pt x="2414" y="696"/>
                  </a:cubicBezTo>
                  <a:cubicBezTo>
                    <a:pt x="2466" y="677"/>
                    <a:pt x="2524" y="644"/>
                    <a:pt x="2544" y="592"/>
                  </a:cubicBezTo>
                  <a:close/>
                  <a:moveTo>
                    <a:pt x="528" y="0"/>
                  </a:moveTo>
                  <a:cubicBezTo>
                    <a:pt x="411" y="0"/>
                    <a:pt x="274" y="13"/>
                    <a:pt x="163" y="98"/>
                  </a:cubicBezTo>
                  <a:cubicBezTo>
                    <a:pt x="105" y="137"/>
                    <a:pt x="59" y="195"/>
                    <a:pt x="33" y="261"/>
                  </a:cubicBezTo>
                  <a:cubicBezTo>
                    <a:pt x="7" y="326"/>
                    <a:pt x="1" y="410"/>
                    <a:pt x="27" y="475"/>
                  </a:cubicBezTo>
                  <a:cubicBezTo>
                    <a:pt x="79" y="612"/>
                    <a:pt x="209" y="690"/>
                    <a:pt x="332" y="716"/>
                  </a:cubicBezTo>
                  <a:cubicBezTo>
                    <a:pt x="456" y="748"/>
                    <a:pt x="573" y="735"/>
                    <a:pt x="690" y="742"/>
                  </a:cubicBezTo>
                  <a:lnTo>
                    <a:pt x="1731" y="742"/>
                  </a:lnTo>
                  <a:lnTo>
                    <a:pt x="2075" y="748"/>
                  </a:lnTo>
                  <a:cubicBezTo>
                    <a:pt x="2191" y="748"/>
                    <a:pt x="2307" y="742"/>
                    <a:pt x="2410" y="698"/>
                  </a:cubicBezTo>
                  <a:lnTo>
                    <a:pt x="2410" y="698"/>
                  </a:lnTo>
                  <a:cubicBezTo>
                    <a:pt x="2329" y="733"/>
                    <a:pt x="2239" y="744"/>
                    <a:pt x="2148" y="744"/>
                  </a:cubicBezTo>
                  <a:cubicBezTo>
                    <a:pt x="2124" y="744"/>
                    <a:pt x="2100" y="743"/>
                    <a:pt x="2075" y="742"/>
                  </a:cubicBezTo>
                  <a:cubicBezTo>
                    <a:pt x="1958" y="742"/>
                    <a:pt x="1848" y="729"/>
                    <a:pt x="1731" y="722"/>
                  </a:cubicBezTo>
                  <a:lnTo>
                    <a:pt x="1041" y="670"/>
                  </a:lnTo>
                  <a:lnTo>
                    <a:pt x="697" y="644"/>
                  </a:lnTo>
                  <a:cubicBezTo>
                    <a:pt x="580" y="638"/>
                    <a:pt x="463" y="631"/>
                    <a:pt x="365" y="605"/>
                  </a:cubicBezTo>
                  <a:cubicBezTo>
                    <a:pt x="261" y="579"/>
                    <a:pt x="176" y="514"/>
                    <a:pt x="150" y="430"/>
                  </a:cubicBezTo>
                  <a:cubicBezTo>
                    <a:pt x="118" y="352"/>
                    <a:pt x="163" y="261"/>
                    <a:pt x="241" y="208"/>
                  </a:cubicBezTo>
                  <a:cubicBezTo>
                    <a:pt x="313" y="150"/>
                    <a:pt x="424" y="130"/>
                    <a:pt x="534" y="130"/>
                  </a:cubicBezTo>
                  <a:cubicBezTo>
                    <a:pt x="645" y="124"/>
                    <a:pt x="762" y="124"/>
                    <a:pt x="872" y="124"/>
                  </a:cubicBezTo>
                  <a:cubicBezTo>
                    <a:pt x="1106" y="124"/>
                    <a:pt x="1334" y="130"/>
                    <a:pt x="1562" y="143"/>
                  </a:cubicBezTo>
                  <a:cubicBezTo>
                    <a:pt x="1789" y="163"/>
                    <a:pt x="2017" y="195"/>
                    <a:pt x="2245" y="254"/>
                  </a:cubicBezTo>
                  <a:cubicBezTo>
                    <a:pt x="2349" y="287"/>
                    <a:pt x="2472" y="326"/>
                    <a:pt x="2531" y="423"/>
                  </a:cubicBezTo>
                  <a:cubicBezTo>
                    <a:pt x="2479" y="319"/>
                    <a:pt x="2355" y="274"/>
                    <a:pt x="2245" y="241"/>
                  </a:cubicBezTo>
                  <a:cubicBezTo>
                    <a:pt x="2030" y="163"/>
                    <a:pt x="1802" y="111"/>
                    <a:pt x="1568" y="78"/>
                  </a:cubicBezTo>
                  <a:cubicBezTo>
                    <a:pt x="1341" y="46"/>
                    <a:pt x="1106" y="26"/>
                    <a:pt x="879" y="13"/>
                  </a:cubicBezTo>
                  <a:cubicBezTo>
                    <a:pt x="762" y="7"/>
                    <a:pt x="651" y="0"/>
                    <a:pt x="528" y="0"/>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24"/>
            <p:cNvSpPr/>
            <p:nvPr/>
          </p:nvSpPr>
          <p:spPr>
            <a:xfrm>
              <a:off x="8707679" y="10284311"/>
              <a:ext cx="191916" cy="52133"/>
            </a:xfrm>
            <a:custGeom>
              <a:rect b="b" l="l" r="r" t="t"/>
              <a:pathLst>
                <a:path extrusionOk="0" h="684" w="2518">
                  <a:moveTo>
                    <a:pt x="483" y="0"/>
                  </a:moveTo>
                  <a:cubicBezTo>
                    <a:pt x="392" y="0"/>
                    <a:pt x="300" y="9"/>
                    <a:pt x="215" y="43"/>
                  </a:cubicBezTo>
                  <a:cubicBezTo>
                    <a:pt x="98" y="95"/>
                    <a:pt x="1" y="205"/>
                    <a:pt x="7" y="329"/>
                  </a:cubicBezTo>
                  <a:cubicBezTo>
                    <a:pt x="20" y="439"/>
                    <a:pt x="105" y="530"/>
                    <a:pt x="209" y="569"/>
                  </a:cubicBezTo>
                  <a:cubicBezTo>
                    <a:pt x="307" y="615"/>
                    <a:pt x="424" y="621"/>
                    <a:pt x="534" y="628"/>
                  </a:cubicBezTo>
                  <a:cubicBezTo>
                    <a:pt x="989" y="641"/>
                    <a:pt x="1445" y="660"/>
                    <a:pt x="1900" y="680"/>
                  </a:cubicBezTo>
                  <a:cubicBezTo>
                    <a:pt x="1947" y="682"/>
                    <a:pt x="1996" y="684"/>
                    <a:pt x="2044" y="684"/>
                  </a:cubicBezTo>
                  <a:cubicBezTo>
                    <a:pt x="2150" y="684"/>
                    <a:pt x="2255" y="674"/>
                    <a:pt x="2349" y="634"/>
                  </a:cubicBezTo>
                  <a:cubicBezTo>
                    <a:pt x="2401" y="615"/>
                    <a:pt x="2453" y="582"/>
                    <a:pt x="2472" y="537"/>
                  </a:cubicBezTo>
                  <a:cubicBezTo>
                    <a:pt x="2518" y="465"/>
                    <a:pt x="2485" y="368"/>
                    <a:pt x="2427" y="309"/>
                  </a:cubicBezTo>
                  <a:cubicBezTo>
                    <a:pt x="2368" y="251"/>
                    <a:pt x="2284" y="218"/>
                    <a:pt x="2206" y="192"/>
                  </a:cubicBezTo>
                  <a:cubicBezTo>
                    <a:pt x="1685" y="30"/>
                    <a:pt x="1132" y="17"/>
                    <a:pt x="586" y="3"/>
                  </a:cubicBezTo>
                  <a:cubicBezTo>
                    <a:pt x="552" y="2"/>
                    <a:pt x="518" y="0"/>
                    <a:pt x="483" y="0"/>
                  </a:cubicBezTo>
                  <a:close/>
                </a:path>
              </a:pathLst>
            </a:custGeom>
            <a:solidFill>
              <a:srgbClr val="E5DB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24"/>
            <p:cNvSpPr/>
            <p:nvPr/>
          </p:nvSpPr>
          <p:spPr>
            <a:xfrm>
              <a:off x="8702725" y="10279586"/>
              <a:ext cx="195879" cy="57087"/>
            </a:xfrm>
            <a:custGeom>
              <a:rect b="b" l="l" r="r" t="t"/>
              <a:pathLst>
                <a:path extrusionOk="0" h="749" w="2570">
                  <a:moveTo>
                    <a:pt x="2531" y="423"/>
                  </a:moveTo>
                  <a:cubicBezTo>
                    <a:pt x="2557" y="475"/>
                    <a:pt x="2570" y="534"/>
                    <a:pt x="2544" y="586"/>
                  </a:cubicBezTo>
                  <a:cubicBezTo>
                    <a:pt x="2518" y="644"/>
                    <a:pt x="2466" y="677"/>
                    <a:pt x="2414" y="696"/>
                  </a:cubicBezTo>
                  <a:cubicBezTo>
                    <a:pt x="2466" y="677"/>
                    <a:pt x="2524" y="644"/>
                    <a:pt x="2544" y="592"/>
                  </a:cubicBezTo>
                  <a:cubicBezTo>
                    <a:pt x="2570" y="534"/>
                    <a:pt x="2563" y="475"/>
                    <a:pt x="2531" y="423"/>
                  </a:cubicBezTo>
                  <a:close/>
                  <a:moveTo>
                    <a:pt x="528" y="0"/>
                  </a:moveTo>
                  <a:cubicBezTo>
                    <a:pt x="411" y="0"/>
                    <a:pt x="274" y="13"/>
                    <a:pt x="163" y="98"/>
                  </a:cubicBezTo>
                  <a:cubicBezTo>
                    <a:pt x="105" y="137"/>
                    <a:pt x="59" y="189"/>
                    <a:pt x="33" y="261"/>
                  </a:cubicBezTo>
                  <a:cubicBezTo>
                    <a:pt x="7" y="326"/>
                    <a:pt x="1" y="404"/>
                    <a:pt x="27" y="475"/>
                  </a:cubicBezTo>
                  <a:cubicBezTo>
                    <a:pt x="79" y="612"/>
                    <a:pt x="209" y="690"/>
                    <a:pt x="332" y="716"/>
                  </a:cubicBezTo>
                  <a:cubicBezTo>
                    <a:pt x="415" y="733"/>
                    <a:pt x="494" y="736"/>
                    <a:pt x="573" y="736"/>
                  </a:cubicBezTo>
                  <a:cubicBezTo>
                    <a:pt x="612" y="736"/>
                    <a:pt x="651" y="735"/>
                    <a:pt x="690" y="735"/>
                  </a:cubicBezTo>
                  <a:lnTo>
                    <a:pt x="1035" y="742"/>
                  </a:lnTo>
                  <a:lnTo>
                    <a:pt x="1731" y="742"/>
                  </a:lnTo>
                  <a:lnTo>
                    <a:pt x="2075" y="748"/>
                  </a:lnTo>
                  <a:cubicBezTo>
                    <a:pt x="2191" y="748"/>
                    <a:pt x="2307" y="742"/>
                    <a:pt x="2410" y="698"/>
                  </a:cubicBezTo>
                  <a:lnTo>
                    <a:pt x="2410" y="698"/>
                  </a:lnTo>
                  <a:cubicBezTo>
                    <a:pt x="2329" y="733"/>
                    <a:pt x="2239" y="744"/>
                    <a:pt x="2148" y="744"/>
                  </a:cubicBezTo>
                  <a:cubicBezTo>
                    <a:pt x="2124" y="744"/>
                    <a:pt x="2100" y="743"/>
                    <a:pt x="2075" y="742"/>
                  </a:cubicBezTo>
                  <a:cubicBezTo>
                    <a:pt x="1958" y="742"/>
                    <a:pt x="1848" y="729"/>
                    <a:pt x="1731" y="722"/>
                  </a:cubicBezTo>
                  <a:lnTo>
                    <a:pt x="1041" y="670"/>
                  </a:lnTo>
                  <a:lnTo>
                    <a:pt x="697" y="644"/>
                  </a:lnTo>
                  <a:cubicBezTo>
                    <a:pt x="580" y="638"/>
                    <a:pt x="463" y="631"/>
                    <a:pt x="365" y="605"/>
                  </a:cubicBezTo>
                  <a:cubicBezTo>
                    <a:pt x="261" y="579"/>
                    <a:pt x="176" y="514"/>
                    <a:pt x="150" y="430"/>
                  </a:cubicBezTo>
                  <a:cubicBezTo>
                    <a:pt x="118" y="352"/>
                    <a:pt x="163" y="261"/>
                    <a:pt x="241" y="202"/>
                  </a:cubicBezTo>
                  <a:cubicBezTo>
                    <a:pt x="313" y="150"/>
                    <a:pt x="424" y="131"/>
                    <a:pt x="534" y="124"/>
                  </a:cubicBezTo>
                  <a:lnTo>
                    <a:pt x="872" y="124"/>
                  </a:lnTo>
                  <a:cubicBezTo>
                    <a:pt x="1106" y="124"/>
                    <a:pt x="1334" y="124"/>
                    <a:pt x="1562" y="144"/>
                  </a:cubicBezTo>
                  <a:cubicBezTo>
                    <a:pt x="1789" y="163"/>
                    <a:pt x="2017" y="196"/>
                    <a:pt x="2245" y="254"/>
                  </a:cubicBezTo>
                  <a:cubicBezTo>
                    <a:pt x="2349" y="287"/>
                    <a:pt x="2472" y="319"/>
                    <a:pt x="2531" y="423"/>
                  </a:cubicBezTo>
                  <a:cubicBezTo>
                    <a:pt x="2479" y="313"/>
                    <a:pt x="2355" y="274"/>
                    <a:pt x="2245" y="235"/>
                  </a:cubicBezTo>
                  <a:cubicBezTo>
                    <a:pt x="2030" y="163"/>
                    <a:pt x="1802" y="111"/>
                    <a:pt x="1568" y="79"/>
                  </a:cubicBezTo>
                  <a:cubicBezTo>
                    <a:pt x="1341" y="46"/>
                    <a:pt x="1106" y="26"/>
                    <a:pt x="879" y="13"/>
                  </a:cubicBezTo>
                  <a:cubicBezTo>
                    <a:pt x="762" y="7"/>
                    <a:pt x="651" y="0"/>
                    <a:pt x="528" y="0"/>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24"/>
            <p:cNvSpPr/>
            <p:nvPr/>
          </p:nvSpPr>
          <p:spPr>
            <a:xfrm>
              <a:off x="8695332" y="10365864"/>
              <a:ext cx="191916" cy="52438"/>
            </a:xfrm>
            <a:custGeom>
              <a:rect b="b" l="l" r="r" t="t"/>
              <a:pathLst>
                <a:path extrusionOk="0" h="688" w="2518">
                  <a:moveTo>
                    <a:pt x="586" y="0"/>
                  </a:moveTo>
                  <a:cubicBezTo>
                    <a:pt x="462" y="0"/>
                    <a:pt x="332" y="0"/>
                    <a:pt x="215" y="46"/>
                  </a:cubicBezTo>
                  <a:cubicBezTo>
                    <a:pt x="104" y="91"/>
                    <a:pt x="0" y="208"/>
                    <a:pt x="13" y="332"/>
                  </a:cubicBezTo>
                  <a:cubicBezTo>
                    <a:pt x="20" y="442"/>
                    <a:pt x="104" y="533"/>
                    <a:pt x="208" y="572"/>
                  </a:cubicBezTo>
                  <a:cubicBezTo>
                    <a:pt x="306" y="618"/>
                    <a:pt x="423" y="624"/>
                    <a:pt x="534" y="624"/>
                  </a:cubicBezTo>
                  <a:cubicBezTo>
                    <a:pt x="989" y="644"/>
                    <a:pt x="1444" y="663"/>
                    <a:pt x="1899" y="683"/>
                  </a:cubicBezTo>
                  <a:cubicBezTo>
                    <a:pt x="1949" y="685"/>
                    <a:pt x="1998" y="687"/>
                    <a:pt x="2047" y="687"/>
                  </a:cubicBezTo>
                  <a:cubicBezTo>
                    <a:pt x="2153" y="687"/>
                    <a:pt x="2257" y="677"/>
                    <a:pt x="2355" y="637"/>
                  </a:cubicBezTo>
                  <a:cubicBezTo>
                    <a:pt x="2400" y="618"/>
                    <a:pt x="2452" y="585"/>
                    <a:pt x="2478" y="540"/>
                  </a:cubicBezTo>
                  <a:cubicBezTo>
                    <a:pt x="2517" y="468"/>
                    <a:pt x="2485" y="371"/>
                    <a:pt x="2426" y="306"/>
                  </a:cubicBezTo>
                  <a:cubicBezTo>
                    <a:pt x="2368" y="247"/>
                    <a:pt x="2290" y="221"/>
                    <a:pt x="2205" y="195"/>
                  </a:cubicBezTo>
                  <a:cubicBezTo>
                    <a:pt x="1685" y="26"/>
                    <a:pt x="1132" y="13"/>
                    <a:pt x="586" y="0"/>
                  </a:cubicBezTo>
                  <a:close/>
                </a:path>
              </a:pathLst>
            </a:custGeom>
            <a:solidFill>
              <a:srgbClr val="E5DB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24"/>
            <p:cNvSpPr/>
            <p:nvPr/>
          </p:nvSpPr>
          <p:spPr>
            <a:xfrm>
              <a:off x="8690378" y="10360910"/>
              <a:ext cx="195879" cy="57544"/>
            </a:xfrm>
            <a:custGeom>
              <a:rect b="b" l="l" r="r" t="t"/>
              <a:pathLst>
                <a:path extrusionOk="0" h="755" w="2570">
                  <a:moveTo>
                    <a:pt x="527" y="0"/>
                  </a:moveTo>
                  <a:cubicBezTo>
                    <a:pt x="410" y="7"/>
                    <a:pt x="273" y="20"/>
                    <a:pt x="163" y="104"/>
                  </a:cubicBezTo>
                  <a:cubicBezTo>
                    <a:pt x="111" y="143"/>
                    <a:pt x="59" y="195"/>
                    <a:pt x="33" y="260"/>
                  </a:cubicBezTo>
                  <a:cubicBezTo>
                    <a:pt x="7" y="332"/>
                    <a:pt x="0" y="410"/>
                    <a:pt x="26" y="481"/>
                  </a:cubicBezTo>
                  <a:cubicBezTo>
                    <a:pt x="85" y="618"/>
                    <a:pt x="215" y="696"/>
                    <a:pt x="332" y="722"/>
                  </a:cubicBezTo>
                  <a:cubicBezTo>
                    <a:pt x="419" y="739"/>
                    <a:pt x="500" y="742"/>
                    <a:pt x="577" y="742"/>
                  </a:cubicBezTo>
                  <a:cubicBezTo>
                    <a:pt x="615" y="742"/>
                    <a:pt x="653" y="741"/>
                    <a:pt x="690" y="741"/>
                  </a:cubicBezTo>
                  <a:lnTo>
                    <a:pt x="1034" y="741"/>
                  </a:lnTo>
                  <a:lnTo>
                    <a:pt x="1730" y="748"/>
                  </a:lnTo>
                  <a:lnTo>
                    <a:pt x="2075" y="754"/>
                  </a:lnTo>
                  <a:cubicBezTo>
                    <a:pt x="2192" y="754"/>
                    <a:pt x="2309" y="748"/>
                    <a:pt x="2420" y="702"/>
                  </a:cubicBezTo>
                  <a:lnTo>
                    <a:pt x="2420" y="702"/>
                  </a:lnTo>
                  <a:cubicBezTo>
                    <a:pt x="2309" y="741"/>
                    <a:pt x="2192" y="748"/>
                    <a:pt x="2075" y="748"/>
                  </a:cubicBezTo>
                  <a:cubicBezTo>
                    <a:pt x="1964" y="741"/>
                    <a:pt x="1847" y="735"/>
                    <a:pt x="1730" y="728"/>
                  </a:cubicBezTo>
                  <a:lnTo>
                    <a:pt x="1041" y="676"/>
                  </a:lnTo>
                  <a:lnTo>
                    <a:pt x="696" y="650"/>
                  </a:lnTo>
                  <a:cubicBezTo>
                    <a:pt x="579" y="637"/>
                    <a:pt x="462" y="637"/>
                    <a:pt x="364" y="611"/>
                  </a:cubicBezTo>
                  <a:cubicBezTo>
                    <a:pt x="260" y="585"/>
                    <a:pt x="182" y="520"/>
                    <a:pt x="150" y="436"/>
                  </a:cubicBezTo>
                  <a:cubicBezTo>
                    <a:pt x="117" y="358"/>
                    <a:pt x="163" y="267"/>
                    <a:pt x="241" y="208"/>
                  </a:cubicBezTo>
                  <a:cubicBezTo>
                    <a:pt x="319" y="150"/>
                    <a:pt x="423" y="137"/>
                    <a:pt x="534" y="130"/>
                  </a:cubicBezTo>
                  <a:lnTo>
                    <a:pt x="878" y="130"/>
                  </a:lnTo>
                  <a:cubicBezTo>
                    <a:pt x="1106" y="130"/>
                    <a:pt x="1333" y="130"/>
                    <a:pt x="1561" y="150"/>
                  </a:cubicBezTo>
                  <a:cubicBezTo>
                    <a:pt x="1795" y="169"/>
                    <a:pt x="2023" y="195"/>
                    <a:pt x="2244" y="260"/>
                  </a:cubicBezTo>
                  <a:cubicBezTo>
                    <a:pt x="2348" y="286"/>
                    <a:pt x="2472" y="325"/>
                    <a:pt x="2530" y="429"/>
                  </a:cubicBezTo>
                  <a:cubicBezTo>
                    <a:pt x="2556" y="475"/>
                    <a:pt x="2569" y="540"/>
                    <a:pt x="2543" y="592"/>
                  </a:cubicBezTo>
                  <a:cubicBezTo>
                    <a:pt x="2524" y="644"/>
                    <a:pt x="2472" y="683"/>
                    <a:pt x="2420" y="702"/>
                  </a:cubicBezTo>
                  <a:cubicBezTo>
                    <a:pt x="2472" y="683"/>
                    <a:pt x="2524" y="650"/>
                    <a:pt x="2550" y="592"/>
                  </a:cubicBezTo>
                  <a:cubicBezTo>
                    <a:pt x="2569" y="540"/>
                    <a:pt x="2563" y="475"/>
                    <a:pt x="2537" y="429"/>
                  </a:cubicBezTo>
                  <a:cubicBezTo>
                    <a:pt x="2478" y="319"/>
                    <a:pt x="2355" y="273"/>
                    <a:pt x="2250" y="241"/>
                  </a:cubicBezTo>
                  <a:cubicBezTo>
                    <a:pt x="2029" y="169"/>
                    <a:pt x="1802" y="117"/>
                    <a:pt x="1574" y="85"/>
                  </a:cubicBezTo>
                  <a:cubicBezTo>
                    <a:pt x="1340" y="52"/>
                    <a:pt x="1112" y="26"/>
                    <a:pt x="878" y="13"/>
                  </a:cubicBezTo>
                  <a:cubicBezTo>
                    <a:pt x="761" y="13"/>
                    <a:pt x="651" y="0"/>
                    <a:pt x="527" y="0"/>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24"/>
            <p:cNvSpPr/>
            <p:nvPr/>
          </p:nvSpPr>
          <p:spPr>
            <a:xfrm>
              <a:off x="8344884" y="10106343"/>
              <a:ext cx="192373" cy="48398"/>
            </a:xfrm>
            <a:custGeom>
              <a:rect b="b" l="l" r="r" t="t"/>
              <a:pathLst>
                <a:path extrusionOk="0" h="635" w="2524">
                  <a:moveTo>
                    <a:pt x="1544" y="0"/>
                  </a:moveTo>
                  <a:cubicBezTo>
                    <a:pt x="1130" y="0"/>
                    <a:pt x="717" y="19"/>
                    <a:pt x="319" y="127"/>
                  </a:cubicBezTo>
                  <a:cubicBezTo>
                    <a:pt x="241" y="147"/>
                    <a:pt x="156" y="179"/>
                    <a:pt x="91" y="231"/>
                  </a:cubicBezTo>
                  <a:cubicBezTo>
                    <a:pt x="33" y="290"/>
                    <a:pt x="0" y="387"/>
                    <a:pt x="33" y="459"/>
                  </a:cubicBezTo>
                  <a:cubicBezTo>
                    <a:pt x="59" y="511"/>
                    <a:pt x="104" y="544"/>
                    <a:pt x="156" y="563"/>
                  </a:cubicBezTo>
                  <a:cubicBezTo>
                    <a:pt x="293" y="628"/>
                    <a:pt x="449" y="628"/>
                    <a:pt x="605" y="628"/>
                  </a:cubicBezTo>
                  <a:cubicBezTo>
                    <a:pt x="1060" y="628"/>
                    <a:pt x="1516" y="628"/>
                    <a:pt x="1977" y="635"/>
                  </a:cubicBezTo>
                  <a:cubicBezTo>
                    <a:pt x="2081" y="635"/>
                    <a:pt x="2198" y="635"/>
                    <a:pt x="2302" y="596"/>
                  </a:cubicBezTo>
                  <a:cubicBezTo>
                    <a:pt x="2407" y="557"/>
                    <a:pt x="2498" y="465"/>
                    <a:pt x="2511" y="355"/>
                  </a:cubicBezTo>
                  <a:cubicBezTo>
                    <a:pt x="2524" y="231"/>
                    <a:pt x="2426" y="114"/>
                    <a:pt x="2315" y="62"/>
                  </a:cubicBezTo>
                  <a:cubicBezTo>
                    <a:pt x="2198" y="10"/>
                    <a:pt x="2075" y="10"/>
                    <a:pt x="1945" y="4"/>
                  </a:cubicBezTo>
                  <a:cubicBezTo>
                    <a:pt x="1811" y="2"/>
                    <a:pt x="1678" y="0"/>
                    <a:pt x="1544" y="0"/>
                  </a:cubicBezTo>
                  <a:close/>
                </a:path>
              </a:pathLst>
            </a:custGeom>
            <a:solidFill>
              <a:srgbClr val="E5DB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24"/>
            <p:cNvSpPr/>
            <p:nvPr/>
          </p:nvSpPr>
          <p:spPr>
            <a:xfrm>
              <a:off x="8345341" y="10101923"/>
              <a:ext cx="196412" cy="56630"/>
            </a:xfrm>
            <a:custGeom>
              <a:rect b="b" l="l" r="r" t="t"/>
              <a:pathLst>
                <a:path extrusionOk="0" h="743" w="2577">
                  <a:moveTo>
                    <a:pt x="46" y="341"/>
                  </a:moveTo>
                  <a:cubicBezTo>
                    <a:pt x="14" y="393"/>
                    <a:pt x="1" y="452"/>
                    <a:pt x="27" y="510"/>
                  </a:cubicBezTo>
                  <a:cubicBezTo>
                    <a:pt x="7" y="452"/>
                    <a:pt x="20" y="393"/>
                    <a:pt x="46" y="341"/>
                  </a:cubicBezTo>
                  <a:close/>
                  <a:moveTo>
                    <a:pt x="27" y="511"/>
                  </a:moveTo>
                  <a:cubicBezTo>
                    <a:pt x="46" y="563"/>
                    <a:pt x="98" y="602"/>
                    <a:pt x="150" y="621"/>
                  </a:cubicBezTo>
                  <a:cubicBezTo>
                    <a:pt x="98" y="595"/>
                    <a:pt x="46" y="563"/>
                    <a:pt x="27" y="511"/>
                  </a:cubicBezTo>
                  <a:close/>
                  <a:moveTo>
                    <a:pt x="1947" y="0"/>
                  </a:moveTo>
                  <a:cubicBezTo>
                    <a:pt x="1871" y="0"/>
                    <a:pt x="1796" y="3"/>
                    <a:pt x="1718" y="3"/>
                  </a:cubicBezTo>
                  <a:cubicBezTo>
                    <a:pt x="1484" y="3"/>
                    <a:pt x="1249" y="16"/>
                    <a:pt x="1022" y="42"/>
                  </a:cubicBezTo>
                  <a:cubicBezTo>
                    <a:pt x="788" y="62"/>
                    <a:pt x="560" y="107"/>
                    <a:pt x="339" y="172"/>
                  </a:cubicBezTo>
                  <a:cubicBezTo>
                    <a:pt x="228" y="198"/>
                    <a:pt x="105" y="237"/>
                    <a:pt x="46" y="341"/>
                  </a:cubicBezTo>
                  <a:cubicBezTo>
                    <a:pt x="111" y="244"/>
                    <a:pt x="235" y="211"/>
                    <a:pt x="345" y="185"/>
                  </a:cubicBezTo>
                  <a:cubicBezTo>
                    <a:pt x="566" y="133"/>
                    <a:pt x="794" y="114"/>
                    <a:pt x="1028" y="107"/>
                  </a:cubicBezTo>
                  <a:cubicBezTo>
                    <a:pt x="1089" y="106"/>
                    <a:pt x="1150" y="105"/>
                    <a:pt x="1211" y="105"/>
                  </a:cubicBezTo>
                  <a:cubicBezTo>
                    <a:pt x="1378" y="105"/>
                    <a:pt x="1544" y="111"/>
                    <a:pt x="1711" y="120"/>
                  </a:cubicBezTo>
                  <a:cubicBezTo>
                    <a:pt x="1828" y="120"/>
                    <a:pt x="1945" y="127"/>
                    <a:pt x="2056" y="133"/>
                  </a:cubicBezTo>
                  <a:cubicBezTo>
                    <a:pt x="2166" y="140"/>
                    <a:pt x="2270" y="159"/>
                    <a:pt x="2342" y="224"/>
                  </a:cubicBezTo>
                  <a:cubicBezTo>
                    <a:pt x="2420" y="283"/>
                    <a:pt x="2459" y="374"/>
                    <a:pt x="2427" y="452"/>
                  </a:cubicBezTo>
                  <a:cubicBezTo>
                    <a:pt x="2394" y="530"/>
                    <a:pt x="2309" y="595"/>
                    <a:pt x="2205" y="615"/>
                  </a:cubicBezTo>
                  <a:cubicBezTo>
                    <a:pt x="2101" y="641"/>
                    <a:pt x="1991" y="641"/>
                    <a:pt x="1874" y="641"/>
                  </a:cubicBezTo>
                  <a:lnTo>
                    <a:pt x="1529" y="654"/>
                  </a:lnTo>
                  <a:lnTo>
                    <a:pt x="833" y="680"/>
                  </a:lnTo>
                  <a:cubicBezTo>
                    <a:pt x="755" y="680"/>
                    <a:pt x="680" y="682"/>
                    <a:pt x="604" y="682"/>
                  </a:cubicBezTo>
                  <a:cubicBezTo>
                    <a:pt x="566" y="682"/>
                    <a:pt x="527" y="682"/>
                    <a:pt x="488" y="680"/>
                  </a:cubicBezTo>
                  <a:cubicBezTo>
                    <a:pt x="371" y="680"/>
                    <a:pt x="254" y="667"/>
                    <a:pt x="150" y="621"/>
                  </a:cubicBezTo>
                  <a:lnTo>
                    <a:pt x="150" y="621"/>
                  </a:lnTo>
                  <a:cubicBezTo>
                    <a:pt x="254" y="673"/>
                    <a:pt x="371" y="686"/>
                    <a:pt x="488" y="686"/>
                  </a:cubicBezTo>
                  <a:lnTo>
                    <a:pt x="833" y="699"/>
                  </a:lnTo>
                  <a:lnTo>
                    <a:pt x="1529" y="725"/>
                  </a:lnTo>
                  <a:lnTo>
                    <a:pt x="1874" y="738"/>
                  </a:lnTo>
                  <a:cubicBezTo>
                    <a:pt x="1937" y="738"/>
                    <a:pt x="2002" y="742"/>
                    <a:pt x="2071" y="742"/>
                  </a:cubicBezTo>
                  <a:cubicBezTo>
                    <a:pt x="2122" y="742"/>
                    <a:pt x="2176" y="740"/>
                    <a:pt x="2231" y="732"/>
                  </a:cubicBezTo>
                  <a:cubicBezTo>
                    <a:pt x="2355" y="706"/>
                    <a:pt x="2485" y="634"/>
                    <a:pt x="2544" y="504"/>
                  </a:cubicBezTo>
                  <a:cubicBezTo>
                    <a:pt x="2576" y="432"/>
                    <a:pt x="2576" y="354"/>
                    <a:pt x="2550" y="283"/>
                  </a:cubicBezTo>
                  <a:cubicBezTo>
                    <a:pt x="2524" y="218"/>
                    <a:pt x="2479" y="159"/>
                    <a:pt x="2427" y="120"/>
                  </a:cubicBezTo>
                  <a:cubicBezTo>
                    <a:pt x="2316" y="29"/>
                    <a:pt x="2186" y="10"/>
                    <a:pt x="2062" y="3"/>
                  </a:cubicBezTo>
                  <a:cubicBezTo>
                    <a:pt x="2023" y="1"/>
                    <a:pt x="1985" y="0"/>
                    <a:pt x="1947" y="0"/>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24"/>
            <p:cNvSpPr/>
            <p:nvPr/>
          </p:nvSpPr>
          <p:spPr>
            <a:xfrm>
              <a:off x="8336957" y="10191097"/>
              <a:ext cx="192373" cy="48398"/>
            </a:xfrm>
            <a:custGeom>
              <a:rect b="b" l="l" r="r" t="t"/>
              <a:pathLst>
                <a:path extrusionOk="0" h="635" w="2524">
                  <a:moveTo>
                    <a:pt x="1550" y="0"/>
                  </a:moveTo>
                  <a:cubicBezTo>
                    <a:pt x="1134" y="0"/>
                    <a:pt x="717" y="19"/>
                    <a:pt x="319" y="127"/>
                  </a:cubicBezTo>
                  <a:cubicBezTo>
                    <a:pt x="241" y="147"/>
                    <a:pt x="156" y="179"/>
                    <a:pt x="98" y="231"/>
                  </a:cubicBezTo>
                  <a:cubicBezTo>
                    <a:pt x="33" y="290"/>
                    <a:pt x="0" y="388"/>
                    <a:pt x="39" y="459"/>
                  </a:cubicBezTo>
                  <a:cubicBezTo>
                    <a:pt x="59" y="511"/>
                    <a:pt x="111" y="544"/>
                    <a:pt x="156" y="563"/>
                  </a:cubicBezTo>
                  <a:cubicBezTo>
                    <a:pt x="299" y="628"/>
                    <a:pt x="455" y="628"/>
                    <a:pt x="605" y="628"/>
                  </a:cubicBezTo>
                  <a:cubicBezTo>
                    <a:pt x="1060" y="628"/>
                    <a:pt x="1522" y="635"/>
                    <a:pt x="1977" y="635"/>
                  </a:cubicBezTo>
                  <a:cubicBezTo>
                    <a:pt x="2088" y="635"/>
                    <a:pt x="2198" y="635"/>
                    <a:pt x="2302" y="596"/>
                  </a:cubicBezTo>
                  <a:cubicBezTo>
                    <a:pt x="2406" y="557"/>
                    <a:pt x="2498" y="466"/>
                    <a:pt x="2511" y="355"/>
                  </a:cubicBezTo>
                  <a:cubicBezTo>
                    <a:pt x="2524" y="231"/>
                    <a:pt x="2432" y="114"/>
                    <a:pt x="2315" y="62"/>
                  </a:cubicBezTo>
                  <a:cubicBezTo>
                    <a:pt x="2205" y="10"/>
                    <a:pt x="2075" y="10"/>
                    <a:pt x="1951" y="4"/>
                  </a:cubicBezTo>
                  <a:cubicBezTo>
                    <a:pt x="1818" y="2"/>
                    <a:pt x="1684" y="0"/>
                    <a:pt x="1550" y="0"/>
                  </a:cubicBezTo>
                  <a:close/>
                </a:path>
              </a:pathLst>
            </a:custGeom>
            <a:solidFill>
              <a:srgbClr val="E5DB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24"/>
            <p:cNvSpPr/>
            <p:nvPr/>
          </p:nvSpPr>
          <p:spPr>
            <a:xfrm>
              <a:off x="8337414" y="10186677"/>
              <a:ext cx="196412" cy="56630"/>
            </a:xfrm>
            <a:custGeom>
              <a:rect b="b" l="l" r="r" t="t"/>
              <a:pathLst>
                <a:path extrusionOk="0" h="743" w="2577">
                  <a:moveTo>
                    <a:pt x="150" y="621"/>
                  </a:moveTo>
                  <a:cubicBezTo>
                    <a:pt x="261" y="673"/>
                    <a:pt x="378" y="686"/>
                    <a:pt x="488" y="686"/>
                  </a:cubicBezTo>
                  <a:cubicBezTo>
                    <a:pt x="378" y="680"/>
                    <a:pt x="261" y="673"/>
                    <a:pt x="150" y="621"/>
                  </a:cubicBezTo>
                  <a:close/>
                  <a:moveTo>
                    <a:pt x="1949" y="0"/>
                  </a:moveTo>
                  <a:cubicBezTo>
                    <a:pt x="1871" y="0"/>
                    <a:pt x="1796" y="3"/>
                    <a:pt x="1718" y="3"/>
                  </a:cubicBezTo>
                  <a:cubicBezTo>
                    <a:pt x="1483" y="10"/>
                    <a:pt x="1256" y="16"/>
                    <a:pt x="1022" y="42"/>
                  </a:cubicBezTo>
                  <a:cubicBezTo>
                    <a:pt x="794" y="68"/>
                    <a:pt x="560" y="107"/>
                    <a:pt x="339" y="172"/>
                  </a:cubicBezTo>
                  <a:cubicBezTo>
                    <a:pt x="228" y="198"/>
                    <a:pt x="111" y="237"/>
                    <a:pt x="46" y="341"/>
                  </a:cubicBezTo>
                  <a:cubicBezTo>
                    <a:pt x="14" y="394"/>
                    <a:pt x="1" y="459"/>
                    <a:pt x="27" y="511"/>
                  </a:cubicBezTo>
                  <a:cubicBezTo>
                    <a:pt x="7" y="452"/>
                    <a:pt x="20" y="394"/>
                    <a:pt x="53" y="348"/>
                  </a:cubicBezTo>
                  <a:cubicBezTo>
                    <a:pt x="111" y="244"/>
                    <a:pt x="235" y="211"/>
                    <a:pt x="345" y="185"/>
                  </a:cubicBezTo>
                  <a:cubicBezTo>
                    <a:pt x="566" y="133"/>
                    <a:pt x="801" y="114"/>
                    <a:pt x="1028" y="107"/>
                  </a:cubicBezTo>
                  <a:cubicBezTo>
                    <a:pt x="1089" y="106"/>
                    <a:pt x="1150" y="105"/>
                    <a:pt x="1211" y="105"/>
                  </a:cubicBezTo>
                  <a:cubicBezTo>
                    <a:pt x="1378" y="105"/>
                    <a:pt x="1546" y="111"/>
                    <a:pt x="1718" y="120"/>
                  </a:cubicBezTo>
                  <a:cubicBezTo>
                    <a:pt x="1828" y="120"/>
                    <a:pt x="1952" y="127"/>
                    <a:pt x="2062" y="133"/>
                  </a:cubicBezTo>
                  <a:cubicBezTo>
                    <a:pt x="2166" y="140"/>
                    <a:pt x="2277" y="166"/>
                    <a:pt x="2348" y="224"/>
                  </a:cubicBezTo>
                  <a:cubicBezTo>
                    <a:pt x="2420" y="283"/>
                    <a:pt x="2459" y="374"/>
                    <a:pt x="2426" y="452"/>
                  </a:cubicBezTo>
                  <a:cubicBezTo>
                    <a:pt x="2394" y="537"/>
                    <a:pt x="2309" y="595"/>
                    <a:pt x="2205" y="615"/>
                  </a:cubicBezTo>
                  <a:cubicBezTo>
                    <a:pt x="2108" y="641"/>
                    <a:pt x="1991" y="641"/>
                    <a:pt x="1874" y="647"/>
                  </a:cubicBezTo>
                  <a:lnTo>
                    <a:pt x="1529" y="654"/>
                  </a:lnTo>
                  <a:lnTo>
                    <a:pt x="833" y="680"/>
                  </a:lnTo>
                  <a:cubicBezTo>
                    <a:pt x="723" y="680"/>
                    <a:pt x="605" y="686"/>
                    <a:pt x="488" y="686"/>
                  </a:cubicBezTo>
                  <a:lnTo>
                    <a:pt x="833" y="699"/>
                  </a:lnTo>
                  <a:lnTo>
                    <a:pt x="1529" y="725"/>
                  </a:lnTo>
                  <a:lnTo>
                    <a:pt x="1874" y="738"/>
                  </a:lnTo>
                  <a:cubicBezTo>
                    <a:pt x="1941" y="738"/>
                    <a:pt x="2007" y="742"/>
                    <a:pt x="2076" y="742"/>
                  </a:cubicBezTo>
                  <a:cubicBezTo>
                    <a:pt x="2127" y="742"/>
                    <a:pt x="2178" y="740"/>
                    <a:pt x="2231" y="732"/>
                  </a:cubicBezTo>
                  <a:cubicBezTo>
                    <a:pt x="2355" y="706"/>
                    <a:pt x="2492" y="641"/>
                    <a:pt x="2550" y="504"/>
                  </a:cubicBezTo>
                  <a:cubicBezTo>
                    <a:pt x="2576" y="433"/>
                    <a:pt x="2576" y="354"/>
                    <a:pt x="2550" y="283"/>
                  </a:cubicBezTo>
                  <a:cubicBezTo>
                    <a:pt x="2524" y="218"/>
                    <a:pt x="2485" y="159"/>
                    <a:pt x="2433" y="120"/>
                  </a:cubicBezTo>
                  <a:cubicBezTo>
                    <a:pt x="2322" y="29"/>
                    <a:pt x="2186" y="10"/>
                    <a:pt x="2069" y="3"/>
                  </a:cubicBezTo>
                  <a:cubicBezTo>
                    <a:pt x="2028" y="1"/>
                    <a:pt x="1988" y="0"/>
                    <a:pt x="1949" y="0"/>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24"/>
            <p:cNvSpPr/>
            <p:nvPr/>
          </p:nvSpPr>
          <p:spPr>
            <a:xfrm>
              <a:off x="8333451" y="10272650"/>
              <a:ext cx="192373" cy="48169"/>
            </a:xfrm>
            <a:custGeom>
              <a:rect b="b" l="l" r="r" t="t"/>
              <a:pathLst>
                <a:path extrusionOk="0" h="632" w="2524">
                  <a:moveTo>
                    <a:pt x="1525" y="1"/>
                  </a:moveTo>
                  <a:cubicBezTo>
                    <a:pt x="1117" y="1"/>
                    <a:pt x="709" y="25"/>
                    <a:pt x="319" y="130"/>
                  </a:cubicBezTo>
                  <a:cubicBezTo>
                    <a:pt x="241" y="150"/>
                    <a:pt x="157" y="176"/>
                    <a:pt x="98" y="235"/>
                  </a:cubicBezTo>
                  <a:cubicBezTo>
                    <a:pt x="33" y="293"/>
                    <a:pt x="1" y="391"/>
                    <a:pt x="40" y="462"/>
                  </a:cubicBezTo>
                  <a:cubicBezTo>
                    <a:pt x="59" y="514"/>
                    <a:pt x="111" y="540"/>
                    <a:pt x="157" y="566"/>
                  </a:cubicBezTo>
                  <a:cubicBezTo>
                    <a:pt x="300" y="631"/>
                    <a:pt x="456" y="631"/>
                    <a:pt x="605" y="631"/>
                  </a:cubicBezTo>
                  <a:lnTo>
                    <a:pt x="1978" y="631"/>
                  </a:lnTo>
                  <a:cubicBezTo>
                    <a:pt x="2088" y="631"/>
                    <a:pt x="2199" y="631"/>
                    <a:pt x="2303" y="592"/>
                  </a:cubicBezTo>
                  <a:cubicBezTo>
                    <a:pt x="2407" y="553"/>
                    <a:pt x="2498" y="469"/>
                    <a:pt x="2511" y="358"/>
                  </a:cubicBezTo>
                  <a:cubicBezTo>
                    <a:pt x="2524" y="235"/>
                    <a:pt x="2433" y="117"/>
                    <a:pt x="2316" y="65"/>
                  </a:cubicBezTo>
                  <a:cubicBezTo>
                    <a:pt x="2205" y="13"/>
                    <a:pt x="2075" y="7"/>
                    <a:pt x="1952" y="7"/>
                  </a:cubicBezTo>
                  <a:cubicBezTo>
                    <a:pt x="1810" y="4"/>
                    <a:pt x="1667" y="1"/>
                    <a:pt x="1525" y="1"/>
                  </a:cubicBezTo>
                  <a:close/>
                </a:path>
              </a:pathLst>
            </a:custGeom>
            <a:solidFill>
              <a:srgbClr val="E5DB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24"/>
            <p:cNvSpPr/>
            <p:nvPr/>
          </p:nvSpPr>
          <p:spPr>
            <a:xfrm>
              <a:off x="8333984" y="10268458"/>
              <a:ext cx="196336" cy="56477"/>
            </a:xfrm>
            <a:custGeom>
              <a:rect b="b" l="l" r="r" t="t"/>
              <a:pathLst>
                <a:path extrusionOk="0" h="741" w="2576">
                  <a:moveTo>
                    <a:pt x="1948" y="0"/>
                  </a:moveTo>
                  <a:cubicBezTo>
                    <a:pt x="1870" y="0"/>
                    <a:pt x="1795" y="3"/>
                    <a:pt x="1717" y="3"/>
                  </a:cubicBezTo>
                  <a:cubicBezTo>
                    <a:pt x="1483" y="3"/>
                    <a:pt x="1255" y="16"/>
                    <a:pt x="1021" y="36"/>
                  </a:cubicBezTo>
                  <a:cubicBezTo>
                    <a:pt x="794" y="62"/>
                    <a:pt x="559" y="101"/>
                    <a:pt x="338" y="166"/>
                  </a:cubicBezTo>
                  <a:cubicBezTo>
                    <a:pt x="228" y="198"/>
                    <a:pt x="111" y="238"/>
                    <a:pt x="46" y="342"/>
                  </a:cubicBezTo>
                  <a:cubicBezTo>
                    <a:pt x="13" y="387"/>
                    <a:pt x="0" y="452"/>
                    <a:pt x="26" y="511"/>
                  </a:cubicBezTo>
                  <a:cubicBezTo>
                    <a:pt x="46" y="563"/>
                    <a:pt x="98" y="595"/>
                    <a:pt x="150" y="621"/>
                  </a:cubicBezTo>
                  <a:lnTo>
                    <a:pt x="150" y="621"/>
                  </a:lnTo>
                  <a:cubicBezTo>
                    <a:pt x="98" y="595"/>
                    <a:pt x="46" y="563"/>
                    <a:pt x="26" y="504"/>
                  </a:cubicBezTo>
                  <a:cubicBezTo>
                    <a:pt x="7" y="452"/>
                    <a:pt x="20" y="394"/>
                    <a:pt x="52" y="342"/>
                  </a:cubicBezTo>
                  <a:cubicBezTo>
                    <a:pt x="111" y="244"/>
                    <a:pt x="234" y="211"/>
                    <a:pt x="345" y="185"/>
                  </a:cubicBezTo>
                  <a:cubicBezTo>
                    <a:pt x="566" y="133"/>
                    <a:pt x="800" y="114"/>
                    <a:pt x="1028" y="107"/>
                  </a:cubicBezTo>
                  <a:cubicBezTo>
                    <a:pt x="1098" y="103"/>
                    <a:pt x="1169" y="102"/>
                    <a:pt x="1240" y="102"/>
                  </a:cubicBezTo>
                  <a:cubicBezTo>
                    <a:pt x="1397" y="102"/>
                    <a:pt x="1556" y="109"/>
                    <a:pt x="1717" y="114"/>
                  </a:cubicBezTo>
                  <a:cubicBezTo>
                    <a:pt x="1828" y="120"/>
                    <a:pt x="1951" y="127"/>
                    <a:pt x="2062" y="133"/>
                  </a:cubicBezTo>
                  <a:cubicBezTo>
                    <a:pt x="2166" y="140"/>
                    <a:pt x="2276" y="159"/>
                    <a:pt x="2348" y="218"/>
                  </a:cubicBezTo>
                  <a:cubicBezTo>
                    <a:pt x="2419" y="283"/>
                    <a:pt x="2458" y="374"/>
                    <a:pt x="2426" y="452"/>
                  </a:cubicBezTo>
                  <a:cubicBezTo>
                    <a:pt x="2393" y="530"/>
                    <a:pt x="2309" y="595"/>
                    <a:pt x="2205" y="615"/>
                  </a:cubicBezTo>
                  <a:cubicBezTo>
                    <a:pt x="2107" y="641"/>
                    <a:pt x="1990" y="641"/>
                    <a:pt x="1873" y="641"/>
                  </a:cubicBezTo>
                  <a:lnTo>
                    <a:pt x="1528" y="654"/>
                  </a:lnTo>
                  <a:lnTo>
                    <a:pt x="833" y="680"/>
                  </a:lnTo>
                  <a:lnTo>
                    <a:pt x="488" y="680"/>
                  </a:lnTo>
                  <a:cubicBezTo>
                    <a:pt x="379" y="680"/>
                    <a:pt x="263" y="667"/>
                    <a:pt x="153" y="623"/>
                  </a:cubicBezTo>
                  <a:lnTo>
                    <a:pt x="153" y="623"/>
                  </a:lnTo>
                  <a:cubicBezTo>
                    <a:pt x="263" y="667"/>
                    <a:pt x="379" y="680"/>
                    <a:pt x="488" y="686"/>
                  </a:cubicBezTo>
                  <a:lnTo>
                    <a:pt x="833" y="693"/>
                  </a:lnTo>
                  <a:lnTo>
                    <a:pt x="1528" y="719"/>
                  </a:lnTo>
                  <a:lnTo>
                    <a:pt x="1873" y="732"/>
                  </a:lnTo>
                  <a:cubicBezTo>
                    <a:pt x="1937" y="735"/>
                    <a:pt x="2001" y="741"/>
                    <a:pt x="2066" y="741"/>
                  </a:cubicBezTo>
                  <a:cubicBezTo>
                    <a:pt x="2120" y="741"/>
                    <a:pt x="2175" y="737"/>
                    <a:pt x="2231" y="725"/>
                  </a:cubicBezTo>
                  <a:cubicBezTo>
                    <a:pt x="2354" y="706"/>
                    <a:pt x="2491" y="634"/>
                    <a:pt x="2550" y="498"/>
                  </a:cubicBezTo>
                  <a:cubicBezTo>
                    <a:pt x="2576" y="433"/>
                    <a:pt x="2576" y="348"/>
                    <a:pt x="2550" y="283"/>
                  </a:cubicBezTo>
                  <a:cubicBezTo>
                    <a:pt x="2524" y="218"/>
                    <a:pt x="2484" y="159"/>
                    <a:pt x="2432" y="114"/>
                  </a:cubicBezTo>
                  <a:cubicBezTo>
                    <a:pt x="2322" y="29"/>
                    <a:pt x="2185" y="10"/>
                    <a:pt x="2068" y="3"/>
                  </a:cubicBezTo>
                  <a:cubicBezTo>
                    <a:pt x="2027" y="1"/>
                    <a:pt x="1987" y="0"/>
                    <a:pt x="1948" y="0"/>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24"/>
            <p:cNvSpPr/>
            <p:nvPr/>
          </p:nvSpPr>
          <p:spPr>
            <a:xfrm>
              <a:off x="8342368" y="10354965"/>
              <a:ext cx="192449" cy="48093"/>
            </a:xfrm>
            <a:custGeom>
              <a:rect b="b" l="l" r="r" t="t"/>
              <a:pathLst>
                <a:path extrusionOk="0" h="631" w="2525">
                  <a:moveTo>
                    <a:pt x="1511" y="0"/>
                  </a:moveTo>
                  <a:cubicBezTo>
                    <a:pt x="1108" y="0"/>
                    <a:pt x="707" y="23"/>
                    <a:pt x="319" y="124"/>
                  </a:cubicBezTo>
                  <a:cubicBezTo>
                    <a:pt x="241" y="150"/>
                    <a:pt x="157" y="176"/>
                    <a:pt x="92" y="234"/>
                  </a:cubicBezTo>
                  <a:cubicBezTo>
                    <a:pt x="33" y="293"/>
                    <a:pt x="1" y="384"/>
                    <a:pt x="33" y="462"/>
                  </a:cubicBezTo>
                  <a:cubicBezTo>
                    <a:pt x="59" y="507"/>
                    <a:pt x="111" y="540"/>
                    <a:pt x="157" y="566"/>
                  </a:cubicBezTo>
                  <a:cubicBezTo>
                    <a:pt x="293" y="624"/>
                    <a:pt x="456" y="624"/>
                    <a:pt x="605" y="631"/>
                  </a:cubicBezTo>
                  <a:lnTo>
                    <a:pt x="1978" y="631"/>
                  </a:lnTo>
                  <a:cubicBezTo>
                    <a:pt x="2088" y="631"/>
                    <a:pt x="2199" y="631"/>
                    <a:pt x="2303" y="592"/>
                  </a:cubicBezTo>
                  <a:cubicBezTo>
                    <a:pt x="2407" y="553"/>
                    <a:pt x="2498" y="468"/>
                    <a:pt x="2511" y="358"/>
                  </a:cubicBezTo>
                  <a:cubicBezTo>
                    <a:pt x="2524" y="234"/>
                    <a:pt x="2427" y="117"/>
                    <a:pt x="2316" y="65"/>
                  </a:cubicBezTo>
                  <a:cubicBezTo>
                    <a:pt x="2199" y="13"/>
                    <a:pt x="2075" y="7"/>
                    <a:pt x="1945" y="7"/>
                  </a:cubicBezTo>
                  <a:cubicBezTo>
                    <a:pt x="1801" y="3"/>
                    <a:pt x="1656" y="0"/>
                    <a:pt x="1511" y="0"/>
                  </a:cubicBezTo>
                  <a:close/>
                </a:path>
              </a:pathLst>
            </a:custGeom>
            <a:solidFill>
              <a:srgbClr val="E5DB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24"/>
            <p:cNvSpPr/>
            <p:nvPr/>
          </p:nvSpPr>
          <p:spPr>
            <a:xfrm>
              <a:off x="8342902" y="10350468"/>
              <a:ext cx="196336" cy="56630"/>
            </a:xfrm>
            <a:custGeom>
              <a:rect b="b" l="l" r="r" t="t"/>
              <a:pathLst>
                <a:path extrusionOk="0" h="743" w="2576">
                  <a:moveTo>
                    <a:pt x="46" y="345"/>
                  </a:moveTo>
                  <a:cubicBezTo>
                    <a:pt x="13" y="391"/>
                    <a:pt x="0" y="456"/>
                    <a:pt x="26" y="508"/>
                  </a:cubicBezTo>
                  <a:cubicBezTo>
                    <a:pt x="7" y="456"/>
                    <a:pt x="20" y="391"/>
                    <a:pt x="46" y="345"/>
                  </a:cubicBezTo>
                  <a:close/>
                  <a:moveTo>
                    <a:pt x="1717" y="0"/>
                  </a:moveTo>
                  <a:cubicBezTo>
                    <a:pt x="1483" y="7"/>
                    <a:pt x="1249" y="13"/>
                    <a:pt x="1021" y="39"/>
                  </a:cubicBezTo>
                  <a:cubicBezTo>
                    <a:pt x="787" y="66"/>
                    <a:pt x="559" y="105"/>
                    <a:pt x="338" y="170"/>
                  </a:cubicBezTo>
                  <a:cubicBezTo>
                    <a:pt x="228" y="202"/>
                    <a:pt x="104" y="241"/>
                    <a:pt x="46" y="345"/>
                  </a:cubicBezTo>
                  <a:cubicBezTo>
                    <a:pt x="111" y="248"/>
                    <a:pt x="234" y="215"/>
                    <a:pt x="345" y="189"/>
                  </a:cubicBezTo>
                  <a:cubicBezTo>
                    <a:pt x="566" y="137"/>
                    <a:pt x="794" y="118"/>
                    <a:pt x="1028" y="105"/>
                  </a:cubicBezTo>
                  <a:cubicBezTo>
                    <a:pt x="1089" y="103"/>
                    <a:pt x="1150" y="102"/>
                    <a:pt x="1211" y="102"/>
                  </a:cubicBezTo>
                  <a:cubicBezTo>
                    <a:pt x="1378" y="102"/>
                    <a:pt x="1546" y="108"/>
                    <a:pt x="1717" y="118"/>
                  </a:cubicBezTo>
                  <a:cubicBezTo>
                    <a:pt x="1828" y="124"/>
                    <a:pt x="1945" y="124"/>
                    <a:pt x="2055" y="131"/>
                  </a:cubicBezTo>
                  <a:cubicBezTo>
                    <a:pt x="2166" y="137"/>
                    <a:pt x="2270" y="163"/>
                    <a:pt x="2341" y="222"/>
                  </a:cubicBezTo>
                  <a:cubicBezTo>
                    <a:pt x="2420" y="280"/>
                    <a:pt x="2459" y="378"/>
                    <a:pt x="2426" y="456"/>
                  </a:cubicBezTo>
                  <a:cubicBezTo>
                    <a:pt x="2393" y="534"/>
                    <a:pt x="2309" y="599"/>
                    <a:pt x="2205" y="618"/>
                  </a:cubicBezTo>
                  <a:cubicBezTo>
                    <a:pt x="2107" y="638"/>
                    <a:pt x="1990" y="638"/>
                    <a:pt x="1873" y="644"/>
                  </a:cubicBezTo>
                  <a:lnTo>
                    <a:pt x="1529" y="657"/>
                  </a:lnTo>
                  <a:lnTo>
                    <a:pt x="833" y="677"/>
                  </a:lnTo>
                  <a:cubicBezTo>
                    <a:pt x="716" y="677"/>
                    <a:pt x="605" y="683"/>
                    <a:pt x="488" y="683"/>
                  </a:cubicBezTo>
                  <a:cubicBezTo>
                    <a:pt x="372" y="683"/>
                    <a:pt x="256" y="671"/>
                    <a:pt x="153" y="626"/>
                  </a:cubicBezTo>
                  <a:lnTo>
                    <a:pt x="153" y="626"/>
                  </a:lnTo>
                  <a:cubicBezTo>
                    <a:pt x="256" y="671"/>
                    <a:pt x="372" y="683"/>
                    <a:pt x="488" y="690"/>
                  </a:cubicBezTo>
                  <a:lnTo>
                    <a:pt x="833" y="696"/>
                  </a:lnTo>
                  <a:lnTo>
                    <a:pt x="1529" y="722"/>
                  </a:lnTo>
                  <a:lnTo>
                    <a:pt x="1873" y="735"/>
                  </a:lnTo>
                  <a:cubicBezTo>
                    <a:pt x="1940" y="735"/>
                    <a:pt x="2008" y="742"/>
                    <a:pt x="2081" y="742"/>
                  </a:cubicBezTo>
                  <a:cubicBezTo>
                    <a:pt x="2129" y="742"/>
                    <a:pt x="2179" y="739"/>
                    <a:pt x="2231" y="729"/>
                  </a:cubicBezTo>
                  <a:cubicBezTo>
                    <a:pt x="2354" y="709"/>
                    <a:pt x="2485" y="638"/>
                    <a:pt x="2543" y="501"/>
                  </a:cubicBezTo>
                  <a:cubicBezTo>
                    <a:pt x="2576" y="436"/>
                    <a:pt x="2576" y="352"/>
                    <a:pt x="2550" y="287"/>
                  </a:cubicBezTo>
                  <a:cubicBezTo>
                    <a:pt x="2524" y="215"/>
                    <a:pt x="2478" y="163"/>
                    <a:pt x="2426" y="118"/>
                  </a:cubicBezTo>
                  <a:cubicBezTo>
                    <a:pt x="2315" y="33"/>
                    <a:pt x="2185" y="13"/>
                    <a:pt x="2062" y="7"/>
                  </a:cubicBezTo>
                  <a:cubicBezTo>
                    <a:pt x="1945" y="0"/>
                    <a:pt x="1834" y="0"/>
                    <a:pt x="1717" y="0"/>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24"/>
            <p:cNvSpPr/>
            <p:nvPr/>
          </p:nvSpPr>
          <p:spPr>
            <a:xfrm>
              <a:off x="8794948" y="10543146"/>
              <a:ext cx="115546" cy="263560"/>
            </a:xfrm>
            <a:custGeom>
              <a:rect b="b" l="l" r="r" t="t"/>
              <a:pathLst>
                <a:path extrusionOk="0" h="3458" w="1516">
                  <a:moveTo>
                    <a:pt x="1255" y="1"/>
                  </a:moveTo>
                  <a:cubicBezTo>
                    <a:pt x="1211" y="1"/>
                    <a:pt x="1169" y="59"/>
                    <a:pt x="1158" y="113"/>
                  </a:cubicBezTo>
                  <a:cubicBezTo>
                    <a:pt x="1152" y="178"/>
                    <a:pt x="1158" y="256"/>
                    <a:pt x="1100" y="288"/>
                  </a:cubicBezTo>
                  <a:cubicBezTo>
                    <a:pt x="1082" y="301"/>
                    <a:pt x="1062" y="305"/>
                    <a:pt x="1040" y="305"/>
                  </a:cubicBezTo>
                  <a:cubicBezTo>
                    <a:pt x="1006" y="305"/>
                    <a:pt x="969" y="295"/>
                    <a:pt x="937" y="295"/>
                  </a:cubicBezTo>
                  <a:cubicBezTo>
                    <a:pt x="934" y="295"/>
                    <a:pt x="931" y="295"/>
                    <a:pt x="928" y="295"/>
                  </a:cubicBezTo>
                  <a:cubicBezTo>
                    <a:pt x="783" y="295"/>
                    <a:pt x="676" y="441"/>
                    <a:pt x="657" y="588"/>
                  </a:cubicBezTo>
                  <a:cubicBezTo>
                    <a:pt x="644" y="731"/>
                    <a:pt x="696" y="874"/>
                    <a:pt x="722" y="1017"/>
                  </a:cubicBezTo>
                  <a:cubicBezTo>
                    <a:pt x="826" y="1498"/>
                    <a:pt x="709" y="2012"/>
                    <a:pt x="417" y="2402"/>
                  </a:cubicBezTo>
                  <a:cubicBezTo>
                    <a:pt x="313" y="2532"/>
                    <a:pt x="196" y="2649"/>
                    <a:pt x="111" y="2799"/>
                  </a:cubicBezTo>
                  <a:cubicBezTo>
                    <a:pt x="33" y="2942"/>
                    <a:pt x="0" y="3131"/>
                    <a:pt x="92" y="3274"/>
                  </a:cubicBezTo>
                  <a:cubicBezTo>
                    <a:pt x="141" y="3357"/>
                    <a:pt x="242" y="3408"/>
                    <a:pt x="336" y="3408"/>
                  </a:cubicBezTo>
                  <a:cubicBezTo>
                    <a:pt x="403" y="3408"/>
                    <a:pt x="467" y="3382"/>
                    <a:pt x="508" y="3326"/>
                  </a:cubicBezTo>
                  <a:cubicBezTo>
                    <a:pt x="553" y="3274"/>
                    <a:pt x="573" y="3189"/>
                    <a:pt x="638" y="3163"/>
                  </a:cubicBezTo>
                  <a:cubicBezTo>
                    <a:pt x="650" y="3157"/>
                    <a:pt x="663" y="3155"/>
                    <a:pt x="676" y="3155"/>
                  </a:cubicBezTo>
                  <a:cubicBezTo>
                    <a:pt x="737" y="3155"/>
                    <a:pt x="802" y="3213"/>
                    <a:pt x="839" y="3267"/>
                  </a:cubicBezTo>
                  <a:cubicBezTo>
                    <a:pt x="885" y="3339"/>
                    <a:pt x="917" y="3423"/>
                    <a:pt x="996" y="3449"/>
                  </a:cubicBezTo>
                  <a:cubicBezTo>
                    <a:pt x="1013" y="3455"/>
                    <a:pt x="1030" y="3458"/>
                    <a:pt x="1046" y="3458"/>
                  </a:cubicBezTo>
                  <a:cubicBezTo>
                    <a:pt x="1138" y="3458"/>
                    <a:pt x="1221" y="3375"/>
                    <a:pt x="1243" y="3287"/>
                  </a:cubicBezTo>
                  <a:cubicBezTo>
                    <a:pt x="1269" y="3176"/>
                    <a:pt x="1236" y="3059"/>
                    <a:pt x="1210" y="2955"/>
                  </a:cubicBezTo>
                  <a:cubicBezTo>
                    <a:pt x="1067" y="2324"/>
                    <a:pt x="1178" y="1661"/>
                    <a:pt x="1379" y="1043"/>
                  </a:cubicBezTo>
                  <a:cubicBezTo>
                    <a:pt x="1438" y="867"/>
                    <a:pt x="1503" y="685"/>
                    <a:pt x="1509" y="497"/>
                  </a:cubicBezTo>
                  <a:cubicBezTo>
                    <a:pt x="1516" y="308"/>
                    <a:pt x="1444" y="106"/>
                    <a:pt x="1282" y="9"/>
                  </a:cubicBezTo>
                  <a:cubicBezTo>
                    <a:pt x="1273" y="3"/>
                    <a:pt x="1264" y="1"/>
                    <a:pt x="1255" y="1"/>
                  </a:cubicBezTo>
                  <a:close/>
                </a:path>
              </a:pathLst>
            </a:custGeom>
            <a:solidFill>
              <a:srgbClr val="E5DB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24"/>
            <p:cNvSpPr/>
            <p:nvPr/>
          </p:nvSpPr>
          <p:spPr>
            <a:xfrm>
              <a:off x="8792966" y="10542307"/>
              <a:ext cx="120500" cy="269429"/>
            </a:xfrm>
            <a:custGeom>
              <a:rect b="b" l="l" r="r" t="t"/>
              <a:pathLst>
                <a:path extrusionOk="0" h="3535" w="1581">
                  <a:moveTo>
                    <a:pt x="1275" y="0"/>
                  </a:moveTo>
                  <a:cubicBezTo>
                    <a:pt x="1243" y="7"/>
                    <a:pt x="1223" y="26"/>
                    <a:pt x="1210" y="46"/>
                  </a:cubicBezTo>
                  <a:cubicBezTo>
                    <a:pt x="1145" y="124"/>
                    <a:pt x="1210" y="241"/>
                    <a:pt x="1126" y="299"/>
                  </a:cubicBezTo>
                  <a:cubicBezTo>
                    <a:pt x="1210" y="241"/>
                    <a:pt x="1165" y="117"/>
                    <a:pt x="1223" y="59"/>
                  </a:cubicBezTo>
                  <a:cubicBezTo>
                    <a:pt x="1243" y="39"/>
                    <a:pt x="1256" y="26"/>
                    <a:pt x="1275" y="26"/>
                  </a:cubicBezTo>
                  <a:cubicBezTo>
                    <a:pt x="1278" y="25"/>
                    <a:pt x="1280" y="25"/>
                    <a:pt x="1283" y="25"/>
                  </a:cubicBezTo>
                  <a:cubicBezTo>
                    <a:pt x="1298" y="25"/>
                    <a:pt x="1310" y="41"/>
                    <a:pt x="1327" y="52"/>
                  </a:cubicBezTo>
                  <a:cubicBezTo>
                    <a:pt x="1360" y="78"/>
                    <a:pt x="1392" y="111"/>
                    <a:pt x="1418" y="150"/>
                  </a:cubicBezTo>
                  <a:cubicBezTo>
                    <a:pt x="1516" y="299"/>
                    <a:pt x="1522" y="488"/>
                    <a:pt x="1483" y="664"/>
                  </a:cubicBezTo>
                  <a:cubicBezTo>
                    <a:pt x="1451" y="839"/>
                    <a:pt x="1379" y="1008"/>
                    <a:pt x="1321" y="1184"/>
                  </a:cubicBezTo>
                  <a:cubicBezTo>
                    <a:pt x="1269" y="1360"/>
                    <a:pt x="1217" y="1542"/>
                    <a:pt x="1184" y="1724"/>
                  </a:cubicBezTo>
                  <a:cubicBezTo>
                    <a:pt x="1106" y="2088"/>
                    <a:pt x="1093" y="2465"/>
                    <a:pt x="1152" y="2836"/>
                  </a:cubicBezTo>
                  <a:cubicBezTo>
                    <a:pt x="1165" y="2927"/>
                    <a:pt x="1191" y="3024"/>
                    <a:pt x="1210" y="3109"/>
                  </a:cubicBezTo>
                  <a:cubicBezTo>
                    <a:pt x="1223" y="3194"/>
                    <a:pt x="1223" y="3278"/>
                    <a:pt x="1184" y="3330"/>
                  </a:cubicBezTo>
                  <a:cubicBezTo>
                    <a:pt x="1159" y="3375"/>
                    <a:pt x="1112" y="3404"/>
                    <a:pt x="1071" y="3404"/>
                  </a:cubicBezTo>
                  <a:cubicBezTo>
                    <a:pt x="1058" y="3404"/>
                    <a:pt x="1045" y="3401"/>
                    <a:pt x="1035" y="3395"/>
                  </a:cubicBezTo>
                  <a:cubicBezTo>
                    <a:pt x="1015" y="3382"/>
                    <a:pt x="989" y="3356"/>
                    <a:pt x="969" y="3324"/>
                  </a:cubicBezTo>
                  <a:cubicBezTo>
                    <a:pt x="943" y="3291"/>
                    <a:pt x="924" y="3246"/>
                    <a:pt x="885" y="3200"/>
                  </a:cubicBezTo>
                  <a:cubicBezTo>
                    <a:pt x="852" y="3161"/>
                    <a:pt x="807" y="3122"/>
                    <a:pt x="735" y="3103"/>
                  </a:cubicBezTo>
                  <a:cubicBezTo>
                    <a:pt x="725" y="3100"/>
                    <a:pt x="714" y="3098"/>
                    <a:pt x="704" y="3098"/>
                  </a:cubicBezTo>
                  <a:cubicBezTo>
                    <a:pt x="642" y="3098"/>
                    <a:pt x="581" y="3143"/>
                    <a:pt x="553" y="3187"/>
                  </a:cubicBezTo>
                  <a:cubicBezTo>
                    <a:pt x="521" y="3233"/>
                    <a:pt x="508" y="3278"/>
                    <a:pt x="482" y="3304"/>
                  </a:cubicBezTo>
                  <a:cubicBezTo>
                    <a:pt x="469" y="3324"/>
                    <a:pt x="436" y="3343"/>
                    <a:pt x="404" y="3350"/>
                  </a:cubicBezTo>
                  <a:cubicBezTo>
                    <a:pt x="389" y="3354"/>
                    <a:pt x="373" y="3356"/>
                    <a:pt x="357" y="3356"/>
                  </a:cubicBezTo>
                  <a:cubicBezTo>
                    <a:pt x="304" y="3356"/>
                    <a:pt x="249" y="3333"/>
                    <a:pt x="209" y="3298"/>
                  </a:cubicBezTo>
                  <a:cubicBezTo>
                    <a:pt x="157" y="3252"/>
                    <a:pt x="124" y="3174"/>
                    <a:pt x="124" y="3096"/>
                  </a:cubicBezTo>
                  <a:cubicBezTo>
                    <a:pt x="118" y="2933"/>
                    <a:pt x="215" y="2777"/>
                    <a:pt x="326" y="2641"/>
                  </a:cubicBezTo>
                  <a:cubicBezTo>
                    <a:pt x="384" y="2569"/>
                    <a:pt x="449" y="2504"/>
                    <a:pt x="501" y="2426"/>
                  </a:cubicBezTo>
                  <a:cubicBezTo>
                    <a:pt x="560" y="2348"/>
                    <a:pt x="605" y="2264"/>
                    <a:pt x="644" y="2179"/>
                  </a:cubicBezTo>
                  <a:cubicBezTo>
                    <a:pt x="813" y="1841"/>
                    <a:pt x="865" y="1444"/>
                    <a:pt x="794" y="1080"/>
                  </a:cubicBezTo>
                  <a:cubicBezTo>
                    <a:pt x="755" y="898"/>
                    <a:pt x="677" y="722"/>
                    <a:pt x="716" y="547"/>
                  </a:cubicBezTo>
                  <a:cubicBezTo>
                    <a:pt x="735" y="462"/>
                    <a:pt x="787" y="384"/>
                    <a:pt x="865" y="339"/>
                  </a:cubicBezTo>
                  <a:cubicBezTo>
                    <a:pt x="898" y="322"/>
                    <a:pt x="930" y="311"/>
                    <a:pt x="965" y="311"/>
                  </a:cubicBezTo>
                  <a:cubicBezTo>
                    <a:pt x="973" y="311"/>
                    <a:pt x="981" y="311"/>
                    <a:pt x="989" y="313"/>
                  </a:cubicBezTo>
                  <a:cubicBezTo>
                    <a:pt x="1009" y="315"/>
                    <a:pt x="1031" y="318"/>
                    <a:pt x="1052" y="318"/>
                  </a:cubicBezTo>
                  <a:cubicBezTo>
                    <a:pt x="1078" y="318"/>
                    <a:pt x="1104" y="314"/>
                    <a:pt x="1125" y="300"/>
                  </a:cubicBezTo>
                  <a:lnTo>
                    <a:pt x="1125" y="300"/>
                  </a:lnTo>
                  <a:cubicBezTo>
                    <a:pt x="1108" y="311"/>
                    <a:pt x="1088" y="315"/>
                    <a:pt x="1067" y="315"/>
                  </a:cubicBezTo>
                  <a:cubicBezTo>
                    <a:pt x="1042" y="315"/>
                    <a:pt x="1017" y="310"/>
                    <a:pt x="996" y="306"/>
                  </a:cubicBezTo>
                  <a:cubicBezTo>
                    <a:pt x="979" y="301"/>
                    <a:pt x="962" y="299"/>
                    <a:pt x="945" y="299"/>
                  </a:cubicBezTo>
                  <a:cubicBezTo>
                    <a:pt x="914" y="299"/>
                    <a:pt x="882" y="306"/>
                    <a:pt x="852" y="319"/>
                  </a:cubicBezTo>
                  <a:cubicBezTo>
                    <a:pt x="768" y="365"/>
                    <a:pt x="709" y="449"/>
                    <a:pt x="677" y="540"/>
                  </a:cubicBezTo>
                  <a:cubicBezTo>
                    <a:pt x="625" y="729"/>
                    <a:pt x="703" y="917"/>
                    <a:pt x="729" y="1093"/>
                  </a:cubicBezTo>
                  <a:cubicBezTo>
                    <a:pt x="787" y="1444"/>
                    <a:pt x="722" y="1815"/>
                    <a:pt x="553" y="2133"/>
                  </a:cubicBezTo>
                  <a:cubicBezTo>
                    <a:pt x="475" y="2290"/>
                    <a:pt x="358" y="2426"/>
                    <a:pt x="241" y="2569"/>
                  </a:cubicBezTo>
                  <a:cubicBezTo>
                    <a:pt x="183" y="2641"/>
                    <a:pt x="118" y="2719"/>
                    <a:pt x="78" y="2803"/>
                  </a:cubicBezTo>
                  <a:cubicBezTo>
                    <a:pt x="33" y="2894"/>
                    <a:pt x="0" y="2992"/>
                    <a:pt x="0" y="3096"/>
                  </a:cubicBezTo>
                  <a:cubicBezTo>
                    <a:pt x="7" y="3200"/>
                    <a:pt x="33" y="3311"/>
                    <a:pt x="124" y="3389"/>
                  </a:cubicBezTo>
                  <a:cubicBezTo>
                    <a:pt x="191" y="3445"/>
                    <a:pt x="274" y="3481"/>
                    <a:pt x="363" y="3481"/>
                  </a:cubicBezTo>
                  <a:cubicBezTo>
                    <a:pt x="387" y="3481"/>
                    <a:pt x="411" y="3479"/>
                    <a:pt x="436" y="3473"/>
                  </a:cubicBezTo>
                  <a:cubicBezTo>
                    <a:pt x="495" y="3460"/>
                    <a:pt x="547" y="3428"/>
                    <a:pt x="586" y="3382"/>
                  </a:cubicBezTo>
                  <a:cubicBezTo>
                    <a:pt x="625" y="3330"/>
                    <a:pt x="638" y="3285"/>
                    <a:pt x="657" y="3259"/>
                  </a:cubicBezTo>
                  <a:cubicBezTo>
                    <a:pt x="677" y="3233"/>
                    <a:pt x="690" y="3233"/>
                    <a:pt x="709" y="3233"/>
                  </a:cubicBezTo>
                  <a:cubicBezTo>
                    <a:pt x="735" y="3239"/>
                    <a:pt x="761" y="3259"/>
                    <a:pt x="787" y="3285"/>
                  </a:cubicBezTo>
                  <a:cubicBezTo>
                    <a:pt x="833" y="3337"/>
                    <a:pt x="859" y="3447"/>
                    <a:pt x="976" y="3512"/>
                  </a:cubicBezTo>
                  <a:cubicBezTo>
                    <a:pt x="1004" y="3528"/>
                    <a:pt x="1036" y="3534"/>
                    <a:pt x="1068" y="3534"/>
                  </a:cubicBezTo>
                  <a:cubicBezTo>
                    <a:pt x="1104" y="3534"/>
                    <a:pt x="1140" y="3526"/>
                    <a:pt x="1171" y="3512"/>
                  </a:cubicBezTo>
                  <a:cubicBezTo>
                    <a:pt x="1223" y="3486"/>
                    <a:pt x="1269" y="3447"/>
                    <a:pt x="1295" y="3395"/>
                  </a:cubicBezTo>
                  <a:cubicBezTo>
                    <a:pt x="1360" y="3291"/>
                    <a:pt x="1347" y="3181"/>
                    <a:pt x="1327" y="3083"/>
                  </a:cubicBezTo>
                  <a:cubicBezTo>
                    <a:pt x="1308" y="2985"/>
                    <a:pt x="1288" y="2907"/>
                    <a:pt x="1269" y="2816"/>
                  </a:cubicBezTo>
                  <a:cubicBezTo>
                    <a:pt x="1210" y="2465"/>
                    <a:pt x="1223" y="2094"/>
                    <a:pt x="1282" y="1737"/>
                  </a:cubicBezTo>
                  <a:cubicBezTo>
                    <a:pt x="1314" y="1561"/>
                    <a:pt x="1353" y="1386"/>
                    <a:pt x="1405" y="1210"/>
                  </a:cubicBezTo>
                  <a:cubicBezTo>
                    <a:pt x="1451" y="1034"/>
                    <a:pt x="1516" y="859"/>
                    <a:pt x="1548" y="670"/>
                  </a:cubicBezTo>
                  <a:cubicBezTo>
                    <a:pt x="1581" y="488"/>
                    <a:pt x="1561" y="280"/>
                    <a:pt x="1444" y="130"/>
                  </a:cubicBezTo>
                  <a:cubicBezTo>
                    <a:pt x="1418" y="91"/>
                    <a:pt x="1386" y="52"/>
                    <a:pt x="1347" y="26"/>
                  </a:cubicBezTo>
                  <a:cubicBezTo>
                    <a:pt x="1334" y="20"/>
                    <a:pt x="1327" y="13"/>
                    <a:pt x="1314" y="7"/>
                  </a:cubicBezTo>
                  <a:cubicBezTo>
                    <a:pt x="1301" y="0"/>
                    <a:pt x="1288" y="0"/>
                    <a:pt x="1275" y="0"/>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24"/>
            <p:cNvSpPr/>
            <p:nvPr/>
          </p:nvSpPr>
          <p:spPr>
            <a:xfrm>
              <a:off x="8810344" y="10797026"/>
              <a:ext cx="82315" cy="169355"/>
            </a:xfrm>
            <a:custGeom>
              <a:rect b="b" l="l" r="r" t="t"/>
              <a:pathLst>
                <a:path extrusionOk="0" h="2222" w="1080">
                  <a:moveTo>
                    <a:pt x="318" y="0"/>
                  </a:moveTo>
                  <a:cubicBezTo>
                    <a:pt x="228" y="0"/>
                    <a:pt x="169" y="116"/>
                    <a:pt x="163" y="209"/>
                  </a:cubicBezTo>
                  <a:cubicBezTo>
                    <a:pt x="150" y="372"/>
                    <a:pt x="182" y="528"/>
                    <a:pt x="202" y="684"/>
                  </a:cubicBezTo>
                  <a:cubicBezTo>
                    <a:pt x="247" y="1074"/>
                    <a:pt x="202" y="1477"/>
                    <a:pt x="72" y="1855"/>
                  </a:cubicBezTo>
                  <a:cubicBezTo>
                    <a:pt x="33" y="1952"/>
                    <a:pt x="0" y="2089"/>
                    <a:pt x="91" y="2147"/>
                  </a:cubicBezTo>
                  <a:cubicBezTo>
                    <a:pt x="110" y="2158"/>
                    <a:pt x="130" y="2163"/>
                    <a:pt x="150" y="2163"/>
                  </a:cubicBezTo>
                  <a:cubicBezTo>
                    <a:pt x="201" y="2163"/>
                    <a:pt x="255" y="2133"/>
                    <a:pt x="293" y="2095"/>
                  </a:cubicBezTo>
                  <a:cubicBezTo>
                    <a:pt x="319" y="2069"/>
                    <a:pt x="338" y="2030"/>
                    <a:pt x="371" y="2011"/>
                  </a:cubicBezTo>
                  <a:cubicBezTo>
                    <a:pt x="389" y="2000"/>
                    <a:pt x="409" y="1995"/>
                    <a:pt x="428" y="1995"/>
                  </a:cubicBezTo>
                  <a:cubicBezTo>
                    <a:pt x="444" y="1995"/>
                    <a:pt x="460" y="1998"/>
                    <a:pt x="475" y="2004"/>
                  </a:cubicBezTo>
                  <a:cubicBezTo>
                    <a:pt x="527" y="2017"/>
                    <a:pt x="579" y="2056"/>
                    <a:pt x="618" y="2095"/>
                  </a:cubicBezTo>
                  <a:cubicBezTo>
                    <a:pt x="682" y="2153"/>
                    <a:pt x="751" y="2222"/>
                    <a:pt x="830" y="2222"/>
                  </a:cubicBezTo>
                  <a:cubicBezTo>
                    <a:pt x="839" y="2222"/>
                    <a:pt x="849" y="2221"/>
                    <a:pt x="859" y="2219"/>
                  </a:cubicBezTo>
                  <a:cubicBezTo>
                    <a:pt x="943" y="2206"/>
                    <a:pt x="995" y="2102"/>
                    <a:pt x="989" y="2017"/>
                  </a:cubicBezTo>
                  <a:cubicBezTo>
                    <a:pt x="982" y="1933"/>
                    <a:pt x="937" y="1848"/>
                    <a:pt x="898" y="1770"/>
                  </a:cubicBezTo>
                  <a:cubicBezTo>
                    <a:pt x="755" y="1490"/>
                    <a:pt x="683" y="1178"/>
                    <a:pt x="689" y="866"/>
                  </a:cubicBezTo>
                  <a:cubicBezTo>
                    <a:pt x="689" y="775"/>
                    <a:pt x="702" y="671"/>
                    <a:pt x="774" y="619"/>
                  </a:cubicBezTo>
                  <a:cubicBezTo>
                    <a:pt x="807" y="593"/>
                    <a:pt x="852" y="580"/>
                    <a:pt x="891" y="560"/>
                  </a:cubicBezTo>
                  <a:cubicBezTo>
                    <a:pt x="1002" y="508"/>
                    <a:pt x="1080" y="365"/>
                    <a:pt x="1021" y="261"/>
                  </a:cubicBezTo>
                  <a:cubicBezTo>
                    <a:pt x="969" y="170"/>
                    <a:pt x="859" y="144"/>
                    <a:pt x="761" y="138"/>
                  </a:cubicBezTo>
                  <a:cubicBezTo>
                    <a:pt x="657" y="131"/>
                    <a:pt x="553" y="131"/>
                    <a:pt x="468" y="79"/>
                  </a:cubicBezTo>
                  <a:cubicBezTo>
                    <a:pt x="423" y="53"/>
                    <a:pt x="384" y="8"/>
                    <a:pt x="332" y="1"/>
                  </a:cubicBezTo>
                  <a:cubicBezTo>
                    <a:pt x="327" y="1"/>
                    <a:pt x="322" y="0"/>
                    <a:pt x="318" y="0"/>
                  </a:cubicBezTo>
                  <a:close/>
                </a:path>
              </a:pathLst>
            </a:custGeom>
            <a:solidFill>
              <a:srgbClr val="E5DB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24"/>
            <p:cNvSpPr/>
            <p:nvPr/>
          </p:nvSpPr>
          <p:spPr>
            <a:xfrm>
              <a:off x="8810801" y="10792072"/>
              <a:ext cx="84830" cy="175758"/>
            </a:xfrm>
            <a:custGeom>
              <a:rect b="b" l="l" r="r" t="t"/>
              <a:pathLst>
                <a:path extrusionOk="0" h="2306" w="1113">
                  <a:moveTo>
                    <a:pt x="310" y="0"/>
                  </a:moveTo>
                  <a:cubicBezTo>
                    <a:pt x="304" y="0"/>
                    <a:pt x="299" y="0"/>
                    <a:pt x="293" y="1"/>
                  </a:cubicBezTo>
                  <a:cubicBezTo>
                    <a:pt x="235" y="8"/>
                    <a:pt x="196" y="40"/>
                    <a:pt x="170" y="73"/>
                  </a:cubicBezTo>
                  <a:cubicBezTo>
                    <a:pt x="144" y="105"/>
                    <a:pt x="124" y="144"/>
                    <a:pt x="111" y="177"/>
                  </a:cubicBezTo>
                  <a:cubicBezTo>
                    <a:pt x="98" y="216"/>
                    <a:pt x="92" y="255"/>
                    <a:pt x="92" y="287"/>
                  </a:cubicBezTo>
                  <a:cubicBezTo>
                    <a:pt x="92" y="326"/>
                    <a:pt x="92" y="359"/>
                    <a:pt x="92" y="391"/>
                  </a:cubicBezTo>
                  <a:cubicBezTo>
                    <a:pt x="98" y="528"/>
                    <a:pt x="124" y="658"/>
                    <a:pt x="137" y="782"/>
                  </a:cubicBezTo>
                  <a:cubicBezTo>
                    <a:pt x="157" y="905"/>
                    <a:pt x="163" y="1029"/>
                    <a:pt x="163" y="1159"/>
                  </a:cubicBezTo>
                  <a:cubicBezTo>
                    <a:pt x="157" y="1406"/>
                    <a:pt x="111" y="1660"/>
                    <a:pt x="33" y="1900"/>
                  </a:cubicBezTo>
                  <a:cubicBezTo>
                    <a:pt x="14" y="1965"/>
                    <a:pt x="1" y="2030"/>
                    <a:pt x="1" y="2102"/>
                  </a:cubicBezTo>
                  <a:cubicBezTo>
                    <a:pt x="7" y="2134"/>
                    <a:pt x="20" y="2173"/>
                    <a:pt x="40" y="2199"/>
                  </a:cubicBezTo>
                  <a:cubicBezTo>
                    <a:pt x="66" y="2232"/>
                    <a:pt x="105" y="2245"/>
                    <a:pt x="144" y="2245"/>
                  </a:cubicBezTo>
                  <a:cubicBezTo>
                    <a:pt x="215" y="2245"/>
                    <a:pt x="274" y="2199"/>
                    <a:pt x="313" y="2147"/>
                  </a:cubicBezTo>
                  <a:cubicBezTo>
                    <a:pt x="332" y="2121"/>
                    <a:pt x="352" y="2095"/>
                    <a:pt x="378" y="2076"/>
                  </a:cubicBezTo>
                  <a:cubicBezTo>
                    <a:pt x="393" y="2068"/>
                    <a:pt x="411" y="2065"/>
                    <a:pt x="429" y="2065"/>
                  </a:cubicBezTo>
                  <a:cubicBezTo>
                    <a:pt x="442" y="2065"/>
                    <a:pt x="455" y="2067"/>
                    <a:pt x="469" y="2069"/>
                  </a:cubicBezTo>
                  <a:cubicBezTo>
                    <a:pt x="456" y="2063"/>
                    <a:pt x="440" y="2059"/>
                    <a:pt x="423" y="2059"/>
                  </a:cubicBezTo>
                  <a:cubicBezTo>
                    <a:pt x="405" y="2059"/>
                    <a:pt x="388" y="2063"/>
                    <a:pt x="371" y="2069"/>
                  </a:cubicBezTo>
                  <a:cubicBezTo>
                    <a:pt x="345" y="2082"/>
                    <a:pt x="319" y="2108"/>
                    <a:pt x="300" y="2134"/>
                  </a:cubicBezTo>
                  <a:cubicBezTo>
                    <a:pt x="261" y="2180"/>
                    <a:pt x="202" y="2212"/>
                    <a:pt x="144" y="2212"/>
                  </a:cubicBezTo>
                  <a:cubicBezTo>
                    <a:pt x="85" y="2206"/>
                    <a:pt x="53" y="2154"/>
                    <a:pt x="53" y="2095"/>
                  </a:cubicBezTo>
                  <a:cubicBezTo>
                    <a:pt x="53" y="2037"/>
                    <a:pt x="72" y="1978"/>
                    <a:pt x="98" y="1920"/>
                  </a:cubicBezTo>
                  <a:cubicBezTo>
                    <a:pt x="189" y="1679"/>
                    <a:pt x="248" y="1419"/>
                    <a:pt x="261" y="1159"/>
                  </a:cubicBezTo>
                  <a:cubicBezTo>
                    <a:pt x="274" y="1029"/>
                    <a:pt x="267" y="899"/>
                    <a:pt x="254" y="769"/>
                  </a:cubicBezTo>
                  <a:cubicBezTo>
                    <a:pt x="241" y="638"/>
                    <a:pt x="222" y="508"/>
                    <a:pt x="215" y="391"/>
                  </a:cubicBezTo>
                  <a:cubicBezTo>
                    <a:pt x="215" y="326"/>
                    <a:pt x="215" y="268"/>
                    <a:pt x="235" y="222"/>
                  </a:cubicBezTo>
                  <a:cubicBezTo>
                    <a:pt x="248" y="170"/>
                    <a:pt x="287" y="131"/>
                    <a:pt x="306" y="131"/>
                  </a:cubicBezTo>
                  <a:cubicBezTo>
                    <a:pt x="308" y="131"/>
                    <a:pt x="309" y="130"/>
                    <a:pt x="311" y="130"/>
                  </a:cubicBezTo>
                  <a:cubicBezTo>
                    <a:pt x="332" y="130"/>
                    <a:pt x="370" y="167"/>
                    <a:pt x="436" y="209"/>
                  </a:cubicBezTo>
                  <a:cubicBezTo>
                    <a:pt x="508" y="248"/>
                    <a:pt x="579" y="255"/>
                    <a:pt x="651" y="261"/>
                  </a:cubicBezTo>
                  <a:cubicBezTo>
                    <a:pt x="716" y="268"/>
                    <a:pt x="775" y="268"/>
                    <a:pt x="827" y="281"/>
                  </a:cubicBezTo>
                  <a:cubicBezTo>
                    <a:pt x="885" y="294"/>
                    <a:pt x="931" y="313"/>
                    <a:pt x="950" y="346"/>
                  </a:cubicBezTo>
                  <a:cubicBezTo>
                    <a:pt x="1002" y="411"/>
                    <a:pt x="944" y="534"/>
                    <a:pt x="853" y="573"/>
                  </a:cubicBezTo>
                  <a:cubicBezTo>
                    <a:pt x="827" y="586"/>
                    <a:pt x="794" y="593"/>
                    <a:pt x="762" y="612"/>
                  </a:cubicBezTo>
                  <a:cubicBezTo>
                    <a:pt x="722" y="632"/>
                    <a:pt x="690" y="671"/>
                    <a:pt x="670" y="703"/>
                  </a:cubicBezTo>
                  <a:cubicBezTo>
                    <a:pt x="631" y="775"/>
                    <a:pt x="625" y="853"/>
                    <a:pt x="625" y="918"/>
                  </a:cubicBezTo>
                  <a:cubicBezTo>
                    <a:pt x="625" y="1055"/>
                    <a:pt x="638" y="1185"/>
                    <a:pt x="664" y="1315"/>
                  </a:cubicBezTo>
                  <a:cubicBezTo>
                    <a:pt x="690" y="1445"/>
                    <a:pt x="729" y="1568"/>
                    <a:pt x="781" y="1692"/>
                  </a:cubicBezTo>
                  <a:cubicBezTo>
                    <a:pt x="807" y="1751"/>
                    <a:pt x="833" y="1809"/>
                    <a:pt x="866" y="1868"/>
                  </a:cubicBezTo>
                  <a:cubicBezTo>
                    <a:pt x="892" y="1926"/>
                    <a:pt x="924" y="1978"/>
                    <a:pt x="937" y="2037"/>
                  </a:cubicBezTo>
                  <a:cubicBezTo>
                    <a:pt x="957" y="2089"/>
                    <a:pt x="957" y="2147"/>
                    <a:pt x="931" y="2199"/>
                  </a:cubicBezTo>
                  <a:cubicBezTo>
                    <a:pt x="909" y="2242"/>
                    <a:pt x="865" y="2268"/>
                    <a:pt x="817" y="2268"/>
                  </a:cubicBezTo>
                  <a:cubicBezTo>
                    <a:pt x="808" y="2268"/>
                    <a:pt x="798" y="2267"/>
                    <a:pt x="788" y="2264"/>
                  </a:cubicBezTo>
                  <a:cubicBezTo>
                    <a:pt x="670" y="2238"/>
                    <a:pt x="599" y="2095"/>
                    <a:pt x="469" y="2069"/>
                  </a:cubicBezTo>
                  <a:lnTo>
                    <a:pt x="469" y="2069"/>
                  </a:lnTo>
                  <a:cubicBezTo>
                    <a:pt x="599" y="2108"/>
                    <a:pt x="644" y="2251"/>
                    <a:pt x="781" y="2297"/>
                  </a:cubicBezTo>
                  <a:cubicBezTo>
                    <a:pt x="796" y="2303"/>
                    <a:pt x="813" y="2306"/>
                    <a:pt x="830" y="2306"/>
                  </a:cubicBezTo>
                  <a:cubicBezTo>
                    <a:pt x="886" y="2306"/>
                    <a:pt x="945" y="2275"/>
                    <a:pt x="970" y="2225"/>
                  </a:cubicBezTo>
                  <a:cubicBezTo>
                    <a:pt x="1009" y="2167"/>
                    <a:pt x="1022" y="2089"/>
                    <a:pt x="1002" y="2017"/>
                  </a:cubicBezTo>
                  <a:cubicBezTo>
                    <a:pt x="989" y="1952"/>
                    <a:pt x="957" y="1894"/>
                    <a:pt x="931" y="1835"/>
                  </a:cubicBezTo>
                  <a:cubicBezTo>
                    <a:pt x="905" y="1777"/>
                    <a:pt x="879" y="1718"/>
                    <a:pt x="859" y="1660"/>
                  </a:cubicBezTo>
                  <a:cubicBezTo>
                    <a:pt x="814" y="1542"/>
                    <a:pt x="781" y="1419"/>
                    <a:pt x="762" y="1295"/>
                  </a:cubicBezTo>
                  <a:cubicBezTo>
                    <a:pt x="742" y="1172"/>
                    <a:pt x="735" y="1048"/>
                    <a:pt x="742" y="925"/>
                  </a:cubicBezTo>
                  <a:cubicBezTo>
                    <a:pt x="742" y="860"/>
                    <a:pt x="749" y="801"/>
                    <a:pt x="775" y="769"/>
                  </a:cubicBezTo>
                  <a:cubicBezTo>
                    <a:pt x="788" y="749"/>
                    <a:pt x="801" y="736"/>
                    <a:pt x="820" y="723"/>
                  </a:cubicBezTo>
                  <a:cubicBezTo>
                    <a:pt x="840" y="710"/>
                    <a:pt x="872" y="703"/>
                    <a:pt x="905" y="690"/>
                  </a:cubicBezTo>
                  <a:cubicBezTo>
                    <a:pt x="976" y="658"/>
                    <a:pt x="1035" y="599"/>
                    <a:pt x="1074" y="521"/>
                  </a:cubicBezTo>
                  <a:cubicBezTo>
                    <a:pt x="1106" y="456"/>
                    <a:pt x="1113" y="352"/>
                    <a:pt x="1061" y="274"/>
                  </a:cubicBezTo>
                  <a:cubicBezTo>
                    <a:pt x="1009" y="203"/>
                    <a:pt x="931" y="164"/>
                    <a:pt x="859" y="151"/>
                  </a:cubicBezTo>
                  <a:cubicBezTo>
                    <a:pt x="788" y="131"/>
                    <a:pt x="716" y="131"/>
                    <a:pt x="657" y="131"/>
                  </a:cubicBezTo>
                  <a:cubicBezTo>
                    <a:pt x="599" y="125"/>
                    <a:pt x="540" y="118"/>
                    <a:pt x="501" y="92"/>
                  </a:cubicBezTo>
                  <a:cubicBezTo>
                    <a:pt x="482" y="79"/>
                    <a:pt x="456" y="60"/>
                    <a:pt x="423" y="40"/>
                  </a:cubicBezTo>
                  <a:cubicBezTo>
                    <a:pt x="400" y="23"/>
                    <a:pt x="356" y="0"/>
                    <a:pt x="310" y="0"/>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24"/>
            <p:cNvSpPr/>
            <p:nvPr/>
          </p:nvSpPr>
          <p:spPr>
            <a:xfrm>
              <a:off x="8811335" y="10961123"/>
              <a:ext cx="72407" cy="44206"/>
            </a:xfrm>
            <a:custGeom>
              <a:rect b="b" l="l" r="r" t="t"/>
              <a:pathLst>
                <a:path extrusionOk="0" h="580" w="950">
                  <a:moveTo>
                    <a:pt x="248" y="0"/>
                  </a:moveTo>
                  <a:cubicBezTo>
                    <a:pt x="161" y="0"/>
                    <a:pt x="83" y="63"/>
                    <a:pt x="46" y="137"/>
                  </a:cubicBezTo>
                  <a:cubicBezTo>
                    <a:pt x="0" y="228"/>
                    <a:pt x="7" y="346"/>
                    <a:pt x="59" y="437"/>
                  </a:cubicBezTo>
                  <a:cubicBezTo>
                    <a:pt x="117" y="528"/>
                    <a:pt x="221" y="580"/>
                    <a:pt x="325" y="580"/>
                  </a:cubicBezTo>
                  <a:cubicBezTo>
                    <a:pt x="410" y="580"/>
                    <a:pt x="494" y="534"/>
                    <a:pt x="579" y="515"/>
                  </a:cubicBezTo>
                  <a:cubicBezTo>
                    <a:pt x="644" y="502"/>
                    <a:pt x="715" y="495"/>
                    <a:pt x="781" y="476"/>
                  </a:cubicBezTo>
                  <a:cubicBezTo>
                    <a:pt x="846" y="450"/>
                    <a:pt x="904" y="404"/>
                    <a:pt x="924" y="339"/>
                  </a:cubicBezTo>
                  <a:cubicBezTo>
                    <a:pt x="950" y="235"/>
                    <a:pt x="846" y="137"/>
                    <a:pt x="735" y="105"/>
                  </a:cubicBezTo>
                  <a:cubicBezTo>
                    <a:pt x="631" y="79"/>
                    <a:pt x="514" y="92"/>
                    <a:pt x="410" y="53"/>
                  </a:cubicBezTo>
                  <a:cubicBezTo>
                    <a:pt x="358" y="40"/>
                    <a:pt x="312" y="7"/>
                    <a:pt x="260" y="1"/>
                  </a:cubicBezTo>
                  <a:cubicBezTo>
                    <a:pt x="256" y="1"/>
                    <a:pt x="252" y="0"/>
                    <a:pt x="248" y="0"/>
                  </a:cubicBezTo>
                  <a:close/>
                </a:path>
              </a:pathLst>
            </a:custGeom>
            <a:solidFill>
              <a:srgbClr val="E5DB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24"/>
            <p:cNvSpPr/>
            <p:nvPr/>
          </p:nvSpPr>
          <p:spPr>
            <a:xfrm>
              <a:off x="8811335" y="10960741"/>
              <a:ext cx="75913" cy="47407"/>
            </a:xfrm>
            <a:custGeom>
              <a:rect b="b" l="l" r="r" t="t"/>
              <a:pathLst>
                <a:path extrusionOk="0" h="622" w="996">
                  <a:moveTo>
                    <a:pt x="249" y="0"/>
                  </a:moveTo>
                  <a:cubicBezTo>
                    <a:pt x="162" y="0"/>
                    <a:pt x="85" y="64"/>
                    <a:pt x="46" y="142"/>
                  </a:cubicBezTo>
                  <a:cubicBezTo>
                    <a:pt x="72" y="97"/>
                    <a:pt x="104" y="58"/>
                    <a:pt x="150" y="38"/>
                  </a:cubicBezTo>
                  <a:cubicBezTo>
                    <a:pt x="177" y="23"/>
                    <a:pt x="207" y="14"/>
                    <a:pt x="237" y="14"/>
                  </a:cubicBezTo>
                  <a:cubicBezTo>
                    <a:pt x="256" y="14"/>
                    <a:pt x="275" y="18"/>
                    <a:pt x="293" y="25"/>
                  </a:cubicBezTo>
                  <a:cubicBezTo>
                    <a:pt x="338" y="38"/>
                    <a:pt x="377" y="71"/>
                    <a:pt x="429" y="84"/>
                  </a:cubicBezTo>
                  <a:cubicBezTo>
                    <a:pt x="475" y="103"/>
                    <a:pt x="527" y="110"/>
                    <a:pt x="579" y="123"/>
                  </a:cubicBezTo>
                  <a:cubicBezTo>
                    <a:pt x="676" y="142"/>
                    <a:pt x="768" y="162"/>
                    <a:pt x="820" y="220"/>
                  </a:cubicBezTo>
                  <a:cubicBezTo>
                    <a:pt x="878" y="279"/>
                    <a:pt x="878" y="337"/>
                    <a:pt x="820" y="383"/>
                  </a:cubicBezTo>
                  <a:cubicBezTo>
                    <a:pt x="768" y="429"/>
                    <a:pt x="676" y="435"/>
                    <a:pt x="566" y="468"/>
                  </a:cubicBezTo>
                  <a:cubicBezTo>
                    <a:pt x="462" y="494"/>
                    <a:pt x="384" y="546"/>
                    <a:pt x="293" y="552"/>
                  </a:cubicBezTo>
                  <a:cubicBezTo>
                    <a:pt x="208" y="552"/>
                    <a:pt x="111" y="507"/>
                    <a:pt x="59" y="422"/>
                  </a:cubicBezTo>
                  <a:cubicBezTo>
                    <a:pt x="7" y="338"/>
                    <a:pt x="0" y="227"/>
                    <a:pt x="45" y="143"/>
                  </a:cubicBezTo>
                  <a:lnTo>
                    <a:pt x="45" y="143"/>
                  </a:lnTo>
                  <a:cubicBezTo>
                    <a:pt x="0" y="227"/>
                    <a:pt x="0" y="338"/>
                    <a:pt x="46" y="429"/>
                  </a:cubicBezTo>
                  <a:cubicBezTo>
                    <a:pt x="85" y="526"/>
                    <a:pt x="182" y="598"/>
                    <a:pt x="286" y="617"/>
                  </a:cubicBezTo>
                  <a:cubicBezTo>
                    <a:pt x="306" y="621"/>
                    <a:pt x="326" y="622"/>
                    <a:pt x="346" y="622"/>
                  </a:cubicBezTo>
                  <a:cubicBezTo>
                    <a:pt x="439" y="622"/>
                    <a:pt x="522" y="589"/>
                    <a:pt x="592" y="578"/>
                  </a:cubicBezTo>
                  <a:cubicBezTo>
                    <a:pt x="637" y="572"/>
                    <a:pt x="689" y="565"/>
                    <a:pt x="742" y="559"/>
                  </a:cubicBezTo>
                  <a:cubicBezTo>
                    <a:pt x="794" y="546"/>
                    <a:pt x="852" y="526"/>
                    <a:pt x="904" y="487"/>
                  </a:cubicBezTo>
                  <a:cubicBezTo>
                    <a:pt x="956" y="448"/>
                    <a:pt x="995" y="377"/>
                    <a:pt x="989" y="305"/>
                  </a:cubicBezTo>
                  <a:cubicBezTo>
                    <a:pt x="982" y="227"/>
                    <a:pt x="943" y="175"/>
                    <a:pt x="898" y="136"/>
                  </a:cubicBezTo>
                  <a:cubicBezTo>
                    <a:pt x="852" y="97"/>
                    <a:pt x="794" y="77"/>
                    <a:pt x="735" y="64"/>
                  </a:cubicBezTo>
                  <a:cubicBezTo>
                    <a:pt x="683" y="58"/>
                    <a:pt x="631" y="58"/>
                    <a:pt x="585" y="58"/>
                  </a:cubicBezTo>
                  <a:cubicBezTo>
                    <a:pt x="533" y="58"/>
                    <a:pt x="488" y="58"/>
                    <a:pt x="436" y="45"/>
                  </a:cubicBezTo>
                  <a:cubicBezTo>
                    <a:pt x="390" y="38"/>
                    <a:pt x="345" y="19"/>
                    <a:pt x="293" y="6"/>
                  </a:cubicBezTo>
                  <a:cubicBezTo>
                    <a:pt x="278" y="2"/>
                    <a:pt x="263" y="0"/>
                    <a:pt x="249" y="0"/>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24"/>
            <p:cNvSpPr/>
            <p:nvPr/>
          </p:nvSpPr>
          <p:spPr>
            <a:xfrm>
              <a:off x="8896546" y="11002814"/>
              <a:ext cx="77437" cy="43292"/>
            </a:xfrm>
            <a:custGeom>
              <a:rect b="b" l="l" r="r" t="t"/>
              <a:pathLst>
                <a:path extrusionOk="0" h="568" w="1016">
                  <a:moveTo>
                    <a:pt x="46" y="0"/>
                  </a:moveTo>
                  <a:cubicBezTo>
                    <a:pt x="27" y="0"/>
                    <a:pt x="20" y="26"/>
                    <a:pt x="14" y="39"/>
                  </a:cubicBezTo>
                  <a:cubicBezTo>
                    <a:pt x="1" y="163"/>
                    <a:pt x="131" y="247"/>
                    <a:pt x="241" y="293"/>
                  </a:cubicBezTo>
                  <a:cubicBezTo>
                    <a:pt x="417" y="371"/>
                    <a:pt x="593" y="449"/>
                    <a:pt x="775" y="527"/>
                  </a:cubicBezTo>
                  <a:cubicBezTo>
                    <a:pt x="814" y="549"/>
                    <a:pt x="854" y="567"/>
                    <a:pt x="898" y="567"/>
                  </a:cubicBezTo>
                  <a:cubicBezTo>
                    <a:pt x="904" y="567"/>
                    <a:pt x="911" y="567"/>
                    <a:pt x="918" y="566"/>
                  </a:cubicBezTo>
                  <a:cubicBezTo>
                    <a:pt x="963" y="559"/>
                    <a:pt x="1015" y="514"/>
                    <a:pt x="1002" y="468"/>
                  </a:cubicBezTo>
                  <a:cubicBezTo>
                    <a:pt x="996" y="416"/>
                    <a:pt x="937" y="390"/>
                    <a:pt x="885" y="377"/>
                  </a:cubicBezTo>
                  <a:cubicBezTo>
                    <a:pt x="606" y="293"/>
                    <a:pt x="332" y="169"/>
                    <a:pt x="79" y="13"/>
                  </a:cubicBezTo>
                  <a:cubicBezTo>
                    <a:pt x="72" y="7"/>
                    <a:pt x="59" y="0"/>
                    <a:pt x="46" y="0"/>
                  </a:cubicBezTo>
                  <a:close/>
                </a:path>
              </a:pathLst>
            </a:custGeom>
            <a:solidFill>
              <a:srgbClr val="E5DB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24"/>
            <p:cNvSpPr/>
            <p:nvPr/>
          </p:nvSpPr>
          <p:spPr>
            <a:xfrm>
              <a:off x="8892583" y="10997859"/>
              <a:ext cx="81400" cy="48246"/>
            </a:xfrm>
            <a:custGeom>
              <a:rect b="b" l="l" r="r" t="t"/>
              <a:pathLst>
                <a:path extrusionOk="0" h="633" w="1068">
                  <a:moveTo>
                    <a:pt x="137" y="116"/>
                  </a:moveTo>
                  <a:cubicBezTo>
                    <a:pt x="137" y="116"/>
                    <a:pt x="137" y="116"/>
                    <a:pt x="137" y="117"/>
                  </a:cubicBezTo>
                  <a:cubicBezTo>
                    <a:pt x="137" y="117"/>
                    <a:pt x="137" y="116"/>
                    <a:pt x="137" y="116"/>
                  </a:cubicBezTo>
                  <a:lnTo>
                    <a:pt x="137" y="116"/>
                  </a:lnTo>
                  <a:cubicBezTo>
                    <a:pt x="137" y="116"/>
                    <a:pt x="137" y="116"/>
                    <a:pt x="137" y="116"/>
                  </a:cubicBezTo>
                  <a:close/>
                  <a:moveTo>
                    <a:pt x="95" y="127"/>
                  </a:moveTo>
                  <a:cubicBezTo>
                    <a:pt x="97" y="127"/>
                    <a:pt x="100" y="128"/>
                    <a:pt x="105" y="130"/>
                  </a:cubicBezTo>
                  <a:cubicBezTo>
                    <a:pt x="92" y="130"/>
                    <a:pt x="90" y="127"/>
                    <a:pt x="95" y="127"/>
                  </a:cubicBezTo>
                  <a:close/>
                  <a:moveTo>
                    <a:pt x="98" y="0"/>
                  </a:moveTo>
                  <a:cubicBezTo>
                    <a:pt x="53" y="0"/>
                    <a:pt x="20" y="39"/>
                    <a:pt x="14" y="59"/>
                  </a:cubicBezTo>
                  <a:cubicBezTo>
                    <a:pt x="1" y="85"/>
                    <a:pt x="1" y="104"/>
                    <a:pt x="1" y="117"/>
                  </a:cubicBezTo>
                  <a:cubicBezTo>
                    <a:pt x="1" y="137"/>
                    <a:pt x="1" y="156"/>
                    <a:pt x="7" y="176"/>
                  </a:cubicBezTo>
                  <a:cubicBezTo>
                    <a:pt x="20" y="247"/>
                    <a:pt x="72" y="293"/>
                    <a:pt x="111" y="332"/>
                  </a:cubicBezTo>
                  <a:cubicBezTo>
                    <a:pt x="163" y="364"/>
                    <a:pt x="209" y="384"/>
                    <a:pt x="261" y="403"/>
                  </a:cubicBezTo>
                  <a:cubicBezTo>
                    <a:pt x="352" y="442"/>
                    <a:pt x="443" y="475"/>
                    <a:pt x="540" y="507"/>
                  </a:cubicBezTo>
                  <a:cubicBezTo>
                    <a:pt x="632" y="533"/>
                    <a:pt x="729" y="566"/>
                    <a:pt x="820" y="605"/>
                  </a:cubicBezTo>
                  <a:cubicBezTo>
                    <a:pt x="859" y="616"/>
                    <a:pt x="904" y="632"/>
                    <a:pt x="948" y="632"/>
                  </a:cubicBezTo>
                  <a:cubicBezTo>
                    <a:pt x="956" y="632"/>
                    <a:pt x="963" y="632"/>
                    <a:pt x="970" y="631"/>
                  </a:cubicBezTo>
                  <a:cubicBezTo>
                    <a:pt x="1015" y="624"/>
                    <a:pt x="1067" y="579"/>
                    <a:pt x="1054" y="533"/>
                  </a:cubicBezTo>
                  <a:lnTo>
                    <a:pt x="1054" y="533"/>
                  </a:lnTo>
                  <a:cubicBezTo>
                    <a:pt x="1061" y="579"/>
                    <a:pt x="1015" y="624"/>
                    <a:pt x="970" y="624"/>
                  </a:cubicBezTo>
                  <a:cubicBezTo>
                    <a:pt x="964" y="625"/>
                    <a:pt x="959" y="625"/>
                    <a:pt x="953" y="625"/>
                  </a:cubicBezTo>
                  <a:cubicBezTo>
                    <a:pt x="908" y="625"/>
                    <a:pt x="867" y="603"/>
                    <a:pt x="827" y="585"/>
                  </a:cubicBezTo>
                  <a:cubicBezTo>
                    <a:pt x="742" y="540"/>
                    <a:pt x="651" y="494"/>
                    <a:pt x="567" y="442"/>
                  </a:cubicBezTo>
                  <a:cubicBezTo>
                    <a:pt x="482" y="397"/>
                    <a:pt x="391" y="345"/>
                    <a:pt x="306" y="299"/>
                  </a:cubicBezTo>
                  <a:cubicBezTo>
                    <a:pt x="232" y="262"/>
                    <a:pt x="152" y="207"/>
                    <a:pt x="139" y="152"/>
                  </a:cubicBezTo>
                  <a:lnTo>
                    <a:pt x="139" y="152"/>
                  </a:lnTo>
                  <a:cubicBezTo>
                    <a:pt x="169" y="170"/>
                    <a:pt x="202" y="188"/>
                    <a:pt x="235" y="202"/>
                  </a:cubicBezTo>
                  <a:cubicBezTo>
                    <a:pt x="326" y="247"/>
                    <a:pt x="417" y="286"/>
                    <a:pt x="514" y="319"/>
                  </a:cubicBezTo>
                  <a:cubicBezTo>
                    <a:pt x="612" y="351"/>
                    <a:pt x="703" y="377"/>
                    <a:pt x="801" y="403"/>
                  </a:cubicBezTo>
                  <a:lnTo>
                    <a:pt x="944" y="449"/>
                  </a:lnTo>
                  <a:cubicBezTo>
                    <a:pt x="989" y="462"/>
                    <a:pt x="1048" y="481"/>
                    <a:pt x="1054" y="533"/>
                  </a:cubicBezTo>
                  <a:cubicBezTo>
                    <a:pt x="1048" y="475"/>
                    <a:pt x="989" y="455"/>
                    <a:pt x="944" y="442"/>
                  </a:cubicBezTo>
                  <a:cubicBezTo>
                    <a:pt x="898" y="423"/>
                    <a:pt x="853" y="410"/>
                    <a:pt x="807" y="390"/>
                  </a:cubicBezTo>
                  <a:cubicBezTo>
                    <a:pt x="716" y="351"/>
                    <a:pt x="625" y="306"/>
                    <a:pt x="540" y="260"/>
                  </a:cubicBezTo>
                  <a:cubicBezTo>
                    <a:pt x="456" y="208"/>
                    <a:pt x="371" y="156"/>
                    <a:pt x="293" y="104"/>
                  </a:cubicBezTo>
                  <a:lnTo>
                    <a:pt x="170" y="26"/>
                  </a:lnTo>
                  <a:cubicBezTo>
                    <a:pt x="163" y="20"/>
                    <a:pt x="144" y="0"/>
                    <a:pt x="98" y="0"/>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24"/>
            <p:cNvSpPr/>
            <p:nvPr/>
          </p:nvSpPr>
          <p:spPr>
            <a:xfrm>
              <a:off x="8873300" y="11006624"/>
              <a:ext cx="77894" cy="55791"/>
            </a:xfrm>
            <a:custGeom>
              <a:rect b="b" l="l" r="r" t="t"/>
              <a:pathLst>
                <a:path extrusionOk="0" h="732" w="1022">
                  <a:moveTo>
                    <a:pt x="42" y="1"/>
                  </a:moveTo>
                  <a:cubicBezTo>
                    <a:pt x="35" y="1"/>
                    <a:pt x="27" y="1"/>
                    <a:pt x="20" y="2"/>
                  </a:cubicBezTo>
                  <a:cubicBezTo>
                    <a:pt x="0" y="171"/>
                    <a:pt x="169" y="295"/>
                    <a:pt x="312" y="379"/>
                  </a:cubicBezTo>
                  <a:cubicBezTo>
                    <a:pt x="481" y="477"/>
                    <a:pt x="650" y="574"/>
                    <a:pt x="820" y="672"/>
                  </a:cubicBezTo>
                  <a:cubicBezTo>
                    <a:pt x="873" y="702"/>
                    <a:pt x="926" y="731"/>
                    <a:pt x="980" y="731"/>
                  </a:cubicBezTo>
                  <a:cubicBezTo>
                    <a:pt x="985" y="731"/>
                    <a:pt x="990" y="731"/>
                    <a:pt x="995" y="731"/>
                  </a:cubicBezTo>
                  <a:cubicBezTo>
                    <a:pt x="1021" y="626"/>
                    <a:pt x="904" y="542"/>
                    <a:pt x="806" y="490"/>
                  </a:cubicBezTo>
                  <a:cubicBezTo>
                    <a:pt x="618" y="399"/>
                    <a:pt x="442" y="275"/>
                    <a:pt x="286" y="139"/>
                  </a:cubicBezTo>
                  <a:cubicBezTo>
                    <a:pt x="214" y="73"/>
                    <a:pt x="136" y="1"/>
                    <a:pt x="42" y="1"/>
                  </a:cubicBezTo>
                  <a:close/>
                </a:path>
              </a:pathLst>
            </a:custGeom>
            <a:solidFill>
              <a:srgbClr val="E5DB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24"/>
            <p:cNvSpPr/>
            <p:nvPr/>
          </p:nvSpPr>
          <p:spPr>
            <a:xfrm>
              <a:off x="8873757" y="11006396"/>
              <a:ext cx="81400" cy="60974"/>
            </a:xfrm>
            <a:custGeom>
              <a:rect b="b" l="l" r="r" t="t"/>
              <a:pathLst>
                <a:path extrusionOk="0" h="800" w="1068">
                  <a:moveTo>
                    <a:pt x="56" y="0"/>
                  </a:moveTo>
                  <a:cubicBezTo>
                    <a:pt x="42" y="0"/>
                    <a:pt x="27" y="2"/>
                    <a:pt x="14" y="5"/>
                  </a:cubicBezTo>
                  <a:cubicBezTo>
                    <a:pt x="124" y="5"/>
                    <a:pt x="189" y="90"/>
                    <a:pt x="267" y="168"/>
                  </a:cubicBezTo>
                  <a:cubicBezTo>
                    <a:pt x="339" y="246"/>
                    <a:pt x="423" y="317"/>
                    <a:pt x="508" y="382"/>
                  </a:cubicBezTo>
                  <a:cubicBezTo>
                    <a:pt x="592" y="447"/>
                    <a:pt x="683" y="506"/>
                    <a:pt x="781" y="558"/>
                  </a:cubicBezTo>
                  <a:cubicBezTo>
                    <a:pt x="826" y="582"/>
                    <a:pt x="870" y="614"/>
                    <a:pt x="897" y="646"/>
                  </a:cubicBezTo>
                  <a:lnTo>
                    <a:pt x="897" y="646"/>
                  </a:lnTo>
                  <a:cubicBezTo>
                    <a:pt x="847" y="622"/>
                    <a:pt x="788" y="583"/>
                    <a:pt x="729" y="551"/>
                  </a:cubicBezTo>
                  <a:cubicBezTo>
                    <a:pt x="638" y="506"/>
                    <a:pt x="547" y="454"/>
                    <a:pt x="449" y="402"/>
                  </a:cubicBezTo>
                  <a:cubicBezTo>
                    <a:pt x="352" y="350"/>
                    <a:pt x="254" y="311"/>
                    <a:pt x="176" y="252"/>
                  </a:cubicBezTo>
                  <a:cubicBezTo>
                    <a:pt x="92" y="194"/>
                    <a:pt x="14" y="116"/>
                    <a:pt x="14" y="5"/>
                  </a:cubicBezTo>
                  <a:lnTo>
                    <a:pt x="14" y="5"/>
                  </a:lnTo>
                  <a:cubicBezTo>
                    <a:pt x="1" y="57"/>
                    <a:pt x="7" y="116"/>
                    <a:pt x="33" y="168"/>
                  </a:cubicBezTo>
                  <a:cubicBezTo>
                    <a:pt x="53" y="220"/>
                    <a:pt x="92" y="265"/>
                    <a:pt x="131" y="304"/>
                  </a:cubicBezTo>
                  <a:cubicBezTo>
                    <a:pt x="215" y="382"/>
                    <a:pt x="306" y="434"/>
                    <a:pt x="397" y="493"/>
                  </a:cubicBezTo>
                  <a:cubicBezTo>
                    <a:pt x="488" y="551"/>
                    <a:pt x="579" y="610"/>
                    <a:pt x="670" y="662"/>
                  </a:cubicBezTo>
                  <a:lnTo>
                    <a:pt x="807" y="747"/>
                  </a:lnTo>
                  <a:cubicBezTo>
                    <a:pt x="849" y="770"/>
                    <a:pt x="906" y="799"/>
                    <a:pt x="975" y="799"/>
                  </a:cubicBezTo>
                  <a:cubicBezTo>
                    <a:pt x="982" y="799"/>
                    <a:pt x="989" y="799"/>
                    <a:pt x="996" y="799"/>
                  </a:cubicBezTo>
                  <a:cubicBezTo>
                    <a:pt x="1022" y="799"/>
                    <a:pt x="1048" y="779"/>
                    <a:pt x="1054" y="753"/>
                  </a:cubicBezTo>
                  <a:cubicBezTo>
                    <a:pt x="1067" y="714"/>
                    <a:pt x="1061" y="669"/>
                    <a:pt x="1048" y="629"/>
                  </a:cubicBezTo>
                  <a:cubicBezTo>
                    <a:pt x="1028" y="597"/>
                    <a:pt x="1009" y="571"/>
                    <a:pt x="983" y="545"/>
                  </a:cubicBezTo>
                  <a:cubicBezTo>
                    <a:pt x="937" y="499"/>
                    <a:pt x="892" y="473"/>
                    <a:pt x="840" y="447"/>
                  </a:cubicBezTo>
                  <a:cubicBezTo>
                    <a:pt x="742" y="402"/>
                    <a:pt x="657" y="350"/>
                    <a:pt x="566" y="298"/>
                  </a:cubicBezTo>
                  <a:cubicBezTo>
                    <a:pt x="475" y="239"/>
                    <a:pt x="391" y="181"/>
                    <a:pt x="306" y="116"/>
                  </a:cubicBezTo>
                  <a:cubicBezTo>
                    <a:pt x="267" y="90"/>
                    <a:pt x="222" y="51"/>
                    <a:pt x="170" y="31"/>
                  </a:cubicBezTo>
                  <a:cubicBezTo>
                    <a:pt x="136" y="12"/>
                    <a:pt x="96" y="0"/>
                    <a:pt x="56" y="0"/>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24"/>
            <p:cNvSpPr/>
            <p:nvPr/>
          </p:nvSpPr>
          <p:spPr>
            <a:xfrm>
              <a:off x="8852416" y="11010359"/>
              <a:ext cx="59602" cy="66004"/>
            </a:xfrm>
            <a:custGeom>
              <a:rect b="b" l="l" r="r" t="t"/>
              <a:pathLst>
                <a:path extrusionOk="0" h="866" w="782">
                  <a:moveTo>
                    <a:pt x="56" y="1"/>
                  </a:moveTo>
                  <a:cubicBezTo>
                    <a:pt x="43" y="1"/>
                    <a:pt x="31" y="4"/>
                    <a:pt x="20" y="12"/>
                  </a:cubicBezTo>
                  <a:cubicBezTo>
                    <a:pt x="1" y="194"/>
                    <a:pt x="124" y="356"/>
                    <a:pt x="261" y="473"/>
                  </a:cubicBezTo>
                  <a:cubicBezTo>
                    <a:pt x="398" y="590"/>
                    <a:pt x="554" y="695"/>
                    <a:pt x="645" y="851"/>
                  </a:cubicBezTo>
                  <a:cubicBezTo>
                    <a:pt x="657" y="861"/>
                    <a:pt x="671" y="866"/>
                    <a:pt x="685" y="866"/>
                  </a:cubicBezTo>
                  <a:cubicBezTo>
                    <a:pt x="732" y="866"/>
                    <a:pt x="781" y="816"/>
                    <a:pt x="781" y="766"/>
                  </a:cubicBezTo>
                  <a:cubicBezTo>
                    <a:pt x="781" y="695"/>
                    <a:pt x="729" y="643"/>
                    <a:pt x="684" y="590"/>
                  </a:cubicBezTo>
                  <a:lnTo>
                    <a:pt x="170" y="64"/>
                  </a:lnTo>
                  <a:cubicBezTo>
                    <a:pt x="140" y="34"/>
                    <a:pt x="96" y="1"/>
                    <a:pt x="56" y="1"/>
                  </a:cubicBezTo>
                  <a:close/>
                </a:path>
              </a:pathLst>
            </a:custGeom>
            <a:solidFill>
              <a:srgbClr val="E5DB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24"/>
            <p:cNvSpPr/>
            <p:nvPr/>
          </p:nvSpPr>
          <p:spPr>
            <a:xfrm>
              <a:off x="8851959" y="11009902"/>
              <a:ext cx="66462" cy="71644"/>
            </a:xfrm>
            <a:custGeom>
              <a:rect b="b" l="l" r="r" t="t"/>
              <a:pathLst>
                <a:path extrusionOk="0" h="940" w="872">
                  <a:moveTo>
                    <a:pt x="79" y="1"/>
                  </a:moveTo>
                  <a:cubicBezTo>
                    <a:pt x="59" y="1"/>
                    <a:pt x="39" y="5"/>
                    <a:pt x="26" y="18"/>
                  </a:cubicBezTo>
                  <a:cubicBezTo>
                    <a:pt x="36" y="13"/>
                    <a:pt x="46" y="11"/>
                    <a:pt x="56" y="11"/>
                  </a:cubicBezTo>
                  <a:cubicBezTo>
                    <a:pt x="71" y="11"/>
                    <a:pt x="86" y="16"/>
                    <a:pt x="98" y="24"/>
                  </a:cubicBezTo>
                  <a:cubicBezTo>
                    <a:pt x="124" y="37"/>
                    <a:pt x="143" y="57"/>
                    <a:pt x="156" y="76"/>
                  </a:cubicBezTo>
                  <a:lnTo>
                    <a:pt x="261" y="206"/>
                  </a:lnTo>
                  <a:cubicBezTo>
                    <a:pt x="332" y="291"/>
                    <a:pt x="404" y="375"/>
                    <a:pt x="475" y="453"/>
                  </a:cubicBezTo>
                  <a:lnTo>
                    <a:pt x="579" y="577"/>
                  </a:lnTo>
                  <a:cubicBezTo>
                    <a:pt x="618" y="616"/>
                    <a:pt x="657" y="655"/>
                    <a:pt x="683" y="694"/>
                  </a:cubicBezTo>
                  <a:cubicBezTo>
                    <a:pt x="703" y="714"/>
                    <a:pt x="709" y="727"/>
                    <a:pt x="716" y="746"/>
                  </a:cubicBezTo>
                  <a:cubicBezTo>
                    <a:pt x="716" y="753"/>
                    <a:pt x="716" y="759"/>
                    <a:pt x="722" y="766"/>
                  </a:cubicBezTo>
                  <a:cubicBezTo>
                    <a:pt x="716" y="772"/>
                    <a:pt x="716" y="772"/>
                    <a:pt x="716" y="779"/>
                  </a:cubicBezTo>
                  <a:cubicBezTo>
                    <a:pt x="716" y="791"/>
                    <a:pt x="703" y="798"/>
                    <a:pt x="697" y="804"/>
                  </a:cubicBezTo>
                  <a:lnTo>
                    <a:pt x="697" y="804"/>
                  </a:lnTo>
                  <a:cubicBezTo>
                    <a:pt x="646" y="728"/>
                    <a:pt x="580" y="663"/>
                    <a:pt x="514" y="609"/>
                  </a:cubicBezTo>
                  <a:cubicBezTo>
                    <a:pt x="443" y="544"/>
                    <a:pt x="371" y="499"/>
                    <a:pt x="300" y="440"/>
                  </a:cubicBezTo>
                  <a:cubicBezTo>
                    <a:pt x="235" y="388"/>
                    <a:pt x="169" y="330"/>
                    <a:pt x="117" y="258"/>
                  </a:cubicBezTo>
                  <a:cubicBezTo>
                    <a:pt x="65" y="193"/>
                    <a:pt x="26" y="109"/>
                    <a:pt x="26" y="18"/>
                  </a:cubicBezTo>
                  <a:lnTo>
                    <a:pt x="26" y="18"/>
                  </a:lnTo>
                  <a:cubicBezTo>
                    <a:pt x="0" y="109"/>
                    <a:pt x="20" y="206"/>
                    <a:pt x="65" y="291"/>
                  </a:cubicBezTo>
                  <a:cubicBezTo>
                    <a:pt x="104" y="375"/>
                    <a:pt x="169" y="453"/>
                    <a:pt x="235" y="518"/>
                  </a:cubicBezTo>
                  <a:cubicBezTo>
                    <a:pt x="365" y="642"/>
                    <a:pt x="514" y="746"/>
                    <a:pt x="592" y="889"/>
                  </a:cubicBezTo>
                  <a:cubicBezTo>
                    <a:pt x="592" y="896"/>
                    <a:pt x="599" y="902"/>
                    <a:pt x="605" y="909"/>
                  </a:cubicBezTo>
                  <a:cubicBezTo>
                    <a:pt x="630" y="930"/>
                    <a:pt x="661" y="940"/>
                    <a:pt x="691" y="940"/>
                  </a:cubicBezTo>
                  <a:cubicBezTo>
                    <a:pt x="714" y="940"/>
                    <a:pt x="737" y="933"/>
                    <a:pt x="755" y="922"/>
                  </a:cubicBezTo>
                  <a:cubicBezTo>
                    <a:pt x="794" y="902"/>
                    <a:pt x="826" y="870"/>
                    <a:pt x="839" y="831"/>
                  </a:cubicBezTo>
                  <a:cubicBezTo>
                    <a:pt x="872" y="733"/>
                    <a:pt x="826" y="662"/>
                    <a:pt x="787" y="616"/>
                  </a:cubicBezTo>
                  <a:cubicBezTo>
                    <a:pt x="748" y="564"/>
                    <a:pt x="709" y="531"/>
                    <a:pt x="670" y="492"/>
                  </a:cubicBezTo>
                  <a:lnTo>
                    <a:pt x="553" y="375"/>
                  </a:lnTo>
                  <a:cubicBezTo>
                    <a:pt x="475" y="304"/>
                    <a:pt x="391" y="226"/>
                    <a:pt x="313" y="154"/>
                  </a:cubicBezTo>
                  <a:lnTo>
                    <a:pt x="182" y="50"/>
                  </a:lnTo>
                  <a:cubicBezTo>
                    <a:pt x="163" y="31"/>
                    <a:pt x="137" y="18"/>
                    <a:pt x="111" y="5"/>
                  </a:cubicBezTo>
                  <a:cubicBezTo>
                    <a:pt x="101" y="2"/>
                    <a:pt x="90" y="1"/>
                    <a:pt x="79" y="1"/>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24"/>
            <p:cNvSpPr/>
            <p:nvPr/>
          </p:nvSpPr>
          <p:spPr>
            <a:xfrm>
              <a:off x="8831151" y="11014170"/>
              <a:ext cx="44206" cy="68520"/>
            </a:xfrm>
            <a:custGeom>
              <a:rect b="b" l="l" r="r" t="t"/>
              <a:pathLst>
                <a:path extrusionOk="0" h="899" w="580">
                  <a:moveTo>
                    <a:pt x="33" y="1"/>
                  </a:moveTo>
                  <a:lnTo>
                    <a:pt x="33" y="1"/>
                  </a:lnTo>
                  <a:cubicBezTo>
                    <a:pt x="0" y="202"/>
                    <a:pt x="111" y="391"/>
                    <a:pt x="221" y="560"/>
                  </a:cubicBezTo>
                  <a:cubicBezTo>
                    <a:pt x="273" y="645"/>
                    <a:pt x="332" y="729"/>
                    <a:pt x="384" y="814"/>
                  </a:cubicBezTo>
                  <a:cubicBezTo>
                    <a:pt x="408" y="856"/>
                    <a:pt x="444" y="899"/>
                    <a:pt x="491" y="899"/>
                  </a:cubicBezTo>
                  <a:cubicBezTo>
                    <a:pt x="494" y="899"/>
                    <a:pt x="498" y="899"/>
                    <a:pt x="501" y="898"/>
                  </a:cubicBezTo>
                  <a:cubicBezTo>
                    <a:pt x="547" y="898"/>
                    <a:pt x="579" y="846"/>
                    <a:pt x="579" y="794"/>
                  </a:cubicBezTo>
                  <a:cubicBezTo>
                    <a:pt x="579" y="742"/>
                    <a:pt x="547" y="703"/>
                    <a:pt x="521" y="658"/>
                  </a:cubicBezTo>
                  <a:cubicBezTo>
                    <a:pt x="410" y="482"/>
                    <a:pt x="293" y="300"/>
                    <a:pt x="182" y="124"/>
                  </a:cubicBezTo>
                  <a:cubicBezTo>
                    <a:pt x="143" y="66"/>
                    <a:pt x="98" y="7"/>
                    <a:pt x="33" y="1"/>
                  </a:cubicBezTo>
                  <a:close/>
                </a:path>
              </a:pathLst>
            </a:custGeom>
            <a:solidFill>
              <a:srgbClr val="E5DB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24"/>
            <p:cNvSpPr/>
            <p:nvPr/>
          </p:nvSpPr>
          <p:spPr>
            <a:xfrm>
              <a:off x="8831151" y="11014094"/>
              <a:ext cx="50151" cy="73931"/>
            </a:xfrm>
            <a:custGeom>
              <a:rect b="b" l="l" r="r" t="t"/>
              <a:pathLst>
                <a:path extrusionOk="0" h="970" w="658">
                  <a:moveTo>
                    <a:pt x="33" y="2"/>
                  </a:moveTo>
                  <a:lnTo>
                    <a:pt x="33" y="2"/>
                  </a:lnTo>
                  <a:cubicBezTo>
                    <a:pt x="78" y="15"/>
                    <a:pt x="104" y="47"/>
                    <a:pt x="130" y="86"/>
                  </a:cubicBezTo>
                  <a:cubicBezTo>
                    <a:pt x="150" y="119"/>
                    <a:pt x="169" y="164"/>
                    <a:pt x="195" y="203"/>
                  </a:cubicBezTo>
                  <a:cubicBezTo>
                    <a:pt x="234" y="281"/>
                    <a:pt x="280" y="366"/>
                    <a:pt x="325" y="444"/>
                  </a:cubicBezTo>
                  <a:cubicBezTo>
                    <a:pt x="364" y="522"/>
                    <a:pt x="416" y="600"/>
                    <a:pt x="462" y="678"/>
                  </a:cubicBezTo>
                  <a:cubicBezTo>
                    <a:pt x="488" y="717"/>
                    <a:pt x="508" y="756"/>
                    <a:pt x="514" y="782"/>
                  </a:cubicBezTo>
                  <a:cubicBezTo>
                    <a:pt x="514" y="795"/>
                    <a:pt x="514" y="802"/>
                    <a:pt x="508" y="815"/>
                  </a:cubicBezTo>
                  <a:cubicBezTo>
                    <a:pt x="508" y="828"/>
                    <a:pt x="501" y="834"/>
                    <a:pt x="495" y="834"/>
                  </a:cubicBezTo>
                  <a:cubicBezTo>
                    <a:pt x="495" y="834"/>
                    <a:pt x="495" y="835"/>
                    <a:pt x="493" y="835"/>
                  </a:cubicBezTo>
                  <a:cubicBezTo>
                    <a:pt x="491" y="835"/>
                    <a:pt x="484" y="832"/>
                    <a:pt x="462" y="815"/>
                  </a:cubicBezTo>
                  <a:cubicBezTo>
                    <a:pt x="442" y="789"/>
                    <a:pt x="416" y="743"/>
                    <a:pt x="390" y="711"/>
                  </a:cubicBezTo>
                  <a:cubicBezTo>
                    <a:pt x="338" y="633"/>
                    <a:pt x="286" y="561"/>
                    <a:pt x="234" y="483"/>
                  </a:cubicBezTo>
                  <a:cubicBezTo>
                    <a:pt x="137" y="340"/>
                    <a:pt x="33" y="190"/>
                    <a:pt x="33" y="2"/>
                  </a:cubicBezTo>
                  <a:close/>
                  <a:moveTo>
                    <a:pt x="45" y="1"/>
                  </a:moveTo>
                  <a:cubicBezTo>
                    <a:pt x="41" y="1"/>
                    <a:pt x="37" y="1"/>
                    <a:pt x="33" y="2"/>
                  </a:cubicBezTo>
                  <a:cubicBezTo>
                    <a:pt x="0" y="93"/>
                    <a:pt x="7" y="190"/>
                    <a:pt x="33" y="281"/>
                  </a:cubicBezTo>
                  <a:cubicBezTo>
                    <a:pt x="59" y="372"/>
                    <a:pt x="104" y="457"/>
                    <a:pt x="150" y="541"/>
                  </a:cubicBezTo>
                  <a:cubicBezTo>
                    <a:pt x="189" y="620"/>
                    <a:pt x="241" y="698"/>
                    <a:pt x="286" y="776"/>
                  </a:cubicBezTo>
                  <a:cubicBezTo>
                    <a:pt x="312" y="815"/>
                    <a:pt x="332" y="854"/>
                    <a:pt x="364" y="899"/>
                  </a:cubicBezTo>
                  <a:cubicBezTo>
                    <a:pt x="384" y="919"/>
                    <a:pt x="410" y="945"/>
                    <a:pt x="449" y="958"/>
                  </a:cubicBezTo>
                  <a:cubicBezTo>
                    <a:pt x="462" y="965"/>
                    <a:pt x="478" y="969"/>
                    <a:pt x="495" y="969"/>
                  </a:cubicBezTo>
                  <a:cubicBezTo>
                    <a:pt x="521" y="969"/>
                    <a:pt x="549" y="960"/>
                    <a:pt x="573" y="945"/>
                  </a:cubicBezTo>
                  <a:cubicBezTo>
                    <a:pt x="638" y="899"/>
                    <a:pt x="657" y="815"/>
                    <a:pt x="638" y="756"/>
                  </a:cubicBezTo>
                  <a:cubicBezTo>
                    <a:pt x="625" y="691"/>
                    <a:pt x="592" y="652"/>
                    <a:pt x="566" y="613"/>
                  </a:cubicBezTo>
                  <a:cubicBezTo>
                    <a:pt x="514" y="535"/>
                    <a:pt x="468" y="463"/>
                    <a:pt x="410" y="385"/>
                  </a:cubicBezTo>
                  <a:cubicBezTo>
                    <a:pt x="358" y="314"/>
                    <a:pt x="306" y="242"/>
                    <a:pt x="247" y="171"/>
                  </a:cubicBezTo>
                  <a:cubicBezTo>
                    <a:pt x="221" y="132"/>
                    <a:pt x="195" y="93"/>
                    <a:pt x="156" y="60"/>
                  </a:cubicBezTo>
                  <a:cubicBezTo>
                    <a:pt x="127" y="31"/>
                    <a:pt x="86" y="1"/>
                    <a:pt x="45" y="1"/>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24"/>
            <p:cNvSpPr/>
            <p:nvPr/>
          </p:nvSpPr>
          <p:spPr>
            <a:xfrm>
              <a:off x="8810801" y="11030633"/>
              <a:ext cx="28810" cy="52971"/>
            </a:xfrm>
            <a:custGeom>
              <a:rect b="b" l="l" r="r" t="t"/>
              <a:pathLst>
                <a:path extrusionOk="0" h="695" w="378">
                  <a:moveTo>
                    <a:pt x="47" y="1"/>
                  </a:moveTo>
                  <a:cubicBezTo>
                    <a:pt x="34" y="1"/>
                    <a:pt x="22" y="6"/>
                    <a:pt x="14" y="19"/>
                  </a:cubicBezTo>
                  <a:cubicBezTo>
                    <a:pt x="1" y="38"/>
                    <a:pt x="7" y="64"/>
                    <a:pt x="14" y="84"/>
                  </a:cubicBezTo>
                  <a:cubicBezTo>
                    <a:pt x="53" y="214"/>
                    <a:pt x="92" y="344"/>
                    <a:pt x="124" y="481"/>
                  </a:cubicBezTo>
                  <a:cubicBezTo>
                    <a:pt x="144" y="539"/>
                    <a:pt x="163" y="604"/>
                    <a:pt x="209" y="650"/>
                  </a:cubicBezTo>
                  <a:cubicBezTo>
                    <a:pt x="234" y="675"/>
                    <a:pt x="276" y="695"/>
                    <a:pt x="317" y="695"/>
                  </a:cubicBezTo>
                  <a:cubicBezTo>
                    <a:pt x="338" y="695"/>
                    <a:pt x="360" y="689"/>
                    <a:pt x="378" y="676"/>
                  </a:cubicBezTo>
                  <a:cubicBezTo>
                    <a:pt x="378" y="442"/>
                    <a:pt x="287" y="214"/>
                    <a:pt x="124" y="45"/>
                  </a:cubicBezTo>
                  <a:cubicBezTo>
                    <a:pt x="107" y="23"/>
                    <a:pt x="74" y="1"/>
                    <a:pt x="47" y="1"/>
                  </a:cubicBezTo>
                  <a:close/>
                </a:path>
              </a:pathLst>
            </a:custGeom>
            <a:solidFill>
              <a:srgbClr val="E5DB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24"/>
            <p:cNvSpPr/>
            <p:nvPr/>
          </p:nvSpPr>
          <p:spPr>
            <a:xfrm>
              <a:off x="8810344" y="11032005"/>
              <a:ext cx="34222" cy="56630"/>
            </a:xfrm>
            <a:custGeom>
              <a:rect b="b" l="l" r="r" t="t"/>
              <a:pathLst>
                <a:path extrusionOk="0" h="743" w="449">
                  <a:moveTo>
                    <a:pt x="20" y="1"/>
                  </a:moveTo>
                  <a:cubicBezTo>
                    <a:pt x="0" y="33"/>
                    <a:pt x="20" y="72"/>
                    <a:pt x="26" y="105"/>
                  </a:cubicBezTo>
                  <a:lnTo>
                    <a:pt x="52" y="209"/>
                  </a:lnTo>
                  <a:cubicBezTo>
                    <a:pt x="65" y="280"/>
                    <a:pt x="78" y="352"/>
                    <a:pt x="85" y="424"/>
                  </a:cubicBezTo>
                  <a:cubicBezTo>
                    <a:pt x="98" y="489"/>
                    <a:pt x="98" y="567"/>
                    <a:pt x="150" y="645"/>
                  </a:cubicBezTo>
                  <a:cubicBezTo>
                    <a:pt x="176" y="684"/>
                    <a:pt x="215" y="716"/>
                    <a:pt x="260" y="729"/>
                  </a:cubicBezTo>
                  <a:cubicBezTo>
                    <a:pt x="282" y="737"/>
                    <a:pt x="304" y="742"/>
                    <a:pt x="327" y="742"/>
                  </a:cubicBezTo>
                  <a:cubicBezTo>
                    <a:pt x="360" y="742"/>
                    <a:pt x="392" y="733"/>
                    <a:pt x="423" y="710"/>
                  </a:cubicBezTo>
                  <a:cubicBezTo>
                    <a:pt x="442" y="697"/>
                    <a:pt x="449" y="677"/>
                    <a:pt x="449" y="658"/>
                  </a:cubicBezTo>
                  <a:cubicBezTo>
                    <a:pt x="449" y="580"/>
                    <a:pt x="436" y="508"/>
                    <a:pt x="416" y="437"/>
                  </a:cubicBezTo>
                  <a:cubicBezTo>
                    <a:pt x="390" y="372"/>
                    <a:pt x="358" y="300"/>
                    <a:pt x="319" y="241"/>
                  </a:cubicBezTo>
                  <a:cubicBezTo>
                    <a:pt x="280" y="183"/>
                    <a:pt x="234" y="124"/>
                    <a:pt x="189" y="79"/>
                  </a:cubicBezTo>
                  <a:cubicBezTo>
                    <a:pt x="163" y="53"/>
                    <a:pt x="143" y="27"/>
                    <a:pt x="111" y="7"/>
                  </a:cubicBezTo>
                  <a:lnTo>
                    <a:pt x="111" y="7"/>
                  </a:lnTo>
                  <a:cubicBezTo>
                    <a:pt x="137" y="27"/>
                    <a:pt x="156" y="59"/>
                    <a:pt x="176" y="85"/>
                  </a:cubicBezTo>
                  <a:cubicBezTo>
                    <a:pt x="215" y="144"/>
                    <a:pt x="241" y="209"/>
                    <a:pt x="260" y="274"/>
                  </a:cubicBezTo>
                  <a:cubicBezTo>
                    <a:pt x="280" y="333"/>
                    <a:pt x="293" y="398"/>
                    <a:pt x="306" y="463"/>
                  </a:cubicBezTo>
                  <a:cubicBezTo>
                    <a:pt x="311" y="512"/>
                    <a:pt x="316" y="562"/>
                    <a:pt x="318" y="612"/>
                  </a:cubicBezTo>
                  <a:lnTo>
                    <a:pt x="318" y="612"/>
                  </a:lnTo>
                  <a:cubicBezTo>
                    <a:pt x="294" y="610"/>
                    <a:pt x="262" y="599"/>
                    <a:pt x="241" y="573"/>
                  </a:cubicBezTo>
                  <a:cubicBezTo>
                    <a:pt x="208" y="534"/>
                    <a:pt x="182" y="469"/>
                    <a:pt x="150" y="404"/>
                  </a:cubicBezTo>
                  <a:cubicBezTo>
                    <a:pt x="124" y="339"/>
                    <a:pt x="98" y="274"/>
                    <a:pt x="72" y="202"/>
                  </a:cubicBezTo>
                  <a:lnTo>
                    <a:pt x="33" y="105"/>
                  </a:lnTo>
                  <a:cubicBezTo>
                    <a:pt x="26" y="72"/>
                    <a:pt x="0" y="33"/>
                    <a:pt x="20" y="1"/>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24"/>
            <p:cNvSpPr/>
            <p:nvPr/>
          </p:nvSpPr>
          <p:spPr>
            <a:xfrm>
              <a:off x="8274001" y="10543146"/>
              <a:ext cx="115012" cy="263560"/>
            </a:xfrm>
            <a:custGeom>
              <a:rect b="b" l="l" r="r" t="t"/>
              <a:pathLst>
                <a:path extrusionOk="0" h="3458" w="1509">
                  <a:moveTo>
                    <a:pt x="258" y="1"/>
                  </a:moveTo>
                  <a:cubicBezTo>
                    <a:pt x="248" y="1"/>
                    <a:pt x="238" y="3"/>
                    <a:pt x="228" y="9"/>
                  </a:cubicBezTo>
                  <a:cubicBezTo>
                    <a:pt x="72" y="106"/>
                    <a:pt x="0" y="308"/>
                    <a:pt x="7" y="497"/>
                  </a:cubicBezTo>
                  <a:cubicBezTo>
                    <a:pt x="7" y="685"/>
                    <a:pt x="78" y="867"/>
                    <a:pt x="137" y="1043"/>
                  </a:cubicBezTo>
                  <a:cubicBezTo>
                    <a:pt x="332" y="1661"/>
                    <a:pt x="449" y="2324"/>
                    <a:pt x="299" y="2955"/>
                  </a:cubicBezTo>
                  <a:cubicBezTo>
                    <a:pt x="273" y="3059"/>
                    <a:pt x="241" y="3176"/>
                    <a:pt x="267" y="3287"/>
                  </a:cubicBezTo>
                  <a:cubicBezTo>
                    <a:pt x="294" y="3375"/>
                    <a:pt x="378" y="3458"/>
                    <a:pt x="466" y="3458"/>
                  </a:cubicBezTo>
                  <a:cubicBezTo>
                    <a:pt x="482" y="3458"/>
                    <a:pt x="498" y="3455"/>
                    <a:pt x="514" y="3449"/>
                  </a:cubicBezTo>
                  <a:cubicBezTo>
                    <a:pt x="592" y="3423"/>
                    <a:pt x="631" y="3339"/>
                    <a:pt x="677" y="3267"/>
                  </a:cubicBezTo>
                  <a:cubicBezTo>
                    <a:pt x="714" y="3213"/>
                    <a:pt x="774" y="3155"/>
                    <a:pt x="838" y="3155"/>
                  </a:cubicBezTo>
                  <a:cubicBezTo>
                    <a:pt x="851" y="3155"/>
                    <a:pt x="865" y="3157"/>
                    <a:pt x="878" y="3163"/>
                  </a:cubicBezTo>
                  <a:cubicBezTo>
                    <a:pt x="943" y="3189"/>
                    <a:pt x="963" y="3274"/>
                    <a:pt x="1002" y="3326"/>
                  </a:cubicBezTo>
                  <a:cubicBezTo>
                    <a:pt x="1045" y="3382"/>
                    <a:pt x="1110" y="3408"/>
                    <a:pt x="1178" y="3408"/>
                  </a:cubicBezTo>
                  <a:cubicBezTo>
                    <a:pt x="1274" y="3408"/>
                    <a:pt x="1375" y="3357"/>
                    <a:pt x="1424" y="3274"/>
                  </a:cubicBezTo>
                  <a:cubicBezTo>
                    <a:pt x="1509" y="3131"/>
                    <a:pt x="1483" y="2942"/>
                    <a:pt x="1398" y="2799"/>
                  </a:cubicBezTo>
                  <a:cubicBezTo>
                    <a:pt x="1320" y="2649"/>
                    <a:pt x="1197" y="2532"/>
                    <a:pt x="1099" y="2402"/>
                  </a:cubicBezTo>
                  <a:cubicBezTo>
                    <a:pt x="800" y="2012"/>
                    <a:pt x="690" y="1498"/>
                    <a:pt x="787" y="1017"/>
                  </a:cubicBezTo>
                  <a:cubicBezTo>
                    <a:pt x="820" y="874"/>
                    <a:pt x="872" y="731"/>
                    <a:pt x="852" y="588"/>
                  </a:cubicBezTo>
                  <a:cubicBezTo>
                    <a:pt x="839" y="441"/>
                    <a:pt x="727" y="295"/>
                    <a:pt x="588" y="295"/>
                  </a:cubicBezTo>
                  <a:cubicBezTo>
                    <a:pt x="585" y="295"/>
                    <a:pt x="582" y="295"/>
                    <a:pt x="579" y="295"/>
                  </a:cubicBezTo>
                  <a:cubicBezTo>
                    <a:pt x="543" y="295"/>
                    <a:pt x="507" y="305"/>
                    <a:pt x="474" y="305"/>
                  </a:cubicBezTo>
                  <a:cubicBezTo>
                    <a:pt x="453" y="305"/>
                    <a:pt x="434" y="301"/>
                    <a:pt x="416" y="288"/>
                  </a:cubicBezTo>
                  <a:cubicBezTo>
                    <a:pt x="358" y="256"/>
                    <a:pt x="364" y="178"/>
                    <a:pt x="351" y="113"/>
                  </a:cubicBezTo>
                  <a:cubicBezTo>
                    <a:pt x="346" y="59"/>
                    <a:pt x="305" y="1"/>
                    <a:pt x="258" y="1"/>
                  </a:cubicBezTo>
                  <a:close/>
                </a:path>
              </a:pathLst>
            </a:custGeom>
            <a:solidFill>
              <a:srgbClr val="E5DB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24"/>
            <p:cNvSpPr/>
            <p:nvPr/>
          </p:nvSpPr>
          <p:spPr>
            <a:xfrm>
              <a:off x="8271029" y="10542307"/>
              <a:ext cx="119966" cy="269429"/>
            </a:xfrm>
            <a:custGeom>
              <a:rect b="b" l="l" r="r" t="t"/>
              <a:pathLst>
                <a:path extrusionOk="0" h="3535" w="1574">
                  <a:moveTo>
                    <a:pt x="306" y="0"/>
                  </a:moveTo>
                  <a:cubicBezTo>
                    <a:pt x="293" y="0"/>
                    <a:pt x="280" y="0"/>
                    <a:pt x="267" y="7"/>
                  </a:cubicBezTo>
                  <a:cubicBezTo>
                    <a:pt x="254" y="13"/>
                    <a:pt x="247" y="20"/>
                    <a:pt x="234" y="26"/>
                  </a:cubicBezTo>
                  <a:cubicBezTo>
                    <a:pt x="195" y="52"/>
                    <a:pt x="163" y="91"/>
                    <a:pt x="137" y="130"/>
                  </a:cubicBezTo>
                  <a:cubicBezTo>
                    <a:pt x="20" y="280"/>
                    <a:pt x="0" y="488"/>
                    <a:pt x="26" y="670"/>
                  </a:cubicBezTo>
                  <a:cubicBezTo>
                    <a:pt x="59" y="859"/>
                    <a:pt x="130" y="1034"/>
                    <a:pt x="176" y="1210"/>
                  </a:cubicBezTo>
                  <a:cubicBezTo>
                    <a:pt x="228" y="1386"/>
                    <a:pt x="267" y="1561"/>
                    <a:pt x="293" y="1737"/>
                  </a:cubicBezTo>
                  <a:cubicBezTo>
                    <a:pt x="351" y="2094"/>
                    <a:pt x="371" y="2465"/>
                    <a:pt x="306" y="2816"/>
                  </a:cubicBezTo>
                  <a:cubicBezTo>
                    <a:pt x="293" y="2907"/>
                    <a:pt x="267" y="2985"/>
                    <a:pt x="247" y="3083"/>
                  </a:cubicBezTo>
                  <a:cubicBezTo>
                    <a:pt x="234" y="3181"/>
                    <a:pt x="221" y="3291"/>
                    <a:pt x="286" y="3395"/>
                  </a:cubicBezTo>
                  <a:cubicBezTo>
                    <a:pt x="312" y="3447"/>
                    <a:pt x="358" y="3486"/>
                    <a:pt x="410" y="3512"/>
                  </a:cubicBezTo>
                  <a:cubicBezTo>
                    <a:pt x="441" y="3526"/>
                    <a:pt x="475" y="3534"/>
                    <a:pt x="510" y="3534"/>
                  </a:cubicBezTo>
                  <a:cubicBezTo>
                    <a:pt x="540" y="3534"/>
                    <a:pt x="571" y="3528"/>
                    <a:pt x="598" y="3512"/>
                  </a:cubicBezTo>
                  <a:cubicBezTo>
                    <a:pt x="716" y="3447"/>
                    <a:pt x="748" y="3337"/>
                    <a:pt x="794" y="3285"/>
                  </a:cubicBezTo>
                  <a:cubicBezTo>
                    <a:pt x="813" y="3259"/>
                    <a:pt x="846" y="3239"/>
                    <a:pt x="865" y="3233"/>
                  </a:cubicBezTo>
                  <a:cubicBezTo>
                    <a:pt x="885" y="3233"/>
                    <a:pt x="898" y="3233"/>
                    <a:pt x="917" y="3259"/>
                  </a:cubicBezTo>
                  <a:cubicBezTo>
                    <a:pt x="943" y="3285"/>
                    <a:pt x="956" y="3330"/>
                    <a:pt x="995" y="3382"/>
                  </a:cubicBezTo>
                  <a:cubicBezTo>
                    <a:pt x="1028" y="3428"/>
                    <a:pt x="1086" y="3460"/>
                    <a:pt x="1145" y="3473"/>
                  </a:cubicBezTo>
                  <a:cubicBezTo>
                    <a:pt x="1168" y="3479"/>
                    <a:pt x="1192" y="3481"/>
                    <a:pt x="1215" y="3481"/>
                  </a:cubicBezTo>
                  <a:cubicBezTo>
                    <a:pt x="1303" y="3481"/>
                    <a:pt x="1390" y="3445"/>
                    <a:pt x="1457" y="3389"/>
                  </a:cubicBezTo>
                  <a:cubicBezTo>
                    <a:pt x="1541" y="3311"/>
                    <a:pt x="1574" y="3200"/>
                    <a:pt x="1574" y="3096"/>
                  </a:cubicBezTo>
                  <a:cubicBezTo>
                    <a:pt x="1574" y="2992"/>
                    <a:pt x="1548" y="2894"/>
                    <a:pt x="1502" y="2803"/>
                  </a:cubicBezTo>
                  <a:cubicBezTo>
                    <a:pt x="1457" y="2719"/>
                    <a:pt x="1398" y="2641"/>
                    <a:pt x="1340" y="2569"/>
                  </a:cubicBezTo>
                  <a:cubicBezTo>
                    <a:pt x="1216" y="2426"/>
                    <a:pt x="1106" y="2290"/>
                    <a:pt x="1021" y="2133"/>
                  </a:cubicBezTo>
                  <a:cubicBezTo>
                    <a:pt x="859" y="1815"/>
                    <a:pt x="794" y="1444"/>
                    <a:pt x="852" y="1093"/>
                  </a:cubicBezTo>
                  <a:cubicBezTo>
                    <a:pt x="872" y="917"/>
                    <a:pt x="950" y="729"/>
                    <a:pt x="898" y="540"/>
                  </a:cubicBezTo>
                  <a:cubicBezTo>
                    <a:pt x="872" y="449"/>
                    <a:pt x="813" y="365"/>
                    <a:pt x="729" y="319"/>
                  </a:cubicBezTo>
                  <a:cubicBezTo>
                    <a:pt x="699" y="306"/>
                    <a:pt x="667" y="299"/>
                    <a:pt x="636" y="299"/>
                  </a:cubicBezTo>
                  <a:cubicBezTo>
                    <a:pt x="619" y="299"/>
                    <a:pt x="602" y="301"/>
                    <a:pt x="585" y="306"/>
                  </a:cubicBezTo>
                  <a:cubicBezTo>
                    <a:pt x="561" y="310"/>
                    <a:pt x="536" y="315"/>
                    <a:pt x="512" y="315"/>
                  </a:cubicBezTo>
                  <a:cubicBezTo>
                    <a:pt x="492" y="315"/>
                    <a:pt x="473" y="311"/>
                    <a:pt x="456" y="300"/>
                  </a:cubicBezTo>
                  <a:lnTo>
                    <a:pt x="456" y="300"/>
                  </a:lnTo>
                  <a:cubicBezTo>
                    <a:pt x="477" y="314"/>
                    <a:pt x="503" y="318"/>
                    <a:pt x="528" y="318"/>
                  </a:cubicBezTo>
                  <a:cubicBezTo>
                    <a:pt x="548" y="318"/>
                    <a:pt x="568" y="315"/>
                    <a:pt x="585" y="313"/>
                  </a:cubicBezTo>
                  <a:cubicBezTo>
                    <a:pt x="594" y="311"/>
                    <a:pt x="602" y="311"/>
                    <a:pt x="610" y="311"/>
                  </a:cubicBezTo>
                  <a:cubicBezTo>
                    <a:pt x="647" y="311"/>
                    <a:pt x="683" y="322"/>
                    <a:pt x="716" y="339"/>
                  </a:cubicBezTo>
                  <a:cubicBezTo>
                    <a:pt x="794" y="384"/>
                    <a:pt x="846" y="462"/>
                    <a:pt x="865" y="547"/>
                  </a:cubicBezTo>
                  <a:cubicBezTo>
                    <a:pt x="904" y="722"/>
                    <a:pt x="820" y="898"/>
                    <a:pt x="787" y="1080"/>
                  </a:cubicBezTo>
                  <a:cubicBezTo>
                    <a:pt x="716" y="1444"/>
                    <a:pt x="768" y="1841"/>
                    <a:pt x="930" y="2179"/>
                  </a:cubicBezTo>
                  <a:cubicBezTo>
                    <a:pt x="976" y="2264"/>
                    <a:pt x="1021" y="2348"/>
                    <a:pt x="1080" y="2426"/>
                  </a:cubicBezTo>
                  <a:cubicBezTo>
                    <a:pt x="1132" y="2504"/>
                    <a:pt x="1197" y="2569"/>
                    <a:pt x="1249" y="2641"/>
                  </a:cubicBezTo>
                  <a:cubicBezTo>
                    <a:pt x="1366" y="2777"/>
                    <a:pt x="1457" y="2933"/>
                    <a:pt x="1457" y="3096"/>
                  </a:cubicBezTo>
                  <a:cubicBezTo>
                    <a:pt x="1457" y="3174"/>
                    <a:pt x="1424" y="3252"/>
                    <a:pt x="1372" y="3298"/>
                  </a:cubicBezTo>
                  <a:cubicBezTo>
                    <a:pt x="1332" y="3333"/>
                    <a:pt x="1273" y="3356"/>
                    <a:pt x="1218" y="3356"/>
                  </a:cubicBezTo>
                  <a:cubicBezTo>
                    <a:pt x="1202" y="3356"/>
                    <a:pt x="1186" y="3354"/>
                    <a:pt x="1171" y="3350"/>
                  </a:cubicBezTo>
                  <a:cubicBezTo>
                    <a:pt x="1138" y="3343"/>
                    <a:pt x="1112" y="3324"/>
                    <a:pt x="1093" y="3304"/>
                  </a:cubicBezTo>
                  <a:cubicBezTo>
                    <a:pt x="1073" y="3278"/>
                    <a:pt x="1060" y="3233"/>
                    <a:pt x="1028" y="3187"/>
                  </a:cubicBezTo>
                  <a:cubicBezTo>
                    <a:pt x="1000" y="3143"/>
                    <a:pt x="939" y="3098"/>
                    <a:pt x="877" y="3098"/>
                  </a:cubicBezTo>
                  <a:cubicBezTo>
                    <a:pt x="867" y="3098"/>
                    <a:pt x="856" y="3100"/>
                    <a:pt x="846" y="3103"/>
                  </a:cubicBezTo>
                  <a:cubicBezTo>
                    <a:pt x="774" y="3122"/>
                    <a:pt x="729" y="3161"/>
                    <a:pt x="690" y="3200"/>
                  </a:cubicBezTo>
                  <a:cubicBezTo>
                    <a:pt x="657" y="3246"/>
                    <a:pt x="637" y="3291"/>
                    <a:pt x="611" y="3324"/>
                  </a:cubicBezTo>
                  <a:cubicBezTo>
                    <a:pt x="592" y="3356"/>
                    <a:pt x="566" y="3382"/>
                    <a:pt x="540" y="3395"/>
                  </a:cubicBezTo>
                  <a:cubicBezTo>
                    <a:pt x="531" y="3401"/>
                    <a:pt x="520" y="3404"/>
                    <a:pt x="507" y="3404"/>
                  </a:cubicBezTo>
                  <a:cubicBezTo>
                    <a:pt x="469" y="3404"/>
                    <a:pt x="420" y="3375"/>
                    <a:pt x="390" y="3330"/>
                  </a:cubicBezTo>
                  <a:cubicBezTo>
                    <a:pt x="358" y="3278"/>
                    <a:pt x="358" y="3194"/>
                    <a:pt x="371" y="3109"/>
                  </a:cubicBezTo>
                  <a:cubicBezTo>
                    <a:pt x="390" y="3024"/>
                    <a:pt x="410" y="2927"/>
                    <a:pt x="429" y="2836"/>
                  </a:cubicBezTo>
                  <a:cubicBezTo>
                    <a:pt x="488" y="2465"/>
                    <a:pt x="468" y="2088"/>
                    <a:pt x="397" y="1724"/>
                  </a:cubicBezTo>
                  <a:cubicBezTo>
                    <a:pt x="358" y="1542"/>
                    <a:pt x="312" y="1360"/>
                    <a:pt x="254" y="1184"/>
                  </a:cubicBezTo>
                  <a:cubicBezTo>
                    <a:pt x="202" y="1008"/>
                    <a:pt x="130" y="839"/>
                    <a:pt x="91" y="664"/>
                  </a:cubicBezTo>
                  <a:cubicBezTo>
                    <a:pt x="52" y="488"/>
                    <a:pt x="65" y="299"/>
                    <a:pt x="163" y="150"/>
                  </a:cubicBezTo>
                  <a:cubicBezTo>
                    <a:pt x="189" y="111"/>
                    <a:pt x="215" y="78"/>
                    <a:pt x="254" y="52"/>
                  </a:cubicBezTo>
                  <a:cubicBezTo>
                    <a:pt x="271" y="41"/>
                    <a:pt x="283" y="25"/>
                    <a:pt x="298" y="25"/>
                  </a:cubicBezTo>
                  <a:cubicBezTo>
                    <a:pt x="301" y="25"/>
                    <a:pt x="303" y="25"/>
                    <a:pt x="306" y="26"/>
                  </a:cubicBezTo>
                  <a:cubicBezTo>
                    <a:pt x="319" y="26"/>
                    <a:pt x="338" y="39"/>
                    <a:pt x="351" y="59"/>
                  </a:cubicBezTo>
                  <a:cubicBezTo>
                    <a:pt x="416" y="117"/>
                    <a:pt x="364" y="241"/>
                    <a:pt x="455" y="299"/>
                  </a:cubicBezTo>
                  <a:cubicBezTo>
                    <a:pt x="371" y="241"/>
                    <a:pt x="436" y="124"/>
                    <a:pt x="371" y="46"/>
                  </a:cubicBezTo>
                  <a:cubicBezTo>
                    <a:pt x="358" y="26"/>
                    <a:pt x="332" y="7"/>
                    <a:pt x="306" y="0"/>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24"/>
            <p:cNvSpPr/>
            <p:nvPr/>
          </p:nvSpPr>
          <p:spPr>
            <a:xfrm>
              <a:off x="8291836" y="10797026"/>
              <a:ext cx="82315" cy="169355"/>
            </a:xfrm>
            <a:custGeom>
              <a:rect b="b" l="l" r="r" t="t"/>
              <a:pathLst>
                <a:path extrusionOk="0" h="2222" w="1080">
                  <a:moveTo>
                    <a:pt x="762" y="0"/>
                  </a:moveTo>
                  <a:cubicBezTo>
                    <a:pt x="758" y="0"/>
                    <a:pt x="753" y="1"/>
                    <a:pt x="748" y="1"/>
                  </a:cubicBezTo>
                  <a:cubicBezTo>
                    <a:pt x="696" y="8"/>
                    <a:pt x="657" y="53"/>
                    <a:pt x="612" y="79"/>
                  </a:cubicBezTo>
                  <a:cubicBezTo>
                    <a:pt x="527" y="131"/>
                    <a:pt x="417" y="131"/>
                    <a:pt x="319" y="138"/>
                  </a:cubicBezTo>
                  <a:cubicBezTo>
                    <a:pt x="221" y="144"/>
                    <a:pt x="111" y="170"/>
                    <a:pt x="59" y="261"/>
                  </a:cubicBezTo>
                  <a:cubicBezTo>
                    <a:pt x="0" y="365"/>
                    <a:pt x="78" y="508"/>
                    <a:pt x="189" y="560"/>
                  </a:cubicBezTo>
                  <a:cubicBezTo>
                    <a:pt x="228" y="580"/>
                    <a:pt x="273" y="593"/>
                    <a:pt x="306" y="619"/>
                  </a:cubicBezTo>
                  <a:cubicBezTo>
                    <a:pt x="377" y="671"/>
                    <a:pt x="391" y="775"/>
                    <a:pt x="391" y="866"/>
                  </a:cubicBezTo>
                  <a:cubicBezTo>
                    <a:pt x="397" y="1178"/>
                    <a:pt x="319" y="1490"/>
                    <a:pt x="182" y="1770"/>
                  </a:cubicBezTo>
                  <a:cubicBezTo>
                    <a:pt x="143" y="1848"/>
                    <a:pt x="98" y="1933"/>
                    <a:pt x="91" y="2017"/>
                  </a:cubicBezTo>
                  <a:cubicBezTo>
                    <a:pt x="85" y="2102"/>
                    <a:pt x="137" y="2206"/>
                    <a:pt x="221" y="2219"/>
                  </a:cubicBezTo>
                  <a:cubicBezTo>
                    <a:pt x="231" y="2221"/>
                    <a:pt x="241" y="2222"/>
                    <a:pt x="250" y="2222"/>
                  </a:cubicBezTo>
                  <a:cubicBezTo>
                    <a:pt x="329" y="2222"/>
                    <a:pt x="397" y="2153"/>
                    <a:pt x="456" y="2095"/>
                  </a:cubicBezTo>
                  <a:cubicBezTo>
                    <a:pt x="495" y="2056"/>
                    <a:pt x="547" y="2017"/>
                    <a:pt x="605" y="2004"/>
                  </a:cubicBezTo>
                  <a:cubicBezTo>
                    <a:pt x="620" y="1998"/>
                    <a:pt x="634" y="1995"/>
                    <a:pt x="649" y="1995"/>
                  </a:cubicBezTo>
                  <a:cubicBezTo>
                    <a:pt x="667" y="1995"/>
                    <a:pt x="685" y="2000"/>
                    <a:pt x="703" y="2011"/>
                  </a:cubicBezTo>
                  <a:cubicBezTo>
                    <a:pt x="735" y="2030"/>
                    <a:pt x="761" y="2069"/>
                    <a:pt x="787" y="2095"/>
                  </a:cubicBezTo>
                  <a:cubicBezTo>
                    <a:pt x="820" y="2133"/>
                    <a:pt x="872" y="2163"/>
                    <a:pt x="924" y="2163"/>
                  </a:cubicBezTo>
                  <a:cubicBezTo>
                    <a:pt x="944" y="2163"/>
                    <a:pt x="964" y="2158"/>
                    <a:pt x="982" y="2147"/>
                  </a:cubicBezTo>
                  <a:cubicBezTo>
                    <a:pt x="1080" y="2089"/>
                    <a:pt x="1047" y="1952"/>
                    <a:pt x="1008" y="1855"/>
                  </a:cubicBezTo>
                  <a:cubicBezTo>
                    <a:pt x="872" y="1477"/>
                    <a:pt x="826" y="1074"/>
                    <a:pt x="878" y="684"/>
                  </a:cubicBezTo>
                  <a:cubicBezTo>
                    <a:pt x="898" y="528"/>
                    <a:pt x="930" y="372"/>
                    <a:pt x="917" y="209"/>
                  </a:cubicBezTo>
                  <a:cubicBezTo>
                    <a:pt x="905" y="116"/>
                    <a:pt x="851" y="0"/>
                    <a:pt x="762" y="0"/>
                  </a:cubicBezTo>
                  <a:close/>
                </a:path>
              </a:pathLst>
            </a:custGeom>
            <a:solidFill>
              <a:srgbClr val="E5DB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24"/>
            <p:cNvSpPr/>
            <p:nvPr/>
          </p:nvSpPr>
          <p:spPr>
            <a:xfrm>
              <a:off x="8288864" y="10792072"/>
              <a:ext cx="84830" cy="175758"/>
            </a:xfrm>
            <a:custGeom>
              <a:rect b="b" l="l" r="r" t="t"/>
              <a:pathLst>
                <a:path extrusionOk="0" h="2306" w="1113">
                  <a:moveTo>
                    <a:pt x="803" y="0"/>
                  </a:moveTo>
                  <a:cubicBezTo>
                    <a:pt x="757" y="0"/>
                    <a:pt x="712" y="23"/>
                    <a:pt x="683" y="40"/>
                  </a:cubicBezTo>
                  <a:cubicBezTo>
                    <a:pt x="651" y="60"/>
                    <a:pt x="631" y="79"/>
                    <a:pt x="612" y="92"/>
                  </a:cubicBezTo>
                  <a:cubicBezTo>
                    <a:pt x="566" y="118"/>
                    <a:pt x="514" y="125"/>
                    <a:pt x="456" y="131"/>
                  </a:cubicBezTo>
                  <a:cubicBezTo>
                    <a:pt x="390" y="131"/>
                    <a:pt x="325" y="131"/>
                    <a:pt x="254" y="151"/>
                  </a:cubicBezTo>
                  <a:cubicBezTo>
                    <a:pt x="182" y="164"/>
                    <a:pt x="98" y="203"/>
                    <a:pt x="52" y="274"/>
                  </a:cubicBezTo>
                  <a:cubicBezTo>
                    <a:pt x="0" y="352"/>
                    <a:pt x="7" y="456"/>
                    <a:pt x="39" y="521"/>
                  </a:cubicBezTo>
                  <a:cubicBezTo>
                    <a:pt x="72" y="599"/>
                    <a:pt x="130" y="658"/>
                    <a:pt x="208" y="690"/>
                  </a:cubicBezTo>
                  <a:cubicBezTo>
                    <a:pt x="241" y="703"/>
                    <a:pt x="273" y="710"/>
                    <a:pt x="293" y="723"/>
                  </a:cubicBezTo>
                  <a:cubicBezTo>
                    <a:pt x="312" y="736"/>
                    <a:pt x="325" y="749"/>
                    <a:pt x="338" y="769"/>
                  </a:cubicBezTo>
                  <a:cubicBezTo>
                    <a:pt x="358" y="801"/>
                    <a:pt x="371" y="860"/>
                    <a:pt x="371" y="925"/>
                  </a:cubicBezTo>
                  <a:cubicBezTo>
                    <a:pt x="371" y="1048"/>
                    <a:pt x="364" y="1172"/>
                    <a:pt x="345" y="1295"/>
                  </a:cubicBezTo>
                  <a:cubicBezTo>
                    <a:pt x="325" y="1419"/>
                    <a:pt x="299" y="1542"/>
                    <a:pt x="254" y="1660"/>
                  </a:cubicBezTo>
                  <a:cubicBezTo>
                    <a:pt x="234" y="1718"/>
                    <a:pt x="208" y="1777"/>
                    <a:pt x="182" y="1835"/>
                  </a:cubicBezTo>
                  <a:cubicBezTo>
                    <a:pt x="156" y="1894"/>
                    <a:pt x="124" y="1952"/>
                    <a:pt x="111" y="2017"/>
                  </a:cubicBezTo>
                  <a:cubicBezTo>
                    <a:pt x="91" y="2089"/>
                    <a:pt x="98" y="2167"/>
                    <a:pt x="143" y="2225"/>
                  </a:cubicBezTo>
                  <a:cubicBezTo>
                    <a:pt x="168" y="2275"/>
                    <a:pt x="224" y="2306"/>
                    <a:pt x="280" y="2306"/>
                  </a:cubicBezTo>
                  <a:cubicBezTo>
                    <a:pt x="298" y="2306"/>
                    <a:pt x="315" y="2303"/>
                    <a:pt x="332" y="2297"/>
                  </a:cubicBezTo>
                  <a:cubicBezTo>
                    <a:pt x="469" y="2251"/>
                    <a:pt x="514" y="2108"/>
                    <a:pt x="644" y="2069"/>
                  </a:cubicBezTo>
                  <a:lnTo>
                    <a:pt x="644" y="2069"/>
                  </a:lnTo>
                  <a:cubicBezTo>
                    <a:pt x="508" y="2095"/>
                    <a:pt x="436" y="2238"/>
                    <a:pt x="319" y="2264"/>
                  </a:cubicBezTo>
                  <a:cubicBezTo>
                    <a:pt x="310" y="2267"/>
                    <a:pt x="301" y="2268"/>
                    <a:pt x="292" y="2268"/>
                  </a:cubicBezTo>
                  <a:cubicBezTo>
                    <a:pt x="248" y="2268"/>
                    <a:pt x="204" y="2242"/>
                    <a:pt x="182" y="2199"/>
                  </a:cubicBezTo>
                  <a:cubicBezTo>
                    <a:pt x="156" y="2147"/>
                    <a:pt x="156" y="2089"/>
                    <a:pt x="169" y="2037"/>
                  </a:cubicBezTo>
                  <a:cubicBezTo>
                    <a:pt x="189" y="1978"/>
                    <a:pt x="215" y="1926"/>
                    <a:pt x="247" y="1868"/>
                  </a:cubicBezTo>
                  <a:cubicBezTo>
                    <a:pt x="280" y="1809"/>
                    <a:pt x="306" y="1751"/>
                    <a:pt x="332" y="1692"/>
                  </a:cubicBezTo>
                  <a:cubicBezTo>
                    <a:pt x="384" y="1568"/>
                    <a:pt x="423" y="1445"/>
                    <a:pt x="449" y="1315"/>
                  </a:cubicBezTo>
                  <a:cubicBezTo>
                    <a:pt x="475" y="1185"/>
                    <a:pt x="488" y="1055"/>
                    <a:pt x="488" y="918"/>
                  </a:cubicBezTo>
                  <a:cubicBezTo>
                    <a:pt x="488" y="853"/>
                    <a:pt x="482" y="775"/>
                    <a:pt x="443" y="703"/>
                  </a:cubicBezTo>
                  <a:cubicBezTo>
                    <a:pt x="423" y="671"/>
                    <a:pt x="390" y="632"/>
                    <a:pt x="351" y="612"/>
                  </a:cubicBezTo>
                  <a:cubicBezTo>
                    <a:pt x="312" y="593"/>
                    <a:pt x="280" y="586"/>
                    <a:pt x="260" y="573"/>
                  </a:cubicBezTo>
                  <a:cubicBezTo>
                    <a:pt x="169" y="534"/>
                    <a:pt x="111" y="411"/>
                    <a:pt x="163" y="346"/>
                  </a:cubicBezTo>
                  <a:cubicBezTo>
                    <a:pt x="182" y="313"/>
                    <a:pt x="228" y="294"/>
                    <a:pt x="280" y="281"/>
                  </a:cubicBezTo>
                  <a:cubicBezTo>
                    <a:pt x="332" y="268"/>
                    <a:pt x="397" y="268"/>
                    <a:pt x="462" y="261"/>
                  </a:cubicBezTo>
                  <a:cubicBezTo>
                    <a:pt x="527" y="255"/>
                    <a:pt x="605" y="248"/>
                    <a:pt x="677" y="209"/>
                  </a:cubicBezTo>
                  <a:cubicBezTo>
                    <a:pt x="743" y="167"/>
                    <a:pt x="776" y="130"/>
                    <a:pt x="801" y="130"/>
                  </a:cubicBezTo>
                  <a:cubicBezTo>
                    <a:pt x="803" y="130"/>
                    <a:pt x="805" y="131"/>
                    <a:pt x="807" y="131"/>
                  </a:cubicBezTo>
                  <a:cubicBezTo>
                    <a:pt x="826" y="131"/>
                    <a:pt x="859" y="170"/>
                    <a:pt x="878" y="222"/>
                  </a:cubicBezTo>
                  <a:cubicBezTo>
                    <a:pt x="891" y="268"/>
                    <a:pt x="898" y="326"/>
                    <a:pt x="891" y="391"/>
                  </a:cubicBezTo>
                  <a:cubicBezTo>
                    <a:pt x="891" y="508"/>
                    <a:pt x="865" y="638"/>
                    <a:pt x="852" y="769"/>
                  </a:cubicBezTo>
                  <a:cubicBezTo>
                    <a:pt x="839" y="899"/>
                    <a:pt x="839" y="1029"/>
                    <a:pt x="846" y="1159"/>
                  </a:cubicBezTo>
                  <a:cubicBezTo>
                    <a:pt x="865" y="1419"/>
                    <a:pt x="924" y="1679"/>
                    <a:pt x="1015" y="1920"/>
                  </a:cubicBezTo>
                  <a:cubicBezTo>
                    <a:pt x="1041" y="1978"/>
                    <a:pt x="1060" y="2037"/>
                    <a:pt x="1060" y="2095"/>
                  </a:cubicBezTo>
                  <a:cubicBezTo>
                    <a:pt x="1060" y="2154"/>
                    <a:pt x="1028" y="2206"/>
                    <a:pt x="969" y="2212"/>
                  </a:cubicBezTo>
                  <a:cubicBezTo>
                    <a:pt x="911" y="2212"/>
                    <a:pt x="852" y="2180"/>
                    <a:pt x="813" y="2134"/>
                  </a:cubicBezTo>
                  <a:cubicBezTo>
                    <a:pt x="794" y="2108"/>
                    <a:pt x="768" y="2082"/>
                    <a:pt x="735" y="2069"/>
                  </a:cubicBezTo>
                  <a:cubicBezTo>
                    <a:pt x="722" y="2063"/>
                    <a:pt x="706" y="2059"/>
                    <a:pt x="690" y="2059"/>
                  </a:cubicBezTo>
                  <a:cubicBezTo>
                    <a:pt x="673" y="2059"/>
                    <a:pt x="657" y="2063"/>
                    <a:pt x="644" y="2069"/>
                  </a:cubicBezTo>
                  <a:cubicBezTo>
                    <a:pt x="655" y="2067"/>
                    <a:pt x="667" y="2065"/>
                    <a:pt x="679" y="2065"/>
                  </a:cubicBezTo>
                  <a:cubicBezTo>
                    <a:pt x="697" y="2065"/>
                    <a:pt x="716" y="2068"/>
                    <a:pt x="735" y="2076"/>
                  </a:cubicBezTo>
                  <a:cubicBezTo>
                    <a:pt x="761" y="2095"/>
                    <a:pt x="781" y="2121"/>
                    <a:pt x="800" y="2147"/>
                  </a:cubicBezTo>
                  <a:cubicBezTo>
                    <a:pt x="833" y="2199"/>
                    <a:pt x="891" y="2245"/>
                    <a:pt x="969" y="2245"/>
                  </a:cubicBezTo>
                  <a:cubicBezTo>
                    <a:pt x="1002" y="2245"/>
                    <a:pt x="1041" y="2232"/>
                    <a:pt x="1067" y="2199"/>
                  </a:cubicBezTo>
                  <a:cubicBezTo>
                    <a:pt x="1093" y="2173"/>
                    <a:pt x="1106" y="2134"/>
                    <a:pt x="1106" y="2102"/>
                  </a:cubicBezTo>
                  <a:cubicBezTo>
                    <a:pt x="1112" y="2030"/>
                    <a:pt x="1093" y="1965"/>
                    <a:pt x="1073" y="1900"/>
                  </a:cubicBezTo>
                  <a:cubicBezTo>
                    <a:pt x="995" y="1660"/>
                    <a:pt x="956" y="1406"/>
                    <a:pt x="950" y="1159"/>
                  </a:cubicBezTo>
                  <a:cubicBezTo>
                    <a:pt x="950" y="1029"/>
                    <a:pt x="956" y="905"/>
                    <a:pt x="969" y="782"/>
                  </a:cubicBezTo>
                  <a:cubicBezTo>
                    <a:pt x="989" y="658"/>
                    <a:pt x="1015" y="528"/>
                    <a:pt x="1021" y="391"/>
                  </a:cubicBezTo>
                  <a:cubicBezTo>
                    <a:pt x="1021" y="359"/>
                    <a:pt x="1021" y="326"/>
                    <a:pt x="1021" y="287"/>
                  </a:cubicBezTo>
                  <a:cubicBezTo>
                    <a:pt x="1021" y="255"/>
                    <a:pt x="1015" y="216"/>
                    <a:pt x="1002" y="177"/>
                  </a:cubicBezTo>
                  <a:cubicBezTo>
                    <a:pt x="989" y="144"/>
                    <a:pt x="969" y="105"/>
                    <a:pt x="943" y="73"/>
                  </a:cubicBezTo>
                  <a:cubicBezTo>
                    <a:pt x="917" y="40"/>
                    <a:pt x="872" y="8"/>
                    <a:pt x="820" y="1"/>
                  </a:cubicBezTo>
                  <a:cubicBezTo>
                    <a:pt x="814" y="0"/>
                    <a:pt x="809" y="0"/>
                    <a:pt x="803" y="0"/>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24"/>
            <p:cNvSpPr/>
            <p:nvPr/>
          </p:nvSpPr>
          <p:spPr>
            <a:xfrm>
              <a:off x="8300754" y="10961123"/>
              <a:ext cx="72407" cy="44206"/>
            </a:xfrm>
            <a:custGeom>
              <a:rect b="b" l="l" r="r" t="t"/>
              <a:pathLst>
                <a:path extrusionOk="0" h="580" w="950">
                  <a:moveTo>
                    <a:pt x="701" y="0"/>
                  </a:moveTo>
                  <a:cubicBezTo>
                    <a:pt x="698" y="0"/>
                    <a:pt x="694" y="1"/>
                    <a:pt x="690" y="1"/>
                  </a:cubicBezTo>
                  <a:cubicBezTo>
                    <a:pt x="638" y="7"/>
                    <a:pt x="586" y="40"/>
                    <a:pt x="540" y="53"/>
                  </a:cubicBezTo>
                  <a:cubicBezTo>
                    <a:pt x="436" y="92"/>
                    <a:pt x="319" y="79"/>
                    <a:pt x="215" y="105"/>
                  </a:cubicBezTo>
                  <a:cubicBezTo>
                    <a:pt x="104" y="137"/>
                    <a:pt x="0" y="235"/>
                    <a:pt x="26" y="339"/>
                  </a:cubicBezTo>
                  <a:cubicBezTo>
                    <a:pt x="39" y="404"/>
                    <a:pt x="104" y="450"/>
                    <a:pt x="169" y="476"/>
                  </a:cubicBezTo>
                  <a:cubicBezTo>
                    <a:pt x="234" y="495"/>
                    <a:pt x="300" y="502"/>
                    <a:pt x="371" y="515"/>
                  </a:cubicBezTo>
                  <a:cubicBezTo>
                    <a:pt x="456" y="534"/>
                    <a:pt x="534" y="580"/>
                    <a:pt x="625" y="580"/>
                  </a:cubicBezTo>
                  <a:cubicBezTo>
                    <a:pt x="729" y="580"/>
                    <a:pt x="833" y="528"/>
                    <a:pt x="891" y="437"/>
                  </a:cubicBezTo>
                  <a:cubicBezTo>
                    <a:pt x="943" y="346"/>
                    <a:pt x="950" y="228"/>
                    <a:pt x="898" y="137"/>
                  </a:cubicBezTo>
                  <a:cubicBezTo>
                    <a:pt x="861" y="63"/>
                    <a:pt x="782" y="0"/>
                    <a:pt x="701" y="0"/>
                  </a:cubicBezTo>
                  <a:close/>
                </a:path>
              </a:pathLst>
            </a:custGeom>
            <a:solidFill>
              <a:srgbClr val="E5DB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24"/>
            <p:cNvSpPr/>
            <p:nvPr/>
          </p:nvSpPr>
          <p:spPr>
            <a:xfrm>
              <a:off x="8297248" y="10960741"/>
              <a:ext cx="75913" cy="47407"/>
            </a:xfrm>
            <a:custGeom>
              <a:rect b="b" l="l" r="r" t="t"/>
              <a:pathLst>
                <a:path extrusionOk="0" h="622" w="996">
                  <a:moveTo>
                    <a:pt x="743" y="0"/>
                  </a:moveTo>
                  <a:cubicBezTo>
                    <a:pt x="728" y="0"/>
                    <a:pt x="712" y="2"/>
                    <a:pt x="697" y="6"/>
                  </a:cubicBezTo>
                  <a:cubicBezTo>
                    <a:pt x="651" y="19"/>
                    <a:pt x="599" y="38"/>
                    <a:pt x="554" y="45"/>
                  </a:cubicBezTo>
                  <a:cubicBezTo>
                    <a:pt x="508" y="58"/>
                    <a:pt x="463" y="58"/>
                    <a:pt x="411" y="58"/>
                  </a:cubicBezTo>
                  <a:cubicBezTo>
                    <a:pt x="365" y="58"/>
                    <a:pt x="313" y="58"/>
                    <a:pt x="254" y="64"/>
                  </a:cubicBezTo>
                  <a:cubicBezTo>
                    <a:pt x="202" y="77"/>
                    <a:pt x="144" y="97"/>
                    <a:pt x="98" y="136"/>
                  </a:cubicBezTo>
                  <a:cubicBezTo>
                    <a:pt x="53" y="175"/>
                    <a:pt x="7" y="227"/>
                    <a:pt x="1" y="305"/>
                  </a:cubicBezTo>
                  <a:cubicBezTo>
                    <a:pt x="1" y="377"/>
                    <a:pt x="40" y="448"/>
                    <a:pt x="92" y="487"/>
                  </a:cubicBezTo>
                  <a:cubicBezTo>
                    <a:pt x="137" y="526"/>
                    <a:pt x="202" y="546"/>
                    <a:pt x="254" y="559"/>
                  </a:cubicBezTo>
                  <a:cubicBezTo>
                    <a:pt x="306" y="565"/>
                    <a:pt x="359" y="572"/>
                    <a:pt x="398" y="578"/>
                  </a:cubicBezTo>
                  <a:cubicBezTo>
                    <a:pt x="473" y="589"/>
                    <a:pt x="557" y="622"/>
                    <a:pt x="647" y="622"/>
                  </a:cubicBezTo>
                  <a:cubicBezTo>
                    <a:pt x="665" y="622"/>
                    <a:pt x="684" y="621"/>
                    <a:pt x="703" y="617"/>
                  </a:cubicBezTo>
                  <a:cubicBezTo>
                    <a:pt x="814" y="598"/>
                    <a:pt x="905" y="526"/>
                    <a:pt x="950" y="429"/>
                  </a:cubicBezTo>
                  <a:cubicBezTo>
                    <a:pt x="996" y="337"/>
                    <a:pt x="996" y="227"/>
                    <a:pt x="944" y="142"/>
                  </a:cubicBezTo>
                  <a:lnTo>
                    <a:pt x="944" y="142"/>
                  </a:lnTo>
                  <a:cubicBezTo>
                    <a:pt x="989" y="227"/>
                    <a:pt x="989" y="337"/>
                    <a:pt x="937" y="422"/>
                  </a:cubicBezTo>
                  <a:cubicBezTo>
                    <a:pt x="885" y="507"/>
                    <a:pt x="788" y="552"/>
                    <a:pt x="697" y="552"/>
                  </a:cubicBezTo>
                  <a:cubicBezTo>
                    <a:pt x="612" y="546"/>
                    <a:pt x="528" y="494"/>
                    <a:pt x="424" y="468"/>
                  </a:cubicBezTo>
                  <a:cubicBezTo>
                    <a:pt x="320" y="435"/>
                    <a:pt x="228" y="429"/>
                    <a:pt x="176" y="383"/>
                  </a:cubicBezTo>
                  <a:cubicBezTo>
                    <a:pt x="118" y="337"/>
                    <a:pt x="118" y="279"/>
                    <a:pt x="176" y="220"/>
                  </a:cubicBezTo>
                  <a:cubicBezTo>
                    <a:pt x="228" y="162"/>
                    <a:pt x="320" y="142"/>
                    <a:pt x="417" y="123"/>
                  </a:cubicBezTo>
                  <a:cubicBezTo>
                    <a:pt x="469" y="110"/>
                    <a:pt x="515" y="103"/>
                    <a:pt x="567" y="84"/>
                  </a:cubicBezTo>
                  <a:cubicBezTo>
                    <a:pt x="619" y="71"/>
                    <a:pt x="658" y="38"/>
                    <a:pt x="703" y="25"/>
                  </a:cubicBezTo>
                  <a:cubicBezTo>
                    <a:pt x="721" y="18"/>
                    <a:pt x="740" y="14"/>
                    <a:pt x="759" y="14"/>
                  </a:cubicBezTo>
                  <a:cubicBezTo>
                    <a:pt x="789" y="14"/>
                    <a:pt x="819" y="23"/>
                    <a:pt x="846" y="38"/>
                  </a:cubicBezTo>
                  <a:cubicBezTo>
                    <a:pt x="885" y="58"/>
                    <a:pt x="924" y="97"/>
                    <a:pt x="944" y="142"/>
                  </a:cubicBezTo>
                  <a:lnTo>
                    <a:pt x="944" y="142"/>
                  </a:lnTo>
                  <a:cubicBezTo>
                    <a:pt x="910" y="64"/>
                    <a:pt x="834" y="0"/>
                    <a:pt x="743" y="0"/>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24"/>
            <p:cNvSpPr/>
            <p:nvPr/>
          </p:nvSpPr>
          <p:spPr>
            <a:xfrm>
              <a:off x="8210512" y="11002814"/>
              <a:ext cx="77437" cy="43292"/>
            </a:xfrm>
            <a:custGeom>
              <a:rect b="b" l="l" r="r" t="t"/>
              <a:pathLst>
                <a:path extrusionOk="0" h="568" w="1016">
                  <a:moveTo>
                    <a:pt x="970" y="0"/>
                  </a:moveTo>
                  <a:cubicBezTo>
                    <a:pt x="957" y="0"/>
                    <a:pt x="944" y="7"/>
                    <a:pt x="931" y="13"/>
                  </a:cubicBezTo>
                  <a:cubicBezTo>
                    <a:pt x="684" y="169"/>
                    <a:pt x="410" y="293"/>
                    <a:pt x="124" y="377"/>
                  </a:cubicBezTo>
                  <a:cubicBezTo>
                    <a:pt x="79" y="390"/>
                    <a:pt x="20" y="416"/>
                    <a:pt x="7" y="468"/>
                  </a:cubicBezTo>
                  <a:cubicBezTo>
                    <a:pt x="1" y="514"/>
                    <a:pt x="46" y="559"/>
                    <a:pt x="98" y="566"/>
                  </a:cubicBezTo>
                  <a:cubicBezTo>
                    <a:pt x="105" y="567"/>
                    <a:pt x="112" y="567"/>
                    <a:pt x="118" y="567"/>
                  </a:cubicBezTo>
                  <a:cubicBezTo>
                    <a:pt x="162" y="567"/>
                    <a:pt x="202" y="549"/>
                    <a:pt x="241" y="527"/>
                  </a:cubicBezTo>
                  <a:cubicBezTo>
                    <a:pt x="417" y="449"/>
                    <a:pt x="593" y="371"/>
                    <a:pt x="775" y="293"/>
                  </a:cubicBezTo>
                  <a:cubicBezTo>
                    <a:pt x="885" y="247"/>
                    <a:pt x="1015" y="163"/>
                    <a:pt x="996" y="39"/>
                  </a:cubicBezTo>
                  <a:cubicBezTo>
                    <a:pt x="996" y="26"/>
                    <a:pt x="983" y="0"/>
                    <a:pt x="970" y="0"/>
                  </a:cubicBezTo>
                  <a:close/>
                </a:path>
              </a:pathLst>
            </a:custGeom>
            <a:solidFill>
              <a:srgbClr val="E5DB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24"/>
            <p:cNvSpPr/>
            <p:nvPr/>
          </p:nvSpPr>
          <p:spPr>
            <a:xfrm>
              <a:off x="8210969" y="10997859"/>
              <a:ext cx="80943" cy="48246"/>
            </a:xfrm>
            <a:custGeom>
              <a:rect b="b" l="l" r="r" t="t"/>
              <a:pathLst>
                <a:path extrusionOk="0" h="633" w="1062">
                  <a:moveTo>
                    <a:pt x="967" y="127"/>
                  </a:moveTo>
                  <a:cubicBezTo>
                    <a:pt x="972" y="127"/>
                    <a:pt x="970" y="130"/>
                    <a:pt x="957" y="130"/>
                  </a:cubicBezTo>
                  <a:cubicBezTo>
                    <a:pt x="962" y="128"/>
                    <a:pt x="965" y="127"/>
                    <a:pt x="967" y="127"/>
                  </a:cubicBezTo>
                  <a:close/>
                  <a:moveTo>
                    <a:pt x="964" y="0"/>
                  </a:moveTo>
                  <a:cubicBezTo>
                    <a:pt x="918" y="0"/>
                    <a:pt x="899" y="20"/>
                    <a:pt x="892" y="26"/>
                  </a:cubicBezTo>
                  <a:lnTo>
                    <a:pt x="769" y="104"/>
                  </a:lnTo>
                  <a:cubicBezTo>
                    <a:pt x="684" y="156"/>
                    <a:pt x="606" y="208"/>
                    <a:pt x="515" y="260"/>
                  </a:cubicBezTo>
                  <a:cubicBezTo>
                    <a:pt x="430" y="306"/>
                    <a:pt x="346" y="351"/>
                    <a:pt x="255" y="390"/>
                  </a:cubicBezTo>
                  <a:cubicBezTo>
                    <a:pt x="209" y="410"/>
                    <a:pt x="164" y="423"/>
                    <a:pt x="112" y="442"/>
                  </a:cubicBezTo>
                  <a:cubicBezTo>
                    <a:pt x="66" y="455"/>
                    <a:pt x="14" y="475"/>
                    <a:pt x="1" y="533"/>
                  </a:cubicBezTo>
                  <a:cubicBezTo>
                    <a:pt x="14" y="481"/>
                    <a:pt x="73" y="462"/>
                    <a:pt x="118" y="449"/>
                  </a:cubicBezTo>
                  <a:lnTo>
                    <a:pt x="261" y="403"/>
                  </a:lnTo>
                  <a:cubicBezTo>
                    <a:pt x="352" y="377"/>
                    <a:pt x="450" y="351"/>
                    <a:pt x="547" y="319"/>
                  </a:cubicBezTo>
                  <a:cubicBezTo>
                    <a:pt x="639" y="286"/>
                    <a:pt x="736" y="247"/>
                    <a:pt x="827" y="202"/>
                  </a:cubicBezTo>
                  <a:cubicBezTo>
                    <a:pt x="861" y="187"/>
                    <a:pt x="891" y="169"/>
                    <a:pt x="924" y="150"/>
                  </a:cubicBezTo>
                  <a:lnTo>
                    <a:pt x="924" y="150"/>
                  </a:lnTo>
                  <a:cubicBezTo>
                    <a:pt x="912" y="206"/>
                    <a:pt x="831" y="262"/>
                    <a:pt x="756" y="299"/>
                  </a:cubicBezTo>
                  <a:cubicBezTo>
                    <a:pt x="671" y="345"/>
                    <a:pt x="580" y="397"/>
                    <a:pt x="495" y="442"/>
                  </a:cubicBezTo>
                  <a:cubicBezTo>
                    <a:pt x="404" y="494"/>
                    <a:pt x="320" y="540"/>
                    <a:pt x="229" y="585"/>
                  </a:cubicBezTo>
                  <a:cubicBezTo>
                    <a:pt x="194" y="603"/>
                    <a:pt x="154" y="625"/>
                    <a:pt x="109" y="625"/>
                  </a:cubicBezTo>
                  <a:cubicBezTo>
                    <a:pt x="103" y="625"/>
                    <a:pt x="98" y="625"/>
                    <a:pt x="92" y="624"/>
                  </a:cubicBezTo>
                  <a:cubicBezTo>
                    <a:pt x="50" y="624"/>
                    <a:pt x="1" y="584"/>
                    <a:pt x="1" y="542"/>
                  </a:cubicBezTo>
                  <a:lnTo>
                    <a:pt x="1" y="542"/>
                  </a:lnTo>
                  <a:cubicBezTo>
                    <a:pt x="1" y="584"/>
                    <a:pt x="50" y="625"/>
                    <a:pt x="92" y="631"/>
                  </a:cubicBezTo>
                  <a:cubicBezTo>
                    <a:pt x="99" y="632"/>
                    <a:pt x="106" y="632"/>
                    <a:pt x="114" y="632"/>
                  </a:cubicBezTo>
                  <a:cubicBezTo>
                    <a:pt x="158" y="632"/>
                    <a:pt x="203" y="616"/>
                    <a:pt x="242" y="605"/>
                  </a:cubicBezTo>
                  <a:cubicBezTo>
                    <a:pt x="333" y="566"/>
                    <a:pt x="424" y="533"/>
                    <a:pt x="521" y="507"/>
                  </a:cubicBezTo>
                  <a:cubicBezTo>
                    <a:pt x="613" y="475"/>
                    <a:pt x="710" y="442"/>
                    <a:pt x="801" y="403"/>
                  </a:cubicBezTo>
                  <a:cubicBezTo>
                    <a:pt x="853" y="384"/>
                    <a:pt x="899" y="364"/>
                    <a:pt x="944" y="332"/>
                  </a:cubicBezTo>
                  <a:cubicBezTo>
                    <a:pt x="990" y="293"/>
                    <a:pt x="1035" y="247"/>
                    <a:pt x="1055" y="176"/>
                  </a:cubicBezTo>
                  <a:cubicBezTo>
                    <a:pt x="1061" y="156"/>
                    <a:pt x="1061" y="137"/>
                    <a:pt x="1061" y="117"/>
                  </a:cubicBezTo>
                  <a:cubicBezTo>
                    <a:pt x="1061" y="104"/>
                    <a:pt x="1055" y="85"/>
                    <a:pt x="1048" y="59"/>
                  </a:cubicBezTo>
                  <a:cubicBezTo>
                    <a:pt x="1035" y="39"/>
                    <a:pt x="1009" y="0"/>
                    <a:pt x="964" y="0"/>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24"/>
            <p:cNvSpPr/>
            <p:nvPr/>
          </p:nvSpPr>
          <p:spPr>
            <a:xfrm>
              <a:off x="8233301" y="11006624"/>
              <a:ext cx="77894" cy="55791"/>
            </a:xfrm>
            <a:custGeom>
              <a:rect b="b" l="l" r="r" t="t"/>
              <a:pathLst>
                <a:path extrusionOk="0" h="732" w="1022">
                  <a:moveTo>
                    <a:pt x="979" y="1"/>
                  </a:moveTo>
                  <a:cubicBezTo>
                    <a:pt x="885" y="1"/>
                    <a:pt x="802" y="73"/>
                    <a:pt x="729" y="139"/>
                  </a:cubicBezTo>
                  <a:cubicBezTo>
                    <a:pt x="573" y="275"/>
                    <a:pt x="404" y="399"/>
                    <a:pt x="215" y="490"/>
                  </a:cubicBezTo>
                  <a:cubicBezTo>
                    <a:pt x="118" y="542"/>
                    <a:pt x="1" y="626"/>
                    <a:pt x="27" y="731"/>
                  </a:cubicBezTo>
                  <a:cubicBezTo>
                    <a:pt x="32" y="731"/>
                    <a:pt x="37" y="731"/>
                    <a:pt x="42" y="731"/>
                  </a:cubicBezTo>
                  <a:cubicBezTo>
                    <a:pt x="96" y="731"/>
                    <a:pt x="148" y="702"/>
                    <a:pt x="196" y="672"/>
                  </a:cubicBezTo>
                  <a:lnTo>
                    <a:pt x="703" y="379"/>
                  </a:lnTo>
                  <a:cubicBezTo>
                    <a:pt x="853" y="295"/>
                    <a:pt x="1022" y="171"/>
                    <a:pt x="1002" y="2"/>
                  </a:cubicBezTo>
                  <a:cubicBezTo>
                    <a:pt x="995" y="1"/>
                    <a:pt x="987" y="1"/>
                    <a:pt x="979" y="1"/>
                  </a:cubicBezTo>
                  <a:close/>
                </a:path>
              </a:pathLst>
            </a:custGeom>
            <a:solidFill>
              <a:srgbClr val="E5DB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24"/>
            <p:cNvSpPr/>
            <p:nvPr/>
          </p:nvSpPr>
          <p:spPr>
            <a:xfrm>
              <a:off x="8229338" y="11006396"/>
              <a:ext cx="81400" cy="60974"/>
            </a:xfrm>
            <a:custGeom>
              <a:rect b="b" l="l" r="r" t="t"/>
              <a:pathLst>
                <a:path extrusionOk="0" h="800" w="1068">
                  <a:moveTo>
                    <a:pt x="1011" y="0"/>
                  </a:moveTo>
                  <a:cubicBezTo>
                    <a:pt x="971" y="0"/>
                    <a:pt x="930" y="12"/>
                    <a:pt x="892" y="31"/>
                  </a:cubicBezTo>
                  <a:cubicBezTo>
                    <a:pt x="846" y="51"/>
                    <a:pt x="801" y="90"/>
                    <a:pt x="755" y="116"/>
                  </a:cubicBezTo>
                  <a:cubicBezTo>
                    <a:pt x="677" y="181"/>
                    <a:pt x="586" y="239"/>
                    <a:pt x="502" y="298"/>
                  </a:cubicBezTo>
                  <a:cubicBezTo>
                    <a:pt x="411" y="350"/>
                    <a:pt x="326" y="402"/>
                    <a:pt x="228" y="447"/>
                  </a:cubicBezTo>
                  <a:cubicBezTo>
                    <a:pt x="176" y="473"/>
                    <a:pt x="131" y="499"/>
                    <a:pt x="79" y="545"/>
                  </a:cubicBezTo>
                  <a:cubicBezTo>
                    <a:pt x="59" y="571"/>
                    <a:pt x="33" y="597"/>
                    <a:pt x="20" y="629"/>
                  </a:cubicBezTo>
                  <a:cubicBezTo>
                    <a:pt x="7" y="669"/>
                    <a:pt x="1" y="714"/>
                    <a:pt x="14" y="753"/>
                  </a:cubicBezTo>
                  <a:cubicBezTo>
                    <a:pt x="20" y="779"/>
                    <a:pt x="40" y="799"/>
                    <a:pt x="72" y="799"/>
                  </a:cubicBezTo>
                  <a:cubicBezTo>
                    <a:pt x="79" y="799"/>
                    <a:pt x="86" y="799"/>
                    <a:pt x="92" y="799"/>
                  </a:cubicBezTo>
                  <a:cubicBezTo>
                    <a:pt x="161" y="799"/>
                    <a:pt x="214" y="770"/>
                    <a:pt x="261" y="747"/>
                  </a:cubicBezTo>
                  <a:lnTo>
                    <a:pt x="398" y="662"/>
                  </a:lnTo>
                  <a:cubicBezTo>
                    <a:pt x="489" y="610"/>
                    <a:pt x="580" y="551"/>
                    <a:pt x="671" y="493"/>
                  </a:cubicBezTo>
                  <a:cubicBezTo>
                    <a:pt x="755" y="434"/>
                    <a:pt x="853" y="382"/>
                    <a:pt x="937" y="304"/>
                  </a:cubicBezTo>
                  <a:cubicBezTo>
                    <a:pt x="976" y="265"/>
                    <a:pt x="1009" y="220"/>
                    <a:pt x="1035" y="168"/>
                  </a:cubicBezTo>
                  <a:cubicBezTo>
                    <a:pt x="1061" y="116"/>
                    <a:pt x="1067" y="57"/>
                    <a:pt x="1054" y="5"/>
                  </a:cubicBezTo>
                  <a:lnTo>
                    <a:pt x="1054" y="5"/>
                  </a:lnTo>
                  <a:cubicBezTo>
                    <a:pt x="1048" y="116"/>
                    <a:pt x="976" y="194"/>
                    <a:pt x="892" y="252"/>
                  </a:cubicBezTo>
                  <a:cubicBezTo>
                    <a:pt x="807" y="311"/>
                    <a:pt x="710" y="350"/>
                    <a:pt x="619" y="402"/>
                  </a:cubicBezTo>
                  <a:cubicBezTo>
                    <a:pt x="521" y="454"/>
                    <a:pt x="430" y="506"/>
                    <a:pt x="333" y="551"/>
                  </a:cubicBezTo>
                  <a:cubicBezTo>
                    <a:pt x="277" y="583"/>
                    <a:pt x="219" y="622"/>
                    <a:pt x="167" y="646"/>
                  </a:cubicBezTo>
                  <a:lnTo>
                    <a:pt x="167" y="646"/>
                  </a:lnTo>
                  <a:cubicBezTo>
                    <a:pt x="196" y="615"/>
                    <a:pt x="241" y="583"/>
                    <a:pt x="287" y="558"/>
                  </a:cubicBezTo>
                  <a:cubicBezTo>
                    <a:pt x="378" y="506"/>
                    <a:pt x="476" y="447"/>
                    <a:pt x="560" y="382"/>
                  </a:cubicBezTo>
                  <a:cubicBezTo>
                    <a:pt x="645" y="317"/>
                    <a:pt x="729" y="246"/>
                    <a:pt x="801" y="168"/>
                  </a:cubicBezTo>
                  <a:cubicBezTo>
                    <a:pt x="872" y="90"/>
                    <a:pt x="944" y="5"/>
                    <a:pt x="1054" y="5"/>
                  </a:cubicBezTo>
                  <a:cubicBezTo>
                    <a:pt x="1040" y="2"/>
                    <a:pt x="1026" y="0"/>
                    <a:pt x="1011" y="0"/>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24"/>
            <p:cNvSpPr/>
            <p:nvPr/>
          </p:nvSpPr>
          <p:spPr>
            <a:xfrm>
              <a:off x="8272477" y="11010359"/>
              <a:ext cx="59602" cy="66004"/>
            </a:xfrm>
            <a:custGeom>
              <a:rect b="b" l="l" r="r" t="t"/>
              <a:pathLst>
                <a:path extrusionOk="0" h="866" w="782">
                  <a:moveTo>
                    <a:pt x="723" y="1"/>
                  </a:moveTo>
                  <a:cubicBezTo>
                    <a:pt x="682" y="1"/>
                    <a:pt x="640" y="34"/>
                    <a:pt x="605" y="64"/>
                  </a:cubicBezTo>
                  <a:cubicBezTo>
                    <a:pt x="436" y="239"/>
                    <a:pt x="267" y="415"/>
                    <a:pt x="98" y="590"/>
                  </a:cubicBezTo>
                  <a:cubicBezTo>
                    <a:pt x="53" y="643"/>
                    <a:pt x="1" y="695"/>
                    <a:pt x="1" y="766"/>
                  </a:cubicBezTo>
                  <a:cubicBezTo>
                    <a:pt x="1" y="816"/>
                    <a:pt x="50" y="866"/>
                    <a:pt x="97" y="866"/>
                  </a:cubicBezTo>
                  <a:cubicBezTo>
                    <a:pt x="111" y="866"/>
                    <a:pt x="125" y="861"/>
                    <a:pt x="137" y="851"/>
                  </a:cubicBezTo>
                  <a:cubicBezTo>
                    <a:pt x="222" y="695"/>
                    <a:pt x="384" y="590"/>
                    <a:pt x="521" y="473"/>
                  </a:cubicBezTo>
                  <a:cubicBezTo>
                    <a:pt x="658" y="356"/>
                    <a:pt x="781" y="194"/>
                    <a:pt x="762" y="12"/>
                  </a:cubicBezTo>
                  <a:cubicBezTo>
                    <a:pt x="749" y="4"/>
                    <a:pt x="736" y="1"/>
                    <a:pt x="723" y="1"/>
                  </a:cubicBezTo>
                  <a:close/>
                </a:path>
              </a:pathLst>
            </a:custGeom>
            <a:solidFill>
              <a:srgbClr val="E5DB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24"/>
            <p:cNvSpPr/>
            <p:nvPr/>
          </p:nvSpPr>
          <p:spPr>
            <a:xfrm>
              <a:off x="8266075" y="11009902"/>
              <a:ext cx="66004" cy="71644"/>
            </a:xfrm>
            <a:custGeom>
              <a:rect b="b" l="l" r="r" t="t"/>
              <a:pathLst>
                <a:path extrusionOk="0" h="940" w="866">
                  <a:moveTo>
                    <a:pt x="792" y="1"/>
                  </a:moveTo>
                  <a:cubicBezTo>
                    <a:pt x="781" y="1"/>
                    <a:pt x="771" y="2"/>
                    <a:pt x="761" y="5"/>
                  </a:cubicBezTo>
                  <a:cubicBezTo>
                    <a:pt x="735" y="18"/>
                    <a:pt x="709" y="31"/>
                    <a:pt x="683" y="50"/>
                  </a:cubicBezTo>
                  <a:lnTo>
                    <a:pt x="559" y="154"/>
                  </a:lnTo>
                  <a:cubicBezTo>
                    <a:pt x="475" y="226"/>
                    <a:pt x="397" y="304"/>
                    <a:pt x="319" y="375"/>
                  </a:cubicBezTo>
                  <a:lnTo>
                    <a:pt x="202" y="492"/>
                  </a:lnTo>
                  <a:cubicBezTo>
                    <a:pt x="163" y="531"/>
                    <a:pt x="124" y="564"/>
                    <a:pt x="85" y="616"/>
                  </a:cubicBezTo>
                  <a:cubicBezTo>
                    <a:pt x="46" y="662"/>
                    <a:pt x="0" y="733"/>
                    <a:pt x="33" y="831"/>
                  </a:cubicBezTo>
                  <a:cubicBezTo>
                    <a:pt x="46" y="870"/>
                    <a:pt x="78" y="902"/>
                    <a:pt x="117" y="922"/>
                  </a:cubicBezTo>
                  <a:cubicBezTo>
                    <a:pt x="132" y="933"/>
                    <a:pt x="154" y="940"/>
                    <a:pt x="179" y="940"/>
                  </a:cubicBezTo>
                  <a:cubicBezTo>
                    <a:pt x="209" y="940"/>
                    <a:pt x="242" y="930"/>
                    <a:pt x="267" y="909"/>
                  </a:cubicBezTo>
                  <a:cubicBezTo>
                    <a:pt x="273" y="902"/>
                    <a:pt x="280" y="896"/>
                    <a:pt x="280" y="889"/>
                  </a:cubicBezTo>
                  <a:cubicBezTo>
                    <a:pt x="351" y="746"/>
                    <a:pt x="501" y="642"/>
                    <a:pt x="637" y="518"/>
                  </a:cubicBezTo>
                  <a:cubicBezTo>
                    <a:pt x="702" y="453"/>
                    <a:pt x="761" y="375"/>
                    <a:pt x="807" y="291"/>
                  </a:cubicBezTo>
                  <a:cubicBezTo>
                    <a:pt x="846" y="206"/>
                    <a:pt x="865" y="109"/>
                    <a:pt x="846" y="18"/>
                  </a:cubicBezTo>
                  <a:lnTo>
                    <a:pt x="846" y="18"/>
                  </a:lnTo>
                  <a:cubicBezTo>
                    <a:pt x="839" y="109"/>
                    <a:pt x="807" y="193"/>
                    <a:pt x="755" y="258"/>
                  </a:cubicBezTo>
                  <a:cubicBezTo>
                    <a:pt x="702" y="330"/>
                    <a:pt x="637" y="388"/>
                    <a:pt x="572" y="440"/>
                  </a:cubicBezTo>
                  <a:cubicBezTo>
                    <a:pt x="501" y="499"/>
                    <a:pt x="429" y="544"/>
                    <a:pt x="358" y="609"/>
                  </a:cubicBezTo>
                  <a:cubicBezTo>
                    <a:pt x="286" y="663"/>
                    <a:pt x="225" y="728"/>
                    <a:pt x="175" y="804"/>
                  </a:cubicBezTo>
                  <a:lnTo>
                    <a:pt x="175" y="804"/>
                  </a:lnTo>
                  <a:cubicBezTo>
                    <a:pt x="169" y="798"/>
                    <a:pt x="156" y="791"/>
                    <a:pt x="156" y="779"/>
                  </a:cubicBezTo>
                  <a:cubicBezTo>
                    <a:pt x="150" y="772"/>
                    <a:pt x="150" y="772"/>
                    <a:pt x="150" y="766"/>
                  </a:cubicBezTo>
                  <a:cubicBezTo>
                    <a:pt x="150" y="759"/>
                    <a:pt x="150" y="753"/>
                    <a:pt x="156" y="746"/>
                  </a:cubicBezTo>
                  <a:cubicBezTo>
                    <a:pt x="163" y="727"/>
                    <a:pt x="169" y="714"/>
                    <a:pt x="182" y="694"/>
                  </a:cubicBezTo>
                  <a:cubicBezTo>
                    <a:pt x="215" y="655"/>
                    <a:pt x="254" y="616"/>
                    <a:pt x="286" y="577"/>
                  </a:cubicBezTo>
                  <a:lnTo>
                    <a:pt x="397" y="453"/>
                  </a:lnTo>
                  <a:cubicBezTo>
                    <a:pt x="468" y="375"/>
                    <a:pt x="540" y="291"/>
                    <a:pt x="611" y="206"/>
                  </a:cubicBezTo>
                  <a:lnTo>
                    <a:pt x="715" y="76"/>
                  </a:lnTo>
                  <a:cubicBezTo>
                    <a:pt x="729" y="57"/>
                    <a:pt x="748" y="37"/>
                    <a:pt x="768" y="24"/>
                  </a:cubicBezTo>
                  <a:cubicBezTo>
                    <a:pt x="780" y="16"/>
                    <a:pt x="797" y="11"/>
                    <a:pt x="814" y="11"/>
                  </a:cubicBezTo>
                  <a:cubicBezTo>
                    <a:pt x="825" y="11"/>
                    <a:pt x="836" y="13"/>
                    <a:pt x="846" y="18"/>
                  </a:cubicBezTo>
                  <a:cubicBezTo>
                    <a:pt x="829" y="5"/>
                    <a:pt x="810" y="1"/>
                    <a:pt x="792" y="1"/>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24"/>
            <p:cNvSpPr/>
            <p:nvPr/>
          </p:nvSpPr>
          <p:spPr>
            <a:xfrm>
              <a:off x="8308680" y="11014170"/>
              <a:ext cx="44663" cy="68520"/>
            </a:xfrm>
            <a:custGeom>
              <a:rect b="b" l="l" r="r" t="t"/>
              <a:pathLst>
                <a:path extrusionOk="0" h="899" w="586">
                  <a:moveTo>
                    <a:pt x="553" y="1"/>
                  </a:moveTo>
                  <a:cubicBezTo>
                    <a:pt x="488" y="7"/>
                    <a:pt x="436" y="66"/>
                    <a:pt x="404" y="124"/>
                  </a:cubicBezTo>
                  <a:cubicBezTo>
                    <a:pt x="287" y="300"/>
                    <a:pt x="176" y="482"/>
                    <a:pt x="59" y="658"/>
                  </a:cubicBezTo>
                  <a:cubicBezTo>
                    <a:pt x="33" y="703"/>
                    <a:pt x="7" y="742"/>
                    <a:pt x="7" y="794"/>
                  </a:cubicBezTo>
                  <a:cubicBezTo>
                    <a:pt x="0" y="846"/>
                    <a:pt x="33" y="898"/>
                    <a:pt x="85" y="898"/>
                  </a:cubicBezTo>
                  <a:cubicBezTo>
                    <a:pt x="88" y="899"/>
                    <a:pt x="92" y="899"/>
                    <a:pt x="95" y="899"/>
                  </a:cubicBezTo>
                  <a:cubicBezTo>
                    <a:pt x="141" y="899"/>
                    <a:pt x="171" y="856"/>
                    <a:pt x="196" y="814"/>
                  </a:cubicBezTo>
                  <a:cubicBezTo>
                    <a:pt x="254" y="729"/>
                    <a:pt x="306" y="645"/>
                    <a:pt x="365" y="560"/>
                  </a:cubicBezTo>
                  <a:cubicBezTo>
                    <a:pt x="469" y="391"/>
                    <a:pt x="586" y="202"/>
                    <a:pt x="553" y="1"/>
                  </a:cubicBezTo>
                  <a:close/>
                </a:path>
              </a:pathLst>
            </a:custGeom>
            <a:solidFill>
              <a:srgbClr val="E5DB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24"/>
            <p:cNvSpPr/>
            <p:nvPr/>
          </p:nvSpPr>
          <p:spPr>
            <a:xfrm>
              <a:off x="8303193" y="11014094"/>
              <a:ext cx="50151" cy="73931"/>
            </a:xfrm>
            <a:custGeom>
              <a:rect b="b" l="l" r="r" t="t"/>
              <a:pathLst>
                <a:path extrusionOk="0" h="970" w="658">
                  <a:moveTo>
                    <a:pt x="625" y="2"/>
                  </a:moveTo>
                  <a:cubicBezTo>
                    <a:pt x="625" y="190"/>
                    <a:pt x="521" y="340"/>
                    <a:pt x="424" y="483"/>
                  </a:cubicBezTo>
                  <a:cubicBezTo>
                    <a:pt x="365" y="561"/>
                    <a:pt x="313" y="633"/>
                    <a:pt x="261" y="711"/>
                  </a:cubicBezTo>
                  <a:cubicBezTo>
                    <a:pt x="235" y="743"/>
                    <a:pt x="215" y="789"/>
                    <a:pt x="189" y="815"/>
                  </a:cubicBezTo>
                  <a:cubicBezTo>
                    <a:pt x="172" y="832"/>
                    <a:pt x="163" y="835"/>
                    <a:pt x="160" y="835"/>
                  </a:cubicBezTo>
                  <a:cubicBezTo>
                    <a:pt x="158" y="835"/>
                    <a:pt x="157" y="834"/>
                    <a:pt x="157" y="834"/>
                  </a:cubicBezTo>
                  <a:cubicBezTo>
                    <a:pt x="157" y="834"/>
                    <a:pt x="150" y="828"/>
                    <a:pt x="144" y="815"/>
                  </a:cubicBezTo>
                  <a:cubicBezTo>
                    <a:pt x="144" y="802"/>
                    <a:pt x="144" y="795"/>
                    <a:pt x="144" y="782"/>
                  </a:cubicBezTo>
                  <a:cubicBezTo>
                    <a:pt x="150" y="756"/>
                    <a:pt x="170" y="717"/>
                    <a:pt x="196" y="678"/>
                  </a:cubicBezTo>
                  <a:cubicBezTo>
                    <a:pt x="242" y="600"/>
                    <a:pt x="287" y="522"/>
                    <a:pt x="333" y="444"/>
                  </a:cubicBezTo>
                  <a:cubicBezTo>
                    <a:pt x="378" y="366"/>
                    <a:pt x="424" y="281"/>
                    <a:pt x="463" y="203"/>
                  </a:cubicBezTo>
                  <a:cubicBezTo>
                    <a:pt x="482" y="164"/>
                    <a:pt x="502" y="119"/>
                    <a:pt x="528" y="86"/>
                  </a:cubicBezTo>
                  <a:cubicBezTo>
                    <a:pt x="547" y="47"/>
                    <a:pt x="580" y="15"/>
                    <a:pt x="625" y="2"/>
                  </a:cubicBezTo>
                  <a:close/>
                  <a:moveTo>
                    <a:pt x="613" y="1"/>
                  </a:moveTo>
                  <a:cubicBezTo>
                    <a:pt x="572" y="1"/>
                    <a:pt x="531" y="31"/>
                    <a:pt x="495" y="60"/>
                  </a:cubicBezTo>
                  <a:cubicBezTo>
                    <a:pt x="463" y="93"/>
                    <a:pt x="437" y="132"/>
                    <a:pt x="411" y="171"/>
                  </a:cubicBezTo>
                  <a:cubicBezTo>
                    <a:pt x="352" y="242"/>
                    <a:pt x="300" y="314"/>
                    <a:pt x="248" y="385"/>
                  </a:cubicBezTo>
                  <a:cubicBezTo>
                    <a:pt x="189" y="463"/>
                    <a:pt x="137" y="535"/>
                    <a:pt x="85" y="613"/>
                  </a:cubicBezTo>
                  <a:cubicBezTo>
                    <a:pt x="66" y="652"/>
                    <a:pt x="33" y="691"/>
                    <a:pt x="14" y="756"/>
                  </a:cubicBezTo>
                  <a:cubicBezTo>
                    <a:pt x="1" y="815"/>
                    <a:pt x="14" y="899"/>
                    <a:pt x="85" y="945"/>
                  </a:cubicBezTo>
                  <a:cubicBezTo>
                    <a:pt x="105" y="960"/>
                    <a:pt x="132" y="969"/>
                    <a:pt x="159" y="969"/>
                  </a:cubicBezTo>
                  <a:cubicBezTo>
                    <a:pt x="176" y="969"/>
                    <a:pt x="194" y="965"/>
                    <a:pt x="209" y="958"/>
                  </a:cubicBezTo>
                  <a:cubicBezTo>
                    <a:pt x="248" y="945"/>
                    <a:pt x="274" y="919"/>
                    <a:pt x="294" y="899"/>
                  </a:cubicBezTo>
                  <a:cubicBezTo>
                    <a:pt x="326" y="854"/>
                    <a:pt x="346" y="815"/>
                    <a:pt x="372" y="776"/>
                  </a:cubicBezTo>
                  <a:cubicBezTo>
                    <a:pt x="417" y="698"/>
                    <a:pt x="463" y="620"/>
                    <a:pt x="508" y="541"/>
                  </a:cubicBezTo>
                  <a:cubicBezTo>
                    <a:pt x="554" y="457"/>
                    <a:pt x="599" y="372"/>
                    <a:pt x="625" y="281"/>
                  </a:cubicBezTo>
                  <a:cubicBezTo>
                    <a:pt x="645" y="190"/>
                    <a:pt x="658" y="93"/>
                    <a:pt x="625" y="2"/>
                  </a:cubicBezTo>
                  <a:cubicBezTo>
                    <a:pt x="621" y="1"/>
                    <a:pt x="617" y="1"/>
                    <a:pt x="613" y="1"/>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24"/>
            <p:cNvSpPr/>
            <p:nvPr/>
          </p:nvSpPr>
          <p:spPr>
            <a:xfrm>
              <a:off x="8344884" y="11030633"/>
              <a:ext cx="28810" cy="52971"/>
            </a:xfrm>
            <a:custGeom>
              <a:rect b="b" l="l" r="r" t="t"/>
              <a:pathLst>
                <a:path extrusionOk="0" h="695" w="378">
                  <a:moveTo>
                    <a:pt x="331" y="1"/>
                  </a:moveTo>
                  <a:cubicBezTo>
                    <a:pt x="303" y="1"/>
                    <a:pt x="269" y="23"/>
                    <a:pt x="247" y="45"/>
                  </a:cubicBezTo>
                  <a:cubicBezTo>
                    <a:pt x="91" y="214"/>
                    <a:pt x="0" y="442"/>
                    <a:pt x="0" y="676"/>
                  </a:cubicBezTo>
                  <a:cubicBezTo>
                    <a:pt x="18" y="689"/>
                    <a:pt x="39" y="695"/>
                    <a:pt x="60" y="695"/>
                  </a:cubicBezTo>
                  <a:cubicBezTo>
                    <a:pt x="99" y="695"/>
                    <a:pt x="140" y="675"/>
                    <a:pt x="169" y="650"/>
                  </a:cubicBezTo>
                  <a:cubicBezTo>
                    <a:pt x="215" y="604"/>
                    <a:pt x="234" y="539"/>
                    <a:pt x="247" y="481"/>
                  </a:cubicBezTo>
                  <a:lnTo>
                    <a:pt x="364" y="84"/>
                  </a:lnTo>
                  <a:cubicBezTo>
                    <a:pt x="371" y="64"/>
                    <a:pt x="377" y="38"/>
                    <a:pt x="364" y="19"/>
                  </a:cubicBezTo>
                  <a:cubicBezTo>
                    <a:pt x="356" y="6"/>
                    <a:pt x="344" y="1"/>
                    <a:pt x="331" y="1"/>
                  </a:cubicBezTo>
                  <a:close/>
                </a:path>
              </a:pathLst>
            </a:custGeom>
            <a:solidFill>
              <a:srgbClr val="E5DB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24"/>
            <p:cNvSpPr/>
            <p:nvPr/>
          </p:nvSpPr>
          <p:spPr>
            <a:xfrm>
              <a:off x="8339929" y="11030709"/>
              <a:ext cx="34222" cy="57925"/>
            </a:xfrm>
            <a:custGeom>
              <a:rect b="b" l="l" r="r" t="t"/>
              <a:pathLst>
                <a:path extrusionOk="0" h="760" w="449">
                  <a:moveTo>
                    <a:pt x="395" y="0"/>
                  </a:moveTo>
                  <a:cubicBezTo>
                    <a:pt x="393" y="0"/>
                    <a:pt x="391" y="1"/>
                    <a:pt x="390" y="1"/>
                  </a:cubicBezTo>
                  <a:lnTo>
                    <a:pt x="390" y="1"/>
                  </a:lnTo>
                  <a:cubicBezTo>
                    <a:pt x="391" y="1"/>
                    <a:pt x="393" y="0"/>
                    <a:pt x="395" y="0"/>
                  </a:cubicBezTo>
                  <a:lnTo>
                    <a:pt x="395" y="0"/>
                  </a:lnTo>
                  <a:cubicBezTo>
                    <a:pt x="407" y="1"/>
                    <a:pt x="419" y="5"/>
                    <a:pt x="429" y="18"/>
                  </a:cubicBezTo>
                  <a:cubicBezTo>
                    <a:pt x="422" y="5"/>
                    <a:pt x="409" y="0"/>
                    <a:pt x="395" y="0"/>
                  </a:cubicBezTo>
                  <a:cubicBezTo>
                    <a:pt x="395" y="0"/>
                    <a:pt x="395" y="0"/>
                    <a:pt x="395" y="0"/>
                  </a:cubicBezTo>
                  <a:lnTo>
                    <a:pt x="395" y="0"/>
                  </a:lnTo>
                  <a:cubicBezTo>
                    <a:pt x="395" y="0"/>
                    <a:pt x="395" y="0"/>
                    <a:pt x="395" y="0"/>
                  </a:cubicBezTo>
                  <a:close/>
                  <a:moveTo>
                    <a:pt x="429" y="18"/>
                  </a:moveTo>
                  <a:lnTo>
                    <a:pt x="429" y="18"/>
                  </a:lnTo>
                  <a:cubicBezTo>
                    <a:pt x="442" y="50"/>
                    <a:pt x="423" y="89"/>
                    <a:pt x="416" y="122"/>
                  </a:cubicBezTo>
                  <a:cubicBezTo>
                    <a:pt x="423" y="89"/>
                    <a:pt x="449" y="50"/>
                    <a:pt x="429" y="18"/>
                  </a:cubicBezTo>
                  <a:close/>
                  <a:moveTo>
                    <a:pt x="390" y="1"/>
                  </a:moveTo>
                  <a:cubicBezTo>
                    <a:pt x="369" y="3"/>
                    <a:pt x="346" y="13"/>
                    <a:pt x="332" y="24"/>
                  </a:cubicBezTo>
                  <a:cubicBezTo>
                    <a:pt x="306" y="44"/>
                    <a:pt x="286" y="70"/>
                    <a:pt x="260" y="96"/>
                  </a:cubicBezTo>
                  <a:cubicBezTo>
                    <a:pt x="208" y="141"/>
                    <a:pt x="169" y="200"/>
                    <a:pt x="130" y="258"/>
                  </a:cubicBezTo>
                  <a:cubicBezTo>
                    <a:pt x="91" y="317"/>
                    <a:pt x="59" y="389"/>
                    <a:pt x="33" y="454"/>
                  </a:cubicBezTo>
                  <a:cubicBezTo>
                    <a:pt x="13" y="525"/>
                    <a:pt x="0" y="597"/>
                    <a:pt x="0" y="675"/>
                  </a:cubicBezTo>
                  <a:cubicBezTo>
                    <a:pt x="0" y="694"/>
                    <a:pt x="7" y="714"/>
                    <a:pt x="20" y="727"/>
                  </a:cubicBezTo>
                  <a:lnTo>
                    <a:pt x="26" y="727"/>
                  </a:lnTo>
                  <a:cubicBezTo>
                    <a:pt x="53" y="750"/>
                    <a:pt x="86" y="759"/>
                    <a:pt x="118" y="759"/>
                  </a:cubicBezTo>
                  <a:cubicBezTo>
                    <a:pt x="141" y="759"/>
                    <a:pt x="163" y="754"/>
                    <a:pt x="182" y="746"/>
                  </a:cubicBezTo>
                  <a:cubicBezTo>
                    <a:pt x="234" y="733"/>
                    <a:pt x="273" y="701"/>
                    <a:pt x="299" y="662"/>
                  </a:cubicBezTo>
                  <a:cubicBezTo>
                    <a:pt x="345" y="584"/>
                    <a:pt x="351" y="506"/>
                    <a:pt x="364" y="441"/>
                  </a:cubicBezTo>
                  <a:cubicBezTo>
                    <a:pt x="371" y="369"/>
                    <a:pt x="384" y="297"/>
                    <a:pt x="397" y="226"/>
                  </a:cubicBezTo>
                  <a:lnTo>
                    <a:pt x="416" y="122"/>
                  </a:lnTo>
                  <a:lnTo>
                    <a:pt x="377" y="219"/>
                  </a:lnTo>
                  <a:cubicBezTo>
                    <a:pt x="351" y="291"/>
                    <a:pt x="325" y="356"/>
                    <a:pt x="293" y="421"/>
                  </a:cubicBezTo>
                  <a:cubicBezTo>
                    <a:pt x="267" y="486"/>
                    <a:pt x="241" y="551"/>
                    <a:pt x="202" y="590"/>
                  </a:cubicBezTo>
                  <a:cubicBezTo>
                    <a:pt x="185" y="616"/>
                    <a:pt x="154" y="627"/>
                    <a:pt x="131" y="629"/>
                  </a:cubicBezTo>
                  <a:lnTo>
                    <a:pt x="131" y="629"/>
                  </a:lnTo>
                  <a:cubicBezTo>
                    <a:pt x="133" y="579"/>
                    <a:pt x="138" y="529"/>
                    <a:pt x="143" y="480"/>
                  </a:cubicBezTo>
                  <a:cubicBezTo>
                    <a:pt x="150" y="415"/>
                    <a:pt x="169" y="350"/>
                    <a:pt x="189" y="291"/>
                  </a:cubicBezTo>
                  <a:cubicBezTo>
                    <a:pt x="208" y="226"/>
                    <a:pt x="234" y="161"/>
                    <a:pt x="273" y="102"/>
                  </a:cubicBezTo>
                  <a:cubicBezTo>
                    <a:pt x="293" y="76"/>
                    <a:pt x="312" y="44"/>
                    <a:pt x="338" y="24"/>
                  </a:cubicBezTo>
                  <a:cubicBezTo>
                    <a:pt x="353" y="13"/>
                    <a:pt x="371" y="3"/>
                    <a:pt x="390" y="1"/>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24"/>
            <p:cNvSpPr/>
            <p:nvPr/>
          </p:nvSpPr>
          <p:spPr>
            <a:xfrm>
              <a:off x="8291303" y="10423027"/>
              <a:ext cx="616218" cy="252051"/>
            </a:xfrm>
            <a:custGeom>
              <a:rect b="b" l="l" r="r" t="t"/>
              <a:pathLst>
                <a:path extrusionOk="0" h="3307" w="8085">
                  <a:moveTo>
                    <a:pt x="1154" y="358"/>
                  </a:moveTo>
                  <a:cubicBezTo>
                    <a:pt x="1212" y="358"/>
                    <a:pt x="1272" y="374"/>
                    <a:pt x="1328" y="395"/>
                  </a:cubicBezTo>
                  <a:cubicBezTo>
                    <a:pt x="1588" y="492"/>
                    <a:pt x="1802" y="687"/>
                    <a:pt x="1991" y="889"/>
                  </a:cubicBezTo>
                  <a:cubicBezTo>
                    <a:pt x="2134" y="1039"/>
                    <a:pt x="2271" y="1208"/>
                    <a:pt x="2264" y="1409"/>
                  </a:cubicBezTo>
                  <a:cubicBezTo>
                    <a:pt x="2258" y="1624"/>
                    <a:pt x="2082" y="1806"/>
                    <a:pt x="1880" y="1871"/>
                  </a:cubicBezTo>
                  <a:cubicBezTo>
                    <a:pt x="1802" y="1896"/>
                    <a:pt x="1721" y="1907"/>
                    <a:pt x="1639" y="1907"/>
                  </a:cubicBezTo>
                  <a:cubicBezTo>
                    <a:pt x="1510" y="1907"/>
                    <a:pt x="1379" y="1881"/>
                    <a:pt x="1256" y="1845"/>
                  </a:cubicBezTo>
                  <a:cubicBezTo>
                    <a:pt x="1184" y="1825"/>
                    <a:pt x="1113" y="1799"/>
                    <a:pt x="1048" y="1760"/>
                  </a:cubicBezTo>
                  <a:cubicBezTo>
                    <a:pt x="892" y="1676"/>
                    <a:pt x="768" y="1539"/>
                    <a:pt x="651" y="1409"/>
                  </a:cubicBezTo>
                  <a:cubicBezTo>
                    <a:pt x="619" y="1370"/>
                    <a:pt x="593" y="1338"/>
                    <a:pt x="573" y="1292"/>
                  </a:cubicBezTo>
                  <a:cubicBezTo>
                    <a:pt x="547" y="1240"/>
                    <a:pt x="541" y="1175"/>
                    <a:pt x="541" y="1117"/>
                  </a:cubicBezTo>
                  <a:cubicBezTo>
                    <a:pt x="547" y="1026"/>
                    <a:pt x="547" y="941"/>
                    <a:pt x="573" y="856"/>
                  </a:cubicBezTo>
                  <a:cubicBezTo>
                    <a:pt x="632" y="661"/>
                    <a:pt x="794" y="505"/>
                    <a:pt x="976" y="408"/>
                  </a:cubicBezTo>
                  <a:cubicBezTo>
                    <a:pt x="1015" y="388"/>
                    <a:pt x="1061" y="369"/>
                    <a:pt x="1106" y="362"/>
                  </a:cubicBezTo>
                  <a:cubicBezTo>
                    <a:pt x="1122" y="359"/>
                    <a:pt x="1138" y="358"/>
                    <a:pt x="1154" y="358"/>
                  </a:cubicBezTo>
                  <a:close/>
                  <a:moveTo>
                    <a:pt x="6927" y="752"/>
                  </a:moveTo>
                  <a:cubicBezTo>
                    <a:pt x="7083" y="752"/>
                    <a:pt x="7239" y="837"/>
                    <a:pt x="7317" y="974"/>
                  </a:cubicBezTo>
                  <a:cubicBezTo>
                    <a:pt x="7428" y="1169"/>
                    <a:pt x="7382" y="1416"/>
                    <a:pt x="7272" y="1617"/>
                  </a:cubicBezTo>
                  <a:cubicBezTo>
                    <a:pt x="7103" y="1943"/>
                    <a:pt x="6784" y="2183"/>
                    <a:pt x="6426" y="2268"/>
                  </a:cubicBezTo>
                  <a:cubicBezTo>
                    <a:pt x="6359" y="2286"/>
                    <a:pt x="6288" y="2297"/>
                    <a:pt x="6217" y="2297"/>
                  </a:cubicBezTo>
                  <a:cubicBezTo>
                    <a:pt x="6111" y="2297"/>
                    <a:pt x="6008" y="2272"/>
                    <a:pt x="5926" y="2209"/>
                  </a:cubicBezTo>
                  <a:cubicBezTo>
                    <a:pt x="5750" y="2086"/>
                    <a:pt x="5704" y="1845"/>
                    <a:pt x="5711" y="1630"/>
                  </a:cubicBezTo>
                  <a:cubicBezTo>
                    <a:pt x="5717" y="1526"/>
                    <a:pt x="5737" y="1422"/>
                    <a:pt x="5783" y="1325"/>
                  </a:cubicBezTo>
                  <a:cubicBezTo>
                    <a:pt x="5854" y="1188"/>
                    <a:pt x="5984" y="1091"/>
                    <a:pt x="6121" y="1019"/>
                  </a:cubicBezTo>
                  <a:cubicBezTo>
                    <a:pt x="6264" y="954"/>
                    <a:pt x="6413" y="915"/>
                    <a:pt x="6556" y="856"/>
                  </a:cubicBezTo>
                  <a:cubicBezTo>
                    <a:pt x="6680" y="811"/>
                    <a:pt x="6797" y="752"/>
                    <a:pt x="6927" y="752"/>
                  </a:cubicBezTo>
                  <a:close/>
                  <a:moveTo>
                    <a:pt x="1072" y="1"/>
                  </a:moveTo>
                  <a:cubicBezTo>
                    <a:pt x="918" y="1"/>
                    <a:pt x="768" y="28"/>
                    <a:pt x="625" y="96"/>
                  </a:cubicBezTo>
                  <a:cubicBezTo>
                    <a:pt x="228" y="278"/>
                    <a:pt x="1" y="746"/>
                    <a:pt x="40" y="1182"/>
                  </a:cubicBezTo>
                  <a:cubicBezTo>
                    <a:pt x="79" y="1617"/>
                    <a:pt x="352" y="2008"/>
                    <a:pt x="710" y="2255"/>
                  </a:cubicBezTo>
                  <a:cubicBezTo>
                    <a:pt x="996" y="2450"/>
                    <a:pt x="1328" y="2567"/>
                    <a:pt x="1659" y="2677"/>
                  </a:cubicBezTo>
                  <a:cubicBezTo>
                    <a:pt x="1997" y="2788"/>
                    <a:pt x="2336" y="2899"/>
                    <a:pt x="2680" y="3016"/>
                  </a:cubicBezTo>
                  <a:cubicBezTo>
                    <a:pt x="3077" y="3146"/>
                    <a:pt x="3480" y="3276"/>
                    <a:pt x="3896" y="3302"/>
                  </a:cubicBezTo>
                  <a:cubicBezTo>
                    <a:pt x="3950" y="3305"/>
                    <a:pt x="4003" y="3307"/>
                    <a:pt x="4056" y="3307"/>
                  </a:cubicBezTo>
                  <a:cubicBezTo>
                    <a:pt x="4735" y="3307"/>
                    <a:pt x="5396" y="3047"/>
                    <a:pt x="6030" y="2788"/>
                  </a:cubicBezTo>
                  <a:cubicBezTo>
                    <a:pt x="6667" y="2534"/>
                    <a:pt x="7330" y="2248"/>
                    <a:pt x="7766" y="1715"/>
                  </a:cubicBezTo>
                  <a:cubicBezTo>
                    <a:pt x="7916" y="1533"/>
                    <a:pt x="8033" y="1318"/>
                    <a:pt x="8059" y="1084"/>
                  </a:cubicBezTo>
                  <a:cubicBezTo>
                    <a:pt x="8085" y="850"/>
                    <a:pt x="8007" y="596"/>
                    <a:pt x="7818" y="453"/>
                  </a:cubicBezTo>
                  <a:cubicBezTo>
                    <a:pt x="7692" y="353"/>
                    <a:pt x="7540" y="317"/>
                    <a:pt x="7380" y="317"/>
                  </a:cubicBezTo>
                  <a:cubicBezTo>
                    <a:pt x="7186" y="317"/>
                    <a:pt x="6979" y="370"/>
                    <a:pt x="6791" y="427"/>
                  </a:cubicBezTo>
                  <a:cubicBezTo>
                    <a:pt x="6361" y="557"/>
                    <a:pt x="5932" y="687"/>
                    <a:pt x="5503" y="817"/>
                  </a:cubicBezTo>
                  <a:cubicBezTo>
                    <a:pt x="5080" y="941"/>
                    <a:pt x="4647" y="1069"/>
                    <a:pt x="4208" y="1069"/>
                  </a:cubicBezTo>
                  <a:cubicBezTo>
                    <a:pt x="4161" y="1069"/>
                    <a:pt x="4113" y="1068"/>
                    <a:pt x="4066" y="1065"/>
                  </a:cubicBezTo>
                  <a:cubicBezTo>
                    <a:pt x="3331" y="1019"/>
                    <a:pt x="2687" y="590"/>
                    <a:pt x="2030" y="265"/>
                  </a:cubicBezTo>
                  <a:cubicBezTo>
                    <a:pt x="1730" y="124"/>
                    <a:pt x="1395" y="1"/>
                    <a:pt x="1072" y="1"/>
                  </a:cubicBezTo>
                  <a:close/>
                </a:path>
              </a:pathLst>
            </a:custGeom>
            <a:solidFill>
              <a:srgbClr val="E5DB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24"/>
            <p:cNvSpPr/>
            <p:nvPr/>
          </p:nvSpPr>
          <p:spPr>
            <a:xfrm>
              <a:off x="8287873" y="10418911"/>
              <a:ext cx="618657" cy="259292"/>
            </a:xfrm>
            <a:custGeom>
              <a:rect b="b" l="l" r="r" t="t"/>
              <a:pathLst>
                <a:path extrusionOk="0" h="3402" w="8117">
                  <a:moveTo>
                    <a:pt x="7864" y="508"/>
                  </a:moveTo>
                  <a:lnTo>
                    <a:pt x="7864" y="508"/>
                  </a:lnTo>
                  <a:cubicBezTo>
                    <a:pt x="8026" y="631"/>
                    <a:pt x="8104" y="833"/>
                    <a:pt x="8110" y="1034"/>
                  </a:cubicBezTo>
                  <a:cubicBezTo>
                    <a:pt x="8110" y="833"/>
                    <a:pt x="8026" y="631"/>
                    <a:pt x="7864" y="508"/>
                  </a:cubicBezTo>
                  <a:close/>
                  <a:moveTo>
                    <a:pt x="1112" y="1"/>
                  </a:moveTo>
                  <a:cubicBezTo>
                    <a:pt x="1071" y="1"/>
                    <a:pt x="1030" y="3"/>
                    <a:pt x="989" y="6"/>
                  </a:cubicBezTo>
                  <a:cubicBezTo>
                    <a:pt x="781" y="26"/>
                    <a:pt x="573" y="104"/>
                    <a:pt x="410" y="247"/>
                  </a:cubicBezTo>
                  <a:cubicBezTo>
                    <a:pt x="247" y="384"/>
                    <a:pt x="137" y="572"/>
                    <a:pt x="72" y="774"/>
                  </a:cubicBezTo>
                  <a:cubicBezTo>
                    <a:pt x="7" y="975"/>
                    <a:pt x="0" y="1197"/>
                    <a:pt x="46" y="1398"/>
                  </a:cubicBezTo>
                  <a:cubicBezTo>
                    <a:pt x="91" y="1606"/>
                    <a:pt x="182" y="1795"/>
                    <a:pt x="306" y="1964"/>
                  </a:cubicBezTo>
                  <a:cubicBezTo>
                    <a:pt x="429" y="2133"/>
                    <a:pt x="586" y="2276"/>
                    <a:pt x="761" y="2387"/>
                  </a:cubicBezTo>
                  <a:cubicBezTo>
                    <a:pt x="930" y="2504"/>
                    <a:pt x="1119" y="2588"/>
                    <a:pt x="1314" y="2660"/>
                  </a:cubicBezTo>
                  <a:cubicBezTo>
                    <a:pt x="1691" y="2796"/>
                    <a:pt x="2075" y="2914"/>
                    <a:pt x="2452" y="3037"/>
                  </a:cubicBezTo>
                  <a:cubicBezTo>
                    <a:pt x="2836" y="3161"/>
                    <a:pt x="3213" y="3291"/>
                    <a:pt x="3616" y="3362"/>
                  </a:cubicBezTo>
                  <a:cubicBezTo>
                    <a:pt x="3767" y="3389"/>
                    <a:pt x="3920" y="3401"/>
                    <a:pt x="4073" y="3401"/>
                  </a:cubicBezTo>
                  <a:cubicBezTo>
                    <a:pt x="4328" y="3401"/>
                    <a:pt x="4582" y="3367"/>
                    <a:pt x="4826" y="3310"/>
                  </a:cubicBezTo>
                  <a:cubicBezTo>
                    <a:pt x="5216" y="3213"/>
                    <a:pt x="5593" y="3063"/>
                    <a:pt x="5964" y="2914"/>
                  </a:cubicBezTo>
                  <a:cubicBezTo>
                    <a:pt x="6335" y="2757"/>
                    <a:pt x="6705" y="2601"/>
                    <a:pt x="7050" y="2400"/>
                  </a:cubicBezTo>
                  <a:cubicBezTo>
                    <a:pt x="7401" y="2198"/>
                    <a:pt x="7720" y="1945"/>
                    <a:pt x="7935" y="1600"/>
                  </a:cubicBezTo>
                  <a:cubicBezTo>
                    <a:pt x="8045" y="1431"/>
                    <a:pt x="8117" y="1236"/>
                    <a:pt x="8110" y="1034"/>
                  </a:cubicBezTo>
                  <a:lnTo>
                    <a:pt x="8110" y="1034"/>
                  </a:lnTo>
                  <a:cubicBezTo>
                    <a:pt x="8110" y="1236"/>
                    <a:pt x="8032" y="1424"/>
                    <a:pt x="7928" y="1593"/>
                  </a:cubicBezTo>
                  <a:cubicBezTo>
                    <a:pt x="7714" y="1932"/>
                    <a:pt x="7388" y="2185"/>
                    <a:pt x="7044" y="2387"/>
                  </a:cubicBezTo>
                  <a:cubicBezTo>
                    <a:pt x="6692" y="2582"/>
                    <a:pt x="6322" y="2725"/>
                    <a:pt x="5951" y="2875"/>
                  </a:cubicBezTo>
                  <a:cubicBezTo>
                    <a:pt x="5574" y="3018"/>
                    <a:pt x="5197" y="3161"/>
                    <a:pt x="4813" y="3239"/>
                  </a:cubicBezTo>
                  <a:cubicBezTo>
                    <a:pt x="4588" y="3291"/>
                    <a:pt x="4359" y="3320"/>
                    <a:pt x="4132" y="3320"/>
                  </a:cubicBezTo>
                  <a:cubicBezTo>
                    <a:pt x="3965" y="3320"/>
                    <a:pt x="3798" y="3304"/>
                    <a:pt x="3636" y="3271"/>
                  </a:cubicBezTo>
                  <a:cubicBezTo>
                    <a:pt x="3246" y="3200"/>
                    <a:pt x="2868" y="3057"/>
                    <a:pt x="2491" y="2927"/>
                  </a:cubicBezTo>
                  <a:cubicBezTo>
                    <a:pt x="2114" y="2796"/>
                    <a:pt x="1724" y="2679"/>
                    <a:pt x="1353" y="2543"/>
                  </a:cubicBezTo>
                  <a:cubicBezTo>
                    <a:pt x="1171" y="2471"/>
                    <a:pt x="989" y="2387"/>
                    <a:pt x="833" y="2283"/>
                  </a:cubicBezTo>
                  <a:cubicBezTo>
                    <a:pt x="670" y="2172"/>
                    <a:pt x="527" y="2042"/>
                    <a:pt x="410" y="1886"/>
                  </a:cubicBezTo>
                  <a:cubicBezTo>
                    <a:pt x="299" y="1730"/>
                    <a:pt x="215" y="1554"/>
                    <a:pt x="169" y="1372"/>
                  </a:cubicBezTo>
                  <a:cubicBezTo>
                    <a:pt x="130" y="1184"/>
                    <a:pt x="137" y="995"/>
                    <a:pt x="189" y="813"/>
                  </a:cubicBezTo>
                  <a:cubicBezTo>
                    <a:pt x="247" y="631"/>
                    <a:pt x="345" y="462"/>
                    <a:pt x="488" y="338"/>
                  </a:cubicBezTo>
                  <a:cubicBezTo>
                    <a:pt x="631" y="215"/>
                    <a:pt x="813" y="137"/>
                    <a:pt x="1002" y="117"/>
                  </a:cubicBezTo>
                  <a:cubicBezTo>
                    <a:pt x="1044" y="113"/>
                    <a:pt x="1086" y="111"/>
                    <a:pt x="1128" y="111"/>
                  </a:cubicBezTo>
                  <a:cubicBezTo>
                    <a:pt x="1276" y="111"/>
                    <a:pt x="1427" y="136"/>
                    <a:pt x="1574" y="182"/>
                  </a:cubicBezTo>
                  <a:cubicBezTo>
                    <a:pt x="1763" y="234"/>
                    <a:pt x="1945" y="312"/>
                    <a:pt x="2120" y="397"/>
                  </a:cubicBezTo>
                  <a:cubicBezTo>
                    <a:pt x="2485" y="572"/>
                    <a:pt x="2829" y="767"/>
                    <a:pt x="3207" y="923"/>
                  </a:cubicBezTo>
                  <a:cubicBezTo>
                    <a:pt x="3537" y="1057"/>
                    <a:pt x="3898" y="1149"/>
                    <a:pt x="4259" y="1149"/>
                  </a:cubicBezTo>
                  <a:cubicBezTo>
                    <a:pt x="4302" y="1149"/>
                    <a:pt x="4346" y="1147"/>
                    <a:pt x="4390" y="1145"/>
                  </a:cubicBezTo>
                  <a:cubicBezTo>
                    <a:pt x="4793" y="1112"/>
                    <a:pt x="5177" y="995"/>
                    <a:pt x="5561" y="878"/>
                  </a:cubicBezTo>
                  <a:lnTo>
                    <a:pt x="6712" y="527"/>
                  </a:lnTo>
                  <a:cubicBezTo>
                    <a:pt x="6901" y="468"/>
                    <a:pt x="7096" y="403"/>
                    <a:pt x="7291" y="384"/>
                  </a:cubicBezTo>
                  <a:cubicBezTo>
                    <a:pt x="7340" y="377"/>
                    <a:pt x="7390" y="374"/>
                    <a:pt x="7439" y="374"/>
                  </a:cubicBezTo>
                  <a:cubicBezTo>
                    <a:pt x="7593" y="374"/>
                    <a:pt x="7745" y="409"/>
                    <a:pt x="7863" y="507"/>
                  </a:cubicBezTo>
                  <a:cubicBezTo>
                    <a:pt x="7742" y="406"/>
                    <a:pt x="7586" y="368"/>
                    <a:pt x="7428" y="368"/>
                  </a:cubicBezTo>
                  <a:cubicBezTo>
                    <a:pt x="7382" y="368"/>
                    <a:pt x="7336" y="371"/>
                    <a:pt x="7291" y="377"/>
                  </a:cubicBezTo>
                  <a:cubicBezTo>
                    <a:pt x="7096" y="397"/>
                    <a:pt x="6901" y="455"/>
                    <a:pt x="6712" y="514"/>
                  </a:cubicBezTo>
                  <a:lnTo>
                    <a:pt x="5554" y="858"/>
                  </a:lnTo>
                  <a:cubicBezTo>
                    <a:pt x="5171" y="969"/>
                    <a:pt x="4787" y="1080"/>
                    <a:pt x="4384" y="1099"/>
                  </a:cubicBezTo>
                  <a:cubicBezTo>
                    <a:pt x="4343" y="1102"/>
                    <a:pt x="4302" y="1103"/>
                    <a:pt x="4261" y="1103"/>
                  </a:cubicBezTo>
                  <a:cubicBezTo>
                    <a:pt x="3907" y="1103"/>
                    <a:pt x="3559" y="1004"/>
                    <a:pt x="3233" y="858"/>
                  </a:cubicBezTo>
                  <a:cubicBezTo>
                    <a:pt x="2868" y="702"/>
                    <a:pt x="2524" y="501"/>
                    <a:pt x="2166" y="319"/>
                  </a:cubicBezTo>
                  <a:cubicBezTo>
                    <a:pt x="1984" y="228"/>
                    <a:pt x="1795" y="137"/>
                    <a:pt x="1600" y="78"/>
                  </a:cubicBezTo>
                  <a:cubicBezTo>
                    <a:pt x="1444" y="31"/>
                    <a:pt x="1279" y="1"/>
                    <a:pt x="1112" y="1"/>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24"/>
            <p:cNvSpPr/>
            <p:nvPr/>
          </p:nvSpPr>
          <p:spPr>
            <a:xfrm>
              <a:off x="8328497" y="10445130"/>
              <a:ext cx="136887" cy="123472"/>
            </a:xfrm>
            <a:custGeom>
              <a:rect b="b" l="l" r="r" t="t"/>
              <a:pathLst>
                <a:path extrusionOk="0" h="1620" w="1796">
                  <a:moveTo>
                    <a:pt x="661" y="1"/>
                  </a:moveTo>
                  <a:cubicBezTo>
                    <a:pt x="618" y="1"/>
                    <a:pt x="575" y="9"/>
                    <a:pt x="540" y="27"/>
                  </a:cubicBezTo>
                  <a:cubicBezTo>
                    <a:pt x="482" y="46"/>
                    <a:pt x="436" y="72"/>
                    <a:pt x="384" y="105"/>
                  </a:cubicBezTo>
                  <a:cubicBezTo>
                    <a:pt x="293" y="163"/>
                    <a:pt x="202" y="235"/>
                    <a:pt x="137" y="326"/>
                  </a:cubicBezTo>
                  <a:cubicBezTo>
                    <a:pt x="66" y="417"/>
                    <a:pt x="20" y="534"/>
                    <a:pt x="7" y="644"/>
                  </a:cubicBezTo>
                  <a:cubicBezTo>
                    <a:pt x="1" y="703"/>
                    <a:pt x="1" y="755"/>
                    <a:pt x="1" y="814"/>
                  </a:cubicBezTo>
                  <a:cubicBezTo>
                    <a:pt x="7" y="866"/>
                    <a:pt x="7" y="924"/>
                    <a:pt x="27" y="983"/>
                  </a:cubicBezTo>
                  <a:cubicBezTo>
                    <a:pt x="40" y="1041"/>
                    <a:pt x="85" y="1087"/>
                    <a:pt x="118" y="1126"/>
                  </a:cubicBezTo>
                  <a:lnTo>
                    <a:pt x="228" y="1243"/>
                  </a:lnTo>
                  <a:cubicBezTo>
                    <a:pt x="306" y="1314"/>
                    <a:pt x="384" y="1392"/>
                    <a:pt x="475" y="1444"/>
                  </a:cubicBezTo>
                  <a:cubicBezTo>
                    <a:pt x="566" y="1503"/>
                    <a:pt x="670" y="1535"/>
                    <a:pt x="768" y="1568"/>
                  </a:cubicBezTo>
                  <a:cubicBezTo>
                    <a:pt x="889" y="1598"/>
                    <a:pt x="1011" y="1620"/>
                    <a:pt x="1133" y="1620"/>
                  </a:cubicBezTo>
                  <a:cubicBezTo>
                    <a:pt x="1220" y="1620"/>
                    <a:pt x="1307" y="1608"/>
                    <a:pt x="1392" y="1581"/>
                  </a:cubicBezTo>
                  <a:lnTo>
                    <a:pt x="1392" y="1581"/>
                  </a:lnTo>
                  <a:cubicBezTo>
                    <a:pt x="1315" y="1606"/>
                    <a:pt x="1236" y="1616"/>
                    <a:pt x="1157" y="1616"/>
                  </a:cubicBezTo>
                  <a:cubicBezTo>
                    <a:pt x="1029" y="1616"/>
                    <a:pt x="899" y="1589"/>
                    <a:pt x="774" y="1548"/>
                  </a:cubicBezTo>
                  <a:cubicBezTo>
                    <a:pt x="677" y="1516"/>
                    <a:pt x="579" y="1470"/>
                    <a:pt x="501" y="1412"/>
                  </a:cubicBezTo>
                  <a:cubicBezTo>
                    <a:pt x="417" y="1353"/>
                    <a:pt x="345" y="1275"/>
                    <a:pt x="280" y="1197"/>
                  </a:cubicBezTo>
                  <a:cubicBezTo>
                    <a:pt x="215" y="1113"/>
                    <a:pt x="131" y="1035"/>
                    <a:pt x="111" y="957"/>
                  </a:cubicBezTo>
                  <a:cubicBezTo>
                    <a:pt x="98" y="872"/>
                    <a:pt x="111" y="755"/>
                    <a:pt x="124" y="664"/>
                  </a:cubicBezTo>
                  <a:cubicBezTo>
                    <a:pt x="157" y="475"/>
                    <a:pt x="287" y="319"/>
                    <a:pt x="456" y="215"/>
                  </a:cubicBezTo>
                  <a:cubicBezTo>
                    <a:pt x="495" y="189"/>
                    <a:pt x="540" y="163"/>
                    <a:pt x="586" y="150"/>
                  </a:cubicBezTo>
                  <a:cubicBezTo>
                    <a:pt x="611" y="138"/>
                    <a:pt x="635" y="133"/>
                    <a:pt x="662" y="133"/>
                  </a:cubicBezTo>
                  <a:cubicBezTo>
                    <a:pt x="677" y="133"/>
                    <a:pt x="693" y="135"/>
                    <a:pt x="709" y="137"/>
                  </a:cubicBezTo>
                  <a:cubicBezTo>
                    <a:pt x="794" y="144"/>
                    <a:pt x="892" y="189"/>
                    <a:pt x="983" y="235"/>
                  </a:cubicBezTo>
                  <a:cubicBezTo>
                    <a:pt x="1158" y="326"/>
                    <a:pt x="1321" y="462"/>
                    <a:pt x="1464" y="605"/>
                  </a:cubicBezTo>
                  <a:cubicBezTo>
                    <a:pt x="1542" y="677"/>
                    <a:pt x="1613" y="755"/>
                    <a:pt x="1672" y="840"/>
                  </a:cubicBezTo>
                  <a:cubicBezTo>
                    <a:pt x="1724" y="924"/>
                    <a:pt x="1770" y="1022"/>
                    <a:pt x="1763" y="1126"/>
                  </a:cubicBezTo>
                  <a:cubicBezTo>
                    <a:pt x="1763" y="1230"/>
                    <a:pt x="1718" y="1327"/>
                    <a:pt x="1652" y="1405"/>
                  </a:cubicBezTo>
                  <a:cubicBezTo>
                    <a:pt x="1581" y="1483"/>
                    <a:pt x="1490" y="1548"/>
                    <a:pt x="1392" y="1581"/>
                  </a:cubicBezTo>
                  <a:cubicBezTo>
                    <a:pt x="1496" y="1548"/>
                    <a:pt x="1587" y="1490"/>
                    <a:pt x="1659" y="1412"/>
                  </a:cubicBezTo>
                  <a:cubicBezTo>
                    <a:pt x="1724" y="1334"/>
                    <a:pt x="1776" y="1236"/>
                    <a:pt x="1783" y="1126"/>
                  </a:cubicBezTo>
                  <a:cubicBezTo>
                    <a:pt x="1796" y="1015"/>
                    <a:pt x="1757" y="911"/>
                    <a:pt x="1705" y="820"/>
                  </a:cubicBezTo>
                  <a:cubicBezTo>
                    <a:pt x="1652" y="723"/>
                    <a:pt x="1587" y="638"/>
                    <a:pt x="1516" y="560"/>
                  </a:cubicBezTo>
                  <a:cubicBezTo>
                    <a:pt x="1379" y="404"/>
                    <a:pt x="1223" y="248"/>
                    <a:pt x="1035" y="131"/>
                  </a:cubicBezTo>
                  <a:cubicBezTo>
                    <a:pt x="944" y="79"/>
                    <a:pt x="846" y="27"/>
                    <a:pt x="722" y="7"/>
                  </a:cubicBezTo>
                  <a:cubicBezTo>
                    <a:pt x="703" y="3"/>
                    <a:pt x="682" y="1"/>
                    <a:pt x="661" y="1"/>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24"/>
            <p:cNvSpPr/>
            <p:nvPr/>
          </p:nvSpPr>
          <p:spPr>
            <a:xfrm>
              <a:off x="8721550" y="10477904"/>
              <a:ext cx="132923" cy="122863"/>
            </a:xfrm>
            <a:custGeom>
              <a:rect b="b" l="l" r="r" t="t"/>
              <a:pathLst>
                <a:path extrusionOk="0" h="1612" w="1744">
                  <a:moveTo>
                    <a:pt x="1262" y="1"/>
                  </a:moveTo>
                  <a:cubicBezTo>
                    <a:pt x="1228" y="1"/>
                    <a:pt x="1193" y="5"/>
                    <a:pt x="1159" y="13"/>
                  </a:cubicBezTo>
                  <a:cubicBezTo>
                    <a:pt x="1048" y="39"/>
                    <a:pt x="950" y="78"/>
                    <a:pt x="853" y="110"/>
                  </a:cubicBezTo>
                  <a:cubicBezTo>
                    <a:pt x="755" y="143"/>
                    <a:pt x="651" y="169"/>
                    <a:pt x="547" y="208"/>
                  </a:cubicBezTo>
                  <a:cubicBezTo>
                    <a:pt x="450" y="247"/>
                    <a:pt x="346" y="293"/>
                    <a:pt x="255" y="364"/>
                  </a:cubicBezTo>
                  <a:cubicBezTo>
                    <a:pt x="170" y="436"/>
                    <a:pt x="92" y="527"/>
                    <a:pt x="53" y="637"/>
                  </a:cubicBezTo>
                  <a:cubicBezTo>
                    <a:pt x="14" y="754"/>
                    <a:pt x="1" y="865"/>
                    <a:pt x="1" y="975"/>
                  </a:cubicBezTo>
                  <a:cubicBezTo>
                    <a:pt x="7" y="1086"/>
                    <a:pt x="20" y="1197"/>
                    <a:pt x="66" y="1301"/>
                  </a:cubicBezTo>
                  <a:cubicBezTo>
                    <a:pt x="111" y="1411"/>
                    <a:pt x="190" y="1502"/>
                    <a:pt x="300" y="1554"/>
                  </a:cubicBezTo>
                  <a:cubicBezTo>
                    <a:pt x="376" y="1597"/>
                    <a:pt x="459" y="1612"/>
                    <a:pt x="538" y="1612"/>
                  </a:cubicBezTo>
                  <a:cubicBezTo>
                    <a:pt x="568" y="1612"/>
                    <a:pt x="597" y="1610"/>
                    <a:pt x="625" y="1606"/>
                  </a:cubicBezTo>
                  <a:cubicBezTo>
                    <a:pt x="846" y="1580"/>
                    <a:pt x="1042" y="1489"/>
                    <a:pt x="1217" y="1366"/>
                  </a:cubicBezTo>
                  <a:cubicBezTo>
                    <a:pt x="1386" y="1242"/>
                    <a:pt x="1529" y="1086"/>
                    <a:pt x="1627" y="897"/>
                  </a:cubicBezTo>
                  <a:lnTo>
                    <a:pt x="1627" y="897"/>
                  </a:lnTo>
                  <a:cubicBezTo>
                    <a:pt x="1529" y="1079"/>
                    <a:pt x="1380" y="1242"/>
                    <a:pt x="1204" y="1353"/>
                  </a:cubicBezTo>
                  <a:cubicBezTo>
                    <a:pt x="1029" y="1463"/>
                    <a:pt x="827" y="1535"/>
                    <a:pt x="625" y="1541"/>
                  </a:cubicBezTo>
                  <a:cubicBezTo>
                    <a:pt x="521" y="1541"/>
                    <a:pt x="424" y="1528"/>
                    <a:pt x="339" y="1476"/>
                  </a:cubicBezTo>
                  <a:cubicBezTo>
                    <a:pt x="261" y="1431"/>
                    <a:pt x="203" y="1346"/>
                    <a:pt x="177" y="1262"/>
                  </a:cubicBezTo>
                  <a:cubicBezTo>
                    <a:pt x="138" y="1171"/>
                    <a:pt x="131" y="1073"/>
                    <a:pt x="131" y="975"/>
                  </a:cubicBezTo>
                  <a:cubicBezTo>
                    <a:pt x="131" y="871"/>
                    <a:pt x="144" y="774"/>
                    <a:pt x="177" y="683"/>
                  </a:cubicBezTo>
                  <a:cubicBezTo>
                    <a:pt x="235" y="514"/>
                    <a:pt x="411" y="390"/>
                    <a:pt x="593" y="312"/>
                  </a:cubicBezTo>
                  <a:cubicBezTo>
                    <a:pt x="684" y="273"/>
                    <a:pt x="788" y="241"/>
                    <a:pt x="885" y="195"/>
                  </a:cubicBezTo>
                  <a:cubicBezTo>
                    <a:pt x="983" y="156"/>
                    <a:pt x="1074" y="110"/>
                    <a:pt x="1172" y="84"/>
                  </a:cubicBezTo>
                  <a:cubicBezTo>
                    <a:pt x="1213" y="70"/>
                    <a:pt x="1255" y="64"/>
                    <a:pt x="1298" y="64"/>
                  </a:cubicBezTo>
                  <a:cubicBezTo>
                    <a:pt x="1453" y="64"/>
                    <a:pt x="1609" y="151"/>
                    <a:pt x="1685" y="299"/>
                  </a:cubicBezTo>
                  <a:cubicBezTo>
                    <a:pt x="1731" y="390"/>
                    <a:pt x="1737" y="494"/>
                    <a:pt x="1724" y="598"/>
                  </a:cubicBezTo>
                  <a:cubicBezTo>
                    <a:pt x="1711" y="702"/>
                    <a:pt x="1679" y="806"/>
                    <a:pt x="1627" y="897"/>
                  </a:cubicBezTo>
                  <a:cubicBezTo>
                    <a:pt x="1679" y="806"/>
                    <a:pt x="1718" y="702"/>
                    <a:pt x="1731" y="598"/>
                  </a:cubicBezTo>
                  <a:cubicBezTo>
                    <a:pt x="1744" y="501"/>
                    <a:pt x="1744" y="390"/>
                    <a:pt x="1698" y="286"/>
                  </a:cubicBezTo>
                  <a:cubicBezTo>
                    <a:pt x="1632" y="116"/>
                    <a:pt x="1450" y="1"/>
                    <a:pt x="1262" y="1"/>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24"/>
            <p:cNvSpPr/>
            <p:nvPr/>
          </p:nvSpPr>
          <p:spPr>
            <a:xfrm>
              <a:off x="8677497" y="10612504"/>
              <a:ext cx="20350" cy="16615"/>
            </a:xfrm>
            <a:custGeom>
              <a:rect b="b" l="l" r="r" t="t"/>
              <a:pathLst>
                <a:path extrusionOk="0" h="218" w="267">
                  <a:moveTo>
                    <a:pt x="143" y="133"/>
                  </a:moveTo>
                  <a:lnTo>
                    <a:pt x="143" y="133"/>
                  </a:lnTo>
                  <a:cubicBezTo>
                    <a:pt x="138" y="135"/>
                    <a:pt x="133" y="137"/>
                    <a:pt x="129" y="138"/>
                  </a:cubicBezTo>
                  <a:lnTo>
                    <a:pt x="129" y="138"/>
                  </a:lnTo>
                  <a:cubicBezTo>
                    <a:pt x="128" y="138"/>
                    <a:pt x="128" y="137"/>
                    <a:pt x="128" y="136"/>
                  </a:cubicBezTo>
                  <a:lnTo>
                    <a:pt x="128" y="136"/>
                  </a:lnTo>
                  <a:cubicBezTo>
                    <a:pt x="132" y="134"/>
                    <a:pt x="137" y="133"/>
                    <a:pt x="143" y="133"/>
                  </a:cubicBezTo>
                  <a:close/>
                  <a:moveTo>
                    <a:pt x="163" y="0"/>
                  </a:moveTo>
                  <a:cubicBezTo>
                    <a:pt x="146" y="0"/>
                    <a:pt x="128" y="3"/>
                    <a:pt x="111" y="9"/>
                  </a:cubicBezTo>
                  <a:cubicBezTo>
                    <a:pt x="72" y="22"/>
                    <a:pt x="39" y="48"/>
                    <a:pt x="26" y="81"/>
                  </a:cubicBezTo>
                  <a:lnTo>
                    <a:pt x="0" y="126"/>
                  </a:lnTo>
                  <a:lnTo>
                    <a:pt x="26" y="146"/>
                  </a:lnTo>
                  <a:cubicBezTo>
                    <a:pt x="59" y="165"/>
                    <a:pt x="91" y="191"/>
                    <a:pt x="137" y="204"/>
                  </a:cubicBezTo>
                  <a:cubicBezTo>
                    <a:pt x="137" y="201"/>
                    <a:pt x="137" y="197"/>
                    <a:pt x="137" y="194"/>
                  </a:cubicBezTo>
                  <a:lnTo>
                    <a:pt x="137" y="194"/>
                  </a:lnTo>
                  <a:cubicBezTo>
                    <a:pt x="159" y="205"/>
                    <a:pt x="184" y="211"/>
                    <a:pt x="208" y="211"/>
                  </a:cubicBezTo>
                  <a:lnTo>
                    <a:pt x="241" y="217"/>
                  </a:lnTo>
                  <a:lnTo>
                    <a:pt x="254" y="159"/>
                  </a:lnTo>
                  <a:cubicBezTo>
                    <a:pt x="260" y="133"/>
                    <a:pt x="267" y="100"/>
                    <a:pt x="267" y="74"/>
                  </a:cubicBezTo>
                  <a:lnTo>
                    <a:pt x="267" y="35"/>
                  </a:lnTo>
                  <a:lnTo>
                    <a:pt x="228" y="16"/>
                  </a:lnTo>
                  <a:cubicBezTo>
                    <a:pt x="206" y="5"/>
                    <a:pt x="185" y="0"/>
                    <a:pt x="163" y="0"/>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24"/>
            <p:cNvSpPr/>
            <p:nvPr/>
          </p:nvSpPr>
          <p:spPr>
            <a:xfrm>
              <a:off x="8638321" y="10602977"/>
              <a:ext cx="31325" cy="31249"/>
            </a:xfrm>
            <a:custGeom>
              <a:rect b="b" l="l" r="r" t="t"/>
              <a:pathLst>
                <a:path extrusionOk="0" h="410" w="411">
                  <a:moveTo>
                    <a:pt x="223" y="1"/>
                  </a:moveTo>
                  <a:cubicBezTo>
                    <a:pt x="187" y="1"/>
                    <a:pt x="152" y="6"/>
                    <a:pt x="117" y="17"/>
                  </a:cubicBezTo>
                  <a:lnTo>
                    <a:pt x="104" y="24"/>
                  </a:lnTo>
                  <a:lnTo>
                    <a:pt x="98" y="30"/>
                  </a:lnTo>
                  <a:cubicBezTo>
                    <a:pt x="13" y="115"/>
                    <a:pt x="0" y="245"/>
                    <a:pt x="59" y="323"/>
                  </a:cubicBezTo>
                  <a:cubicBezTo>
                    <a:pt x="65" y="235"/>
                    <a:pt x="103" y="168"/>
                    <a:pt x="153" y="127"/>
                  </a:cubicBezTo>
                  <a:lnTo>
                    <a:pt x="153" y="127"/>
                  </a:lnTo>
                  <a:cubicBezTo>
                    <a:pt x="164" y="126"/>
                    <a:pt x="175" y="125"/>
                    <a:pt x="186" y="125"/>
                  </a:cubicBezTo>
                  <a:cubicBezTo>
                    <a:pt x="216" y="125"/>
                    <a:pt x="244" y="129"/>
                    <a:pt x="272" y="136"/>
                  </a:cubicBezTo>
                  <a:lnTo>
                    <a:pt x="272" y="136"/>
                  </a:lnTo>
                  <a:cubicBezTo>
                    <a:pt x="277" y="191"/>
                    <a:pt x="268" y="248"/>
                    <a:pt x="241" y="290"/>
                  </a:cubicBezTo>
                  <a:cubicBezTo>
                    <a:pt x="223" y="317"/>
                    <a:pt x="179" y="346"/>
                    <a:pt x="130" y="346"/>
                  </a:cubicBezTo>
                  <a:cubicBezTo>
                    <a:pt x="106" y="346"/>
                    <a:pt x="82" y="340"/>
                    <a:pt x="59" y="323"/>
                  </a:cubicBezTo>
                  <a:lnTo>
                    <a:pt x="59" y="323"/>
                  </a:lnTo>
                  <a:cubicBezTo>
                    <a:pt x="65" y="368"/>
                    <a:pt x="117" y="401"/>
                    <a:pt x="169" y="407"/>
                  </a:cubicBezTo>
                  <a:cubicBezTo>
                    <a:pt x="178" y="409"/>
                    <a:pt x="186" y="409"/>
                    <a:pt x="195" y="409"/>
                  </a:cubicBezTo>
                  <a:cubicBezTo>
                    <a:pt x="238" y="409"/>
                    <a:pt x="281" y="395"/>
                    <a:pt x="319" y="362"/>
                  </a:cubicBezTo>
                  <a:cubicBezTo>
                    <a:pt x="365" y="329"/>
                    <a:pt x="384" y="277"/>
                    <a:pt x="397" y="225"/>
                  </a:cubicBezTo>
                  <a:cubicBezTo>
                    <a:pt x="410" y="173"/>
                    <a:pt x="410" y="121"/>
                    <a:pt x="397" y="76"/>
                  </a:cubicBezTo>
                  <a:lnTo>
                    <a:pt x="391" y="37"/>
                  </a:lnTo>
                  <a:lnTo>
                    <a:pt x="358" y="24"/>
                  </a:lnTo>
                  <a:cubicBezTo>
                    <a:pt x="314" y="9"/>
                    <a:pt x="268" y="1"/>
                    <a:pt x="223" y="1"/>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24"/>
            <p:cNvSpPr/>
            <p:nvPr/>
          </p:nvSpPr>
          <p:spPr>
            <a:xfrm>
              <a:off x="8640303" y="10242925"/>
              <a:ext cx="17911" cy="107086"/>
            </a:xfrm>
            <a:custGeom>
              <a:rect b="b" l="l" r="r" t="t"/>
              <a:pathLst>
                <a:path extrusionOk="0" h="1405" w="235">
                  <a:moveTo>
                    <a:pt x="208" y="0"/>
                  </a:moveTo>
                  <a:lnTo>
                    <a:pt x="208" y="0"/>
                  </a:lnTo>
                  <a:cubicBezTo>
                    <a:pt x="156" y="234"/>
                    <a:pt x="124" y="468"/>
                    <a:pt x="85" y="696"/>
                  </a:cubicBezTo>
                  <a:cubicBezTo>
                    <a:pt x="52" y="930"/>
                    <a:pt x="20" y="1164"/>
                    <a:pt x="0" y="1405"/>
                  </a:cubicBezTo>
                  <a:cubicBezTo>
                    <a:pt x="98" y="1184"/>
                    <a:pt x="150" y="950"/>
                    <a:pt x="189" y="716"/>
                  </a:cubicBezTo>
                  <a:cubicBezTo>
                    <a:pt x="221" y="475"/>
                    <a:pt x="234" y="234"/>
                    <a:pt x="208" y="0"/>
                  </a:cubicBezTo>
                  <a:close/>
                </a:path>
              </a:pathLst>
            </a:custGeom>
            <a:solidFill>
              <a:srgbClr val="ACA3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24"/>
            <p:cNvSpPr/>
            <p:nvPr/>
          </p:nvSpPr>
          <p:spPr>
            <a:xfrm>
              <a:off x="8622468" y="10272116"/>
              <a:ext cx="17911" cy="89860"/>
            </a:xfrm>
            <a:custGeom>
              <a:rect b="b" l="l" r="r" t="t"/>
              <a:pathLst>
                <a:path extrusionOk="0" h="1179" w="235">
                  <a:moveTo>
                    <a:pt x="228" y="1"/>
                  </a:moveTo>
                  <a:lnTo>
                    <a:pt x="228" y="1"/>
                  </a:lnTo>
                  <a:cubicBezTo>
                    <a:pt x="156" y="190"/>
                    <a:pt x="117" y="385"/>
                    <a:pt x="78" y="580"/>
                  </a:cubicBezTo>
                  <a:cubicBezTo>
                    <a:pt x="39" y="775"/>
                    <a:pt x="7" y="970"/>
                    <a:pt x="0" y="1178"/>
                  </a:cubicBezTo>
                  <a:cubicBezTo>
                    <a:pt x="85" y="989"/>
                    <a:pt x="137" y="794"/>
                    <a:pt x="176" y="599"/>
                  </a:cubicBezTo>
                  <a:cubicBezTo>
                    <a:pt x="215" y="404"/>
                    <a:pt x="234" y="203"/>
                    <a:pt x="228" y="1"/>
                  </a:cubicBezTo>
                  <a:close/>
                </a:path>
              </a:pathLst>
            </a:custGeom>
            <a:solidFill>
              <a:srgbClr val="ACA3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24"/>
            <p:cNvSpPr/>
            <p:nvPr/>
          </p:nvSpPr>
          <p:spPr>
            <a:xfrm>
              <a:off x="8605090" y="10323182"/>
              <a:ext cx="61584" cy="12347"/>
            </a:xfrm>
            <a:custGeom>
              <a:rect b="b" l="l" r="r" t="t"/>
              <a:pathLst>
                <a:path extrusionOk="0" h="162" w="808">
                  <a:moveTo>
                    <a:pt x="807" y="1"/>
                  </a:moveTo>
                  <a:cubicBezTo>
                    <a:pt x="664" y="1"/>
                    <a:pt x="534" y="20"/>
                    <a:pt x="397" y="46"/>
                  </a:cubicBezTo>
                  <a:cubicBezTo>
                    <a:pt x="267" y="66"/>
                    <a:pt x="137" y="92"/>
                    <a:pt x="1" y="144"/>
                  </a:cubicBezTo>
                  <a:cubicBezTo>
                    <a:pt x="67" y="156"/>
                    <a:pt x="132" y="161"/>
                    <a:pt x="197" y="161"/>
                  </a:cubicBezTo>
                  <a:cubicBezTo>
                    <a:pt x="271" y="161"/>
                    <a:pt x="344" y="154"/>
                    <a:pt x="417" y="144"/>
                  </a:cubicBezTo>
                  <a:cubicBezTo>
                    <a:pt x="553" y="118"/>
                    <a:pt x="683" y="79"/>
                    <a:pt x="807" y="1"/>
                  </a:cubicBezTo>
                  <a:close/>
                </a:path>
              </a:pathLst>
            </a:custGeom>
            <a:solidFill>
              <a:srgbClr val="ACA3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24"/>
            <p:cNvSpPr/>
            <p:nvPr/>
          </p:nvSpPr>
          <p:spPr>
            <a:xfrm>
              <a:off x="7999847" y="10043388"/>
              <a:ext cx="343131" cy="467975"/>
            </a:xfrm>
            <a:custGeom>
              <a:rect b="b" l="l" r="r" t="t"/>
              <a:pathLst>
                <a:path extrusionOk="0" h="6140" w="4502">
                  <a:moveTo>
                    <a:pt x="3870" y="0"/>
                  </a:moveTo>
                  <a:cubicBezTo>
                    <a:pt x="3794" y="0"/>
                    <a:pt x="3715" y="46"/>
                    <a:pt x="3669" y="108"/>
                  </a:cubicBezTo>
                  <a:cubicBezTo>
                    <a:pt x="3610" y="186"/>
                    <a:pt x="3584" y="283"/>
                    <a:pt x="3558" y="374"/>
                  </a:cubicBezTo>
                  <a:cubicBezTo>
                    <a:pt x="3441" y="745"/>
                    <a:pt x="3220" y="1090"/>
                    <a:pt x="2934" y="1350"/>
                  </a:cubicBezTo>
                  <a:cubicBezTo>
                    <a:pt x="2693" y="1571"/>
                    <a:pt x="2407" y="1740"/>
                    <a:pt x="2173" y="1974"/>
                  </a:cubicBezTo>
                  <a:cubicBezTo>
                    <a:pt x="2095" y="2046"/>
                    <a:pt x="2023" y="2137"/>
                    <a:pt x="2004" y="2241"/>
                  </a:cubicBezTo>
                  <a:cubicBezTo>
                    <a:pt x="1997" y="2274"/>
                    <a:pt x="1997" y="2313"/>
                    <a:pt x="2010" y="2352"/>
                  </a:cubicBezTo>
                  <a:cubicBezTo>
                    <a:pt x="1980" y="2339"/>
                    <a:pt x="1949" y="2333"/>
                    <a:pt x="1919" y="2333"/>
                  </a:cubicBezTo>
                  <a:cubicBezTo>
                    <a:pt x="1838" y="2333"/>
                    <a:pt x="1762" y="2377"/>
                    <a:pt x="1724" y="2462"/>
                  </a:cubicBezTo>
                  <a:lnTo>
                    <a:pt x="1724" y="2469"/>
                  </a:lnTo>
                  <a:cubicBezTo>
                    <a:pt x="1392" y="3236"/>
                    <a:pt x="1015" y="3984"/>
                    <a:pt x="592" y="4699"/>
                  </a:cubicBezTo>
                  <a:cubicBezTo>
                    <a:pt x="521" y="4823"/>
                    <a:pt x="443" y="4953"/>
                    <a:pt x="319" y="5031"/>
                  </a:cubicBezTo>
                  <a:cubicBezTo>
                    <a:pt x="280" y="5122"/>
                    <a:pt x="306" y="5233"/>
                    <a:pt x="378" y="5298"/>
                  </a:cubicBezTo>
                  <a:cubicBezTo>
                    <a:pt x="421" y="5337"/>
                    <a:pt x="481" y="5357"/>
                    <a:pt x="540" y="5357"/>
                  </a:cubicBezTo>
                  <a:cubicBezTo>
                    <a:pt x="579" y="5357"/>
                    <a:pt x="617" y="5348"/>
                    <a:pt x="651" y="5330"/>
                  </a:cubicBezTo>
                  <a:cubicBezTo>
                    <a:pt x="697" y="5298"/>
                    <a:pt x="742" y="5252"/>
                    <a:pt x="801" y="5246"/>
                  </a:cubicBezTo>
                  <a:cubicBezTo>
                    <a:pt x="840" y="5246"/>
                    <a:pt x="872" y="5265"/>
                    <a:pt x="905" y="5285"/>
                  </a:cubicBezTo>
                  <a:cubicBezTo>
                    <a:pt x="859" y="5291"/>
                    <a:pt x="820" y="5298"/>
                    <a:pt x="781" y="5324"/>
                  </a:cubicBezTo>
                  <a:cubicBezTo>
                    <a:pt x="714" y="5368"/>
                    <a:pt x="648" y="5441"/>
                    <a:pt x="573" y="5441"/>
                  </a:cubicBezTo>
                  <a:cubicBezTo>
                    <a:pt x="560" y="5441"/>
                    <a:pt x="547" y="5439"/>
                    <a:pt x="534" y="5434"/>
                  </a:cubicBezTo>
                  <a:cubicBezTo>
                    <a:pt x="508" y="5428"/>
                    <a:pt x="488" y="5408"/>
                    <a:pt x="469" y="5395"/>
                  </a:cubicBezTo>
                  <a:cubicBezTo>
                    <a:pt x="417" y="5350"/>
                    <a:pt x="358" y="5304"/>
                    <a:pt x="306" y="5259"/>
                  </a:cubicBezTo>
                  <a:cubicBezTo>
                    <a:pt x="222" y="5343"/>
                    <a:pt x="150" y="5447"/>
                    <a:pt x="92" y="5551"/>
                  </a:cubicBezTo>
                  <a:cubicBezTo>
                    <a:pt x="46" y="5642"/>
                    <a:pt x="1" y="5746"/>
                    <a:pt x="7" y="5850"/>
                  </a:cubicBezTo>
                  <a:cubicBezTo>
                    <a:pt x="7" y="5955"/>
                    <a:pt x="72" y="6065"/>
                    <a:pt x="170" y="6091"/>
                  </a:cubicBezTo>
                  <a:cubicBezTo>
                    <a:pt x="189" y="6096"/>
                    <a:pt x="207" y="6098"/>
                    <a:pt x="226" y="6098"/>
                  </a:cubicBezTo>
                  <a:cubicBezTo>
                    <a:pt x="347" y="6098"/>
                    <a:pt x="462" y="6006"/>
                    <a:pt x="585" y="6006"/>
                  </a:cubicBezTo>
                  <a:cubicBezTo>
                    <a:pt x="592" y="6006"/>
                    <a:pt x="599" y="6006"/>
                    <a:pt x="605" y="6007"/>
                  </a:cubicBezTo>
                  <a:cubicBezTo>
                    <a:pt x="729" y="6013"/>
                    <a:pt x="820" y="6124"/>
                    <a:pt x="944" y="6137"/>
                  </a:cubicBezTo>
                  <a:cubicBezTo>
                    <a:pt x="956" y="6139"/>
                    <a:pt x="968" y="6139"/>
                    <a:pt x="979" y="6139"/>
                  </a:cubicBezTo>
                  <a:cubicBezTo>
                    <a:pt x="1127" y="6139"/>
                    <a:pt x="1252" y="5994"/>
                    <a:pt x="1288" y="5844"/>
                  </a:cubicBezTo>
                  <a:cubicBezTo>
                    <a:pt x="1327" y="5694"/>
                    <a:pt x="1301" y="5519"/>
                    <a:pt x="1204" y="5402"/>
                  </a:cubicBezTo>
                  <a:cubicBezTo>
                    <a:pt x="1171" y="5369"/>
                    <a:pt x="1139" y="5343"/>
                    <a:pt x="1100" y="5324"/>
                  </a:cubicBezTo>
                  <a:cubicBezTo>
                    <a:pt x="1165" y="5304"/>
                    <a:pt x="1230" y="5252"/>
                    <a:pt x="1269" y="5187"/>
                  </a:cubicBezTo>
                  <a:cubicBezTo>
                    <a:pt x="1327" y="5090"/>
                    <a:pt x="1334" y="4966"/>
                    <a:pt x="1347" y="4849"/>
                  </a:cubicBezTo>
                  <a:cubicBezTo>
                    <a:pt x="1392" y="4283"/>
                    <a:pt x="1542" y="3672"/>
                    <a:pt x="2010" y="3353"/>
                  </a:cubicBezTo>
                  <a:cubicBezTo>
                    <a:pt x="2134" y="3269"/>
                    <a:pt x="2270" y="3210"/>
                    <a:pt x="2394" y="3125"/>
                  </a:cubicBezTo>
                  <a:cubicBezTo>
                    <a:pt x="2485" y="3067"/>
                    <a:pt x="2570" y="2982"/>
                    <a:pt x="2615" y="2885"/>
                  </a:cubicBezTo>
                  <a:cubicBezTo>
                    <a:pt x="2645" y="2905"/>
                    <a:pt x="2683" y="2915"/>
                    <a:pt x="2722" y="2915"/>
                  </a:cubicBezTo>
                  <a:cubicBezTo>
                    <a:pt x="2808" y="2915"/>
                    <a:pt x="2904" y="2868"/>
                    <a:pt x="2953" y="2787"/>
                  </a:cubicBezTo>
                  <a:cubicBezTo>
                    <a:pt x="3038" y="2651"/>
                    <a:pt x="3025" y="2482"/>
                    <a:pt x="3038" y="2319"/>
                  </a:cubicBezTo>
                  <a:cubicBezTo>
                    <a:pt x="3083" y="1877"/>
                    <a:pt x="3376" y="1500"/>
                    <a:pt x="3649" y="1148"/>
                  </a:cubicBezTo>
                  <a:cubicBezTo>
                    <a:pt x="3740" y="1038"/>
                    <a:pt x="3838" y="921"/>
                    <a:pt x="3981" y="895"/>
                  </a:cubicBezTo>
                  <a:cubicBezTo>
                    <a:pt x="4004" y="890"/>
                    <a:pt x="4027" y="889"/>
                    <a:pt x="4051" y="889"/>
                  </a:cubicBezTo>
                  <a:cubicBezTo>
                    <a:pt x="4099" y="889"/>
                    <a:pt x="4148" y="895"/>
                    <a:pt x="4196" y="895"/>
                  </a:cubicBezTo>
                  <a:cubicBezTo>
                    <a:pt x="4229" y="895"/>
                    <a:pt x="4262" y="892"/>
                    <a:pt x="4293" y="882"/>
                  </a:cubicBezTo>
                  <a:cubicBezTo>
                    <a:pt x="4436" y="836"/>
                    <a:pt x="4501" y="654"/>
                    <a:pt x="4430" y="524"/>
                  </a:cubicBezTo>
                  <a:cubicBezTo>
                    <a:pt x="4379" y="423"/>
                    <a:pt x="4263" y="366"/>
                    <a:pt x="4150" y="366"/>
                  </a:cubicBezTo>
                  <a:cubicBezTo>
                    <a:pt x="4116" y="366"/>
                    <a:pt x="4083" y="371"/>
                    <a:pt x="4052" y="381"/>
                  </a:cubicBezTo>
                  <a:cubicBezTo>
                    <a:pt x="4065" y="244"/>
                    <a:pt x="4059" y="62"/>
                    <a:pt x="3929" y="10"/>
                  </a:cubicBezTo>
                  <a:cubicBezTo>
                    <a:pt x="3910" y="4"/>
                    <a:pt x="3890" y="0"/>
                    <a:pt x="3870" y="0"/>
                  </a:cubicBezTo>
                  <a:close/>
                </a:path>
              </a:pathLst>
            </a:custGeom>
            <a:solidFill>
              <a:srgbClr val="E5DB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24"/>
            <p:cNvSpPr/>
            <p:nvPr/>
          </p:nvSpPr>
          <p:spPr>
            <a:xfrm>
              <a:off x="7923553" y="10503132"/>
              <a:ext cx="63032" cy="55181"/>
            </a:xfrm>
            <a:custGeom>
              <a:rect b="b" l="l" r="r" t="t"/>
              <a:pathLst>
                <a:path extrusionOk="0" h="724" w="827">
                  <a:moveTo>
                    <a:pt x="683" y="1"/>
                  </a:moveTo>
                  <a:cubicBezTo>
                    <a:pt x="559" y="111"/>
                    <a:pt x="423" y="209"/>
                    <a:pt x="280" y="300"/>
                  </a:cubicBezTo>
                  <a:cubicBezTo>
                    <a:pt x="202" y="352"/>
                    <a:pt x="124" y="397"/>
                    <a:pt x="65" y="469"/>
                  </a:cubicBezTo>
                  <a:cubicBezTo>
                    <a:pt x="26" y="521"/>
                    <a:pt x="0" y="592"/>
                    <a:pt x="33" y="651"/>
                  </a:cubicBezTo>
                  <a:cubicBezTo>
                    <a:pt x="56" y="698"/>
                    <a:pt x="116" y="723"/>
                    <a:pt x="171" y="723"/>
                  </a:cubicBezTo>
                  <a:cubicBezTo>
                    <a:pt x="177" y="723"/>
                    <a:pt x="183" y="723"/>
                    <a:pt x="189" y="722"/>
                  </a:cubicBezTo>
                  <a:cubicBezTo>
                    <a:pt x="254" y="716"/>
                    <a:pt x="306" y="683"/>
                    <a:pt x="364" y="651"/>
                  </a:cubicBezTo>
                  <a:cubicBezTo>
                    <a:pt x="475" y="586"/>
                    <a:pt x="592" y="514"/>
                    <a:pt x="676" y="423"/>
                  </a:cubicBezTo>
                  <a:cubicBezTo>
                    <a:pt x="768" y="326"/>
                    <a:pt x="826" y="196"/>
                    <a:pt x="800" y="66"/>
                  </a:cubicBezTo>
                  <a:cubicBezTo>
                    <a:pt x="761" y="46"/>
                    <a:pt x="722" y="27"/>
                    <a:pt x="683" y="1"/>
                  </a:cubicBezTo>
                  <a:close/>
                </a:path>
              </a:pathLst>
            </a:custGeom>
            <a:solidFill>
              <a:srgbClr val="E5DB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24"/>
            <p:cNvSpPr/>
            <p:nvPr/>
          </p:nvSpPr>
          <p:spPr>
            <a:xfrm>
              <a:off x="7970579" y="10527140"/>
              <a:ext cx="40243" cy="79876"/>
            </a:xfrm>
            <a:custGeom>
              <a:rect b="b" l="l" r="r" t="t"/>
              <a:pathLst>
                <a:path extrusionOk="0" h="1048" w="528">
                  <a:moveTo>
                    <a:pt x="428" y="1"/>
                  </a:moveTo>
                  <a:cubicBezTo>
                    <a:pt x="411" y="1"/>
                    <a:pt x="396" y="6"/>
                    <a:pt x="385" y="17"/>
                  </a:cubicBezTo>
                  <a:cubicBezTo>
                    <a:pt x="209" y="336"/>
                    <a:pt x="20" y="668"/>
                    <a:pt x="1" y="1032"/>
                  </a:cubicBezTo>
                  <a:cubicBezTo>
                    <a:pt x="23" y="1043"/>
                    <a:pt x="48" y="1048"/>
                    <a:pt x="73" y="1048"/>
                  </a:cubicBezTo>
                  <a:cubicBezTo>
                    <a:pt x="121" y="1048"/>
                    <a:pt x="171" y="1029"/>
                    <a:pt x="209" y="999"/>
                  </a:cubicBezTo>
                  <a:cubicBezTo>
                    <a:pt x="268" y="954"/>
                    <a:pt x="300" y="889"/>
                    <a:pt x="333" y="824"/>
                  </a:cubicBezTo>
                  <a:cubicBezTo>
                    <a:pt x="430" y="616"/>
                    <a:pt x="495" y="401"/>
                    <a:pt x="521" y="180"/>
                  </a:cubicBezTo>
                  <a:cubicBezTo>
                    <a:pt x="528" y="134"/>
                    <a:pt x="528" y="82"/>
                    <a:pt x="502" y="43"/>
                  </a:cubicBezTo>
                  <a:cubicBezTo>
                    <a:pt x="489" y="18"/>
                    <a:pt x="457" y="1"/>
                    <a:pt x="428" y="1"/>
                  </a:cubicBezTo>
                  <a:close/>
                </a:path>
              </a:pathLst>
            </a:custGeom>
            <a:solidFill>
              <a:srgbClr val="E5DB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24"/>
            <p:cNvSpPr/>
            <p:nvPr/>
          </p:nvSpPr>
          <p:spPr>
            <a:xfrm>
              <a:off x="8023627" y="10531103"/>
              <a:ext cx="28353" cy="94205"/>
            </a:xfrm>
            <a:custGeom>
              <a:rect b="b" l="l" r="r" t="t"/>
              <a:pathLst>
                <a:path extrusionOk="0" h="1236" w="372">
                  <a:moveTo>
                    <a:pt x="239" y="1"/>
                  </a:moveTo>
                  <a:cubicBezTo>
                    <a:pt x="223" y="1"/>
                    <a:pt x="207" y="6"/>
                    <a:pt x="196" y="17"/>
                  </a:cubicBezTo>
                  <a:cubicBezTo>
                    <a:pt x="176" y="37"/>
                    <a:pt x="170" y="63"/>
                    <a:pt x="170" y="89"/>
                  </a:cubicBezTo>
                  <a:cubicBezTo>
                    <a:pt x="166" y="104"/>
                    <a:pt x="164" y="111"/>
                    <a:pt x="164" y="111"/>
                  </a:cubicBezTo>
                  <a:cubicBezTo>
                    <a:pt x="161" y="111"/>
                    <a:pt x="171" y="37"/>
                    <a:pt x="162" y="37"/>
                  </a:cubicBezTo>
                  <a:lnTo>
                    <a:pt x="162" y="37"/>
                  </a:lnTo>
                  <a:cubicBezTo>
                    <a:pt x="160" y="37"/>
                    <a:pt x="156" y="43"/>
                    <a:pt x="150" y="56"/>
                  </a:cubicBezTo>
                  <a:cubicBezTo>
                    <a:pt x="92" y="180"/>
                    <a:pt x="79" y="316"/>
                    <a:pt x="66" y="453"/>
                  </a:cubicBezTo>
                  <a:cubicBezTo>
                    <a:pt x="46" y="590"/>
                    <a:pt x="33" y="733"/>
                    <a:pt x="14" y="876"/>
                  </a:cubicBezTo>
                  <a:cubicBezTo>
                    <a:pt x="7" y="954"/>
                    <a:pt x="1" y="1038"/>
                    <a:pt x="27" y="1110"/>
                  </a:cubicBezTo>
                  <a:cubicBezTo>
                    <a:pt x="50" y="1181"/>
                    <a:pt x="117" y="1235"/>
                    <a:pt x="187" y="1235"/>
                  </a:cubicBezTo>
                  <a:cubicBezTo>
                    <a:pt x="194" y="1235"/>
                    <a:pt x="202" y="1235"/>
                    <a:pt x="209" y="1233"/>
                  </a:cubicBezTo>
                  <a:cubicBezTo>
                    <a:pt x="313" y="1214"/>
                    <a:pt x="346" y="1077"/>
                    <a:pt x="352" y="967"/>
                  </a:cubicBezTo>
                  <a:cubicBezTo>
                    <a:pt x="372" y="707"/>
                    <a:pt x="372" y="440"/>
                    <a:pt x="352" y="173"/>
                  </a:cubicBezTo>
                  <a:cubicBezTo>
                    <a:pt x="352" y="128"/>
                    <a:pt x="346" y="82"/>
                    <a:pt x="320" y="43"/>
                  </a:cubicBezTo>
                  <a:cubicBezTo>
                    <a:pt x="303" y="18"/>
                    <a:pt x="269" y="1"/>
                    <a:pt x="239" y="1"/>
                  </a:cubicBezTo>
                  <a:close/>
                </a:path>
              </a:pathLst>
            </a:custGeom>
            <a:solidFill>
              <a:srgbClr val="E5DB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24"/>
            <p:cNvSpPr/>
            <p:nvPr/>
          </p:nvSpPr>
          <p:spPr>
            <a:xfrm>
              <a:off x="8065318" y="10530570"/>
              <a:ext cx="45654" cy="86507"/>
            </a:xfrm>
            <a:custGeom>
              <a:rect b="b" l="l" r="r" t="t"/>
              <a:pathLst>
                <a:path extrusionOk="0" h="1135" w="599">
                  <a:moveTo>
                    <a:pt x="181" y="0"/>
                  </a:moveTo>
                  <a:cubicBezTo>
                    <a:pt x="127" y="0"/>
                    <a:pt x="71" y="38"/>
                    <a:pt x="46" y="83"/>
                  </a:cubicBezTo>
                  <a:cubicBezTo>
                    <a:pt x="40" y="95"/>
                    <a:pt x="34" y="100"/>
                    <a:pt x="29" y="100"/>
                  </a:cubicBezTo>
                  <a:cubicBezTo>
                    <a:pt x="12" y="100"/>
                    <a:pt x="0" y="47"/>
                    <a:pt x="0" y="37"/>
                  </a:cubicBezTo>
                  <a:cubicBezTo>
                    <a:pt x="0" y="44"/>
                    <a:pt x="0" y="50"/>
                    <a:pt x="0" y="57"/>
                  </a:cubicBezTo>
                  <a:cubicBezTo>
                    <a:pt x="39" y="271"/>
                    <a:pt x="78" y="480"/>
                    <a:pt x="117" y="694"/>
                  </a:cubicBezTo>
                  <a:cubicBezTo>
                    <a:pt x="137" y="805"/>
                    <a:pt x="156" y="915"/>
                    <a:pt x="221" y="1006"/>
                  </a:cubicBezTo>
                  <a:cubicBezTo>
                    <a:pt x="273" y="1079"/>
                    <a:pt x="358" y="1135"/>
                    <a:pt x="443" y="1135"/>
                  </a:cubicBezTo>
                  <a:cubicBezTo>
                    <a:pt x="465" y="1135"/>
                    <a:pt x="486" y="1131"/>
                    <a:pt x="507" y="1123"/>
                  </a:cubicBezTo>
                  <a:cubicBezTo>
                    <a:pt x="598" y="792"/>
                    <a:pt x="468" y="447"/>
                    <a:pt x="325" y="135"/>
                  </a:cubicBezTo>
                  <a:cubicBezTo>
                    <a:pt x="306" y="83"/>
                    <a:pt x="280" y="31"/>
                    <a:pt x="228" y="11"/>
                  </a:cubicBezTo>
                  <a:cubicBezTo>
                    <a:pt x="213" y="4"/>
                    <a:pt x="197" y="0"/>
                    <a:pt x="181" y="0"/>
                  </a:cubicBezTo>
                  <a:close/>
                </a:path>
              </a:pathLst>
            </a:custGeom>
            <a:solidFill>
              <a:srgbClr val="E5DB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24"/>
            <p:cNvSpPr/>
            <p:nvPr/>
          </p:nvSpPr>
          <p:spPr>
            <a:xfrm>
              <a:off x="8064784" y="10533390"/>
              <a:ext cx="610" cy="76"/>
            </a:xfrm>
            <a:custGeom>
              <a:rect b="b" l="l" r="r" t="t"/>
              <a:pathLst>
                <a:path extrusionOk="0" h="1" w="8">
                  <a:moveTo>
                    <a:pt x="7" y="0"/>
                  </a:moveTo>
                  <a:cubicBezTo>
                    <a:pt x="1" y="0"/>
                    <a:pt x="1" y="0"/>
                    <a:pt x="7" y="0"/>
                  </a:cubicBezTo>
                  <a:close/>
                </a:path>
              </a:pathLst>
            </a:custGeom>
            <a:solidFill>
              <a:srgbClr val="E5DB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24"/>
            <p:cNvSpPr/>
            <p:nvPr/>
          </p:nvSpPr>
          <p:spPr>
            <a:xfrm>
              <a:off x="8097482" y="10512506"/>
              <a:ext cx="46188" cy="42606"/>
            </a:xfrm>
            <a:custGeom>
              <a:rect b="b" l="l" r="r" t="t"/>
              <a:pathLst>
                <a:path extrusionOk="0" h="559" w="606">
                  <a:moveTo>
                    <a:pt x="180" y="0"/>
                  </a:moveTo>
                  <a:cubicBezTo>
                    <a:pt x="113" y="0"/>
                    <a:pt x="38" y="39"/>
                    <a:pt x="20" y="112"/>
                  </a:cubicBezTo>
                  <a:cubicBezTo>
                    <a:pt x="1" y="177"/>
                    <a:pt x="40" y="248"/>
                    <a:pt x="92" y="300"/>
                  </a:cubicBezTo>
                  <a:cubicBezTo>
                    <a:pt x="144" y="346"/>
                    <a:pt x="209" y="378"/>
                    <a:pt x="268" y="424"/>
                  </a:cubicBezTo>
                  <a:cubicBezTo>
                    <a:pt x="313" y="463"/>
                    <a:pt x="346" y="508"/>
                    <a:pt x="398" y="534"/>
                  </a:cubicBezTo>
                  <a:cubicBezTo>
                    <a:pt x="422" y="550"/>
                    <a:pt x="452" y="558"/>
                    <a:pt x="480" y="558"/>
                  </a:cubicBezTo>
                  <a:cubicBezTo>
                    <a:pt x="510" y="558"/>
                    <a:pt x="540" y="548"/>
                    <a:pt x="560" y="528"/>
                  </a:cubicBezTo>
                  <a:cubicBezTo>
                    <a:pt x="580" y="502"/>
                    <a:pt x="586" y="476"/>
                    <a:pt x="593" y="450"/>
                  </a:cubicBezTo>
                  <a:cubicBezTo>
                    <a:pt x="606" y="313"/>
                    <a:pt x="508" y="183"/>
                    <a:pt x="404" y="99"/>
                  </a:cubicBezTo>
                  <a:cubicBezTo>
                    <a:pt x="339" y="47"/>
                    <a:pt x="274" y="8"/>
                    <a:pt x="196" y="1"/>
                  </a:cubicBezTo>
                  <a:cubicBezTo>
                    <a:pt x="191" y="1"/>
                    <a:pt x="186" y="0"/>
                    <a:pt x="180" y="0"/>
                  </a:cubicBezTo>
                  <a:close/>
                </a:path>
              </a:pathLst>
            </a:custGeom>
            <a:solidFill>
              <a:srgbClr val="E5DB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24"/>
            <p:cNvSpPr/>
            <p:nvPr/>
          </p:nvSpPr>
          <p:spPr>
            <a:xfrm>
              <a:off x="8274001" y="10543146"/>
              <a:ext cx="115012" cy="263560"/>
            </a:xfrm>
            <a:custGeom>
              <a:rect b="b" l="l" r="r" t="t"/>
              <a:pathLst>
                <a:path extrusionOk="0" h="3458" w="1509">
                  <a:moveTo>
                    <a:pt x="258" y="1"/>
                  </a:moveTo>
                  <a:cubicBezTo>
                    <a:pt x="248" y="1"/>
                    <a:pt x="238" y="3"/>
                    <a:pt x="228" y="9"/>
                  </a:cubicBezTo>
                  <a:cubicBezTo>
                    <a:pt x="72" y="106"/>
                    <a:pt x="0" y="308"/>
                    <a:pt x="7" y="497"/>
                  </a:cubicBezTo>
                  <a:cubicBezTo>
                    <a:pt x="7" y="685"/>
                    <a:pt x="78" y="867"/>
                    <a:pt x="137" y="1043"/>
                  </a:cubicBezTo>
                  <a:cubicBezTo>
                    <a:pt x="332" y="1661"/>
                    <a:pt x="449" y="2324"/>
                    <a:pt x="299" y="2955"/>
                  </a:cubicBezTo>
                  <a:cubicBezTo>
                    <a:pt x="273" y="3059"/>
                    <a:pt x="241" y="3176"/>
                    <a:pt x="267" y="3287"/>
                  </a:cubicBezTo>
                  <a:cubicBezTo>
                    <a:pt x="294" y="3375"/>
                    <a:pt x="378" y="3458"/>
                    <a:pt x="466" y="3458"/>
                  </a:cubicBezTo>
                  <a:cubicBezTo>
                    <a:pt x="482" y="3458"/>
                    <a:pt x="498" y="3455"/>
                    <a:pt x="514" y="3449"/>
                  </a:cubicBezTo>
                  <a:cubicBezTo>
                    <a:pt x="592" y="3423"/>
                    <a:pt x="631" y="3339"/>
                    <a:pt x="677" y="3267"/>
                  </a:cubicBezTo>
                  <a:cubicBezTo>
                    <a:pt x="714" y="3213"/>
                    <a:pt x="774" y="3155"/>
                    <a:pt x="838" y="3155"/>
                  </a:cubicBezTo>
                  <a:cubicBezTo>
                    <a:pt x="851" y="3155"/>
                    <a:pt x="865" y="3157"/>
                    <a:pt x="878" y="3163"/>
                  </a:cubicBezTo>
                  <a:cubicBezTo>
                    <a:pt x="943" y="3189"/>
                    <a:pt x="963" y="3274"/>
                    <a:pt x="1002" y="3326"/>
                  </a:cubicBezTo>
                  <a:cubicBezTo>
                    <a:pt x="1045" y="3382"/>
                    <a:pt x="1110" y="3408"/>
                    <a:pt x="1178" y="3408"/>
                  </a:cubicBezTo>
                  <a:cubicBezTo>
                    <a:pt x="1274" y="3408"/>
                    <a:pt x="1375" y="3357"/>
                    <a:pt x="1424" y="3274"/>
                  </a:cubicBezTo>
                  <a:cubicBezTo>
                    <a:pt x="1509" y="3131"/>
                    <a:pt x="1483" y="2942"/>
                    <a:pt x="1398" y="2799"/>
                  </a:cubicBezTo>
                  <a:cubicBezTo>
                    <a:pt x="1320" y="2649"/>
                    <a:pt x="1197" y="2532"/>
                    <a:pt x="1099" y="2402"/>
                  </a:cubicBezTo>
                  <a:cubicBezTo>
                    <a:pt x="800" y="2012"/>
                    <a:pt x="690" y="1498"/>
                    <a:pt x="787" y="1017"/>
                  </a:cubicBezTo>
                  <a:cubicBezTo>
                    <a:pt x="820" y="874"/>
                    <a:pt x="872" y="731"/>
                    <a:pt x="852" y="588"/>
                  </a:cubicBezTo>
                  <a:cubicBezTo>
                    <a:pt x="839" y="441"/>
                    <a:pt x="727" y="295"/>
                    <a:pt x="588" y="295"/>
                  </a:cubicBezTo>
                  <a:cubicBezTo>
                    <a:pt x="585" y="295"/>
                    <a:pt x="582" y="295"/>
                    <a:pt x="579" y="295"/>
                  </a:cubicBezTo>
                  <a:cubicBezTo>
                    <a:pt x="543" y="295"/>
                    <a:pt x="507" y="305"/>
                    <a:pt x="474" y="305"/>
                  </a:cubicBezTo>
                  <a:cubicBezTo>
                    <a:pt x="453" y="305"/>
                    <a:pt x="434" y="301"/>
                    <a:pt x="416" y="288"/>
                  </a:cubicBezTo>
                  <a:cubicBezTo>
                    <a:pt x="358" y="256"/>
                    <a:pt x="364" y="178"/>
                    <a:pt x="351" y="113"/>
                  </a:cubicBezTo>
                  <a:cubicBezTo>
                    <a:pt x="346" y="59"/>
                    <a:pt x="305" y="1"/>
                    <a:pt x="258" y="1"/>
                  </a:cubicBezTo>
                  <a:close/>
                </a:path>
              </a:pathLst>
            </a:custGeom>
            <a:solidFill>
              <a:srgbClr val="E5DB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24"/>
            <p:cNvSpPr/>
            <p:nvPr/>
          </p:nvSpPr>
          <p:spPr>
            <a:xfrm>
              <a:off x="8291836" y="10797026"/>
              <a:ext cx="82315" cy="169355"/>
            </a:xfrm>
            <a:custGeom>
              <a:rect b="b" l="l" r="r" t="t"/>
              <a:pathLst>
                <a:path extrusionOk="0" h="2222" w="1080">
                  <a:moveTo>
                    <a:pt x="762" y="0"/>
                  </a:moveTo>
                  <a:cubicBezTo>
                    <a:pt x="758" y="0"/>
                    <a:pt x="753" y="1"/>
                    <a:pt x="748" y="1"/>
                  </a:cubicBezTo>
                  <a:cubicBezTo>
                    <a:pt x="696" y="8"/>
                    <a:pt x="657" y="53"/>
                    <a:pt x="612" y="79"/>
                  </a:cubicBezTo>
                  <a:cubicBezTo>
                    <a:pt x="527" y="131"/>
                    <a:pt x="417" y="131"/>
                    <a:pt x="319" y="138"/>
                  </a:cubicBezTo>
                  <a:cubicBezTo>
                    <a:pt x="221" y="144"/>
                    <a:pt x="111" y="170"/>
                    <a:pt x="59" y="261"/>
                  </a:cubicBezTo>
                  <a:cubicBezTo>
                    <a:pt x="0" y="365"/>
                    <a:pt x="78" y="508"/>
                    <a:pt x="189" y="560"/>
                  </a:cubicBezTo>
                  <a:cubicBezTo>
                    <a:pt x="228" y="580"/>
                    <a:pt x="273" y="593"/>
                    <a:pt x="306" y="619"/>
                  </a:cubicBezTo>
                  <a:cubicBezTo>
                    <a:pt x="377" y="671"/>
                    <a:pt x="391" y="775"/>
                    <a:pt x="391" y="866"/>
                  </a:cubicBezTo>
                  <a:cubicBezTo>
                    <a:pt x="397" y="1178"/>
                    <a:pt x="319" y="1490"/>
                    <a:pt x="182" y="1770"/>
                  </a:cubicBezTo>
                  <a:cubicBezTo>
                    <a:pt x="143" y="1848"/>
                    <a:pt x="98" y="1933"/>
                    <a:pt x="91" y="2017"/>
                  </a:cubicBezTo>
                  <a:cubicBezTo>
                    <a:pt x="85" y="2102"/>
                    <a:pt x="137" y="2206"/>
                    <a:pt x="221" y="2219"/>
                  </a:cubicBezTo>
                  <a:cubicBezTo>
                    <a:pt x="231" y="2221"/>
                    <a:pt x="241" y="2222"/>
                    <a:pt x="250" y="2222"/>
                  </a:cubicBezTo>
                  <a:cubicBezTo>
                    <a:pt x="329" y="2222"/>
                    <a:pt x="397" y="2153"/>
                    <a:pt x="456" y="2095"/>
                  </a:cubicBezTo>
                  <a:cubicBezTo>
                    <a:pt x="495" y="2056"/>
                    <a:pt x="547" y="2017"/>
                    <a:pt x="605" y="2004"/>
                  </a:cubicBezTo>
                  <a:cubicBezTo>
                    <a:pt x="620" y="1998"/>
                    <a:pt x="634" y="1995"/>
                    <a:pt x="649" y="1995"/>
                  </a:cubicBezTo>
                  <a:cubicBezTo>
                    <a:pt x="667" y="1995"/>
                    <a:pt x="685" y="2000"/>
                    <a:pt x="703" y="2011"/>
                  </a:cubicBezTo>
                  <a:cubicBezTo>
                    <a:pt x="735" y="2030"/>
                    <a:pt x="761" y="2069"/>
                    <a:pt x="787" y="2095"/>
                  </a:cubicBezTo>
                  <a:cubicBezTo>
                    <a:pt x="820" y="2133"/>
                    <a:pt x="872" y="2163"/>
                    <a:pt x="924" y="2163"/>
                  </a:cubicBezTo>
                  <a:cubicBezTo>
                    <a:pt x="944" y="2163"/>
                    <a:pt x="964" y="2158"/>
                    <a:pt x="982" y="2147"/>
                  </a:cubicBezTo>
                  <a:cubicBezTo>
                    <a:pt x="1080" y="2089"/>
                    <a:pt x="1047" y="1952"/>
                    <a:pt x="1008" y="1855"/>
                  </a:cubicBezTo>
                  <a:cubicBezTo>
                    <a:pt x="872" y="1477"/>
                    <a:pt x="826" y="1074"/>
                    <a:pt x="878" y="684"/>
                  </a:cubicBezTo>
                  <a:cubicBezTo>
                    <a:pt x="898" y="528"/>
                    <a:pt x="930" y="372"/>
                    <a:pt x="917" y="209"/>
                  </a:cubicBezTo>
                  <a:cubicBezTo>
                    <a:pt x="905" y="116"/>
                    <a:pt x="851" y="0"/>
                    <a:pt x="762" y="0"/>
                  </a:cubicBezTo>
                  <a:close/>
                </a:path>
              </a:pathLst>
            </a:custGeom>
            <a:solidFill>
              <a:srgbClr val="E5DB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24"/>
            <p:cNvSpPr/>
            <p:nvPr/>
          </p:nvSpPr>
          <p:spPr>
            <a:xfrm>
              <a:off x="8300754" y="10961123"/>
              <a:ext cx="72407" cy="44206"/>
            </a:xfrm>
            <a:custGeom>
              <a:rect b="b" l="l" r="r" t="t"/>
              <a:pathLst>
                <a:path extrusionOk="0" h="580" w="950">
                  <a:moveTo>
                    <a:pt x="701" y="0"/>
                  </a:moveTo>
                  <a:cubicBezTo>
                    <a:pt x="698" y="0"/>
                    <a:pt x="694" y="1"/>
                    <a:pt x="690" y="1"/>
                  </a:cubicBezTo>
                  <a:cubicBezTo>
                    <a:pt x="638" y="7"/>
                    <a:pt x="586" y="40"/>
                    <a:pt x="540" y="53"/>
                  </a:cubicBezTo>
                  <a:cubicBezTo>
                    <a:pt x="436" y="92"/>
                    <a:pt x="319" y="79"/>
                    <a:pt x="215" y="105"/>
                  </a:cubicBezTo>
                  <a:cubicBezTo>
                    <a:pt x="104" y="137"/>
                    <a:pt x="0" y="235"/>
                    <a:pt x="26" y="339"/>
                  </a:cubicBezTo>
                  <a:cubicBezTo>
                    <a:pt x="39" y="404"/>
                    <a:pt x="104" y="450"/>
                    <a:pt x="169" y="476"/>
                  </a:cubicBezTo>
                  <a:cubicBezTo>
                    <a:pt x="234" y="495"/>
                    <a:pt x="300" y="502"/>
                    <a:pt x="371" y="515"/>
                  </a:cubicBezTo>
                  <a:cubicBezTo>
                    <a:pt x="456" y="534"/>
                    <a:pt x="534" y="580"/>
                    <a:pt x="625" y="580"/>
                  </a:cubicBezTo>
                  <a:cubicBezTo>
                    <a:pt x="729" y="580"/>
                    <a:pt x="833" y="528"/>
                    <a:pt x="891" y="437"/>
                  </a:cubicBezTo>
                  <a:cubicBezTo>
                    <a:pt x="943" y="346"/>
                    <a:pt x="950" y="228"/>
                    <a:pt x="898" y="137"/>
                  </a:cubicBezTo>
                  <a:cubicBezTo>
                    <a:pt x="861" y="63"/>
                    <a:pt x="782" y="0"/>
                    <a:pt x="701" y="0"/>
                  </a:cubicBezTo>
                  <a:close/>
                </a:path>
              </a:pathLst>
            </a:custGeom>
            <a:solidFill>
              <a:srgbClr val="E5DB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24"/>
            <p:cNvSpPr/>
            <p:nvPr/>
          </p:nvSpPr>
          <p:spPr>
            <a:xfrm>
              <a:off x="8210512" y="11002814"/>
              <a:ext cx="77437" cy="43292"/>
            </a:xfrm>
            <a:custGeom>
              <a:rect b="b" l="l" r="r" t="t"/>
              <a:pathLst>
                <a:path extrusionOk="0" h="568" w="1016">
                  <a:moveTo>
                    <a:pt x="970" y="0"/>
                  </a:moveTo>
                  <a:cubicBezTo>
                    <a:pt x="957" y="0"/>
                    <a:pt x="944" y="7"/>
                    <a:pt x="931" y="13"/>
                  </a:cubicBezTo>
                  <a:cubicBezTo>
                    <a:pt x="684" y="169"/>
                    <a:pt x="410" y="293"/>
                    <a:pt x="124" y="377"/>
                  </a:cubicBezTo>
                  <a:cubicBezTo>
                    <a:pt x="79" y="390"/>
                    <a:pt x="20" y="416"/>
                    <a:pt x="7" y="468"/>
                  </a:cubicBezTo>
                  <a:cubicBezTo>
                    <a:pt x="1" y="514"/>
                    <a:pt x="46" y="559"/>
                    <a:pt x="98" y="566"/>
                  </a:cubicBezTo>
                  <a:cubicBezTo>
                    <a:pt x="105" y="567"/>
                    <a:pt x="112" y="567"/>
                    <a:pt x="118" y="567"/>
                  </a:cubicBezTo>
                  <a:cubicBezTo>
                    <a:pt x="162" y="567"/>
                    <a:pt x="202" y="549"/>
                    <a:pt x="241" y="527"/>
                  </a:cubicBezTo>
                  <a:cubicBezTo>
                    <a:pt x="417" y="449"/>
                    <a:pt x="593" y="371"/>
                    <a:pt x="775" y="293"/>
                  </a:cubicBezTo>
                  <a:cubicBezTo>
                    <a:pt x="885" y="247"/>
                    <a:pt x="1015" y="163"/>
                    <a:pt x="996" y="39"/>
                  </a:cubicBezTo>
                  <a:cubicBezTo>
                    <a:pt x="996" y="26"/>
                    <a:pt x="983" y="0"/>
                    <a:pt x="970" y="0"/>
                  </a:cubicBezTo>
                  <a:close/>
                </a:path>
              </a:pathLst>
            </a:custGeom>
            <a:solidFill>
              <a:srgbClr val="E5DB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24"/>
            <p:cNvSpPr/>
            <p:nvPr/>
          </p:nvSpPr>
          <p:spPr>
            <a:xfrm>
              <a:off x="8233301" y="11006624"/>
              <a:ext cx="77894" cy="55791"/>
            </a:xfrm>
            <a:custGeom>
              <a:rect b="b" l="l" r="r" t="t"/>
              <a:pathLst>
                <a:path extrusionOk="0" h="732" w="1022">
                  <a:moveTo>
                    <a:pt x="979" y="1"/>
                  </a:moveTo>
                  <a:cubicBezTo>
                    <a:pt x="885" y="1"/>
                    <a:pt x="802" y="73"/>
                    <a:pt x="729" y="139"/>
                  </a:cubicBezTo>
                  <a:cubicBezTo>
                    <a:pt x="573" y="275"/>
                    <a:pt x="404" y="399"/>
                    <a:pt x="215" y="490"/>
                  </a:cubicBezTo>
                  <a:cubicBezTo>
                    <a:pt x="118" y="542"/>
                    <a:pt x="1" y="626"/>
                    <a:pt x="27" y="731"/>
                  </a:cubicBezTo>
                  <a:cubicBezTo>
                    <a:pt x="32" y="731"/>
                    <a:pt x="37" y="731"/>
                    <a:pt x="42" y="731"/>
                  </a:cubicBezTo>
                  <a:cubicBezTo>
                    <a:pt x="96" y="731"/>
                    <a:pt x="148" y="702"/>
                    <a:pt x="196" y="672"/>
                  </a:cubicBezTo>
                  <a:lnTo>
                    <a:pt x="703" y="379"/>
                  </a:lnTo>
                  <a:cubicBezTo>
                    <a:pt x="853" y="295"/>
                    <a:pt x="1022" y="171"/>
                    <a:pt x="1002" y="2"/>
                  </a:cubicBezTo>
                  <a:cubicBezTo>
                    <a:pt x="995" y="1"/>
                    <a:pt x="987" y="1"/>
                    <a:pt x="979" y="1"/>
                  </a:cubicBezTo>
                  <a:close/>
                </a:path>
              </a:pathLst>
            </a:custGeom>
            <a:solidFill>
              <a:srgbClr val="E5DB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24"/>
            <p:cNvSpPr/>
            <p:nvPr/>
          </p:nvSpPr>
          <p:spPr>
            <a:xfrm>
              <a:off x="8272477" y="11010359"/>
              <a:ext cx="59602" cy="66004"/>
            </a:xfrm>
            <a:custGeom>
              <a:rect b="b" l="l" r="r" t="t"/>
              <a:pathLst>
                <a:path extrusionOk="0" h="866" w="782">
                  <a:moveTo>
                    <a:pt x="723" y="1"/>
                  </a:moveTo>
                  <a:cubicBezTo>
                    <a:pt x="682" y="1"/>
                    <a:pt x="640" y="34"/>
                    <a:pt x="605" y="64"/>
                  </a:cubicBezTo>
                  <a:cubicBezTo>
                    <a:pt x="436" y="239"/>
                    <a:pt x="267" y="415"/>
                    <a:pt x="98" y="590"/>
                  </a:cubicBezTo>
                  <a:cubicBezTo>
                    <a:pt x="53" y="643"/>
                    <a:pt x="1" y="695"/>
                    <a:pt x="1" y="766"/>
                  </a:cubicBezTo>
                  <a:cubicBezTo>
                    <a:pt x="1" y="816"/>
                    <a:pt x="50" y="866"/>
                    <a:pt x="97" y="866"/>
                  </a:cubicBezTo>
                  <a:cubicBezTo>
                    <a:pt x="111" y="866"/>
                    <a:pt x="125" y="861"/>
                    <a:pt x="137" y="851"/>
                  </a:cubicBezTo>
                  <a:cubicBezTo>
                    <a:pt x="222" y="695"/>
                    <a:pt x="384" y="590"/>
                    <a:pt x="521" y="473"/>
                  </a:cubicBezTo>
                  <a:cubicBezTo>
                    <a:pt x="658" y="356"/>
                    <a:pt x="781" y="194"/>
                    <a:pt x="762" y="12"/>
                  </a:cubicBezTo>
                  <a:cubicBezTo>
                    <a:pt x="749" y="4"/>
                    <a:pt x="736" y="1"/>
                    <a:pt x="723" y="1"/>
                  </a:cubicBezTo>
                  <a:close/>
                </a:path>
              </a:pathLst>
            </a:custGeom>
            <a:solidFill>
              <a:srgbClr val="E5DB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24"/>
            <p:cNvSpPr/>
            <p:nvPr/>
          </p:nvSpPr>
          <p:spPr>
            <a:xfrm>
              <a:off x="8308680" y="11014170"/>
              <a:ext cx="44663" cy="68520"/>
            </a:xfrm>
            <a:custGeom>
              <a:rect b="b" l="l" r="r" t="t"/>
              <a:pathLst>
                <a:path extrusionOk="0" h="899" w="586">
                  <a:moveTo>
                    <a:pt x="553" y="1"/>
                  </a:moveTo>
                  <a:cubicBezTo>
                    <a:pt x="488" y="7"/>
                    <a:pt x="436" y="66"/>
                    <a:pt x="404" y="124"/>
                  </a:cubicBezTo>
                  <a:cubicBezTo>
                    <a:pt x="287" y="300"/>
                    <a:pt x="176" y="482"/>
                    <a:pt x="59" y="658"/>
                  </a:cubicBezTo>
                  <a:cubicBezTo>
                    <a:pt x="33" y="703"/>
                    <a:pt x="7" y="742"/>
                    <a:pt x="7" y="794"/>
                  </a:cubicBezTo>
                  <a:cubicBezTo>
                    <a:pt x="0" y="846"/>
                    <a:pt x="33" y="898"/>
                    <a:pt x="85" y="898"/>
                  </a:cubicBezTo>
                  <a:cubicBezTo>
                    <a:pt x="88" y="899"/>
                    <a:pt x="92" y="899"/>
                    <a:pt x="95" y="899"/>
                  </a:cubicBezTo>
                  <a:cubicBezTo>
                    <a:pt x="141" y="899"/>
                    <a:pt x="171" y="856"/>
                    <a:pt x="196" y="814"/>
                  </a:cubicBezTo>
                  <a:cubicBezTo>
                    <a:pt x="254" y="729"/>
                    <a:pt x="306" y="645"/>
                    <a:pt x="365" y="560"/>
                  </a:cubicBezTo>
                  <a:cubicBezTo>
                    <a:pt x="469" y="391"/>
                    <a:pt x="586" y="202"/>
                    <a:pt x="553" y="1"/>
                  </a:cubicBezTo>
                  <a:close/>
                </a:path>
              </a:pathLst>
            </a:custGeom>
            <a:solidFill>
              <a:srgbClr val="E5DB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24"/>
            <p:cNvSpPr/>
            <p:nvPr/>
          </p:nvSpPr>
          <p:spPr>
            <a:xfrm>
              <a:off x="8344884" y="11030633"/>
              <a:ext cx="28810" cy="52971"/>
            </a:xfrm>
            <a:custGeom>
              <a:rect b="b" l="l" r="r" t="t"/>
              <a:pathLst>
                <a:path extrusionOk="0" h="695" w="378">
                  <a:moveTo>
                    <a:pt x="331" y="1"/>
                  </a:moveTo>
                  <a:cubicBezTo>
                    <a:pt x="303" y="1"/>
                    <a:pt x="269" y="23"/>
                    <a:pt x="247" y="45"/>
                  </a:cubicBezTo>
                  <a:cubicBezTo>
                    <a:pt x="91" y="214"/>
                    <a:pt x="0" y="442"/>
                    <a:pt x="0" y="676"/>
                  </a:cubicBezTo>
                  <a:cubicBezTo>
                    <a:pt x="18" y="689"/>
                    <a:pt x="39" y="695"/>
                    <a:pt x="60" y="695"/>
                  </a:cubicBezTo>
                  <a:cubicBezTo>
                    <a:pt x="99" y="695"/>
                    <a:pt x="140" y="675"/>
                    <a:pt x="169" y="650"/>
                  </a:cubicBezTo>
                  <a:cubicBezTo>
                    <a:pt x="215" y="604"/>
                    <a:pt x="234" y="539"/>
                    <a:pt x="247" y="481"/>
                  </a:cubicBezTo>
                  <a:lnTo>
                    <a:pt x="364" y="84"/>
                  </a:lnTo>
                  <a:cubicBezTo>
                    <a:pt x="371" y="64"/>
                    <a:pt x="377" y="38"/>
                    <a:pt x="364" y="19"/>
                  </a:cubicBezTo>
                  <a:cubicBezTo>
                    <a:pt x="356" y="6"/>
                    <a:pt x="344" y="1"/>
                    <a:pt x="331" y="1"/>
                  </a:cubicBezTo>
                  <a:close/>
                </a:path>
              </a:pathLst>
            </a:custGeom>
            <a:solidFill>
              <a:srgbClr val="E5DB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24"/>
            <p:cNvSpPr/>
            <p:nvPr/>
          </p:nvSpPr>
          <p:spPr>
            <a:xfrm>
              <a:off x="8291303" y="10423027"/>
              <a:ext cx="339168" cy="252127"/>
            </a:xfrm>
            <a:custGeom>
              <a:rect b="b" l="l" r="r" t="t"/>
              <a:pathLst>
                <a:path extrusionOk="0" h="3308" w="4450">
                  <a:moveTo>
                    <a:pt x="1154" y="358"/>
                  </a:moveTo>
                  <a:cubicBezTo>
                    <a:pt x="1212" y="358"/>
                    <a:pt x="1272" y="374"/>
                    <a:pt x="1328" y="395"/>
                  </a:cubicBezTo>
                  <a:cubicBezTo>
                    <a:pt x="1588" y="492"/>
                    <a:pt x="1802" y="687"/>
                    <a:pt x="1991" y="889"/>
                  </a:cubicBezTo>
                  <a:cubicBezTo>
                    <a:pt x="2134" y="1039"/>
                    <a:pt x="2271" y="1208"/>
                    <a:pt x="2264" y="1409"/>
                  </a:cubicBezTo>
                  <a:cubicBezTo>
                    <a:pt x="2258" y="1624"/>
                    <a:pt x="2082" y="1806"/>
                    <a:pt x="1880" y="1871"/>
                  </a:cubicBezTo>
                  <a:cubicBezTo>
                    <a:pt x="1802" y="1896"/>
                    <a:pt x="1721" y="1907"/>
                    <a:pt x="1639" y="1907"/>
                  </a:cubicBezTo>
                  <a:cubicBezTo>
                    <a:pt x="1510" y="1907"/>
                    <a:pt x="1379" y="1881"/>
                    <a:pt x="1256" y="1845"/>
                  </a:cubicBezTo>
                  <a:cubicBezTo>
                    <a:pt x="1184" y="1825"/>
                    <a:pt x="1113" y="1799"/>
                    <a:pt x="1048" y="1760"/>
                  </a:cubicBezTo>
                  <a:cubicBezTo>
                    <a:pt x="892" y="1676"/>
                    <a:pt x="768" y="1539"/>
                    <a:pt x="651" y="1409"/>
                  </a:cubicBezTo>
                  <a:cubicBezTo>
                    <a:pt x="619" y="1370"/>
                    <a:pt x="593" y="1338"/>
                    <a:pt x="573" y="1292"/>
                  </a:cubicBezTo>
                  <a:cubicBezTo>
                    <a:pt x="547" y="1240"/>
                    <a:pt x="541" y="1175"/>
                    <a:pt x="541" y="1117"/>
                  </a:cubicBezTo>
                  <a:cubicBezTo>
                    <a:pt x="547" y="1026"/>
                    <a:pt x="547" y="941"/>
                    <a:pt x="573" y="856"/>
                  </a:cubicBezTo>
                  <a:cubicBezTo>
                    <a:pt x="632" y="661"/>
                    <a:pt x="794" y="505"/>
                    <a:pt x="976" y="408"/>
                  </a:cubicBezTo>
                  <a:cubicBezTo>
                    <a:pt x="1015" y="388"/>
                    <a:pt x="1061" y="369"/>
                    <a:pt x="1106" y="362"/>
                  </a:cubicBezTo>
                  <a:cubicBezTo>
                    <a:pt x="1122" y="359"/>
                    <a:pt x="1138" y="358"/>
                    <a:pt x="1154" y="358"/>
                  </a:cubicBezTo>
                  <a:close/>
                  <a:moveTo>
                    <a:pt x="1072" y="1"/>
                  </a:moveTo>
                  <a:cubicBezTo>
                    <a:pt x="918" y="1"/>
                    <a:pt x="768" y="28"/>
                    <a:pt x="625" y="96"/>
                  </a:cubicBezTo>
                  <a:cubicBezTo>
                    <a:pt x="228" y="278"/>
                    <a:pt x="1" y="746"/>
                    <a:pt x="40" y="1182"/>
                  </a:cubicBezTo>
                  <a:cubicBezTo>
                    <a:pt x="79" y="1617"/>
                    <a:pt x="352" y="2008"/>
                    <a:pt x="710" y="2255"/>
                  </a:cubicBezTo>
                  <a:cubicBezTo>
                    <a:pt x="996" y="2450"/>
                    <a:pt x="1328" y="2567"/>
                    <a:pt x="1659" y="2677"/>
                  </a:cubicBezTo>
                  <a:cubicBezTo>
                    <a:pt x="1997" y="2788"/>
                    <a:pt x="2336" y="2899"/>
                    <a:pt x="2680" y="3016"/>
                  </a:cubicBezTo>
                  <a:cubicBezTo>
                    <a:pt x="3077" y="3146"/>
                    <a:pt x="3480" y="3276"/>
                    <a:pt x="3896" y="3302"/>
                  </a:cubicBezTo>
                  <a:cubicBezTo>
                    <a:pt x="3949" y="3305"/>
                    <a:pt x="4001" y="3307"/>
                    <a:pt x="4053" y="3307"/>
                  </a:cubicBezTo>
                  <a:cubicBezTo>
                    <a:pt x="4187" y="3307"/>
                    <a:pt x="4318" y="3296"/>
                    <a:pt x="4449" y="3282"/>
                  </a:cubicBezTo>
                  <a:cubicBezTo>
                    <a:pt x="2349" y="2437"/>
                    <a:pt x="2726" y="629"/>
                    <a:pt x="2726" y="629"/>
                  </a:cubicBezTo>
                  <a:cubicBezTo>
                    <a:pt x="2492" y="505"/>
                    <a:pt x="2264" y="382"/>
                    <a:pt x="2030" y="265"/>
                  </a:cubicBezTo>
                  <a:cubicBezTo>
                    <a:pt x="1730" y="124"/>
                    <a:pt x="1395" y="1"/>
                    <a:pt x="1072" y="1"/>
                  </a:cubicBezTo>
                  <a:close/>
                </a:path>
              </a:pathLst>
            </a:custGeom>
            <a:solidFill>
              <a:srgbClr val="E5DB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24"/>
            <p:cNvSpPr/>
            <p:nvPr/>
          </p:nvSpPr>
          <p:spPr>
            <a:xfrm>
              <a:off x="8344884" y="10106420"/>
              <a:ext cx="137344" cy="48322"/>
            </a:xfrm>
            <a:custGeom>
              <a:rect b="b" l="l" r="r" t="t"/>
              <a:pathLst>
                <a:path extrusionOk="0" h="634" w="1802">
                  <a:moveTo>
                    <a:pt x="1527" y="1"/>
                  </a:moveTo>
                  <a:cubicBezTo>
                    <a:pt x="1119" y="1"/>
                    <a:pt x="712" y="20"/>
                    <a:pt x="319" y="126"/>
                  </a:cubicBezTo>
                  <a:cubicBezTo>
                    <a:pt x="241" y="146"/>
                    <a:pt x="156" y="178"/>
                    <a:pt x="91" y="230"/>
                  </a:cubicBezTo>
                  <a:cubicBezTo>
                    <a:pt x="33" y="289"/>
                    <a:pt x="0" y="386"/>
                    <a:pt x="33" y="458"/>
                  </a:cubicBezTo>
                  <a:cubicBezTo>
                    <a:pt x="59" y="510"/>
                    <a:pt x="104" y="543"/>
                    <a:pt x="156" y="562"/>
                  </a:cubicBezTo>
                  <a:cubicBezTo>
                    <a:pt x="293" y="627"/>
                    <a:pt x="449" y="627"/>
                    <a:pt x="605" y="627"/>
                  </a:cubicBezTo>
                  <a:cubicBezTo>
                    <a:pt x="982" y="627"/>
                    <a:pt x="1366" y="627"/>
                    <a:pt x="1750" y="634"/>
                  </a:cubicBezTo>
                  <a:cubicBezTo>
                    <a:pt x="1763" y="432"/>
                    <a:pt x="1782" y="224"/>
                    <a:pt x="1802" y="3"/>
                  </a:cubicBezTo>
                  <a:cubicBezTo>
                    <a:pt x="1710" y="2"/>
                    <a:pt x="1619" y="1"/>
                    <a:pt x="1527" y="1"/>
                  </a:cubicBezTo>
                  <a:close/>
                </a:path>
              </a:pathLst>
            </a:custGeom>
            <a:solidFill>
              <a:srgbClr val="E5DB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24"/>
            <p:cNvSpPr/>
            <p:nvPr/>
          </p:nvSpPr>
          <p:spPr>
            <a:xfrm>
              <a:off x="8336957" y="10191173"/>
              <a:ext cx="138868" cy="48322"/>
            </a:xfrm>
            <a:custGeom>
              <a:rect b="b" l="l" r="r" t="t"/>
              <a:pathLst>
                <a:path extrusionOk="0" h="634" w="1822">
                  <a:moveTo>
                    <a:pt x="1543" y="1"/>
                  </a:moveTo>
                  <a:cubicBezTo>
                    <a:pt x="1129" y="1"/>
                    <a:pt x="717" y="20"/>
                    <a:pt x="319" y="126"/>
                  </a:cubicBezTo>
                  <a:cubicBezTo>
                    <a:pt x="241" y="146"/>
                    <a:pt x="156" y="178"/>
                    <a:pt x="98" y="230"/>
                  </a:cubicBezTo>
                  <a:cubicBezTo>
                    <a:pt x="33" y="289"/>
                    <a:pt x="0" y="387"/>
                    <a:pt x="39" y="458"/>
                  </a:cubicBezTo>
                  <a:cubicBezTo>
                    <a:pt x="59" y="510"/>
                    <a:pt x="111" y="543"/>
                    <a:pt x="156" y="562"/>
                  </a:cubicBezTo>
                  <a:cubicBezTo>
                    <a:pt x="299" y="627"/>
                    <a:pt x="455" y="627"/>
                    <a:pt x="605" y="627"/>
                  </a:cubicBezTo>
                  <a:lnTo>
                    <a:pt x="1802" y="634"/>
                  </a:lnTo>
                  <a:cubicBezTo>
                    <a:pt x="1802" y="439"/>
                    <a:pt x="1808" y="230"/>
                    <a:pt x="1821" y="3"/>
                  </a:cubicBezTo>
                  <a:cubicBezTo>
                    <a:pt x="1728" y="2"/>
                    <a:pt x="1636" y="1"/>
                    <a:pt x="1543" y="1"/>
                  </a:cubicBezTo>
                  <a:close/>
                </a:path>
              </a:pathLst>
            </a:custGeom>
            <a:solidFill>
              <a:srgbClr val="E5DB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24"/>
            <p:cNvSpPr/>
            <p:nvPr/>
          </p:nvSpPr>
          <p:spPr>
            <a:xfrm>
              <a:off x="8333451" y="10272726"/>
              <a:ext cx="143365" cy="48093"/>
            </a:xfrm>
            <a:custGeom>
              <a:rect b="b" l="l" r="r" t="t"/>
              <a:pathLst>
                <a:path extrusionOk="0" h="631" w="1881">
                  <a:moveTo>
                    <a:pt x="1484" y="1"/>
                  </a:moveTo>
                  <a:cubicBezTo>
                    <a:pt x="1092" y="1"/>
                    <a:pt x="702" y="25"/>
                    <a:pt x="319" y="129"/>
                  </a:cubicBezTo>
                  <a:cubicBezTo>
                    <a:pt x="241" y="149"/>
                    <a:pt x="157" y="175"/>
                    <a:pt x="98" y="234"/>
                  </a:cubicBezTo>
                  <a:cubicBezTo>
                    <a:pt x="33" y="292"/>
                    <a:pt x="1" y="390"/>
                    <a:pt x="40" y="461"/>
                  </a:cubicBezTo>
                  <a:cubicBezTo>
                    <a:pt x="59" y="513"/>
                    <a:pt x="111" y="539"/>
                    <a:pt x="157" y="565"/>
                  </a:cubicBezTo>
                  <a:cubicBezTo>
                    <a:pt x="300" y="630"/>
                    <a:pt x="456" y="630"/>
                    <a:pt x="605" y="630"/>
                  </a:cubicBezTo>
                  <a:lnTo>
                    <a:pt x="1880" y="630"/>
                  </a:lnTo>
                  <a:cubicBezTo>
                    <a:pt x="1867" y="448"/>
                    <a:pt x="1854" y="240"/>
                    <a:pt x="1848" y="6"/>
                  </a:cubicBezTo>
                  <a:cubicBezTo>
                    <a:pt x="1726" y="3"/>
                    <a:pt x="1605" y="1"/>
                    <a:pt x="1484" y="1"/>
                  </a:cubicBezTo>
                  <a:close/>
                </a:path>
              </a:pathLst>
            </a:custGeom>
            <a:solidFill>
              <a:srgbClr val="E5DB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24"/>
            <p:cNvSpPr/>
            <p:nvPr/>
          </p:nvSpPr>
          <p:spPr>
            <a:xfrm>
              <a:off x="8342368" y="10354736"/>
              <a:ext cx="149767" cy="48322"/>
            </a:xfrm>
            <a:custGeom>
              <a:rect b="b" l="l" r="r" t="t"/>
              <a:pathLst>
                <a:path extrusionOk="0" h="634" w="1965">
                  <a:moveTo>
                    <a:pt x="1540" y="1"/>
                  </a:moveTo>
                  <a:cubicBezTo>
                    <a:pt x="1130" y="1"/>
                    <a:pt x="718" y="20"/>
                    <a:pt x="319" y="127"/>
                  </a:cubicBezTo>
                  <a:cubicBezTo>
                    <a:pt x="241" y="153"/>
                    <a:pt x="157" y="179"/>
                    <a:pt x="92" y="237"/>
                  </a:cubicBezTo>
                  <a:cubicBezTo>
                    <a:pt x="33" y="296"/>
                    <a:pt x="1" y="387"/>
                    <a:pt x="33" y="465"/>
                  </a:cubicBezTo>
                  <a:cubicBezTo>
                    <a:pt x="59" y="510"/>
                    <a:pt x="111" y="543"/>
                    <a:pt x="157" y="569"/>
                  </a:cubicBezTo>
                  <a:cubicBezTo>
                    <a:pt x="293" y="627"/>
                    <a:pt x="456" y="627"/>
                    <a:pt x="605" y="634"/>
                  </a:cubicBezTo>
                  <a:lnTo>
                    <a:pt x="1965" y="634"/>
                  </a:lnTo>
                  <a:cubicBezTo>
                    <a:pt x="1919" y="504"/>
                    <a:pt x="1861" y="309"/>
                    <a:pt x="1815" y="3"/>
                  </a:cubicBezTo>
                  <a:cubicBezTo>
                    <a:pt x="1724" y="2"/>
                    <a:pt x="1632" y="1"/>
                    <a:pt x="1540" y="1"/>
                  </a:cubicBezTo>
                  <a:close/>
                </a:path>
              </a:pathLst>
            </a:custGeom>
            <a:solidFill>
              <a:srgbClr val="E5DB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11" name="Google Shape;1811;p24"/>
          <p:cNvGrpSpPr/>
          <p:nvPr/>
        </p:nvGrpSpPr>
        <p:grpSpPr>
          <a:xfrm rot="2263010">
            <a:off x="6432966" y="3220282"/>
            <a:ext cx="1214737" cy="1426184"/>
            <a:chOff x="-13952698" y="-5725701"/>
            <a:chExt cx="1148041" cy="1347878"/>
          </a:xfrm>
        </p:grpSpPr>
        <p:sp>
          <p:nvSpPr>
            <p:cNvPr id="1812" name="Google Shape;1812;p24"/>
            <p:cNvSpPr/>
            <p:nvPr/>
          </p:nvSpPr>
          <p:spPr>
            <a:xfrm>
              <a:off x="-13952698" y="-5725701"/>
              <a:ext cx="1148041" cy="1347878"/>
            </a:xfrm>
            <a:custGeom>
              <a:rect b="b" l="l" r="r" t="t"/>
              <a:pathLst>
                <a:path extrusionOk="0" h="28767" w="24502">
                  <a:moveTo>
                    <a:pt x="10597" y="0"/>
                  </a:moveTo>
                  <a:cubicBezTo>
                    <a:pt x="10364" y="0"/>
                    <a:pt x="10069" y="12"/>
                    <a:pt x="9712" y="37"/>
                  </a:cubicBezTo>
                  <a:lnTo>
                    <a:pt x="9687" y="37"/>
                  </a:lnTo>
                  <a:cubicBezTo>
                    <a:pt x="8581" y="123"/>
                    <a:pt x="7720" y="246"/>
                    <a:pt x="7032" y="418"/>
                  </a:cubicBezTo>
                  <a:cubicBezTo>
                    <a:pt x="6036" y="688"/>
                    <a:pt x="5090" y="1131"/>
                    <a:pt x="4205" y="1746"/>
                  </a:cubicBezTo>
                  <a:cubicBezTo>
                    <a:pt x="3369" y="2323"/>
                    <a:pt x="2619" y="3024"/>
                    <a:pt x="1992" y="3848"/>
                  </a:cubicBezTo>
                  <a:cubicBezTo>
                    <a:pt x="1438" y="4561"/>
                    <a:pt x="1008" y="5311"/>
                    <a:pt x="713" y="6098"/>
                  </a:cubicBezTo>
                  <a:cubicBezTo>
                    <a:pt x="369" y="7020"/>
                    <a:pt x="209" y="7954"/>
                    <a:pt x="258" y="8864"/>
                  </a:cubicBezTo>
                  <a:cubicBezTo>
                    <a:pt x="283" y="9527"/>
                    <a:pt x="430" y="10240"/>
                    <a:pt x="689" y="11003"/>
                  </a:cubicBezTo>
                  <a:cubicBezTo>
                    <a:pt x="812" y="11359"/>
                    <a:pt x="1021" y="11888"/>
                    <a:pt x="1352" y="12662"/>
                  </a:cubicBezTo>
                  <a:cubicBezTo>
                    <a:pt x="1660" y="13363"/>
                    <a:pt x="1795" y="13756"/>
                    <a:pt x="1856" y="13965"/>
                  </a:cubicBezTo>
                  <a:cubicBezTo>
                    <a:pt x="1967" y="14310"/>
                    <a:pt x="2016" y="14629"/>
                    <a:pt x="2004" y="14887"/>
                  </a:cubicBezTo>
                  <a:cubicBezTo>
                    <a:pt x="2004" y="14973"/>
                    <a:pt x="1992" y="15121"/>
                    <a:pt x="1955" y="15342"/>
                  </a:cubicBezTo>
                  <a:cubicBezTo>
                    <a:pt x="1943" y="15441"/>
                    <a:pt x="1906" y="15637"/>
                    <a:pt x="1820" y="16006"/>
                  </a:cubicBezTo>
                  <a:lnTo>
                    <a:pt x="1574" y="17100"/>
                  </a:lnTo>
                  <a:cubicBezTo>
                    <a:pt x="1402" y="17850"/>
                    <a:pt x="1328" y="18145"/>
                    <a:pt x="1291" y="18243"/>
                  </a:cubicBezTo>
                  <a:cubicBezTo>
                    <a:pt x="1119" y="18772"/>
                    <a:pt x="885" y="19276"/>
                    <a:pt x="566" y="19743"/>
                  </a:cubicBezTo>
                  <a:cubicBezTo>
                    <a:pt x="529" y="19792"/>
                    <a:pt x="492" y="19854"/>
                    <a:pt x="455" y="19903"/>
                  </a:cubicBezTo>
                  <a:cubicBezTo>
                    <a:pt x="394" y="20001"/>
                    <a:pt x="344" y="20087"/>
                    <a:pt x="295" y="20186"/>
                  </a:cubicBezTo>
                  <a:cubicBezTo>
                    <a:pt x="37" y="20714"/>
                    <a:pt x="0" y="21329"/>
                    <a:pt x="209" y="21895"/>
                  </a:cubicBezTo>
                  <a:cubicBezTo>
                    <a:pt x="344" y="22276"/>
                    <a:pt x="590" y="22608"/>
                    <a:pt x="922" y="22853"/>
                  </a:cubicBezTo>
                  <a:cubicBezTo>
                    <a:pt x="934" y="22866"/>
                    <a:pt x="959" y="22878"/>
                    <a:pt x="984" y="22903"/>
                  </a:cubicBezTo>
                  <a:lnTo>
                    <a:pt x="1021" y="22927"/>
                  </a:lnTo>
                  <a:cubicBezTo>
                    <a:pt x="1389" y="23185"/>
                    <a:pt x="1820" y="23333"/>
                    <a:pt x="2274" y="23333"/>
                  </a:cubicBezTo>
                  <a:cubicBezTo>
                    <a:pt x="2336" y="23333"/>
                    <a:pt x="2410" y="23321"/>
                    <a:pt x="2483" y="23321"/>
                  </a:cubicBezTo>
                  <a:lnTo>
                    <a:pt x="2742" y="23321"/>
                  </a:lnTo>
                  <a:cubicBezTo>
                    <a:pt x="3651" y="23321"/>
                    <a:pt x="4475" y="23161"/>
                    <a:pt x="5163" y="22853"/>
                  </a:cubicBezTo>
                  <a:cubicBezTo>
                    <a:pt x="5176" y="22866"/>
                    <a:pt x="5188" y="22866"/>
                    <a:pt x="5200" y="22878"/>
                  </a:cubicBezTo>
                  <a:cubicBezTo>
                    <a:pt x="5508" y="23087"/>
                    <a:pt x="5815" y="23247"/>
                    <a:pt x="6147" y="23370"/>
                  </a:cubicBezTo>
                  <a:cubicBezTo>
                    <a:pt x="6331" y="23444"/>
                    <a:pt x="6516" y="23493"/>
                    <a:pt x="6700" y="23530"/>
                  </a:cubicBezTo>
                  <a:cubicBezTo>
                    <a:pt x="6749" y="23579"/>
                    <a:pt x="6786" y="23616"/>
                    <a:pt x="6835" y="23665"/>
                  </a:cubicBezTo>
                  <a:cubicBezTo>
                    <a:pt x="7118" y="23935"/>
                    <a:pt x="7487" y="24206"/>
                    <a:pt x="8003" y="24513"/>
                  </a:cubicBezTo>
                  <a:cubicBezTo>
                    <a:pt x="9294" y="25312"/>
                    <a:pt x="10265" y="25890"/>
                    <a:pt x="10966" y="26271"/>
                  </a:cubicBezTo>
                  <a:cubicBezTo>
                    <a:pt x="12134" y="26910"/>
                    <a:pt x="13253" y="27414"/>
                    <a:pt x="14297" y="27783"/>
                  </a:cubicBezTo>
                  <a:cubicBezTo>
                    <a:pt x="14715" y="27918"/>
                    <a:pt x="14826" y="27967"/>
                    <a:pt x="14838" y="27980"/>
                  </a:cubicBezTo>
                  <a:cubicBezTo>
                    <a:pt x="14900" y="28004"/>
                    <a:pt x="14937" y="28017"/>
                    <a:pt x="14949" y="28029"/>
                  </a:cubicBezTo>
                  <a:lnTo>
                    <a:pt x="15084" y="28152"/>
                  </a:lnTo>
                  <a:lnTo>
                    <a:pt x="15133" y="28201"/>
                  </a:lnTo>
                  <a:cubicBezTo>
                    <a:pt x="15330" y="28349"/>
                    <a:pt x="15527" y="28472"/>
                    <a:pt x="15736" y="28558"/>
                  </a:cubicBezTo>
                  <a:cubicBezTo>
                    <a:pt x="16043" y="28705"/>
                    <a:pt x="16375" y="28767"/>
                    <a:pt x="16707" y="28767"/>
                  </a:cubicBezTo>
                  <a:cubicBezTo>
                    <a:pt x="16805" y="28767"/>
                    <a:pt x="16916" y="28767"/>
                    <a:pt x="17002" y="28754"/>
                  </a:cubicBezTo>
                  <a:cubicBezTo>
                    <a:pt x="17617" y="28680"/>
                    <a:pt x="18158" y="28361"/>
                    <a:pt x="18539" y="27881"/>
                  </a:cubicBezTo>
                  <a:cubicBezTo>
                    <a:pt x="18772" y="27562"/>
                    <a:pt x="19264" y="26726"/>
                    <a:pt x="18809" y="25509"/>
                  </a:cubicBezTo>
                  <a:cubicBezTo>
                    <a:pt x="18231" y="24021"/>
                    <a:pt x="17777" y="22546"/>
                    <a:pt x="17469" y="21120"/>
                  </a:cubicBezTo>
                  <a:lnTo>
                    <a:pt x="18072" y="20370"/>
                  </a:lnTo>
                  <a:cubicBezTo>
                    <a:pt x="19153" y="19042"/>
                    <a:pt x="19977" y="18022"/>
                    <a:pt x="20530" y="17309"/>
                  </a:cubicBezTo>
                  <a:cubicBezTo>
                    <a:pt x="21440" y="16154"/>
                    <a:pt x="22239" y="15072"/>
                    <a:pt x="22915" y="14088"/>
                  </a:cubicBezTo>
                  <a:cubicBezTo>
                    <a:pt x="23137" y="13756"/>
                    <a:pt x="23235" y="13633"/>
                    <a:pt x="23259" y="13597"/>
                  </a:cubicBezTo>
                  <a:lnTo>
                    <a:pt x="23284" y="13572"/>
                  </a:lnTo>
                  <a:cubicBezTo>
                    <a:pt x="23382" y="13437"/>
                    <a:pt x="23456" y="13351"/>
                    <a:pt x="23505" y="13314"/>
                  </a:cubicBezTo>
                  <a:cubicBezTo>
                    <a:pt x="24206" y="12699"/>
                    <a:pt x="24501" y="11863"/>
                    <a:pt x="24317" y="11027"/>
                  </a:cubicBezTo>
                  <a:cubicBezTo>
                    <a:pt x="24095" y="9958"/>
                    <a:pt x="23161" y="9245"/>
                    <a:pt x="22006" y="9245"/>
                  </a:cubicBezTo>
                  <a:lnTo>
                    <a:pt x="21833" y="9245"/>
                  </a:lnTo>
                  <a:cubicBezTo>
                    <a:pt x="20752" y="8446"/>
                    <a:pt x="19830" y="7474"/>
                    <a:pt x="19092" y="6356"/>
                  </a:cubicBezTo>
                  <a:cubicBezTo>
                    <a:pt x="18994" y="6208"/>
                    <a:pt x="18809" y="5901"/>
                    <a:pt x="18428" y="5237"/>
                  </a:cubicBezTo>
                  <a:cubicBezTo>
                    <a:pt x="18096" y="4672"/>
                    <a:pt x="17838" y="4241"/>
                    <a:pt x="17641" y="3934"/>
                  </a:cubicBezTo>
                  <a:cubicBezTo>
                    <a:pt x="16855" y="2754"/>
                    <a:pt x="15982" y="1881"/>
                    <a:pt x="15023" y="1315"/>
                  </a:cubicBezTo>
                  <a:cubicBezTo>
                    <a:pt x="14691" y="1131"/>
                    <a:pt x="14236" y="922"/>
                    <a:pt x="13609" y="676"/>
                  </a:cubicBezTo>
                  <a:cubicBezTo>
                    <a:pt x="13253" y="529"/>
                    <a:pt x="12982" y="430"/>
                    <a:pt x="12761" y="357"/>
                  </a:cubicBezTo>
                  <a:cubicBezTo>
                    <a:pt x="12392" y="234"/>
                    <a:pt x="12035" y="148"/>
                    <a:pt x="11679" y="86"/>
                  </a:cubicBezTo>
                  <a:cubicBezTo>
                    <a:pt x="11347" y="37"/>
                    <a:pt x="10991" y="0"/>
                    <a:pt x="10597" y="0"/>
                  </a:cubicBezTo>
                  <a:close/>
                </a:path>
              </a:pathLst>
            </a:custGeom>
            <a:solidFill>
              <a:srgbClr val="FFFFFF"/>
            </a:solidFill>
            <a:ln>
              <a:noFill/>
            </a:ln>
            <a:effectLst>
              <a:outerShdw blurRad="57150" rotWithShape="0" algn="bl" dir="8160000" dist="571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24"/>
            <p:cNvSpPr/>
            <p:nvPr/>
          </p:nvSpPr>
          <p:spPr>
            <a:xfrm>
              <a:off x="-13853647" y="-5629508"/>
              <a:ext cx="947596" cy="1156053"/>
            </a:xfrm>
            <a:custGeom>
              <a:rect b="b" l="l" r="r" t="t"/>
              <a:pathLst>
                <a:path extrusionOk="0" h="24673" w="20224">
                  <a:moveTo>
                    <a:pt x="6344" y="5212"/>
                  </a:moveTo>
                  <a:cubicBezTo>
                    <a:pt x="6098" y="5212"/>
                    <a:pt x="5865" y="5274"/>
                    <a:pt x="5643" y="5409"/>
                  </a:cubicBezTo>
                  <a:cubicBezTo>
                    <a:pt x="5434" y="5544"/>
                    <a:pt x="5262" y="5716"/>
                    <a:pt x="5152" y="5925"/>
                  </a:cubicBezTo>
                  <a:cubicBezTo>
                    <a:pt x="5066" y="6110"/>
                    <a:pt x="5053" y="6257"/>
                    <a:pt x="5102" y="6368"/>
                  </a:cubicBezTo>
                  <a:cubicBezTo>
                    <a:pt x="5139" y="6098"/>
                    <a:pt x="5262" y="5852"/>
                    <a:pt x="5484" y="5655"/>
                  </a:cubicBezTo>
                  <a:cubicBezTo>
                    <a:pt x="5705" y="5446"/>
                    <a:pt x="5951" y="5335"/>
                    <a:pt x="6233" y="5311"/>
                  </a:cubicBezTo>
                  <a:cubicBezTo>
                    <a:pt x="6356" y="5311"/>
                    <a:pt x="6455" y="5323"/>
                    <a:pt x="6528" y="5372"/>
                  </a:cubicBezTo>
                  <a:cubicBezTo>
                    <a:pt x="6578" y="5397"/>
                    <a:pt x="6639" y="5446"/>
                    <a:pt x="6701" y="5532"/>
                  </a:cubicBezTo>
                  <a:cubicBezTo>
                    <a:pt x="6971" y="5864"/>
                    <a:pt x="7069" y="6159"/>
                    <a:pt x="6996" y="6393"/>
                  </a:cubicBezTo>
                  <a:cubicBezTo>
                    <a:pt x="6983" y="6417"/>
                    <a:pt x="6971" y="6466"/>
                    <a:pt x="6946" y="6528"/>
                  </a:cubicBezTo>
                  <a:cubicBezTo>
                    <a:pt x="6934" y="6577"/>
                    <a:pt x="6946" y="6626"/>
                    <a:pt x="6959" y="6663"/>
                  </a:cubicBezTo>
                  <a:lnTo>
                    <a:pt x="7057" y="6663"/>
                  </a:lnTo>
                  <a:cubicBezTo>
                    <a:pt x="7155" y="6466"/>
                    <a:pt x="7168" y="6245"/>
                    <a:pt x="7094" y="5999"/>
                  </a:cubicBezTo>
                  <a:cubicBezTo>
                    <a:pt x="7045" y="5815"/>
                    <a:pt x="6934" y="5630"/>
                    <a:pt x="6762" y="5421"/>
                  </a:cubicBezTo>
                  <a:cubicBezTo>
                    <a:pt x="6701" y="5348"/>
                    <a:pt x="6651" y="5286"/>
                    <a:pt x="6590" y="5262"/>
                  </a:cubicBezTo>
                  <a:cubicBezTo>
                    <a:pt x="6541" y="5237"/>
                    <a:pt x="6455" y="5212"/>
                    <a:pt x="6344" y="5212"/>
                  </a:cubicBezTo>
                  <a:close/>
                  <a:moveTo>
                    <a:pt x="6093" y="5899"/>
                  </a:moveTo>
                  <a:cubicBezTo>
                    <a:pt x="6103" y="5899"/>
                    <a:pt x="6113" y="5900"/>
                    <a:pt x="6123" y="5901"/>
                  </a:cubicBezTo>
                  <a:cubicBezTo>
                    <a:pt x="6221" y="5913"/>
                    <a:pt x="6295" y="5975"/>
                    <a:pt x="6356" y="6073"/>
                  </a:cubicBezTo>
                  <a:cubicBezTo>
                    <a:pt x="6393" y="6147"/>
                    <a:pt x="6406" y="6257"/>
                    <a:pt x="6406" y="6380"/>
                  </a:cubicBezTo>
                  <a:cubicBezTo>
                    <a:pt x="6406" y="6479"/>
                    <a:pt x="6393" y="6552"/>
                    <a:pt x="6393" y="6602"/>
                  </a:cubicBezTo>
                  <a:cubicBezTo>
                    <a:pt x="6369" y="6737"/>
                    <a:pt x="6319" y="6823"/>
                    <a:pt x="6258" y="6872"/>
                  </a:cubicBezTo>
                  <a:cubicBezTo>
                    <a:pt x="6209" y="6884"/>
                    <a:pt x="6160" y="6897"/>
                    <a:pt x="6086" y="6897"/>
                  </a:cubicBezTo>
                  <a:lnTo>
                    <a:pt x="5815" y="6909"/>
                  </a:lnTo>
                  <a:cubicBezTo>
                    <a:pt x="5754" y="6909"/>
                    <a:pt x="5705" y="6909"/>
                    <a:pt x="5680" y="6897"/>
                  </a:cubicBezTo>
                  <a:cubicBezTo>
                    <a:pt x="5619" y="6860"/>
                    <a:pt x="5582" y="6811"/>
                    <a:pt x="5570" y="6725"/>
                  </a:cubicBezTo>
                  <a:cubicBezTo>
                    <a:pt x="5557" y="6626"/>
                    <a:pt x="5557" y="6552"/>
                    <a:pt x="5545" y="6516"/>
                  </a:cubicBezTo>
                  <a:cubicBezTo>
                    <a:pt x="5545" y="6479"/>
                    <a:pt x="5545" y="6442"/>
                    <a:pt x="5545" y="6429"/>
                  </a:cubicBezTo>
                  <a:cubicBezTo>
                    <a:pt x="5545" y="6393"/>
                    <a:pt x="5545" y="6368"/>
                    <a:pt x="5557" y="6343"/>
                  </a:cubicBezTo>
                  <a:lnTo>
                    <a:pt x="5594" y="6270"/>
                  </a:lnTo>
                  <a:cubicBezTo>
                    <a:pt x="5606" y="6233"/>
                    <a:pt x="5606" y="6208"/>
                    <a:pt x="5606" y="6196"/>
                  </a:cubicBezTo>
                  <a:lnTo>
                    <a:pt x="5742" y="6073"/>
                  </a:lnTo>
                  <a:cubicBezTo>
                    <a:pt x="5886" y="5951"/>
                    <a:pt x="6000" y="5899"/>
                    <a:pt x="6093" y="5899"/>
                  </a:cubicBezTo>
                  <a:close/>
                  <a:moveTo>
                    <a:pt x="7933" y="300"/>
                  </a:moveTo>
                  <a:cubicBezTo>
                    <a:pt x="8560" y="300"/>
                    <a:pt x="9175" y="371"/>
                    <a:pt x="9774" y="516"/>
                  </a:cubicBezTo>
                  <a:cubicBezTo>
                    <a:pt x="10733" y="750"/>
                    <a:pt x="11581" y="1156"/>
                    <a:pt x="12306" y="1721"/>
                  </a:cubicBezTo>
                  <a:cubicBezTo>
                    <a:pt x="12724" y="2053"/>
                    <a:pt x="13069" y="2410"/>
                    <a:pt x="13327" y="2791"/>
                  </a:cubicBezTo>
                  <a:cubicBezTo>
                    <a:pt x="13462" y="2975"/>
                    <a:pt x="13634" y="3282"/>
                    <a:pt x="13855" y="3688"/>
                  </a:cubicBezTo>
                  <a:cubicBezTo>
                    <a:pt x="14556" y="4942"/>
                    <a:pt x="15269" y="6011"/>
                    <a:pt x="15994" y="6897"/>
                  </a:cubicBezTo>
                  <a:cubicBezTo>
                    <a:pt x="16007" y="6909"/>
                    <a:pt x="16007" y="6909"/>
                    <a:pt x="16019" y="6921"/>
                  </a:cubicBezTo>
                  <a:cubicBezTo>
                    <a:pt x="15872" y="6958"/>
                    <a:pt x="15712" y="6983"/>
                    <a:pt x="15540" y="6995"/>
                  </a:cubicBezTo>
                  <a:cubicBezTo>
                    <a:pt x="15429" y="7020"/>
                    <a:pt x="15232" y="7032"/>
                    <a:pt x="14950" y="7044"/>
                  </a:cubicBezTo>
                  <a:lnTo>
                    <a:pt x="14618" y="7069"/>
                  </a:lnTo>
                  <a:cubicBezTo>
                    <a:pt x="14433" y="6884"/>
                    <a:pt x="14261" y="6614"/>
                    <a:pt x="14114" y="6257"/>
                  </a:cubicBezTo>
                  <a:cubicBezTo>
                    <a:pt x="13831" y="5643"/>
                    <a:pt x="13671" y="5311"/>
                    <a:pt x="13646" y="5274"/>
                  </a:cubicBezTo>
                  <a:cubicBezTo>
                    <a:pt x="13573" y="5139"/>
                    <a:pt x="13474" y="4991"/>
                    <a:pt x="13339" y="4819"/>
                  </a:cubicBezTo>
                  <a:cubicBezTo>
                    <a:pt x="13118" y="4536"/>
                    <a:pt x="13007" y="4389"/>
                    <a:pt x="13007" y="4376"/>
                  </a:cubicBezTo>
                  <a:cubicBezTo>
                    <a:pt x="12737" y="3958"/>
                    <a:pt x="12540" y="3627"/>
                    <a:pt x="12392" y="3418"/>
                  </a:cubicBezTo>
                  <a:cubicBezTo>
                    <a:pt x="12159" y="3036"/>
                    <a:pt x="11925" y="2741"/>
                    <a:pt x="11692" y="2532"/>
                  </a:cubicBezTo>
                  <a:cubicBezTo>
                    <a:pt x="11470" y="2323"/>
                    <a:pt x="11139" y="2114"/>
                    <a:pt x="10721" y="1893"/>
                  </a:cubicBezTo>
                  <a:cubicBezTo>
                    <a:pt x="9454" y="1242"/>
                    <a:pt x="8213" y="873"/>
                    <a:pt x="6996" y="787"/>
                  </a:cubicBezTo>
                  <a:cubicBezTo>
                    <a:pt x="6802" y="773"/>
                    <a:pt x="6612" y="766"/>
                    <a:pt x="6424" y="766"/>
                  </a:cubicBezTo>
                  <a:cubicBezTo>
                    <a:pt x="5954" y="766"/>
                    <a:pt x="5498" y="810"/>
                    <a:pt x="5041" y="897"/>
                  </a:cubicBezTo>
                  <a:cubicBezTo>
                    <a:pt x="4832" y="947"/>
                    <a:pt x="4623" y="996"/>
                    <a:pt x="4426" y="1057"/>
                  </a:cubicBezTo>
                  <a:cubicBezTo>
                    <a:pt x="4562" y="996"/>
                    <a:pt x="4697" y="934"/>
                    <a:pt x="4844" y="885"/>
                  </a:cubicBezTo>
                  <a:cubicBezTo>
                    <a:pt x="5520" y="615"/>
                    <a:pt x="6221" y="443"/>
                    <a:pt x="6946" y="357"/>
                  </a:cubicBezTo>
                  <a:cubicBezTo>
                    <a:pt x="7278" y="319"/>
                    <a:pt x="7607" y="300"/>
                    <a:pt x="7933" y="300"/>
                  </a:cubicBezTo>
                  <a:close/>
                  <a:moveTo>
                    <a:pt x="6049" y="5667"/>
                  </a:moveTo>
                  <a:cubicBezTo>
                    <a:pt x="5902" y="5667"/>
                    <a:pt x="5779" y="5692"/>
                    <a:pt x="5668" y="5778"/>
                  </a:cubicBezTo>
                  <a:cubicBezTo>
                    <a:pt x="5582" y="5839"/>
                    <a:pt x="5508" y="5950"/>
                    <a:pt x="5447" y="6122"/>
                  </a:cubicBezTo>
                  <a:cubicBezTo>
                    <a:pt x="5385" y="6307"/>
                    <a:pt x="5348" y="6503"/>
                    <a:pt x="5361" y="6688"/>
                  </a:cubicBezTo>
                  <a:cubicBezTo>
                    <a:pt x="5373" y="6847"/>
                    <a:pt x="5410" y="6958"/>
                    <a:pt x="5484" y="7032"/>
                  </a:cubicBezTo>
                  <a:cubicBezTo>
                    <a:pt x="5533" y="7069"/>
                    <a:pt x="5594" y="7093"/>
                    <a:pt x="5668" y="7106"/>
                  </a:cubicBezTo>
                  <a:cubicBezTo>
                    <a:pt x="5705" y="7118"/>
                    <a:pt x="5779" y="7130"/>
                    <a:pt x="5865" y="7130"/>
                  </a:cubicBezTo>
                  <a:cubicBezTo>
                    <a:pt x="6037" y="7130"/>
                    <a:pt x="6160" y="7118"/>
                    <a:pt x="6246" y="7093"/>
                  </a:cubicBezTo>
                  <a:cubicBezTo>
                    <a:pt x="6381" y="7056"/>
                    <a:pt x="6492" y="6983"/>
                    <a:pt x="6541" y="6872"/>
                  </a:cubicBezTo>
                  <a:cubicBezTo>
                    <a:pt x="6565" y="6823"/>
                    <a:pt x="6578" y="6749"/>
                    <a:pt x="6590" y="6638"/>
                  </a:cubicBezTo>
                  <a:cubicBezTo>
                    <a:pt x="6590" y="6540"/>
                    <a:pt x="6602" y="6429"/>
                    <a:pt x="6602" y="6319"/>
                  </a:cubicBezTo>
                  <a:cubicBezTo>
                    <a:pt x="6602" y="6184"/>
                    <a:pt x="6590" y="6085"/>
                    <a:pt x="6565" y="6024"/>
                  </a:cubicBezTo>
                  <a:cubicBezTo>
                    <a:pt x="6528" y="5925"/>
                    <a:pt x="6467" y="5839"/>
                    <a:pt x="6369" y="5778"/>
                  </a:cubicBezTo>
                  <a:cubicBezTo>
                    <a:pt x="6270" y="5704"/>
                    <a:pt x="6172" y="5680"/>
                    <a:pt x="6049" y="5667"/>
                  </a:cubicBezTo>
                  <a:close/>
                  <a:moveTo>
                    <a:pt x="16167" y="7106"/>
                  </a:moveTo>
                  <a:cubicBezTo>
                    <a:pt x="16277" y="7229"/>
                    <a:pt x="16388" y="7364"/>
                    <a:pt x="16499" y="7474"/>
                  </a:cubicBezTo>
                  <a:cubicBezTo>
                    <a:pt x="15798" y="7647"/>
                    <a:pt x="15036" y="7757"/>
                    <a:pt x="14200" y="7806"/>
                  </a:cubicBezTo>
                  <a:cubicBezTo>
                    <a:pt x="13763" y="7830"/>
                    <a:pt x="13285" y="7844"/>
                    <a:pt x="12767" y="7844"/>
                  </a:cubicBezTo>
                  <a:cubicBezTo>
                    <a:pt x="12482" y="7844"/>
                    <a:pt x="12185" y="7840"/>
                    <a:pt x="11876" y="7831"/>
                  </a:cubicBezTo>
                  <a:cubicBezTo>
                    <a:pt x="11753" y="7831"/>
                    <a:pt x="11667" y="7806"/>
                    <a:pt x="11618" y="7769"/>
                  </a:cubicBezTo>
                  <a:cubicBezTo>
                    <a:pt x="11569" y="7745"/>
                    <a:pt x="11532" y="7683"/>
                    <a:pt x="11507" y="7622"/>
                  </a:cubicBezTo>
                  <a:cubicBezTo>
                    <a:pt x="11470" y="7536"/>
                    <a:pt x="11446" y="7474"/>
                    <a:pt x="11434" y="7438"/>
                  </a:cubicBezTo>
                  <a:lnTo>
                    <a:pt x="11434" y="7438"/>
                  </a:lnTo>
                  <a:cubicBezTo>
                    <a:pt x="11582" y="7440"/>
                    <a:pt x="11734" y="7442"/>
                    <a:pt x="11892" y="7442"/>
                  </a:cubicBezTo>
                  <a:cubicBezTo>
                    <a:pt x="12401" y="7442"/>
                    <a:pt x="12959" y="7426"/>
                    <a:pt x="13560" y="7388"/>
                  </a:cubicBezTo>
                  <a:cubicBezTo>
                    <a:pt x="14028" y="7351"/>
                    <a:pt x="14741" y="7302"/>
                    <a:pt x="15675" y="7216"/>
                  </a:cubicBezTo>
                  <a:cubicBezTo>
                    <a:pt x="15847" y="7204"/>
                    <a:pt x="15982" y="7179"/>
                    <a:pt x="16081" y="7142"/>
                  </a:cubicBezTo>
                  <a:cubicBezTo>
                    <a:pt x="16105" y="7130"/>
                    <a:pt x="16142" y="7118"/>
                    <a:pt x="16167" y="7106"/>
                  </a:cubicBezTo>
                  <a:close/>
                  <a:moveTo>
                    <a:pt x="1881" y="4834"/>
                  </a:moveTo>
                  <a:cubicBezTo>
                    <a:pt x="1858" y="4834"/>
                    <a:pt x="1842" y="4862"/>
                    <a:pt x="1832" y="4917"/>
                  </a:cubicBezTo>
                  <a:cubicBezTo>
                    <a:pt x="1746" y="5151"/>
                    <a:pt x="1648" y="5507"/>
                    <a:pt x="1513" y="5999"/>
                  </a:cubicBezTo>
                  <a:cubicBezTo>
                    <a:pt x="1464" y="6171"/>
                    <a:pt x="1439" y="6307"/>
                    <a:pt x="1439" y="6380"/>
                  </a:cubicBezTo>
                  <a:cubicBezTo>
                    <a:pt x="1427" y="6454"/>
                    <a:pt x="1414" y="6565"/>
                    <a:pt x="1402" y="6712"/>
                  </a:cubicBezTo>
                  <a:cubicBezTo>
                    <a:pt x="1378" y="6897"/>
                    <a:pt x="1365" y="6995"/>
                    <a:pt x="1365" y="7020"/>
                  </a:cubicBezTo>
                  <a:cubicBezTo>
                    <a:pt x="1365" y="7118"/>
                    <a:pt x="1378" y="7229"/>
                    <a:pt x="1414" y="7364"/>
                  </a:cubicBezTo>
                  <a:cubicBezTo>
                    <a:pt x="1439" y="7536"/>
                    <a:pt x="1464" y="7647"/>
                    <a:pt x="1476" y="7708"/>
                  </a:cubicBezTo>
                  <a:cubicBezTo>
                    <a:pt x="1500" y="7769"/>
                    <a:pt x="1537" y="7868"/>
                    <a:pt x="1599" y="8028"/>
                  </a:cubicBezTo>
                  <a:lnTo>
                    <a:pt x="1955" y="8814"/>
                  </a:lnTo>
                  <a:cubicBezTo>
                    <a:pt x="1992" y="8925"/>
                    <a:pt x="2041" y="8986"/>
                    <a:pt x="2103" y="9011"/>
                  </a:cubicBezTo>
                  <a:cubicBezTo>
                    <a:pt x="2078" y="8962"/>
                    <a:pt x="2054" y="8900"/>
                    <a:pt x="2029" y="8827"/>
                  </a:cubicBezTo>
                  <a:cubicBezTo>
                    <a:pt x="2004" y="8741"/>
                    <a:pt x="1992" y="8667"/>
                    <a:pt x="1980" y="8630"/>
                  </a:cubicBezTo>
                  <a:cubicBezTo>
                    <a:pt x="1943" y="8519"/>
                    <a:pt x="1882" y="8372"/>
                    <a:pt x="1795" y="8175"/>
                  </a:cubicBezTo>
                  <a:cubicBezTo>
                    <a:pt x="1697" y="7978"/>
                    <a:pt x="1636" y="7831"/>
                    <a:pt x="1599" y="7733"/>
                  </a:cubicBezTo>
                  <a:cubicBezTo>
                    <a:pt x="1574" y="7622"/>
                    <a:pt x="1550" y="7499"/>
                    <a:pt x="1525" y="7339"/>
                  </a:cubicBezTo>
                  <a:cubicBezTo>
                    <a:pt x="1500" y="7216"/>
                    <a:pt x="1488" y="7106"/>
                    <a:pt x="1488" y="7032"/>
                  </a:cubicBezTo>
                  <a:cubicBezTo>
                    <a:pt x="1488" y="7007"/>
                    <a:pt x="1500" y="6897"/>
                    <a:pt x="1525" y="6712"/>
                  </a:cubicBezTo>
                  <a:lnTo>
                    <a:pt x="1550" y="6380"/>
                  </a:lnTo>
                  <a:cubicBezTo>
                    <a:pt x="1562" y="6282"/>
                    <a:pt x="1599" y="6122"/>
                    <a:pt x="1648" y="5925"/>
                  </a:cubicBezTo>
                  <a:cubicBezTo>
                    <a:pt x="1746" y="5557"/>
                    <a:pt x="1832" y="5188"/>
                    <a:pt x="1906" y="4844"/>
                  </a:cubicBezTo>
                  <a:cubicBezTo>
                    <a:pt x="1897" y="4837"/>
                    <a:pt x="1888" y="4834"/>
                    <a:pt x="1881" y="4834"/>
                  </a:cubicBezTo>
                  <a:close/>
                  <a:moveTo>
                    <a:pt x="16769" y="7769"/>
                  </a:moveTo>
                  <a:cubicBezTo>
                    <a:pt x="17359" y="8384"/>
                    <a:pt x="17974" y="8900"/>
                    <a:pt x="18625" y="9343"/>
                  </a:cubicBezTo>
                  <a:cubicBezTo>
                    <a:pt x="17863" y="9404"/>
                    <a:pt x="17113" y="9441"/>
                    <a:pt x="16376" y="9454"/>
                  </a:cubicBezTo>
                  <a:cubicBezTo>
                    <a:pt x="16167" y="9195"/>
                    <a:pt x="15958" y="8937"/>
                    <a:pt x="15773" y="8691"/>
                  </a:cubicBezTo>
                  <a:cubicBezTo>
                    <a:pt x="15589" y="8433"/>
                    <a:pt x="15441" y="8224"/>
                    <a:pt x="15331" y="8040"/>
                  </a:cubicBezTo>
                  <a:cubicBezTo>
                    <a:pt x="15773" y="7978"/>
                    <a:pt x="16203" y="7905"/>
                    <a:pt x="16609" y="7819"/>
                  </a:cubicBezTo>
                  <a:cubicBezTo>
                    <a:pt x="16671" y="7806"/>
                    <a:pt x="16720" y="7782"/>
                    <a:pt x="16769" y="7769"/>
                  </a:cubicBezTo>
                  <a:close/>
                  <a:moveTo>
                    <a:pt x="6526" y="875"/>
                  </a:moveTo>
                  <a:cubicBezTo>
                    <a:pt x="6653" y="875"/>
                    <a:pt x="6781" y="878"/>
                    <a:pt x="6910" y="885"/>
                  </a:cubicBezTo>
                  <a:cubicBezTo>
                    <a:pt x="8176" y="959"/>
                    <a:pt x="9442" y="1340"/>
                    <a:pt x="10696" y="2016"/>
                  </a:cubicBezTo>
                  <a:cubicBezTo>
                    <a:pt x="11163" y="2262"/>
                    <a:pt x="11520" y="2508"/>
                    <a:pt x="11766" y="2754"/>
                  </a:cubicBezTo>
                  <a:cubicBezTo>
                    <a:pt x="11950" y="2938"/>
                    <a:pt x="12147" y="3196"/>
                    <a:pt x="12356" y="3541"/>
                  </a:cubicBezTo>
                  <a:cubicBezTo>
                    <a:pt x="12663" y="4045"/>
                    <a:pt x="12847" y="4327"/>
                    <a:pt x="12897" y="4389"/>
                  </a:cubicBezTo>
                  <a:cubicBezTo>
                    <a:pt x="12970" y="4499"/>
                    <a:pt x="13106" y="4659"/>
                    <a:pt x="13265" y="4868"/>
                  </a:cubicBezTo>
                  <a:cubicBezTo>
                    <a:pt x="13425" y="5065"/>
                    <a:pt x="13536" y="5237"/>
                    <a:pt x="13610" y="5372"/>
                  </a:cubicBezTo>
                  <a:cubicBezTo>
                    <a:pt x="13671" y="5495"/>
                    <a:pt x="13745" y="5655"/>
                    <a:pt x="13831" y="5852"/>
                  </a:cubicBezTo>
                  <a:cubicBezTo>
                    <a:pt x="13929" y="6110"/>
                    <a:pt x="13991" y="6282"/>
                    <a:pt x="14028" y="6343"/>
                  </a:cubicBezTo>
                  <a:cubicBezTo>
                    <a:pt x="14175" y="6675"/>
                    <a:pt x="14359" y="6921"/>
                    <a:pt x="14581" y="7069"/>
                  </a:cubicBezTo>
                  <a:lnTo>
                    <a:pt x="12601" y="7192"/>
                  </a:lnTo>
                  <a:cubicBezTo>
                    <a:pt x="12417" y="7204"/>
                    <a:pt x="12257" y="7210"/>
                    <a:pt x="12120" y="7210"/>
                  </a:cubicBezTo>
                  <a:cubicBezTo>
                    <a:pt x="11984" y="7210"/>
                    <a:pt x="11870" y="7204"/>
                    <a:pt x="11778" y="7192"/>
                  </a:cubicBezTo>
                  <a:cubicBezTo>
                    <a:pt x="11606" y="7179"/>
                    <a:pt x="11507" y="7167"/>
                    <a:pt x="11483" y="7167"/>
                  </a:cubicBezTo>
                  <a:cubicBezTo>
                    <a:pt x="11372" y="7167"/>
                    <a:pt x="11274" y="7179"/>
                    <a:pt x="11188" y="7216"/>
                  </a:cubicBezTo>
                  <a:cubicBezTo>
                    <a:pt x="11126" y="7253"/>
                    <a:pt x="11089" y="7290"/>
                    <a:pt x="11077" y="7339"/>
                  </a:cubicBezTo>
                  <a:cubicBezTo>
                    <a:pt x="11077" y="7376"/>
                    <a:pt x="11089" y="7413"/>
                    <a:pt x="11102" y="7450"/>
                  </a:cubicBezTo>
                  <a:cubicBezTo>
                    <a:pt x="11114" y="7462"/>
                    <a:pt x="11126" y="7487"/>
                    <a:pt x="11163" y="7536"/>
                  </a:cubicBezTo>
                  <a:cubicBezTo>
                    <a:pt x="11175" y="7560"/>
                    <a:pt x="11225" y="7647"/>
                    <a:pt x="11298" y="7806"/>
                  </a:cubicBezTo>
                  <a:cubicBezTo>
                    <a:pt x="11348" y="7917"/>
                    <a:pt x="11409" y="8003"/>
                    <a:pt x="11483" y="8040"/>
                  </a:cubicBezTo>
                  <a:cubicBezTo>
                    <a:pt x="11544" y="8089"/>
                    <a:pt x="11655" y="8114"/>
                    <a:pt x="11802" y="8114"/>
                  </a:cubicBezTo>
                  <a:cubicBezTo>
                    <a:pt x="12294" y="8148"/>
                    <a:pt x="12767" y="8163"/>
                    <a:pt x="13217" y="8163"/>
                  </a:cubicBezTo>
                  <a:cubicBezTo>
                    <a:pt x="13566" y="8163"/>
                    <a:pt x="13902" y="8154"/>
                    <a:pt x="14224" y="8138"/>
                  </a:cubicBezTo>
                  <a:cubicBezTo>
                    <a:pt x="14556" y="8126"/>
                    <a:pt x="14888" y="8089"/>
                    <a:pt x="15208" y="8052"/>
                  </a:cubicBezTo>
                  <a:cubicBezTo>
                    <a:pt x="15232" y="8101"/>
                    <a:pt x="15257" y="8138"/>
                    <a:pt x="15281" y="8175"/>
                  </a:cubicBezTo>
                  <a:cubicBezTo>
                    <a:pt x="15380" y="8323"/>
                    <a:pt x="15503" y="8507"/>
                    <a:pt x="15663" y="8728"/>
                  </a:cubicBezTo>
                  <a:lnTo>
                    <a:pt x="15835" y="8962"/>
                  </a:lnTo>
                  <a:cubicBezTo>
                    <a:pt x="15884" y="8999"/>
                    <a:pt x="15933" y="9073"/>
                    <a:pt x="16007" y="9183"/>
                  </a:cubicBezTo>
                  <a:cubicBezTo>
                    <a:pt x="16044" y="9245"/>
                    <a:pt x="16093" y="9318"/>
                    <a:pt x="16167" y="9404"/>
                  </a:cubicBezTo>
                  <a:cubicBezTo>
                    <a:pt x="16179" y="9429"/>
                    <a:pt x="16191" y="9441"/>
                    <a:pt x="16216" y="9454"/>
                  </a:cubicBezTo>
                  <a:cubicBezTo>
                    <a:pt x="15943" y="9459"/>
                    <a:pt x="15672" y="9462"/>
                    <a:pt x="15403" y="9462"/>
                  </a:cubicBezTo>
                  <a:cubicBezTo>
                    <a:pt x="13396" y="9462"/>
                    <a:pt x="11501" y="9301"/>
                    <a:pt x="9713" y="8986"/>
                  </a:cubicBezTo>
                  <a:cubicBezTo>
                    <a:pt x="8655" y="8802"/>
                    <a:pt x="7733" y="8556"/>
                    <a:pt x="6959" y="8261"/>
                  </a:cubicBezTo>
                  <a:cubicBezTo>
                    <a:pt x="6111" y="7929"/>
                    <a:pt x="5373" y="7524"/>
                    <a:pt x="4758" y="7020"/>
                  </a:cubicBezTo>
                  <a:cubicBezTo>
                    <a:pt x="4758" y="6958"/>
                    <a:pt x="4746" y="6909"/>
                    <a:pt x="4721" y="6860"/>
                  </a:cubicBezTo>
                  <a:cubicBezTo>
                    <a:pt x="4709" y="6798"/>
                    <a:pt x="4684" y="6749"/>
                    <a:pt x="4660" y="6737"/>
                  </a:cubicBezTo>
                  <a:cubicBezTo>
                    <a:pt x="4635" y="6737"/>
                    <a:pt x="4611" y="6737"/>
                    <a:pt x="4574" y="6749"/>
                  </a:cubicBezTo>
                  <a:cubicBezTo>
                    <a:pt x="4549" y="6761"/>
                    <a:pt x="4537" y="6786"/>
                    <a:pt x="4525" y="6811"/>
                  </a:cubicBezTo>
                  <a:cubicBezTo>
                    <a:pt x="4512" y="6847"/>
                    <a:pt x="4512" y="6897"/>
                    <a:pt x="4512" y="6983"/>
                  </a:cubicBezTo>
                  <a:cubicBezTo>
                    <a:pt x="4537" y="7229"/>
                    <a:pt x="4562" y="7474"/>
                    <a:pt x="4562" y="7696"/>
                  </a:cubicBezTo>
                  <a:lnTo>
                    <a:pt x="4549" y="8347"/>
                  </a:lnTo>
                  <a:cubicBezTo>
                    <a:pt x="4537" y="8618"/>
                    <a:pt x="4549" y="8827"/>
                    <a:pt x="4574" y="9011"/>
                  </a:cubicBezTo>
                  <a:cubicBezTo>
                    <a:pt x="4574" y="9073"/>
                    <a:pt x="4598" y="9195"/>
                    <a:pt x="4623" y="9355"/>
                  </a:cubicBezTo>
                  <a:cubicBezTo>
                    <a:pt x="4648" y="9503"/>
                    <a:pt x="4672" y="9613"/>
                    <a:pt x="4672" y="9700"/>
                  </a:cubicBezTo>
                  <a:cubicBezTo>
                    <a:pt x="4684" y="9798"/>
                    <a:pt x="4697" y="9921"/>
                    <a:pt x="4697" y="10068"/>
                  </a:cubicBezTo>
                  <a:lnTo>
                    <a:pt x="4697" y="10449"/>
                  </a:lnTo>
                  <a:cubicBezTo>
                    <a:pt x="4697" y="10646"/>
                    <a:pt x="4709" y="10880"/>
                    <a:pt x="4734" y="11150"/>
                  </a:cubicBezTo>
                  <a:lnTo>
                    <a:pt x="4893" y="13228"/>
                  </a:lnTo>
                  <a:cubicBezTo>
                    <a:pt x="4906" y="13265"/>
                    <a:pt x="4906" y="13289"/>
                    <a:pt x="4906" y="13314"/>
                  </a:cubicBezTo>
                  <a:cubicBezTo>
                    <a:pt x="4857" y="13301"/>
                    <a:pt x="4783" y="13289"/>
                    <a:pt x="4709" y="13265"/>
                  </a:cubicBezTo>
                  <a:cubicBezTo>
                    <a:pt x="4512" y="13215"/>
                    <a:pt x="4340" y="13191"/>
                    <a:pt x="4217" y="13179"/>
                  </a:cubicBezTo>
                  <a:cubicBezTo>
                    <a:pt x="4094" y="13179"/>
                    <a:pt x="3922" y="13179"/>
                    <a:pt x="3689" y="13191"/>
                  </a:cubicBezTo>
                  <a:cubicBezTo>
                    <a:pt x="3467" y="13203"/>
                    <a:pt x="3283" y="13228"/>
                    <a:pt x="3135" y="13240"/>
                  </a:cubicBezTo>
                  <a:cubicBezTo>
                    <a:pt x="3111" y="13203"/>
                    <a:pt x="3099" y="13179"/>
                    <a:pt x="3099" y="13129"/>
                  </a:cubicBezTo>
                  <a:cubicBezTo>
                    <a:pt x="3111" y="13068"/>
                    <a:pt x="3111" y="13019"/>
                    <a:pt x="3099" y="12994"/>
                  </a:cubicBezTo>
                  <a:cubicBezTo>
                    <a:pt x="3099" y="12970"/>
                    <a:pt x="3086" y="12908"/>
                    <a:pt x="3049" y="12810"/>
                  </a:cubicBezTo>
                  <a:cubicBezTo>
                    <a:pt x="3037" y="12748"/>
                    <a:pt x="3013" y="12638"/>
                    <a:pt x="2988" y="12453"/>
                  </a:cubicBezTo>
                  <a:cubicBezTo>
                    <a:pt x="2976" y="12355"/>
                    <a:pt x="2951" y="12207"/>
                    <a:pt x="2902" y="12023"/>
                  </a:cubicBezTo>
                  <a:lnTo>
                    <a:pt x="2730" y="11421"/>
                  </a:lnTo>
                  <a:cubicBezTo>
                    <a:pt x="2631" y="11138"/>
                    <a:pt x="2558" y="10929"/>
                    <a:pt x="2509" y="10781"/>
                  </a:cubicBezTo>
                  <a:cubicBezTo>
                    <a:pt x="2472" y="10683"/>
                    <a:pt x="2447" y="10585"/>
                    <a:pt x="2435" y="10499"/>
                  </a:cubicBezTo>
                  <a:cubicBezTo>
                    <a:pt x="2435" y="10363"/>
                    <a:pt x="2410" y="10290"/>
                    <a:pt x="2373" y="10240"/>
                  </a:cubicBezTo>
                  <a:cubicBezTo>
                    <a:pt x="2373" y="10240"/>
                    <a:pt x="2361" y="10228"/>
                    <a:pt x="2349" y="10228"/>
                  </a:cubicBezTo>
                  <a:cubicBezTo>
                    <a:pt x="2345" y="10225"/>
                    <a:pt x="2341" y="10223"/>
                    <a:pt x="2338" y="10223"/>
                  </a:cubicBezTo>
                  <a:cubicBezTo>
                    <a:pt x="2330" y="10223"/>
                    <a:pt x="2324" y="10232"/>
                    <a:pt x="2324" y="10240"/>
                  </a:cubicBezTo>
                  <a:cubicBezTo>
                    <a:pt x="2349" y="10265"/>
                    <a:pt x="2361" y="10314"/>
                    <a:pt x="2373" y="10363"/>
                  </a:cubicBezTo>
                  <a:cubicBezTo>
                    <a:pt x="2373" y="10400"/>
                    <a:pt x="2386" y="10437"/>
                    <a:pt x="2386" y="10499"/>
                  </a:cubicBezTo>
                  <a:cubicBezTo>
                    <a:pt x="2410" y="10597"/>
                    <a:pt x="2447" y="10744"/>
                    <a:pt x="2509" y="10941"/>
                  </a:cubicBezTo>
                  <a:cubicBezTo>
                    <a:pt x="2558" y="11113"/>
                    <a:pt x="2582" y="11212"/>
                    <a:pt x="2582" y="11212"/>
                  </a:cubicBezTo>
                  <a:cubicBezTo>
                    <a:pt x="2607" y="11273"/>
                    <a:pt x="2631" y="11347"/>
                    <a:pt x="2681" y="11445"/>
                  </a:cubicBezTo>
                  <a:cubicBezTo>
                    <a:pt x="2705" y="11531"/>
                    <a:pt x="2742" y="11630"/>
                    <a:pt x="2767" y="11765"/>
                  </a:cubicBezTo>
                  <a:cubicBezTo>
                    <a:pt x="2804" y="11925"/>
                    <a:pt x="2828" y="12035"/>
                    <a:pt x="2853" y="12084"/>
                  </a:cubicBezTo>
                  <a:cubicBezTo>
                    <a:pt x="2865" y="12121"/>
                    <a:pt x="2877" y="12183"/>
                    <a:pt x="2902" y="12257"/>
                  </a:cubicBezTo>
                  <a:cubicBezTo>
                    <a:pt x="2926" y="12318"/>
                    <a:pt x="2939" y="12367"/>
                    <a:pt x="2951" y="12416"/>
                  </a:cubicBezTo>
                  <a:lnTo>
                    <a:pt x="2963" y="12576"/>
                  </a:lnTo>
                  <a:cubicBezTo>
                    <a:pt x="2963" y="12650"/>
                    <a:pt x="2988" y="12748"/>
                    <a:pt x="3025" y="12883"/>
                  </a:cubicBezTo>
                  <a:cubicBezTo>
                    <a:pt x="3049" y="12957"/>
                    <a:pt x="3062" y="13019"/>
                    <a:pt x="3062" y="13056"/>
                  </a:cubicBezTo>
                  <a:lnTo>
                    <a:pt x="3062" y="13179"/>
                  </a:lnTo>
                  <a:cubicBezTo>
                    <a:pt x="3062" y="13203"/>
                    <a:pt x="3074" y="13215"/>
                    <a:pt x="3086" y="13228"/>
                  </a:cubicBezTo>
                  <a:cubicBezTo>
                    <a:pt x="3099" y="13240"/>
                    <a:pt x="3099" y="13240"/>
                    <a:pt x="3099" y="13240"/>
                  </a:cubicBezTo>
                  <a:cubicBezTo>
                    <a:pt x="3037" y="13240"/>
                    <a:pt x="2988" y="13252"/>
                    <a:pt x="2939" y="13252"/>
                  </a:cubicBezTo>
                  <a:cubicBezTo>
                    <a:pt x="2656" y="13289"/>
                    <a:pt x="2398" y="13326"/>
                    <a:pt x="2189" y="13388"/>
                  </a:cubicBezTo>
                  <a:cubicBezTo>
                    <a:pt x="2180" y="13388"/>
                    <a:pt x="2178" y="13394"/>
                    <a:pt x="2177" y="13398"/>
                  </a:cubicBezTo>
                  <a:lnTo>
                    <a:pt x="2177" y="13398"/>
                  </a:lnTo>
                  <a:cubicBezTo>
                    <a:pt x="2201" y="13177"/>
                    <a:pt x="2213" y="12981"/>
                    <a:pt x="2213" y="12797"/>
                  </a:cubicBezTo>
                  <a:cubicBezTo>
                    <a:pt x="2213" y="12293"/>
                    <a:pt x="2127" y="11740"/>
                    <a:pt x="1955" y="11150"/>
                  </a:cubicBezTo>
                  <a:cubicBezTo>
                    <a:pt x="1832" y="10720"/>
                    <a:pt x="1636" y="10191"/>
                    <a:pt x="1365" y="9577"/>
                  </a:cubicBezTo>
                  <a:cubicBezTo>
                    <a:pt x="1070" y="8925"/>
                    <a:pt x="886" y="8470"/>
                    <a:pt x="800" y="8224"/>
                  </a:cubicBezTo>
                  <a:cubicBezTo>
                    <a:pt x="615" y="7708"/>
                    <a:pt x="517" y="7241"/>
                    <a:pt x="492" y="6823"/>
                  </a:cubicBezTo>
                  <a:cubicBezTo>
                    <a:pt x="480" y="6417"/>
                    <a:pt x="517" y="5987"/>
                    <a:pt x="628" y="5520"/>
                  </a:cubicBezTo>
                  <a:cubicBezTo>
                    <a:pt x="787" y="4831"/>
                    <a:pt x="1082" y="4167"/>
                    <a:pt x="1488" y="3541"/>
                  </a:cubicBezTo>
                  <a:cubicBezTo>
                    <a:pt x="1894" y="2938"/>
                    <a:pt x="2386" y="2397"/>
                    <a:pt x="2963" y="1955"/>
                  </a:cubicBezTo>
                  <a:cubicBezTo>
                    <a:pt x="3135" y="1819"/>
                    <a:pt x="3308" y="1697"/>
                    <a:pt x="3492" y="1574"/>
                  </a:cubicBezTo>
                  <a:cubicBezTo>
                    <a:pt x="3935" y="1340"/>
                    <a:pt x="4426" y="1168"/>
                    <a:pt x="4930" y="1057"/>
                  </a:cubicBezTo>
                  <a:cubicBezTo>
                    <a:pt x="5448" y="938"/>
                    <a:pt x="5982" y="875"/>
                    <a:pt x="6526" y="875"/>
                  </a:cubicBezTo>
                  <a:close/>
                  <a:moveTo>
                    <a:pt x="4056" y="13427"/>
                  </a:moveTo>
                  <a:cubicBezTo>
                    <a:pt x="4122" y="13427"/>
                    <a:pt x="4180" y="13431"/>
                    <a:pt x="4230" y="13437"/>
                  </a:cubicBezTo>
                  <a:cubicBezTo>
                    <a:pt x="4316" y="13437"/>
                    <a:pt x="4475" y="13474"/>
                    <a:pt x="4697" y="13523"/>
                  </a:cubicBezTo>
                  <a:cubicBezTo>
                    <a:pt x="4918" y="13584"/>
                    <a:pt x="5139" y="13621"/>
                    <a:pt x="5373" y="13646"/>
                  </a:cubicBezTo>
                  <a:cubicBezTo>
                    <a:pt x="5533" y="13658"/>
                    <a:pt x="5656" y="13683"/>
                    <a:pt x="5742" y="13695"/>
                  </a:cubicBezTo>
                  <a:cubicBezTo>
                    <a:pt x="5828" y="13719"/>
                    <a:pt x="5938" y="13756"/>
                    <a:pt x="6098" y="13830"/>
                  </a:cubicBezTo>
                  <a:cubicBezTo>
                    <a:pt x="6319" y="13916"/>
                    <a:pt x="6492" y="14014"/>
                    <a:pt x="6627" y="14088"/>
                  </a:cubicBezTo>
                  <a:cubicBezTo>
                    <a:pt x="6787" y="14199"/>
                    <a:pt x="6860" y="14310"/>
                    <a:pt x="6836" y="14420"/>
                  </a:cubicBezTo>
                  <a:cubicBezTo>
                    <a:pt x="6824" y="14494"/>
                    <a:pt x="6774" y="14555"/>
                    <a:pt x="6688" y="14605"/>
                  </a:cubicBezTo>
                  <a:cubicBezTo>
                    <a:pt x="6605" y="14646"/>
                    <a:pt x="6513" y="14668"/>
                    <a:pt x="6412" y="14668"/>
                  </a:cubicBezTo>
                  <a:cubicBezTo>
                    <a:pt x="6303" y="14668"/>
                    <a:pt x="6182" y="14643"/>
                    <a:pt x="6049" y="14592"/>
                  </a:cubicBezTo>
                  <a:cubicBezTo>
                    <a:pt x="5988" y="14555"/>
                    <a:pt x="5889" y="14519"/>
                    <a:pt x="5742" y="14445"/>
                  </a:cubicBezTo>
                  <a:cubicBezTo>
                    <a:pt x="5619" y="14383"/>
                    <a:pt x="5520" y="14334"/>
                    <a:pt x="5447" y="14310"/>
                  </a:cubicBezTo>
                  <a:cubicBezTo>
                    <a:pt x="5348" y="14260"/>
                    <a:pt x="5176" y="14223"/>
                    <a:pt x="4955" y="14187"/>
                  </a:cubicBezTo>
                  <a:lnTo>
                    <a:pt x="4353" y="14088"/>
                  </a:lnTo>
                  <a:cubicBezTo>
                    <a:pt x="3799" y="13990"/>
                    <a:pt x="3381" y="13941"/>
                    <a:pt x="3099" y="13941"/>
                  </a:cubicBezTo>
                  <a:cubicBezTo>
                    <a:pt x="2804" y="13941"/>
                    <a:pt x="2472" y="13965"/>
                    <a:pt x="2091" y="14027"/>
                  </a:cubicBezTo>
                  <a:cubicBezTo>
                    <a:pt x="2091" y="14027"/>
                    <a:pt x="2078" y="14027"/>
                    <a:pt x="2066" y="14039"/>
                  </a:cubicBezTo>
                  <a:cubicBezTo>
                    <a:pt x="2091" y="13916"/>
                    <a:pt x="2115" y="13818"/>
                    <a:pt x="2127" y="13732"/>
                  </a:cubicBezTo>
                  <a:cubicBezTo>
                    <a:pt x="2140" y="13683"/>
                    <a:pt x="2140" y="13621"/>
                    <a:pt x="2152" y="13572"/>
                  </a:cubicBezTo>
                  <a:lnTo>
                    <a:pt x="2189" y="13572"/>
                  </a:lnTo>
                  <a:lnTo>
                    <a:pt x="3836" y="13437"/>
                  </a:lnTo>
                  <a:cubicBezTo>
                    <a:pt x="3916" y="13431"/>
                    <a:pt x="3990" y="13427"/>
                    <a:pt x="4056" y="13427"/>
                  </a:cubicBezTo>
                  <a:close/>
                  <a:moveTo>
                    <a:pt x="2939" y="14236"/>
                  </a:moveTo>
                  <a:cubicBezTo>
                    <a:pt x="2926" y="14297"/>
                    <a:pt x="2902" y="14371"/>
                    <a:pt x="2853" y="14432"/>
                  </a:cubicBezTo>
                  <a:cubicBezTo>
                    <a:pt x="2816" y="14482"/>
                    <a:pt x="2767" y="14555"/>
                    <a:pt x="2681" y="14629"/>
                  </a:cubicBezTo>
                  <a:cubicBezTo>
                    <a:pt x="2595" y="14703"/>
                    <a:pt x="2533" y="14752"/>
                    <a:pt x="2496" y="14764"/>
                  </a:cubicBezTo>
                  <a:cubicBezTo>
                    <a:pt x="2472" y="14777"/>
                    <a:pt x="2410" y="14789"/>
                    <a:pt x="2324" y="14801"/>
                  </a:cubicBezTo>
                  <a:cubicBezTo>
                    <a:pt x="2201" y="14801"/>
                    <a:pt x="2115" y="14789"/>
                    <a:pt x="2054" y="14752"/>
                  </a:cubicBezTo>
                  <a:cubicBezTo>
                    <a:pt x="2017" y="14727"/>
                    <a:pt x="1992" y="14691"/>
                    <a:pt x="1980" y="14654"/>
                  </a:cubicBezTo>
                  <a:cubicBezTo>
                    <a:pt x="1968" y="14605"/>
                    <a:pt x="1968" y="14555"/>
                    <a:pt x="2004" y="14519"/>
                  </a:cubicBezTo>
                  <a:cubicBezTo>
                    <a:pt x="2004" y="14537"/>
                    <a:pt x="2018" y="14548"/>
                    <a:pt x="2034" y="14548"/>
                  </a:cubicBezTo>
                  <a:cubicBezTo>
                    <a:pt x="2040" y="14548"/>
                    <a:pt x="2047" y="14546"/>
                    <a:pt x="2054" y="14543"/>
                  </a:cubicBezTo>
                  <a:cubicBezTo>
                    <a:pt x="2066" y="14519"/>
                    <a:pt x="2066" y="14494"/>
                    <a:pt x="2054" y="14469"/>
                  </a:cubicBezTo>
                  <a:cubicBezTo>
                    <a:pt x="2037" y="14469"/>
                    <a:pt x="2021" y="14464"/>
                    <a:pt x="2004" y="14464"/>
                  </a:cubicBezTo>
                  <a:cubicBezTo>
                    <a:pt x="1996" y="14464"/>
                    <a:pt x="1988" y="14465"/>
                    <a:pt x="1980" y="14469"/>
                  </a:cubicBezTo>
                  <a:cubicBezTo>
                    <a:pt x="1992" y="14408"/>
                    <a:pt x="2004" y="14346"/>
                    <a:pt x="2017" y="14297"/>
                  </a:cubicBezTo>
                  <a:cubicBezTo>
                    <a:pt x="2035" y="14303"/>
                    <a:pt x="2057" y="14306"/>
                    <a:pt x="2083" y="14306"/>
                  </a:cubicBezTo>
                  <a:cubicBezTo>
                    <a:pt x="2109" y="14306"/>
                    <a:pt x="2140" y="14303"/>
                    <a:pt x="2177" y="14297"/>
                  </a:cubicBezTo>
                  <a:cubicBezTo>
                    <a:pt x="2472" y="14273"/>
                    <a:pt x="2730" y="14248"/>
                    <a:pt x="2939" y="14236"/>
                  </a:cubicBezTo>
                  <a:close/>
                  <a:moveTo>
                    <a:pt x="3155" y="14230"/>
                  </a:moveTo>
                  <a:cubicBezTo>
                    <a:pt x="3246" y="14230"/>
                    <a:pt x="3328" y="14236"/>
                    <a:pt x="3394" y="14236"/>
                  </a:cubicBezTo>
                  <a:cubicBezTo>
                    <a:pt x="3467" y="14248"/>
                    <a:pt x="3640" y="14260"/>
                    <a:pt x="3898" y="14310"/>
                  </a:cubicBezTo>
                  <a:lnTo>
                    <a:pt x="3910" y="14310"/>
                  </a:lnTo>
                  <a:cubicBezTo>
                    <a:pt x="3910" y="14359"/>
                    <a:pt x="3885" y="14420"/>
                    <a:pt x="3861" y="14506"/>
                  </a:cubicBezTo>
                  <a:lnTo>
                    <a:pt x="3713" y="14961"/>
                  </a:lnTo>
                  <a:cubicBezTo>
                    <a:pt x="3689" y="15035"/>
                    <a:pt x="3652" y="15072"/>
                    <a:pt x="3603" y="15096"/>
                  </a:cubicBezTo>
                  <a:cubicBezTo>
                    <a:pt x="3590" y="15109"/>
                    <a:pt x="3553" y="15121"/>
                    <a:pt x="3517" y="15121"/>
                  </a:cubicBezTo>
                  <a:cubicBezTo>
                    <a:pt x="3475" y="15127"/>
                    <a:pt x="3436" y="15130"/>
                    <a:pt x="3400" y="15130"/>
                  </a:cubicBezTo>
                  <a:cubicBezTo>
                    <a:pt x="3287" y="15130"/>
                    <a:pt x="3201" y="15100"/>
                    <a:pt x="3135" y="15035"/>
                  </a:cubicBezTo>
                  <a:cubicBezTo>
                    <a:pt x="3049" y="14949"/>
                    <a:pt x="3013" y="14814"/>
                    <a:pt x="3013" y="14629"/>
                  </a:cubicBezTo>
                  <a:cubicBezTo>
                    <a:pt x="3025" y="14531"/>
                    <a:pt x="3025" y="14457"/>
                    <a:pt x="3025" y="14408"/>
                  </a:cubicBezTo>
                  <a:cubicBezTo>
                    <a:pt x="3025" y="14346"/>
                    <a:pt x="3025" y="14285"/>
                    <a:pt x="3013" y="14236"/>
                  </a:cubicBezTo>
                  <a:cubicBezTo>
                    <a:pt x="3062" y="14232"/>
                    <a:pt x="3110" y="14230"/>
                    <a:pt x="3155" y="14230"/>
                  </a:cubicBezTo>
                  <a:close/>
                  <a:moveTo>
                    <a:pt x="4008" y="14322"/>
                  </a:moveTo>
                  <a:lnTo>
                    <a:pt x="4008" y="14322"/>
                  </a:lnTo>
                  <a:cubicBezTo>
                    <a:pt x="4230" y="14359"/>
                    <a:pt x="4537" y="14408"/>
                    <a:pt x="4930" y="14482"/>
                  </a:cubicBezTo>
                  <a:lnTo>
                    <a:pt x="4980" y="14482"/>
                  </a:lnTo>
                  <a:lnTo>
                    <a:pt x="4980" y="14519"/>
                  </a:lnTo>
                  <a:cubicBezTo>
                    <a:pt x="4992" y="14617"/>
                    <a:pt x="4992" y="14678"/>
                    <a:pt x="4992" y="14691"/>
                  </a:cubicBezTo>
                  <a:cubicBezTo>
                    <a:pt x="4980" y="14850"/>
                    <a:pt x="4844" y="15010"/>
                    <a:pt x="4611" y="15170"/>
                  </a:cubicBezTo>
                  <a:cubicBezTo>
                    <a:pt x="4549" y="15207"/>
                    <a:pt x="4500" y="15232"/>
                    <a:pt x="4451" y="15232"/>
                  </a:cubicBezTo>
                  <a:cubicBezTo>
                    <a:pt x="4414" y="15232"/>
                    <a:pt x="4377" y="15232"/>
                    <a:pt x="4353" y="15219"/>
                  </a:cubicBezTo>
                  <a:cubicBezTo>
                    <a:pt x="4180" y="15170"/>
                    <a:pt x="4082" y="15035"/>
                    <a:pt x="4033" y="14814"/>
                  </a:cubicBezTo>
                  <a:cubicBezTo>
                    <a:pt x="4008" y="14727"/>
                    <a:pt x="3996" y="14568"/>
                    <a:pt x="4008" y="14322"/>
                  </a:cubicBezTo>
                  <a:close/>
                  <a:moveTo>
                    <a:pt x="1931" y="14715"/>
                  </a:moveTo>
                  <a:cubicBezTo>
                    <a:pt x="1943" y="14764"/>
                    <a:pt x="1980" y="14801"/>
                    <a:pt x="2029" y="14826"/>
                  </a:cubicBezTo>
                  <a:cubicBezTo>
                    <a:pt x="2075" y="14854"/>
                    <a:pt x="2135" y="14867"/>
                    <a:pt x="2214" y="14867"/>
                  </a:cubicBezTo>
                  <a:cubicBezTo>
                    <a:pt x="2240" y="14867"/>
                    <a:pt x="2269" y="14866"/>
                    <a:pt x="2300" y="14863"/>
                  </a:cubicBezTo>
                  <a:cubicBezTo>
                    <a:pt x="2410" y="14863"/>
                    <a:pt x="2496" y="14850"/>
                    <a:pt x="2558" y="14826"/>
                  </a:cubicBezTo>
                  <a:cubicBezTo>
                    <a:pt x="2570" y="14814"/>
                    <a:pt x="2595" y="14801"/>
                    <a:pt x="2631" y="14777"/>
                  </a:cubicBezTo>
                  <a:lnTo>
                    <a:pt x="2631" y="14777"/>
                  </a:lnTo>
                  <a:cubicBezTo>
                    <a:pt x="2619" y="14838"/>
                    <a:pt x="2619" y="14924"/>
                    <a:pt x="2619" y="15035"/>
                  </a:cubicBezTo>
                  <a:cubicBezTo>
                    <a:pt x="2619" y="15145"/>
                    <a:pt x="2619" y="15244"/>
                    <a:pt x="2607" y="15305"/>
                  </a:cubicBezTo>
                  <a:cubicBezTo>
                    <a:pt x="2582" y="15354"/>
                    <a:pt x="2545" y="15428"/>
                    <a:pt x="2484" y="15527"/>
                  </a:cubicBezTo>
                  <a:cubicBezTo>
                    <a:pt x="2422" y="15625"/>
                    <a:pt x="2361" y="15699"/>
                    <a:pt x="2324" y="15736"/>
                  </a:cubicBezTo>
                  <a:cubicBezTo>
                    <a:pt x="2250" y="15785"/>
                    <a:pt x="2152" y="15822"/>
                    <a:pt x="2017" y="15834"/>
                  </a:cubicBezTo>
                  <a:cubicBezTo>
                    <a:pt x="1955" y="15834"/>
                    <a:pt x="1906" y="15822"/>
                    <a:pt x="1882" y="15822"/>
                  </a:cubicBezTo>
                  <a:cubicBezTo>
                    <a:pt x="1820" y="15797"/>
                    <a:pt x="1771" y="15748"/>
                    <a:pt x="1734" y="15686"/>
                  </a:cubicBezTo>
                  <a:cubicBezTo>
                    <a:pt x="1722" y="15674"/>
                    <a:pt x="1722" y="15662"/>
                    <a:pt x="1709" y="15649"/>
                  </a:cubicBezTo>
                  <a:cubicBezTo>
                    <a:pt x="1771" y="15391"/>
                    <a:pt x="1845" y="15084"/>
                    <a:pt x="1931" y="14715"/>
                  </a:cubicBezTo>
                  <a:close/>
                  <a:moveTo>
                    <a:pt x="2926" y="14494"/>
                  </a:moveTo>
                  <a:cubicBezTo>
                    <a:pt x="2926" y="14543"/>
                    <a:pt x="2939" y="14629"/>
                    <a:pt x="2926" y="14752"/>
                  </a:cubicBezTo>
                  <a:cubicBezTo>
                    <a:pt x="2926" y="14850"/>
                    <a:pt x="2939" y="14936"/>
                    <a:pt x="2963" y="14998"/>
                  </a:cubicBezTo>
                  <a:cubicBezTo>
                    <a:pt x="3013" y="15109"/>
                    <a:pt x="3123" y="15182"/>
                    <a:pt x="3295" y="15232"/>
                  </a:cubicBezTo>
                  <a:cubicBezTo>
                    <a:pt x="3354" y="15248"/>
                    <a:pt x="3409" y="15257"/>
                    <a:pt x="3460" y="15257"/>
                  </a:cubicBezTo>
                  <a:cubicBezTo>
                    <a:pt x="3557" y="15257"/>
                    <a:pt x="3641" y="15227"/>
                    <a:pt x="3713" y="15170"/>
                  </a:cubicBezTo>
                  <a:lnTo>
                    <a:pt x="3713" y="15170"/>
                  </a:lnTo>
                  <a:cubicBezTo>
                    <a:pt x="3689" y="15219"/>
                    <a:pt x="3676" y="15268"/>
                    <a:pt x="3664" y="15330"/>
                  </a:cubicBezTo>
                  <a:cubicBezTo>
                    <a:pt x="3640" y="15428"/>
                    <a:pt x="3627" y="15502"/>
                    <a:pt x="3603" y="15539"/>
                  </a:cubicBezTo>
                  <a:cubicBezTo>
                    <a:pt x="3566" y="15637"/>
                    <a:pt x="3467" y="15760"/>
                    <a:pt x="3308" y="15908"/>
                  </a:cubicBezTo>
                  <a:cubicBezTo>
                    <a:pt x="3246" y="15957"/>
                    <a:pt x="3209" y="15981"/>
                    <a:pt x="3185" y="15994"/>
                  </a:cubicBezTo>
                  <a:cubicBezTo>
                    <a:pt x="3135" y="16018"/>
                    <a:pt x="3099" y="16018"/>
                    <a:pt x="3049" y="16018"/>
                  </a:cubicBezTo>
                  <a:cubicBezTo>
                    <a:pt x="2976" y="16006"/>
                    <a:pt x="2926" y="15981"/>
                    <a:pt x="2865" y="15945"/>
                  </a:cubicBezTo>
                  <a:cubicBezTo>
                    <a:pt x="2840" y="15932"/>
                    <a:pt x="2828" y="15920"/>
                    <a:pt x="2804" y="15895"/>
                  </a:cubicBezTo>
                  <a:cubicBezTo>
                    <a:pt x="2804" y="15846"/>
                    <a:pt x="2804" y="15809"/>
                    <a:pt x="2791" y="15785"/>
                  </a:cubicBezTo>
                  <a:cubicBezTo>
                    <a:pt x="2779" y="15785"/>
                    <a:pt x="2767" y="15785"/>
                    <a:pt x="2742" y="15797"/>
                  </a:cubicBezTo>
                  <a:cubicBezTo>
                    <a:pt x="2718" y="15736"/>
                    <a:pt x="2705" y="15637"/>
                    <a:pt x="2705" y="15514"/>
                  </a:cubicBezTo>
                  <a:lnTo>
                    <a:pt x="2705" y="15158"/>
                  </a:lnTo>
                  <a:cubicBezTo>
                    <a:pt x="2705" y="15072"/>
                    <a:pt x="2718" y="15023"/>
                    <a:pt x="2730" y="14986"/>
                  </a:cubicBezTo>
                  <a:cubicBezTo>
                    <a:pt x="2754" y="14936"/>
                    <a:pt x="2767" y="14887"/>
                    <a:pt x="2767" y="14863"/>
                  </a:cubicBezTo>
                  <a:cubicBezTo>
                    <a:pt x="2767" y="14826"/>
                    <a:pt x="2754" y="14801"/>
                    <a:pt x="2718" y="14777"/>
                  </a:cubicBezTo>
                  <a:cubicBezTo>
                    <a:pt x="2705" y="14764"/>
                    <a:pt x="2681" y="14752"/>
                    <a:pt x="2668" y="14752"/>
                  </a:cubicBezTo>
                  <a:cubicBezTo>
                    <a:pt x="2681" y="14740"/>
                    <a:pt x="2693" y="14727"/>
                    <a:pt x="2718" y="14715"/>
                  </a:cubicBezTo>
                  <a:cubicBezTo>
                    <a:pt x="2816" y="14617"/>
                    <a:pt x="2890" y="14543"/>
                    <a:pt x="2926" y="14494"/>
                  </a:cubicBezTo>
                  <a:close/>
                  <a:moveTo>
                    <a:pt x="5115" y="14506"/>
                  </a:moveTo>
                  <a:cubicBezTo>
                    <a:pt x="5152" y="14519"/>
                    <a:pt x="5201" y="14531"/>
                    <a:pt x="5250" y="14543"/>
                  </a:cubicBezTo>
                  <a:lnTo>
                    <a:pt x="5238" y="14543"/>
                  </a:lnTo>
                  <a:cubicBezTo>
                    <a:pt x="5201" y="14605"/>
                    <a:pt x="5176" y="14691"/>
                    <a:pt x="5164" y="14814"/>
                  </a:cubicBezTo>
                  <a:lnTo>
                    <a:pt x="5053" y="16117"/>
                  </a:lnTo>
                  <a:cubicBezTo>
                    <a:pt x="5004" y="16092"/>
                    <a:pt x="4955" y="16055"/>
                    <a:pt x="4918" y="16006"/>
                  </a:cubicBezTo>
                  <a:cubicBezTo>
                    <a:pt x="4869" y="15945"/>
                    <a:pt x="4832" y="15871"/>
                    <a:pt x="4807" y="15797"/>
                  </a:cubicBezTo>
                  <a:cubicBezTo>
                    <a:pt x="4807" y="15723"/>
                    <a:pt x="4795" y="15674"/>
                    <a:pt x="4783" y="15637"/>
                  </a:cubicBezTo>
                  <a:cubicBezTo>
                    <a:pt x="4746" y="15576"/>
                    <a:pt x="4734" y="15514"/>
                    <a:pt x="4721" y="15477"/>
                  </a:cubicBezTo>
                  <a:cubicBezTo>
                    <a:pt x="4721" y="15453"/>
                    <a:pt x="4721" y="15391"/>
                    <a:pt x="4734" y="15305"/>
                  </a:cubicBezTo>
                  <a:cubicBezTo>
                    <a:pt x="4734" y="15281"/>
                    <a:pt x="4734" y="15256"/>
                    <a:pt x="4721" y="15232"/>
                  </a:cubicBezTo>
                  <a:cubicBezTo>
                    <a:pt x="4918" y="15109"/>
                    <a:pt x="5029" y="14973"/>
                    <a:pt x="5078" y="14838"/>
                  </a:cubicBezTo>
                  <a:cubicBezTo>
                    <a:pt x="5102" y="14777"/>
                    <a:pt x="5115" y="14666"/>
                    <a:pt x="5115" y="14506"/>
                  </a:cubicBezTo>
                  <a:close/>
                  <a:moveTo>
                    <a:pt x="3910" y="14678"/>
                  </a:moveTo>
                  <a:cubicBezTo>
                    <a:pt x="3910" y="14764"/>
                    <a:pt x="3935" y="14875"/>
                    <a:pt x="3984" y="15010"/>
                  </a:cubicBezTo>
                  <a:cubicBezTo>
                    <a:pt x="4057" y="15195"/>
                    <a:pt x="4168" y="15293"/>
                    <a:pt x="4279" y="15305"/>
                  </a:cubicBezTo>
                  <a:cubicBezTo>
                    <a:pt x="4328" y="15305"/>
                    <a:pt x="4340" y="15330"/>
                    <a:pt x="4328" y="15354"/>
                  </a:cubicBezTo>
                  <a:cubicBezTo>
                    <a:pt x="4353" y="15363"/>
                    <a:pt x="4378" y="15367"/>
                    <a:pt x="4406" y="15367"/>
                  </a:cubicBezTo>
                  <a:cubicBezTo>
                    <a:pt x="4460" y="15367"/>
                    <a:pt x="4521" y="15350"/>
                    <a:pt x="4586" y="15318"/>
                  </a:cubicBezTo>
                  <a:cubicBezTo>
                    <a:pt x="4586" y="15354"/>
                    <a:pt x="4586" y="15416"/>
                    <a:pt x="4598" y="15490"/>
                  </a:cubicBezTo>
                  <a:cubicBezTo>
                    <a:pt x="4598" y="15563"/>
                    <a:pt x="4574" y="15662"/>
                    <a:pt x="4525" y="15797"/>
                  </a:cubicBezTo>
                  <a:cubicBezTo>
                    <a:pt x="4500" y="15858"/>
                    <a:pt x="4463" y="15908"/>
                    <a:pt x="4439" y="15957"/>
                  </a:cubicBezTo>
                  <a:cubicBezTo>
                    <a:pt x="4402" y="15994"/>
                    <a:pt x="4340" y="16031"/>
                    <a:pt x="4242" y="16080"/>
                  </a:cubicBezTo>
                  <a:cubicBezTo>
                    <a:pt x="4180" y="16104"/>
                    <a:pt x="4119" y="16129"/>
                    <a:pt x="4070" y="16129"/>
                  </a:cubicBezTo>
                  <a:cubicBezTo>
                    <a:pt x="3996" y="16117"/>
                    <a:pt x="3935" y="16080"/>
                    <a:pt x="3885" y="16006"/>
                  </a:cubicBezTo>
                  <a:cubicBezTo>
                    <a:pt x="3861" y="15981"/>
                    <a:pt x="3836" y="15908"/>
                    <a:pt x="3799" y="15822"/>
                  </a:cubicBezTo>
                  <a:cubicBezTo>
                    <a:pt x="3762" y="15686"/>
                    <a:pt x="3750" y="15588"/>
                    <a:pt x="3750" y="15514"/>
                  </a:cubicBezTo>
                  <a:cubicBezTo>
                    <a:pt x="3762" y="15477"/>
                    <a:pt x="3762" y="15428"/>
                    <a:pt x="3787" y="15354"/>
                  </a:cubicBezTo>
                  <a:cubicBezTo>
                    <a:pt x="3799" y="15293"/>
                    <a:pt x="3812" y="15244"/>
                    <a:pt x="3799" y="15195"/>
                  </a:cubicBezTo>
                  <a:cubicBezTo>
                    <a:pt x="3799" y="15170"/>
                    <a:pt x="3787" y="15158"/>
                    <a:pt x="3775" y="15133"/>
                  </a:cubicBezTo>
                  <a:cubicBezTo>
                    <a:pt x="3775" y="15133"/>
                    <a:pt x="3762" y="15121"/>
                    <a:pt x="3762" y="15121"/>
                  </a:cubicBezTo>
                  <a:cubicBezTo>
                    <a:pt x="3787" y="15084"/>
                    <a:pt x="3812" y="15023"/>
                    <a:pt x="3824" y="14949"/>
                  </a:cubicBezTo>
                  <a:cubicBezTo>
                    <a:pt x="3836" y="14887"/>
                    <a:pt x="3849" y="14850"/>
                    <a:pt x="3861" y="14814"/>
                  </a:cubicBezTo>
                  <a:cubicBezTo>
                    <a:pt x="3873" y="14764"/>
                    <a:pt x="3885" y="14715"/>
                    <a:pt x="3910" y="14678"/>
                  </a:cubicBezTo>
                  <a:close/>
                  <a:moveTo>
                    <a:pt x="2619" y="15490"/>
                  </a:moveTo>
                  <a:cubicBezTo>
                    <a:pt x="2619" y="15613"/>
                    <a:pt x="2619" y="15711"/>
                    <a:pt x="2631" y="15772"/>
                  </a:cubicBezTo>
                  <a:cubicBezTo>
                    <a:pt x="2644" y="15822"/>
                    <a:pt x="2656" y="15858"/>
                    <a:pt x="2668" y="15895"/>
                  </a:cubicBezTo>
                  <a:cubicBezTo>
                    <a:pt x="2656" y="15932"/>
                    <a:pt x="2644" y="15957"/>
                    <a:pt x="2631" y="15981"/>
                  </a:cubicBezTo>
                  <a:cubicBezTo>
                    <a:pt x="2607" y="16018"/>
                    <a:pt x="2582" y="16043"/>
                    <a:pt x="2558" y="16080"/>
                  </a:cubicBezTo>
                  <a:cubicBezTo>
                    <a:pt x="2521" y="16129"/>
                    <a:pt x="2496" y="16154"/>
                    <a:pt x="2484" y="16178"/>
                  </a:cubicBezTo>
                  <a:cubicBezTo>
                    <a:pt x="2459" y="16203"/>
                    <a:pt x="2422" y="16264"/>
                    <a:pt x="2361" y="16350"/>
                  </a:cubicBezTo>
                  <a:cubicBezTo>
                    <a:pt x="2312" y="16424"/>
                    <a:pt x="2275" y="16485"/>
                    <a:pt x="2238" y="16522"/>
                  </a:cubicBezTo>
                  <a:cubicBezTo>
                    <a:pt x="2152" y="16621"/>
                    <a:pt x="2041" y="16682"/>
                    <a:pt x="1894" y="16707"/>
                  </a:cubicBezTo>
                  <a:cubicBezTo>
                    <a:pt x="1859" y="16713"/>
                    <a:pt x="1825" y="16716"/>
                    <a:pt x="1791" y="16716"/>
                  </a:cubicBezTo>
                  <a:cubicBezTo>
                    <a:pt x="1696" y="16716"/>
                    <a:pt x="1607" y="16691"/>
                    <a:pt x="1525" y="16645"/>
                  </a:cubicBezTo>
                  <a:cubicBezTo>
                    <a:pt x="1500" y="16633"/>
                    <a:pt x="1476" y="16608"/>
                    <a:pt x="1464" y="16596"/>
                  </a:cubicBezTo>
                  <a:cubicBezTo>
                    <a:pt x="1500" y="16461"/>
                    <a:pt x="1550" y="16326"/>
                    <a:pt x="1587" y="16178"/>
                  </a:cubicBezTo>
                  <a:cubicBezTo>
                    <a:pt x="1611" y="16043"/>
                    <a:pt x="1660" y="15895"/>
                    <a:pt x="1697" y="15711"/>
                  </a:cubicBezTo>
                  <a:cubicBezTo>
                    <a:pt x="1709" y="15711"/>
                    <a:pt x="1709" y="15711"/>
                    <a:pt x="1709" y="15723"/>
                  </a:cubicBezTo>
                  <a:lnTo>
                    <a:pt x="1709" y="15785"/>
                  </a:lnTo>
                  <a:cubicBezTo>
                    <a:pt x="1795" y="15871"/>
                    <a:pt x="1918" y="15920"/>
                    <a:pt x="2091" y="15920"/>
                  </a:cubicBezTo>
                  <a:lnTo>
                    <a:pt x="2177" y="15920"/>
                  </a:lnTo>
                  <a:cubicBezTo>
                    <a:pt x="2201" y="15908"/>
                    <a:pt x="2238" y="15895"/>
                    <a:pt x="2275" y="15871"/>
                  </a:cubicBezTo>
                  <a:cubicBezTo>
                    <a:pt x="2422" y="15785"/>
                    <a:pt x="2533" y="15649"/>
                    <a:pt x="2619" y="15490"/>
                  </a:cubicBezTo>
                  <a:close/>
                  <a:moveTo>
                    <a:pt x="3652" y="15674"/>
                  </a:moveTo>
                  <a:cubicBezTo>
                    <a:pt x="3676" y="15711"/>
                    <a:pt x="3689" y="15760"/>
                    <a:pt x="3701" y="15834"/>
                  </a:cubicBezTo>
                  <a:cubicBezTo>
                    <a:pt x="3713" y="15883"/>
                    <a:pt x="3726" y="15920"/>
                    <a:pt x="3726" y="15945"/>
                  </a:cubicBezTo>
                  <a:cubicBezTo>
                    <a:pt x="3676" y="16215"/>
                    <a:pt x="3578" y="16449"/>
                    <a:pt x="3406" y="16658"/>
                  </a:cubicBezTo>
                  <a:cubicBezTo>
                    <a:pt x="3369" y="16719"/>
                    <a:pt x="3332" y="16756"/>
                    <a:pt x="3295" y="16768"/>
                  </a:cubicBezTo>
                  <a:cubicBezTo>
                    <a:pt x="3283" y="16780"/>
                    <a:pt x="3246" y="16780"/>
                    <a:pt x="3185" y="16793"/>
                  </a:cubicBezTo>
                  <a:cubicBezTo>
                    <a:pt x="3154" y="16798"/>
                    <a:pt x="3126" y="16801"/>
                    <a:pt x="3101" y="16801"/>
                  </a:cubicBezTo>
                  <a:cubicBezTo>
                    <a:pt x="3066" y="16801"/>
                    <a:pt x="3039" y="16795"/>
                    <a:pt x="3025" y="16780"/>
                  </a:cubicBezTo>
                  <a:cubicBezTo>
                    <a:pt x="2963" y="16768"/>
                    <a:pt x="2926" y="16707"/>
                    <a:pt x="2890" y="16608"/>
                  </a:cubicBezTo>
                  <a:cubicBezTo>
                    <a:pt x="2840" y="16461"/>
                    <a:pt x="2804" y="16301"/>
                    <a:pt x="2804" y="16141"/>
                  </a:cubicBezTo>
                  <a:cubicBezTo>
                    <a:pt x="2804" y="16104"/>
                    <a:pt x="2816" y="16080"/>
                    <a:pt x="2816" y="16055"/>
                  </a:cubicBezTo>
                  <a:cubicBezTo>
                    <a:pt x="2865" y="16092"/>
                    <a:pt x="2926" y="16104"/>
                    <a:pt x="3000" y="16117"/>
                  </a:cubicBezTo>
                  <a:cubicBezTo>
                    <a:pt x="3044" y="16128"/>
                    <a:pt x="3089" y="16134"/>
                    <a:pt x="3130" y="16134"/>
                  </a:cubicBezTo>
                  <a:cubicBezTo>
                    <a:pt x="3180" y="16134"/>
                    <a:pt x="3225" y="16125"/>
                    <a:pt x="3258" y="16104"/>
                  </a:cubicBezTo>
                  <a:cubicBezTo>
                    <a:pt x="3295" y="16092"/>
                    <a:pt x="3332" y="16055"/>
                    <a:pt x="3394" y="15994"/>
                  </a:cubicBezTo>
                  <a:cubicBezTo>
                    <a:pt x="3431" y="15969"/>
                    <a:pt x="3467" y="15920"/>
                    <a:pt x="3529" y="15858"/>
                  </a:cubicBezTo>
                  <a:cubicBezTo>
                    <a:pt x="3603" y="15785"/>
                    <a:pt x="3640" y="15723"/>
                    <a:pt x="3652" y="15674"/>
                  </a:cubicBezTo>
                  <a:close/>
                  <a:moveTo>
                    <a:pt x="4672" y="15772"/>
                  </a:moveTo>
                  <a:cubicBezTo>
                    <a:pt x="4721" y="15957"/>
                    <a:pt x="4820" y="16117"/>
                    <a:pt x="4980" y="16240"/>
                  </a:cubicBezTo>
                  <a:cubicBezTo>
                    <a:pt x="5004" y="16252"/>
                    <a:pt x="5016" y="16264"/>
                    <a:pt x="5029" y="16276"/>
                  </a:cubicBezTo>
                  <a:lnTo>
                    <a:pt x="4980" y="16879"/>
                  </a:lnTo>
                  <a:cubicBezTo>
                    <a:pt x="4906" y="16842"/>
                    <a:pt x="4844" y="16756"/>
                    <a:pt x="4795" y="16645"/>
                  </a:cubicBezTo>
                  <a:cubicBezTo>
                    <a:pt x="4697" y="16461"/>
                    <a:pt x="4660" y="16264"/>
                    <a:pt x="4672" y="16055"/>
                  </a:cubicBezTo>
                  <a:cubicBezTo>
                    <a:pt x="4648" y="16055"/>
                    <a:pt x="4623" y="16055"/>
                    <a:pt x="4586" y="16067"/>
                  </a:cubicBezTo>
                  <a:cubicBezTo>
                    <a:pt x="4598" y="16178"/>
                    <a:pt x="4586" y="16301"/>
                    <a:pt x="4562" y="16424"/>
                  </a:cubicBezTo>
                  <a:cubicBezTo>
                    <a:pt x="4549" y="16498"/>
                    <a:pt x="4525" y="16547"/>
                    <a:pt x="4500" y="16572"/>
                  </a:cubicBezTo>
                  <a:cubicBezTo>
                    <a:pt x="4488" y="16584"/>
                    <a:pt x="4463" y="16608"/>
                    <a:pt x="4426" y="16633"/>
                  </a:cubicBezTo>
                  <a:cubicBezTo>
                    <a:pt x="4402" y="16658"/>
                    <a:pt x="4377" y="16682"/>
                    <a:pt x="4365" y="16707"/>
                  </a:cubicBezTo>
                  <a:cubicBezTo>
                    <a:pt x="4340" y="16756"/>
                    <a:pt x="4316" y="16805"/>
                    <a:pt x="4291" y="16817"/>
                  </a:cubicBezTo>
                  <a:cubicBezTo>
                    <a:pt x="4279" y="16830"/>
                    <a:pt x="4242" y="16842"/>
                    <a:pt x="4205" y="16842"/>
                  </a:cubicBezTo>
                  <a:cubicBezTo>
                    <a:pt x="4174" y="16847"/>
                    <a:pt x="4146" y="16850"/>
                    <a:pt x="4120" y="16850"/>
                  </a:cubicBezTo>
                  <a:cubicBezTo>
                    <a:pt x="4082" y="16850"/>
                    <a:pt x="4049" y="16844"/>
                    <a:pt x="4021" y="16830"/>
                  </a:cubicBezTo>
                  <a:cubicBezTo>
                    <a:pt x="3910" y="16793"/>
                    <a:pt x="3849" y="16682"/>
                    <a:pt x="3812" y="16510"/>
                  </a:cubicBezTo>
                  <a:cubicBezTo>
                    <a:pt x="3799" y="16412"/>
                    <a:pt x="3787" y="16301"/>
                    <a:pt x="3799" y="16178"/>
                  </a:cubicBezTo>
                  <a:cubicBezTo>
                    <a:pt x="3799" y="16141"/>
                    <a:pt x="3799" y="16117"/>
                    <a:pt x="3799" y="16092"/>
                  </a:cubicBezTo>
                  <a:cubicBezTo>
                    <a:pt x="3836" y="16141"/>
                    <a:pt x="3885" y="16178"/>
                    <a:pt x="3947" y="16203"/>
                  </a:cubicBezTo>
                  <a:cubicBezTo>
                    <a:pt x="4014" y="16232"/>
                    <a:pt x="4076" y="16249"/>
                    <a:pt x="4134" y="16249"/>
                  </a:cubicBezTo>
                  <a:cubicBezTo>
                    <a:pt x="4172" y="16249"/>
                    <a:pt x="4208" y="16242"/>
                    <a:pt x="4242" y="16227"/>
                  </a:cubicBezTo>
                  <a:cubicBezTo>
                    <a:pt x="4266" y="16215"/>
                    <a:pt x="4316" y="16178"/>
                    <a:pt x="4414" y="16117"/>
                  </a:cubicBezTo>
                  <a:cubicBezTo>
                    <a:pt x="4475" y="16080"/>
                    <a:pt x="4525" y="16031"/>
                    <a:pt x="4549" y="15994"/>
                  </a:cubicBezTo>
                  <a:cubicBezTo>
                    <a:pt x="4562" y="15981"/>
                    <a:pt x="4574" y="15945"/>
                    <a:pt x="4598" y="15871"/>
                  </a:cubicBezTo>
                  <a:cubicBezTo>
                    <a:pt x="4623" y="15822"/>
                    <a:pt x="4648" y="15785"/>
                    <a:pt x="4672" y="15772"/>
                  </a:cubicBezTo>
                  <a:close/>
                  <a:moveTo>
                    <a:pt x="17371" y="12035"/>
                  </a:moveTo>
                  <a:lnTo>
                    <a:pt x="17371" y="12035"/>
                  </a:lnTo>
                  <a:cubicBezTo>
                    <a:pt x="17334" y="12072"/>
                    <a:pt x="17248" y="12195"/>
                    <a:pt x="17113" y="12392"/>
                  </a:cubicBezTo>
                  <a:cubicBezTo>
                    <a:pt x="16892" y="12711"/>
                    <a:pt x="16511" y="13154"/>
                    <a:pt x="15982" y="13719"/>
                  </a:cubicBezTo>
                  <a:cubicBezTo>
                    <a:pt x="15441" y="14285"/>
                    <a:pt x="15048" y="14727"/>
                    <a:pt x="14839" y="15047"/>
                  </a:cubicBezTo>
                  <a:cubicBezTo>
                    <a:pt x="14753" y="15158"/>
                    <a:pt x="14691" y="15256"/>
                    <a:pt x="14642" y="15305"/>
                  </a:cubicBezTo>
                  <a:cubicBezTo>
                    <a:pt x="14581" y="15416"/>
                    <a:pt x="14507" y="15490"/>
                    <a:pt x="14445" y="15563"/>
                  </a:cubicBezTo>
                  <a:cubicBezTo>
                    <a:pt x="14384" y="15613"/>
                    <a:pt x="14323" y="15674"/>
                    <a:pt x="14237" y="15748"/>
                  </a:cubicBezTo>
                  <a:cubicBezTo>
                    <a:pt x="14114" y="15846"/>
                    <a:pt x="14040" y="15895"/>
                    <a:pt x="14028" y="15920"/>
                  </a:cubicBezTo>
                  <a:cubicBezTo>
                    <a:pt x="13892" y="16043"/>
                    <a:pt x="13708" y="16240"/>
                    <a:pt x="13487" y="16535"/>
                  </a:cubicBezTo>
                  <a:lnTo>
                    <a:pt x="12921" y="17260"/>
                  </a:lnTo>
                  <a:lnTo>
                    <a:pt x="13069" y="17285"/>
                  </a:lnTo>
                  <a:cubicBezTo>
                    <a:pt x="13290" y="16965"/>
                    <a:pt x="13462" y="16731"/>
                    <a:pt x="13585" y="16572"/>
                  </a:cubicBezTo>
                  <a:cubicBezTo>
                    <a:pt x="13794" y="16313"/>
                    <a:pt x="13991" y="16092"/>
                    <a:pt x="14200" y="15920"/>
                  </a:cubicBezTo>
                  <a:cubicBezTo>
                    <a:pt x="14261" y="15858"/>
                    <a:pt x="14372" y="15760"/>
                    <a:pt x="14507" y="15637"/>
                  </a:cubicBezTo>
                  <a:cubicBezTo>
                    <a:pt x="14593" y="15551"/>
                    <a:pt x="14691" y="15428"/>
                    <a:pt x="14802" y="15293"/>
                  </a:cubicBezTo>
                  <a:cubicBezTo>
                    <a:pt x="14863" y="15207"/>
                    <a:pt x="14950" y="15084"/>
                    <a:pt x="15060" y="14924"/>
                  </a:cubicBezTo>
                  <a:cubicBezTo>
                    <a:pt x="15257" y="14666"/>
                    <a:pt x="15650" y="14223"/>
                    <a:pt x="16228" y="13597"/>
                  </a:cubicBezTo>
                  <a:cubicBezTo>
                    <a:pt x="16732" y="13056"/>
                    <a:pt x="17101" y="12601"/>
                    <a:pt x="17334" y="12232"/>
                  </a:cubicBezTo>
                  <a:cubicBezTo>
                    <a:pt x="17384" y="12146"/>
                    <a:pt x="17396" y="12072"/>
                    <a:pt x="17371" y="12035"/>
                  </a:cubicBezTo>
                  <a:close/>
                  <a:moveTo>
                    <a:pt x="2730" y="16043"/>
                  </a:moveTo>
                  <a:cubicBezTo>
                    <a:pt x="2705" y="16252"/>
                    <a:pt x="2730" y="16473"/>
                    <a:pt x="2804" y="16682"/>
                  </a:cubicBezTo>
                  <a:cubicBezTo>
                    <a:pt x="2828" y="16756"/>
                    <a:pt x="2853" y="16805"/>
                    <a:pt x="2902" y="16854"/>
                  </a:cubicBezTo>
                  <a:cubicBezTo>
                    <a:pt x="2951" y="16891"/>
                    <a:pt x="3037" y="16916"/>
                    <a:pt x="3160" y="16916"/>
                  </a:cubicBezTo>
                  <a:cubicBezTo>
                    <a:pt x="3258" y="16916"/>
                    <a:pt x="3332" y="16916"/>
                    <a:pt x="3369" y="16891"/>
                  </a:cubicBezTo>
                  <a:cubicBezTo>
                    <a:pt x="3394" y="16879"/>
                    <a:pt x="3431" y="16842"/>
                    <a:pt x="3467" y="16793"/>
                  </a:cubicBezTo>
                  <a:cubicBezTo>
                    <a:pt x="3517" y="16731"/>
                    <a:pt x="3566" y="16670"/>
                    <a:pt x="3590" y="16608"/>
                  </a:cubicBezTo>
                  <a:cubicBezTo>
                    <a:pt x="3652" y="16485"/>
                    <a:pt x="3701" y="16412"/>
                    <a:pt x="3713" y="16399"/>
                  </a:cubicBezTo>
                  <a:lnTo>
                    <a:pt x="3713" y="16399"/>
                  </a:lnTo>
                  <a:cubicBezTo>
                    <a:pt x="3676" y="16535"/>
                    <a:pt x="3713" y="16658"/>
                    <a:pt x="3799" y="16780"/>
                  </a:cubicBezTo>
                  <a:cubicBezTo>
                    <a:pt x="3836" y="16830"/>
                    <a:pt x="3861" y="16879"/>
                    <a:pt x="3861" y="16903"/>
                  </a:cubicBezTo>
                  <a:cubicBezTo>
                    <a:pt x="3971" y="16953"/>
                    <a:pt x="4082" y="16965"/>
                    <a:pt x="4205" y="16965"/>
                  </a:cubicBezTo>
                  <a:cubicBezTo>
                    <a:pt x="4254" y="16965"/>
                    <a:pt x="4291" y="16965"/>
                    <a:pt x="4316" y="16953"/>
                  </a:cubicBezTo>
                  <a:cubicBezTo>
                    <a:pt x="4365" y="16928"/>
                    <a:pt x="4402" y="16867"/>
                    <a:pt x="4451" y="16780"/>
                  </a:cubicBezTo>
                  <a:cubicBezTo>
                    <a:pt x="4463" y="16756"/>
                    <a:pt x="4512" y="16719"/>
                    <a:pt x="4562" y="16682"/>
                  </a:cubicBezTo>
                  <a:cubicBezTo>
                    <a:pt x="4611" y="16633"/>
                    <a:pt x="4635" y="16572"/>
                    <a:pt x="4635" y="16510"/>
                  </a:cubicBezTo>
                  <a:cubicBezTo>
                    <a:pt x="4635" y="16645"/>
                    <a:pt x="4697" y="16768"/>
                    <a:pt x="4807" y="16879"/>
                  </a:cubicBezTo>
                  <a:cubicBezTo>
                    <a:pt x="4857" y="16940"/>
                    <a:pt x="4906" y="16977"/>
                    <a:pt x="4967" y="17014"/>
                  </a:cubicBezTo>
                  <a:lnTo>
                    <a:pt x="4918" y="17543"/>
                  </a:lnTo>
                  <a:cubicBezTo>
                    <a:pt x="4893" y="17530"/>
                    <a:pt x="4881" y="17518"/>
                    <a:pt x="4857" y="17494"/>
                  </a:cubicBezTo>
                  <a:cubicBezTo>
                    <a:pt x="4807" y="17444"/>
                    <a:pt x="4771" y="17383"/>
                    <a:pt x="4758" y="17309"/>
                  </a:cubicBezTo>
                  <a:cubicBezTo>
                    <a:pt x="4758" y="17223"/>
                    <a:pt x="4746" y="17149"/>
                    <a:pt x="4734" y="17112"/>
                  </a:cubicBezTo>
                  <a:cubicBezTo>
                    <a:pt x="4721" y="17076"/>
                    <a:pt x="4709" y="17039"/>
                    <a:pt x="4672" y="17014"/>
                  </a:cubicBezTo>
                  <a:cubicBezTo>
                    <a:pt x="4648" y="16989"/>
                    <a:pt x="4623" y="16989"/>
                    <a:pt x="4586" y="16989"/>
                  </a:cubicBezTo>
                  <a:cubicBezTo>
                    <a:pt x="4562" y="17162"/>
                    <a:pt x="4475" y="17309"/>
                    <a:pt x="4340" y="17420"/>
                  </a:cubicBezTo>
                  <a:cubicBezTo>
                    <a:pt x="4303" y="17469"/>
                    <a:pt x="4266" y="17494"/>
                    <a:pt x="4242" y="17506"/>
                  </a:cubicBezTo>
                  <a:cubicBezTo>
                    <a:pt x="4205" y="17543"/>
                    <a:pt x="4180" y="17580"/>
                    <a:pt x="4168" y="17616"/>
                  </a:cubicBezTo>
                  <a:cubicBezTo>
                    <a:pt x="4130" y="17619"/>
                    <a:pt x="4095" y="17621"/>
                    <a:pt x="4061" y="17621"/>
                  </a:cubicBezTo>
                  <a:cubicBezTo>
                    <a:pt x="3953" y="17621"/>
                    <a:pt x="3868" y="17605"/>
                    <a:pt x="3812" y="17567"/>
                  </a:cubicBezTo>
                  <a:cubicBezTo>
                    <a:pt x="3762" y="17518"/>
                    <a:pt x="3726" y="17444"/>
                    <a:pt x="3701" y="17346"/>
                  </a:cubicBezTo>
                  <a:lnTo>
                    <a:pt x="3676" y="17174"/>
                  </a:lnTo>
                  <a:cubicBezTo>
                    <a:pt x="3664" y="17112"/>
                    <a:pt x="3640" y="17076"/>
                    <a:pt x="3627" y="17051"/>
                  </a:cubicBezTo>
                  <a:cubicBezTo>
                    <a:pt x="3603" y="17039"/>
                    <a:pt x="3590" y="17026"/>
                    <a:pt x="3566" y="17026"/>
                  </a:cubicBezTo>
                  <a:cubicBezTo>
                    <a:pt x="3559" y="17023"/>
                    <a:pt x="3552" y="17021"/>
                    <a:pt x="3547" y="17021"/>
                  </a:cubicBezTo>
                  <a:cubicBezTo>
                    <a:pt x="3533" y="17021"/>
                    <a:pt x="3522" y="17030"/>
                    <a:pt x="3504" y="17039"/>
                  </a:cubicBezTo>
                  <a:cubicBezTo>
                    <a:pt x="3492" y="17211"/>
                    <a:pt x="3431" y="17346"/>
                    <a:pt x="3332" y="17444"/>
                  </a:cubicBezTo>
                  <a:cubicBezTo>
                    <a:pt x="3232" y="17566"/>
                    <a:pt x="3113" y="17618"/>
                    <a:pt x="2973" y="17618"/>
                  </a:cubicBezTo>
                  <a:cubicBezTo>
                    <a:pt x="2958" y="17618"/>
                    <a:pt x="2942" y="17618"/>
                    <a:pt x="2926" y="17616"/>
                  </a:cubicBezTo>
                  <a:cubicBezTo>
                    <a:pt x="2804" y="17604"/>
                    <a:pt x="2705" y="17555"/>
                    <a:pt x="2619" y="17457"/>
                  </a:cubicBezTo>
                  <a:cubicBezTo>
                    <a:pt x="2595" y="17334"/>
                    <a:pt x="2570" y="17235"/>
                    <a:pt x="2545" y="17162"/>
                  </a:cubicBezTo>
                  <a:cubicBezTo>
                    <a:pt x="2509" y="17076"/>
                    <a:pt x="2496" y="17026"/>
                    <a:pt x="2509" y="17014"/>
                  </a:cubicBezTo>
                  <a:cubicBezTo>
                    <a:pt x="2509" y="16953"/>
                    <a:pt x="2496" y="16928"/>
                    <a:pt x="2496" y="16916"/>
                  </a:cubicBezTo>
                  <a:cubicBezTo>
                    <a:pt x="2496" y="16903"/>
                    <a:pt x="2484" y="16891"/>
                    <a:pt x="2472" y="16879"/>
                  </a:cubicBezTo>
                  <a:cubicBezTo>
                    <a:pt x="2459" y="16873"/>
                    <a:pt x="2450" y="16870"/>
                    <a:pt x="2442" y="16870"/>
                  </a:cubicBezTo>
                  <a:cubicBezTo>
                    <a:pt x="2435" y="16870"/>
                    <a:pt x="2429" y="16873"/>
                    <a:pt x="2422" y="16879"/>
                  </a:cubicBezTo>
                  <a:cubicBezTo>
                    <a:pt x="2361" y="17026"/>
                    <a:pt x="2275" y="17174"/>
                    <a:pt x="2177" y="17334"/>
                  </a:cubicBezTo>
                  <a:cubicBezTo>
                    <a:pt x="2103" y="17420"/>
                    <a:pt x="2041" y="17494"/>
                    <a:pt x="1992" y="17530"/>
                  </a:cubicBezTo>
                  <a:cubicBezTo>
                    <a:pt x="1931" y="17580"/>
                    <a:pt x="1857" y="17604"/>
                    <a:pt x="1771" y="17616"/>
                  </a:cubicBezTo>
                  <a:cubicBezTo>
                    <a:pt x="1748" y="17620"/>
                    <a:pt x="1726" y="17621"/>
                    <a:pt x="1704" y="17621"/>
                  </a:cubicBezTo>
                  <a:cubicBezTo>
                    <a:pt x="1645" y="17621"/>
                    <a:pt x="1591" y="17610"/>
                    <a:pt x="1537" y="17592"/>
                  </a:cubicBezTo>
                  <a:cubicBezTo>
                    <a:pt x="1427" y="17555"/>
                    <a:pt x="1316" y="17457"/>
                    <a:pt x="1218" y="17321"/>
                  </a:cubicBezTo>
                  <a:cubicBezTo>
                    <a:pt x="1291" y="17112"/>
                    <a:pt x="1365" y="16891"/>
                    <a:pt x="1451" y="16658"/>
                  </a:cubicBezTo>
                  <a:cubicBezTo>
                    <a:pt x="1513" y="16719"/>
                    <a:pt x="1599" y="16768"/>
                    <a:pt x="1697" y="16780"/>
                  </a:cubicBezTo>
                  <a:cubicBezTo>
                    <a:pt x="1748" y="16794"/>
                    <a:pt x="1797" y="16801"/>
                    <a:pt x="1844" y="16801"/>
                  </a:cubicBezTo>
                  <a:cubicBezTo>
                    <a:pt x="1923" y="16801"/>
                    <a:pt x="1997" y="16782"/>
                    <a:pt x="2066" y="16744"/>
                  </a:cubicBezTo>
                  <a:cubicBezTo>
                    <a:pt x="2177" y="16694"/>
                    <a:pt x="2300" y="16584"/>
                    <a:pt x="2435" y="16399"/>
                  </a:cubicBezTo>
                  <a:lnTo>
                    <a:pt x="2730" y="16043"/>
                  </a:lnTo>
                  <a:close/>
                  <a:moveTo>
                    <a:pt x="4807" y="7351"/>
                  </a:moveTo>
                  <a:cubicBezTo>
                    <a:pt x="4820" y="7376"/>
                    <a:pt x="4832" y="7388"/>
                    <a:pt x="4857" y="7401"/>
                  </a:cubicBezTo>
                  <a:cubicBezTo>
                    <a:pt x="5680" y="8028"/>
                    <a:pt x="6701" y="8519"/>
                    <a:pt x="7905" y="8876"/>
                  </a:cubicBezTo>
                  <a:cubicBezTo>
                    <a:pt x="8790" y="9134"/>
                    <a:pt x="9921" y="9343"/>
                    <a:pt x="11298" y="9515"/>
                  </a:cubicBezTo>
                  <a:cubicBezTo>
                    <a:pt x="11975" y="9589"/>
                    <a:pt x="12540" y="9650"/>
                    <a:pt x="13019" y="9687"/>
                  </a:cubicBezTo>
                  <a:cubicBezTo>
                    <a:pt x="13671" y="9736"/>
                    <a:pt x="14384" y="9761"/>
                    <a:pt x="15159" y="9761"/>
                  </a:cubicBezTo>
                  <a:cubicBezTo>
                    <a:pt x="15289" y="9762"/>
                    <a:pt x="15419" y="9763"/>
                    <a:pt x="15549" y="9763"/>
                  </a:cubicBezTo>
                  <a:cubicBezTo>
                    <a:pt x="16722" y="9763"/>
                    <a:pt x="17895" y="9713"/>
                    <a:pt x="19068" y="9613"/>
                  </a:cubicBezTo>
                  <a:lnTo>
                    <a:pt x="19068" y="9613"/>
                  </a:lnTo>
                  <a:cubicBezTo>
                    <a:pt x="19080" y="9675"/>
                    <a:pt x="19031" y="9761"/>
                    <a:pt x="18945" y="9847"/>
                  </a:cubicBezTo>
                  <a:cubicBezTo>
                    <a:pt x="18404" y="10400"/>
                    <a:pt x="17937" y="10953"/>
                    <a:pt x="17519" y="11494"/>
                  </a:cubicBezTo>
                  <a:cubicBezTo>
                    <a:pt x="17716" y="11335"/>
                    <a:pt x="17949" y="11101"/>
                    <a:pt x="18220" y="10769"/>
                  </a:cubicBezTo>
                  <a:cubicBezTo>
                    <a:pt x="18539" y="10388"/>
                    <a:pt x="18773" y="10142"/>
                    <a:pt x="18908" y="10007"/>
                  </a:cubicBezTo>
                  <a:cubicBezTo>
                    <a:pt x="18994" y="9921"/>
                    <a:pt x="19056" y="9847"/>
                    <a:pt x="19092" y="9798"/>
                  </a:cubicBezTo>
                  <a:cubicBezTo>
                    <a:pt x="19142" y="9736"/>
                    <a:pt x="19166" y="9663"/>
                    <a:pt x="19166" y="9601"/>
                  </a:cubicBezTo>
                  <a:cubicBezTo>
                    <a:pt x="19351" y="9589"/>
                    <a:pt x="19535" y="9577"/>
                    <a:pt x="19719" y="9552"/>
                  </a:cubicBezTo>
                  <a:lnTo>
                    <a:pt x="19719" y="9552"/>
                  </a:lnTo>
                  <a:cubicBezTo>
                    <a:pt x="18945" y="10634"/>
                    <a:pt x="18293" y="11519"/>
                    <a:pt x="17777" y="12207"/>
                  </a:cubicBezTo>
                  <a:cubicBezTo>
                    <a:pt x="16953" y="13301"/>
                    <a:pt x="15736" y="14863"/>
                    <a:pt x="14101" y="16879"/>
                  </a:cubicBezTo>
                  <a:cubicBezTo>
                    <a:pt x="13745" y="17309"/>
                    <a:pt x="13474" y="17616"/>
                    <a:pt x="13290" y="17801"/>
                  </a:cubicBezTo>
                  <a:cubicBezTo>
                    <a:pt x="13192" y="17899"/>
                    <a:pt x="13118" y="17973"/>
                    <a:pt x="13081" y="18022"/>
                  </a:cubicBezTo>
                  <a:cubicBezTo>
                    <a:pt x="13019" y="18108"/>
                    <a:pt x="12970" y="18194"/>
                    <a:pt x="12933" y="18268"/>
                  </a:cubicBezTo>
                  <a:cubicBezTo>
                    <a:pt x="12921" y="18256"/>
                    <a:pt x="12884" y="18231"/>
                    <a:pt x="12835" y="18219"/>
                  </a:cubicBezTo>
                  <a:cubicBezTo>
                    <a:pt x="12220" y="17973"/>
                    <a:pt x="11434" y="17715"/>
                    <a:pt x="10475" y="17420"/>
                  </a:cubicBezTo>
                  <a:cubicBezTo>
                    <a:pt x="9553" y="17137"/>
                    <a:pt x="8963" y="16953"/>
                    <a:pt x="8704" y="16879"/>
                  </a:cubicBezTo>
                  <a:cubicBezTo>
                    <a:pt x="8041" y="16658"/>
                    <a:pt x="7463" y="16449"/>
                    <a:pt x="6971" y="16240"/>
                  </a:cubicBezTo>
                  <a:cubicBezTo>
                    <a:pt x="6442" y="16018"/>
                    <a:pt x="6049" y="15797"/>
                    <a:pt x="5766" y="15551"/>
                  </a:cubicBezTo>
                  <a:cubicBezTo>
                    <a:pt x="5668" y="15465"/>
                    <a:pt x="5594" y="15391"/>
                    <a:pt x="5533" y="15354"/>
                  </a:cubicBezTo>
                  <a:cubicBezTo>
                    <a:pt x="5508" y="15330"/>
                    <a:pt x="5496" y="15318"/>
                    <a:pt x="5471" y="15305"/>
                  </a:cubicBezTo>
                  <a:lnTo>
                    <a:pt x="5533" y="14727"/>
                  </a:lnTo>
                  <a:cubicBezTo>
                    <a:pt x="5533" y="14691"/>
                    <a:pt x="5533" y="14666"/>
                    <a:pt x="5533" y="14641"/>
                  </a:cubicBezTo>
                  <a:cubicBezTo>
                    <a:pt x="5582" y="14666"/>
                    <a:pt x="5656" y="14703"/>
                    <a:pt x="5742" y="14764"/>
                  </a:cubicBezTo>
                  <a:cubicBezTo>
                    <a:pt x="5941" y="14875"/>
                    <a:pt x="6160" y="14926"/>
                    <a:pt x="6391" y="14926"/>
                  </a:cubicBezTo>
                  <a:cubicBezTo>
                    <a:pt x="6416" y="14926"/>
                    <a:pt x="6441" y="14925"/>
                    <a:pt x="6467" y="14924"/>
                  </a:cubicBezTo>
                  <a:cubicBezTo>
                    <a:pt x="6602" y="14912"/>
                    <a:pt x="6725" y="14887"/>
                    <a:pt x="6836" y="14826"/>
                  </a:cubicBezTo>
                  <a:cubicBezTo>
                    <a:pt x="6946" y="14764"/>
                    <a:pt x="7033" y="14678"/>
                    <a:pt x="7069" y="14568"/>
                  </a:cubicBezTo>
                  <a:cubicBezTo>
                    <a:pt x="7119" y="14445"/>
                    <a:pt x="7106" y="14310"/>
                    <a:pt x="7033" y="14162"/>
                  </a:cubicBezTo>
                  <a:cubicBezTo>
                    <a:pt x="6983" y="14051"/>
                    <a:pt x="6885" y="13953"/>
                    <a:pt x="6750" y="13867"/>
                  </a:cubicBezTo>
                  <a:cubicBezTo>
                    <a:pt x="6639" y="13793"/>
                    <a:pt x="6492" y="13719"/>
                    <a:pt x="6283" y="13633"/>
                  </a:cubicBezTo>
                  <a:cubicBezTo>
                    <a:pt x="6074" y="13547"/>
                    <a:pt x="5914" y="13486"/>
                    <a:pt x="5815" y="13461"/>
                  </a:cubicBezTo>
                  <a:cubicBezTo>
                    <a:pt x="5742" y="13449"/>
                    <a:pt x="5643" y="13424"/>
                    <a:pt x="5520" y="13412"/>
                  </a:cubicBezTo>
                  <a:cubicBezTo>
                    <a:pt x="5361" y="13400"/>
                    <a:pt x="5262" y="13388"/>
                    <a:pt x="5213" y="13375"/>
                  </a:cubicBezTo>
                  <a:cubicBezTo>
                    <a:pt x="5188" y="13375"/>
                    <a:pt x="5164" y="13363"/>
                    <a:pt x="5127" y="13363"/>
                  </a:cubicBezTo>
                  <a:cubicBezTo>
                    <a:pt x="5152" y="13351"/>
                    <a:pt x="5164" y="13326"/>
                    <a:pt x="5176" y="13314"/>
                  </a:cubicBezTo>
                  <a:cubicBezTo>
                    <a:pt x="5213" y="13252"/>
                    <a:pt x="5225" y="13154"/>
                    <a:pt x="5213" y="13019"/>
                  </a:cubicBezTo>
                  <a:lnTo>
                    <a:pt x="5041" y="11113"/>
                  </a:lnTo>
                  <a:cubicBezTo>
                    <a:pt x="5016" y="10830"/>
                    <a:pt x="5004" y="10585"/>
                    <a:pt x="4992" y="10388"/>
                  </a:cubicBezTo>
                  <a:cubicBezTo>
                    <a:pt x="4992" y="10154"/>
                    <a:pt x="4992" y="9982"/>
                    <a:pt x="4980" y="9872"/>
                  </a:cubicBezTo>
                  <a:cubicBezTo>
                    <a:pt x="4980" y="9663"/>
                    <a:pt x="4967" y="9491"/>
                    <a:pt x="4943" y="9343"/>
                  </a:cubicBezTo>
                  <a:cubicBezTo>
                    <a:pt x="4906" y="9109"/>
                    <a:pt x="4869" y="8925"/>
                    <a:pt x="4857" y="8802"/>
                  </a:cubicBezTo>
                  <a:cubicBezTo>
                    <a:pt x="4832" y="8630"/>
                    <a:pt x="4820" y="8298"/>
                    <a:pt x="4820" y="7819"/>
                  </a:cubicBezTo>
                  <a:cubicBezTo>
                    <a:pt x="4820" y="7659"/>
                    <a:pt x="4807" y="7499"/>
                    <a:pt x="4807" y="7351"/>
                  </a:cubicBezTo>
                  <a:close/>
                  <a:moveTo>
                    <a:pt x="2213" y="18096"/>
                  </a:moveTo>
                  <a:cubicBezTo>
                    <a:pt x="2275" y="18194"/>
                    <a:pt x="2361" y="18268"/>
                    <a:pt x="2459" y="18329"/>
                  </a:cubicBezTo>
                  <a:cubicBezTo>
                    <a:pt x="2509" y="18354"/>
                    <a:pt x="2545" y="18379"/>
                    <a:pt x="2595" y="18391"/>
                  </a:cubicBezTo>
                  <a:cubicBezTo>
                    <a:pt x="2435" y="18489"/>
                    <a:pt x="2300" y="18563"/>
                    <a:pt x="2177" y="18612"/>
                  </a:cubicBezTo>
                  <a:cubicBezTo>
                    <a:pt x="1692" y="18837"/>
                    <a:pt x="1146" y="18960"/>
                    <a:pt x="548" y="18960"/>
                  </a:cubicBezTo>
                  <a:cubicBezTo>
                    <a:pt x="493" y="18960"/>
                    <a:pt x="437" y="18958"/>
                    <a:pt x="382" y="18956"/>
                  </a:cubicBezTo>
                  <a:cubicBezTo>
                    <a:pt x="554" y="18698"/>
                    <a:pt x="714" y="18416"/>
                    <a:pt x="861" y="18133"/>
                  </a:cubicBezTo>
                  <a:cubicBezTo>
                    <a:pt x="861" y="18243"/>
                    <a:pt x="898" y="18354"/>
                    <a:pt x="972" y="18452"/>
                  </a:cubicBezTo>
                  <a:cubicBezTo>
                    <a:pt x="1070" y="18514"/>
                    <a:pt x="1181" y="18551"/>
                    <a:pt x="1304" y="18563"/>
                  </a:cubicBezTo>
                  <a:cubicBezTo>
                    <a:pt x="1334" y="18566"/>
                    <a:pt x="1364" y="18568"/>
                    <a:pt x="1394" y="18568"/>
                  </a:cubicBezTo>
                  <a:cubicBezTo>
                    <a:pt x="1483" y="18568"/>
                    <a:pt x="1568" y="18554"/>
                    <a:pt x="1660" y="18526"/>
                  </a:cubicBezTo>
                  <a:cubicBezTo>
                    <a:pt x="1869" y="18452"/>
                    <a:pt x="2054" y="18305"/>
                    <a:pt x="2213" y="18096"/>
                  </a:cubicBezTo>
                  <a:close/>
                  <a:moveTo>
                    <a:pt x="2447" y="17198"/>
                  </a:moveTo>
                  <a:cubicBezTo>
                    <a:pt x="2447" y="17334"/>
                    <a:pt x="2496" y="17457"/>
                    <a:pt x="2582" y="17567"/>
                  </a:cubicBezTo>
                  <a:cubicBezTo>
                    <a:pt x="2681" y="17666"/>
                    <a:pt x="2791" y="17727"/>
                    <a:pt x="2926" y="17739"/>
                  </a:cubicBezTo>
                  <a:cubicBezTo>
                    <a:pt x="2942" y="17741"/>
                    <a:pt x="2957" y="17742"/>
                    <a:pt x="2973" y="17742"/>
                  </a:cubicBezTo>
                  <a:cubicBezTo>
                    <a:pt x="3083" y="17742"/>
                    <a:pt x="3198" y="17704"/>
                    <a:pt x="3295" y="17629"/>
                  </a:cubicBezTo>
                  <a:cubicBezTo>
                    <a:pt x="3406" y="17555"/>
                    <a:pt x="3492" y="17444"/>
                    <a:pt x="3553" y="17321"/>
                  </a:cubicBezTo>
                  <a:lnTo>
                    <a:pt x="3590" y="17346"/>
                  </a:lnTo>
                  <a:cubicBezTo>
                    <a:pt x="3578" y="17457"/>
                    <a:pt x="3627" y="17543"/>
                    <a:pt x="3726" y="17629"/>
                  </a:cubicBezTo>
                  <a:cubicBezTo>
                    <a:pt x="3799" y="17702"/>
                    <a:pt x="3910" y="17739"/>
                    <a:pt x="4033" y="17739"/>
                  </a:cubicBezTo>
                  <a:cubicBezTo>
                    <a:pt x="4057" y="17746"/>
                    <a:pt x="4079" y="17749"/>
                    <a:pt x="4099" y="17749"/>
                  </a:cubicBezTo>
                  <a:cubicBezTo>
                    <a:pt x="4119" y="17749"/>
                    <a:pt x="4137" y="17746"/>
                    <a:pt x="4156" y="17739"/>
                  </a:cubicBezTo>
                  <a:cubicBezTo>
                    <a:pt x="4193" y="17727"/>
                    <a:pt x="4242" y="17690"/>
                    <a:pt x="4303" y="17629"/>
                  </a:cubicBezTo>
                  <a:cubicBezTo>
                    <a:pt x="4463" y="17481"/>
                    <a:pt x="4562" y="17346"/>
                    <a:pt x="4611" y="17248"/>
                  </a:cubicBezTo>
                  <a:cubicBezTo>
                    <a:pt x="4611" y="17309"/>
                    <a:pt x="4635" y="17371"/>
                    <a:pt x="4697" y="17444"/>
                  </a:cubicBezTo>
                  <a:cubicBezTo>
                    <a:pt x="4734" y="17494"/>
                    <a:pt x="4783" y="17555"/>
                    <a:pt x="4857" y="17641"/>
                  </a:cubicBezTo>
                  <a:cubicBezTo>
                    <a:pt x="4869" y="17666"/>
                    <a:pt x="4893" y="17690"/>
                    <a:pt x="4906" y="17702"/>
                  </a:cubicBezTo>
                  <a:lnTo>
                    <a:pt x="4893" y="17825"/>
                  </a:lnTo>
                  <a:cubicBezTo>
                    <a:pt x="4881" y="17998"/>
                    <a:pt x="4869" y="18120"/>
                    <a:pt x="4869" y="18194"/>
                  </a:cubicBezTo>
                  <a:cubicBezTo>
                    <a:pt x="4869" y="18256"/>
                    <a:pt x="4881" y="18317"/>
                    <a:pt x="4881" y="18366"/>
                  </a:cubicBezTo>
                  <a:cubicBezTo>
                    <a:pt x="4820" y="18354"/>
                    <a:pt x="4758" y="18317"/>
                    <a:pt x="4709" y="18256"/>
                  </a:cubicBezTo>
                  <a:cubicBezTo>
                    <a:pt x="4660" y="18182"/>
                    <a:pt x="4635" y="18108"/>
                    <a:pt x="4635" y="18034"/>
                  </a:cubicBezTo>
                  <a:cubicBezTo>
                    <a:pt x="4635" y="17961"/>
                    <a:pt x="4623" y="17924"/>
                    <a:pt x="4598" y="17911"/>
                  </a:cubicBezTo>
                  <a:cubicBezTo>
                    <a:pt x="4574" y="17911"/>
                    <a:pt x="4549" y="17924"/>
                    <a:pt x="4512" y="17973"/>
                  </a:cubicBezTo>
                  <a:lnTo>
                    <a:pt x="4353" y="18231"/>
                  </a:lnTo>
                  <a:cubicBezTo>
                    <a:pt x="4328" y="18293"/>
                    <a:pt x="4303" y="18329"/>
                    <a:pt x="4266" y="18342"/>
                  </a:cubicBezTo>
                  <a:cubicBezTo>
                    <a:pt x="4242" y="18354"/>
                    <a:pt x="4217" y="18366"/>
                    <a:pt x="4180" y="18379"/>
                  </a:cubicBezTo>
                  <a:cubicBezTo>
                    <a:pt x="4162" y="18381"/>
                    <a:pt x="4145" y="18382"/>
                    <a:pt x="4128" y="18382"/>
                  </a:cubicBezTo>
                  <a:cubicBezTo>
                    <a:pt x="4038" y="18382"/>
                    <a:pt x="3957" y="18354"/>
                    <a:pt x="3885" y="18293"/>
                  </a:cubicBezTo>
                  <a:cubicBezTo>
                    <a:pt x="3873" y="18329"/>
                    <a:pt x="3873" y="18354"/>
                    <a:pt x="3873" y="18379"/>
                  </a:cubicBezTo>
                  <a:cubicBezTo>
                    <a:pt x="3922" y="18379"/>
                    <a:pt x="3959" y="18391"/>
                    <a:pt x="3984" y="18428"/>
                  </a:cubicBezTo>
                  <a:cubicBezTo>
                    <a:pt x="4045" y="18452"/>
                    <a:pt x="4131" y="18452"/>
                    <a:pt x="4254" y="18452"/>
                  </a:cubicBezTo>
                  <a:cubicBezTo>
                    <a:pt x="4279" y="18452"/>
                    <a:pt x="4303" y="18452"/>
                    <a:pt x="4328" y="18440"/>
                  </a:cubicBezTo>
                  <a:cubicBezTo>
                    <a:pt x="4365" y="18416"/>
                    <a:pt x="4389" y="18391"/>
                    <a:pt x="4414" y="18354"/>
                  </a:cubicBezTo>
                  <a:cubicBezTo>
                    <a:pt x="4439" y="18293"/>
                    <a:pt x="4451" y="18256"/>
                    <a:pt x="4475" y="18243"/>
                  </a:cubicBezTo>
                  <a:cubicBezTo>
                    <a:pt x="4488" y="18231"/>
                    <a:pt x="4500" y="18219"/>
                    <a:pt x="4525" y="18219"/>
                  </a:cubicBezTo>
                  <a:cubicBezTo>
                    <a:pt x="4537" y="18219"/>
                    <a:pt x="4549" y="18231"/>
                    <a:pt x="4574" y="18256"/>
                  </a:cubicBezTo>
                  <a:cubicBezTo>
                    <a:pt x="4635" y="18354"/>
                    <a:pt x="4709" y="18440"/>
                    <a:pt x="4807" y="18502"/>
                  </a:cubicBezTo>
                  <a:cubicBezTo>
                    <a:pt x="4844" y="18514"/>
                    <a:pt x="4881" y="18526"/>
                    <a:pt x="4918" y="18526"/>
                  </a:cubicBezTo>
                  <a:cubicBezTo>
                    <a:pt x="4918" y="18538"/>
                    <a:pt x="4930" y="18551"/>
                    <a:pt x="4930" y="18563"/>
                  </a:cubicBezTo>
                  <a:cubicBezTo>
                    <a:pt x="4967" y="18686"/>
                    <a:pt x="5041" y="18797"/>
                    <a:pt x="5127" y="18932"/>
                  </a:cubicBezTo>
                  <a:cubicBezTo>
                    <a:pt x="5152" y="18956"/>
                    <a:pt x="5213" y="19030"/>
                    <a:pt x="5324" y="19165"/>
                  </a:cubicBezTo>
                  <a:cubicBezTo>
                    <a:pt x="5311" y="19165"/>
                    <a:pt x="5299" y="19165"/>
                    <a:pt x="5299" y="19178"/>
                  </a:cubicBezTo>
                  <a:cubicBezTo>
                    <a:pt x="5281" y="19181"/>
                    <a:pt x="5260" y="19182"/>
                    <a:pt x="5237" y="19182"/>
                  </a:cubicBezTo>
                  <a:cubicBezTo>
                    <a:pt x="5169" y="19182"/>
                    <a:pt x="5081" y="19168"/>
                    <a:pt x="4980" y="19141"/>
                  </a:cubicBezTo>
                  <a:cubicBezTo>
                    <a:pt x="4684" y="19030"/>
                    <a:pt x="4426" y="18883"/>
                    <a:pt x="4193" y="18711"/>
                  </a:cubicBezTo>
                  <a:cubicBezTo>
                    <a:pt x="3935" y="18514"/>
                    <a:pt x="3726" y="18293"/>
                    <a:pt x="3578" y="18034"/>
                  </a:cubicBezTo>
                  <a:cubicBezTo>
                    <a:pt x="3541" y="17985"/>
                    <a:pt x="3517" y="17948"/>
                    <a:pt x="3504" y="17924"/>
                  </a:cubicBezTo>
                  <a:cubicBezTo>
                    <a:pt x="3467" y="17887"/>
                    <a:pt x="3431" y="17875"/>
                    <a:pt x="3394" y="17862"/>
                  </a:cubicBezTo>
                  <a:cubicBezTo>
                    <a:pt x="3344" y="17862"/>
                    <a:pt x="3283" y="17887"/>
                    <a:pt x="3222" y="17948"/>
                  </a:cubicBezTo>
                  <a:cubicBezTo>
                    <a:pt x="3049" y="18071"/>
                    <a:pt x="2890" y="18194"/>
                    <a:pt x="2742" y="18293"/>
                  </a:cubicBezTo>
                  <a:cubicBezTo>
                    <a:pt x="2619" y="18243"/>
                    <a:pt x="2533" y="18219"/>
                    <a:pt x="2472" y="18182"/>
                  </a:cubicBezTo>
                  <a:cubicBezTo>
                    <a:pt x="2373" y="18133"/>
                    <a:pt x="2324" y="18059"/>
                    <a:pt x="2312" y="17973"/>
                  </a:cubicBezTo>
                  <a:cubicBezTo>
                    <a:pt x="2312" y="17911"/>
                    <a:pt x="2312" y="17875"/>
                    <a:pt x="2312" y="17862"/>
                  </a:cubicBezTo>
                  <a:cubicBezTo>
                    <a:pt x="2300" y="17850"/>
                    <a:pt x="2287" y="17838"/>
                    <a:pt x="2275" y="17825"/>
                  </a:cubicBezTo>
                  <a:cubicBezTo>
                    <a:pt x="2266" y="17817"/>
                    <a:pt x="2258" y="17808"/>
                    <a:pt x="2249" y="17808"/>
                  </a:cubicBezTo>
                  <a:cubicBezTo>
                    <a:pt x="2245" y="17808"/>
                    <a:pt x="2242" y="17810"/>
                    <a:pt x="2238" y="17813"/>
                  </a:cubicBezTo>
                  <a:cubicBezTo>
                    <a:pt x="2213" y="17813"/>
                    <a:pt x="2189" y="17838"/>
                    <a:pt x="2189" y="17875"/>
                  </a:cubicBezTo>
                  <a:cubicBezTo>
                    <a:pt x="2127" y="18034"/>
                    <a:pt x="2029" y="18157"/>
                    <a:pt x="1894" y="18268"/>
                  </a:cubicBezTo>
                  <a:cubicBezTo>
                    <a:pt x="1759" y="18366"/>
                    <a:pt x="1611" y="18428"/>
                    <a:pt x="1451" y="18452"/>
                  </a:cubicBezTo>
                  <a:cubicBezTo>
                    <a:pt x="1425" y="18456"/>
                    <a:pt x="1399" y="18457"/>
                    <a:pt x="1375" y="18457"/>
                  </a:cubicBezTo>
                  <a:cubicBezTo>
                    <a:pt x="1308" y="18457"/>
                    <a:pt x="1247" y="18446"/>
                    <a:pt x="1193" y="18428"/>
                  </a:cubicBezTo>
                  <a:cubicBezTo>
                    <a:pt x="1095" y="18391"/>
                    <a:pt x="1033" y="18342"/>
                    <a:pt x="984" y="18280"/>
                  </a:cubicBezTo>
                  <a:cubicBezTo>
                    <a:pt x="947" y="18219"/>
                    <a:pt x="935" y="18120"/>
                    <a:pt x="935" y="17985"/>
                  </a:cubicBezTo>
                  <a:cubicBezTo>
                    <a:pt x="984" y="17875"/>
                    <a:pt x="1033" y="17752"/>
                    <a:pt x="1082" y="17641"/>
                  </a:cubicBezTo>
                  <a:cubicBezTo>
                    <a:pt x="1119" y="17567"/>
                    <a:pt x="1156" y="17481"/>
                    <a:pt x="1193" y="17395"/>
                  </a:cubicBezTo>
                  <a:lnTo>
                    <a:pt x="1242" y="17506"/>
                  </a:lnTo>
                  <a:cubicBezTo>
                    <a:pt x="1415" y="17650"/>
                    <a:pt x="1580" y="17719"/>
                    <a:pt x="1732" y="17719"/>
                  </a:cubicBezTo>
                  <a:cubicBezTo>
                    <a:pt x="1775" y="17719"/>
                    <a:pt x="1816" y="17713"/>
                    <a:pt x="1857" y="17702"/>
                  </a:cubicBezTo>
                  <a:cubicBezTo>
                    <a:pt x="1955" y="17678"/>
                    <a:pt x="2041" y="17616"/>
                    <a:pt x="2140" y="17518"/>
                  </a:cubicBezTo>
                  <a:cubicBezTo>
                    <a:pt x="2238" y="17420"/>
                    <a:pt x="2312" y="17309"/>
                    <a:pt x="2361" y="17211"/>
                  </a:cubicBezTo>
                  <a:lnTo>
                    <a:pt x="2447" y="17198"/>
                  </a:lnTo>
                  <a:close/>
                  <a:moveTo>
                    <a:pt x="5459" y="15391"/>
                  </a:moveTo>
                  <a:lnTo>
                    <a:pt x="5484" y="15416"/>
                  </a:lnTo>
                  <a:cubicBezTo>
                    <a:pt x="5631" y="15551"/>
                    <a:pt x="5754" y="15674"/>
                    <a:pt x="5889" y="15772"/>
                  </a:cubicBezTo>
                  <a:cubicBezTo>
                    <a:pt x="6012" y="15871"/>
                    <a:pt x="6221" y="15981"/>
                    <a:pt x="6516" y="16129"/>
                  </a:cubicBezTo>
                  <a:cubicBezTo>
                    <a:pt x="7192" y="16424"/>
                    <a:pt x="8102" y="16756"/>
                    <a:pt x="9258" y="17125"/>
                  </a:cubicBezTo>
                  <a:cubicBezTo>
                    <a:pt x="10684" y="17580"/>
                    <a:pt x="11606" y="17887"/>
                    <a:pt x="12024" y="18047"/>
                  </a:cubicBezTo>
                  <a:cubicBezTo>
                    <a:pt x="12319" y="18157"/>
                    <a:pt x="12614" y="18268"/>
                    <a:pt x="12909" y="18403"/>
                  </a:cubicBezTo>
                  <a:cubicBezTo>
                    <a:pt x="12884" y="18514"/>
                    <a:pt x="12897" y="18649"/>
                    <a:pt x="12921" y="18833"/>
                  </a:cubicBezTo>
                  <a:cubicBezTo>
                    <a:pt x="12995" y="19362"/>
                    <a:pt x="13106" y="19915"/>
                    <a:pt x="13241" y="20493"/>
                  </a:cubicBezTo>
                  <a:cubicBezTo>
                    <a:pt x="13228" y="20493"/>
                    <a:pt x="13216" y="20493"/>
                    <a:pt x="13216" y="20481"/>
                  </a:cubicBezTo>
                  <a:cubicBezTo>
                    <a:pt x="11606" y="20149"/>
                    <a:pt x="10044" y="19645"/>
                    <a:pt x="8545" y="19006"/>
                  </a:cubicBezTo>
                  <a:cubicBezTo>
                    <a:pt x="8151" y="18833"/>
                    <a:pt x="7856" y="18686"/>
                    <a:pt x="7647" y="18551"/>
                  </a:cubicBezTo>
                  <a:cubicBezTo>
                    <a:pt x="7573" y="18514"/>
                    <a:pt x="7463" y="18428"/>
                    <a:pt x="7303" y="18317"/>
                  </a:cubicBezTo>
                  <a:cubicBezTo>
                    <a:pt x="7155" y="18219"/>
                    <a:pt x="7033" y="18133"/>
                    <a:pt x="6946" y="18084"/>
                  </a:cubicBezTo>
                  <a:cubicBezTo>
                    <a:pt x="6873" y="18034"/>
                    <a:pt x="6737" y="17961"/>
                    <a:pt x="6553" y="17862"/>
                  </a:cubicBezTo>
                  <a:cubicBezTo>
                    <a:pt x="6369" y="17764"/>
                    <a:pt x="6233" y="17690"/>
                    <a:pt x="6147" y="17641"/>
                  </a:cubicBezTo>
                  <a:cubicBezTo>
                    <a:pt x="5828" y="17444"/>
                    <a:pt x="5557" y="17211"/>
                    <a:pt x="5311" y="16916"/>
                  </a:cubicBezTo>
                  <a:lnTo>
                    <a:pt x="5459" y="15391"/>
                  </a:lnTo>
                  <a:close/>
                  <a:moveTo>
                    <a:pt x="5311" y="16944"/>
                  </a:moveTo>
                  <a:lnTo>
                    <a:pt x="5311" y="16944"/>
                  </a:lnTo>
                  <a:cubicBezTo>
                    <a:pt x="5300" y="17053"/>
                    <a:pt x="5362" y="17151"/>
                    <a:pt x="5471" y="17272"/>
                  </a:cubicBezTo>
                  <a:cubicBezTo>
                    <a:pt x="5582" y="17358"/>
                    <a:pt x="5754" y="17494"/>
                    <a:pt x="5988" y="17641"/>
                  </a:cubicBezTo>
                  <a:cubicBezTo>
                    <a:pt x="6639" y="18071"/>
                    <a:pt x="7131" y="18379"/>
                    <a:pt x="7450" y="18563"/>
                  </a:cubicBezTo>
                  <a:cubicBezTo>
                    <a:pt x="8004" y="18895"/>
                    <a:pt x="8520" y="19153"/>
                    <a:pt x="8987" y="19362"/>
                  </a:cubicBezTo>
                  <a:cubicBezTo>
                    <a:pt x="9098" y="19411"/>
                    <a:pt x="9282" y="19485"/>
                    <a:pt x="9516" y="19571"/>
                  </a:cubicBezTo>
                  <a:cubicBezTo>
                    <a:pt x="10757" y="20038"/>
                    <a:pt x="12011" y="20419"/>
                    <a:pt x="13290" y="20690"/>
                  </a:cubicBezTo>
                  <a:cubicBezTo>
                    <a:pt x="13351" y="20960"/>
                    <a:pt x="13437" y="21243"/>
                    <a:pt x="13523" y="21538"/>
                  </a:cubicBezTo>
                  <a:cubicBezTo>
                    <a:pt x="13696" y="22153"/>
                    <a:pt x="13929" y="22841"/>
                    <a:pt x="14212" y="23603"/>
                  </a:cubicBezTo>
                  <a:cubicBezTo>
                    <a:pt x="13610" y="23284"/>
                    <a:pt x="13069" y="23001"/>
                    <a:pt x="12601" y="22730"/>
                  </a:cubicBezTo>
                  <a:cubicBezTo>
                    <a:pt x="12233" y="22522"/>
                    <a:pt x="11962" y="22374"/>
                    <a:pt x="11778" y="22300"/>
                  </a:cubicBezTo>
                  <a:cubicBezTo>
                    <a:pt x="11704" y="22276"/>
                    <a:pt x="11606" y="22239"/>
                    <a:pt x="11483" y="22190"/>
                  </a:cubicBezTo>
                  <a:cubicBezTo>
                    <a:pt x="11335" y="22140"/>
                    <a:pt x="11237" y="22116"/>
                    <a:pt x="11175" y="22091"/>
                  </a:cubicBezTo>
                  <a:cubicBezTo>
                    <a:pt x="11003" y="22017"/>
                    <a:pt x="10721" y="21870"/>
                    <a:pt x="10352" y="21661"/>
                  </a:cubicBezTo>
                  <a:lnTo>
                    <a:pt x="8323" y="20481"/>
                  </a:lnTo>
                  <a:cubicBezTo>
                    <a:pt x="7955" y="20260"/>
                    <a:pt x="7684" y="20112"/>
                    <a:pt x="7524" y="20001"/>
                  </a:cubicBezTo>
                  <a:cubicBezTo>
                    <a:pt x="7229" y="19829"/>
                    <a:pt x="6971" y="19645"/>
                    <a:pt x="6750" y="19485"/>
                  </a:cubicBezTo>
                  <a:cubicBezTo>
                    <a:pt x="6135" y="19006"/>
                    <a:pt x="5693" y="18514"/>
                    <a:pt x="5434" y="17998"/>
                  </a:cubicBezTo>
                  <a:cubicBezTo>
                    <a:pt x="5397" y="17911"/>
                    <a:pt x="5361" y="17862"/>
                    <a:pt x="5336" y="17825"/>
                  </a:cubicBezTo>
                  <a:cubicBezTo>
                    <a:pt x="5299" y="17789"/>
                    <a:pt x="5275" y="17764"/>
                    <a:pt x="5238" y="17752"/>
                  </a:cubicBezTo>
                  <a:cubicBezTo>
                    <a:pt x="5238" y="17690"/>
                    <a:pt x="5250" y="17616"/>
                    <a:pt x="5250" y="17530"/>
                  </a:cubicBezTo>
                  <a:lnTo>
                    <a:pt x="5311" y="16944"/>
                  </a:lnTo>
                  <a:close/>
                  <a:moveTo>
                    <a:pt x="5225" y="17850"/>
                  </a:moveTo>
                  <a:cubicBezTo>
                    <a:pt x="5434" y="18219"/>
                    <a:pt x="5680" y="18575"/>
                    <a:pt x="5963" y="18907"/>
                  </a:cubicBezTo>
                  <a:cubicBezTo>
                    <a:pt x="6283" y="19264"/>
                    <a:pt x="6639" y="19571"/>
                    <a:pt x="7033" y="19829"/>
                  </a:cubicBezTo>
                  <a:cubicBezTo>
                    <a:pt x="7069" y="19866"/>
                    <a:pt x="7266" y="19977"/>
                    <a:pt x="7586" y="20173"/>
                  </a:cubicBezTo>
                  <a:lnTo>
                    <a:pt x="10512" y="21882"/>
                  </a:lnTo>
                  <a:cubicBezTo>
                    <a:pt x="10733" y="22017"/>
                    <a:pt x="10917" y="22116"/>
                    <a:pt x="11028" y="22165"/>
                  </a:cubicBezTo>
                  <a:cubicBezTo>
                    <a:pt x="11188" y="22226"/>
                    <a:pt x="11409" y="22313"/>
                    <a:pt x="11716" y="22411"/>
                  </a:cubicBezTo>
                  <a:cubicBezTo>
                    <a:pt x="11888" y="22472"/>
                    <a:pt x="12122" y="22595"/>
                    <a:pt x="12417" y="22755"/>
                  </a:cubicBezTo>
                  <a:lnTo>
                    <a:pt x="14212" y="23763"/>
                  </a:lnTo>
                  <a:cubicBezTo>
                    <a:pt x="14237" y="23775"/>
                    <a:pt x="14261" y="23788"/>
                    <a:pt x="14273" y="23800"/>
                  </a:cubicBezTo>
                  <a:cubicBezTo>
                    <a:pt x="14323" y="23923"/>
                    <a:pt x="14372" y="24046"/>
                    <a:pt x="14421" y="24169"/>
                  </a:cubicBezTo>
                  <a:cubicBezTo>
                    <a:pt x="14064" y="23960"/>
                    <a:pt x="13622" y="23739"/>
                    <a:pt x="13069" y="23517"/>
                  </a:cubicBezTo>
                  <a:cubicBezTo>
                    <a:pt x="12442" y="23284"/>
                    <a:pt x="11987" y="23099"/>
                    <a:pt x="11667" y="22964"/>
                  </a:cubicBezTo>
                  <a:cubicBezTo>
                    <a:pt x="11028" y="22694"/>
                    <a:pt x="10327" y="22337"/>
                    <a:pt x="9565" y="21907"/>
                  </a:cubicBezTo>
                  <a:cubicBezTo>
                    <a:pt x="9086" y="21649"/>
                    <a:pt x="8409" y="21231"/>
                    <a:pt x="7537" y="20690"/>
                  </a:cubicBezTo>
                  <a:cubicBezTo>
                    <a:pt x="7069" y="20407"/>
                    <a:pt x="6737" y="20173"/>
                    <a:pt x="6528" y="19989"/>
                  </a:cubicBezTo>
                  <a:cubicBezTo>
                    <a:pt x="6246" y="19755"/>
                    <a:pt x="5963" y="19473"/>
                    <a:pt x="5693" y="19129"/>
                  </a:cubicBezTo>
                  <a:cubicBezTo>
                    <a:pt x="5471" y="18846"/>
                    <a:pt x="5324" y="18600"/>
                    <a:pt x="5275" y="18391"/>
                  </a:cubicBezTo>
                  <a:cubicBezTo>
                    <a:pt x="5238" y="18268"/>
                    <a:pt x="5225" y="18120"/>
                    <a:pt x="5225" y="17961"/>
                  </a:cubicBezTo>
                  <a:cubicBezTo>
                    <a:pt x="5225" y="17924"/>
                    <a:pt x="5225" y="17887"/>
                    <a:pt x="5225" y="17850"/>
                  </a:cubicBezTo>
                  <a:close/>
                  <a:moveTo>
                    <a:pt x="8483" y="0"/>
                  </a:moveTo>
                  <a:cubicBezTo>
                    <a:pt x="8286" y="0"/>
                    <a:pt x="8041" y="12"/>
                    <a:pt x="7721" y="37"/>
                  </a:cubicBezTo>
                  <a:cubicBezTo>
                    <a:pt x="6750" y="98"/>
                    <a:pt x="6000" y="209"/>
                    <a:pt x="5447" y="344"/>
                  </a:cubicBezTo>
                  <a:cubicBezTo>
                    <a:pt x="4672" y="553"/>
                    <a:pt x="3947" y="897"/>
                    <a:pt x="3258" y="1377"/>
                  </a:cubicBezTo>
                  <a:cubicBezTo>
                    <a:pt x="2582" y="1832"/>
                    <a:pt x="2004" y="2397"/>
                    <a:pt x="1500" y="3049"/>
                  </a:cubicBezTo>
                  <a:cubicBezTo>
                    <a:pt x="1070" y="3602"/>
                    <a:pt x="738" y="4180"/>
                    <a:pt x="517" y="4770"/>
                  </a:cubicBezTo>
                  <a:cubicBezTo>
                    <a:pt x="271" y="5434"/>
                    <a:pt x="160" y="6073"/>
                    <a:pt x="185" y="6712"/>
                  </a:cubicBezTo>
                  <a:cubicBezTo>
                    <a:pt x="210" y="7179"/>
                    <a:pt x="320" y="7708"/>
                    <a:pt x="505" y="8286"/>
                  </a:cubicBezTo>
                  <a:cubicBezTo>
                    <a:pt x="615" y="8581"/>
                    <a:pt x="824" y="9085"/>
                    <a:pt x="1119" y="9798"/>
                  </a:cubicBezTo>
                  <a:cubicBezTo>
                    <a:pt x="1402" y="10437"/>
                    <a:pt x="1587" y="10941"/>
                    <a:pt x="1697" y="11310"/>
                  </a:cubicBezTo>
                  <a:cubicBezTo>
                    <a:pt x="1869" y="11875"/>
                    <a:pt x="1955" y="12404"/>
                    <a:pt x="1943" y="12883"/>
                  </a:cubicBezTo>
                  <a:cubicBezTo>
                    <a:pt x="1943" y="13105"/>
                    <a:pt x="1906" y="13363"/>
                    <a:pt x="1869" y="13646"/>
                  </a:cubicBezTo>
                  <a:cubicBezTo>
                    <a:pt x="1832" y="13805"/>
                    <a:pt x="1783" y="14064"/>
                    <a:pt x="1709" y="14396"/>
                  </a:cubicBezTo>
                  <a:lnTo>
                    <a:pt x="1464" y="15514"/>
                  </a:lnTo>
                  <a:cubicBezTo>
                    <a:pt x="1316" y="16129"/>
                    <a:pt x="1205" y="16559"/>
                    <a:pt x="1132" y="16805"/>
                  </a:cubicBezTo>
                  <a:cubicBezTo>
                    <a:pt x="898" y="17543"/>
                    <a:pt x="566" y="18243"/>
                    <a:pt x="124" y="18883"/>
                  </a:cubicBezTo>
                  <a:cubicBezTo>
                    <a:pt x="99" y="18920"/>
                    <a:pt x="74" y="18956"/>
                    <a:pt x="62" y="18981"/>
                  </a:cubicBezTo>
                  <a:cubicBezTo>
                    <a:pt x="38" y="19006"/>
                    <a:pt x="25" y="19018"/>
                    <a:pt x="25" y="19030"/>
                  </a:cubicBezTo>
                  <a:cubicBezTo>
                    <a:pt x="1" y="19067"/>
                    <a:pt x="1" y="19092"/>
                    <a:pt x="13" y="19129"/>
                  </a:cubicBezTo>
                  <a:cubicBezTo>
                    <a:pt x="25" y="19153"/>
                    <a:pt x="38" y="19165"/>
                    <a:pt x="62" y="19178"/>
                  </a:cubicBezTo>
                  <a:cubicBezTo>
                    <a:pt x="74" y="19190"/>
                    <a:pt x="74" y="19190"/>
                    <a:pt x="87" y="19202"/>
                  </a:cubicBezTo>
                  <a:cubicBezTo>
                    <a:pt x="109" y="19217"/>
                    <a:pt x="132" y="19228"/>
                    <a:pt x="155" y="19228"/>
                  </a:cubicBezTo>
                  <a:cubicBezTo>
                    <a:pt x="169" y="19228"/>
                    <a:pt x="183" y="19224"/>
                    <a:pt x="197" y="19215"/>
                  </a:cubicBezTo>
                  <a:lnTo>
                    <a:pt x="210" y="19202"/>
                  </a:lnTo>
                  <a:cubicBezTo>
                    <a:pt x="359" y="19213"/>
                    <a:pt x="504" y="19218"/>
                    <a:pt x="645" y="19218"/>
                  </a:cubicBezTo>
                  <a:cubicBezTo>
                    <a:pt x="1348" y="19218"/>
                    <a:pt x="1939" y="19090"/>
                    <a:pt x="2410" y="18833"/>
                  </a:cubicBezTo>
                  <a:cubicBezTo>
                    <a:pt x="2521" y="18784"/>
                    <a:pt x="2668" y="18686"/>
                    <a:pt x="2877" y="18551"/>
                  </a:cubicBezTo>
                  <a:cubicBezTo>
                    <a:pt x="3074" y="18416"/>
                    <a:pt x="3222" y="18329"/>
                    <a:pt x="3332" y="18268"/>
                  </a:cubicBezTo>
                  <a:cubicBezTo>
                    <a:pt x="3381" y="18366"/>
                    <a:pt x="3443" y="18465"/>
                    <a:pt x="3541" y="18563"/>
                  </a:cubicBezTo>
                  <a:cubicBezTo>
                    <a:pt x="3590" y="18612"/>
                    <a:pt x="3676" y="18698"/>
                    <a:pt x="3799" y="18797"/>
                  </a:cubicBezTo>
                  <a:cubicBezTo>
                    <a:pt x="3984" y="18944"/>
                    <a:pt x="4131" y="19067"/>
                    <a:pt x="4242" y="19141"/>
                  </a:cubicBezTo>
                  <a:cubicBezTo>
                    <a:pt x="4414" y="19251"/>
                    <a:pt x="4574" y="19338"/>
                    <a:pt x="4734" y="19399"/>
                  </a:cubicBezTo>
                  <a:cubicBezTo>
                    <a:pt x="4930" y="19473"/>
                    <a:pt x="5139" y="19510"/>
                    <a:pt x="5361" y="19510"/>
                  </a:cubicBezTo>
                  <a:cubicBezTo>
                    <a:pt x="5434" y="19510"/>
                    <a:pt x="5508" y="19497"/>
                    <a:pt x="5570" y="19473"/>
                  </a:cubicBezTo>
                  <a:cubicBezTo>
                    <a:pt x="5619" y="19534"/>
                    <a:pt x="5680" y="19608"/>
                    <a:pt x="5754" y="19694"/>
                  </a:cubicBezTo>
                  <a:cubicBezTo>
                    <a:pt x="5889" y="19878"/>
                    <a:pt x="6012" y="20014"/>
                    <a:pt x="6123" y="20124"/>
                  </a:cubicBezTo>
                  <a:cubicBezTo>
                    <a:pt x="6307" y="20284"/>
                    <a:pt x="6578" y="20481"/>
                    <a:pt x="6959" y="20714"/>
                  </a:cubicBezTo>
                  <a:cubicBezTo>
                    <a:pt x="8213" y="21489"/>
                    <a:pt x="9172" y="22067"/>
                    <a:pt x="9823" y="22423"/>
                  </a:cubicBezTo>
                  <a:cubicBezTo>
                    <a:pt x="10905" y="23013"/>
                    <a:pt x="11913" y="23468"/>
                    <a:pt x="12847" y="23788"/>
                  </a:cubicBezTo>
                  <a:cubicBezTo>
                    <a:pt x="13204" y="23911"/>
                    <a:pt x="13425" y="23997"/>
                    <a:pt x="13548" y="24046"/>
                  </a:cubicBezTo>
                  <a:cubicBezTo>
                    <a:pt x="13794" y="24157"/>
                    <a:pt x="14003" y="24279"/>
                    <a:pt x="14163" y="24415"/>
                  </a:cubicBezTo>
                  <a:cubicBezTo>
                    <a:pt x="14200" y="24452"/>
                    <a:pt x="14237" y="24488"/>
                    <a:pt x="14298" y="24538"/>
                  </a:cubicBezTo>
                  <a:cubicBezTo>
                    <a:pt x="14359" y="24587"/>
                    <a:pt x="14409" y="24624"/>
                    <a:pt x="14458" y="24636"/>
                  </a:cubicBezTo>
                  <a:cubicBezTo>
                    <a:pt x="14519" y="24661"/>
                    <a:pt x="14581" y="24673"/>
                    <a:pt x="14642" y="24673"/>
                  </a:cubicBezTo>
                  <a:cubicBezTo>
                    <a:pt x="14704" y="24661"/>
                    <a:pt x="14753" y="24636"/>
                    <a:pt x="14790" y="24587"/>
                  </a:cubicBezTo>
                  <a:cubicBezTo>
                    <a:pt x="14851" y="24501"/>
                    <a:pt x="14851" y="24378"/>
                    <a:pt x="14777" y="24193"/>
                  </a:cubicBezTo>
                  <a:cubicBezTo>
                    <a:pt x="14114" y="22485"/>
                    <a:pt x="13622" y="20813"/>
                    <a:pt x="13278" y="19165"/>
                  </a:cubicBezTo>
                  <a:cubicBezTo>
                    <a:pt x="13228" y="18895"/>
                    <a:pt x="13216" y="18686"/>
                    <a:pt x="13253" y="18538"/>
                  </a:cubicBezTo>
                  <a:cubicBezTo>
                    <a:pt x="13290" y="18391"/>
                    <a:pt x="13401" y="18219"/>
                    <a:pt x="13573" y="17998"/>
                  </a:cubicBezTo>
                  <a:lnTo>
                    <a:pt x="14372" y="17026"/>
                  </a:lnTo>
                  <a:cubicBezTo>
                    <a:pt x="15454" y="15699"/>
                    <a:pt x="16265" y="14691"/>
                    <a:pt x="16806" y="14002"/>
                  </a:cubicBezTo>
                  <a:cubicBezTo>
                    <a:pt x="17691" y="12871"/>
                    <a:pt x="18453" y="11826"/>
                    <a:pt x="19105" y="10880"/>
                  </a:cubicBezTo>
                  <a:cubicBezTo>
                    <a:pt x="19301" y="10597"/>
                    <a:pt x="19449" y="10388"/>
                    <a:pt x="19535" y="10277"/>
                  </a:cubicBezTo>
                  <a:cubicBezTo>
                    <a:pt x="19707" y="10056"/>
                    <a:pt x="19867" y="9872"/>
                    <a:pt x="20027" y="9724"/>
                  </a:cubicBezTo>
                  <a:cubicBezTo>
                    <a:pt x="20174" y="9613"/>
                    <a:pt x="20223" y="9503"/>
                    <a:pt x="20211" y="9417"/>
                  </a:cubicBezTo>
                  <a:cubicBezTo>
                    <a:pt x="20180" y="9301"/>
                    <a:pt x="20076" y="9239"/>
                    <a:pt x="19885" y="9239"/>
                  </a:cubicBezTo>
                  <a:cubicBezTo>
                    <a:pt x="19853" y="9239"/>
                    <a:pt x="19818" y="9241"/>
                    <a:pt x="19781" y="9245"/>
                  </a:cubicBezTo>
                  <a:cubicBezTo>
                    <a:pt x="19547" y="9269"/>
                    <a:pt x="19326" y="9294"/>
                    <a:pt x="19092" y="9306"/>
                  </a:cubicBezTo>
                  <a:cubicBezTo>
                    <a:pt x="19056" y="9245"/>
                    <a:pt x="19006" y="9195"/>
                    <a:pt x="18933" y="9146"/>
                  </a:cubicBezTo>
                  <a:cubicBezTo>
                    <a:pt x="17457" y="8151"/>
                    <a:pt x="16228" y="6897"/>
                    <a:pt x="15257" y="5409"/>
                  </a:cubicBezTo>
                  <a:cubicBezTo>
                    <a:pt x="15097" y="5176"/>
                    <a:pt x="14863" y="4770"/>
                    <a:pt x="14544" y="4217"/>
                  </a:cubicBezTo>
                  <a:cubicBezTo>
                    <a:pt x="14237" y="3688"/>
                    <a:pt x="13991" y="3282"/>
                    <a:pt x="13819" y="3012"/>
                  </a:cubicBezTo>
                  <a:cubicBezTo>
                    <a:pt x="13204" y="2102"/>
                    <a:pt x="12565" y="1438"/>
                    <a:pt x="11876" y="1033"/>
                  </a:cubicBezTo>
                  <a:cubicBezTo>
                    <a:pt x="11643" y="897"/>
                    <a:pt x="11261" y="725"/>
                    <a:pt x="10745" y="529"/>
                  </a:cubicBezTo>
                  <a:cubicBezTo>
                    <a:pt x="10426" y="393"/>
                    <a:pt x="10180" y="307"/>
                    <a:pt x="10008" y="246"/>
                  </a:cubicBezTo>
                  <a:cubicBezTo>
                    <a:pt x="9725" y="160"/>
                    <a:pt x="9479" y="98"/>
                    <a:pt x="9245" y="61"/>
                  </a:cubicBezTo>
                  <a:cubicBezTo>
                    <a:pt x="9024" y="25"/>
                    <a:pt x="8766" y="0"/>
                    <a:pt x="848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24"/>
            <p:cNvSpPr/>
            <p:nvPr/>
          </p:nvSpPr>
          <p:spPr>
            <a:xfrm>
              <a:off x="-13835795" y="-5296603"/>
              <a:ext cx="755209" cy="565915"/>
            </a:xfrm>
            <a:custGeom>
              <a:rect b="b" l="l" r="r" t="t"/>
              <a:pathLst>
                <a:path extrusionOk="0" h="12078" w="16118">
                  <a:moveTo>
                    <a:pt x="15786" y="1"/>
                  </a:moveTo>
                  <a:cubicBezTo>
                    <a:pt x="15761" y="13"/>
                    <a:pt x="15724" y="25"/>
                    <a:pt x="15700" y="37"/>
                  </a:cubicBezTo>
                  <a:cubicBezTo>
                    <a:pt x="15601" y="74"/>
                    <a:pt x="15466" y="99"/>
                    <a:pt x="15294" y="111"/>
                  </a:cubicBezTo>
                  <a:cubicBezTo>
                    <a:pt x="14360" y="197"/>
                    <a:pt x="13647" y="246"/>
                    <a:pt x="13179" y="283"/>
                  </a:cubicBezTo>
                  <a:cubicBezTo>
                    <a:pt x="12578" y="321"/>
                    <a:pt x="12020" y="337"/>
                    <a:pt x="11511" y="337"/>
                  </a:cubicBezTo>
                  <a:cubicBezTo>
                    <a:pt x="11353" y="337"/>
                    <a:pt x="11201" y="335"/>
                    <a:pt x="11053" y="333"/>
                  </a:cubicBezTo>
                  <a:lnTo>
                    <a:pt x="11053" y="333"/>
                  </a:lnTo>
                  <a:cubicBezTo>
                    <a:pt x="11065" y="369"/>
                    <a:pt x="11089" y="431"/>
                    <a:pt x="11126" y="517"/>
                  </a:cubicBezTo>
                  <a:cubicBezTo>
                    <a:pt x="11151" y="578"/>
                    <a:pt x="11188" y="640"/>
                    <a:pt x="11237" y="664"/>
                  </a:cubicBezTo>
                  <a:cubicBezTo>
                    <a:pt x="11286" y="701"/>
                    <a:pt x="11372" y="726"/>
                    <a:pt x="11495" y="726"/>
                  </a:cubicBezTo>
                  <a:cubicBezTo>
                    <a:pt x="11804" y="735"/>
                    <a:pt x="12101" y="739"/>
                    <a:pt x="12386" y="739"/>
                  </a:cubicBezTo>
                  <a:cubicBezTo>
                    <a:pt x="12904" y="739"/>
                    <a:pt x="13382" y="725"/>
                    <a:pt x="13819" y="701"/>
                  </a:cubicBezTo>
                  <a:cubicBezTo>
                    <a:pt x="14655" y="652"/>
                    <a:pt x="15417" y="542"/>
                    <a:pt x="16118" y="369"/>
                  </a:cubicBezTo>
                  <a:cubicBezTo>
                    <a:pt x="16007" y="259"/>
                    <a:pt x="15896" y="124"/>
                    <a:pt x="15786" y="1"/>
                  </a:cubicBezTo>
                  <a:close/>
                  <a:moveTo>
                    <a:pt x="2558" y="7131"/>
                  </a:moveTo>
                  <a:cubicBezTo>
                    <a:pt x="2349" y="7143"/>
                    <a:pt x="2091" y="7168"/>
                    <a:pt x="1796" y="7192"/>
                  </a:cubicBezTo>
                  <a:cubicBezTo>
                    <a:pt x="1759" y="7198"/>
                    <a:pt x="1728" y="7201"/>
                    <a:pt x="1702" y="7201"/>
                  </a:cubicBezTo>
                  <a:cubicBezTo>
                    <a:pt x="1676" y="7201"/>
                    <a:pt x="1654" y="7198"/>
                    <a:pt x="1636" y="7192"/>
                  </a:cubicBezTo>
                  <a:cubicBezTo>
                    <a:pt x="1623" y="7241"/>
                    <a:pt x="1611" y="7303"/>
                    <a:pt x="1599" y="7364"/>
                  </a:cubicBezTo>
                  <a:cubicBezTo>
                    <a:pt x="1607" y="7360"/>
                    <a:pt x="1615" y="7359"/>
                    <a:pt x="1623" y="7359"/>
                  </a:cubicBezTo>
                  <a:cubicBezTo>
                    <a:pt x="1640" y="7359"/>
                    <a:pt x="1656" y="7364"/>
                    <a:pt x="1673" y="7364"/>
                  </a:cubicBezTo>
                  <a:cubicBezTo>
                    <a:pt x="1685" y="7389"/>
                    <a:pt x="1685" y="7414"/>
                    <a:pt x="1673" y="7438"/>
                  </a:cubicBezTo>
                  <a:cubicBezTo>
                    <a:pt x="1666" y="7441"/>
                    <a:pt x="1659" y="7443"/>
                    <a:pt x="1653" y="7443"/>
                  </a:cubicBezTo>
                  <a:cubicBezTo>
                    <a:pt x="1637" y="7443"/>
                    <a:pt x="1623" y="7432"/>
                    <a:pt x="1623" y="7414"/>
                  </a:cubicBezTo>
                  <a:cubicBezTo>
                    <a:pt x="1587" y="7450"/>
                    <a:pt x="1587" y="7500"/>
                    <a:pt x="1599" y="7549"/>
                  </a:cubicBezTo>
                  <a:cubicBezTo>
                    <a:pt x="1611" y="7586"/>
                    <a:pt x="1636" y="7622"/>
                    <a:pt x="1673" y="7647"/>
                  </a:cubicBezTo>
                  <a:cubicBezTo>
                    <a:pt x="1734" y="7684"/>
                    <a:pt x="1820" y="7696"/>
                    <a:pt x="1943" y="7696"/>
                  </a:cubicBezTo>
                  <a:cubicBezTo>
                    <a:pt x="2029" y="7684"/>
                    <a:pt x="2091" y="7672"/>
                    <a:pt x="2115" y="7659"/>
                  </a:cubicBezTo>
                  <a:cubicBezTo>
                    <a:pt x="2152" y="7647"/>
                    <a:pt x="2214" y="7598"/>
                    <a:pt x="2300" y="7524"/>
                  </a:cubicBezTo>
                  <a:cubicBezTo>
                    <a:pt x="2386" y="7450"/>
                    <a:pt x="2435" y="7377"/>
                    <a:pt x="2472" y="7327"/>
                  </a:cubicBezTo>
                  <a:cubicBezTo>
                    <a:pt x="2521" y="7266"/>
                    <a:pt x="2545" y="7192"/>
                    <a:pt x="2558" y="7131"/>
                  </a:cubicBezTo>
                  <a:close/>
                  <a:moveTo>
                    <a:pt x="2774" y="7125"/>
                  </a:moveTo>
                  <a:cubicBezTo>
                    <a:pt x="2729" y="7125"/>
                    <a:pt x="2681" y="7127"/>
                    <a:pt x="2632" y="7131"/>
                  </a:cubicBezTo>
                  <a:cubicBezTo>
                    <a:pt x="2644" y="7180"/>
                    <a:pt x="2644" y="7241"/>
                    <a:pt x="2644" y="7303"/>
                  </a:cubicBezTo>
                  <a:cubicBezTo>
                    <a:pt x="2644" y="7352"/>
                    <a:pt x="2644" y="7426"/>
                    <a:pt x="2632" y="7524"/>
                  </a:cubicBezTo>
                  <a:cubicBezTo>
                    <a:pt x="2632" y="7709"/>
                    <a:pt x="2668" y="7844"/>
                    <a:pt x="2754" y="7930"/>
                  </a:cubicBezTo>
                  <a:cubicBezTo>
                    <a:pt x="2820" y="7995"/>
                    <a:pt x="2906" y="8025"/>
                    <a:pt x="3019" y="8025"/>
                  </a:cubicBezTo>
                  <a:cubicBezTo>
                    <a:pt x="3055" y="8025"/>
                    <a:pt x="3094" y="8022"/>
                    <a:pt x="3136" y="8016"/>
                  </a:cubicBezTo>
                  <a:cubicBezTo>
                    <a:pt x="3172" y="8016"/>
                    <a:pt x="3209" y="8004"/>
                    <a:pt x="3222" y="7991"/>
                  </a:cubicBezTo>
                  <a:cubicBezTo>
                    <a:pt x="3271" y="7967"/>
                    <a:pt x="3308" y="7930"/>
                    <a:pt x="3332" y="7856"/>
                  </a:cubicBezTo>
                  <a:lnTo>
                    <a:pt x="3480" y="7401"/>
                  </a:lnTo>
                  <a:cubicBezTo>
                    <a:pt x="3504" y="7315"/>
                    <a:pt x="3529" y="7254"/>
                    <a:pt x="3529" y="7205"/>
                  </a:cubicBezTo>
                  <a:lnTo>
                    <a:pt x="3517" y="7205"/>
                  </a:lnTo>
                  <a:cubicBezTo>
                    <a:pt x="3259" y="7155"/>
                    <a:pt x="3086" y="7143"/>
                    <a:pt x="3013" y="7131"/>
                  </a:cubicBezTo>
                  <a:cubicBezTo>
                    <a:pt x="2947" y="7131"/>
                    <a:pt x="2865" y="7125"/>
                    <a:pt x="2774" y="7125"/>
                  </a:cubicBezTo>
                  <a:close/>
                  <a:moveTo>
                    <a:pt x="3627" y="7217"/>
                  </a:moveTo>
                  <a:cubicBezTo>
                    <a:pt x="3615" y="7463"/>
                    <a:pt x="3627" y="7622"/>
                    <a:pt x="3652" y="7709"/>
                  </a:cubicBezTo>
                  <a:cubicBezTo>
                    <a:pt x="3701" y="7930"/>
                    <a:pt x="3799" y="8065"/>
                    <a:pt x="3972" y="8114"/>
                  </a:cubicBezTo>
                  <a:cubicBezTo>
                    <a:pt x="3996" y="8127"/>
                    <a:pt x="4033" y="8127"/>
                    <a:pt x="4070" y="8127"/>
                  </a:cubicBezTo>
                  <a:cubicBezTo>
                    <a:pt x="4119" y="8127"/>
                    <a:pt x="4168" y="8102"/>
                    <a:pt x="4230" y="8065"/>
                  </a:cubicBezTo>
                  <a:cubicBezTo>
                    <a:pt x="4463" y="7905"/>
                    <a:pt x="4599" y="7745"/>
                    <a:pt x="4611" y="7586"/>
                  </a:cubicBezTo>
                  <a:cubicBezTo>
                    <a:pt x="4611" y="7573"/>
                    <a:pt x="4599" y="7512"/>
                    <a:pt x="4599" y="7414"/>
                  </a:cubicBezTo>
                  <a:lnTo>
                    <a:pt x="4599" y="7377"/>
                  </a:lnTo>
                  <a:lnTo>
                    <a:pt x="4549" y="7377"/>
                  </a:lnTo>
                  <a:cubicBezTo>
                    <a:pt x="4156" y="7303"/>
                    <a:pt x="3849" y="7254"/>
                    <a:pt x="3627" y="7217"/>
                  </a:cubicBezTo>
                  <a:close/>
                  <a:moveTo>
                    <a:pt x="1550" y="7610"/>
                  </a:moveTo>
                  <a:cubicBezTo>
                    <a:pt x="1464" y="7979"/>
                    <a:pt x="1390" y="8286"/>
                    <a:pt x="1328" y="8544"/>
                  </a:cubicBezTo>
                  <a:lnTo>
                    <a:pt x="1353" y="8581"/>
                  </a:lnTo>
                  <a:cubicBezTo>
                    <a:pt x="1390" y="8643"/>
                    <a:pt x="1439" y="8692"/>
                    <a:pt x="1501" y="8717"/>
                  </a:cubicBezTo>
                  <a:cubicBezTo>
                    <a:pt x="1525" y="8717"/>
                    <a:pt x="1574" y="8729"/>
                    <a:pt x="1636" y="8729"/>
                  </a:cubicBezTo>
                  <a:cubicBezTo>
                    <a:pt x="1771" y="8717"/>
                    <a:pt x="1869" y="8680"/>
                    <a:pt x="1943" y="8631"/>
                  </a:cubicBezTo>
                  <a:cubicBezTo>
                    <a:pt x="1980" y="8594"/>
                    <a:pt x="2041" y="8520"/>
                    <a:pt x="2103" y="8422"/>
                  </a:cubicBezTo>
                  <a:cubicBezTo>
                    <a:pt x="2164" y="8323"/>
                    <a:pt x="2201" y="8249"/>
                    <a:pt x="2226" y="8200"/>
                  </a:cubicBezTo>
                  <a:cubicBezTo>
                    <a:pt x="2238" y="8139"/>
                    <a:pt x="2238" y="8040"/>
                    <a:pt x="2238" y="7930"/>
                  </a:cubicBezTo>
                  <a:cubicBezTo>
                    <a:pt x="2238" y="7819"/>
                    <a:pt x="2238" y="7733"/>
                    <a:pt x="2250" y="7672"/>
                  </a:cubicBezTo>
                  <a:lnTo>
                    <a:pt x="2250" y="7672"/>
                  </a:lnTo>
                  <a:cubicBezTo>
                    <a:pt x="2214" y="7696"/>
                    <a:pt x="2189" y="7709"/>
                    <a:pt x="2177" y="7721"/>
                  </a:cubicBezTo>
                  <a:cubicBezTo>
                    <a:pt x="2115" y="7745"/>
                    <a:pt x="2029" y="7758"/>
                    <a:pt x="1919" y="7758"/>
                  </a:cubicBezTo>
                  <a:cubicBezTo>
                    <a:pt x="1888" y="7761"/>
                    <a:pt x="1859" y="7762"/>
                    <a:pt x="1833" y="7762"/>
                  </a:cubicBezTo>
                  <a:cubicBezTo>
                    <a:pt x="1754" y="7762"/>
                    <a:pt x="1694" y="7749"/>
                    <a:pt x="1648" y="7721"/>
                  </a:cubicBezTo>
                  <a:cubicBezTo>
                    <a:pt x="1599" y="7696"/>
                    <a:pt x="1562" y="7659"/>
                    <a:pt x="1550" y="7610"/>
                  </a:cubicBezTo>
                  <a:close/>
                  <a:moveTo>
                    <a:pt x="2545" y="7389"/>
                  </a:moveTo>
                  <a:cubicBezTo>
                    <a:pt x="2509" y="7438"/>
                    <a:pt x="2435" y="7512"/>
                    <a:pt x="2337" y="7610"/>
                  </a:cubicBezTo>
                  <a:cubicBezTo>
                    <a:pt x="2312" y="7622"/>
                    <a:pt x="2300" y="7635"/>
                    <a:pt x="2287" y="7647"/>
                  </a:cubicBezTo>
                  <a:cubicBezTo>
                    <a:pt x="2300" y="7647"/>
                    <a:pt x="2324" y="7659"/>
                    <a:pt x="2337" y="7672"/>
                  </a:cubicBezTo>
                  <a:cubicBezTo>
                    <a:pt x="2373" y="7696"/>
                    <a:pt x="2386" y="7721"/>
                    <a:pt x="2386" y="7758"/>
                  </a:cubicBezTo>
                  <a:cubicBezTo>
                    <a:pt x="2386" y="7782"/>
                    <a:pt x="2373" y="7831"/>
                    <a:pt x="2349" y="7881"/>
                  </a:cubicBezTo>
                  <a:cubicBezTo>
                    <a:pt x="2337" y="7918"/>
                    <a:pt x="2324" y="7967"/>
                    <a:pt x="2324" y="8053"/>
                  </a:cubicBezTo>
                  <a:lnTo>
                    <a:pt x="2324" y="8409"/>
                  </a:lnTo>
                  <a:cubicBezTo>
                    <a:pt x="2324" y="8532"/>
                    <a:pt x="2337" y="8631"/>
                    <a:pt x="2361" y="8692"/>
                  </a:cubicBezTo>
                  <a:cubicBezTo>
                    <a:pt x="2386" y="8680"/>
                    <a:pt x="2398" y="8680"/>
                    <a:pt x="2410" y="8680"/>
                  </a:cubicBezTo>
                  <a:cubicBezTo>
                    <a:pt x="2423" y="8704"/>
                    <a:pt x="2423" y="8741"/>
                    <a:pt x="2423" y="8790"/>
                  </a:cubicBezTo>
                  <a:cubicBezTo>
                    <a:pt x="2447" y="8815"/>
                    <a:pt x="2459" y="8827"/>
                    <a:pt x="2484" y="8840"/>
                  </a:cubicBezTo>
                  <a:cubicBezTo>
                    <a:pt x="2545" y="8876"/>
                    <a:pt x="2595" y="8901"/>
                    <a:pt x="2668" y="8913"/>
                  </a:cubicBezTo>
                  <a:cubicBezTo>
                    <a:pt x="2718" y="8913"/>
                    <a:pt x="2754" y="8913"/>
                    <a:pt x="2804" y="8889"/>
                  </a:cubicBezTo>
                  <a:cubicBezTo>
                    <a:pt x="2828" y="8876"/>
                    <a:pt x="2865" y="8852"/>
                    <a:pt x="2927" y="8803"/>
                  </a:cubicBezTo>
                  <a:cubicBezTo>
                    <a:pt x="3086" y="8655"/>
                    <a:pt x="3185" y="8532"/>
                    <a:pt x="3222" y="8434"/>
                  </a:cubicBezTo>
                  <a:cubicBezTo>
                    <a:pt x="3246" y="8397"/>
                    <a:pt x="3259" y="8323"/>
                    <a:pt x="3283" y="8225"/>
                  </a:cubicBezTo>
                  <a:cubicBezTo>
                    <a:pt x="3295" y="8163"/>
                    <a:pt x="3308" y="8114"/>
                    <a:pt x="3332" y="8065"/>
                  </a:cubicBezTo>
                  <a:lnTo>
                    <a:pt x="3332" y="8065"/>
                  </a:lnTo>
                  <a:cubicBezTo>
                    <a:pt x="3260" y="8122"/>
                    <a:pt x="3176" y="8152"/>
                    <a:pt x="3079" y="8152"/>
                  </a:cubicBezTo>
                  <a:cubicBezTo>
                    <a:pt x="3028" y="8152"/>
                    <a:pt x="2973" y="8143"/>
                    <a:pt x="2914" y="8127"/>
                  </a:cubicBezTo>
                  <a:cubicBezTo>
                    <a:pt x="2742" y="8077"/>
                    <a:pt x="2632" y="8004"/>
                    <a:pt x="2582" y="7893"/>
                  </a:cubicBezTo>
                  <a:cubicBezTo>
                    <a:pt x="2558" y="7831"/>
                    <a:pt x="2545" y="7745"/>
                    <a:pt x="2545" y="7647"/>
                  </a:cubicBezTo>
                  <a:cubicBezTo>
                    <a:pt x="2558" y="7524"/>
                    <a:pt x="2545" y="7438"/>
                    <a:pt x="2545" y="7389"/>
                  </a:cubicBezTo>
                  <a:close/>
                  <a:moveTo>
                    <a:pt x="4721" y="7401"/>
                  </a:moveTo>
                  <a:cubicBezTo>
                    <a:pt x="4721" y="7561"/>
                    <a:pt x="4721" y="7672"/>
                    <a:pt x="4697" y="7733"/>
                  </a:cubicBezTo>
                  <a:cubicBezTo>
                    <a:pt x="4648" y="7868"/>
                    <a:pt x="4537" y="8004"/>
                    <a:pt x="4340" y="8127"/>
                  </a:cubicBezTo>
                  <a:cubicBezTo>
                    <a:pt x="4353" y="8151"/>
                    <a:pt x="4353" y="8176"/>
                    <a:pt x="4353" y="8200"/>
                  </a:cubicBezTo>
                  <a:cubicBezTo>
                    <a:pt x="4340" y="8286"/>
                    <a:pt x="4340" y="8348"/>
                    <a:pt x="4340" y="8372"/>
                  </a:cubicBezTo>
                  <a:cubicBezTo>
                    <a:pt x="4353" y="8409"/>
                    <a:pt x="4365" y="8471"/>
                    <a:pt x="4402" y="8532"/>
                  </a:cubicBezTo>
                  <a:cubicBezTo>
                    <a:pt x="4414" y="8569"/>
                    <a:pt x="4426" y="8618"/>
                    <a:pt x="4426" y="8692"/>
                  </a:cubicBezTo>
                  <a:cubicBezTo>
                    <a:pt x="4451" y="8766"/>
                    <a:pt x="4488" y="8840"/>
                    <a:pt x="4537" y="8901"/>
                  </a:cubicBezTo>
                  <a:cubicBezTo>
                    <a:pt x="4574" y="8950"/>
                    <a:pt x="4623" y="8987"/>
                    <a:pt x="4672" y="9012"/>
                  </a:cubicBezTo>
                  <a:lnTo>
                    <a:pt x="4783" y="7709"/>
                  </a:lnTo>
                  <a:cubicBezTo>
                    <a:pt x="4795" y="7586"/>
                    <a:pt x="4820" y="7500"/>
                    <a:pt x="4857" y="7438"/>
                  </a:cubicBezTo>
                  <a:lnTo>
                    <a:pt x="4869" y="7438"/>
                  </a:lnTo>
                  <a:cubicBezTo>
                    <a:pt x="4820" y="7426"/>
                    <a:pt x="4771" y="7414"/>
                    <a:pt x="4721" y="7401"/>
                  </a:cubicBezTo>
                  <a:close/>
                  <a:moveTo>
                    <a:pt x="3529" y="7573"/>
                  </a:moveTo>
                  <a:cubicBezTo>
                    <a:pt x="3504" y="7610"/>
                    <a:pt x="3492" y="7659"/>
                    <a:pt x="3480" y="7709"/>
                  </a:cubicBezTo>
                  <a:cubicBezTo>
                    <a:pt x="3468" y="7745"/>
                    <a:pt x="3455" y="7782"/>
                    <a:pt x="3443" y="7844"/>
                  </a:cubicBezTo>
                  <a:cubicBezTo>
                    <a:pt x="3431" y="7918"/>
                    <a:pt x="3406" y="7979"/>
                    <a:pt x="3381" y="8016"/>
                  </a:cubicBezTo>
                  <a:cubicBezTo>
                    <a:pt x="3381" y="8016"/>
                    <a:pt x="3394" y="8028"/>
                    <a:pt x="3394" y="8028"/>
                  </a:cubicBezTo>
                  <a:cubicBezTo>
                    <a:pt x="3406" y="8053"/>
                    <a:pt x="3418" y="8065"/>
                    <a:pt x="3418" y="8090"/>
                  </a:cubicBezTo>
                  <a:cubicBezTo>
                    <a:pt x="3431" y="8139"/>
                    <a:pt x="3418" y="8188"/>
                    <a:pt x="3406" y="8249"/>
                  </a:cubicBezTo>
                  <a:cubicBezTo>
                    <a:pt x="3381" y="8323"/>
                    <a:pt x="3381" y="8372"/>
                    <a:pt x="3369" y="8409"/>
                  </a:cubicBezTo>
                  <a:cubicBezTo>
                    <a:pt x="3369" y="8483"/>
                    <a:pt x="3381" y="8581"/>
                    <a:pt x="3418" y="8717"/>
                  </a:cubicBezTo>
                  <a:cubicBezTo>
                    <a:pt x="3455" y="8803"/>
                    <a:pt x="3480" y="8876"/>
                    <a:pt x="3504" y="8901"/>
                  </a:cubicBezTo>
                  <a:cubicBezTo>
                    <a:pt x="3554" y="8975"/>
                    <a:pt x="3615" y="9012"/>
                    <a:pt x="3689" y="9024"/>
                  </a:cubicBezTo>
                  <a:cubicBezTo>
                    <a:pt x="3738" y="9024"/>
                    <a:pt x="3799" y="8999"/>
                    <a:pt x="3861" y="8975"/>
                  </a:cubicBezTo>
                  <a:cubicBezTo>
                    <a:pt x="3959" y="8926"/>
                    <a:pt x="4021" y="8889"/>
                    <a:pt x="4058" y="8852"/>
                  </a:cubicBezTo>
                  <a:cubicBezTo>
                    <a:pt x="4082" y="8803"/>
                    <a:pt x="4119" y="8753"/>
                    <a:pt x="4144" y="8692"/>
                  </a:cubicBezTo>
                  <a:cubicBezTo>
                    <a:pt x="4193" y="8557"/>
                    <a:pt x="4217" y="8458"/>
                    <a:pt x="4217" y="8385"/>
                  </a:cubicBezTo>
                  <a:cubicBezTo>
                    <a:pt x="4205" y="8311"/>
                    <a:pt x="4205" y="8249"/>
                    <a:pt x="4205" y="8213"/>
                  </a:cubicBezTo>
                  <a:cubicBezTo>
                    <a:pt x="4140" y="8245"/>
                    <a:pt x="4079" y="8262"/>
                    <a:pt x="4025" y="8262"/>
                  </a:cubicBezTo>
                  <a:cubicBezTo>
                    <a:pt x="3997" y="8262"/>
                    <a:pt x="3972" y="8258"/>
                    <a:pt x="3947" y="8249"/>
                  </a:cubicBezTo>
                  <a:cubicBezTo>
                    <a:pt x="3959" y="8225"/>
                    <a:pt x="3947" y="8200"/>
                    <a:pt x="3898" y="8200"/>
                  </a:cubicBezTo>
                  <a:cubicBezTo>
                    <a:pt x="3787" y="8188"/>
                    <a:pt x="3676" y="8090"/>
                    <a:pt x="3603" y="7905"/>
                  </a:cubicBezTo>
                  <a:cubicBezTo>
                    <a:pt x="3554" y="7770"/>
                    <a:pt x="3529" y="7659"/>
                    <a:pt x="3529" y="7573"/>
                  </a:cubicBezTo>
                  <a:close/>
                  <a:moveTo>
                    <a:pt x="2238" y="8385"/>
                  </a:moveTo>
                  <a:cubicBezTo>
                    <a:pt x="2152" y="8544"/>
                    <a:pt x="2041" y="8680"/>
                    <a:pt x="1894" y="8766"/>
                  </a:cubicBezTo>
                  <a:cubicBezTo>
                    <a:pt x="1857" y="8790"/>
                    <a:pt x="1820" y="8803"/>
                    <a:pt x="1796" y="8815"/>
                  </a:cubicBezTo>
                  <a:lnTo>
                    <a:pt x="1710" y="8815"/>
                  </a:lnTo>
                  <a:cubicBezTo>
                    <a:pt x="1537" y="8815"/>
                    <a:pt x="1414" y="8766"/>
                    <a:pt x="1328" y="8680"/>
                  </a:cubicBezTo>
                  <a:lnTo>
                    <a:pt x="1328" y="8618"/>
                  </a:lnTo>
                  <a:cubicBezTo>
                    <a:pt x="1328" y="8606"/>
                    <a:pt x="1328" y="8606"/>
                    <a:pt x="1316" y="8606"/>
                  </a:cubicBezTo>
                  <a:cubicBezTo>
                    <a:pt x="1279" y="8790"/>
                    <a:pt x="1230" y="8938"/>
                    <a:pt x="1206" y="9073"/>
                  </a:cubicBezTo>
                  <a:cubicBezTo>
                    <a:pt x="1169" y="9221"/>
                    <a:pt x="1119" y="9356"/>
                    <a:pt x="1083" y="9491"/>
                  </a:cubicBezTo>
                  <a:cubicBezTo>
                    <a:pt x="1095" y="9503"/>
                    <a:pt x="1119" y="9528"/>
                    <a:pt x="1144" y="9540"/>
                  </a:cubicBezTo>
                  <a:cubicBezTo>
                    <a:pt x="1226" y="9586"/>
                    <a:pt x="1315" y="9611"/>
                    <a:pt x="1410" y="9611"/>
                  </a:cubicBezTo>
                  <a:cubicBezTo>
                    <a:pt x="1444" y="9611"/>
                    <a:pt x="1478" y="9608"/>
                    <a:pt x="1513" y="9602"/>
                  </a:cubicBezTo>
                  <a:cubicBezTo>
                    <a:pt x="1660" y="9577"/>
                    <a:pt x="1771" y="9516"/>
                    <a:pt x="1857" y="9417"/>
                  </a:cubicBezTo>
                  <a:cubicBezTo>
                    <a:pt x="1894" y="9380"/>
                    <a:pt x="1931" y="9319"/>
                    <a:pt x="1980" y="9245"/>
                  </a:cubicBezTo>
                  <a:cubicBezTo>
                    <a:pt x="2041" y="9159"/>
                    <a:pt x="2078" y="9098"/>
                    <a:pt x="2103" y="9073"/>
                  </a:cubicBezTo>
                  <a:cubicBezTo>
                    <a:pt x="2115" y="9049"/>
                    <a:pt x="2140" y="9024"/>
                    <a:pt x="2177" y="8975"/>
                  </a:cubicBezTo>
                  <a:cubicBezTo>
                    <a:pt x="2201" y="8938"/>
                    <a:pt x="2226" y="8913"/>
                    <a:pt x="2250" y="8876"/>
                  </a:cubicBezTo>
                  <a:cubicBezTo>
                    <a:pt x="2263" y="8852"/>
                    <a:pt x="2275" y="8827"/>
                    <a:pt x="2287" y="8790"/>
                  </a:cubicBezTo>
                  <a:cubicBezTo>
                    <a:pt x="2275" y="8753"/>
                    <a:pt x="2263" y="8717"/>
                    <a:pt x="2250" y="8667"/>
                  </a:cubicBezTo>
                  <a:cubicBezTo>
                    <a:pt x="2238" y="8606"/>
                    <a:pt x="2238" y="8508"/>
                    <a:pt x="2238" y="8385"/>
                  </a:cubicBezTo>
                  <a:close/>
                  <a:moveTo>
                    <a:pt x="3271" y="8569"/>
                  </a:moveTo>
                  <a:cubicBezTo>
                    <a:pt x="3259" y="8618"/>
                    <a:pt x="3222" y="8680"/>
                    <a:pt x="3148" y="8753"/>
                  </a:cubicBezTo>
                  <a:cubicBezTo>
                    <a:pt x="3086" y="8815"/>
                    <a:pt x="3050" y="8864"/>
                    <a:pt x="3013" y="8889"/>
                  </a:cubicBezTo>
                  <a:cubicBezTo>
                    <a:pt x="2951" y="8950"/>
                    <a:pt x="2914" y="8987"/>
                    <a:pt x="2877" y="8999"/>
                  </a:cubicBezTo>
                  <a:cubicBezTo>
                    <a:pt x="2844" y="9020"/>
                    <a:pt x="2799" y="9029"/>
                    <a:pt x="2749" y="9029"/>
                  </a:cubicBezTo>
                  <a:cubicBezTo>
                    <a:pt x="2708" y="9029"/>
                    <a:pt x="2663" y="9023"/>
                    <a:pt x="2619" y="9012"/>
                  </a:cubicBezTo>
                  <a:cubicBezTo>
                    <a:pt x="2545" y="8999"/>
                    <a:pt x="2484" y="8987"/>
                    <a:pt x="2435" y="8950"/>
                  </a:cubicBezTo>
                  <a:cubicBezTo>
                    <a:pt x="2435" y="8975"/>
                    <a:pt x="2423" y="8999"/>
                    <a:pt x="2423" y="9036"/>
                  </a:cubicBezTo>
                  <a:cubicBezTo>
                    <a:pt x="2423" y="9196"/>
                    <a:pt x="2459" y="9356"/>
                    <a:pt x="2509" y="9503"/>
                  </a:cubicBezTo>
                  <a:cubicBezTo>
                    <a:pt x="2545" y="9602"/>
                    <a:pt x="2582" y="9663"/>
                    <a:pt x="2644" y="9675"/>
                  </a:cubicBezTo>
                  <a:cubicBezTo>
                    <a:pt x="2658" y="9690"/>
                    <a:pt x="2685" y="9696"/>
                    <a:pt x="2720" y="9696"/>
                  </a:cubicBezTo>
                  <a:cubicBezTo>
                    <a:pt x="2745" y="9696"/>
                    <a:pt x="2773" y="9693"/>
                    <a:pt x="2804" y="9688"/>
                  </a:cubicBezTo>
                  <a:cubicBezTo>
                    <a:pt x="2865" y="9675"/>
                    <a:pt x="2902" y="9675"/>
                    <a:pt x="2914" y="9663"/>
                  </a:cubicBezTo>
                  <a:cubicBezTo>
                    <a:pt x="2951" y="9651"/>
                    <a:pt x="2988" y="9614"/>
                    <a:pt x="3025" y="9553"/>
                  </a:cubicBezTo>
                  <a:cubicBezTo>
                    <a:pt x="3197" y="9344"/>
                    <a:pt x="3295" y="9110"/>
                    <a:pt x="3345" y="8840"/>
                  </a:cubicBezTo>
                  <a:cubicBezTo>
                    <a:pt x="3345" y="8815"/>
                    <a:pt x="3332" y="8778"/>
                    <a:pt x="3320" y="8729"/>
                  </a:cubicBezTo>
                  <a:cubicBezTo>
                    <a:pt x="3308" y="8655"/>
                    <a:pt x="3295" y="8606"/>
                    <a:pt x="3271" y="8569"/>
                  </a:cubicBezTo>
                  <a:close/>
                  <a:moveTo>
                    <a:pt x="4291" y="8667"/>
                  </a:moveTo>
                  <a:cubicBezTo>
                    <a:pt x="4267" y="8680"/>
                    <a:pt x="4242" y="8717"/>
                    <a:pt x="4217" y="8766"/>
                  </a:cubicBezTo>
                  <a:cubicBezTo>
                    <a:pt x="4193" y="8840"/>
                    <a:pt x="4181" y="8876"/>
                    <a:pt x="4168" y="8889"/>
                  </a:cubicBezTo>
                  <a:cubicBezTo>
                    <a:pt x="4144" y="8926"/>
                    <a:pt x="4094" y="8975"/>
                    <a:pt x="4033" y="9012"/>
                  </a:cubicBezTo>
                  <a:cubicBezTo>
                    <a:pt x="3935" y="9073"/>
                    <a:pt x="3885" y="9110"/>
                    <a:pt x="3861" y="9122"/>
                  </a:cubicBezTo>
                  <a:cubicBezTo>
                    <a:pt x="3827" y="9137"/>
                    <a:pt x="3791" y="9144"/>
                    <a:pt x="3753" y="9144"/>
                  </a:cubicBezTo>
                  <a:cubicBezTo>
                    <a:pt x="3695" y="9144"/>
                    <a:pt x="3633" y="9127"/>
                    <a:pt x="3566" y="9098"/>
                  </a:cubicBezTo>
                  <a:cubicBezTo>
                    <a:pt x="3504" y="9073"/>
                    <a:pt x="3455" y="9036"/>
                    <a:pt x="3418" y="8987"/>
                  </a:cubicBezTo>
                  <a:cubicBezTo>
                    <a:pt x="3418" y="9012"/>
                    <a:pt x="3418" y="9036"/>
                    <a:pt x="3418" y="9073"/>
                  </a:cubicBezTo>
                  <a:cubicBezTo>
                    <a:pt x="3406" y="9196"/>
                    <a:pt x="3418" y="9307"/>
                    <a:pt x="3431" y="9405"/>
                  </a:cubicBezTo>
                  <a:cubicBezTo>
                    <a:pt x="3468" y="9577"/>
                    <a:pt x="3529" y="9688"/>
                    <a:pt x="3640" y="9725"/>
                  </a:cubicBezTo>
                  <a:cubicBezTo>
                    <a:pt x="3668" y="9739"/>
                    <a:pt x="3701" y="9745"/>
                    <a:pt x="3739" y="9745"/>
                  </a:cubicBezTo>
                  <a:cubicBezTo>
                    <a:pt x="3765" y="9745"/>
                    <a:pt x="3793" y="9742"/>
                    <a:pt x="3824" y="9737"/>
                  </a:cubicBezTo>
                  <a:cubicBezTo>
                    <a:pt x="3861" y="9737"/>
                    <a:pt x="3898" y="9725"/>
                    <a:pt x="3910" y="9712"/>
                  </a:cubicBezTo>
                  <a:cubicBezTo>
                    <a:pt x="3935" y="9700"/>
                    <a:pt x="3959" y="9651"/>
                    <a:pt x="3984" y="9602"/>
                  </a:cubicBezTo>
                  <a:cubicBezTo>
                    <a:pt x="3996" y="9577"/>
                    <a:pt x="4021" y="9553"/>
                    <a:pt x="4045" y="9528"/>
                  </a:cubicBezTo>
                  <a:cubicBezTo>
                    <a:pt x="4082" y="9503"/>
                    <a:pt x="4107" y="9479"/>
                    <a:pt x="4119" y="9467"/>
                  </a:cubicBezTo>
                  <a:cubicBezTo>
                    <a:pt x="4144" y="9442"/>
                    <a:pt x="4168" y="9393"/>
                    <a:pt x="4181" y="9319"/>
                  </a:cubicBezTo>
                  <a:cubicBezTo>
                    <a:pt x="4205" y="9196"/>
                    <a:pt x="4217" y="9073"/>
                    <a:pt x="4205" y="8962"/>
                  </a:cubicBezTo>
                  <a:cubicBezTo>
                    <a:pt x="4230" y="8950"/>
                    <a:pt x="4267" y="8950"/>
                    <a:pt x="4291" y="8950"/>
                  </a:cubicBezTo>
                  <a:cubicBezTo>
                    <a:pt x="4279" y="9159"/>
                    <a:pt x="4316" y="9356"/>
                    <a:pt x="4414" y="9540"/>
                  </a:cubicBezTo>
                  <a:cubicBezTo>
                    <a:pt x="4463" y="9651"/>
                    <a:pt x="4525" y="9737"/>
                    <a:pt x="4599" y="9774"/>
                  </a:cubicBezTo>
                  <a:lnTo>
                    <a:pt x="4648" y="9171"/>
                  </a:lnTo>
                  <a:cubicBezTo>
                    <a:pt x="4635" y="9159"/>
                    <a:pt x="4623" y="9147"/>
                    <a:pt x="4599" y="9135"/>
                  </a:cubicBezTo>
                  <a:cubicBezTo>
                    <a:pt x="4439" y="9012"/>
                    <a:pt x="4340" y="8852"/>
                    <a:pt x="4291" y="8667"/>
                  </a:cubicBezTo>
                  <a:close/>
                  <a:moveTo>
                    <a:pt x="2349" y="8938"/>
                  </a:moveTo>
                  <a:lnTo>
                    <a:pt x="2054" y="9294"/>
                  </a:lnTo>
                  <a:cubicBezTo>
                    <a:pt x="1919" y="9479"/>
                    <a:pt x="1796" y="9589"/>
                    <a:pt x="1685" y="9639"/>
                  </a:cubicBezTo>
                  <a:cubicBezTo>
                    <a:pt x="1616" y="9677"/>
                    <a:pt x="1542" y="9696"/>
                    <a:pt x="1463" y="9696"/>
                  </a:cubicBezTo>
                  <a:cubicBezTo>
                    <a:pt x="1416" y="9696"/>
                    <a:pt x="1367" y="9689"/>
                    <a:pt x="1316" y="9675"/>
                  </a:cubicBezTo>
                  <a:cubicBezTo>
                    <a:pt x="1218" y="9663"/>
                    <a:pt x="1132" y="9614"/>
                    <a:pt x="1070" y="9553"/>
                  </a:cubicBezTo>
                  <a:cubicBezTo>
                    <a:pt x="984" y="9786"/>
                    <a:pt x="910" y="10007"/>
                    <a:pt x="837" y="10216"/>
                  </a:cubicBezTo>
                  <a:cubicBezTo>
                    <a:pt x="935" y="10352"/>
                    <a:pt x="1046" y="10450"/>
                    <a:pt x="1156" y="10487"/>
                  </a:cubicBezTo>
                  <a:cubicBezTo>
                    <a:pt x="1210" y="10505"/>
                    <a:pt x="1264" y="10516"/>
                    <a:pt x="1323" y="10516"/>
                  </a:cubicBezTo>
                  <a:cubicBezTo>
                    <a:pt x="1345" y="10516"/>
                    <a:pt x="1367" y="10515"/>
                    <a:pt x="1390" y="10511"/>
                  </a:cubicBezTo>
                  <a:cubicBezTo>
                    <a:pt x="1476" y="10499"/>
                    <a:pt x="1550" y="10475"/>
                    <a:pt x="1611" y="10425"/>
                  </a:cubicBezTo>
                  <a:cubicBezTo>
                    <a:pt x="1660" y="10389"/>
                    <a:pt x="1722" y="10315"/>
                    <a:pt x="1796" y="10229"/>
                  </a:cubicBezTo>
                  <a:cubicBezTo>
                    <a:pt x="1894" y="10069"/>
                    <a:pt x="1980" y="9921"/>
                    <a:pt x="2041" y="9774"/>
                  </a:cubicBezTo>
                  <a:cubicBezTo>
                    <a:pt x="2048" y="9768"/>
                    <a:pt x="2054" y="9765"/>
                    <a:pt x="2061" y="9765"/>
                  </a:cubicBezTo>
                  <a:cubicBezTo>
                    <a:pt x="2069" y="9765"/>
                    <a:pt x="2078" y="9768"/>
                    <a:pt x="2091" y="9774"/>
                  </a:cubicBezTo>
                  <a:cubicBezTo>
                    <a:pt x="2103" y="9786"/>
                    <a:pt x="2115" y="9798"/>
                    <a:pt x="2115" y="9811"/>
                  </a:cubicBezTo>
                  <a:cubicBezTo>
                    <a:pt x="2115" y="9823"/>
                    <a:pt x="2128" y="9848"/>
                    <a:pt x="2128" y="9909"/>
                  </a:cubicBezTo>
                  <a:cubicBezTo>
                    <a:pt x="2115" y="9921"/>
                    <a:pt x="2128" y="9971"/>
                    <a:pt x="2164" y="10057"/>
                  </a:cubicBezTo>
                  <a:cubicBezTo>
                    <a:pt x="2189" y="10130"/>
                    <a:pt x="2214" y="10229"/>
                    <a:pt x="2238" y="10352"/>
                  </a:cubicBezTo>
                  <a:cubicBezTo>
                    <a:pt x="2324" y="10450"/>
                    <a:pt x="2423" y="10499"/>
                    <a:pt x="2545" y="10511"/>
                  </a:cubicBezTo>
                  <a:cubicBezTo>
                    <a:pt x="2561" y="10513"/>
                    <a:pt x="2577" y="10513"/>
                    <a:pt x="2592" y="10513"/>
                  </a:cubicBezTo>
                  <a:cubicBezTo>
                    <a:pt x="2732" y="10513"/>
                    <a:pt x="2851" y="10461"/>
                    <a:pt x="2951" y="10339"/>
                  </a:cubicBezTo>
                  <a:cubicBezTo>
                    <a:pt x="3050" y="10241"/>
                    <a:pt x="3111" y="10106"/>
                    <a:pt x="3123" y="9934"/>
                  </a:cubicBezTo>
                  <a:cubicBezTo>
                    <a:pt x="3141" y="9925"/>
                    <a:pt x="3152" y="9916"/>
                    <a:pt x="3166" y="9916"/>
                  </a:cubicBezTo>
                  <a:cubicBezTo>
                    <a:pt x="3171" y="9916"/>
                    <a:pt x="3178" y="9918"/>
                    <a:pt x="3185" y="9921"/>
                  </a:cubicBezTo>
                  <a:cubicBezTo>
                    <a:pt x="3209" y="9921"/>
                    <a:pt x="3222" y="9934"/>
                    <a:pt x="3246" y="9946"/>
                  </a:cubicBezTo>
                  <a:cubicBezTo>
                    <a:pt x="3259" y="9971"/>
                    <a:pt x="3283" y="10007"/>
                    <a:pt x="3295" y="10069"/>
                  </a:cubicBezTo>
                  <a:lnTo>
                    <a:pt x="3320" y="10241"/>
                  </a:lnTo>
                  <a:cubicBezTo>
                    <a:pt x="3345" y="10339"/>
                    <a:pt x="3381" y="10413"/>
                    <a:pt x="3431" y="10462"/>
                  </a:cubicBezTo>
                  <a:cubicBezTo>
                    <a:pt x="3487" y="10500"/>
                    <a:pt x="3572" y="10516"/>
                    <a:pt x="3680" y="10516"/>
                  </a:cubicBezTo>
                  <a:cubicBezTo>
                    <a:pt x="3714" y="10516"/>
                    <a:pt x="3749" y="10514"/>
                    <a:pt x="3787" y="10511"/>
                  </a:cubicBezTo>
                  <a:cubicBezTo>
                    <a:pt x="3799" y="10475"/>
                    <a:pt x="3824" y="10438"/>
                    <a:pt x="3861" y="10401"/>
                  </a:cubicBezTo>
                  <a:cubicBezTo>
                    <a:pt x="3885" y="10389"/>
                    <a:pt x="3922" y="10364"/>
                    <a:pt x="3959" y="10315"/>
                  </a:cubicBezTo>
                  <a:cubicBezTo>
                    <a:pt x="4094" y="10204"/>
                    <a:pt x="4181" y="10057"/>
                    <a:pt x="4205" y="9884"/>
                  </a:cubicBezTo>
                  <a:cubicBezTo>
                    <a:pt x="4230" y="9884"/>
                    <a:pt x="4267" y="9884"/>
                    <a:pt x="4291" y="9909"/>
                  </a:cubicBezTo>
                  <a:cubicBezTo>
                    <a:pt x="4328" y="9934"/>
                    <a:pt x="4340" y="9971"/>
                    <a:pt x="4353" y="10007"/>
                  </a:cubicBezTo>
                  <a:cubicBezTo>
                    <a:pt x="4365" y="10044"/>
                    <a:pt x="4377" y="10118"/>
                    <a:pt x="4377" y="10204"/>
                  </a:cubicBezTo>
                  <a:cubicBezTo>
                    <a:pt x="4390" y="10278"/>
                    <a:pt x="4426" y="10339"/>
                    <a:pt x="4476" y="10389"/>
                  </a:cubicBezTo>
                  <a:cubicBezTo>
                    <a:pt x="4500" y="10413"/>
                    <a:pt x="4512" y="10425"/>
                    <a:pt x="4537" y="10438"/>
                  </a:cubicBezTo>
                  <a:lnTo>
                    <a:pt x="4586" y="9909"/>
                  </a:lnTo>
                  <a:cubicBezTo>
                    <a:pt x="4525" y="9872"/>
                    <a:pt x="4476" y="9835"/>
                    <a:pt x="4426" y="9774"/>
                  </a:cubicBezTo>
                  <a:cubicBezTo>
                    <a:pt x="4316" y="9663"/>
                    <a:pt x="4254" y="9540"/>
                    <a:pt x="4254" y="9405"/>
                  </a:cubicBezTo>
                  <a:cubicBezTo>
                    <a:pt x="4254" y="9467"/>
                    <a:pt x="4230" y="9528"/>
                    <a:pt x="4181" y="9577"/>
                  </a:cubicBezTo>
                  <a:cubicBezTo>
                    <a:pt x="4131" y="9614"/>
                    <a:pt x="4082" y="9651"/>
                    <a:pt x="4070" y="9675"/>
                  </a:cubicBezTo>
                  <a:cubicBezTo>
                    <a:pt x="4021" y="9762"/>
                    <a:pt x="3984" y="9823"/>
                    <a:pt x="3935" y="9848"/>
                  </a:cubicBezTo>
                  <a:cubicBezTo>
                    <a:pt x="3910" y="9860"/>
                    <a:pt x="3873" y="9860"/>
                    <a:pt x="3824" y="9860"/>
                  </a:cubicBezTo>
                  <a:cubicBezTo>
                    <a:pt x="3701" y="9860"/>
                    <a:pt x="3590" y="9848"/>
                    <a:pt x="3480" y="9798"/>
                  </a:cubicBezTo>
                  <a:cubicBezTo>
                    <a:pt x="3480" y="9774"/>
                    <a:pt x="3455" y="9725"/>
                    <a:pt x="3418" y="9675"/>
                  </a:cubicBezTo>
                  <a:cubicBezTo>
                    <a:pt x="3332" y="9553"/>
                    <a:pt x="3295" y="9430"/>
                    <a:pt x="3332" y="9294"/>
                  </a:cubicBezTo>
                  <a:lnTo>
                    <a:pt x="3332" y="9294"/>
                  </a:lnTo>
                  <a:cubicBezTo>
                    <a:pt x="3320" y="9307"/>
                    <a:pt x="3271" y="9380"/>
                    <a:pt x="3209" y="9503"/>
                  </a:cubicBezTo>
                  <a:cubicBezTo>
                    <a:pt x="3185" y="9565"/>
                    <a:pt x="3136" y="9626"/>
                    <a:pt x="3086" y="9688"/>
                  </a:cubicBezTo>
                  <a:cubicBezTo>
                    <a:pt x="3050" y="9737"/>
                    <a:pt x="3013" y="9774"/>
                    <a:pt x="2988" y="9786"/>
                  </a:cubicBezTo>
                  <a:cubicBezTo>
                    <a:pt x="2951" y="9811"/>
                    <a:pt x="2877" y="9811"/>
                    <a:pt x="2779" y="9811"/>
                  </a:cubicBezTo>
                  <a:cubicBezTo>
                    <a:pt x="2656" y="9811"/>
                    <a:pt x="2570" y="9786"/>
                    <a:pt x="2521" y="9749"/>
                  </a:cubicBezTo>
                  <a:cubicBezTo>
                    <a:pt x="2472" y="9700"/>
                    <a:pt x="2447" y="9651"/>
                    <a:pt x="2423" y="9577"/>
                  </a:cubicBezTo>
                  <a:cubicBezTo>
                    <a:pt x="2349" y="9368"/>
                    <a:pt x="2324" y="9147"/>
                    <a:pt x="2349" y="8938"/>
                  </a:cubicBezTo>
                  <a:close/>
                  <a:moveTo>
                    <a:pt x="1832" y="10991"/>
                  </a:moveTo>
                  <a:cubicBezTo>
                    <a:pt x="1673" y="11200"/>
                    <a:pt x="1488" y="11347"/>
                    <a:pt x="1279" y="11421"/>
                  </a:cubicBezTo>
                  <a:cubicBezTo>
                    <a:pt x="1187" y="11449"/>
                    <a:pt x="1102" y="11463"/>
                    <a:pt x="1013" y="11463"/>
                  </a:cubicBezTo>
                  <a:cubicBezTo>
                    <a:pt x="983" y="11463"/>
                    <a:pt x="953" y="11461"/>
                    <a:pt x="923" y="11458"/>
                  </a:cubicBezTo>
                  <a:cubicBezTo>
                    <a:pt x="800" y="11446"/>
                    <a:pt x="689" y="11409"/>
                    <a:pt x="591" y="11347"/>
                  </a:cubicBezTo>
                  <a:cubicBezTo>
                    <a:pt x="517" y="11249"/>
                    <a:pt x="480" y="11138"/>
                    <a:pt x="480" y="11028"/>
                  </a:cubicBezTo>
                  <a:cubicBezTo>
                    <a:pt x="333" y="11311"/>
                    <a:pt x="173" y="11593"/>
                    <a:pt x="1" y="11851"/>
                  </a:cubicBezTo>
                  <a:cubicBezTo>
                    <a:pt x="56" y="11853"/>
                    <a:pt x="112" y="11855"/>
                    <a:pt x="167" y="11855"/>
                  </a:cubicBezTo>
                  <a:cubicBezTo>
                    <a:pt x="765" y="11855"/>
                    <a:pt x="1311" y="11732"/>
                    <a:pt x="1796" y="11507"/>
                  </a:cubicBezTo>
                  <a:cubicBezTo>
                    <a:pt x="1919" y="11458"/>
                    <a:pt x="2054" y="11384"/>
                    <a:pt x="2214" y="11286"/>
                  </a:cubicBezTo>
                  <a:cubicBezTo>
                    <a:pt x="2164" y="11274"/>
                    <a:pt x="2128" y="11249"/>
                    <a:pt x="2078" y="11224"/>
                  </a:cubicBezTo>
                  <a:cubicBezTo>
                    <a:pt x="1980" y="11163"/>
                    <a:pt x="1894" y="11089"/>
                    <a:pt x="1832" y="10991"/>
                  </a:cubicBezTo>
                  <a:close/>
                  <a:moveTo>
                    <a:pt x="2066" y="10093"/>
                  </a:moveTo>
                  <a:lnTo>
                    <a:pt x="1980" y="10106"/>
                  </a:lnTo>
                  <a:cubicBezTo>
                    <a:pt x="1931" y="10204"/>
                    <a:pt x="1857" y="10315"/>
                    <a:pt x="1759" y="10413"/>
                  </a:cubicBezTo>
                  <a:cubicBezTo>
                    <a:pt x="1660" y="10511"/>
                    <a:pt x="1574" y="10573"/>
                    <a:pt x="1476" y="10597"/>
                  </a:cubicBezTo>
                  <a:cubicBezTo>
                    <a:pt x="1435" y="10608"/>
                    <a:pt x="1394" y="10614"/>
                    <a:pt x="1351" y="10614"/>
                  </a:cubicBezTo>
                  <a:cubicBezTo>
                    <a:pt x="1199" y="10614"/>
                    <a:pt x="1034" y="10545"/>
                    <a:pt x="861" y="10401"/>
                  </a:cubicBezTo>
                  <a:lnTo>
                    <a:pt x="812" y="10290"/>
                  </a:lnTo>
                  <a:cubicBezTo>
                    <a:pt x="775" y="10376"/>
                    <a:pt x="738" y="10462"/>
                    <a:pt x="701" y="10536"/>
                  </a:cubicBezTo>
                  <a:cubicBezTo>
                    <a:pt x="652" y="10647"/>
                    <a:pt x="603" y="10770"/>
                    <a:pt x="554" y="10880"/>
                  </a:cubicBezTo>
                  <a:cubicBezTo>
                    <a:pt x="554" y="11015"/>
                    <a:pt x="566" y="11114"/>
                    <a:pt x="603" y="11175"/>
                  </a:cubicBezTo>
                  <a:cubicBezTo>
                    <a:pt x="652" y="11237"/>
                    <a:pt x="714" y="11286"/>
                    <a:pt x="812" y="11323"/>
                  </a:cubicBezTo>
                  <a:cubicBezTo>
                    <a:pt x="866" y="11341"/>
                    <a:pt x="927" y="11352"/>
                    <a:pt x="994" y="11352"/>
                  </a:cubicBezTo>
                  <a:cubicBezTo>
                    <a:pt x="1018" y="11352"/>
                    <a:pt x="1044" y="11351"/>
                    <a:pt x="1070" y="11347"/>
                  </a:cubicBezTo>
                  <a:cubicBezTo>
                    <a:pt x="1230" y="11323"/>
                    <a:pt x="1378" y="11261"/>
                    <a:pt x="1513" y="11163"/>
                  </a:cubicBezTo>
                  <a:cubicBezTo>
                    <a:pt x="1648" y="11052"/>
                    <a:pt x="1746" y="10929"/>
                    <a:pt x="1808" y="10770"/>
                  </a:cubicBezTo>
                  <a:cubicBezTo>
                    <a:pt x="1808" y="10733"/>
                    <a:pt x="1832" y="10708"/>
                    <a:pt x="1857" y="10708"/>
                  </a:cubicBezTo>
                  <a:cubicBezTo>
                    <a:pt x="1861" y="10705"/>
                    <a:pt x="1864" y="10703"/>
                    <a:pt x="1868" y="10703"/>
                  </a:cubicBezTo>
                  <a:cubicBezTo>
                    <a:pt x="1877" y="10703"/>
                    <a:pt x="1885" y="10712"/>
                    <a:pt x="1894" y="10720"/>
                  </a:cubicBezTo>
                  <a:cubicBezTo>
                    <a:pt x="1906" y="10733"/>
                    <a:pt x="1919" y="10745"/>
                    <a:pt x="1931" y="10757"/>
                  </a:cubicBezTo>
                  <a:cubicBezTo>
                    <a:pt x="1931" y="10770"/>
                    <a:pt x="1931" y="10806"/>
                    <a:pt x="1931" y="10868"/>
                  </a:cubicBezTo>
                  <a:cubicBezTo>
                    <a:pt x="1943" y="10954"/>
                    <a:pt x="1992" y="11028"/>
                    <a:pt x="2091" y="11077"/>
                  </a:cubicBezTo>
                  <a:cubicBezTo>
                    <a:pt x="2152" y="11114"/>
                    <a:pt x="2238" y="11138"/>
                    <a:pt x="2361" y="11188"/>
                  </a:cubicBezTo>
                  <a:cubicBezTo>
                    <a:pt x="2509" y="11089"/>
                    <a:pt x="2668" y="10966"/>
                    <a:pt x="2841" y="10843"/>
                  </a:cubicBezTo>
                  <a:cubicBezTo>
                    <a:pt x="2902" y="10782"/>
                    <a:pt x="2963" y="10757"/>
                    <a:pt x="3013" y="10757"/>
                  </a:cubicBezTo>
                  <a:cubicBezTo>
                    <a:pt x="3050" y="10770"/>
                    <a:pt x="3086" y="10782"/>
                    <a:pt x="3123" y="10819"/>
                  </a:cubicBezTo>
                  <a:cubicBezTo>
                    <a:pt x="3136" y="10843"/>
                    <a:pt x="3160" y="10880"/>
                    <a:pt x="3197" y="10929"/>
                  </a:cubicBezTo>
                  <a:cubicBezTo>
                    <a:pt x="3345" y="11188"/>
                    <a:pt x="3554" y="11409"/>
                    <a:pt x="3812" y="11606"/>
                  </a:cubicBezTo>
                  <a:cubicBezTo>
                    <a:pt x="4045" y="11778"/>
                    <a:pt x="4303" y="11925"/>
                    <a:pt x="4599" y="12036"/>
                  </a:cubicBezTo>
                  <a:cubicBezTo>
                    <a:pt x="4700" y="12063"/>
                    <a:pt x="4788" y="12077"/>
                    <a:pt x="4856" y="12077"/>
                  </a:cubicBezTo>
                  <a:cubicBezTo>
                    <a:pt x="4879" y="12077"/>
                    <a:pt x="4900" y="12076"/>
                    <a:pt x="4918" y="12073"/>
                  </a:cubicBezTo>
                  <a:cubicBezTo>
                    <a:pt x="4918" y="12060"/>
                    <a:pt x="4930" y="12060"/>
                    <a:pt x="4943" y="12060"/>
                  </a:cubicBezTo>
                  <a:cubicBezTo>
                    <a:pt x="4832" y="11925"/>
                    <a:pt x="4771" y="11851"/>
                    <a:pt x="4746" y="11827"/>
                  </a:cubicBezTo>
                  <a:cubicBezTo>
                    <a:pt x="4660" y="11692"/>
                    <a:pt x="4586" y="11581"/>
                    <a:pt x="4549" y="11458"/>
                  </a:cubicBezTo>
                  <a:cubicBezTo>
                    <a:pt x="4549" y="11446"/>
                    <a:pt x="4537" y="11433"/>
                    <a:pt x="4537" y="11421"/>
                  </a:cubicBezTo>
                  <a:cubicBezTo>
                    <a:pt x="4500" y="11421"/>
                    <a:pt x="4463" y="11409"/>
                    <a:pt x="4426" y="11397"/>
                  </a:cubicBezTo>
                  <a:cubicBezTo>
                    <a:pt x="4328" y="11335"/>
                    <a:pt x="4254" y="11249"/>
                    <a:pt x="4193" y="11151"/>
                  </a:cubicBezTo>
                  <a:cubicBezTo>
                    <a:pt x="4168" y="11126"/>
                    <a:pt x="4156" y="11114"/>
                    <a:pt x="4144" y="11114"/>
                  </a:cubicBezTo>
                  <a:cubicBezTo>
                    <a:pt x="4119" y="11114"/>
                    <a:pt x="4107" y="11126"/>
                    <a:pt x="4094" y="11138"/>
                  </a:cubicBezTo>
                  <a:cubicBezTo>
                    <a:pt x="4070" y="11151"/>
                    <a:pt x="4058" y="11188"/>
                    <a:pt x="4033" y="11249"/>
                  </a:cubicBezTo>
                  <a:cubicBezTo>
                    <a:pt x="4008" y="11286"/>
                    <a:pt x="3984" y="11311"/>
                    <a:pt x="3947" y="11335"/>
                  </a:cubicBezTo>
                  <a:cubicBezTo>
                    <a:pt x="3922" y="11347"/>
                    <a:pt x="3898" y="11347"/>
                    <a:pt x="3873" y="11347"/>
                  </a:cubicBezTo>
                  <a:cubicBezTo>
                    <a:pt x="3750" y="11347"/>
                    <a:pt x="3664" y="11347"/>
                    <a:pt x="3603" y="11323"/>
                  </a:cubicBezTo>
                  <a:cubicBezTo>
                    <a:pt x="3578" y="11286"/>
                    <a:pt x="3541" y="11274"/>
                    <a:pt x="3492" y="11274"/>
                  </a:cubicBezTo>
                  <a:cubicBezTo>
                    <a:pt x="3492" y="11249"/>
                    <a:pt x="3492" y="11224"/>
                    <a:pt x="3504" y="11188"/>
                  </a:cubicBezTo>
                  <a:cubicBezTo>
                    <a:pt x="3576" y="11249"/>
                    <a:pt x="3657" y="11277"/>
                    <a:pt x="3747" y="11277"/>
                  </a:cubicBezTo>
                  <a:cubicBezTo>
                    <a:pt x="3764" y="11277"/>
                    <a:pt x="3781" y="11276"/>
                    <a:pt x="3799" y="11274"/>
                  </a:cubicBezTo>
                  <a:cubicBezTo>
                    <a:pt x="3836" y="11261"/>
                    <a:pt x="3861" y="11249"/>
                    <a:pt x="3885" y="11237"/>
                  </a:cubicBezTo>
                  <a:cubicBezTo>
                    <a:pt x="3922" y="11224"/>
                    <a:pt x="3947" y="11188"/>
                    <a:pt x="3972" y="11126"/>
                  </a:cubicBezTo>
                  <a:lnTo>
                    <a:pt x="4131" y="10868"/>
                  </a:lnTo>
                  <a:cubicBezTo>
                    <a:pt x="4168" y="10819"/>
                    <a:pt x="4193" y="10806"/>
                    <a:pt x="4217" y="10806"/>
                  </a:cubicBezTo>
                  <a:cubicBezTo>
                    <a:pt x="4242" y="10819"/>
                    <a:pt x="4254" y="10856"/>
                    <a:pt x="4254" y="10929"/>
                  </a:cubicBezTo>
                  <a:cubicBezTo>
                    <a:pt x="4254" y="11003"/>
                    <a:pt x="4279" y="11077"/>
                    <a:pt x="4328" y="11151"/>
                  </a:cubicBezTo>
                  <a:cubicBezTo>
                    <a:pt x="4377" y="11212"/>
                    <a:pt x="4439" y="11249"/>
                    <a:pt x="4500" y="11261"/>
                  </a:cubicBezTo>
                  <a:cubicBezTo>
                    <a:pt x="4500" y="11212"/>
                    <a:pt x="4488" y="11151"/>
                    <a:pt x="4488" y="11089"/>
                  </a:cubicBezTo>
                  <a:cubicBezTo>
                    <a:pt x="4488" y="11015"/>
                    <a:pt x="4500" y="10893"/>
                    <a:pt x="4512" y="10720"/>
                  </a:cubicBezTo>
                  <a:lnTo>
                    <a:pt x="4525" y="10597"/>
                  </a:lnTo>
                  <a:cubicBezTo>
                    <a:pt x="4512" y="10585"/>
                    <a:pt x="4488" y="10561"/>
                    <a:pt x="4476" y="10536"/>
                  </a:cubicBezTo>
                  <a:cubicBezTo>
                    <a:pt x="4402" y="10450"/>
                    <a:pt x="4353" y="10389"/>
                    <a:pt x="4316" y="10339"/>
                  </a:cubicBezTo>
                  <a:cubicBezTo>
                    <a:pt x="4254" y="10266"/>
                    <a:pt x="4230" y="10204"/>
                    <a:pt x="4230" y="10143"/>
                  </a:cubicBezTo>
                  <a:cubicBezTo>
                    <a:pt x="4181" y="10241"/>
                    <a:pt x="4082" y="10376"/>
                    <a:pt x="3922" y="10524"/>
                  </a:cubicBezTo>
                  <a:cubicBezTo>
                    <a:pt x="3861" y="10585"/>
                    <a:pt x="3812" y="10622"/>
                    <a:pt x="3775" y="10634"/>
                  </a:cubicBezTo>
                  <a:cubicBezTo>
                    <a:pt x="3756" y="10641"/>
                    <a:pt x="3738" y="10644"/>
                    <a:pt x="3718" y="10644"/>
                  </a:cubicBezTo>
                  <a:cubicBezTo>
                    <a:pt x="3698" y="10644"/>
                    <a:pt x="3676" y="10641"/>
                    <a:pt x="3652" y="10634"/>
                  </a:cubicBezTo>
                  <a:cubicBezTo>
                    <a:pt x="3529" y="10634"/>
                    <a:pt x="3418" y="10597"/>
                    <a:pt x="3345" y="10524"/>
                  </a:cubicBezTo>
                  <a:cubicBezTo>
                    <a:pt x="3246" y="10438"/>
                    <a:pt x="3197" y="10352"/>
                    <a:pt x="3209" y="10241"/>
                  </a:cubicBezTo>
                  <a:lnTo>
                    <a:pt x="3172" y="10216"/>
                  </a:lnTo>
                  <a:cubicBezTo>
                    <a:pt x="3111" y="10339"/>
                    <a:pt x="3025" y="10450"/>
                    <a:pt x="2914" y="10524"/>
                  </a:cubicBezTo>
                  <a:cubicBezTo>
                    <a:pt x="2817" y="10599"/>
                    <a:pt x="2702" y="10637"/>
                    <a:pt x="2592" y="10637"/>
                  </a:cubicBezTo>
                  <a:cubicBezTo>
                    <a:pt x="2576" y="10637"/>
                    <a:pt x="2561" y="10636"/>
                    <a:pt x="2545" y="10634"/>
                  </a:cubicBezTo>
                  <a:cubicBezTo>
                    <a:pt x="2410" y="10622"/>
                    <a:pt x="2300" y="10561"/>
                    <a:pt x="2201" y="10462"/>
                  </a:cubicBezTo>
                  <a:cubicBezTo>
                    <a:pt x="2115" y="10352"/>
                    <a:pt x="2066" y="10229"/>
                    <a:pt x="2066" y="10093"/>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24"/>
            <p:cNvSpPr/>
            <p:nvPr/>
          </p:nvSpPr>
          <p:spPr>
            <a:xfrm>
              <a:off x="-13831156" y="-5588557"/>
              <a:ext cx="901490" cy="1065014"/>
            </a:xfrm>
            <a:custGeom>
              <a:rect b="b" l="l" r="r" t="t"/>
              <a:pathLst>
                <a:path extrusionOk="0" h="22730" w="19240">
                  <a:moveTo>
                    <a:pt x="5864" y="4338"/>
                  </a:moveTo>
                  <a:cubicBezTo>
                    <a:pt x="5975" y="4338"/>
                    <a:pt x="6061" y="4363"/>
                    <a:pt x="6110" y="4388"/>
                  </a:cubicBezTo>
                  <a:cubicBezTo>
                    <a:pt x="6171" y="4412"/>
                    <a:pt x="6221" y="4474"/>
                    <a:pt x="6282" y="4547"/>
                  </a:cubicBezTo>
                  <a:cubicBezTo>
                    <a:pt x="6454" y="4756"/>
                    <a:pt x="6565" y="4941"/>
                    <a:pt x="6614" y="5125"/>
                  </a:cubicBezTo>
                  <a:cubicBezTo>
                    <a:pt x="6688" y="5371"/>
                    <a:pt x="6675" y="5592"/>
                    <a:pt x="6577" y="5789"/>
                  </a:cubicBezTo>
                  <a:lnTo>
                    <a:pt x="6479" y="5789"/>
                  </a:lnTo>
                  <a:cubicBezTo>
                    <a:pt x="6466" y="5752"/>
                    <a:pt x="6454" y="5703"/>
                    <a:pt x="6466" y="5654"/>
                  </a:cubicBezTo>
                  <a:cubicBezTo>
                    <a:pt x="6491" y="5592"/>
                    <a:pt x="6503" y="5543"/>
                    <a:pt x="6516" y="5519"/>
                  </a:cubicBezTo>
                  <a:cubicBezTo>
                    <a:pt x="6589" y="5285"/>
                    <a:pt x="6491" y="4990"/>
                    <a:pt x="6221" y="4658"/>
                  </a:cubicBezTo>
                  <a:cubicBezTo>
                    <a:pt x="6159" y="4572"/>
                    <a:pt x="6098" y="4523"/>
                    <a:pt x="6048" y="4498"/>
                  </a:cubicBezTo>
                  <a:cubicBezTo>
                    <a:pt x="5975" y="4449"/>
                    <a:pt x="5876" y="4437"/>
                    <a:pt x="5753" y="4437"/>
                  </a:cubicBezTo>
                  <a:cubicBezTo>
                    <a:pt x="5471" y="4461"/>
                    <a:pt x="5225" y="4572"/>
                    <a:pt x="5004" y="4781"/>
                  </a:cubicBezTo>
                  <a:cubicBezTo>
                    <a:pt x="4782" y="4978"/>
                    <a:pt x="4659" y="5224"/>
                    <a:pt x="4622" y="5494"/>
                  </a:cubicBezTo>
                  <a:cubicBezTo>
                    <a:pt x="4573" y="5383"/>
                    <a:pt x="4586" y="5236"/>
                    <a:pt x="4672" y="5051"/>
                  </a:cubicBezTo>
                  <a:cubicBezTo>
                    <a:pt x="4782" y="4842"/>
                    <a:pt x="4954" y="4670"/>
                    <a:pt x="5163" y="4535"/>
                  </a:cubicBezTo>
                  <a:cubicBezTo>
                    <a:pt x="5385" y="4400"/>
                    <a:pt x="5618" y="4338"/>
                    <a:pt x="5864" y="4338"/>
                  </a:cubicBezTo>
                  <a:close/>
                  <a:moveTo>
                    <a:pt x="5569" y="4793"/>
                  </a:moveTo>
                  <a:cubicBezTo>
                    <a:pt x="5692" y="4806"/>
                    <a:pt x="5790" y="4830"/>
                    <a:pt x="5889" y="4904"/>
                  </a:cubicBezTo>
                  <a:cubicBezTo>
                    <a:pt x="5987" y="4965"/>
                    <a:pt x="6048" y="5051"/>
                    <a:pt x="6085" y="5150"/>
                  </a:cubicBezTo>
                  <a:cubicBezTo>
                    <a:pt x="6110" y="5211"/>
                    <a:pt x="6122" y="5310"/>
                    <a:pt x="6122" y="5445"/>
                  </a:cubicBezTo>
                  <a:cubicBezTo>
                    <a:pt x="6122" y="5555"/>
                    <a:pt x="6110" y="5666"/>
                    <a:pt x="6110" y="5764"/>
                  </a:cubicBezTo>
                  <a:cubicBezTo>
                    <a:pt x="6098" y="5875"/>
                    <a:pt x="6085" y="5949"/>
                    <a:pt x="6061" y="5998"/>
                  </a:cubicBezTo>
                  <a:cubicBezTo>
                    <a:pt x="6012" y="6109"/>
                    <a:pt x="5901" y="6182"/>
                    <a:pt x="5766" y="6219"/>
                  </a:cubicBezTo>
                  <a:cubicBezTo>
                    <a:pt x="5680" y="6244"/>
                    <a:pt x="5557" y="6256"/>
                    <a:pt x="5385" y="6256"/>
                  </a:cubicBezTo>
                  <a:cubicBezTo>
                    <a:pt x="5299" y="6256"/>
                    <a:pt x="5225" y="6244"/>
                    <a:pt x="5188" y="6232"/>
                  </a:cubicBezTo>
                  <a:cubicBezTo>
                    <a:pt x="5114" y="6219"/>
                    <a:pt x="5053" y="6195"/>
                    <a:pt x="5004" y="6158"/>
                  </a:cubicBezTo>
                  <a:cubicBezTo>
                    <a:pt x="4930" y="6084"/>
                    <a:pt x="4893" y="5973"/>
                    <a:pt x="4881" y="5814"/>
                  </a:cubicBezTo>
                  <a:cubicBezTo>
                    <a:pt x="4868" y="5629"/>
                    <a:pt x="4905" y="5433"/>
                    <a:pt x="4967" y="5248"/>
                  </a:cubicBezTo>
                  <a:cubicBezTo>
                    <a:pt x="5028" y="5076"/>
                    <a:pt x="5102" y="4965"/>
                    <a:pt x="5188" y="4904"/>
                  </a:cubicBezTo>
                  <a:cubicBezTo>
                    <a:pt x="5299" y="4818"/>
                    <a:pt x="5422" y="4793"/>
                    <a:pt x="5569" y="4793"/>
                  </a:cubicBezTo>
                  <a:close/>
                  <a:moveTo>
                    <a:pt x="1401" y="3960"/>
                  </a:moveTo>
                  <a:cubicBezTo>
                    <a:pt x="1408" y="3960"/>
                    <a:pt x="1417" y="3963"/>
                    <a:pt x="1426" y="3970"/>
                  </a:cubicBezTo>
                  <a:cubicBezTo>
                    <a:pt x="1352" y="4314"/>
                    <a:pt x="1266" y="4683"/>
                    <a:pt x="1168" y="5051"/>
                  </a:cubicBezTo>
                  <a:cubicBezTo>
                    <a:pt x="1119" y="5248"/>
                    <a:pt x="1082" y="5408"/>
                    <a:pt x="1070" y="5506"/>
                  </a:cubicBezTo>
                  <a:lnTo>
                    <a:pt x="1045" y="5838"/>
                  </a:lnTo>
                  <a:cubicBezTo>
                    <a:pt x="1020" y="6023"/>
                    <a:pt x="1008" y="6133"/>
                    <a:pt x="1008" y="6158"/>
                  </a:cubicBezTo>
                  <a:cubicBezTo>
                    <a:pt x="1008" y="6232"/>
                    <a:pt x="1020" y="6342"/>
                    <a:pt x="1045" y="6465"/>
                  </a:cubicBezTo>
                  <a:cubicBezTo>
                    <a:pt x="1070" y="6625"/>
                    <a:pt x="1094" y="6748"/>
                    <a:pt x="1119" y="6859"/>
                  </a:cubicBezTo>
                  <a:cubicBezTo>
                    <a:pt x="1156" y="6957"/>
                    <a:pt x="1217" y="7104"/>
                    <a:pt x="1315" y="7301"/>
                  </a:cubicBezTo>
                  <a:cubicBezTo>
                    <a:pt x="1402" y="7498"/>
                    <a:pt x="1463" y="7645"/>
                    <a:pt x="1500" y="7756"/>
                  </a:cubicBezTo>
                  <a:cubicBezTo>
                    <a:pt x="1512" y="7793"/>
                    <a:pt x="1524" y="7854"/>
                    <a:pt x="1549" y="7953"/>
                  </a:cubicBezTo>
                  <a:cubicBezTo>
                    <a:pt x="1574" y="8026"/>
                    <a:pt x="1598" y="8088"/>
                    <a:pt x="1623" y="8137"/>
                  </a:cubicBezTo>
                  <a:cubicBezTo>
                    <a:pt x="1561" y="8112"/>
                    <a:pt x="1512" y="8051"/>
                    <a:pt x="1475" y="7940"/>
                  </a:cubicBezTo>
                  <a:lnTo>
                    <a:pt x="1119" y="7154"/>
                  </a:lnTo>
                  <a:cubicBezTo>
                    <a:pt x="1057" y="6994"/>
                    <a:pt x="1020" y="6895"/>
                    <a:pt x="996" y="6834"/>
                  </a:cubicBezTo>
                  <a:cubicBezTo>
                    <a:pt x="984" y="6773"/>
                    <a:pt x="959" y="6662"/>
                    <a:pt x="934" y="6490"/>
                  </a:cubicBezTo>
                  <a:cubicBezTo>
                    <a:pt x="898" y="6355"/>
                    <a:pt x="885" y="6244"/>
                    <a:pt x="885" y="6146"/>
                  </a:cubicBezTo>
                  <a:cubicBezTo>
                    <a:pt x="885" y="6121"/>
                    <a:pt x="898" y="6023"/>
                    <a:pt x="922" y="5838"/>
                  </a:cubicBezTo>
                  <a:cubicBezTo>
                    <a:pt x="934" y="5691"/>
                    <a:pt x="947" y="5580"/>
                    <a:pt x="959" y="5506"/>
                  </a:cubicBezTo>
                  <a:cubicBezTo>
                    <a:pt x="959" y="5433"/>
                    <a:pt x="984" y="5297"/>
                    <a:pt x="1033" y="5125"/>
                  </a:cubicBezTo>
                  <a:cubicBezTo>
                    <a:pt x="1168" y="4633"/>
                    <a:pt x="1266" y="4277"/>
                    <a:pt x="1352" y="4043"/>
                  </a:cubicBezTo>
                  <a:cubicBezTo>
                    <a:pt x="1362" y="3988"/>
                    <a:pt x="1378" y="3960"/>
                    <a:pt x="1401" y="3960"/>
                  </a:cubicBezTo>
                  <a:close/>
                  <a:moveTo>
                    <a:pt x="6046" y="1"/>
                  </a:moveTo>
                  <a:cubicBezTo>
                    <a:pt x="5502" y="1"/>
                    <a:pt x="4968" y="64"/>
                    <a:pt x="4450" y="183"/>
                  </a:cubicBezTo>
                  <a:cubicBezTo>
                    <a:pt x="3946" y="294"/>
                    <a:pt x="3455" y="466"/>
                    <a:pt x="3012" y="700"/>
                  </a:cubicBezTo>
                  <a:cubicBezTo>
                    <a:pt x="2828" y="823"/>
                    <a:pt x="2655" y="945"/>
                    <a:pt x="2483" y="1081"/>
                  </a:cubicBezTo>
                  <a:cubicBezTo>
                    <a:pt x="1906" y="1523"/>
                    <a:pt x="1414" y="2064"/>
                    <a:pt x="1008" y="2667"/>
                  </a:cubicBezTo>
                  <a:cubicBezTo>
                    <a:pt x="602" y="3293"/>
                    <a:pt x="307" y="3957"/>
                    <a:pt x="148" y="4646"/>
                  </a:cubicBezTo>
                  <a:cubicBezTo>
                    <a:pt x="37" y="5113"/>
                    <a:pt x="0" y="5543"/>
                    <a:pt x="12" y="5949"/>
                  </a:cubicBezTo>
                  <a:cubicBezTo>
                    <a:pt x="37" y="6367"/>
                    <a:pt x="135" y="6834"/>
                    <a:pt x="320" y="7350"/>
                  </a:cubicBezTo>
                  <a:cubicBezTo>
                    <a:pt x="406" y="7596"/>
                    <a:pt x="590" y="8051"/>
                    <a:pt x="885" y="8703"/>
                  </a:cubicBezTo>
                  <a:cubicBezTo>
                    <a:pt x="1156" y="9317"/>
                    <a:pt x="1352" y="9846"/>
                    <a:pt x="1475" y="10276"/>
                  </a:cubicBezTo>
                  <a:cubicBezTo>
                    <a:pt x="1647" y="10866"/>
                    <a:pt x="1733" y="11419"/>
                    <a:pt x="1733" y="11923"/>
                  </a:cubicBezTo>
                  <a:cubicBezTo>
                    <a:pt x="1733" y="12107"/>
                    <a:pt x="1721" y="12303"/>
                    <a:pt x="1697" y="12524"/>
                  </a:cubicBezTo>
                  <a:lnTo>
                    <a:pt x="1697" y="12524"/>
                  </a:lnTo>
                  <a:cubicBezTo>
                    <a:pt x="1698" y="12520"/>
                    <a:pt x="1700" y="12514"/>
                    <a:pt x="1709" y="12514"/>
                  </a:cubicBezTo>
                  <a:cubicBezTo>
                    <a:pt x="1918" y="12452"/>
                    <a:pt x="2176" y="12415"/>
                    <a:pt x="2459" y="12378"/>
                  </a:cubicBezTo>
                  <a:cubicBezTo>
                    <a:pt x="2508" y="12378"/>
                    <a:pt x="2557" y="12366"/>
                    <a:pt x="2619" y="12366"/>
                  </a:cubicBezTo>
                  <a:cubicBezTo>
                    <a:pt x="2619" y="12366"/>
                    <a:pt x="2619" y="12366"/>
                    <a:pt x="2606" y="12354"/>
                  </a:cubicBezTo>
                  <a:cubicBezTo>
                    <a:pt x="2594" y="12341"/>
                    <a:pt x="2582" y="12329"/>
                    <a:pt x="2582" y="12305"/>
                  </a:cubicBezTo>
                  <a:lnTo>
                    <a:pt x="2582" y="12182"/>
                  </a:lnTo>
                  <a:cubicBezTo>
                    <a:pt x="2582" y="12145"/>
                    <a:pt x="2569" y="12083"/>
                    <a:pt x="2545" y="12009"/>
                  </a:cubicBezTo>
                  <a:cubicBezTo>
                    <a:pt x="2508" y="11874"/>
                    <a:pt x="2483" y="11776"/>
                    <a:pt x="2483" y="11702"/>
                  </a:cubicBezTo>
                  <a:lnTo>
                    <a:pt x="2471" y="11542"/>
                  </a:lnTo>
                  <a:cubicBezTo>
                    <a:pt x="2459" y="11493"/>
                    <a:pt x="2446" y="11444"/>
                    <a:pt x="2422" y="11383"/>
                  </a:cubicBezTo>
                  <a:cubicBezTo>
                    <a:pt x="2397" y="11309"/>
                    <a:pt x="2385" y="11247"/>
                    <a:pt x="2373" y="11210"/>
                  </a:cubicBezTo>
                  <a:cubicBezTo>
                    <a:pt x="2348" y="11161"/>
                    <a:pt x="2324" y="11051"/>
                    <a:pt x="2287" y="10891"/>
                  </a:cubicBezTo>
                  <a:cubicBezTo>
                    <a:pt x="2262" y="10756"/>
                    <a:pt x="2225" y="10657"/>
                    <a:pt x="2201" y="10571"/>
                  </a:cubicBezTo>
                  <a:cubicBezTo>
                    <a:pt x="2151" y="10473"/>
                    <a:pt x="2127" y="10399"/>
                    <a:pt x="2102" y="10338"/>
                  </a:cubicBezTo>
                  <a:cubicBezTo>
                    <a:pt x="2102" y="10338"/>
                    <a:pt x="2078" y="10239"/>
                    <a:pt x="2029" y="10067"/>
                  </a:cubicBezTo>
                  <a:cubicBezTo>
                    <a:pt x="1967" y="9870"/>
                    <a:pt x="1930" y="9723"/>
                    <a:pt x="1906" y="9625"/>
                  </a:cubicBezTo>
                  <a:cubicBezTo>
                    <a:pt x="1906" y="9563"/>
                    <a:pt x="1893" y="9526"/>
                    <a:pt x="1893" y="9489"/>
                  </a:cubicBezTo>
                  <a:cubicBezTo>
                    <a:pt x="1881" y="9440"/>
                    <a:pt x="1869" y="9391"/>
                    <a:pt x="1844" y="9366"/>
                  </a:cubicBezTo>
                  <a:cubicBezTo>
                    <a:pt x="1844" y="9358"/>
                    <a:pt x="1850" y="9349"/>
                    <a:pt x="1858" y="9349"/>
                  </a:cubicBezTo>
                  <a:cubicBezTo>
                    <a:pt x="1861" y="9349"/>
                    <a:pt x="1865" y="9351"/>
                    <a:pt x="1869" y="9354"/>
                  </a:cubicBezTo>
                  <a:cubicBezTo>
                    <a:pt x="1881" y="9354"/>
                    <a:pt x="1893" y="9366"/>
                    <a:pt x="1893" y="9366"/>
                  </a:cubicBezTo>
                  <a:cubicBezTo>
                    <a:pt x="1930" y="9416"/>
                    <a:pt x="1955" y="9489"/>
                    <a:pt x="1955" y="9625"/>
                  </a:cubicBezTo>
                  <a:cubicBezTo>
                    <a:pt x="1967" y="9711"/>
                    <a:pt x="1992" y="9809"/>
                    <a:pt x="2029" y="9907"/>
                  </a:cubicBezTo>
                  <a:cubicBezTo>
                    <a:pt x="2078" y="10055"/>
                    <a:pt x="2151" y="10264"/>
                    <a:pt x="2250" y="10547"/>
                  </a:cubicBezTo>
                  <a:lnTo>
                    <a:pt x="2422" y="11149"/>
                  </a:lnTo>
                  <a:cubicBezTo>
                    <a:pt x="2471" y="11333"/>
                    <a:pt x="2496" y="11481"/>
                    <a:pt x="2508" y="11579"/>
                  </a:cubicBezTo>
                  <a:cubicBezTo>
                    <a:pt x="2533" y="11764"/>
                    <a:pt x="2557" y="11874"/>
                    <a:pt x="2569" y="11936"/>
                  </a:cubicBezTo>
                  <a:cubicBezTo>
                    <a:pt x="2606" y="12034"/>
                    <a:pt x="2619" y="12096"/>
                    <a:pt x="2619" y="12120"/>
                  </a:cubicBezTo>
                  <a:cubicBezTo>
                    <a:pt x="2631" y="12145"/>
                    <a:pt x="2631" y="12194"/>
                    <a:pt x="2619" y="12255"/>
                  </a:cubicBezTo>
                  <a:cubicBezTo>
                    <a:pt x="2619" y="12305"/>
                    <a:pt x="2631" y="12329"/>
                    <a:pt x="2655" y="12366"/>
                  </a:cubicBezTo>
                  <a:cubicBezTo>
                    <a:pt x="2803" y="12354"/>
                    <a:pt x="2987" y="12329"/>
                    <a:pt x="3209" y="12317"/>
                  </a:cubicBezTo>
                  <a:cubicBezTo>
                    <a:pt x="3442" y="12305"/>
                    <a:pt x="3614" y="12305"/>
                    <a:pt x="3737" y="12305"/>
                  </a:cubicBezTo>
                  <a:cubicBezTo>
                    <a:pt x="3860" y="12317"/>
                    <a:pt x="4032" y="12341"/>
                    <a:pt x="4229" y="12391"/>
                  </a:cubicBezTo>
                  <a:cubicBezTo>
                    <a:pt x="4303" y="12415"/>
                    <a:pt x="4377" y="12427"/>
                    <a:pt x="4426" y="12440"/>
                  </a:cubicBezTo>
                  <a:cubicBezTo>
                    <a:pt x="4426" y="12415"/>
                    <a:pt x="4426" y="12391"/>
                    <a:pt x="4413" y="12354"/>
                  </a:cubicBezTo>
                  <a:lnTo>
                    <a:pt x="4254" y="10276"/>
                  </a:lnTo>
                  <a:cubicBezTo>
                    <a:pt x="4229" y="10006"/>
                    <a:pt x="4217" y="9772"/>
                    <a:pt x="4217" y="9575"/>
                  </a:cubicBezTo>
                  <a:lnTo>
                    <a:pt x="4217" y="9194"/>
                  </a:lnTo>
                  <a:cubicBezTo>
                    <a:pt x="4217" y="9047"/>
                    <a:pt x="4204" y="8924"/>
                    <a:pt x="4192" y="8826"/>
                  </a:cubicBezTo>
                  <a:cubicBezTo>
                    <a:pt x="4192" y="8739"/>
                    <a:pt x="4168" y="8629"/>
                    <a:pt x="4143" y="8481"/>
                  </a:cubicBezTo>
                  <a:cubicBezTo>
                    <a:pt x="4118" y="8321"/>
                    <a:pt x="4094" y="8199"/>
                    <a:pt x="4094" y="8137"/>
                  </a:cubicBezTo>
                  <a:cubicBezTo>
                    <a:pt x="4069" y="7953"/>
                    <a:pt x="4057" y="7744"/>
                    <a:pt x="4069" y="7473"/>
                  </a:cubicBezTo>
                  <a:lnTo>
                    <a:pt x="4082" y="6822"/>
                  </a:lnTo>
                  <a:cubicBezTo>
                    <a:pt x="4082" y="6600"/>
                    <a:pt x="4057" y="6355"/>
                    <a:pt x="4032" y="6109"/>
                  </a:cubicBezTo>
                  <a:cubicBezTo>
                    <a:pt x="4032" y="6023"/>
                    <a:pt x="4032" y="5973"/>
                    <a:pt x="4045" y="5937"/>
                  </a:cubicBezTo>
                  <a:cubicBezTo>
                    <a:pt x="4057" y="5912"/>
                    <a:pt x="4069" y="5887"/>
                    <a:pt x="4094" y="5875"/>
                  </a:cubicBezTo>
                  <a:cubicBezTo>
                    <a:pt x="4131" y="5863"/>
                    <a:pt x="4155" y="5863"/>
                    <a:pt x="4180" y="5863"/>
                  </a:cubicBezTo>
                  <a:cubicBezTo>
                    <a:pt x="4204" y="5875"/>
                    <a:pt x="4229" y="5924"/>
                    <a:pt x="4241" y="5986"/>
                  </a:cubicBezTo>
                  <a:cubicBezTo>
                    <a:pt x="4266" y="6035"/>
                    <a:pt x="4278" y="6084"/>
                    <a:pt x="4278" y="6146"/>
                  </a:cubicBezTo>
                  <a:cubicBezTo>
                    <a:pt x="4893" y="6650"/>
                    <a:pt x="5631" y="7055"/>
                    <a:pt x="6479" y="7387"/>
                  </a:cubicBezTo>
                  <a:cubicBezTo>
                    <a:pt x="7253" y="7682"/>
                    <a:pt x="8175" y="7928"/>
                    <a:pt x="9233" y="8112"/>
                  </a:cubicBezTo>
                  <a:cubicBezTo>
                    <a:pt x="11021" y="8427"/>
                    <a:pt x="12916" y="8588"/>
                    <a:pt x="14923" y="8588"/>
                  </a:cubicBezTo>
                  <a:cubicBezTo>
                    <a:pt x="15192" y="8588"/>
                    <a:pt x="15463" y="8585"/>
                    <a:pt x="15736" y="8580"/>
                  </a:cubicBezTo>
                  <a:cubicBezTo>
                    <a:pt x="15711" y="8567"/>
                    <a:pt x="15699" y="8555"/>
                    <a:pt x="15687" y="8530"/>
                  </a:cubicBezTo>
                  <a:cubicBezTo>
                    <a:pt x="15613" y="8444"/>
                    <a:pt x="15564" y="8371"/>
                    <a:pt x="15527" y="8309"/>
                  </a:cubicBezTo>
                  <a:cubicBezTo>
                    <a:pt x="15453" y="8199"/>
                    <a:pt x="15404" y="8125"/>
                    <a:pt x="15355" y="8088"/>
                  </a:cubicBezTo>
                  <a:lnTo>
                    <a:pt x="15183" y="7854"/>
                  </a:lnTo>
                  <a:cubicBezTo>
                    <a:pt x="15023" y="7633"/>
                    <a:pt x="14900" y="7449"/>
                    <a:pt x="14801" y="7301"/>
                  </a:cubicBezTo>
                  <a:cubicBezTo>
                    <a:pt x="14777" y="7264"/>
                    <a:pt x="14752" y="7227"/>
                    <a:pt x="14728" y="7178"/>
                  </a:cubicBezTo>
                  <a:cubicBezTo>
                    <a:pt x="14408" y="7215"/>
                    <a:pt x="14076" y="7252"/>
                    <a:pt x="13744" y="7264"/>
                  </a:cubicBezTo>
                  <a:cubicBezTo>
                    <a:pt x="13422" y="7280"/>
                    <a:pt x="13086" y="7289"/>
                    <a:pt x="12737" y="7289"/>
                  </a:cubicBezTo>
                  <a:cubicBezTo>
                    <a:pt x="12287" y="7289"/>
                    <a:pt x="11814" y="7274"/>
                    <a:pt x="11322" y="7240"/>
                  </a:cubicBezTo>
                  <a:cubicBezTo>
                    <a:pt x="11175" y="7240"/>
                    <a:pt x="11064" y="7215"/>
                    <a:pt x="11003" y="7166"/>
                  </a:cubicBezTo>
                  <a:cubicBezTo>
                    <a:pt x="10929" y="7129"/>
                    <a:pt x="10868" y="7043"/>
                    <a:pt x="10818" y="6932"/>
                  </a:cubicBezTo>
                  <a:cubicBezTo>
                    <a:pt x="10745" y="6773"/>
                    <a:pt x="10695" y="6686"/>
                    <a:pt x="10683" y="6662"/>
                  </a:cubicBezTo>
                  <a:cubicBezTo>
                    <a:pt x="10646" y="6613"/>
                    <a:pt x="10634" y="6588"/>
                    <a:pt x="10622" y="6576"/>
                  </a:cubicBezTo>
                  <a:cubicBezTo>
                    <a:pt x="10609" y="6539"/>
                    <a:pt x="10597" y="6502"/>
                    <a:pt x="10597" y="6465"/>
                  </a:cubicBezTo>
                  <a:cubicBezTo>
                    <a:pt x="10609" y="6416"/>
                    <a:pt x="10646" y="6379"/>
                    <a:pt x="10708" y="6342"/>
                  </a:cubicBezTo>
                  <a:cubicBezTo>
                    <a:pt x="10794" y="6305"/>
                    <a:pt x="10892" y="6293"/>
                    <a:pt x="11003" y="6293"/>
                  </a:cubicBezTo>
                  <a:cubicBezTo>
                    <a:pt x="11027" y="6293"/>
                    <a:pt x="11126" y="6305"/>
                    <a:pt x="11298" y="6318"/>
                  </a:cubicBezTo>
                  <a:cubicBezTo>
                    <a:pt x="11390" y="6330"/>
                    <a:pt x="11504" y="6336"/>
                    <a:pt x="11640" y="6336"/>
                  </a:cubicBezTo>
                  <a:cubicBezTo>
                    <a:pt x="11777" y="6336"/>
                    <a:pt x="11937" y="6330"/>
                    <a:pt x="12121" y="6318"/>
                  </a:cubicBezTo>
                  <a:lnTo>
                    <a:pt x="14101" y="6195"/>
                  </a:lnTo>
                  <a:cubicBezTo>
                    <a:pt x="13879" y="6047"/>
                    <a:pt x="13695" y="5801"/>
                    <a:pt x="13548" y="5469"/>
                  </a:cubicBezTo>
                  <a:cubicBezTo>
                    <a:pt x="13511" y="5408"/>
                    <a:pt x="13449" y="5236"/>
                    <a:pt x="13351" y="4978"/>
                  </a:cubicBezTo>
                  <a:cubicBezTo>
                    <a:pt x="13265" y="4781"/>
                    <a:pt x="13191" y="4621"/>
                    <a:pt x="13130" y="4498"/>
                  </a:cubicBezTo>
                  <a:cubicBezTo>
                    <a:pt x="13056" y="4363"/>
                    <a:pt x="12945" y="4191"/>
                    <a:pt x="12785" y="3994"/>
                  </a:cubicBezTo>
                  <a:cubicBezTo>
                    <a:pt x="12626" y="3785"/>
                    <a:pt x="12490" y="3625"/>
                    <a:pt x="12417" y="3515"/>
                  </a:cubicBezTo>
                  <a:cubicBezTo>
                    <a:pt x="12367" y="3453"/>
                    <a:pt x="12183" y="3171"/>
                    <a:pt x="11876" y="2667"/>
                  </a:cubicBezTo>
                  <a:cubicBezTo>
                    <a:pt x="11667" y="2322"/>
                    <a:pt x="11470" y="2064"/>
                    <a:pt x="11286" y="1880"/>
                  </a:cubicBezTo>
                  <a:cubicBezTo>
                    <a:pt x="11040" y="1634"/>
                    <a:pt x="10683" y="1388"/>
                    <a:pt x="10216" y="1142"/>
                  </a:cubicBezTo>
                  <a:cubicBezTo>
                    <a:pt x="8962" y="466"/>
                    <a:pt x="7696" y="85"/>
                    <a:pt x="6430" y="11"/>
                  </a:cubicBezTo>
                  <a:cubicBezTo>
                    <a:pt x="6301" y="4"/>
                    <a:pt x="6173" y="1"/>
                    <a:pt x="6046" y="1"/>
                  </a:cubicBezTo>
                  <a:close/>
                  <a:moveTo>
                    <a:pt x="1697" y="12524"/>
                  </a:moveTo>
                  <a:cubicBezTo>
                    <a:pt x="1697" y="12525"/>
                    <a:pt x="1697" y="12526"/>
                    <a:pt x="1697" y="12526"/>
                  </a:cubicBezTo>
                  <a:cubicBezTo>
                    <a:pt x="1697" y="12525"/>
                    <a:pt x="1697" y="12524"/>
                    <a:pt x="1697" y="12524"/>
                  </a:cubicBezTo>
                  <a:close/>
                  <a:moveTo>
                    <a:pt x="4831" y="16066"/>
                  </a:moveTo>
                  <a:lnTo>
                    <a:pt x="4831" y="16066"/>
                  </a:lnTo>
                  <a:cubicBezTo>
                    <a:pt x="4831" y="16067"/>
                    <a:pt x="4831" y="16069"/>
                    <a:pt x="4831" y="16070"/>
                  </a:cubicBezTo>
                  <a:lnTo>
                    <a:pt x="4831" y="16070"/>
                  </a:lnTo>
                  <a:lnTo>
                    <a:pt x="4831" y="16066"/>
                  </a:lnTo>
                  <a:close/>
                  <a:moveTo>
                    <a:pt x="16891" y="11161"/>
                  </a:moveTo>
                  <a:lnTo>
                    <a:pt x="16891" y="11161"/>
                  </a:lnTo>
                  <a:cubicBezTo>
                    <a:pt x="16916" y="11198"/>
                    <a:pt x="16904" y="11272"/>
                    <a:pt x="16854" y="11358"/>
                  </a:cubicBezTo>
                  <a:cubicBezTo>
                    <a:pt x="16621" y="11727"/>
                    <a:pt x="16252" y="12182"/>
                    <a:pt x="15748" y="12723"/>
                  </a:cubicBezTo>
                  <a:cubicBezTo>
                    <a:pt x="15170" y="13349"/>
                    <a:pt x="14777" y="13792"/>
                    <a:pt x="14580" y="14050"/>
                  </a:cubicBezTo>
                  <a:cubicBezTo>
                    <a:pt x="14470" y="14210"/>
                    <a:pt x="14383" y="14333"/>
                    <a:pt x="14322" y="14419"/>
                  </a:cubicBezTo>
                  <a:cubicBezTo>
                    <a:pt x="14211" y="14554"/>
                    <a:pt x="14113" y="14677"/>
                    <a:pt x="14027" y="14763"/>
                  </a:cubicBezTo>
                  <a:cubicBezTo>
                    <a:pt x="13892" y="14886"/>
                    <a:pt x="13781" y="14984"/>
                    <a:pt x="13720" y="15046"/>
                  </a:cubicBezTo>
                  <a:cubicBezTo>
                    <a:pt x="13511" y="15218"/>
                    <a:pt x="13314" y="15439"/>
                    <a:pt x="13105" y="15698"/>
                  </a:cubicBezTo>
                  <a:cubicBezTo>
                    <a:pt x="12982" y="15857"/>
                    <a:pt x="12810" y="16091"/>
                    <a:pt x="12589" y="16411"/>
                  </a:cubicBezTo>
                  <a:lnTo>
                    <a:pt x="12441" y="16386"/>
                  </a:lnTo>
                  <a:lnTo>
                    <a:pt x="13007" y="15661"/>
                  </a:lnTo>
                  <a:cubicBezTo>
                    <a:pt x="13228" y="15366"/>
                    <a:pt x="13412" y="15169"/>
                    <a:pt x="13548" y="15046"/>
                  </a:cubicBezTo>
                  <a:cubicBezTo>
                    <a:pt x="13560" y="15021"/>
                    <a:pt x="13634" y="14972"/>
                    <a:pt x="13757" y="14874"/>
                  </a:cubicBezTo>
                  <a:cubicBezTo>
                    <a:pt x="13843" y="14800"/>
                    <a:pt x="13904" y="14739"/>
                    <a:pt x="13953" y="14689"/>
                  </a:cubicBezTo>
                  <a:cubicBezTo>
                    <a:pt x="14027" y="14616"/>
                    <a:pt x="14101" y="14542"/>
                    <a:pt x="14162" y="14431"/>
                  </a:cubicBezTo>
                  <a:cubicBezTo>
                    <a:pt x="14211" y="14382"/>
                    <a:pt x="14273" y="14284"/>
                    <a:pt x="14359" y="14173"/>
                  </a:cubicBezTo>
                  <a:cubicBezTo>
                    <a:pt x="14568" y="13853"/>
                    <a:pt x="14961" y="13411"/>
                    <a:pt x="15502" y="12845"/>
                  </a:cubicBezTo>
                  <a:cubicBezTo>
                    <a:pt x="16031" y="12280"/>
                    <a:pt x="16412" y="11837"/>
                    <a:pt x="16633" y="11518"/>
                  </a:cubicBezTo>
                  <a:cubicBezTo>
                    <a:pt x="16768" y="11321"/>
                    <a:pt x="16854" y="11198"/>
                    <a:pt x="16891" y="11161"/>
                  </a:cubicBezTo>
                  <a:close/>
                  <a:moveTo>
                    <a:pt x="4327" y="6477"/>
                  </a:moveTo>
                  <a:cubicBezTo>
                    <a:pt x="4327" y="6625"/>
                    <a:pt x="4340" y="6785"/>
                    <a:pt x="4340" y="6945"/>
                  </a:cubicBezTo>
                  <a:cubicBezTo>
                    <a:pt x="4340" y="7424"/>
                    <a:pt x="4352" y="7756"/>
                    <a:pt x="4377" y="7928"/>
                  </a:cubicBezTo>
                  <a:cubicBezTo>
                    <a:pt x="4389" y="8051"/>
                    <a:pt x="4426" y="8235"/>
                    <a:pt x="4463" y="8469"/>
                  </a:cubicBezTo>
                  <a:cubicBezTo>
                    <a:pt x="4487" y="8617"/>
                    <a:pt x="4500" y="8789"/>
                    <a:pt x="4500" y="8998"/>
                  </a:cubicBezTo>
                  <a:cubicBezTo>
                    <a:pt x="4512" y="9108"/>
                    <a:pt x="4512" y="9280"/>
                    <a:pt x="4512" y="9514"/>
                  </a:cubicBezTo>
                  <a:cubicBezTo>
                    <a:pt x="4524" y="9711"/>
                    <a:pt x="4536" y="9956"/>
                    <a:pt x="4561" y="10239"/>
                  </a:cubicBezTo>
                  <a:lnTo>
                    <a:pt x="4733" y="12145"/>
                  </a:lnTo>
                  <a:cubicBezTo>
                    <a:pt x="4745" y="12280"/>
                    <a:pt x="4733" y="12378"/>
                    <a:pt x="4696" y="12440"/>
                  </a:cubicBezTo>
                  <a:cubicBezTo>
                    <a:pt x="4684" y="12452"/>
                    <a:pt x="4672" y="12477"/>
                    <a:pt x="4647" y="12489"/>
                  </a:cubicBezTo>
                  <a:cubicBezTo>
                    <a:pt x="4684" y="12489"/>
                    <a:pt x="4708" y="12501"/>
                    <a:pt x="4733" y="12501"/>
                  </a:cubicBezTo>
                  <a:cubicBezTo>
                    <a:pt x="4782" y="12514"/>
                    <a:pt x="4881" y="12526"/>
                    <a:pt x="5040" y="12538"/>
                  </a:cubicBezTo>
                  <a:cubicBezTo>
                    <a:pt x="5163" y="12550"/>
                    <a:pt x="5262" y="12575"/>
                    <a:pt x="5335" y="12587"/>
                  </a:cubicBezTo>
                  <a:cubicBezTo>
                    <a:pt x="5434" y="12612"/>
                    <a:pt x="5594" y="12673"/>
                    <a:pt x="5803" y="12759"/>
                  </a:cubicBezTo>
                  <a:cubicBezTo>
                    <a:pt x="6012" y="12845"/>
                    <a:pt x="6159" y="12919"/>
                    <a:pt x="6270" y="12993"/>
                  </a:cubicBezTo>
                  <a:cubicBezTo>
                    <a:pt x="6405" y="13079"/>
                    <a:pt x="6491" y="13177"/>
                    <a:pt x="6553" y="13288"/>
                  </a:cubicBezTo>
                  <a:cubicBezTo>
                    <a:pt x="6626" y="13436"/>
                    <a:pt x="6639" y="13571"/>
                    <a:pt x="6589" y="13694"/>
                  </a:cubicBezTo>
                  <a:cubicBezTo>
                    <a:pt x="6553" y="13804"/>
                    <a:pt x="6466" y="13890"/>
                    <a:pt x="6356" y="13952"/>
                  </a:cubicBezTo>
                  <a:cubicBezTo>
                    <a:pt x="6245" y="14013"/>
                    <a:pt x="6122" y="14038"/>
                    <a:pt x="5987" y="14050"/>
                  </a:cubicBezTo>
                  <a:cubicBezTo>
                    <a:pt x="5961" y="14051"/>
                    <a:pt x="5936" y="14052"/>
                    <a:pt x="5911" y="14052"/>
                  </a:cubicBezTo>
                  <a:cubicBezTo>
                    <a:pt x="5680" y="14052"/>
                    <a:pt x="5461" y="14001"/>
                    <a:pt x="5262" y="13890"/>
                  </a:cubicBezTo>
                  <a:cubicBezTo>
                    <a:pt x="5176" y="13829"/>
                    <a:pt x="5102" y="13792"/>
                    <a:pt x="5053" y="13767"/>
                  </a:cubicBezTo>
                  <a:cubicBezTo>
                    <a:pt x="5053" y="13792"/>
                    <a:pt x="5053" y="13817"/>
                    <a:pt x="5053" y="13853"/>
                  </a:cubicBezTo>
                  <a:lnTo>
                    <a:pt x="4991" y="14431"/>
                  </a:lnTo>
                  <a:cubicBezTo>
                    <a:pt x="5016" y="14444"/>
                    <a:pt x="5028" y="14456"/>
                    <a:pt x="5053" y="14480"/>
                  </a:cubicBezTo>
                  <a:cubicBezTo>
                    <a:pt x="5114" y="14517"/>
                    <a:pt x="5188" y="14591"/>
                    <a:pt x="5286" y="14677"/>
                  </a:cubicBezTo>
                  <a:cubicBezTo>
                    <a:pt x="5569" y="14923"/>
                    <a:pt x="5962" y="15144"/>
                    <a:pt x="6491" y="15366"/>
                  </a:cubicBezTo>
                  <a:cubicBezTo>
                    <a:pt x="6983" y="15575"/>
                    <a:pt x="7561" y="15784"/>
                    <a:pt x="8224" y="16005"/>
                  </a:cubicBezTo>
                  <a:cubicBezTo>
                    <a:pt x="8483" y="16079"/>
                    <a:pt x="9073" y="16263"/>
                    <a:pt x="9995" y="16546"/>
                  </a:cubicBezTo>
                  <a:cubicBezTo>
                    <a:pt x="10954" y="16841"/>
                    <a:pt x="11740" y="17099"/>
                    <a:pt x="12355" y="17345"/>
                  </a:cubicBezTo>
                  <a:cubicBezTo>
                    <a:pt x="12404" y="17357"/>
                    <a:pt x="12441" y="17382"/>
                    <a:pt x="12453" y="17394"/>
                  </a:cubicBezTo>
                  <a:cubicBezTo>
                    <a:pt x="12490" y="17320"/>
                    <a:pt x="12539" y="17234"/>
                    <a:pt x="12601" y="17148"/>
                  </a:cubicBezTo>
                  <a:cubicBezTo>
                    <a:pt x="12638" y="17099"/>
                    <a:pt x="12712" y="17025"/>
                    <a:pt x="12810" y="16927"/>
                  </a:cubicBezTo>
                  <a:cubicBezTo>
                    <a:pt x="12994" y="16742"/>
                    <a:pt x="13265" y="16435"/>
                    <a:pt x="13621" y="16005"/>
                  </a:cubicBezTo>
                  <a:cubicBezTo>
                    <a:pt x="15256" y="13989"/>
                    <a:pt x="16473" y="12427"/>
                    <a:pt x="17297" y="11333"/>
                  </a:cubicBezTo>
                  <a:cubicBezTo>
                    <a:pt x="17813" y="10645"/>
                    <a:pt x="18465" y="9760"/>
                    <a:pt x="19239" y="8678"/>
                  </a:cubicBezTo>
                  <a:lnTo>
                    <a:pt x="19239" y="8678"/>
                  </a:lnTo>
                  <a:cubicBezTo>
                    <a:pt x="19055" y="8703"/>
                    <a:pt x="18871" y="8715"/>
                    <a:pt x="18686" y="8727"/>
                  </a:cubicBezTo>
                  <a:cubicBezTo>
                    <a:pt x="18686" y="8789"/>
                    <a:pt x="18662" y="8862"/>
                    <a:pt x="18612" y="8924"/>
                  </a:cubicBezTo>
                  <a:cubicBezTo>
                    <a:pt x="18576" y="8973"/>
                    <a:pt x="18514" y="9047"/>
                    <a:pt x="18428" y="9133"/>
                  </a:cubicBezTo>
                  <a:cubicBezTo>
                    <a:pt x="18293" y="9268"/>
                    <a:pt x="18059" y="9514"/>
                    <a:pt x="17740" y="9895"/>
                  </a:cubicBezTo>
                  <a:cubicBezTo>
                    <a:pt x="17469" y="10227"/>
                    <a:pt x="17236" y="10461"/>
                    <a:pt x="17039" y="10620"/>
                  </a:cubicBezTo>
                  <a:cubicBezTo>
                    <a:pt x="17457" y="10079"/>
                    <a:pt x="17924" y="9526"/>
                    <a:pt x="18465" y="8973"/>
                  </a:cubicBezTo>
                  <a:cubicBezTo>
                    <a:pt x="18551" y="8887"/>
                    <a:pt x="18600" y="8801"/>
                    <a:pt x="18588" y="8739"/>
                  </a:cubicBezTo>
                  <a:lnTo>
                    <a:pt x="18588" y="8739"/>
                  </a:lnTo>
                  <a:cubicBezTo>
                    <a:pt x="17415" y="8839"/>
                    <a:pt x="16242" y="8889"/>
                    <a:pt x="15069" y="8889"/>
                  </a:cubicBezTo>
                  <a:cubicBezTo>
                    <a:pt x="14939" y="8889"/>
                    <a:pt x="14809" y="8888"/>
                    <a:pt x="14679" y="8887"/>
                  </a:cubicBezTo>
                  <a:cubicBezTo>
                    <a:pt x="13904" y="8887"/>
                    <a:pt x="13191" y="8862"/>
                    <a:pt x="12539" y="8813"/>
                  </a:cubicBezTo>
                  <a:cubicBezTo>
                    <a:pt x="12060" y="8776"/>
                    <a:pt x="11495" y="8715"/>
                    <a:pt x="10818" y="8641"/>
                  </a:cubicBezTo>
                  <a:cubicBezTo>
                    <a:pt x="9441" y="8469"/>
                    <a:pt x="8310" y="8260"/>
                    <a:pt x="7425" y="8002"/>
                  </a:cubicBezTo>
                  <a:cubicBezTo>
                    <a:pt x="6221" y="7645"/>
                    <a:pt x="5200" y="7154"/>
                    <a:pt x="4377" y="6527"/>
                  </a:cubicBezTo>
                  <a:cubicBezTo>
                    <a:pt x="4352" y="6514"/>
                    <a:pt x="4340" y="6502"/>
                    <a:pt x="4327" y="6477"/>
                  </a:cubicBezTo>
                  <a:close/>
                  <a:moveTo>
                    <a:pt x="4831" y="16070"/>
                  </a:moveTo>
                  <a:lnTo>
                    <a:pt x="4770" y="16656"/>
                  </a:lnTo>
                  <a:cubicBezTo>
                    <a:pt x="4770" y="16742"/>
                    <a:pt x="4758" y="16816"/>
                    <a:pt x="4758" y="16878"/>
                  </a:cubicBezTo>
                  <a:cubicBezTo>
                    <a:pt x="4795" y="16890"/>
                    <a:pt x="4819" y="16915"/>
                    <a:pt x="4856" y="16951"/>
                  </a:cubicBezTo>
                  <a:cubicBezTo>
                    <a:pt x="4881" y="16988"/>
                    <a:pt x="4917" y="17037"/>
                    <a:pt x="4954" y="17124"/>
                  </a:cubicBezTo>
                  <a:cubicBezTo>
                    <a:pt x="5213" y="17640"/>
                    <a:pt x="5655" y="18132"/>
                    <a:pt x="6270" y="18611"/>
                  </a:cubicBezTo>
                  <a:cubicBezTo>
                    <a:pt x="6491" y="18771"/>
                    <a:pt x="6749" y="18955"/>
                    <a:pt x="7044" y="19127"/>
                  </a:cubicBezTo>
                  <a:cubicBezTo>
                    <a:pt x="7204" y="19238"/>
                    <a:pt x="7475" y="19386"/>
                    <a:pt x="7843" y="19607"/>
                  </a:cubicBezTo>
                  <a:lnTo>
                    <a:pt x="9872" y="20787"/>
                  </a:lnTo>
                  <a:cubicBezTo>
                    <a:pt x="10241" y="20996"/>
                    <a:pt x="10523" y="21143"/>
                    <a:pt x="10695" y="21217"/>
                  </a:cubicBezTo>
                  <a:cubicBezTo>
                    <a:pt x="10757" y="21242"/>
                    <a:pt x="10855" y="21266"/>
                    <a:pt x="11003" y="21316"/>
                  </a:cubicBezTo>
                  <a:cubicBezTo>
                    <a:pt x="11126" y="21365"/>
                    <a:pt x="11224" y="21402"/>
                    <a:pt x="11298" y="21426"/>
                  </a:cubicBezTo>
                  <a:cubicBezTo>
                    <a:pt x="11482" y="21500"/>
                    <a:pt x="11753" y="21648"/>
                    <a:pt x="12121" y="21856"/>
                  </a:cubicBezTo>
                  <a:cubicBezTo>
                    <a:pt x="12589" y="22127"/>
                    <a:pt x="13130" y="22410"/>
                    <a:pt x="13732" y="22729"/>
                  </a:cubicBezTo>
                  <a:cubicBezTo>
                    <a:pt x="13449" y="21967"/>
                    <a:pt x="13216" y="21279"/>
                    <a:pt x="13043" y="20664"/>
                  </a:cubicBezTo>
                  <a:cubicBezTo>
                    <a:pt x="12957" y="20369"/>
                    <a:pt x="12871" y="20086"/>
                    <a:pt x="12810" y="19816"/>
                  </a:cubicBezTo>
                  <a:cubicBezTo>
                    <a:pt x="11531" y="19545"/>
                    <a:pt x="10277" y="19164"/>
                    <a:pt x="9036" y="18697"/>
                  </a:cubicBezTo>
                  <a:cubicBezTo>
                    <a:pt x="8802" y="18611"/>
                    <a:pt x="8618" y="18537"/>
                    <a:pt x="8507" y="18488"/>
                  </a:cubicBezTo>
                  <a:cubicBezTo>
                    <a:pt x="8040" y="18279"/>
                    <a:pt x="7524" y="18021"/>
                    <a:pt x="6970" y="17689"/>
                  </a:cubicBezTo>
                  <a:cubicBezTo>
                    <a:pt x="6651" y="17505"/>
                    <a:pt x="6159" y="17197"/>
                    <a:pt x="5508" y="16767"/>
                  </a:cubicBezTo>
                  <a:cubicBezTo>
                    <a:pt x="5274" y="16620"/>
                    <a:pt x="5102" y="16484"/>
                    <a:pt x="4991" y="16398"/>
                  </a:cubicBezTo>
                  <a:cubicBezTo>
                    <a:pt x="4882" y="16277"/>
                    <a:pt x="4820" y="16179"/>
                    <a:pt x="4831" y="16070"/>
                  </a:cubicBezTo>
                  <a:close/>
                </a:path>
              </a:pathLst>
            </a:custGeom>
            <a:solidFill>
              <a:srgbClr val="CBCB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24"/>
            <p:cNvSpPr/>
            <p:nvPr/>
          </p:nvSpPr>
          <p:spPr>
            <a:xfrm>
              <a:off x="-13756891" y="-5615498"/>
              <a:ext cx="775966" cy="1118429"/>
            </a:xfrm>
            <a:custGeom>
              <a:rect b="b" l="l" r="r" t="t"/>
              <a:pathLst>
                <a:path extrusionOk="0" h="23870" w="16561">
                  <a:moveTo>
                    <a:pt x="4028" y="5600"/>
                  </a:moveTo>
                  <a:cubicBezTo>
                    <a:pt x="3935" y="5600"/>
                    <a:pt x="3821" y="5652"/>
                    <a:pt x="3677" y="5774"/>
                  </a:cubicBezTo>
                  <a:lnTo>
                    <a:pt x="3541" y="5897"/>
                  </a:lnTo>
                  <a:cubicBezTo>
                    <a:pt x="3541" y="5909"/>
                    <a:pt x="3541" y="5934"/>
                    <a:pt x="3529" y="5971"/>
                  </a:cubicBezTo>
                  <a:lnTo>
                    <a:pt x="3492" y="6044"/>
                  </a:lnTo>
                  <a:cubicBezTo>
                    <a:pt x="3480" y="6069"/>
                    <a:pt x="3480" y="6094"/>
                    <a:pt x="3480" y="6130"/>
                  </a:cubicBezTo>
                  <a:cubicBezTo>
                    <a:pt x="3480" y="6143"/>
                    <a:pt x="3480" y="6180"/>
                    <a:pt x="3480" y="6217"/>
                  </a:cubicBezTo>
                  <a:cubicBezTo>
                    <a:pt x="3492" y="6253"/>
                    <a:pt x="3492" y="6327"/>
                    <a:pt x="3505" y="6426"/>
                  </a:cubicBezTo>
                  <a:cubicBezTo>
                    <a:pt x="3517" y="6512"/>
                    <a:pt x="3554" y="6561"/>
                    <a:pt x="3615" y="6598"/>
                  </a:cubicBezTo>
                  <a:cubicBezTo>
                    <a:pt x="3640" y="6610"/>
                    <a:pt x="3689" y="6610"/>
                    <a:pt x="3750" y="6610"/>
                  </a:cubicBezTo>
                  <a:lnTo>
                    <a:pt x="4021" y="6598"/>
                  </a:lnTo>
                  <a:cubicBezTo>
                    <a:pt x="4095" y="6598"/>
                    <a:pt x="4144" y="6585"/>
                    <a:pt x="4193" y="6573"/>
                  </a:cubicBezTo>
                  <a:cubicBezTo>
                    <a:pt x="4254" y="6524"/>
                    <a:pt x="4304" y="6438"/>
                    <a:pt x="4328" y="6303"/>
                  </a:cubicBezTo>
                  <a:cubicBezTo>
                    <a:pt x="4328" y="6253"/>
                    <a:pt x="4341" y="6180"/>
                    <a:pt x="4341" y="6081"/>
                  </a:cubicBezTo>
                  <a:cubicBezTo>
                    <a:pt x="4341" y="5946"/>
                    <a:pt x="4328" y="5848"/>
                    <a:pt x="4291" y="5774"/>
                  </a:cubicBezTo>
                  <a:cubicBezTo>
                    <a:pt x="4230" y="5676"/>
                    <a:pt x="4156" y="5614"/>
                    <a:pt x="4058" y="5602"/>
                  </a:cubicBezTo>
                  <a:cubicBezTo>
                    <a:pt x="4048" y="5601"/>
                    <a:pt x="4038" y="5600"/>
                    <a:pt x="4028" y="5600"/>
                  </a:cubicBezTo>
                  <a:close/>
                  <a:moveTo>
                    <a:pt x="5868" y="1"/>
                  </a:moveTo>
                  <a:cubicBezTo>
                    <a:pt x="5542" y="1"/>
                    <a:pt x="5213" y="20"/>
                    <a:pt x="4881" y="58"/>
                  </a:cubicBezTo>
                  <a:cubicBezTo>
                    <a:pt x="4156" y="144"/>
                    <a:pt x="3455" y="316"/>
                    <a:pt x="2779" y="586"/>
                  </a:cubicBezTo>
                  <a:cubicBezTo>
                    <a:pt x="2632" y="635"/>
                    <a:pt x="2497" y="697"/>
                    <a:pt x="2361" y="758"/>
                  </a:cubicBezTo>
                  <a:cubicBezTo>
                    <a:pt x="2558" y="697"/>
                    <a:pt x="2767" y="648"/>
                    <a:pt x="2976" y="598"/>
                  </a:cubicBezTo>
                  <a:cubicBezTo>
                    <a:pt x="3459" y="506"/>
                    <a:pt x="3941" y="462"/>
                    <a:pt x="4440" y="462"/>
                  </a:cubicBezTo>
                  <a:cubicBezTo>
                    <a:pt x="4602" y="462"/>
                    <a:pt x="4765" y="466"/>
                    <a:pt x="4931" y="476"/>
                  </a:cubicBezTo>
                  <a:cubicBezTo>
                    <a:pt x="6148" y="574"/>
                    <a:pt x="7389" y="943"/>
                    <a:pt x="8656" y="1594"/>
                  </a:cubicBezTo>
                  <a:cubicBezTo>
                    <a:pt x="9074" y="1815"/>
                    <a:pt x="9405" y="2024"/>
                    <a:pt x="9627" y="2233"/>
                  </a:cubicBezTo>
                  <a:cubicBezTo>
                    <a:pt x="9860" y="2442"/>
                    <a:pt x="10094" y="2737"/>
                    <a:pt x="10327" y="3119"/>
                  </a:cubicBezTo>
                  <a:cubicBezTo>
                    <a:pt x="10475" y="3328"/>
                    <a:pt x="10672" y="3659"/>
                    <a:pt x="10942" y="4077"/>
                  </a:cubicBezTo>
                  <a:cubicBezTo>
                    <a:pt x="10942" y="4090"/>
                    <a:pt x="11053" y="4237"/>
                    <a:pt x="11274" y="4520"/>
                  </a:cubicBezTo>
                  <a:cubicBezTo>
                    <a:pt x="11409" y="4692"/>
                    <a:pt x="11508" y="4840"/>
                    <a:pt x="11581" y="4975"/>
                  </a:cubicBezTo>
                  <a:cubicBezTo>
                    <a:pt x="11606" y="5012"/>
                    <a:pt x="11766" y="5344"/>
                    <a:pt x="12049" y="5958"/>
                  </a:cubicBezTo>
                  <a:cubicBezTo>
                    <a:pt x="12196" y="6315"/>
                    <a:pt x="12368" y="6585"/>
                    <a:pt x="12553" y="6770"/>
                  </a:cubicBezTo>
                  <a:lnTo>
                    <a:pt x="12885" y="6745"/>
                  </a:lnTo>
                  <a:cubicBezTo>
                    <a:pt x="13167" y="6733"/>
                    <a:pt x="13364" y="6721"/>
                    <a:pt x="13475" y="6696"/>
                  </a:cubicBezTo>
                  <a:cubicBezTo>
                    <a:pt x="13647" y="6684"/>
                    <a:pt x="13807" y="6659"/>
                    <a:pt x="13954" y="6622"/>
                  </a:cubicBezTo>
                  <a:cubicBezTo>
                    <a:pt x="13942" y="6610"/>
                    <a:pt x="13942" y="6610"/>
                    <a:pt x="13929" y="6598"/>
                  </a:cubicBezTo>
                  <a:cubicBezTo>
                    <a:pt x="13204" y="5712"/>
                    <a:pt x="12491" y="4643"/>
                    <a:pt x="11790" y="3389"/>
                  </a:cubicBezTo>
                  <a:cubicBezTo>
                    <a:pt x="11569" y="2983"/>
                    <a:pt x="11397" y="2676"/>
                    <a:pt x="11262" y="2492"/>
                  </a:cubicBezTo>
                  <a:cubicBezTo>
                    <a:pt x="11004" y="2111"/>
                    <a:pt x="10659" y="1754"/>
                    <a:pt x="10241" y="1422"/>
                  </a:cubicBezTo>
                  <a:cubicBezTo>
                    <a:pt x="9516" y="857"/>
                    <a:pt x="8668" y="451"/>
                    <a:pt x="7709" y="217"/>
                  </a:cubicBezTo>
                  <a:cubicBezTo>
                    <a:pt x="7110" y="72"/>
                    <a:pt x="6495" y="1"/>
                    <a:pt x="5868" y="1"/>
                  </a:cubicBezTo>
                  <a:close/>
                  <a:moveTo>
                    <a:pt x="14704" y="7470"/>
                  </a:moveTo>
                  <a:cubicBezTo>
                    <a:pt x="14655" y="7483"/>
                    <a:pt x="14606" y="7507"/>
                    <a:pt x="14544" y="7520"/>
                  </a:cubicBezTo>
                  <a:cubicBezTo>
                    <a:pt x="14138" y="7606"/>
                    <a:pt x="13708" y="7679"/>
                    <a:pt x="13266" y="7741"/>
                  </a:cubicBezTo>
                  <a:cubicBezTo>
                    <a:pt x="13376" y="7925"/>
                    <a:pt x="13524" y="8134"/>
                    <a:pt x="13708" y="8392"/>
                  </a:cubicBezTo>
                  <a:cubicBezTo>
                    <a:pt x="13893" y="8638"/>
                    <a:pt x="14102" y="8896"/>
                    <a:pt x="14311" y="9155"/>
                  </a:cubicBezTo>
                  <a:cubicBezTo>
                    <a:pt x="15048" y="9142"/>
                    <a:pt x="15798" y="9105"/>
                    <a:pt x="16560" y="9044"/>
                  </a:cubicBezTo>
                  <a:cubicBezTo>
                    <a:pt x="15909" y="8601"/>
                    <a:pt x="15294" y="8085"/>
                    <a:pt x="14704" y="7470"/>
                  </a:cubicBezTo>
                  <a:close/>
                  <a:moveTo>
                    <a:pt x="1991" y="13128"/>
                  </a:moveTo>
                  <a:cubicBezTo>
                    <a:pt x="1925" y="13128"/>
                    <a:pt x="1851" y="13132"/>
                    <a:pt x="1771" y="13138"/>
                  </a:cubicBezTo>
                  <a:lnTo>
                    <a:pt x="124" y="13273"/>
                  </a:lnTo>
                  <a:lnTo>
                    <a:pt x="87" y="13273"/>
                  </a:lnTo>
                  <a:cubicBezTo>
                    <a:pt x="75" y="13322"/>
                    <a:pt x="75" y="13384"/>
                    <a:pt x="62" y="13433"/>
                  </a:cubicBezTo>
                  <a:cubicBezTo>
                    <a:pt x="50" y="13519"/>
                    <a:pt x="26" y="13617"/>
                    <a:pt x="1" y="13740"/>
                  </a:cubicBezTo>
                  <a:cubicBezTo>
                    <a:pt x="13" y="13728"/>
                    <a:pt x="26" y="13728"/>
                    <a:pt x="26" y="13728"/>
                  </a:cubicBezTo>
                  <a:cubicBezTo>
                    <a:pt x="407" y="13666"/>
                    <a:pt x="739" y="13642"/>
                    <a:pt x="1034" y="13642"/>
                  </a:cubicBezTo>
                  <a:cubicBezTo>
                    <a:pt x="1316" y="13642"/>
                    <a:pt x="1734" y="13691"/>
                    <a:pt x="2288" y="13789"/>
                  </a:cubicBezTo>
                  <a:lnTo>
                    <a:pt x="2890" y="13888"/>
                  </a:lnTo>
                  <a:cubicBezTo>
                    <a:pt x="3111" y="13924"/>
                    <a:pt x="3283" y="13961"/>
                    <a:pt x="3382" y="14011"/>
                  </a:cubicBezTo>
                  <a:cubicBezTo>
                    <a:pt x="3455" y="14035"/>
                    <a:pt x="3554" y="14084"/>
                    <a:pt x="3677" y="14146"/>
                  </a:cubicBezTo>
                  <a:cubicBezTo>
                    <a:pt x="3824" y="14220"/>
                    <a:pt x="3923" y="14256"/>
                    <a:pt x="3984" y="14293"/>
                  </a:cubicBezTo>
                  <a:cubicBezTo>
                    <a:pt x="4117" y="14344"/>
                    <a:pt x="4238" y="14369"/>
                    <a:pt x="4347" y="14369"/>
                  </a:cubicBezTo>
                  <a:cubicBezTo>
                    <a:pt x="4448" y="14369"/>
                    <a:pt x="4540" y="14347"/>
                    <a:pt x="4623" y="14306"/>
                  </a:cubicBezTo>
                  <a:cubicBezTo>
                    <a:pt x="4709" y="14256"/>
                    <a:pt x="4759" y="14195"/>
                    <a:pt x="4771" y="14121"/>
                  </a:cubicBezTo>
                  <a:cubicBezTo>
                    <a:pt x="4795" y="14011"/>
                    <a:pt x="4722" y="13900"/>
                    <a:pt x="4562" y="13789"/>
                  </a:cubicBezTo>
                  <a:cubicBezTo>
                    <a:pt x="4427" y="13715"/>
                    <a:pt x="4254" y="13617"/>
                    <a:pt x="4033" y="13531"/>
                  </a:cubicBezTo>
                  <a:cubicBezTo>
                    <a:pt x="3873" y="13457"/>
                    <a:pt x="3763" y="13420"/>
                    <a:pt x="3677" y="13396"/>
                  </a:cubicBezTo>
                  <a:cubicBezTo>
                    <a:pt x="3591" y="13384"/>
                    <a:pt x="3468" y="13359"/>
                    <a:pt x="3308" y="13347"/>
                  </a:cubicBezTo>
                  <a:cubicBezTo>
                    <a:pt x="3074" y="13322"/>
                    <a:pt x="2853" y="13285"/>
                    <a:pt x="2632" y="13224"/>
                  </a:cubicBezTo>
                  <a:cubicBezTo>
                    <a:pt x="2410" y="13175"/>
                    <a:pt x="2251" y="13138"/>
                    <a:pt x="2165" y="13138"/>
                  </a:cubicBezTo>
                  <a:cubicBezTo>
                    <a:pt x="2115" y="13132"/>
                    <a:pt x="2057" y="13128"/>
                    <a:pt x="1991" y="13128"/>
                  </a:cubicBezTo>
                  <a:close/>
                  <a:moveTo>
                    <a:pt x="3394" y="15092"/>
                  </a:moveTo>
                  <a:lnTo>
                    <a:pt x="3246" y="16617"/>
                  </a:lnTo>
                  <a:cubicBezTo>
                    <a:pt x="3492" y="16912"/>
                    <a:pt x="3763" y="17145"/>
                    <a:pt x="4082" y="17342"/>
                  </a:cubicBezTo>
                  <a:cubicBezTo>
                    <a:pt x="4168" y="17391"/>
                    <a:pt x="4304" y="17465"/>
                    <a:pt x="4488" y="17563"/>
                  </a:cubicBezTo>
                  <a:cubicBezTo>
                    <a:pt x="4672" y="17662"/>
                    <a:pt x="4808" y="17735"/>
                    <a:pt x="4881" y="17785"/>
                  </a:cubicBezTo>
                  <a:cubicBezTo>
                    <a:pt x="4968" y="17834"/>
                    <a:pt x="5090" y="17920"/>
                    <a:pt x="5238" y="18018"/>
                  </a:cubicBezTo>
                  <a:cubicBezTo>
                    <a:pt x="5398" y="18129"/>
                    <a:pt x="5508" y="18215"/>
                    <a:pt x="5582" y="18252"/>
                  </a:cubicBezTo>
                  <a:cubicBezTo>
                    <a:pt x="5791" y="18387"/>
                    <a:pt x="6086" y="18534"/>
                    <a:pt x="6480" y="18707"/>
                  </a:cubicBezTo>
                  <a:cubicBezTo>
                    <a:pt x="7979" y="19346"/>
                    <a:pt x="9541" y="19850"/>
                    <a:pt x="11151" y="20182"/>
                  </a:cubicBezTo>
                  <a:cubicBezTo>
                    <a:pt x="11151" y="20194"/>
                    <a:pt x="11163" y="20194"/>
                    <a:pt x="11176" y="20194"/>
                  </a:cubicBezTo>
                  <a:cubicBezTo>
                    <a:pt x="11041" y="19616"/>
                    <a:pt x="10930" y="19063"/>
                    <a:pt x="10856" y="18534"/>
                  </a:cubicBezTo>
                  <a:cubicBezTo>
                    <a:pt x="10832" y="18350"/>
                    <a:pt x="10819" y="18215"/>
                    <a:pt x="10844" y="18104"/>
                  </a:cubicBezTo>
                  <a:cubicBezTo>
                    <a:pt x="10549" y="17969"/>
                    <a:pt x="10254" y="17858"/>
                    <a:pt x="9959" y="17748"/>
                  </a:cubicBezTo>
                  <a:cubicBezTo>
                    <a:pt x="9541" y="17588"/>
                    <a:pt x="8619" y="17281"/>
                    <a:pt x="7193" y="16826"/>
                  </a:cubicBezTo>
                  <a:cubicBezTo>
                    <a:pt x="6037" y="16457"/>
                    <a:pt x="5127" y="16125"/>
                    <a:pt x="4451" y="15830"/>
                  </a:cubicBezTo>
                  <a:cubicBezTo>
                    <a:pt x="4156" y="15682"/>
                    <a:pt x="3947" y="15572"/>
                    <a:pt x="3824" y="15473"/>
                  </a:cubicBezTo>
                  <a:cubicBezTo>
                    <a:pt x="3689" y="15375"/>
                    <a:pt x="3566" y="15252"/>
                    <a:pt x="3419" y="15117"/>
                  </a:cubicBezTo>
                  <a:lnTo>
                    <a:pt x="3394" y="15092"/>
                  </a:lnTo>
                  <a:close/>
                  <a:moveTo>
                    <a:pt x="3160" y="17551"/>
                  </a:moveTo>
                  <a:cubicBezTo>
                    <a:pt x="3160" y="17588"/>
                    <a:pt x="3160" y="17625"/>
                    <a:pt x="3160" y="17662"/>
                  </a:cubicBezTo>
                  <a:cubicBezTo>
                    <a:pt x="3160" y="17821"/>
                    <a:pt x="3173" y="17969"/>
                    <a:pt x="3210" y="18092"/>
                  </a:cubicBezTo>
                  <a:cubicBezTo>
                    <a:pt x="3259" y="18301"/>
                    <a:pt x="3406" y="18547"/>
                    <a:pt x="3628" y="18830"/>
                  </a:cubicBezTo>
                  <a:cubicBezTo>
                    <a:pt x="3898" y="19174"/>
                    <a:pt x="4181" y="19456"/>
                    <a:pt x="4463" y="19690"/>
                  </a:cubicBezTo>
                  <a:cubicBezTo>
                    <a:pt x="4672" y="19874"/>
                    <a:pt x="5004" y="20108"/>
                    <a:pt x="5472" y="20391"/>
                  </a:cubicBezTo>
                  <a:cubicBezTo>
                    <a:pt x="6344" y="20932"/>
                    <a:pt x="7021" y="21350"/>
                    <a:pt x="7500" y="21608"/>
                  </a:cubicBezTo>
                  <a:cubicBezTo>
                    <a:pt x="8262" y="22038"/>
                    <a:pt x="8963" y="22395"/>
                    <a:pt x="9602" y="22665"/>
                  </a:cubicBezTo>
                  <a:cubicBezTo>
                    <a:pt x="9922" y="22800"/>
                    <a:pt x="10377" y="22985"/>
                    <a:pt x="11004" y="23218"/>
                  </a:cubicBezTo>
                  <a:cubicBezTo>
                    <a:pt x="11557" y="23440"/>
                    <a:pt x="11999" y="23661"/>
                    <a:pt x="12356" y="23870"/>
                  </a:cubicBezTo>
                  <a:cubicBezTo>
                    <a:pt x="12307" y="23747"/>
                    <a:pt x="12258" y="23624"/>
                    <a:pt x="12208" y="23501"/>
                  </a:cubicBezTo>
                  <a:cubicBezTo>
                    <a:pt x="12196" y="23489"/>
                    <a:pt x="12172" y="23476"/>
                    <a:pt x="12147" y="23464"/>
                  </a:cubicBezTo>
                  <a:lnTo>
                    <a:pt x="10352" y="22456"/>
                  </a:lnTo>
                  <a:cubicBezTo>
                    <a:pt x="10057" y="22296"/>
                    <a:pt x="9823" y="22173"/>
                    <a:pt x="9651" y="22112"/>
                  </a:cubicBezTo>
                  <a:cubicBezTo>
                    <a:pt x="9344" y="22014"/>
                    <a:pt x="9123" y="21927"/>
                    <a:pt x="8963" y="21866"/>
                  </a:cubicBezTo>
                  <a:cubicBezTo>
                    <a:pt x="8852" y="21817"/>
                    <a:pt x="8668" y="21718"/>
                    <a:pt x="8447" y="21583"/>
                  </a:cubicBezTo>
                  <a:lnTo>
                    <a:pt x="5521" y="19874"/>
                  </a:lnTo>
                  <a:cubicBezTo>
                    <a:pt x="5201" y="19678"/>
                    <a:pt x="5004" y="19567"/>
                    <a:pt x="4968" y="19530"/>
                  </a:cubicBezTo>
                  <a:cubicBezTo>
                    <a:pt x="4574" y="19272"/>
                    <a:pt x="4218" y="18965"/>
                    <a:pt x="3898" y="18608"/>
                  </a:cubicBezTo>
                  <a:cubicBezTo>
                    <a:pt x="3615" y="18276"/>
                    <a:pt x="3369" y="17920"/>
                    <a:pt x="3160" y="17551"/>
                  </a:cubicBezTo>
                  <a:close/>
                </a:path>
              </a:pathLst>
            </a:custGeom>
            <a:solidFill>
              <a:srgbClr val="9898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0" name="Shape 1820"/>
        <p:cNvGrpSpPr/>
        <p:nvPr/>
      </p:nvGrpSpPr>
      <p:grpSpPr>
        <a:xfrm>
          <a:off x="0" y="0"/>
          <a:ext cx="0" cy="0"/>
          <a:chOff x="0" y="0"/>
          <a:chExt cx="0" cy="0"/>
        </a:xfrm>
      </p:grpSpPr>
      <p:sp>
        <p:nvSpPr>
          <p:cNvPr id="1821" name="Google Shape;1821;p25"/>
          <p:cNvSpPr/>
          <p:nvPr/>
        </p:nvSpPr>
        <p:spPr>
          <a:xfrm flipH="1" rot="2807042">
            <a:off x="1956660" y="1796606"/>
            <a:ext cx="2518833" cy="2468569"/>
          </a:xfrm>
          <a:custGeom>
            <a:rect b="b" l="l" r="r" t="t"/>
            <a:pathLst>
              <a:path extrusionOk="0" h="177441" w="187170">
                <a:moveTo>
                  <a:pt x="51940" y="1"/>
                </a:moveTo>
                <a:cubicBezTo>
                  <a:pt x="44064" y="1"/>
                  <a:pt x="36222" y="1847"/>
                  <a:pt x="29600" y="5723"/>
                </a:cubicBezTo>
                <a:cubicBezTo>
                  <a:pt x="11906" y="16149"/>
                  <a:pt x="5339" y="37552"/>
                  <a:pt x="3134" y="55949"/>
                </a:cubicBezTo>
                <a:cubicBezTo>
                  <a:pt x="1" y="82239"/>
                  <a:pt x="8071" y="108455"/>
                  <a:pt x="21956" y="131363"/>
                </a:cubicBezTo>
                <a:cubicBezTo>
                  <a:pt x="31805" y="147578"/>
                  <a:pt x="45264" y="161688"/>
                  <a:pt x="62608" y="170586"/>
                </a:cubicBezTo>
                <a:cubicBezTo>
                  <a:pt x="72130" y="175462"/>
                  <a:pt x="82008" y="177441"/>
                  <a:pt x="92074" y="177441"/>
                </a:cubicBezTo>
                <a:cubicBezTo>
                  <a:pt x="99547" y="177441"/>
                  <a:pt x="107125" y="176350"/>
                  <a:pt x="114738" y="174546"/>
                </a:cubicBezTo>
                <a:cubicBezTo>
                  <a:pt x="132057" y="170435"/>
                  <a:pt x="148673" y="163067"/>
                  <a:pt x="161706" y="151739"/>
                </a:cubicBezTo>
                <a:cubicBezTo>
                  <a:pt x="174739" y="140385"/>
                  <a:pt x="183987" y="124896"/>
                  <a:pt x="185591" y="108280"/>
                </a:cubicBezTo>
                <a:cubicBezTo>
                  <a:pt x="187170" y="91663"/>
                  <a:pt x="180553" y="74069"/>
                  <a:pt x="166894" y="63142"/>
                </a:cubicBezTo>
                <a:cubicBezTo>
                  <a:pt x="151681" y="50961"/>
                  <a:pt x="130077" y="48054"/>
                  <a:pt x="114112" y="36750"/>
                </a:cubicBezTo>
                <a:cubicBezTo>
                  <a:pt x="105214" y="30485"/>
                  <a:pt x="98523" y="21913"/>
                  <a:pt x="90202" y="14971"/>
                </a:cubicBezTo>
                <a:cubicBezTo>
                  <a:pt x="81981" y="8104"/>
                  <a:pt x="72031" y="2866"/>
                  <a:pt x="61254" y="861"/>
                </a:cubicBezTo>
                <a:cubicBezTo>
                  <a:pt x="58193" y="291"/>
                  <a:pt x="55064" y="1"/>
                  <a:pt x="519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25"/>
          <p:cNvSpPr/>
          <p:nvPr/>
        </p:nvSpPr>
        <p:spPr>
          <a:xfrm rot="10250553">
            <a:off x="6263083" y="2116972"/>
            <a:ext cx="2443294" cy="2540574"/>
          </a:xfrm>
          <a:custGeom>
            <a:rect b="b" l="l" r="r" t="t"/>
            <a:pathLst>
              <a:path extrusionOk="0" h="177441" w="187170">
                <a:moveTo>
                  <a:pt x="51940" y="1"/>
                </a:moveTo>
                <a:cubicBezTo>
                  <a:pt x="44064" y="1"/>
                  <a:pt x="36222" y="1847"/>
                  <a:pt x="29600" y="5723"/>
                </a:cubicBezTo>
                <a:cubicBezTo>
                  <a:pt x="11906" y="16149"/>
                  <a:pt x="5339" y="37552"/>
                  <a:pt x="3134" y="55949"/>
                </a:cubicBezTo>
                <a:cubicBezTo>
                  <a:pt x="1" y="82239"/>
                  <a:pt x="8071" y="108455"/>
                  <a:pt x="21956" y="131363"/>
                </a:cubicBezTo>
                <a:cubicBezTo>
                  <a:pt x="31805" y="147578"/>
                  <a:pt x="45264" y="161688"/>
                  <a:pt x="62608" y="170586"/>
                </a:cubicBezTo>
                <a:cubicBezTo>
                  <a:pt x="72130" y="175462"/>
                  <a:pt x="82008" y="177441"/>
                  <a:pt x="92074" y="177441"/>
                </a:cubicBezTo>
                <a:cubicBezTo>
                  <a:pt x="99547" y="177441"/>
                  <a:pt x="107125" y="176350"/>
                  <a:pt x="114738" y="174546"/>
                </a:cubicBezTo>
                <a:cubicBezTo>
                  <a:pt x="132057" y="170435"/>
                  <a:pt x="148673" y="163067"/>
                  <a:pt x="161706" y="151739"/>
                </a:cubicBezTo>
                <a:cubicBezTo>
                  <a:pt x="174739" y="140385"/>
                  <a:pt x="183987" y="124896"/>
                  <a:pt x="185591" y="108280"/>
                </a:cubicBezTo>
                <a:cubicBezTo>
                  <a:pt x="187170" y="91663"/>
                  <a:pt x="180553" y="74069"/>
                  <a:pt x="166894" y="63142"/>
                </a:cubicBezTo>
                <a:cubicBezTo>
                  <a:pt x="151681" y="50961"/>
                  <a:pt x="130077" y="48054"/>
                  <a:pt x="114112" y="36750"/>
                </a:cubicBezTo>
                <a:cubicBezTo>
                  <a:pt x="105214" y="30485"/>
                  <a:pt x="98523" y="21913"/>
                  <a:pt x="90202" y="14971"/>
                </a:cubicBezTo>
                <a:cubicBezTo>
                  <a:pt x="81981" y="8104"/>
                  <a:pt x="72031" y="2866"/>
                  <a:pt x="61254" y="861"/>
                </a:cubicBezTo>
                <a:cubicBezTo>
                  <a:pt x="58193" y="291"/>
                  <a:pt x="55064" y="1"/>
                  <a:pt x="519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25"/>
          <p:cNvSpPr/>
          <p:nvPr/>
        </p:nvSpPr>
        <p:spPr>
          <a:xfrm flipH="1" rot="-8861673">
            <a:off x="4058871" y="2018479"/>
            <a:ext cx="2481321" cy="2504839"/>
          </a:xfrm>
          <a:custGeom>
            <a:rect b="b" l="l" r="r" t="t"/>
            <a:pathLst>
              <a:path extrusionOk="0" h="177441" w="187170">
                <a:moveTo>
                  <a:pt x="51940" y="1"/>
                </a:moveTo>
                <a:cubicBezTo>
                  <a:pt x="44064" y="1"/>
                  <a:pt x="36222" y="1847"/>
                  <a:pt x="29600" y="5723"/>
                </a:cubicBezTo>
                <a:cubicBezTo>
                  <a:pt x="11906" y="16149"/>
                  <a:pt x="5339" y="37552"/>
                  <a:pt x="3134" y="55949"/>
                </a:cubicBezTo>
                <a:cubicBezTo>
                  <a:pt x="1" y="82239"/>
                  <a:pt x="8071" y="108455"/>
                  <a:pt x="21956" y="131363"/>
                </a:cubicBezTo>
                <a:cubicBezTo>
                  <a:pt x="31805" y="147578"/>
                  <a:pt x="45264" y="161688"/>
                  <a:pt x="62608" y="170586"/>
                </a:cubicBezTo>
                <a:cubicBezTo>
                  <a:pt x="72130" y="175462"/>
                  <a:pt x="82008" y="177441"/>
                  <a:pt x="92074" y="177441"/>
                </a:cubicBezTo>
                <a:cubicBezTo>
                  <a:pt x="99547" y="177441"/>
                  <a:pt x="107125" y="176350"/>
                  <a:pt x="114738" y="174546"/>
                </a:cubicBezTo>
                <a:cubicBezTo>
                  <a:pt x="132057" y="170435"/>
                  <a:pt x="148673" y="163067"/>
                  <a:pt x="161706" y="151739"/>
                </a:cubicBezTo>
                <a:cubicBezTo>
                  <a:pt x="174739" y="140385"/>
                  <a:pt x="183987" y="124896"/>
                  <a:pt x="185591" y="108280"/>
                </a:cubicBezTo>
                <a:cubicBezTo>
                  <a:pt x="187170" y="91663"/>
                  <a:pt x="180553" y="74069"/>
                  <a:pt x="166894" y="63142"/>
                </a:cubicBezTo>
                <a:cubicBezTo>
                  <a:pt x="151681" y="50961"/>
                  <a:pt x="130077" y="48054"/>
                  <a:pt x="114112" y="36750"/>
                </a:cubicBezTo>
                <a:cubicBezTo>
                  <a:pt x="105214" y="30485"/>
                  <a:pt x="98523" y="21913"/>
                  <a:pt x="90202" y="14971"/>
                </a:cubicBezTo>
                <a:cubicBezTo>
                  <a:pt x="81981" y="8104"/>
                  <a:pt x="72031" y="2866"/>
                  <a:pt x="61254" y="861"/>
                </a:cubicBezTo>
                <a:cubicBezTo>
                  <a:pt x="58193" y="291"/>
                  <a:pt x="55064" y="1"/>
                  <a:pt x="519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24" name="Google Shape;1824;p25"/>
          <p:cNvGrpSpPr/>
          <p:nvPr/>
        </p:nvGrpSpPr>
        <p:grpSpPr>
          <a:xfrm flipH="1" rot="-503268">
            <a:off x="583137" y="1055016"/>
            <a:ext cx="1865880" cy="4793661"/>
            <a:chOff x="-7547990" y="7650997"/>
            <a:chExt cx="1468864" cy="3773681"/>
          </a:xfrm>
        </p:grpSpPr>
        <p:sp>
          <p:nvSpPr>
            <p:cNvPr id="1825" name="Google Shape;1825;p25"/>
            <p:cNvSpPr/>
            <p:nvPr/>
          </p:nvSpPr>
          <p:spPr>
            <a:xfrm>
              <a:off x="-7547990" y="7650997"/>
              <a:ext cx="1468864" cy="3773681"/>
            </a:xfrm>
            <a:custGeom>
              <a:rect b="b" l="l" r="r" t="t"/>
              <a:pathLst>
                <a:path extrusionOk="0" h="49512" w="19272">
                  <a:moveTo>
                    <a:pt x="13177" y="0"/>
                  </a:moveTo>
                  <a:cubicBezTo>
                    <a:pt x="12780" y="0"/>
                    <a:pt x="12384" y="52"/>
                    <a:pt x="11993" y="150"/>
                  </a:cubicBezTo>
                  <a:cubicBezTo>
                    <a:pt x="11772" y="208"/>
                    <a:pt x="11558" y="280"/>
                    <a:pt x="11356" y="364"/>
                  </a:cubicBezTo>
                  <a:cubicBezTo>
                    <a:pt x="11285" y="351"/>
                    <a:pt x="11207" y="345"/>
                    <a:pt x="11135" y="345"/>
                  </a:cubicBezTo>
                  <a:cubicBezTo>
                    <a:pt x="11037" y="345"/>
                    <a:pt x="10940" y="358"/>
                    <a:pt x="10842" y="377"/>
                  </a:cubicBezTo>
                  <a:cubicBezTo>
                    <a:pt x="10491" y="455"/>
                    <a:pt x="10166" y="631"/>
                    <a:pt x="9880" y="904"/>
                  </a:cubicBezTo>
                  <a:cubicBezTo>
                    <a:pt x="9743" y="1034"/>
                    <a:pt x="9594" y="1203"/>
                    <a:pt x="9412" y="1444"/>
                  </a:cubicBezTo>
                  <a:lnTo>
                    <a:pt x="9405" y="1451"/>
                  </a:lnTo>
                  <a:cubicBezTo>
                    <a:pt x="9268" y="1646"/>
                    <a:pt x="9171" y="1808"/>
                    <a:pt x="9106" y="1977"/>
                  </a:cubicBezTo>
                  <a:cubicBezTo>
                    <a:pt x="9060" y="2107"/>
                    <a:pt x="9034" y="2250"/>
                    <a:pt x="9015" y="2400"/>
                  </a:cubicBezTo>
                  <a:cubicBezTo>
                    <a:pt x="8911" y="2478"/>
                    <a:pt x="8807" y="2569"/>
                    <a:pt x="8703" y="2667"/>
                  </a:cubicBezTo>
                  <a:cubicBezTo>
                    <a:pt x="8442" y="2927"/>
                    <a:pt x="8228" y="3233"/>
                    <a:pt x="8065" y="3571"/>
                  </a:cubicBezTo>
                  <a:cubicBezTo>
                    <a:pt x="7825" y="4071"/>
                    <a:pt x="7695" y="4676"/>
                    <a:pt x="7656" y="5411"/>
                  </a:cubicBezTo>
                  <a:cubicBezTo>
                    <a:pt x="7617" y="6276"/>
                    <a:pt x="7708" y="7122"/>
                    <a:pt x="7929" y="7948"/>
                  </a:cubicBezTo>
                  <a:cubicBezTo>
                    <a:pt x="7656" y="8013"/>
                    <a:pt x="7376" y="8110"/>
                    <a:pt x="7096" y="8227"/>
                  </a:cubicBezTo>
                  <a:cubicBezTo>
                    <a:pt x="6810" y="8351"/>
                    <a:pt x="6498" y="8513"/>
                    <a:pt x="6186" y="8708"/>
                  </a:cubicBezTo>
                  <a:cubicBezTo>
                    <a:pt x="5971" y="8839"/>
                    <a:pt x="5711" y="9008"/>
                    <a:pt x="5392" y="9235"/>
                  </a:cubicBezTo>
                  <a:cubicBezTo>
                    <a:pt x="5113" y="9430"/>
                    <a:pt x="4924" y="9580"/>
                    <a:pt x="4774" y="9710"/>
                  </a:cubicBezTo>
                  <a:cubicBezTo>
                    <a:pt x="4456" y="10003"/>
                    <a:pt x="4163" y="10393"/>
                    <a:pt x="3903" y="10855"/>
                  </a:cubicBezTo>
                  <a:cubicBezTo>
                    <a:pt x="3753" y="11115"/>
                    <a:pt x="3662" y="11349"/>
                    <a:pt x="3623" y="11564"/>
                  </a:cubicBezTo>
                  <a:cubicBezTo>
                    <a:pt x="3571" y="11850"/>
                    <a:pt x="3584" y="12136"/>
                    <a:pt x="3675" y="12428"/>
                  </a:cubicBezTo>
                  <a:cubicBezTo>
                    <a:pt x="3734" y="12598"/>
                    <a:pt x="3812" y="12754"/>
                    <a:pt x="3922" y="12890"/>
                  </a:cubicBezTo>
                  <a:cubicBezTo>
                    <a:pt x="3487" y="13183"/>
                    <a:pt x="3142" y="13554"/>
                    <a:pt x="2888" y="13976"/>
                  </a:cubicBezTo>
                  <a:cubicBezTo>
                    <a:pt x="2713" y="14269"/>
                    <a:pt x="2589" y="14588"/>
                    <a:pt x="2518" y="14913"/>
                  </a:cubicBezTo>
                  <a:cubicBezTo>
                    <a:pt x="2472" y="15121"/>
                    <a:pt x="2453" y="15336"/>
                    <a:pt x="2453" y="15537"/>
                  </a:cubicBezTo>
                  <a:cubicBezTo>
                    <a:pt x="2349" y="15680"/>
                    <a:pt x="2258" y="15830"/>
                    <a:pt x="2173" y="15986"/>
                  </a:cubicBezTo>
                  <a:cubicBezTo>
                    <a:pt x="2062" y="16181"/>
                    <a:pt x="1984" y="16370"/>
                    <a:pt x="1939" y="16558"/>
                  </a:cubicBezTo>
                  <a:lnTo>
                    <a:pt x="1926" y="16591"/>
                  </a:lnTo>
                  <a:cubicBezTo>
                    <a:pt x="1900" y="16708"/>
                    <a:pt x="1880" y="16838"/>
                    <a:pt x="1867" y="16981"/>
                  </a:cubicBezTo>
                  <a:lnTo>
                    <a:pt x="1867" y="17013"/>
                  </a:lnTo>
                  <a:cubicBezTo>
                    <a:pt x="1835" y="17397"/>
                    <a:pt x="1874" y="17774"/>
                    <a:pt x="1965" y="18126"/>
                  </a:cubicBezTo>
                  <a:cubicBezTo>
                    <a:pt x="2082" y="18542"/>
                    <a:pt x="2277" y="18913"/>
                    <a:pt x="2550" y="19225"/>
                  </a:cubicBezTo>
                  <a:cubicBezTo>
                    <a:pt x="2641" y="19322"/>
                    <a:pt x="2752" y="19426"/>
                    <a:pt x="2888" y="19543"/>
                  </a:cubicBezTo>
                  <a:cubicBezTo>
                    <a:pt x="3025" y="19660"/>
                    <a:pt x="3155" y="19758"/>
                    <a:pt x="3272" y="19823"/>
                  </a:cubicBezTo>
                  <a:cubicBezTo>
                    <a:pt x="3500" y="19960"/>
                    <a:pt x="3766" y="20051"/>
                    <a:pt x="4059" y="20090"/>
                  </a:cubicBezTo>
                  <a:cubicBezTo>
                    <a:pt x="4131" y="20103"/>
                    <a:pt x="4209" y="20109"/>
                    <a:pt x="4293" y="20116"/>
                  </a:cubicBezTo>
                  <a:lnTo>
                    <a:pt x="4235" y="20655"/>
                  </a:lnTo>
                  <a:cubicBezTo>
                    <a:pt x="4209" y="20903"/>
                    <a:pt x="4176" y="21150"/>
                    <a:pt x="4131" y="21403"/>
                  </a:cubicBezTo>
                  <a:lnTo>
                    <a:pt x="4053" y="21403"/>
                  </a:lnTo>
                  <a:cubicBezTo>
                    <a:pt x="3786" y="21410"/>
                    <a:pt x="3630" y="21410"/>
                    <a:pt x="3597" y="21410"/>
                  </a:cubicBezTo>
                  <a:lnTo>
                    <a:pt x="3545" y="21410"/>
                  </a:lnTo>
                  <a:cubicBezTo>
                    <a:pt x="3090" y="21429"/>
                    <a:pt x="2641" y="21488"/>
                    <a:pt x="2206" y="21572"/>
                  </a:cubicBezTo>
                  <a:cubicBezTo>
                    <a:pt x="1744" y="21664"/>
                    <a:pt x="1380" y="21807"/>
                    <a:pt x="1106" y="22008"/>
                  </a:cubicBezTo>
                  <a:cubicBezTo>
                    <a:pt x="892" y="22164"/>
                    <a:pt x="684" y="22385"/>
                    <a:pt x="476" y="22685"/>
                  </a:cubicBezTo>
                  <a:cubicBezTo>
                    <a:pt x="1" y="23367"/>
                    <a:pt x="202" y="24005"/>
                    <a:pt x="528" y="24343"/>
                  </a:cubicBezTo>
                  <a:cubicBezTo>
                    <a:pt x="729" y="24564"/>
                    <a:pt x="1002" y="24694"/>
                    <a:pt x="1341" y="24733"/>
                  </a:cubicBezTo>
                  <a:lnTo>
                    <a:pt x="1367" y="24740"/>
                  </a:lnTo>
                  <a:cubicBezTo>
                    <a:pt x="1451" y="24746"/>
                    <a:pt x="1549" y="24746"/>
                    <a:pt x="1653" y="24746"/>
                  </a:cubicBezTo>
                  <a:cubicBezTo>
                    <a:pt x="1776" y="24746"/>
                    <a:pt x="1913" y="24746"/>
                    <a:pt x="2075" y="24733"/>
                  </a:cubicBezTo>
                  <a:cubicBezTo>
                    <a:pt x="2258" y="24720"/>
                    <a:pt x="2362" y="24720"/>
                    <a:pt x="2420" y="24720"/>
                  </a:cubicBezTo>
                  <a:lnTo>
                    <a:pt x="2589" y="24720"/>
                  </a:lnTo>
                  <a:cubicBezTo>
                    <a:pt x="2693" y="24720"/>
                    <a:pt x="2797" y="24714"/>
                    <a:pt x="2888" y="24694"/>
                  </a:cubicBezTo>
                  <a:lnTo>
                    <a:pt x="2888" y="24694"/>
                  </a:lnTo>
                  <a:cubicBezTo>
                    <a:pt x="2836" y="25026"/>
                    <a:pt x="2778" y="25403"/>
                    <a:pt x="2719" y="25832"/>
                  </a:cubicBezTo>
                  <a:cubicBezTo>
                    <a:pt x="2173" y="29767"/>
                    <a:pt x="1666" y="33715"/>
                    <a:pt x="1210" y="37565"/>
                  </a:cubicBezTo>
                  <a:cubicBezTo>
                    <a:pt x="1139" y="38163"/>
                    <a:pt x="1087" y="38664"/>
                    <a:pt x="1054" y="39060"/>
                  </a:cubicBezTo>
                  <a:cubicBezTo>
                    <a:pt x="944" y="40394"/>
                    <a:pt x="944" y="41909"/>
                    <a:pt x="1061" y="43561"/>
                  </a:cubicBezTo>
                  <a:cubicBezTo>
                    <a:pt x="1093" y="44016"/>
                    <a:pt x="1145" y="44582"/>
                    <a:pt x="1217" y="45245"/>
                  </a:cubicBezTo>
                  <a:cubicBezTo>
                    <a:pt x="1139" y="45304"/>
                    <a:pt x="1067" y="45369"/>
                    <a:pt x="1009" y="45440"/>
                  </a:cubicBezTo>
                  <a:cubicBezTo>
                    <a:pt x="807" y="45688"/>
                    <a:pt x="729" y="45980"/>
                    <a:pt x="690" y="46182"/>
                  </a:cubicBezTo>
                  <a:cubicBezTo>
                    <a:pt x="645" y="46403"/>
                    <a:pt x="651" y="46618"/>
                    <a:pt x="697" y="46813"/>
                  </a:cubicBezTo>
                  <a:cubicBezTo>
                    <a:pt x="755" y="47060"/>
                    <a:pt x="885" y="47287"/>
                    <a:pt x="1087" y="47483"/>
                  </a:cubicBezTo>
                  <a:lnTo>
                    <a:pt x="1106" y="47502"/>
                  </a:lnTo>
                  <a:cubicBezTo>
                    <a:pt x="1230" y="47619"/>
                    <a:pt x="1367" y="47723"/>
                    <a:pt x="1510" y="47808"/>
                  </a:cubicBezTo>
                  <a:cubicBezTo>
                    <a:pt x="1510" y="47847"/>
                    <a:pt x="1516" y="47886"/>
                    <a:pt x="1523" y="47931"/>
                  </a:cubicBezTo>
                  <a:cubicBezTo>
                    <a:pt x="1549" y="48152"/>
                    <a:pt x="1614" y="48328"/>
                    <a:pt x="1692" y="48465"/>
                  </a:cubicBezTo>
                  <a:cubicBezTo>
                    <a:pt x="1705" y="48497"/>
                    <a:pt x="1718" y="48523"/>
                    <a:pt x="1731" y="48549"/>
                  </a:cubicBezTo>
                  <a:lnTo>
                    <a:pt x="1731" y="49290"/>
                  </a:lnTo>
                  <a:lnTo>
                    <a:pt x="2797" y="49336"/>
                  </a:lnTo>
                  <a:lnTo>
                    <a:pt x="2823" y="49336"/>
                  </a:lnTo>
                  <a:cubicBezTo>
                    <a:pt x="3259" y="49336"/>
                    <a:pt x="3662" y="49102"/>
                    <a:pt x="3877" y="48712"/>
                  </a:cubicBezTo>
                  <a:cubicBezTo>
                    <a:pt x="3903" y="48679"/>
                    <a:pt x="3922" y="48640"/>
                    <a:pt x="3942" y="48601"/>
                  </a:cubicBezTo>
                  <a:cubicBezTo>
                    <a:pt x="4027" y="48439"/>
                    <a:pt x="4111" y="48269"/>
                    <a:pt x="4189" y="48094"/>
                  </a:cubicBezTo>
                  <a:lnTo>
                    <a:pt x="5704" y="48042"/>
                  </a:lnTo>
                  <a:cubicBezTo>
                    <a:pt x="6322" y="48016"/>
                    <a:pt x="6784" y="47990"/>
                    <a:pt x="7109" y="47951"/>
                  </a:cubicBezTo>
                  <a:cubicBezTo>
                    <a:pt x="7682" y="47892"/>
                    <a:pt x="8195" y="47775"/>
                    <a:pt x="8644" y="47619"/>
                  </a:cubicBezTo>
                  <a:lnTo>
                    <a:pt x="8657" y="47619"/>
                  </a:lnTo>
                  <a:cubicBezTo>
                    <a:pt x="8943" y="47515"/>
                    <a:pt x="9177" y="47391"/>
                    <a:pt x="9366" y="47242"/>
                  </a:cubicBezTo>
                  <a:lnTo>
                    <a:pt x="9392" y="47216"/>
                  </a:lnTo>
                  <a:cubicBezTo>
                    <a:pt x="9620" y="47021"/>
                    <a:pt x="9789" y="46787"/>
                    <a:pt x="9886" y="46526"/>
                  </a:cubicBezTo>
                  <a:cubicBezTo>
                    <a:pt x="9925" y="46455"/>
                    <a:pt x="9958" y="46377"/>
                    <a:pt x="9977" y="46292"/>
                  </a:cubicBezTo>
                  <a:lnTo>
                    <a:pt x="9984" y="46279"/>
                  </a:lnTo>
                  <a:cubicBezTo>
                    <a:pt x="10042" y="46039"/>
                    <a:pt x="10036" y="45785"/>
                    <a:pt x="9958" y="45499"/>
                  </a:cubicBezTo>
                  <a:cubicBezTo>
                    <a:pt x="9906" y="45304"/>
                    <a:pt x="9886" y="45070"/>
                    <a:pt x="9886" y="44797"/>
                  </a:cubicBezTo>
                  <a:cubicBezTo>
                    <a:pt x="9886" y="44595"/>
                    <a:pt x="9899" y="44289"/>
                    <a:pt x="9932" y="43886"/>
                  </a:cubicBezTo>
                  <a:cubicBezTo>
                    <a:pt x="9984" y="43275"/>
                    <a:pt x="10036" y="42761"/>
                    <a:pt x="10088" y="42358"/>
                  </a:cubicBezTo>
                  <a:cubicBezTo>
                    <a:pt x="10146" y="41929"/>
                    <a:pt x="10250" y="41395"/>
                    <a:pt x="10381" y="40777"/>
                  </a:cubicBezTo>
                  <a:cubicBezTo>
                    <a:pt x="10543" y="40042"/>
                    <a:pt x="10667" y="39483"/>
                    <a:pt x="10745" y="39106"/>
                  </a:cubicBezTo>
                  <a:cubicBezTo>
                    <a:pt x="10998" y="37922"/>
                    <a:pt x="11128" y="36908"/>
                    <a:pt x="11141" y="36036"/>
                  </a:cubicBezTo>
                  <a:lnTo>
                    <a:pt x="11220" y="36244"/>
                  </a:lnTo>
                  <a:cubicBezTo>
                    <a:pt x="11720" y="37474"/>
                    <a:pt x="12078" y="38378"/>
                    <a:pt x="12293" y="38937"/>
                  </a:cubicBezTo>
                  <a:cubicBezTo>
                    <a:pt x="12566" y="39646"/>
                    <a:pt x="12774" y="40225"/>
                    <a:pt x="12904" y="40667"/>
                  </a:cubicBezTo>
                  <a:cubicBezTo>
                    <a:pt x="13073" y="41265"/>
                    <a:pt x="13184" y="41818"/>
                    <a:pt x="13223" y="42325"/>
                  </a:cubicBezTo>
                  <a:cubicBezTo>
                    <a:pt x="13236" y="42468"/>
                    <a:pt x="13249" y="42767"/>
                    <a:pt x="13249" y="43333"/>
                  </a:cubicBezTo>
                  <a:cubicBezTo>
                    <a:pt x="13249" y="43749"/>
                    <a:pt x="13242" y="44062"/>
                    <a:pt x="13236" y="44257"/>
                  </a:cubicBezTo>
                  <a:cubicBezTo>
                    <a:pt x="13216" y="44556"/>
                    <a:pt x="13184" y="44823"/>
                    <a:pt x="13132" y="45044"/>
                  </a:cubicBezTo>
                  <a:lnTo>
                    <a:pt x="13125" y="45063"/>
                  </a:lnTo>
                  <a:cubicBezTo>
                    <a:pt x="13119" y="45083"/>
                    <a:pt x="13106" y="45161"/>
                    <a:pt x="13028" y="45440"/>
                  </a:cubicBezTo>
                  <a:cubicBezTo>
                    <a:pt x="12982" y="45610"/>
                    <a:pt x="12950" y="45759"/>
                    <a:pt x="12923" y="45896"/>
                  </a:cubicBezTo>
                  <a:cubicBezTo>
                    <a:pt x="12410" y="46455"/>
                    <a:pt x="12150" y="47060"/>
                    <a:pt x="12156" y="47684"/>
                  </a:cubicBezTo>
                  <a:cubicBezTo>
                    <a:pt x="12156" y="47821"/>
                    <a:pt x="12169" y="47977"/>
                    <a:pt x="12202" y="48185"/>
                  </a:cubicBezTo>
                  <a:lnTo>
                    <a:pt x="12208" y="48211"/>
                  </a:lnTo>
                  <a:cubicBezTo>
                    <a:pt x="12260" y="48491"/>
                    <a:pt x="12358" y="48712"/>
                    <a:pt x="12501" y="48894"/>
                  </a:cubicBezTo>
                  <a:cubicBezTo>
                    <a:pt x="12715" y="49167"/>
                    <a:pt x="13028" y="49343"/>
                    <a:pt x="13431" y="49421"/>
                  </a:cubicBezTo>
                  <a:lnTo>
                    <a:pt x="13450" y="49427"/>
                  </a:lnTo>
                  <a:cubicBezTo>
                    <a:pt x="13769" y="49479"/>
                    <a:pt x="14107" y="49512"/>
                    <a:pt x="14465" y="49512"/>
                  </a:cubicBezTo>
                  <a:cubicBezTo>
                    <a:pt x="14666" y="49512"/>
                    <a:pt x="14875" y="49499"/>
                    <a:pt x="15083" y="49486"/>
                  </a:cubicBezTo>
                  <a:lnTo>
                    <a:pt x="15096" y="49479"/>
                  </a:lnTo>
                  <a:cubicBezTo>
                    <a:pt x="15304" y="49460"/>
                    <a:pt x="15466" y="49440"/>
                    <a:pt x="15583" y="49421"/>
                  </a:cubicBezTo>
                  <a:cubicBezTo>
                    <a:pt x="15824" y="49395"/>
                    <a:pt x="16052" y="49349"/>
                    <a:pt x="16273" y="49290"/>
                  </a:cubicBezTo>
                  <a:cubicBezTo>
                    <a:pt x="16403" y="49258"/>
                    <a:pt x="16553" y="49212"/>
                    <a:pt x="16728" y="49147"/>
                  </a:cubicBezTo>
                  <a:cubicBezTo>
                    <a:pt x="17021" y="49050"/>
                    <a:pt x="17248" y="48959"/>
                    <a:pt x="17424" y="48874"/>
                  </a:cubicBezTo>
                  <a:cubicBezTo>
                    <a:pt x="17743" y="48712"/>
                    <a:pt x="18016" y="48517"/>
                    <a:pt x="18230" y="48276"/>
                  </a:cubicBezTo>
                  <a:cubicBezTo>
                    <a:pt x="18562" y="47905"/>
                    <a:pt x="18770" y="47417"/>
                    <a:pt x="18842" y="46832"/>
                  </a:cubicBezTo>
                  <a:cubicBezTo>
                    <a:pt x="18842" y="46819"/>
                    <a:pt x="18842" y="46813"/>
                    <a:pt x="18842" y="46806"/>
                  </a:cubicBezTo>
                  <a:cubicBezTo>
                    <a:pt x="18887" y="46611"/>
                    <a:pt x="18894" y="46409"/>
                    <a:pt x="18855" y="46208"/>
                  </a:cubicBezTo>
                  <a:cubicBezTo>
                    <a:pt x="18744" y="45636"/>
                    <a:pt x="18686" y="44901"/>
                    <a:pt x="18692" y="44023"/>
                  </a:cubicBezTo>
                  <a:cubicBezTo>
                    <a:pt x="18725" y="42937"/>
                    <a:pt x="18731" y="42104"/>
                    <a:pt x="18725" y="41558"/>
                  </a:cubicBezTo>
                  <a:cubicBezTo>
                    <a:pt x="18705" y="40582"/>
                    <a:pt x="18614" y="39490"/>
                    <a:pt x="18452" y="38306"/>
                  </a:cubicBezTo>
                  <a:cubicBezTo>
                    <a:pt x="18354" y="37584"/>
                    <a:pt x="18178" y="36531"/>
                    <a:pt x="17925" y="35171"/>
                  </a:cubicBezTo>
                  <a:cubicBezTo>
                    <a:pt x="17860" y="34801"/>
                    <a:pt x="17795" y="34508"/>
                    <a:pt x="17710" y="34280"/>
                  </a:cubicBezTo>
                  <a:lnTo>
                    <a:pt x="17710" y="34267"/>
                  </a:lnTo>
                  <a:cubicBezTo>
                    <a:pt x="17665" y="34150"/>
                    <a:pt x="17606" y="34014"/>
                    <a:pt x="17528" y="33845"/>
                  </a:cubicBezTo>
                  <a:cubicBezTo>
                    <a:pt x="17457" y="33689"/>
                    <a:pt x="17411" y="33578"/>
                    <a:pt x="17385" y="33526"/>
                  </a:cubicBezTo>
                  <a:cubicBezTo>
                    <a:pt x="17378" y="33513"/>
                    <a:pt x="17372" y="33500"/>
                    <a:pt x="17372" y="33487"/>
                  </a:cubicBezTo>
                  <a:cubicBezTo>
                    <a:pt x="17398" y="33402"/>
                    <a:pt x="17424" y="33324"/>
                    <a:pt x="17444" y="33246"/>
                  </a:cubicBezTo>
                  <a:lnTo>
                    <a:pt x="17450" y="33227"/>
                  </a:lnTo>
                  <a:cubicBezTo>
                    <a:pt x="17535" y="32824"/>
                    <a:pt x="17450" y="32427"/>
                    <a:pt x="17209" y="32108"/>
                  </a:cubicBezTo>
                  <a:cubicBezTo>
                    <a:pt x="17209" y="32108"/>
                    <a:pt x="17190" y="32082"/>
                    <a:pt x="17190" y="32076"/>
                  </a:cubicBezTo>
                  <a:cubicBezTo>
                    <a:pt x="17183" y="32030"/>
                    <a:pt x="17183" y="31991"/>
                    <a:pt x="17177" y="31946"/>
                  </a:cubicBezTo>
                  <a:cubicBezTo>
                    <a:pt x="17229" y="31887"/>
                    <a:pt x="17255" y="31861"/>
                    <a:pt x="17274" y="31835"/>
                  </a:cubicBezTo>
                  <a:cubicBezTo>
                    <a:pt x="17437" y="31653"/>
                    <a:pt x="17548" y="31458"/>
                    <a:pt x="17613" y="31243"/>
                  </a:cubicBezTo>
                  <a:lnTo>
                    <a:pt x="17619" y="31224"/>
                  </a:lnTo>
                  <a:cubicBezTo>
                    <a:pt x="17678" y="31009"/>
                    <a:pt x="17684" y="30775"/>
                    <a:pt x="17652" y="30515"/>
                  </a:cubicBezTo>
                  <a:cubicBezTo>
                    <a:pt x="17561" y="29650"/>
                    <a:pt x="17450" y="28772"/>
                    <a:pt x="17320" y="27907"/>
                  </a:cubicBezTo>
                  <a:lnTo>
                    <a:pt x="16871" y="24941"/>
                  </a:lnTo>
                  <a:cubicBezTo>
                    <a:pt x="16943" y="24785"/>
                    <a:pt x="16988" y="24649"/>
                    <a:pt x="17008" y="24506"/>
                  </a:cubicBezTo>
                  <a:cubicBezTo>
                    <a:pt x="17014" y="24493"/>
                    <a:pt x="17021" y="24473"/>
                    <a:pt x="17034" y="24434"/>
                  </a:cubicBezTo>
                  <a:cubicBezTo>
                    <a:pt x="17092" y="24258"/>
                    <a:pt x="17131" y="24135"/>
                    <a:pt x="17151" y="24024"/>
                  </a:cubicBezTo>
                  <a:lnTo>
                    <a:pt x="17157" y="23992"/>
                  </a:lnTo>
                  <a:cubicBezTo>
                    <a:pt x="17209" y="23719"/>
                    <a:pt x="17190" y="23413"/>
                    <a:pt x="17112" y="23055"/>
                  </a:cubicBezTo>
                  <a:cubicBezTo>
                    <a:pt x="17047" y="22743"/>
                    <a:pt x="16936" y="22398"/>
                    <a:pt x="16793" y="21995"/>
                  </a:cubicBezTo>
                  <a:lnTo>
                    <a:pt x="16780" y="21969"/>
                  </a:lnTo>
                  <a:cubicBezTo>
                    <a:pt x="16631" y="21579"/>
                    <a:pt x="16513" y="21286"/>
                    <a:pt x="16448" y="21091"/>
                  </a:cubicBezTo>
                  <a:cubicBezTo>
                    <a:pt x="16331" y="20766"/>
                    <a:pt x="16162" y="20213"/>
                    <a:pt x="15954" y="19459"/>
                  </a:cubicBezTo>
                  <a:cubicBezTo>
                    <a:pt x="15837" y="19036"/>
                    <a:pt x="15798" y="18828"/>
                    <a:pt x="15785" y="18737"/>
                  </a:cubicBezTo>
                  <a:cubicBezTo>
                    <a:pt x="15772" y="18464"/>
                    <a:pt x="15746" y="18269"/>
                    <a:pt x="15720" y="18119"/>
                  </a:cubicBezTo>
                  <a:cubicBezTo>
                    <a:pt x="15707" y="18048"/>
                    <a:pt x="15694" y="17976"/>
                    <a:pt x="15675" y="17904"/>
                  </a:cubicBezTo>
                  <a:cubicBezTo>
                    <a:pt x="15798" y="17813"/>
                    <a:pt x="15902" y="17703"/>
                    <a:pt x="16000" y="17560"/>
                  </a:cubicBezTo>
                  <a:cubicBezTo>
                    <a:pt x="16032" y="17521"/>
                    <a:pt x="16091" y="17443"/>
                    <a:pt x="16175" y="17339"/>
                  </a:cubicBezTo>
                  <a:cubicBezTo>
                    <a:pt x="16474" y="16974"/>
                    <a:pt x="16741" y="16591"/>
                    <a:pt x="16962" y="16194"/>
                  </a:cubicBezTo>
                  <a:cubicBezTo>
                    <a:pt x="17164" y="16155"/>
                    <a:pt x="17365" y="16070"/>
                    <a:pt x="17574" y="15940"/>
                  </a:cubicBezTo>
                  <a:lnTo>
                    <a:pt x="17593" y="15934"/>
                  </a:lnTo>
                  <a:cubicBezTo>
                    <a:pt x="17665" y="15888"/>
                    <a:pt x="17704" y="15862"/>
                    <a:pt x="17717" y="15856"/>
                  </a:cubicBezTo>
                  <a:cubicBezTo>
                    <a:pt x="18003" y="15732"/>
                    <a:pt x="18211" y="15544"/>
                    <a:pt x="18341" y="15303"/>
                  </a:cubicBezTo>
                  <a:cubicBezTo>
                    <a:pt x="18348" y="15297"/>
                    <a:pt x="18354" y="15290"/>
                    <a:pt x="18361" y="15284"/>
                  </a:cubicBezTo>
                  <a:cubicBezTo>
                    <a:pt x="18393" y="15258"/>
                    <a:pt x="18419" y="15232"/>
                    <a:pt x="18452" y="15199"/>
                  </a:cubicBezTo>
                  <a:cubicBezTo>
                    <a:pt x="18530" y="15160"/>
                    <a:pt x="18601" y="15114"/>
                    <a:pt x="18666" y="15062"/>
                  </a:cubicBezTo>
                  <a:cubicBezTo>
                    <a:pt x="18887" y="14893"/>
                    <a:pt x="19252" y="14490"/>
                    <a:pt x="19121" y="13762"/>
                  </a:cubicBezTo>
                  <a:cubicBezTo>
                    <a:pt x="19056" y="13372"/>
                    <a:pt x="18991" y="12929"/>
                    <a:pt x="18926" y="12448"/>
                  </a:cubicBezTo>
                  <a:cubicBezTo>
                    <a:pt x="18887" y="12090"/>
                    <a:pt x="18855" y="11824"/>
                    <a:pt x="18829" y="11635"/>
                  </a:cubicBezTo>
                  <a:cubicBezTo>
                    <a:pt x="18887" y="11551"/>
                    <a:pt x="18933" y="11459"/>
                    <a:pt x="18978" y="11355"/>
                  </a:cubicBezTo>
                  <a:cubicBezTo>
                    <a:pt x="19186" y="10861"/>
                    <a:pt x="19271" y="10412"/>
                    <a:pt x="19232" y="9990"/>
                  </a:cubicBezTo>
                  <a:cubicBezTo>
                    <a:pt x="19219" y="9827"/>
                    <a:pt x="19180" y="9632"/>
                    <a:pt x="19108" y="9391"/>
                  </a:cubicBezTo>
                  <a:cubicBezTo>
                    <a:pt x="19050" y="9190"/>
                    <a:pt x="18991" y="8988"/>
                    <a:pt x="18926" y="8806"/>
                  </a:cubicBezTo>
                  <a:cubicBezTo>
                    <a:pt x="18822" y="8513"/>
                    <a:pt x="18718" y="8299"/>
                    <a:pt x="18582" y="8117"/>
                  </a:cubicBezTo>
                  <a:lnTo>
                    <a:pt x="18569" y="8097"/>
                  </a:lnTo>
                  <a:cubicBezTo>
                    <a:pt x="18452" y="7948"/>
                    <a:pt x="18302" y="7811"/>
                    <a:pt x="18120" y="7674"/>
                  </a:cubicBezTo>
                  <a:cubicBezTo>
                    <a:pt x="17691" y="7336"/>
                    <a:pt x="17346" y="7102"/>
                    <a:pt x="17060" y="6946"/>
                  </a:cubicBezTo>
                  <a:cubicBezTo>
                    <a:pt x="16468" y="6634"/>
                    <a:pt x="15798" y="6445"/>
                    <a:pt x="15070" y="6393"/>
                  </a:cubicBezTo>
                  <a:cubicBezTo>
                    <a:pt x="14940" y="6380"/>
                    <a:pt x="14803" y="6380"/>
                    <a:pt x="14666" y="6380"/>
                  </a:cubicBezTo>
                  <a:lnTo>
                    <a:pt x="14465" y="6380"/>
                  </a:lnTo>
                  <a:cubicBezTo>
                    <a:pt x="14491" y="6361"/>
                    <a:pt x="14517" y="6335"/>
                    <a:pt x="14543" y="6315"/>
                  </a:cubicBezTo>
                  <a:cubicBezTo>
                    <a:pt x="14660" y="6354"/>
                    <a:pt x="14790" y="6374"/>
                    <a:pt x="14920" y="6374"/>
                  </a:cubicBezTo>
                  <a:lnTo>
                    <a:pt x="15011" y="6374"/>
                  </a:lnTo>
                  <a:lnTo>
                    <a:pt x="15115" y="6361"/>
                  </a:lnTo>
                  <a:lnTo>
                    <a:pt x="15141" y="6354"/>
                  </a:lnTo>
                  <a:cubicBezTo>
                    <a:pt x="15655" y="6250"/>
                    <a:pt x="16026" y="5808"/>
                    <a:pt x="16065" y="5255"/>
                  </a:cubicBezTo>
                  <a:lnTo>
                    <a:pt x="16071" y="5236"/>
                  </a:lnTo>
                  <a:lnTo>
                    <a:pt x="16071" y="5210"/>
                  </a:lnTo>
                  <a:cubicBezTo>
                    <a:pt x="16078" y="4793"/>
                    <a:pt x="15993" y="4319"/>
                    <a:pt x="15798" y="3753"/>
                  </a:cubicBezTo>
                  <a:cubicBezTo>
                    <a:pt x="15720" y="3512"/>
                    <a:pt x="15642" y="3311"/>
                    <a:pt x="15564" y="3154"/>
                  </a:cubicBezTo>
                  <a:cubicBezTo>
                    <a:pt x="15388" y="2777"/>
                    <a:pt x="15154" y="2439"/>
                    <a:pt x="14862" y="2133"/>
                  </a:cubicBezTo>
                  <a:cubicBezTo>
                    <a:pt x="15076" y="1886"/>
                    <a:pt x="15180" y="1581"/>
                    <a:pt x="15154" y="1255"/>
                  </a:cubicBezTo>
                  <a:lnTo>
                    <a:pt x="15148" y="1229"/>
                  </a:lnTo>
                  <a:cubicBezTo>
                    <a:pt x="15109" y="846"/>
                    <a:pt x="14888" y="508"/>
                    <a:pt x="14536" y="299"/>
                  </a:cubicBezTo>
                  <a:cubicBezTo>
                    <a:pt x="14289" y="150"/>
                    <a:pt x="13990" y="59"/>
                    <a:pt x="13626" y="20"/>
                  </a:cubicBezTo>
                  <a:lnTo>
                    <a:pt x="13606" y="20"/>
                  </a:lnTo>
                  <a:cubicBezTo>
                    <a:pt x="13463" y="7"/>
                    <a:pt x="13320" y="0"/>
                    <a:pt x="13177" y="0"/>
                  </a:cubicBezTo>
                  <a:close/>
                </a:path>
              </a:pathLst>
            </a:custGeom>
            <a:solidFill>
              <a:srgbClr val="FFFFFF"/>
            </a:solidFill>
            <a:ln>
              <a:noFill/>
            </a:ln>
            <a:effectLst>
              <a:outerShdw blurRad="57150" rotWithShape="0" algn="bl" dir="8100000" dist="57150">
                <a:srgbClr val="000000">
                  <a:alpha val="2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25"/>
            <p:cNvSpPr/>
            <p:nvPr/>
          </p:nvSpPr>
          <p:spPr>
            <a:xfrm>
              <a:off x="-7452337" y="7733540"/>
              <a:ext cx="1289371" cy="3608289"/>
            </a:xfrm>
            <a:custGeom>
              <a:rect b="b" l="l" r="r" t="t"/>
              <a:pathLst>
                <a:path extrusionOk="0" h="47342" w="16917">
                  <a:moveTo>
                    <a:pt x="11636" y="283"/>
                  </a:moveTo>
                  <a:cubicBezTo>
                    <a:pt x="11532" y="289"/>
                    <a:pt x="11454" y="303"/>
                    <a:pt x="11402" y="316"/>
                  </a:cubicBezTo>
                  <a:lnTo>
                    <a:pt x="11252" y="355"/>
                  </a:lnTo>
                  <a:cubicBezTo>
                    <a:pt x="10999" y="439"/>
                    <a:pt x="10843" y="491"/>
                    <a:pt x="10777" y="517"/>
                  </a:cubicBezTo>
                  <a:cubicBezTo>
                    <a:pt x="10595" y="589"/>
                    <a:pt x="10426" y="680"/>
                    <a:pt x="10264" y="790"/>
                  </a:cubicBezTo>
                  <a:cubicBezTo>
                    <a:pt x="10231" y="816"/>
                    <a:pt x="10212" y="836"/>
                    <a:pt x="10212" y="862"/>
                  </a:cubicBezTo>
                  <a:cubicBezTo>
                    <a:pt x="10329" y="784"/>
                    <a:pt x="10472" y="712"/>
                    <a:pt x="10634" y="641"/>
                  </a:cubicBezTo>
                  <a:lnTo>
                    <a:pt x="11194" y="433"/>
                  </a:lnTo>
                  <a:cubicBezTo>
                    <a:pt x="11376" y="374"/>
                    <a:pt x="11512" y="348"/>
                    <a:pt x="11597" y="348"/>
                  </a:cubicBezTo>
                  <a:cubicBezTo>
                    <a:pt x="11629" y="348"/>
                    <a:pt x="11649" y="342"/>
                    <a:pt x="11662" y="335"/>
                  </a:cubicBezTo>
                  <a:cubicBezTo>
                    <a:pt x="11668" y="335"/>
                    <a:pt x="11675" y="322"/>
                    <a:pt x="11675" y="309"/>
                  </a:cubicBezTo>
                  <a:cubicBezTo>
                    <a:pt x="11675" y="296"/>
                    <a:pt x="11675" y="289"/>
                    <a:pt x="11662" y="283"/>
                  </a:cubicBezTo>
                  <a:close/>
                  <a:moveTo>
                    <a:pt x="9747" y="1165"/>
                  </a:moveTo>
                  <a:cubicBezTo>
                    <a:pt x="9740" y="1165"/>
                    <a:pt x="9737" y="1169"/>
                    <a:pt x="9737" y="1174"/>
                  </a:cubicBezTo>
                  <a:cubicBezTo>
                    <a:pt x="9750" y="1193"/>
                    <a:pt x="9782" y="1206"/>
                    <a:pt x="9834" y="1220"/>
                  </a:cubicBezTo>
                  <a:lnTo>
                    <a:pt x="10173" y="1291"/>
                  </a:lnTo>
                  <a:cubicBezTo>
                    <a:pt x="10218" y="1298"/>
                    <a:pt x="10303" y="1298"/>
                    <a:pt x="10426" y="1298"/>
                  </a:cubicBezTo>
                  <a:cubicBezTo>
                    <a:pt x="10443" y="1294"/>
                    <a:pt x="10457" y="1293"/>
                    <a:pt x="10471" y="1293"/>
                  </a:cubicBezTo>
                  <a:cubicBezTo>
                    <a:pt x="10485" y="1293"/>
                    <a:pt x="10498" y="1294"/>
                    <a:pt x="10511" y="1298"/>
                  </a:cubicBezTo>
                  <a:lnTo>
                    <a:pt x="10556" y="1311"/>
                  </a:lnTo>
                  <a:cubicBezTo>
                    <a:pt x="10576" y="1311"/>
                    <a:pt x="10589" y="1304"/>
                    <a:pt x="10589" y="1291"/>
                  </a:cubicBezTo>
                  <a:cubicBezTo>
                    <a:pt x="10595" y="1272"/>
                    <a:pt x="10589" y="1259"/>
                    <a:pt x="10563" y="1246"/>
                  </a:cubicBezTo>
                  <a:lnTo>
                    <a:pt x="10257" y="1259"/>
                  </a:lnTo>
                  <a:cubicBezTo>
                    <a:pt x="10160" y="1239"/>
                    <a:pt x="10088" y="1226"/>
                    <a:pt x="10043" y="1220"/>
                  </a:cubicBezTo>
                  <a:cubicBezTo>
                    <a:pt x="9913" y="1193"/>
                    <a:pt x="9821" y="1180"/>
                    <a:pt x="9756" y="1167"/>
                  </a:cubicBezTo>
                  <a:cubicBezTo>
                    <a:pt x="9753" y="1166"/>
                    <a:pt x="9749" y="1165"/>
                    <a:pt x="9747" y="1165"/>
                  </a:cubicBezTo>
                  <a:close/>
                  <a:moveTo>
                    <a:pt x="11168" y="1233"/>
                  </a:moveTo>
                  <a:cubicBezTo>
                    <a:pt x="11148" y="1233"/>
                    <a:pt x="11142" y="1233"/>
                    <a:pt x="11142" y="1239"/>
                  </a:cubicBezTo>
                  <a:cubicBezTo>
                    <a:pt x="11135" y="1246"/>
                    <a:pt x="11135" y="1259"/>
                    <a:pt x="11142" y="1265"/>
                  </a:cubicBezTo>
                  <a:cubicBezTo>
                    <a:pt x="11148" y="1272"/>
                    <a:pt x="11155" y="1272"/>
                    <a:pt x="11168" y="1278"/>
                  </a:cubicBezTo>
                  <a:lnTo>
                    <a:pt x="11337" y="1317"/>
                  </a:lnTo>
                  <a:cubicBezTo>
                    <a:pt x="11376" y="1324"/>
                    <a:pt x="11415" y="1337"/>
                    <a:pt x="11447" y="1350"/>
                  </a:cubicBezTo>
                  <a:cubicBezTo>
                    <a:pt x="11486" y="1363"/>
                    <a:pt x="11525" y="1389"/>
                    <a:pt x="11571" y="1415"/>
                  </a:cubicBezTo>
                  <a:lnTo>
                    <a:pt x="11695" y="1493"/>
                  </a:lnTo>
                  <a:cubicBezTo>
                    <a:pt x="11818" y="1577"/>
                    <a:pt x="11896" y="1649"/>
                    <a:pt x="11922" y="1720"/>
                  </a:cubicBezTo>
                  <a:cubicBezTo>
                    <a:pt x="11909" y="1740"/>
                    <a:pt x="11890" y="1753"/>
                    <a:pt x="11851" y="1753"/>
                  </a:cubicBezTo>
                  <a:cubicBezTo>
                    <a:pt x="11805" y="1753"/>
                    <a:pt x="11753" y="1746"/>
                    <a:pt x="11701" y="1733"/>
                  </a:cubicBezTo>
                  <a:cubicBezTo>
                    <a:pt x="11675" y="1727"/>
                    <a:pt x="11623" y="1707"/>
                    <a:pt x="11545" y="1675"/>
                  </a:cubicBezTo>
                  <a:cubicBezTo>
                    <a:pt x="11480" y="1642"/>
                    <a:pt x="11428" y="1623"/>
                    <a:pt x="11389" y="1623"/>
                  </a:cubicBezTo>
                  <a:cubicBezTo>
                    <a:pt x="11343" y="1616"/>
                    <a:pt x="11317" y="1610"/>
                    <a:pt x="11304" y="1603"/>
                  </a:cubicBezTo>
                  <a:lnTo>
                    <a:pt x="11272" y="1571"/>
                  </a:lnTo>
                  <a:cubicBezTo>
                    <a:pt x="11259" y="1551"/>
                    <a:pt x="11239" y="1538"/>
                    <a:pt x="11220" y="1538"/>
                  </a:cubicBezTo>
                  <a:cubicBezTo>
                    <a:pt x="11194" y="1538"/>
                    <a:pt x="11174" y="1551"/>
                    <a:pt x="11168" y="1577"/>
                  </a:cubicBezTo>
                  <a:cubicBezTo>
                    <a:pt x="11168" y="1590"/>
                    <a:pt x="11181" y="1603"/>
                    <a:pt x="11194" y="1616"/>
                  </a:cubicBezTo>
                  <a:lnTo>
                    <a:pt x="11233" y="1649"/>
                  </a:lnTo>
                  <a:cubicBezTo>
                    <a:pt x="11246" y="1662"/>
                    <a:pt x="11259" y="1675"/>
                    <a:pt x="11265" y="1694"/>
                  </a:cubicBezTo>
                  <a:cubicBezTo>
                    <a:pt x="11265" y="1707"/>
                    <a:pt x="11272" y="1727"/>
                    <a:pt x="11278" y="1753"/>
                  </a:cubicBezTo>
                  <a:cubicBezTo>
                    <a:pt x="11278" y="1779"/>
                    <a:pt x="11291" y="1818"/>
                    <a:pt x="11317" y="1876"/>
                  </a:cubicBezTo>
                  <a:cubicBezTo>
                    <a:pt x="11330" y="1915"/>
                    <a:pt x="11350" y="1935"/>
                    <a:pt x="11376" y="1941"/>
                  </a:cubicBezTo>
                  <a:cubicBezTo>
                    <a:pt x="11395" y="1941"/>
                    <a:pt x="11408" y="1941"/>
                    <a:pt x="11421" y="1922"/>
                  </a:cubicBezTo>
                  <a:cubicBezTo>
                    <a:pt x="11428" y="1909"/>
                    <a:pt x="11428" y="1889"/>
                    <a:pt x="11421" y="1876"/>
                  </a:cubicBezTo>
                  <a:lnTo>
                    <a:pt x="11395" y="1844"/>
                  </a:lnTo>
                  <a:lnTo>
                    <a:pt x="11376" y="1805"/>
                  </a:lnTo>
                  <a:lnTo>
                    <a:pt x="11337" y="1681"/>
                  </a:lnTo>
                  <a:cubicBezTo>
                    <a:pt x="11389" y="1681"/>
                    <a:pt x="11428" y="1688"/>
                    <a:pt x="11447" y="1701"/>
                  </a:cubicBezTo>
                  <a:lnTo>
                    <a:pt x="11558" y="1740"/>
                  </a:lnTo>
                  <a:cubicBezTo>
                    <a:pt x="11623" y="1766"/>
                    <a:pt x="11675" y="1785"/>
                    <a:pt x="11721" y="1798"/>
                  </a:cubicBezTo>
                  <a:cubicBezTo>
                    <a:pt x="11748" y="1803"/>
                    <a:pt x="11772" y="1808"/>
                    <a:pt x="11791" y="1808"/>
                  </a:cubicBezTo>
                  <a:cubicBezTo>
                    <a:pt x="11799" y="1808"/>
                    <a:pt x="11806" y="1807"/>
                    <a:pt x="11812" y="1805"/>
                  </a:cubicBezTo>
                  <a:lnTo>
                    <a:pt x="11890" y="1798"/>
                  </a:lnTo>
                  <a:cubicBezTo>
                    <a:pt x="11942" y="1779"/>
                    <a:pt x="11968" y="1759"/>
                    <a:pt x="11968" y="1727"/>
                  </a:cubicBezTo>
                  <a:cubicBezTo>
                    <a:pt x="11968" y="1707"/>
                    <a:pt x="11961" y="1694"/>
                    <a:pt x="11955" y="1675"/>
                  </a:cubicBezTo>
                  <a:cubicBezTo>
                    <a:pt x="11942" y="1649"/>
                    <a:pt x="11922" y="1616"/>
                    <a:pt x="11890" y="1584"/>
                  </a:cubicBezTo>
                  <a:cubicBezTo>
                    <a:pt x="11851" y="1545"/>
                    <a:pt x="11799" y="1499"/>
                    <a:pt x="11727" y="1454"/>
                  </a:cubicBezTo>
                  <a:cubicBezTo>
                    <a:pt x="11642" y="1402"/>
                    <a:pt x="11571" y="1363"/>
                    <a:pt x="11519" y="1337"/>
                  </a:cubicBezTo>
                  <a:cubicBezTo>
                    <a:pt x="11441" y="1298"/>
                    <a:pt x="11324" y="1265"/>
                    <a:pt x="11168" y="1233"/>
                  </a:cubicBezTo>
                  <a:close/>
                  <a:moveTo>
                    <a:pt x="11402" y="2117"/>
                  </a:moveTo>
                  <a:cubicBezTo>
                    <a:pt x="11389" y="2117"/>
                    <a:pt x="11382" y="2123"/>
                    <a:pt x="11389" y="2136"/>
                  </a:cubicBezTo>
                  <a:cubicBezTo>
                    <a:pt x="11389" y="2143"/>
                    <a:pt x="11395" y="2143"/>
                    <a:pt x="11402" y="2150"/>
                  </a:cubicBezTo>
                  <a:lnTo>
                    <a:pt x="11447" y="2215"/>
                  </a:lnTo>
                  <a:cubicBezTo>
                    <a:pt x="11467" y="2241"/>
                    <a:pt x="11486" y="2273"/>
                    <a:pt x="11499" y="2312"/>
                  </a:cubicBezTo>
                  <a:lnTo>
                    <a:pt x="11701" y="2618"/>
                  </a:lnTo>
                  <a:cubicBezTo>
                    <a:pt x="11721" y="2637"/>
                    <a:pt x="11734" y="2644"/>
                    <a:pt x="11740" y="2644"/>
                  </a:cubicBezTo>
                  <a:cubicBezTo>
                    <a:pt x="11747" y="2637"/>
                    <a:pt x="11753" y="2631"/>
                    <a:pt x="11753" y="2618"/>
                  </a:cubicBezTo>
                  <a:lnTo>
                    <a:pt x="11493" y="2202"/>
                  </a:lnTo>
                  <a:lnTo>
                    <a:pt x="11467" y="2169"/>
                  </a:lnTo>
                  <a:cubicBezTo>
                    <a:pt x="11441" y="2143"/>
                    <a:pt x="11421" y="2123"/>
                    <a:pt x="11402" y="2117"/>
                  </a:cubicBezTo>
                  <a:close/>
                  <a:moveTo>
                    <a:pt x="12224" y="2127"/>
                  </a:moveTo>
                  <a:cubicBezTo>
                    <a:pt x="12215" y="2127"/>
                    <a:pt x="12208" y="2133"/>
                    <a:pt x="12208" y="2143"/>
                  </a:cubicBezTo>
                  <a:cubicBezTo>
                    <a:pt x="12208" y="2143"/>
                    <a:pt x="12215" y="2150"/>
                    <a:pt x="12221" y="2156"/>
                  </a:cubicBezTo>
                  <a:lnTo>
                    <a:pt x="12260" y="2202"/>
                  </a:lnTo>
                  <a:lnTo>
                    <a:pt x="12325" y="2280"/>
                  </a:lnTo>
                  <a:cubicBezTo>
                    <a:pt x="12390" y="2371"/>
                    <a:pt x="12468" y="2507"/>
                    <a:pt x="12559" y="2683"/>
                  </a:cubicBezTo>
                  <a:cubicBezTo>
                    <a:pt x="12572" y="2722"/>
                    <a:pt x="12592" y="2748"/>
                    <a:pt x="12605" y="2767"/>
                  </a:cubicBezTo>
                  <a:cubicBezTo>
                    <a:pt x="12618" y="2780"/>
                    <a:pt x="12631" y="2787"/>
                    <a:pt x="12644" y="2787"/>
                  </a:cubicBezTo>
                  <a:cubicBezTo>
                    <a:pt x="12657" y="2787"/>
                    <a:pt x="12664" y="2787"/>
                    <a:pt x="12670" y="2780"/>
                  </a:cubicBezTo>
                  <a:cubicBezTo>
                    <a:pt x="12677" y="2774"/>
                    <a:pt x="12677" y="2767"/>
                    <a:pt x="12677" y="2754"/>
                  </a:cubicBezTo>
                  <a:cubicBezTo>
                    <a:pt x="12677" y="2748"/>
                    <a:pt x="12670" y="2741"/>
                    <a:pt x="12664" y="2735"/>
                  </a:cubicBezTo>
                  <a:lnTo>
                    <a:pt x="12651" y="2722"/>
                  </a:lnTo>
                  <a:cubicBezTo>
                    <a:pt x="12638" y="2715"/>
                    <a:pt x="12631" y="2702"/>
                    <a:pt x="12625" y="2683"/>
                  </a:cubicBezTo>
                  <a:cubicBezTo>
                    <a:pt x="12507" y="2442"/>
                    <a:pt x="12397" y="2267"/>
                    <a:pt x="12286" y="2163"/>
                  </a:cubicBezTo>
                  <a:cubicBezTo>
                    <a:pt x="12267" y="2143"/>
                    <a:pt x="12247" y="2136"/>
                    <a:pt x="12234" y="2130"/>
                  </a:cubicBezTo>
                  <a:cubicBezTo>
                    <a:pt x="12231" y="2128"/>
                    <a:pt x="12227" y="2127"/>
                    <a:pt x="12224" y="2127"/>
                  </a:cubicBezTo>
                  <a:close/>
                  <a:moveTo>
                    <a:pt x="12176" y="1707"/>
                  </a:moveTo>
                  <a:cubicBezTo>
                    <a:pt x="12182" y="1733"/>
                    <a:pt x="12208" y="1759"/>
                    <a:pt x="12254" y="1785"/>
                  </a:cubicBezTo>
                  <a:cubicBezTo>
                    <a:pt x="12364" y="1844"/>
                    <a:pt x="12462" y="1922"/>
                    <a:pt x="12546" y="2013"/>
                  </a:cubicBezTo>
                  <a:cubicBezTo>
                    <a:pt x="12612" y="2084"/>
                    <a:pt x="12683" y="2182"/>
                    <a:pt x="12761" y="2312"/>
                  </a:cubicBezTo>
                  <a:lnTo>
                    <a:pt x="13320" y="3158"/>
                  </a:lnTo>
                  <a:cubicBezTo>
                    <a:pt x="13333" y="3138"/>
                    <a:pt x="13333" y="3099"/>
                    <a:pt x="13314" y="3053"/>
                  </a:cubicBezTo>
                  <a:cubicBezTo>
                    <a:pt x="13275" y="2962"/>
                    <a:pt x="13184" y="2826"/>
                    <a:pt x="13054" y="2631"/>
                  </a:cubicBezTo>
                  <a:lnTo>
                    <a:pt x="12826" y="2293"/>
                  </a:lnTo>
                  <a:cubicBezTo>
                    <a:pt x="12755" y="2189"/>
                    <a:pt x="12690" y="2104"/>
                    <a:pt x="12638" y="2039"/>
                  </a:cubicBezTo>
                  <a:cubicBezTo>
                    <a:pt x="12507" y="1896"/>
                    <a:pt x="12351" y="1785"/>
                    <a:pt x="12176" y="1707"/>
                  </a:cubicBezTo>
                  <a:close/>
                  <a:moveTo>
                    <a:pt x="11929" y="117"/>
                  </a:moveTo>
                  <a:cubicBezTo>
                    <a:pt x="12017" y="117"/>
                    <a:pt x="12106" y="120"/>
                    <a:pt x="12195" y="127"/>
                  </a:cubicBezTo>
                  <a:cubicBezTo>
                    <a:pt x="12423" y="140"/>
                    <a:pt x="12592" y="185"/>
                    <a:pt x="12703" y="270"/>
                  </a:cubicBezTo>
                  <a:cubicBezTo>
                    <a:pt x="12612" y="329"/>
                    <a:pt x="12468" y="387"/>
                    <a:pt x="12273" y="452"/>
                  </a:cubicBezTo>
                  <a:lnTo>
                    <a:pt x="11675" y="654"/>
                  </a:lnTo>
                  <a:cubicBezTo>
                    <a:pt x="11408" y="751"/>
                    <a:pt x="11194" y="816"/>
                    <a:pt x="11018" y="849"/>
                  </a:cubicBezTo>
                  <a:cubicBezTo>
                    <a:pt x="10986" y="855"/>
                    <a:pt x="10960" y="862"/>
                    <a:pt x="10947" y="881"/>
                  </a:cubicBezTo>
                  <a:cubicBezTo>
                    <a:pt x="10921" y="901"/>
                    <a:pt x="10914" y="927"/>
                    <a:pt x="10927" y="953"/>
                  </a:cubicBezTo>
                  <a:cubicBezTo>
                    <a:pt x="10940" y="966"/>
                    <a:pt x="10966" y="972"/>
                    <a:pt x="11018" y="972"/>
                  </a:cubicBezTo>
                  <a:cubicBezTo>
                    <a:pt x="11044" y="969"/>
                    <a:pt x="11071" y="967"/>
                    <a:pt x="11099" y="967"/>
                  </a:cubicBezTo>
                  <a:cubicBezTo>
                    <a:pt x="11238" y="967"/>
                    <a:pt x="11402" y="1008"/>
                    <a:pt x="11597" y="1089"/>
                  </a:cubicBezTo>
                  <a:cubicBezTo>
                    <a:pt x="11968" y="1252"/>
                    <a:pt x="12286" y="1460"/>
                    <a:pt x="12572" y="1714"/>
                  </a:cubicBezTo>
                  <a:cubicBezTo>
                    <a:pt x="12872" y="1993"/>
                    <a:pt x="13093" y="2299"/>
                    <a:pt x="13249" y="2637"/>
                  </a:cubicBezTo>
                  <a:cubicBezTo>
                    <a:pt x="13301" y="2748"/>
                    <a:pt x="13353" y="2904"/>
                    <a:pt x="13418" y="3099"/>
                  </a:cubicBezTo>
                  <a:cubicBezTo>
                    <a:pt x="13476" y="3275"/>
                    <a:pt x="13522" y="3418"/>
                    <a:pt x="13548" y="3528"/>
                  </a:cubicBezTo>
                  <a:cubicBezTo>
                    <a:pt x="13587" y="3691"/>
                    <a:pt x="13607" y="3840"/>
                    <a:pt x="13607" y="3970"/>
                  </a:cubicBezTo>
                  <a:cubicBezTo>
                    <a:pt x="13522" y="3886"/>
                    <a:pt x="13197" y="3580"/>
                    <a:pt x="12631" y="3060"/>
                  </a:cubicBezTo>
                  <a:cubicBezTo>
                    <a:pt x="12228" y="2696"/>
                    <a:pt x="11929" y="2371"/>
                    <a:pt x="11734" y="2084"/>
                  </a:cubicBezTo>
                  <a:cubicBezTo>
                    <a:pt x="11708" y="2052"/>
                    <a:pt x="11688" y="2032"/>
                    <a:pt x="11668" y="2019"/>
                  </a:cubicBezTo>
                  <a:cubicBezTo>
                    <a:pt x="11660" y="2019"/>
                    <a:pt x="11651" y="2017"/>
                    <a:pt x="11642" y="2017"/>
                  </a:cubicBezTo>
                  <a:cubicBezTo>
                    <a:pt x="11638" y="2017"/>
                    <a:pt x="11634" y="2017"/>
                    <a:pt x="11629" y="2019"/>
                  </a:cubicBezTo>
                  <a:cubicBezTo>
                    <a:pt x="11610" y="2026"/>
                    <a:pt x="11603" y="2032"/>
                    <a:pt x="11597" y="2045"/>
                  </a:cubicBezTo>
                  <a:cubicBezTo>
                    <a:pt x="11590" y="2058"/>
                    <a:pt x="11590" y="2078"/>
                    <a:pt x="11610" y="2104"/>
                  </a:cubicBezTo>
                  <a:cubicBezTo>
                    <a:pt x="11655" y="2202"/>
                    <a:pt x="11779" y="2403"/>
                    <a:pt x="11968" y="2709"/>
                  </a:cubicBezTo>
                  <a:cubicBezTo>
                    <a:pt x="12124" y="2949"/>
                    <a:pt x="12228" y="3158"/>
                    <a:pt x="12280" y="3327"/>
                  </a:cubicBezTo>
                  <a:cubicBezTo>
                    <a:pt x="12332" y="3502"/>
                    <a:pt x="12364" y="3756"/>
                    <a:pt x="12384" y="4094"/>
                  </a:cubicBezTo>
                  <a:cubicBezTo>
                    <a:pt x="12221" y="3918"/>
                    <a:pt x="12046" y="3645"/>
                    <a:pt x="11864" y="3268"/>
                  </a:cubicBezTo>
                  <a:cubicBezTo>
                    <a:pt x="11649" y="2845"/>
                    <a:pt x="11486" y="2559"/>
                    <a:pt x="11376" y="2410"/>
                  </a:cubicBezTo>
                  <a:cubicBezTo>
                    <a:pt x="11168" y="2123"/>
                    <a:pt x="10895" y="1889"/>
                    <a:pt x="10569" y="1707"/>
                  </a:cubicBezTo>
                  <a:cubicBezTo>
                    <a:pt x="10251" y="1532"/>
                    <a:pt x="9913" y="1421"/>
                    <a:pt x="9548" y="1369"/>
                  </a:cubicBezTo>
                  <a:cubicBezTo>
                    <a:pt x="9490" y="1369"/>
                    <a:pt x="9444" y="1376"/>
                    <a:pt x="9425" y="1389"/>
                  </a:cubicBezTo>
                  <a:cubicBezTo>
                    <a:pt x="9412" y="1402"/>
                    <a:pt x="9399" y="1428"/>
                    <a:pt x="9386" y="1473"/>
                  </a:cubicBezTo>
                  <a:lnTo>
                    <a:pt x="9269" y="1883"/>
                  </a:lnTo>
                  <a:cubicBezTo>
                    <a:pt x="9230" y="1883"/>
                    <a:pt x="9197" y="1889"/>
                    <a:pt x="9171" y="1889"/>
                  </a:cubicBezTo>
                  <a:cubicBezTo>
                    <a:pt x="9171" y="1883"/>
                    <a:pt x="9171" y="1876"/>
                    <a:pt x="9171" y="1870"/>
                  </a:cubicBezTo>
                  <a:lnTo>
                    <a:pt x="9249" y="1493"/>
                  </a:lnTo>
                  <a:cubicBezTo>
                    <a:pt x="9262" y="1434"/>
                    <a:pt x="9262" y="1382"/>
                    <a:pt x="9249" y="1350"/>
                  </a:cubicBezTo>
                  <a:cubicBezTo>
                    <a:pt x="9230" y="1363"/>
                    <a:pt x="9217" y="1376"/>
                    <a:pt x="9210" y="1402"/>
                  </a:cubicBezTo>
                  <a:cubicBezTo>
                    <a:pt x="9197" y="1434"/>
                    <a:pt x="9184" y="1486"/>
                    <a:pt x="9178" y="1545"/>
                  </a:cubicBezTo>
                  <a:lnTo>
                    <a:pt x="9119" y="1863"/>
                  </a:lnTo>
                  <a:cubicBezTo>
                    <a:pt x="9119" y="1876"/>
                    <a:pt x="9119" y="1889"/>
                    <a:pt x="9119" y="1896"/>
                  </a:cubicBezTo>
                  <a:cubicBezTo>
                    <a:pt x="9106" y="1902"/>
                    <a:pt x="9087" y="1902"/>
                    <a:pt x="9074" y="1902"/>
                  </a:cubicBezTo>
                  <a:lnTo>
                    <a:pt x="9074" y="1844"/>
                  </a:lnTo>
                  <a:lnTo>
                    <a:pt x="9093" y="1590"/>
                  </a:lnTo>
                  <a:cubicBezTo>
                    <a:pt x="9106" y="1506"/>
                    <a:pt x="9113" y="1447"/>
                    <a:pt x="9126" y="1408"/>
                  </a:cubicBezTo>
                  <a:lnTo>
                    <a:pt x="9139" y="1356"/>
                  </a:lnTo>
                  <a:lnTo>
                    <a:pt x="9165" y="1285"/>
                  </a:lnTo>
                  <a:cubicBezTo>
                    <a:pt x="9184" y="1239"/>
                    <a:pt x="9204" y="1200"/>
                    <a:pt x="9223" y="1161"/>
                  </a:cubicBezTo>
                  <a:cubicBezTo>
                    <a:pt x="9256" y="1109"/>
                    <a:pt x="9275" y="1076"/>
                    <a:pt x="9275" y="1050"/>
                  </a:cubicBezTo>
                  <a:cubicBezTo>
                    <a:pt x="9269" y="1049"/>
                    <a:pt x="9264" y="1048"/>
                    <a:pt x="9260" y="1048"/>
                  </a:cubicBezTo>
                  <a:cubicBezTo>
                    <a:pt x="9248" y="1048"/>
                    <a:pt x="9239" y="1052"/>
                    <a:pt x="9230" y="1057"/>
                  </a:cubicBezTo>
                  <a:cubicBezTo>
                    <a:pt x="9217" y="1070"/>
                    <a:pt x="9204" y="1083"/>
                    <a:pt x="9197" y="1096"/>
                  </a:cubicBezTo>
                  <a:cubicBezTo>
                    <a:pt x="9152" y="1161"/>
                    <a:pt x="9126" y="1226"/>
                    <a:pt x="9100" y="1285"/>
                  </a:cubicBezTo>
                  <a:lnTo>
                    <a:pt x="9061" y="1415"/>
                  </a:lnTo>
                  <a:cubicBezTo>
                    <a:pt x="9048" y="1473"/>
                    <a:pt x="9041" y="1564"/>
                    <a:pt x="9028" y="1694"/>
                  </a:cubicBezTo>
                  <a:cubicBezTo>
                    <a:pt x="9028" y="1759"/>
                    <a:pt x="9028" y="1811"/>
                    <a:pt x="9028" y="1844"/>
                  </a:cubicBezTo>
                  <a:lnTo>
                    <a:pt x="9054" y="1909"/>
                  </a:lnTo>
                  <a:cubicBezTo>
                    <a:pt x="9022" y="1915"/>
                    <a:pt x="8995" y="1922"/>
                    <a:pt x="8969" y="1928"/>
                  </a:cubicBezTo>
                  <a:cubicBezTo>
                    <a:pt x="8969" y="1922"/>
                    <a:pt x="8963" y="1922"/>
                    <a:pt x="8963" y="1909"/>
                  </a:cubicBezTo>
                  <a:cubicBezTo>
                    <a:pt x="8956" y="1837"/>
                    <a:pt x="8943" y="1727"/>
                    <a:pt x="8937" y="1584"/>
                  </a:cubicBezTo>
                  <a:cubicBezTo>
                    <a:pt x="8930" y="1473"/>
                    <a:pt x="8937" y="1382"/>
                    <a:pt x="8963" y="1317"/>
                  </a:cubicBezTo>
                  <a:cubicBezTo>
                    <a:pt x="8976" y="1272"/>
                    <a:pt x="9015" y="1200"/>
                    <a:pt x="9087" y="1096"/>
                  </a:cubicBezTo>
                  <a:cubicBezTo>
                    <a:pt x="9223" y="907"/>
                    <a:pt x="9334" y="771"/>
                    <a:pt x="9418" y="693"/>
                  </a:cubicBezTo>
                  <a:cubicBezTo>
                    <a:pt x="9561" y="556"/>
                    <a:pt x="9711" y="478"/>
                    <a:pt x="9867" y="446"/>
                  </a:cubicBezTo>
                  <a:lnTo>
                    <a:pt x="9867" y="446"/>
                  </a:lnTo>
                  <a:lnTo>
                    <a:pt x="9535" y="998"/>
                  </a:lnTo>
                  <a:cubicBezTo>
                    <a:pt x="9509" y="1044"/>
                    <a:pt x="9509" y="1076"/>
                    <a:pt x="9522" y="1096"/>
                  </a:cubicBezTo>
                  <a:cubicBezTo>
                    <a:pt x="9532" y="1109"/>
                    <a:pt x="9543" y="1115"/>
                    <a:pt x="9556" y="1115"/>
                  </a:cubicBezTo>
                  <a:cubicBezTo>
                    <a:pt x="9569" y="1115"/>
                    <a:pt x="9584" y="1109"/>
                    <a:pt x="9600" y="1096"/>
                  </a:cubicBezTo>
                  <a:cubicBezTo>
                    <a:pt x="9607" y="1089"/>
                    <a:pt x="9626" y="1070"/>
                    <a:pt x="9652" y="1031"/>
                  </a:cubicBezTo>
                  <a:cubicBezTo>
                    <a:pt x="9750" y="868"/>
                    <a:pt x="9919" y="719"/>
                    <a:pt x="10173" y="569"/>
                  </a:cubicBezTo>
                  <a:cubicBezTo>
                    <a:pt x="10478" y="400"/>
                    <a:pt x="10804" y="276"/>
                    <a:pt x="11155" y="198"/>
                  </a:cubicBezTo>
                  <a:cubicBezTo>
                    <a:pt x="11412" y="145"/>
                    <a:pt x="11669" y="117"/>
                    <a:pt x="11929" y="117"/>
                  </a:cubicBezTo>
                  <a:close/>
                  <a:moveTo>
                    <a:pt x="10244" y="3997"/>
                  </a:moveTo>
                  <a:cubicBezTo>
                    <a:pt x="10244" y="4010"/>
                    <a:pt x="10251" y="4023"/>
                    <a:pt x="10257" y="4036"/>
                  </a:cubicBezTo>
                  <a:cubicBezTo>
                    <a:pt x="10277" y="4094"/>
                    <a:pt x="10270" y="4159"/>
                    <a:pt x="10251" y="4237"/>
                  </a:cubicBezTo>
                  <a:lnTo>
                    <a:pt x="10225" y="4296"/>
                  </a:lnTo>
                  <a:cubicBezTo>
                    <a:pt x="10212" y="4322"/>
                    <a:pt x="10179" y="4348"/>
                    <a:pt x="10127" y="4380"/>
                  </a:cubicBezTo>
                  <a:lnTo>
                    <a:pt x="9958" y="4484"/>
                  </a:lnTo>
                  <a:cubicBezTo>
                    <a:pt x="9919" y="4504"/>
                    <a:pt x="9893" y="4523"/>
                    <a:pt x="9873" y="4530"/>
                  </a:cubicBezTo>
                  <a:cubicBezTo>
                    <a:pt x="9860" y="4533"/>
                    <a:pt x="9844" y="4535"/>
                    <a:pt x="9826" y="4535"/>
                  </a:cubicBezTo>
                  <a:cubicBezTo>
                    <a:pt x="9808" y="4535"/>
                    <a:pt x="9789" y="4533"/>
                    <a:pt x="9769" y="4530"/>
                  </a:cubicBezTo>
                  <a:lnTo>
                    <a:pt x="9704" y="4517"/>
                  </a:lnTo>
                  <a:cubicBezTo>
                    <a:pt x="9678" y="4510"/>
                    <a:pt x="9659" y="4497"/>
                    <a:pt x="9639" y="4484"/>
                  </a:cubicBezTo>
                  <a:cubicBezTo>
                    <a:pt x="9581" y="4452"/>
                    <a:pt x="9529" y="4413"/>
                    <a:pt x="9483" y="4354"/>
                  </a:cubicBezTo>
                  <a:cubicBezTo>
                    <a:pt x="9477" y="4354"/>
                    <a:pt x="9477" y="4354"/>
                    <a:pt x="9477" y="4348"/>
                  </a:cubicBezTo>
                  <a:cubicBezTo>
                    <a:pt x="9535" y="4315"/>
                    <a:pt x="9594" y="4289"/>
                    <a:pt x="9652" y="4257"/>
                  </a:cubicBezTo>
                  <a:cubicBezTo>
                    <a:pt x="9659" y="4270"/>
                    <a:pt x="9665" y="4283"/>
                    <a:pt x="9685" y="4296"/>
                  </a:cubicBezTo>
                  <a:cubicBezTo>
                    <a:pt x="9711" y="4309"/>
                    <a:pt x="9743" y="4322"/>
                    <a:pt x="9795" y="4322"/>
                  </a:cubicBezTo>
                  <a:cubicBezTo>
                    <a:pt x="9828" y="4322"/>
                    <a:pt x="9860" y="4315"/>
                    <a:pt x="9873" y="4309"/>
                  </a:cubicBezTo>
                  <a:cubicBezTo>
                    <a:pt x="9913" y="4289"/>
                    <a:pt x="9952" y="4244"/>
                    <a:pt x="9991" y="4159"/>
                  </a:cubicBezTo>
                  <a:cubicBezTo>
                    <a:pt x="10004" y="4140"/>
                    <a:pt x="10004" y="4120"/>
                    <a:pt x="10004" y="4107"/>
                  </a:cubicBezTo>
                  <a:cubicBezTo>
                    <a:pt x="10004" y="4101"/>
                    <a:pt x="10004" y="4094"/>
                    <a:pt x="9997" y="4094"/>
                  </a:cubicBezTo>
                  <a:cubicBezTo>
                    <a:pt x="10082" y="4055"/>
                    <a:pt x="10160" y="4023"/>
                    <a:pt x="10244" y="3997"/>
                  </a:cubicBezTo>
                  <a:close/>
                  <a:moveTo>
                    <a:pt x="8774" y="4510"/>
                  </a:moveTo>
                  <a:cubicBezTo>
                    <a:pt x="8774" y="4536"/>
                    <a:pt x="8768" y="4556"/>
                    <a:pt x="8755" y="4582"/>
                  </a:cubicBezTo>
                  <a:lnTo>
                    <a:pt x="8722" y="4647"/>
                  </a:lnTo>
                  <a:cubicBezTo>
                    <a:pt x="8709" y="4673"/>
                    <a:pt x="8683" y="4699"/>
                    <a:pt x="8638" y="4731"/>
                  </a:cubicBezTo>
                  <a:lnTo>
                    <a:pt x="8579" y="4764"/>
                  </a:lnTo>
                  <a:cubicBezTo>
                    <a:pt x="8573" y="4770"/>
                    <a:pt x="8547" y="4777"/>
                    <a:pt x="8501" y="4790"/>
                  </a:cubicBezTo>
                  <a:lnTo>
                    <a:pt x="8443" y="4790"/>
                  </a:lnTo>
                  <a:lnTo>
                    <a:pt x="8404" y="4783"/>
                  </a:lnTo>
                  <a:cubicBezTo>
                    <a:pt x="8287" y="4744"/>
                    <a:pt x="8196" y="4679"/>
                    <a:pt x="8124" y="4588"/>
                  </a:cubicBezTo>
                  <a:lnTo>
                    <a:pt x="8118" y="4575"/>
                  </a:lnTo>
                  <a:cubicBezTo>
                    <a:pt x="8183" y="4562"/>
                    <a:pt x="8254" y="4549"/>
                    <a:pt x="8326" y="4536"/>
                  </a:cubicBezTo>
                  <a:cubicBezTo>
                    <a:pt x="8326" y="4556"/>
                    <a:pt x="8332" y="4569"/>
                    <a:pt x="8345" y="4588"/>
                  </a:cubicBezTo>
                  <a:cubicBezTo>
                    <a:pt x="8369" y="4641"/>
                    <a:pt x="8408" y="4667"/>
                    <a:pt x="8453" y="4667"/>
                  </a:cubicBezTo>
                  <a:cubicBezTo>
                    <a:pt x="8458" y="4667"/>
                    <a:pt x="8464" y="4667"/>
                    <a:pt x="8469" y="4666"/>
                  </a:cubicBezTo>
                  <a:lnTo>
                    <a:pt x="8508" y="4653"/>
                  </a:lnTo>
                  <a:cubicBezTo>
                    <a:pt x="8547" y="4627"/>
                    <a:pt x="8579" y="4608"/>
                    <a:pt x="8592" y="4575"/>
                  </a:cubicBezTo>
                  <a:cubicBezTo>
                    <a:pt x="8605" y="4549"/>
                    <a:pt x="8605" y="4530"/>
                    <a:pt x="8605" y="4517"/>
                  </a:cubicBezTo>
                  <a:cubicBezTo>
                    <a:pt x="8657" y="4510"/>
                    <a:pt x="8716" y="4510"/>
                    <a:pt x="8774" y="4510"/>
                  </a:cubicBezTo>
                  <a:close/>
                  <a:moveTo>
                    <a:pt x="10777" y="3853"/>
                  </a:moveTo>
                  <a:lnTo>
                    <a:pt x="10777" y="3853"/>
                  </a:lnTo>
                  <a:cubicBezTo>
                    <a:pt x="10673" y="4062"/>
                    <a:pt x="10530" y="4237"/>
                    <a:pt x="10342" y="4380"/>
                  </a:cubicBezTo>
                  <a:cubicBezTo>
                    <a:pt x="10153" y="4523"/>
                    <a:pt x="9945" y="4621"/>
                    <a:pt x="9724" y="4666"/>
                  </a:cubicBezTo>
                  <a:cubicBezTo>
                    <a:pt x="9629" y="4687"/>
                    <a:pt x="9537" y="4700"/>
                    <a:pt x="9448" y="4700"/>
                  </a:cubicBezTo>
                  <a:cubicBezTo>
                    <a:pt x="9396" y="4700"/>
                    <a:pt x="9345" y="4695"/>
                    <a:pt x="9295" y="4686"/>
                  </a:cubicBezTo>
                  <a:cubicBezTo>
                    <a:pt x="9230" y="4673"/>
                    <a:pt x="9178" y="4666"/>
                    <a:pt x="9145" y="4660"/>
                  </a:cubicBezTo>
                  <a:cubicBezTo>
                    <a:pt x="9129" y="4658"/>
                    <a:pt x="9114" y="4657"/>
                    <a:pt x="9100" y="4657"/>
                  </a:cubicBezTo>
                  <a:cubicBezTo>
                    <a:pt x="9060" y="4657"/>
                    <a:pt x="9024" y="4663"/>
                    <a:pt x="8995" y="4673"/>
                  </a:cubicBezTo>
                  <a:cubicBezTo>
                    <a:pt x="8982" y="4673"/>
                    <a:pt x="8943" y="4692"/>
                    <a:pt x="8885" y="4725"/>
                  </a:cubicBezTo>
                  <a:cubicBezTo>
                    <a:pt x="8722" y="4822"/>
                    <a:pt x="8553" y="4881"/>
                    <a:pt x="8371" y="4920"/>
                  </a:cubicBezTo>
                  <a:cubicBezTo>
                    <a:pt x="8333" y="4928"/>
                    <a:pt x="8299" y="4931"/>
                    <a:pt x="8269" y="4931"/>
                  </a:cubicBezTo>
                  <a:cubicBezTo>
                    <a:pt x="8247" y="4931"/>
                    <a:pt x="8227" y="4929"/>
                    <a:pt x="8209" y="4927"/>
                  </a:cubicBezTo>
                  <a:cubicBezTo>
                    <a:pt x="8170" y="4920"/>
                    <a:pt x="8118" y="4894"/>
                    <a:pt x="8052" y="4855"/>
                  </a:cubicBezTo>
                  <a:cubicBezTo>
                    <a:pt x="7968" y="4790"/>
                    <a:pt x="7890" y="4725"/>
                    <a:pt x="7825" y="4653"/>
                  </a:cubicBezTo>
                  <a:cubicBezTo>
                    <a:pt x="7896" y="4627"/>
                    <a:pt x="7974" y="4608"/>
                    <a:pt x="8046" y="4595"/>
                  </a:cubicBezTo>
                  <a:cubicBezTo>
                    <a:pt x="8072" y="4653"/>
                    <a:pt x="8098" y="4699"/>
                    <a:pt x="8137" y="4731"/>
                  </a:cubicBezTo>
                  <a:cubicBezTo>
                    <a:pt x="8150" y="4744"/>
                    <a:pt x="8176" y="4764"/>
                    <a:pt x="8215" y="4790"/>
                  </a:cubicBezTo>
                  <a:cubicBezTo>
                    <a:pt x="8300" y="4835"/>
                    <a:pt x="8358" y="4861"/>
                    <a:pt x="8397" y="4868"/>
                  </a:cubicBezTo>
                  <a:cubicBezTo>
                    <a:pt x="8415" y="4873"/>
                    <a:pt x="8433" y="4875"/>
                    <a:pt x="8452" y="4875"/>
                  </a:cubicBezTo>
                  <a:cubicBezTo>
                    <a:pt x="8483" y="4875"/>
                    <a:pt x="8517" y="4870"/>
                    <a:pt x="8553" y="4861"/>
                  </a:cubicBezTo>
                  <a:cubicBezTo>
                    <a:pt x="8579" y="4861"/>
                    <a:pt x="8599" y="4855"/>
                    <a:pt x="8618" y="4842"/>
                  </a:cubicBezTo>
                  <a:cubicBezTo>
                    <a:pt x="8625" y="4842"/>
                    <a:pt x="8651" y="4829"/>
                    <a:pt x="8683" y="4803"/>
                  </a:cubicBezTo>
                  <a:lnTo>
                    <a:pt x="8768" y="4731"/>
                  </a:lnTo>
                  <a:lnTo>
                    <a:pt x="8807" y="4679"/>
                  </a:lnTo>
                  <a:cubicBezTo>
                    <a:pt x="8846" y="4614"/>
                    <a:pt x="8872" y="4562"/>
                    <a:pt x="8878" y="4517"/>
                  </a:cubicBezTo>
                  <a:lnTo>
                    <a:pt x="8989" y="4517"/>
                  </a:lnTo>
                  <a:cubicBezTo>
                    <a:pt x="9028" y="4520"/>
                    <a:pt x="9061" y="4522"/>
                    <a:pt x="9087" y="4522"/>
                  </a:cubicBezTo>
                  <a:cubicBezTo>
                    <a:pt x="9113" y="4522"/>
                    <a:pt x="9132" y="4520"/>
                    <a:pt x="9145" y="4517"/>
                  </a:cubicBezTo>
                  <a:cubicBezTo>
                    <a:pt x="9184" y="4510"/>
                    <a:pt x="9243" y="4484"/>
                    <a:pt x="9314" y="4439"/>
                  </a:cubicBezTo>
                  <a:cubicBezTo>
                    <a:pt x="9347" y="4426"/>
                    <a:pt x="9379" y="4406"/>
                    <a:pt x="9412" y="4387"/>
                  </a:cubicBezTo>
                  <a:cubicBezTo>
                    <a:pt x="9412" y="4387"/>
                    <a:pt x="9412" y="4393"/>
                    <a:pt x="9412" y="4393"/>
                  </a:cubicBezTo>
                  <a:cubicBezTo>
                    <a:pt x="9431" y="4432"/>
                    <a:pt x="9470" y="4478"/>
                    <a:pt x="9542" y="4523"/>
                  </a:cubicBezTo>
                  <a:cubicBezTo>
                    <a:pt x="9600" y="4562"/>
                    <a:pt x="9639" y="4582"/>
                    <a:pt x="9672" y="4595"/>
                  </a:cubicBezTo>
                  <a:cubicBezTo>
                    <a:pt x="9711" y="4614"/>
                    <a:pt x="9763" y="4621"/>
                    <a:pt x="9821" y="4621"/>
                  </a:cubicBezTo>
                  <a:cubicBezTo>
                    <a:pt x="9854" y="4621"/>
                    <a:pt x="9873" y="4621"/>
                    <a:pt x="9886" y="4614"/>
                  </a:cubicBezTo>
                  <a:cubicBezTo>
                    <a:pt x="9900" y="4614"/>
                    <a:pt x="9919" y="4608"/>
                    <a:pt x="9945" y="4588"/>
                  </a:cubicBezTo>
                  <a:cubicBezTo>
                    <a:pt x="10043" y="4536"/>
                    <a:pt x="10121" y="4491"/>
                    <a:pt x="10186" y="4445"/>
                  </a:cubicBezTo>
                  <a:cubicBezTo>
                    <a:pt x="10225" y="4419"/>
                    <a:pt x="10257" y="4393"/>
                    <a:pt x="10277" y="4367"/>
                  </a:cubicBezTo>
                  <a:cubicBezTo>
                    <a:pt x="10316" y="4322"/>
                    <a:pt x="10342" y="4263"/>
                    <a:pt x="10355" y="4192"/>
                  </a:cubicBezTo>
                  <a:cubicBezTo>
                    <a:pt x="10361" y="4127"/>
                    <a:pt x="10361" y="4062"/>
                    <a:pt x="10348" y="3984"/>
                  </a:cubicBezTo>
                  <a:cubicBezTo>
                    <a:pt x="10348" y="3977"/>
                    <a:pt x="10348" y="3970"/>
                    <a:pt x="10342" y="3964"/>
                  </a:cubicBezTo>
                  <a:cubicBezTo>
                    <a:pt x="10498" y="3912"/>
                    <a:pt x="10641" y="3879"/>
                    <a:pt x="10777" y="3853"/>
                  </a:cubicBezTo>
                  <a:close/>
                  <a:moveTo>
                    <a:pt x="11357" y="4638"/>
                  </a:moveTo>
                  <a:cubicBezTo>
                    <a:pt x="11328" y="4638"/>
                    <a:pt x="11290" y="4646"/>
                    <a:pt x="11246" y="4666"/>
                  </a:cubicBezTo>
                  <a:cubicBezTo>
                    <a:pt x="10849" y="4855"/>
                    <a:pt x="10543" y="5044"/>
                    <a:pt x="10329" y="5219"/>
                  </a:cubicBezTo>
                  <a:cubicBezTo>
                    <a:pt x="10264" y="5278"/>
                    <a:pt x="10199" y="5336"/>
                    <a:pt x="10140" y="5395"/>
                  </a:cubicBezTo>
                  <a:lnTo>
                    <a:pt x="10075" y="5466"/>
                  </a:lnTo>
                  <a:cubicBezTo>
                    <a:pt x="10049" y="5499"/>
                    <a:pt x="10036" y="5531"/>
                    <a:pt x="10043" y="5557"/>
                  </a:cubicBezTo>
                  <a:cubicBezTo>
                    <a:pt x="10062" y="5551"/>
                    <a:pt x="10088" y="5525"/>
                    <a:pt x="10121" y="5479"/>
                  </a:cubicBezTo>
                  <a:cubicBezTo>
                    <a:pt x="10140" y="5453"/>
                    <a:pt x="10173" y="5421"/>
                    <a:pt x="10212" y="5382"/>
                  </a:cubicBezTo>
                  <a:cubicBezTo>
                    <a:pt x="10459" y="5141"/>
                    <a:pt x="10784" y="4927"/>
                    <a:pt x="11194" y="4744"/>
                  </a:cubicBezTo>
                  <a:cubicBezTo>
                    <a:pt x="11285" y="4705"/>
                    <a:pt x="11350" y="4666"/>
                    <a:pt x="11382" y="4640"/>
                  </a:cubicBezTo>
                  <a:cubicBezTo>
                    <a:pt x="11375" y="4639"/>
                    <a:pt x="11366" y="4638"/>
                    <a:pt x="11357" y="4638"/>
                  </a:cubicBezTo>
                  <a:close/>
                  <a:moveTo>
                    <a:pt x="10790" y="6930"/>
                  </a:moveTo>
                  <a:cubicBezTo>
                    <a:pt x="10790" y="6936"/>
                    <a:pt x="10797" y="6943"/>
                    <a:pt x="10797" y="6943"/>
                  </a:cubicBezTo>
                  <a:cubicBezTo>
                    <a:pt x="10790" y="6956"/>
                    <a:pt x="10784" y="6969"/>
                    <a:pt x="10771" y="6988"/>
                  </a:cubicBezTo>
                  <a:cubicBezTo>
                    <a:pt x="10771" y="6995"/>
                    <a:pt x="10764" y="7001"/>
                    <a:pt x="10764" y="7008"/>
                  </a:cubicBezTo>
                  <a:cubicBezTo>
                    <a:pt x="10725" y="7021"/>
                    <a:pt x="10693" y="7040"/>
                    <a:pt x="10660" y="7053"/>
                  </a:cubicBezTo>
                  <a:lnTo>
                    <a:pt x="10647" y="7053"/>
                  </a:lnTo>
                  <a:cubicBezTo>
                    <a:pt x="10641" y="7053"/>
                    <a:pt x="10621" y="7053"/>
                    <a:pt x="10582" y="7047"/>
                  </a:cubicBezTo>
                  <a:lnTo>
                    <a:pt x="10660" y="7001"/>
                  </a:lnTo>
                  <a:cubicBezTo>
                    <a:pt x="10706" y="6975"/>
                    <a:pt x="10751" y="6949"/>
                    <a:pt x="10790" y="6930"/>
                  </a:cubicBezTo>
                  <a:close/>
                  <a:moveTo>
                    <a:pt x="7935" y="5817"/>
                  </a:moveTo>
                  <a:cubicBezTo>
                    <a:pt x="8007" y="5817"/>
                    <a:pt x="8105" y="5831"/>
                    <a:pt x="8222" y="5863"/>
                  </a:cubicBezTo>
                  <a:cubicBezTo>
                    <a:pt x="8319" y="5896"/>
                    <a:pt x="8391" y="5928"/>
                    <a:pt x="8449" y="5954"/>
                  </a:cubicBezTo>
                  <a:cubicBezTo>
                    <a:pt x="8475" y="5967"/>
                    <a:pt x="8534" y="6006"/>
                    <a:pt x="8631" y="6078"/>
                  </a:cubicBezTo>
                  <a:cubicBezTo>
                    <a:pt x="8729" y="6149"/>
                    <a:pt x="8794" y="6208"/>
                    <a:pt x="8826" y="6253"/>
                  </a:cubicBezTo>
                  <a:lnTo>
                    <a:pt x="8924" y="6409"/>
                  </a:lnTo>
                  <a:cubicBezTo>
                    <a:pt x="8943" y="6435"/>
                    <a:pt x="8976" y="6481"/>
                    <a:pt x="9022" y="6533"/>
                  </a:cubicBezTo>
                  <a:cubicBezTo>
                    <a:pt x="9048" y="6565"/>
                    <a:pt x="9080" y="6637"/>
                    <a:pt x="9132" y="6741"/>
                  </a:cubicBezTo>
                  <a:cubicBezTo>
                    <a:pt x="9210" y="6917"/>
                    <a:pt x="9269" y="7053"/>
                    <a:pt x="9301" y="7144"/>
                  </a:cubicBezTo>
                  <a:cubicBezTo>
                    <a:pt x="9165" y="7092"/>
                    <a:pt x="9009" y="7060"/>
                    <a:pt x="8839" y="7047"/>
                  </a:cubicBezTo>
                  <a:cubicBezTo>
                    <a:pt x="8807" y="7045"/>
                    <a:pt x="8774" y="7044"/>
                    <a:pt x="8742" y="7044"/>
                  </a:cubicBezTo>
                  <a:cubicBezTo>
                    <a:pt x="8508" y="7044"/>
                    <a:pt x="8275" y="7086"/>
                    <a:pt x="8052" y="7183"/>
                  </a:cubicBezTo>
                  <a:cubicBezTo>
                    <a:pt x="8046" y="7177"/>
                    <a:pt x="8046" y="7170"/>
                    <a:pt x="8046" y="7164"/>
                  </a:cubicBezTo>
                  <a:cubicBezTo>
                    <a:pt x="7916" y="6676"/>
                    <a:pt x="7812" y="6234"/>
                    <a:pt x="7747" y="5831"/>
                  </a:cubicBezTo>
                  <a:cubicBezTo>
                    <a:pt x="7831" y="5817"/>
                    <a:pt x="7890" y="5817"/>
                    <a:pt x="7935" y="5817"/>
                  </a:cubicBezTo>
                  <a:close/>
                  <a:moveTo>
                    <a:pt x="10504" y="7086"/>
                  </a:moveTo>
                  <a:cubicBezTo>
                    <a:pt x="10517" y="7099"/>
                    <a:pt x="10530" y="7105"/>
                    <a:pt x="10550" y="7105"/>
                  </a:cubicBezTo>
                  <a:cubicBezTo>
                    <a:pt x="10550" y="7105"/>
                    <a:pt x="10556" y="7112"/>
                    <a:pt x="10563" y="7112"/>
                  </a:cubicBezTo>
                  <a:cubicBezTo>
                    <a:pt x="10517" y="7131"/>
                    <a:pt x="10478" y="7157"/>
                    <a:pt x="10439" y="7183"/>
                  </a:cubicBezTo>
                  <a:cubicBezTo>
                    <a:pt x="10446" y="7164"/>
                    <a:pt x="10446" y="7144"/>
                    <a:pt x="10446" y="7125"/>
                  </a:cubicBezTo>
                  <a:lnTo>
                    <a:pt x="10504" y="7086"/>
                  </a:lnTo>
                  <a:close/>
                  <a:moveTo>
                    <a:pt x="11486" y="4907"/>
                  </a:moveTo>
                  <a:cubicBezTo>
                    <a:pt x="11610" y="5739"/>
                    <a:pt x="11701" y="6266"/>
                    <a:pt x="11760" y="6481"/>
                  </a:cubicBezTo>
                  <a:cubicBezTo>
                    <a:pt x="11760" y="6487"/>
                    <a:pt x="11766" y="6487"/>
                    <a:pt x="11766" y="6494"/>
                  </a:cubicBezTo>
                  <a:lnTo>
                    <a:pt x="11740" y="6494"/>
                  </a:lnTo>
                  <a:cubicBezTo>
                    <a:pt x="11337" y="6520"/>
                    <a:pt x="11025" y="6585"/>
                    <a:pt x="10810" y="6689"/>
                  </a:cubicBezTo>
                  <a:cubicBezTo>
                    <a:pt x="10745" y="6721"/>
                    <a:pt x="10641" y="6774"/>
                    <a:pt x="10517" y="6852"/>
                  </a:cubicBezTo>
                  <a:lnTo>
                    <a:pt x="9802" y="7287"/>
                  </a:lnTo>
                  <a:cubicBezTo>
                    <a:pt x="9795" y="7242"/>
                    <a:pt x="9789" y="7203"/>
                    <a:pt x="9782" y="7177"/>
                  </a:cubicBezTo>
                  <a:cubicBezTo>
                    <a:pt x="9776" y="7131"/>
                    <a:pt x="9769" y="7053"/>
                    <a:pt x="9769" y="6930"/>
                  </a:cubicBezTo>
                  <a:cubicBezTo>
                    <a:pt x="9769" y="6741"/>
                    <a:pt x="9776" y="6591"/>
                    <a:pt x="9789" y="6487"/>
                  </a:cubicBezTo>
                  <a:cubicBezTo>
                    <a:pt x="9802" y="6331"/>
                    <a:pt x="9834" y="6188"/>
                    <a:pt x="9880" y="6071"/>
                  </a:cubicBezTo>
                  <a:cubicBezTo>
                    <a:pt x="9978" y="5831"/>
                    <a:pt x="10153" y="5622"/>
                    <a:pt x="10407" y="5427"/>
                  </a:cubicBezTo>
                  <a:cubicBezTo>
                    <a:pt x="10569" y="5310"/>
                    <a:pt x="10817" y="5174"/>
                    <a:pt x="11135" y="5018"/>
                  </a:cubicBezTo>
                  <a:lnTo>
                    <a:pt x="11486" y="4907"/>
                  </a:lnTo>
                  <a:close/>
                  <a:moveTo>
                    <a:pt x="10374" y="7164"/>
                  </a:moveTo>
                  <a:cubicBezTo>
                    <a:pt x="10361" y="7177"/>
                    <a:pt x="10348" y="7196"/>
                    <a:pt x="10329" y="7216"/>
                  </a:cubicBezTo>
                  <a:cubicBezTo>
                    <a:pt x="10296" y="7261"/>
                    <a:pt x="10264" y="7281"/>
                    <a:pt x="10231" y="7287"/>
                  </a:cubicBezTo>
                  <a:cubicBezTo>
                    <a:pt x="10220" y="7290"/>
                    <a:pt x="10210" y="7292"/>
                    <a:pt x="10199" y="7292"/>
                  </a:cubicBezTo>
                  <a:cubicBezTo>
                    <a:pt x="10184" y="7292"/>
                    <a:pt x="10168" y="7288"/>
                    <a:pt x="10153" y="7281"/>
                  </a:cubicBezTo>
                  <a:cubicBezTo>
                    <a:pt x="10173" y="7274"/>
                    <a:pt x="10192" y="7261"/>
                    <a:pt x="10205" y="7255"/>
                  </a:cubicBezTo>
                  <a:lnTo>
                    <a:pt x="10374" y="7164"/>
                  </a:lnTo>
                  <a:close/>
                  <a:moveTo>
                    <a:pt x="9592" y="2087"/>
                  </a:moveTo>
                  <a:cubicBezTo>
                    <a:pt x="9639" y="2087"/>
                    <a:pt x="9688" y="2088"/>
                    <a:pt x="9737" y="2091"/>
                  </a:cubicBezTo>
                  <a:cubicBezTo>
                    <a:pt x="10023" y="2104"/>
                    <a:pt x="10251" y="2156"/>
                    <a:pt x="10420" y="2254"/>
                  </a:cubicBezTo>
                  <a:cubicBezTo>
                    <a:pt x="10621" y="2364"/>
                    <a:pt x="10797" y="2572"/>
                    <a:pt x="10953" y="2865"/>
                  </a:cubicBezTo>
                  <a:cubicBezTo>
                    <a:pt x="11168" y="3294"/>
                    <a:pt x="11337" y="3886"/>
                    <a:pt x="11447" y="4640"/>
                  </a:cubicBezTo>
                  <a:cubicBezTo>
                    <a:pt x="11454" y="4699"/>
                    <a:pt x="11467" y="4764"/>
                    <a:pt x="11473" y="4822"/>
                  </a:cubicBezTo>
                  <a:cubicBezTo>
                    <a:pt x="11460" y="4829"/>
                    <a:pt x="11447" y="4829"/>
                    <a:pt x="11441" y="4829"/>
                  </a:cubicBezTo>
                  <a:lnTo>
                    <a:pt x="11415" y="4842"/>
                  </a:lnTo>
                  <a:cubicBezTo>
                    <a:pt x="11402" y="4842"/>
                    <a:pt x="11389" y="4848"/>
                    <a:pt x="11376" y="4861"/>
                  </a:cubicBezTo>
                  <a:cubicBezTo>
                    <a:pt x="11376" y="4861"/>
                    <a:pt x="11369" y="4855"/>
                    <a:pt x="11363" y="4855"/>
                  </a:cubicBezTo>
                  <a:cubicBezTo>
                    <a:pt x="11350" y="4855"/>
                    <a:pt x="11337" y="4855"/>
                    <a:pt x="11324" y="4861"/>
                  </a:cubicBezTo>
                  <a:cubicBezTo>
                    <a:pt x="10960" y="4985"/>
                    <a:pt x="10615" y="5174"/>
                    <a:pt x="10309" y="5414"/>
                  </a:cubicBezTo>
                  <a:cubicBezTo>
                    <a:pt x="10166" y="5525"/>
                    <a:pt x="10056" y="5642"/>
                    <a:pt x="9971" y="5759"/>
                  </a:cubicBezTo>
                  <a:cubicBezTo>
                    <a:pt x="9782" y="6039"/>
                    <a:pt x="9691" y="6429"/>
                    <a:pt x="9717" y="6949"/>
                  </a:cubicBezTo>
                  <a:cubicBezTo>
                    <a:pt x="9717" y="7086"/>
                    <a:pt x="9730" y="7209"/>
                    <a:pt x="9750" y="7320"/>
                  </a:cubicBezTo>
                  <a:lnTo>
                    <a:pt x="9743" y="7326"/>
                  </a:lnTo>
                  <a:cubicBezTo>
                    <a:pt x="9730" y="7326"/>
                    <a:pt x="9724" y="7333"/>
                    <a:pt x="9717" y="7339"/>
                  </a:cubicBezTo>
                  <a:cubicBezTo>
                    <a:pt x="9717" y="7333"/>
                    <a:pt x="9717" y="7326"/>
                    <a:pt x="9717" y="7320"/>
                  </a:cubicBezTo>
                  <a:lnTo>
                    <a:pt x="9607" y="6682"/>
                  </a:lnTo>
                  <a:cubicBezTo>
                    <a:pt x="9587" y="6591"/>
                    <a:pt x="9555" y="6474"/>
                    <a:pt x="9516" y="6338"/>
                  </a:cubicBezTo>
                  <a:lnTo>
                    <a:pt x="9412" y="5987"/>
                  </a:lnTo>
                  <a:cubicBezTo>
                    <a:pt x="9366" y="5831"/>
                    <a:pt x="9314" y="5629"/>
                    <a:pt x="9256" y="5382"/>
                  </a:cubicBezTo>
                  <a:cubicBezTo>
                    <a:pt x="9171" y="5057"/>
                    <a:pt x="9126" y="4868"/>
                    <a:pt x="9106" y="4803"/>
                  </a:cubicBezTo>
                  <a:cubicBezTo>
                    <a:pt x="9145" y="4803"/>
                    <a:pt x="9197" y="4809"/>
                    <a:pt x="9249" y="4816"/>
                  </a:cubicBezTo>
                  <a:cubicBezTo>
                    <a:pt x="9318" y="4825"/>
                    <a:pt x="9386" y="4829"/>
                    <a:pt x="9453" y="4829"/>
                  </a:cubicBezTo>
                  <a:cubicBezTo>
                    <a:pt x="9682" y="4829"/>
                    <a:pt x="9905" y="4778"/>
                    <a:pt x="10121" y="4673"/>
                  </a:cubicBezTo>
                  <a:cubicBezTo>
                    <a:pt x="10394" y="4549"/>
                    <a:pt x="10615" y="4354"/>
                    <a:pt x="10784" y="4101"/>
                  </a:cubicBezTo>
                  <a:cubicBezTo>
                    <a:pt x="10830" y="4042"/>
                    <a:pt x="10888" y="3957"/>
                    <a:pt x="10960" y="3834"/>
                  </a:cubicBezTo>
                  <a:cubicBezTo>
                    <a:pt x="11012" y="3769"/>
                    <a:pt x="11018" y="3723"/>
                    <a:pt x="10979" y="3697"/>
                  </a:cubicBezTo>
                  <a:cubicBezTo>
                    <a:pt x="10970" y="3688"/>
                    <a:pt x="10953" y="3682"/>
                    <a:pt x="10930" y="3682"/>
                  </a:cubicBezTo>
                  <a:cubicBezTo>
                    <a:pt x="10921" y="3682"/>
                    <a:pt x="10912" y="3683"/>
                    <a:pt x="10901" y="3684"/>
                  </a:cubicBezTo>
                  <a:cubicBezTo>
                    <a:pt x="10368" y="3775"/>
                    <a:pt x="9860" y="3957"/>
                    <a:pt x="9392" y="4244"/>
                  </a:cubicBezTo>
                  <a:cubicBezTo>
                    <a:pt x="9288" y="4309"/>
                    <a:pt x="9210" y="4348"/>
                    <a:pt x="9152" y="4367"/>
                  </a:cubicBezTo>
                  <a:cubicBezTo>
                    <a:pt x="9145" y="4341"/>
                    <a:pt x="9132" y="4309"/>
                    <a:pt x="9119" y="4263"/>
                  </a:cubicBezTo>
                  <a:lnTo>
                    <a:pt x="9061" y="4127"/>
                  </a:lnTo>
                  <a:cubicBezTo>
                    <a:pt x="9054" y="4094"/>
                    <a:pt x="9041" y="4075"/>
                    <a:pt x="9022" y="4075"/>
                  </a:cubicBezTo>
                  <a:cubicBezTo>
                    <a:pt x="9015" y="4075"/>
                    <a:pt x="9009" y="4075"/>
                    <a:pt x="9009" y="4088"/>
                  </a:cubicBezTo>
                  <a:lnTo>
                    <a:pt x="9009" y="4114"/>
                  </a:lnTo>
                  <a:cubicBezTo>
                    <a:pt x="9015" y="4159"/>
                    <a:pt x="9022" y="4198"/>
                    <a:pt x="9035" y="4237"/>
                  </a:cubicBezTo>
                  <a:cubicBezTo>
                    <a:pt x="9061" y="4289"/>
                    <a:pt x="9067" y="4328"/>
                    <a:pt x="9067" y="4341"/>
                  </a:cubicBezTo>
                  <a:cubicBezTo>
                    <a:pt x="9067" y="4354"/>
                    <a:pt x="9074" y="4367"/>
                    <a:pt x="9074" y="4380"/>
                  </a:cubicBezTo>
                  <a:lnTo>
                    <a:pt x="8865" y="4380"/>
                  </a:lnTo>
                  <a:cubicBezTo>
                    <a:pt x="8816" y="4378"/>
                    <a:pt x="8766" y="4376"/>
                    <a:pt x="8716" y="4376"/>
                  </a:cubicBezTo>
                  <a:cubicBezTo>
                    <a:pt x="8402" y="4376"/>
                    <a:pt x="8090" y="4430"/>
                    <a:pt x="7792" y="4536"/>
                  </a:cubicBezTo>
                  <a:cubicBezTo>
                    <a:pt x="7740" y="4556"/>
                    <a:pt x="7708" y="4575"/>
                    <a:pt x="7695" y="4601"/>
                  </a:cubicBezTo>
                  <a:cubicBezTo>
                    <a:pt x="7662" y="4653"/>
                    <a:pt x="7695" y="4718"/>
                    <a:pt x="7773" y="4796"/>
                  </a:cubicBezTo>
                  <a:cubicBezTo>
                    <a:pt x="7851" y="4868"/>
                    <a:pt x="7922" y="4927"/>
                    <a:pt x="7974" y="4959"/>
                  </a:cubicBezTo>
                  <a:cubicBezTo>
                    <a:pt x="8059" y="5011"/>
                    <a:pt x="8137" y="5044"/>
                    <a:pt x="8215" y="5057"/>
                  </a:cubicBezTo>
                  <a:cubicBezTo>
                    <a:pt x="8231" y="5058"/>
                    <a:pt x="8248" y="5059"/>
                    <a:pt x="8266" y="5059"/>
                  </a:cubicBezTo>
                  <a:cubicBezTo>
                    <a:pt x="8329" y="5059"/>
                    <a:pt x="8403" y="5049"/>
                    <a:pt x="8488" y="5024"/>
                  </a:cubicBezTo>
                  <a:cubicBezTo>
                    <a:pt x="8631" y="4992"/>
                    <a:pt x="8774" y="4933"/>
                    <a:pt x="8904" y="4861"/>
                  </a:cubicBezTo>
                  <a:cubicBezTo>
                    <a:pt x="8950" y="4835"/>
                    <a:pt x="8989" y="4822"/>
                    <a:pt x="9022" y="4809"/>
                  </a:cubicBezTo>
                  <a:cubicBezTo>
                    <a:pt x="9028" y="4809"/>
                    <a:pt x="9035" y="4809"/>
                    <a:pt x="9041" y="4803"/>
                  </a:cubicBezTo>
                  <a:cubicBezTo>
                    <a:pt x="9139" y="5252"/>
                    <a:pt x="9223" y="5622"/>
                    <a:pt x="9301" y="5928"/>
                  </a:cubicBezTo>
                  <a:cubicBezTo>
                    <a:pt x="9327" y="6032"/>
                    <a:pt x="9373" y="6195"/>
                    <a:pt x="9431" y="6409"/>
                  </a:cubicBezTo>
                  <a:cubicBezTo>
                    <a:pt x="9483" y="6598"/>
                    <a:pt x="9522" y="6761"/>
                    <a:pt x="9542" y="6897"/>
                  </a:cubicBezTo>
                  <a:cubicBezTo>
                    <a:pt x="9555" y="6949"/>
                    <a:pt x="9561" y="7027"/>
                    <a:pt x="9574" y="7125"/>
                  </a:cubicBezTo>
                  <a:cubicBezTo>
                    <a:pt x="9587" y="7202"/>
                    <a:pt x="9600" y="7267"/>
                    <a:pt x="9607" y="7318"/>
                  </a:cubicBezTo>
                  <a:lnTo>
                    <a:pt x="9607" y="7318"/>
                  </a:lnTo>
                  <a:cubicBezTo>
                    <a:pt x="9606" y="7316"/>
                    <a:pt x="9605" y="7313"/>
                    <a:pt x="9600" y="7313"/>
                  </a:cubicBezTo>
                  <a:cubicBezTo>
                    <a:pt x="9548" y="7274"/>
                    <a:pt x="9490" y="7235"/>
                    <a:pt x="9431" y="7203"/>
                  </a:cubicBezTo>
                  <a:cubicBezTo>
                    <a:pt x="9431" y="7196"/>
                    <a:pt x="9425" y="7183"/>
                    <a:pt x="9418" y="7177"/>
                  </a:cubicBezTo>
                  <a:lnTo>
                    <a:pt x="9347" y="7008"/>
                  </a:lnTo>
                  <a:cubicBezTo>
                    <a:pt x="9249" y="6793"/>
                    <a:pt x="9171" y="6637"/>
                    <a:pt x="9113" y="6539"/>
                  </a:cubicBezTo>
                  <a:lnTo>
                    <a:pt x="8963" y="6305"/>
                  </a:lnTo>
                  <a:cubicBezTo>
                    <a:pt x="8898" y="6227"/>
                    <a:pt x="8859" y="6175"/>
                    <a:pt x="8833" y="6149"/>
                  </a:cubicBezTo>
                  <a:cubicBezTo>
                    <a:pt x="8755" y="6091"/>
                    <a:pt x="8696" y="6039"/>
                    <a:pt x="8651" y="6013"/>
                  </a:cubicBezTo>
                  <a:cubicBezTo>
                    <a:pt x="8566" y="5941"/>
                    <a:pt x="8514" y="5909"/>
                    <a:pt x="8501" y="5902"/>
                  </a:cubicBezTo>
                  <a:cubicBezTo>
                    <a:pt x="8456" y="5870"/>
                    <a:pt x="8391" y="5844"/>
                    <a:pt x="8306" y="5817"/>
                  </a:cubicBezTo>
                  <a:cubicBezTo>
                    <a:pt x="8167" y="5777"/>
                    <a:pt x="8041" y="5754"/>
                    <a:pt x="7927" y="5754"/>
                  </a:cubicBezTo>
                  <a:cubicBezTo>
                    <a:pt x="7860" y="5754"/>
                    <a:pt x="7798" y="5762"/>
                    <a:pt x="7740" y="5778"/>
                  </a:cubicBezTo>
                  <a:cubicBezTo>
                    <a:pt x="7734" y="5752"/>
                    <a:pt x="7734" y="5726"/>
                    <a:pt x="7727" y="5707"/>
                  </a:cubicBezTo>
                  <a:lnTo>
                    <a:pt x="7727" y="5707"/>
                  </a:lnTo>
                  <a:cubicBezTo>
                    <a:pt x="7747" y="5710"/>
                    <a:pt x="7766" y="5712"/>
                    <a:pt x="7786" y="5712"/>
                  </a:cubicBezTo>
                  <a:cubicBezTo>
                    <a:pt x="7805" y="5712"/>
                    <a:pt x="7825" y="5710"/>
                    <a:pt x="7844" y="5707"/>
                  </a:cubicBezTo>
                  <a:cubicBezTo>
                    <a:pt x="7890" y="5707"/>
                    <a:pt x="7955" y="5707"/>
                    <a:pt x="8033" y="5700"/>
                  </a:cubicBezTo>
                  <a:cubicBezTo>
                    <a:pt x="8046" y="5694"/>
                    <a:pt x="8052" y="5687"/>
                    <a:pt x="8046" y="5674"/>
                  </a:cubicBezTo>
                  <a:cubicBezTo>
                    <a:pt x="8039" y="5668"/>
                    <a:pt x="8026" y="5661"/>
                    <a:pt x="8020" y="5655"/>
                  </a:cubicBezTo>
                  <a:cubicBezTo>
                    <a:pt x="7994" y="5648"/>
                    <a:pt x="7955" y="5648"/>
                    <a:pt x="7896" y="5648"/>
                  </a:cubicBezTo>
                  <a:cubicBezTo>
                    <a:pt x="7838" y="5648"/>
                    <a:pt x="7779" y="5648"/>
                    <a:pt x="7721" y="5661"/>
                  </a:cubicBezTo>
                  <a:cubicBezTo>
                    <a:pt x="7695" y="5466"/>
                    <a:pt x="7675" y="5291"/>
                    <a:pt x="7662" y="5122"/>
                  </a:cubicBezTo>
                  <a:cubicBezTo>
                    <a:pt x="7617" y="4354"/>
                    <a:pt x="7714" y="3678"/>
                    <a:pt x="7968" y="3080"/>
                  </a:cubicBezTo>
                  <a:cubicBezTo>
                    <a:pt x="8052" y="2871"/>
                    <a:pt x="8157" y="2702"/>
                    <a:pt x="8267" y="2579"/>
                  </a:cubicBezTo>
                  <a:cubicBezTo>
                    <a:pt x="8436" y="2390"/>
                    <a:pt x="8657" y="2260"/>
                    <a:pt x="8937" y="2176"/>
                  </a:cubicBezTo>
                  <a:cubicBezTo>
                    <a:pt x="8956" y="2169"/>
                    <a:pt x="8982" y="2163"/>
                    <a:pt x="9002" y="2156"/>
                  </a:cubicBezTo>
                  <a:lnTo>
                    <a:pt x="9002" y="2156"/>
                  </a:lnTo>
                  <a:cubicBezTo>
                    <a:pt x="8924" y="2449"/>
                    <a:pt x="8878" y="2741"/>
                    <a:pt x="8865" y="3040"/>
                  </a:cubicBezTo>
                  <a:cubicBezTo>
                    <a:pt x="8846" y="3411"/>
                    <a:pt x="8891" y="3710"/>
                    <a:pt x="9002" y="3931"/>
                  </a:cubicBezTo>
                  <a:cubicBezTo>
                    <a:pt x="9009" y="3879"/>
                    <a:pt x="9002" y="3814"/>
                    <a:pt x="8995" y="3743"/>
                  </a:cubicBezTo>
                  <a:cubicBezTo>
                    <a:pt x="8976" y="3658"/>
                    <a:pt x="8969" y="3600"/>
                    <a:pt x="8963" y="3554"/>
                  </a:cubicBezTo>
                  <a:cubicBezTo>
                    <a:pt x="8930" y="3366"/>
                    <a:pt x="8924" y="3158"/>
                    <a:pt x="8937" y="2930"/>
                  </a:cubicBezTo>
                  <a:cubicBezTo>
                    <a:pt x="8956" y="2663"/>
                    <a:pt x="8995" y="2403"/>
                    <a:pt x="9067" y="2143"/>
                  </a:cubicBezTo>
                  <a:cubicBezTo>
                    <a:pt x="9233" y="2107"/>
                    <a:pt x="9407" y="2087"/>
                    <a:pt x="9592" y="2087"/>
                  </a:cubicBezTo>
                  <a:close/>
                  <a:moveTo>
                    <a:pt x="8737" y="7204"/>
                  </a:moveTo>
                  <a:cubicBezTo>
                    <a:pt x="8773" y="7204"/>
                    <a:pt x="8807" y="7206"/>
                    <a:pt x="8839" y="7209"/>
                  </a:cubicBezTo>
                  <a:cubicBezTo>
                    <a:pt x="8839" y="7209"/>
                    <a:pt x="8839" y="7216"/>
                    <a:pt x="8839" y="7222"/>
                  </a:cubicBezTo>
                  <a:cubicBezTo>
                    <a:pt x="8846" y="7242"/>
                    <a:pt x="8846" y="7268"/>
                    <a:pt x="8859" y="7294"/>
                  </a:cubicBezTo>
                  <a:cubicBezTo>
                    <a:pt x="8859" y="7307"/>
                    <a:pt x="8852" y="7320"/>
                    <a:pt x="8839" y="7339"/>
                  </a:cubicBezTo>
                  <a:lnTo>
                    <a:pt x="8807" y="7404"/>
                  </a:lnTo>
                  <a:cubicBezTo>
                    <a:pt x="8787" y="7437"/>
                    <a:pt x="8774" y="7450"/>
                    <a:pt x="8768" y="7456"/>
                  </a:cubicBezTo>
                  <a:cubicBezTo>
                    <a:pt x="8754" y="7467"/>
                    <a:pt x="8737" y="7472"/>
                    <a:pt x="8720" y="7472"/>
                  </a:cubicBezTo>
                  <a:cubicBezTo>
                    <a:pt x="8706" y="7472"/>
                    <a:pt x="8691" y="7469"/>
                    <a:pt x="8677" y="7463"/>
                  </a:cubicBezTo>
                  <a:cubicBezTo>
                    <a:pt x="8664" y="7456"/>
                    <a:pt x="8644" y="7450"/>
                    <a:pt x="8631" y="7437"/>
                  </a:cubicBezTo>
                  <a:lnTo>
                    <a:pt x="8631" y="7294"/>
                  </a:lnTo>
                  <a:cubicBezTo>
                    <a:pt x="8631" y="7255"/>
                    <a:pt x="8631" y="7229"/>
                    <a:pt x="8625" y="7216"/>
                  </a:cubicBezTo>
                  <a:lnTo>
                    <a:pt x="8625" y="7209"/>
                  </a:lnTo>
                  <a:cubicBezTo>
                    <a:pt x="8664" y="7206"/>
                    <a:pt x="8701" y="7204"/>
                    <a:pt x="8737" y="7204"/>
                  </a:cubicBezTo>
                  <a:close/>
                  <a:moveTo>
                    <a:pt x="8904" y="7209"/>
                  </a:moveTo>
                  <a:cubicBezTo>
                    <a:pt x="9009" y="7222"/>
                    <a:pt x="9113" y="7248"/>
                    <a:pt x="9210" y="7287"/>
                  </a:cubicBezTo>
                  <a:cubicBezTo>
                    <a:pt x="9204" y="7294"/>
                    <a:pt x="9197" y="7300"/>
                    <a:pt x="9197" y="7313"/>
                  </a:cubicBezTo>
                  <a:lnTo>
                    <a:pt x="9197" y="7359"/>
                  </a:lnTo>
                  <a:cubicBezTo>
                    <a:pt x="9191" y="7372"/>
                    <a:pt x="9184" y="7398"/>
                    <a:pt x="9171" y="7424"/>
                  </a:cubicBezTo>
                  <a:lnTo>
                    <a:pt x="9152" y="7456"/>
                  </a:lnTo>
                  <a:cubicBezTo>
                    <a:pt x="9137" y="7471"/>
                    <a:pt x="9119" y="7478"/>
                    <a:pt x="9099" y="7478"/>
                  </a:cubicBezTo>
                  <a:cubicBezTo>
                    <a:pt x="9093" y="7478"/>
                    <a:pt x="9087" y="7478"/>
                    <a:pt x="9080" y="7476"/>
                  </a:cubicBezTo>
                  <a:cubicBezTo>
                    <a:pt x="9048" y="7469"/>
                    <a:pt x="9009" y="7456"/>
                    <a:pt x="8976" y="7430"/>
                  </a:cubicBezTo>
                  <a:cubicBezTo>
                    <a:pt x="8950" y="7404"/>
                    <a:pt x="8930" y="7372"/>
                    <a:pt x="8924" y="7339"/>
                  </a:cubicBezTo>
                  <a:lnTo>
                    <a:pt x="8904" y="7209"/>
                  </a:lnTo>
                  <a:close/>
                  <a:moveTo>
                    <a:pt x="10101" y="7313"/>
                  </a:moveTo>
                  <a:cubicBezTo>
                    <a:pt x="10101" y="7313"/>
                    <a:pt x="10101" y="7320"/>
                    <a:pt x="10108" y="7320"/>
                  </a:cubicBezTo>
                  <a:cubicBezTo>
                    <a:pt x="10127" y="7339"/>
                    <a:pt x="10147" y="7346"/>
                    <a:pt x="10166" y="7352"/>
                  </a:cubicBezTo>
                  <a:cubicBezTo>
                    <a:pt x="10095" y="7398"/>
                    <a:pt x="10023" y="7450"/>
                    <a:pt x="9958" y="7502"/>
                  </a:cubicBezTo>
                  <a:cubicBezTo>
                    <a:pt x="9958" y="7476"/>
                    <a:pt x="9958" y="7443"/>
                    <a:pt x="9952" y="7417"/>
                  </a:cubicBezTo>
                  <a:cubicBezTo>
                    <a:pt x="9991" y="7385"/>
                    <a:pt x="10043" y="7346"/>
                    <a:pt x="10101" y="7313"/>
                  </a:cubicBezTo>
                  <a:close/>
                  <a:moveTo>
                    <a:pt x="9256" y="7307"/>
                  </a:moveTo>
                  <a:cubicBezTo>
                    <a:pt x="9340" y="7346"/>
                    <a:pt x="9425" y="7391"/>
                    <a:pt x="9509" y="7450"/>
                  </a:cubicBezTo>
                  <a:lnTo>
                    <a:pt x="9503" y="7450"/>
                  </a:lnTo>
                  <a:cubicBezTo>
                    <a:pt x="9503" y="7469"/>
                    <a:pt x="9496" y="7495"/>
                    <a:pt x="9483" y="7515"/>
                  </a:cubicBezTo>
                  <a:cubicBezTo>
                    <a:pt x="9464" y="7544"/>
                    <a:pt x="9437" y="7559"/>
                    <a:pt x="9406" y="7559"/>
                  </a:cubicBezTo>
                  <a:cubicBezTo>
                    <a:pt x="9395" y="7559"/>
                    <a:pt x="9384" y="7557"/>
                    <a:pt x="9373" y="7554"/>
                  </a:cubicBezTo>
                  <a:cubicBezTo>
                    <a:pt x="9340" y="7547"/>
                    <a:pt x="9308" y="7515"/>
                    <a:pt x="9269" y="7463"/>
                  </a:cubicBezTo>
                  <a:lnTo>
                    <a:pt x="9256" y="7430"/>
                  </a:lnTo>
                  <a:cubicBezTo>
                    <a:pt x="9249" y="7417"/>
                    <a:pt x="9249" y="7378"/>
                    <a:pt x="9256" y="7326"/>
                  </a:cubicBezTo>
                  <a:lnTo>
                    <a:pt x="9256" y="7307"/>
                  </a:lnTo>
                  <a:close/>
                  <a:moveTo>
                    <a:pt x="9880" y="7482"/>
                  </a:moveTo>
                  <a:lnTo>
                    <a:pt x="9880" y="7489"/>
                  </a:lnTo>
                  <a:lnTo>
                    <a:pt x="9873" y="7515"/>
                  </a:lnTo>
                  <a:lnTo>
                    <a:pt x="9873" y="7560"/>
                  </a:lnTo>
                  <a:lnTo>
                    <a:pt x="9880" y="7567"/>
                  </a:lnTo>
                  <a:cubicBezTo>
                    <a:pt x="9841" y="7593"/>
                    <a:pt x="9795" y="7632"/>
                    <a:pt x="9756" y="7664"/>
                  </a:cubicBezTo>
                  <a:cubicBezTo>
                    <a:pt x="9753" y="7661"/>
                    <a:pt x="9748" y="7660"/>
                    <a:pt x="9743" y="7660"/>
                  </a:cubicBezTo>
                  <a:cubicBezTo>
                    <a:pt x="9737" y="7660"/>
                    <a:pt x="9730" y="7661"/>
                    <a:pt x="9724" y="7664"/>
                  </a:cubicBezTo>
                  <a:lnTo>
                    <a:pt x="9646" y="7658"/>
                  </a:lnTo>
                  <a:cubicBezTo>
                    <a:pt x="9594" y="7658"/>
                    <a:pt x="9568" y="7638"/>
                    <a:pt x="9555" y="7612"/>
                  </a:cubicBezTo>
                  <a:cubicBezTo>
                    <a:pt x="9555" y="7586"/>
                    <a:pt x="9555" y="7573"/>
                    <a:pt x="9548" y="7554"/>
                  </a:cubicBezTo>
                  <a:cubicBezTo>
                    <a:pt x="9548" y="7547"/>
                    <a:pt x="9542" y="7541"/>
                    <a:pt x="9542" y="7534"/>
                  </a:cubicBezTo>
                  <a:cubicBezTo>
                    <a:pt x="9548" y="7521"/>
                    <a:pt x="9555" y="7502"/>
                    <a:pt x="9555" y="7482"/>
                  </a:cubicBezTo>
                  <a:cubicBezTo>
                    <a:pt x="9581" y="7495"/>
                    <a:pt x="9600" y="7508"/>
                    <a:pt x="9613" y="7528"/>
                  </a:cubicBezTo>
                  <a:cubicBezTo>
                    <a:pt x="9672" y="7573"/>
                    <a:pt x="9724" y="7593"/>
                    <a:pt x="9756" y="7593"/>
                  </a:cubicBezTo>
                  <a:cubicBezTo>
                    <a:pt x="9782" y="7586"/>
                    <a:pt x="9802" y="7573"/>
                    <a:pt x="9821" y="7554"/>
                  </a:cubicBezTo>
                  <a:cubicBezTo>
                    <a:pt x="9828" y="7554"/>
                    <a:pt x="9841" y="7528"/>
                    <a:pt x="9873" y="7489"/>
                  </a:cubicBezTo>
                  <a:lnTo>
                    <a:pt x="9880" y="7482"/>
                  </a:lnTo>
                  <a:close/>
                  <a:moveTo>
                    <a:pt x="8878" y="7372"/>
                  </a:moveTo>
                  <a:cubicBezTo>
                    <a:pt x="8885" y="7411"/>
                    <a:pt x="8904" y="7437"/>
                    <a:pt x="8930" y="7463"/>
                  </a:cubicBezTo>
                  <a:lnTo>
                    <a:pt x="8904" y="7547"/>
                  </a:lnTo>
                  <a:cubicBezTo>
                    <a:pt x="8904" y="7580"/>
                    <a:pt x="8898" y="7599"/>
                    <a:pt x="8891" y="7606"/>
                  </a:cubicBezTo>
                  <a:cubicBezTo>
                    <a:pt x="8885" y="7619"/>
                    <a:pt x="8865" y="7638"/>
                    <a:pt x="8846" y="7664"/>
                  </a:cubicBezTo>
                  <a:cubicBezTo>
                    <a:pt x="8813" y="7691"/>
                    <a:pt x="8794" y="7704"/>
                    <a:pt x="8781" y="7704"/>
                  </a:cubicBezTo>
                  <a:cubicBezTo>
                    <a:pt x="8761" y="7704"/>
                    <a:pt x="8742" y="7704"/>
                    <a:pt x="8716" y="7684"/>
                  </a:cubicBezTo>
                  <a:cubicBezTo>
                    <a:pt x="8683" y="7671"/>
                    <a:pt x="8664" y="7658"/>
                    <a:pt x="8651" y="7658"/>
                  </a:cubicBezTo>
                  <a:cubicBezTo>
                    <a:pt x="8644" y="7599"/>
                    <a:pt x="8638" y="7547"/>
                    <a:pt x="8638" y="7489"/>
                  </a:cubicBezTo>
                  <a:lnTo>
                    <a:pt x="8638" y="7489"/>
                  </a:lnTo>
                  <a:cubicBezTo>
                    <a:pt x="8651" y="7502"/>
                    <a:pt x="8670" y="7508"/>
                    <a:pt x="8683" y="7515"/>
                  </a:cubicBezTo>
                  <a:cubicBezTo>
                    <a:pt x="8691" y="7517"/>
                    <a:pt x="8699" y="7518"/>
                    <a:pt x="8706" y="7518"/>
                  </a:cubicBezTo>
                  <a:cubicBezTo>
                    <a:pt x="8725" y="7518"/>
                    <a:pt x="8743" y="7513"/>
                    <a:pt x="8761" y="7508"/>
                  </a:cubicBezTo>
                  <a:cubicBezTo>
                    <a:pt x="8781" y="7502"/>
                    <a:pt x="8794" y="7495"/>
                    <a:pt x="8807" y="7482"/>
                  </a:cubicBezTo>
                  <a:cubicBezTo>
                    <a:pt x="8813" y="7476"/>
                    <a:pt x="8826" y="7456"/>
                    <a:pt x="8839" y="7424"/>
                  </a:cubicBezTo>
                  <a:cubicBezTo>
                    <a:pt x="8852" y="7398"/>
                    <a:pt x="8865" y="7378"/>
                    <a:pt x="8878" y="7372"/>
                  </a:cubicBezTo>
                  <a:close/>
                  <a:moveTo>
                    <a:pt x="9204" y="7469"/>
                  </a:moveTo>
                  <a:lnTo>
                    <a:pt x="9256" y="7541"/>
                  </a:lnTo>
                  <a:cubicBezTo>
                    <a:pt x="9256" y="7541"/>
                    <a:pt x="9256" y="7547"/>
                    <a:pt x="9256" y="7547"/>
                  </a:cubicBezTo>
                  <a:lnTo>
                    <a:pt x="9249" y="7580"/>
                  </a:lnTo>
                  <a:cubicBezTo>
                    <a:pt x="9243" y="7638"/>
                    <a:pt x="9223" y="7671"/>
                    <a:pt x="9184" y="7697"/>
                  </a:cubicBezTo>
                  <a:cubicBezTo>
                    <a:pt x="9171" y="7704"/>
                    <a:pt x="9152" y="7704"/>
                    <a:pt x="9126" y="7704"/>
                  </a:cubicBezTo>
                  <a:cubicBezTo>
                    <a:pt x="9100" y="7704"/>
                    <a:pt x="9080" y="7697"/>
                    <a:pt x="9061" y="7691"/>
                  </a:cubicBezTo>
                  <a:cubicBezTo>
                    <a:pt x="9048" y="7684"/>
                    <a:pt x="9035" y="7671"/>
                    <a:pt x="9022" y="7645"/>
                  </a:cubicBezTo>
                  <a:cubicBezTo>
                    <a:pt x="9015" y="7632"/>
                    <a:pt x="9009" y="7625"/>
                    <a:pt x="9009" y="7612"/>
                  </a:cubicBezTo>
                  <a:cubicBezTo>
                    <a:pt x="9002" y="7612"/>
                    <a:pt x="9002" y="7606"/>
                    <a:pt x="9002" y="7599"/>
                  </a:cubicBezTo>
                  <a:cubicBezTo>
                    <a:pt x="8989" y="7567"/>
                    <a:pt x="8976" y="7534"/>
                    <a:pt x="8969" y="7502"/>
                  </a:cubicBezTo>
                  <a:lnTo>
                    <a:pt x="8969" y="7502"/>
                  </a:lnTo>
                  <a:cubicBezTo>
                    <a:pt x="8989" y="7508"/>
                    <a:pt x="9009" y="7515"/>
                    <a:pt x="9035" y="7521"/>
                  </a:cubicBezTo>
                  <a:lnTo>
                    <a:pt x="9106" y="7528"/>
                  </a:lnTo>
                  <a:cubicBezTo>
                    <a:pt x="9132" y="7528"/>
                    <a:pt x="9145" y="7528"/>
                    <a:pt x="9158" y="7521"/>
                  </a:cubicBezTo>
                  <a:cubicBezTo>
                    <a:pt x="9171" y="7521"/>
                    <a:pt x="9184" y="7502"/>
                    <a:pt x="9204" y="7469"/>
                  </a:cubicBezTo>
                  <a:close/>
                  <a:moveTo>
                    <a:pt x="9308" y="7593"/>
                  </a:moveTo>
                  <a:lnTo>
                    <a:pt x="9308" y="7593"/>
                  </a:lnTo>
                  <a:cubicBezTo>
                    <a:pt x="9334" y="7609"/>
                    <a:pt x="9361" y="7621"/>
                    <a:pt x="9392" y="7621"/>
                  </a:cubicBezTo>
                  <a:cubicBezTo>
                    <a:pt x="9398" y="7621"/>
                    <a:pt x="9405" y="7620"/>
                    <a:pt x="9412" y="7619"/>
                  </a:cubicBezTo>
                  <a:cubicBezTo>
                    <a:pt x="9438" y="7619"/>
                    <a:pt x="9464" y="7612"/>
                    <a:pt x="9490" y="7599"/>
                  </a:cubicBezTo>
                  <a:cubicBezTo>
                    <a:pt x="9496" y="7632"/>
                    <a:pt x="9496" y="7664"/>
                    <a:pt x="9496" y="7691"/>
                  </a:cubicBezTo>
                  <a:cubicBezTo>
                    <a:pt x="9490" y="7723"/>
                    <a:pt x="9470" y="7749"/>
                    <a:pt x="9444" y="7762"/>
                  </a:cubicBezTo>
                  <a:cubicBezTo>
                    <a:pt x="9434" y="7765"/>
                    <a:pt x="9425" y="7767"/>
                    <a:pt x="9414" y="7767"/>
                  </a:cubicBezTo>
                  <a:cubicBezTo>
                    <a:pt x="9404" y="7767"/>
                    <a:pt x="9392" y="7765"/>
                    <a:pt x="9379" y="7762"/>
                  </a:cubicBezTo>
                  <a:cubicBezTo>
                    <a:pt x="9360" y="7756"/>
                    <a:pt x="9340" y="7743"/>
                    <a:pt x="9327" y="7723"/>
                  </a:cubicBezTo>
                  <a:cubicBezTo>
                    <a:pt x="9308" y="7697"/>
                    <a:pt x="9301" y="7651"/>
                    <a:pt x="9308" y="7593"/>
                  </a:cubicBezTo>
                  <a:close/>
                  <a:moveTo>
                    <a:pt x="12156" y="7710"/>
                  </a:moveTo>
                  <a:lnTo>
                    <a:pt x="11870" y="7821"/>
                  </a:lnTo>
                  <a:cubicBezTo>
                    <a:pt x="11857" y="7827"/>
                    <a:pt x="11851" y="7834"/>
                    <a:pt x="11851" y="7840"/>
                  </a:cubicBezTo>
                  <a:cubicBezTo>
                    <a:pt x="11844" y="7860"/>
                    <a:pt x="11851" y="7866"/>
                    <a:pt x="11864" y="7866"/>
                  </a:cubicBezTo>
                  <a:cubicBezTo>
                    <a:pt x="11877" y="7873"/>
                    <a:pt x="11883" y="7873"/>
                    <a:pt x="11896" y="7873"/>
                  </a:cubicBezTo>
                  <a:cubicBezTo>
                    <a:pt x="11909" y="7860"/>
                    <a:pt x="11916" y="7853"/>
                    <a:pt x="11929" y="7853"/>
                  </a:cubicBezTo>
                  <a:cubicBezTo>
                    <a:pt x="12007" y="7827"/>
                    <a:pt x="12091" y="7801"/>
                    <a:pt x="12169" y="7762"/>
                  </a:cubicBezTo>
                  <a:cubicBezTo>
                    <a:pt x="12189" y="7749"/>
                    <a:pt x="12195" y="7743"/>
                    <a:pt x="12195" y="7730"/>
                  </a:cubicBezTo>
                  <a:cubicBezTo>
                    <a:pt x="12189" y="7717"/>
                    <a:pt x="12176" y="7710"/>
                    <a:pt x="12156" y="7710"/>
                  </a:cubicBezTo>
                  <a:close/>
                  <a:moveTo>
                    <a:pt x="8989" y="7684"/>
                  </a:moveTo>
                  <a:cubicBezTo>
                    <a:pt x="9002" y="7717"/>
                    <a:pt x="9028" y="7736"/>
                    <a:pt x="9054" y="7743"/>
                  </a:cubicBezTo>
                  <a:cubicBezTo>
                    <a:pt x="9067" y="7749"/>
                    <a:pt x="9100" y="7756"/>
                    <a:pt x="9139" y="7756"/>
                  </a:cubicBezTo>
                  <a:cubicBezTo>
                    <a:pt x="9158" y="7756"/>
                    <a:pt x="9178" y="7756"/>
                    <a:pt x="9191" y="7749"/>
                  </a:cubicBezTo>
                  <a:cubicBezTo>
                    <a:pt x="9191" y="7762"/>
                    <a:pt x="9197" y="7762"/>
                    <a:pt x="9204" y="7769"/>
                  </a:cubicBezTo>
                  <a:lnTo>
                    <a:pt x="9197" y="7801"/>
                  </a:lnTo>
                  <a:cubicBezTo>
                    <a:pt x="9197" y="7821"/>
                    <a:pt x="9191" y="7847"/>
                    <a:pt x="9178" y="7866"/>
                  </a:cubicBezTo>
                  <a:cubicBezTo>
                    <a:pt x="9171" y="7886"/>
                    <a:pt x="9165" y="7892"/>
                    <a:pt x="9152" y="7899"/>
                  </a:cubicBezTo>
                  <a:cubicBezTo>
                    <a:pt x="9145" y="7905"/>
                    <a:pt x="9126" y="7905"/>
                    <a:pt x="9106" y="7905"/>
                  </a:cubicBezTo>
                  <a:cubicBezTo>
                    <a:pt x="9080" y="7899"/>
                    <a:pt x="9061" y="7886"/>
                    <a:pt x="9048" y="7866"/>
                  </a:cubicBezTo>
                  <a:lnTo>
                    <a:pt x="9015" y="7827"/>
                  </a:lnTo>
                  <a:lnTo>
                    <a:pt x="8989" y="7775"/>
                  </a:lnTo>
                  <a:lnTo>
                    <a:pt x="8969" y="7730"/>
                  </a:lnTo>
                  <a:cubicBezTo>
                    <a:pt x="8969" y="7730"/>
                    <a:pt x="8969" y="7723"/>
                    <a:pt x="8969" y="7710"/>
                  </a:cubicBezTo>
                  <a:cubicBezTo>
                    <a:pt x="8969" y="7704"/>
                    <a:pt x="8976" y="7704"/>
                    <a:pt x="8976" y="7697"/>
                  </a:cubicBezTo>
                  <a:lnTo>
                    <a:pt x="8989" y="7684"/>
                  </a:lnTo>
                  <a:close/>
                  <a:moveTo>
                    <a:pt x="9548" y="7710"/>
                  </a:moveTo>
                  <a:cubicBezTo>
                    <a:pt x="9600" y="7723"/>
                    <a:pt x="9646" y="7730"/>
                    <a:pt x="9672" y="7736"/>
                  </a:cubicBezTo>
                  <a:cubicBezTo>
                    <a:pt x="9652" y="7756"/>
                    <a:pt x="9626" y="7775"/>
                    <a:pt x="9607" y="7795"/>
                  </a:cubicBezTo>
                  <a:cubicBezTo>
                    <a:pt x="9574" y="7827"/>
                    <a:pt x="9548" y="7860"/>
                    <a:pt x="9516" y="7892"/>
                  </a:cubicBezTo>
                  <a:cubicBezTo>
                    <a:pt x="9509" y="7892"/>
                    <a:pt x="9503" y="7892"/>
                    <a:pt x="9490" y="7899"/>
                  </a:cubicBezTo>
                  <a:cubicBezTo>
                    <a:pt x="9470" y="7905"/>
                    <a:pt x="9438" y="7912"/>
                    <a:pt x="9392" y="7912"/>
                  </a:cubicBezTo>
                  <a:cubicBezTo>
                    <a:pt x="9360" y="7912"/>
                    <a:pt x="9334" y="7905"/>
                    <a:pt x="9321" y="7899"/>
                  </a:cubicBezTo>
                  <a:lnTo>
                    <a:pt x="9282" y="7866"/>
                  </a:lnTo>
                  <a:cubicBezTo>
                    <a:pt x="9275" y="7866"/>
                    <a:pt x="9275" y="7866"/>
                    <a:pt x="9275" y="7860"/>
                  </a:cubicBezTo>
                  <a:cubicBezTo>
                    <a:pt x="9269" y="7834"/>
                    <a:pt x="9262" y="7808"/>
                    <a:pt x="9269" y="7782"/>
                  </a:cubicBezTo>
                  <a:lnTo>
                    <a:pt x="9269" y="7762"/>
                  </a:lnTo>
                  <a:cubicBezTo>
                    <a:pt x="9269" y="7756"/>
                    <a:pt x="9275" y="7749"/>
                    <a:pt x="9275" y="7749"/>
                  </a:cubicBezTo>
                  <a:cubicBezTo>
                    <a:pt x="9288" y="7769"/>
                    <a:pt x="9308" y="7795"/>
                    <a:pt x="9340" y="7808"/>
                  </a:cubicBezTo>
                  <a:cubicBezTo>
                    <a:pt x="9365" y="7822"/>
                    <a:pt x="9389" y="7828"/>
                    <a:pt x="9412" y="7828"/>
                  </a:cubicBezTo>
                  <a:cubicBezTo>
                    <a:pt x="9433" y="7828"/>
                    <a:pt x="9452" y="7823"/>
                    <a:pt x="9470" y="7814"/>
                  </a:cubicBezTo>
                  <a:cubicBezTo>
                    <a:pt x="9522" y="7788"/>
                    <a:pt x="9548" y="7756"/>
                    <a:pt x="9548" y="7710"/>
                  </a:cubicBezTo>
                  <a:close/>
                  <a:moveTo>
                    <a:pt x="8885" y="7678"/>
                  </a:moveTo>
                  <a:lnTo>
                    <a:pt x="8891" y="7697"/>
                  </a:lnTo>
                  <a:lnTo>
                    <a:pt x="8891" y="7736"/>
                  </a:lnTo>
                  <a:cubicBezTo>
                    <a:pt x="8891" y="7788"/>
                    <a:pt x="8891" y="7827"/>
                    <a:pt x="8878" y="7847"/>
                  </a:cubicBezTo>
                  <a:cubicBezTo>
                    <a:pt x="8865" y="7886"/>
                    <a:pt x="8839" y="7912"/>
                    <a:pt x="8807" y="7931"/>
                  </a:cubicBezTo>
                  <a:cubicBezTo>
                    <a:pt x="8788" y="7939"/>
                    <a:pt x="8769" y="7942"/>
                    <a:pt x="8750" y="7942"/>
                  </a:cubicBezTo>
                  <a:cubicBezTo>
                    <a:pt x="8736" y="7942"/>
                    <a:pt x="8723" y="7940"/>
                    <a:pt x="8709" y="7938"/>
                  </a:cubicBezTo>
                  <a:cubicBezTo>
                    <a:pt x="8690" y="7860"/>
                    <a:pt x="8670" y="7782"/>
                    <a:pt x="8664" y="7697"/>
                  </a:cubicBezTo>
                  <a:lnTo>
                    <a:pt x="8664" y="7697"/>
                  </a:lnTo>
                  <a:cubicBezTo>
                    <a:pt x="8707" y="7730"/>
                    <a:pt x="8742" y="7744"/>
                    <a:pt x="8775" y="7744"/>
                  </a:cubicBezTo>
                  <a:cubicBezTo>
                    <a:pt x="8781" y="7744"/>
                    <a:pt x="8788" y="7744"/>
                    <a:pt x="8794" y="7743"/>
                  </a:cubicBezTo>
                  <a:cubicBezTo>
                    <a:pt x="8813" y="7736"/>
                    <a:pt x="8839" y="7723"/>
                    <a:pt x="8865" y="7697"/>
                  </a:cubicBezTo>
                  <a:cubicBezTo>
                    <a:pt x="8872" y="7691"/>
                    <a:pt x="8878" y="7684"/>
                    <a:pt x="8885" y="7678"/>
                  </a:cubicBezTo>
                  <a:close/>
                  <a:moveTo>
                    <a:pt x="8943" y="7840"/>
                  </a:moveTo>
                  <a:cubicBezTo>
                    <a:pt x="8950" y="7853"/>
                    <a:pt x="8969" y="7866"/>
                    <a:pt x="8989" y="7892"/>
                  </a:cubicBezTo>
                  <a:cubicBezTo>
                    <a:pt x="8989" y="7899"/>
                    <a:pt x="8995" y="7899"/>
                    <a:pt x="9002" y="7905"/>
                  </a:cubicBezTo>
                  <a:lnTo>
                    <a:pt x="8989" y="7918"/>
                  </a:lnTo>
                  <a:lnTo>
                    <a:pt x="8969" y="7957"/>
                  </a:lnTo>
                  <a:lnTo>
                    <a:pt x="8956" y="8009"/>
                  </a:lnTo>
                  <a:cubicBezTo>
                    <a:pt x="8943" y="8048"/>
                    <a:pt x="8917" y="8074"/>
                    <a:pt x="8885" y="8087"/>
                  </a:cubicBezTo>
                  <a:cubicBezTo>
                    <a:pt x="8852" y="8107"/>
                    <a:pt x="8813" y="8113"/>
                    <a:pt x="8774" y="8113"/>
                  </a:cubicBezTo>
                  <a:lnTo>
                    <a:pt x="8761" y="8107"/>
                  </a:lnTo>
                  <a:cubicBezTo>
                    <a:pt x="8748" y="8074"/>
                    <a:pt x="8735" y="8035"/>
                    <a:pt x="8729" y="7996"/>
                  </a:cubicBezTo>
                  <a:lnTo>
                    <a:pt x="8729" y="7996"/>
                  </a:lnTo>
                  <a:cubicBezTo>
                    <a:pt x="8739" y="7998"/>
                    <a:pt x="8749" y="7998"/>
                    <a:pt x="8759" y="7998"/>
                  </a:cubicBezTo>
                  <a:cubicBezTo>
                    <a:pt x="8795" y="7998"/>
                    <a:pt x="8829" y="7989"/>
                    <a:pt x="8859" y="7964"/>
                  </a:cubicBezTo>
                  <a:lnTo>
                    <a:pt x="8891" y="7925"/>
                  </a:lnTo>
                  <a:cubicBezTo>
                    <a:pt x="8911" y="7912"/>
                    <a:pt x="8930" y="7879"/>
                    <a:pt x="8943" y="7840"/>
                  </a:cubicBezTo>
                  <a:close/>
                  <a:moveTo>
                    <a:pt x="9223" y="7918"/>
                  </a:moveTo>
                  <a:cubicBezTo>
                    <a:pt x="9236" y="7951"/>
                    <a:pt x="9262" y="7977"/>
                    <a:pt x="9295" y="7996"/>
                  </a:cubicBezTo>
                  <a:lnTo>
                    <a:pt x="9275" y="8042"/>
                  </a:lnTo>
                  <a:cubicBezTo>
                    <a:pt x="9275" y="8061"/>
                    <a:pt x="9269" y="8074"/>
                    <a:pt x="9262" y="8074"/>
                  </a:cubicBezTo>
                  <a:cubicBezTo>
                    <a:pt x="9256" y="8081"/>
                    <a:pt x="9236" y="8094"/>
                    <a:pt x="9210" y="8107"/>
                  </a:cubicBezTo>
                  <a:lnTo>
                    <a:pt x="9165" y="8113"/>
                  </a:lnTo>
                  <a:cubicBezTo>
                    <a:pt x="9139" y="8113"/>
                    <a:pt x="9119" y="8107"/>
                    <a:pt x="9093" y="8087"/>
                  </a:cubicBezTo>
                  <a:cubicBezTo>
                    <a:pt x="9074" y="8074"/>
                    <a:pt x="9061" y="8048"/>
                    <a:pt x="9061" y="8029"/>
                  </a:cubicBezTo>
                  <a:lnTo>
                    <a:pt x="9054" y="7977"/>
                  </a:lnTo>
                  <a:cubicBezTo>
                    <a:pt x="9048" y="7970"/>
                    <a:pt x="9048" y="7964"/>
                    <a:pt x="9054" y="7957"/>
                  </a:cubicBezTo>
                  <a:lnTo>
                    <a:pt x="9054" y="7944"/>
                  </a:lnTo>
                  <a:cubicBezTo>
                    <a:pt x="9061" y="7951"/>
                    <a:pt x="9074" y="7957"/>
                    <a:pt x="9087" y="7964"/>
                  </a:cubicBezTo>
                  <a:cubicBezTo>
                    <a:pt x="9119" y="7970"/>
                    <a:pt x="9145" y="7970"/>
                    <a:pt x="9158" y="7970"/>
                  </a:cubicBezTo>
                  <a:cubicBezTo>
                    <a:pt x="9178" y="7964"/>
                    <a:pt x="9197" y="7944"/>
                    <a:pt x="9223" y="7918"/>
                  </a:cubicBezTo>
                  <a:close/>
                  <a:moveTo>
                    <a:pt x="9002" y="8055"/>
                  </a:moveTo>
                  <a:cubicBezTo>
                    <a:pt x="9015" y="8087"/>
                    <a:pt x="9035" y="8120"/>
                    <a:pt x="9074" y="8152"/>
                  </a:cubicBezTo>
                  <a:cubicBezTo>
                    <a:pt x="9074" y="8152"/>
                    <a:pt x="9080" y="8152"/>
                    <a:pt x="9080" y="8159"/>
                  </a:cubicBezTo>
                  <a:cubicBezTo>
                    <a:pt x="9080" y="8172"/>
                    <a:pt x="9074" y="8178"/>
                    <a:pt x="9067" y="8185"/>
                  </a:cubicBezTo>
                  <a:cubicBezTo>
                    <a:pt x="9061" y="8198"/>
                    <a:pt x="9048" y="8211"/>
                    <a:pt x="9035" y="8224"/>
                  </a:cubicBezTo>
                  <a:cubicBezTo>
                    <a:pt x="8982" y="8269"/>
                    <a:pt x="8937" y="8289"/>
                    <a:pt x="8904" y="8289"/>
                  </a:cubicBezTo>
                  <a:lnTo>
                    <a:pt x="8865" y="8295"/>
                  </a:lnTo>
                  <a:lnTo>
                    <a:pt x="8859" y="8295"/>
                  </a:lnTo>
                  <a:cubicBezTo>
                    <a:pt x="8833" y="8269"/>
                    <a:pt x="8807" y="8230"/>
                    <a:pt x="8781" y="8178"/>
                  </a:cubicBezTo>
                  <a:lnTo>
                    <a:pt x="8787" y="8178"/>
                  </a:lnTo>
                  <a:cubicBezTo>
                    <a:pt x="8813" y="8178"/>
                    <a:pt x="8839" y="8172"/>
                    <a:pt x="8872" y="8165"/>
                  </a:cubicBezTo>
                  <a:cubicBezTo>
                    <a:pt x="8917" y="8152"/>
                    <a:pt x="8956" y="8120"/>
                    <a:pt x="8989" y="8068"/>
                  </a:cubicBezTo>
                  <a:lnTo>
                    <a:pt x="9002" y="8055"/>
                  </a:lnTo>
                  <a:close/>
                  <a:moveTo>
                    <a:pt x="9308" y="8120"/>
                  </a:moveTo>
                  <a:lnTo>
                    <a:pt x="9308" y="8120"/>
                  </a:lnTo>
                  <a:cubicBezTo>
                    <a:pt x="9269" y="8172"/>
                    <a:pt x="9230" y="8224"/>
                    <a:pt x="9197" y="8282"/>
                  </a:cubicBezTo>
                  <a:cubicBezTo>
                    <a:pt x="9191" y="8289"/>
                    <a:pt x="9184" y="8295"/>
                    <a:pt x="9184" y="8302"/>
                  </a:cubicBezTo>
                  <a:cubicBezTo>
                    <a:pt x="9165" y="8269"/>
                    <a:pt x="9158" y="8230"/>
                    <a:pt x="9165" y="8178"/>
                  </a:cubicBezTo>
                  <a:cubicBezTo>
                    <a:pt x="9191" y="8178"/>
                    <a:pt x="9210" y="8172"/>
                    <a:pt x="9236" y="8165"/>
                  </a:cubicBezTo>
                  <a:cubicBezTo>
                    <a:pt x="9262" y="8152"/>
                    <a:pt x="9288" y="8139"/>
                    <a:pt x="9308" y="8120"/>
                  </a:cubicBezTo>
                  <a:close/>
                  <a:moveTo>
                    <a:pt x="13346" y="6572"/>
                  </a:moveTo>
                  <a:cubicBezTo>
                    <a:pt x="13431" y="6572"/>
                    <a:pt x="13509" y="6578"/>
                    <a:pt x="13587" y="6578"/>
                  </a:cubicBezTo>
                  <a:cubicBezTo>
                    <a:pt x="13138" y="6604"/>
                    <a:pt x="12716" y="6663"/>
                    <a:pt x="12306" y="6767"/>
                  </a:cubicBezTo>
                  <a:cubicBezTo>
                    <a:pt x="11727" y="6910"/>
                    <a:pt x="11213" y="7131"/>
                    <a:pt x="10758" y="7430"/>
                  </a:cubicBezTo>
                  <a:cubicBezTo>
                    <a:pt x="10667" y="7489"/>
                    <a:pt x="10537" y="7586"/>
                    <a:pt x="10368" y="7710"/>
                  </a:cubicBezTo>
                  <a:lnTo>
                    <a:pt x="9672" y="8217"/>
                  </a:lnTo>
                  <a:cubicBezTo>
                    <a:pt x="9594" y="8276"/>
                    <a:pt x="9529" y="8315"/>
                    <a:pt x="9470" y="8334"/>
                  </a:cubicBezTo>
                  <a:cubicBezTo>
                    <a:pt x="9425" y="8354"/>
                    <a:pt x="9386" y="8354"/>
                    <a:pt x="9347" y="8354"/>
                  </a:cubicBezTo>
                  <a:cubicBezTo>
                    <a:pt x="9477" y="8146"/>
                    <a:pt x="9672" y="7938"/>
                    <a:pt x="9945" y="7730"/>
                  </a:cubicBezTo>
                  <a:cubicBezTo>
                    <a:pt x="10426" y="7359"/>
                    <a:pt x="10966" y="7079"/>
                    <a:pt x="11551" y="6878"/>
                  </a:cubicBezTo>
                  <a:cubicBezTo>
                    <a:pt x="12137" y="6676"/>
                    <a:pt x="12735" y="6578"/>
                    <a:pt x="13346" y="6572"/>
                  </a:cubicBezTo>
                  <a:close/>
                  <a:moveTo>
                    <a:pt x="9080" y="8282"/>
                  </a:moveTo>
                  <a:cubicBezTo>
                    <a:pt x="9087" y="8315"/>
                    <a:pt x="9093" y="8341"/>
                    <a:pt x="9100" y="8360"/>
                  </a:cubicBezTo>
                  <a:cubicBezTo>
                    <a:pt x="9093" y="8354"/>
                    <a:pt x="9080" y="8354"/>
                    <a:pt x="9067" y="8354"/>
                  </a:cubicBezTo>
                  <a:cubicBezTo>
                    <a:pt x="9022" y="8354"/>
                    <a:pt x="8989" y="8354"/>
                    <a:pt x="8963" y="8347"/>
                  </a:cubicBezTo>
                  <a:lnTo>
                    <a:pt x="8969" y="8347"/>
                  </a:lnTo>
                  <a:cubicBezTo>
                    <a:pt x="9002" y="8334"/>
                    <a:pt x="9035" y="8315"/>
                    <a:pt x="9080" y="8282"/>
                  </a:cubicBezTo>
                  <a:close/>
                  <a:moveTo>
                    <a:pt x="6329" y="8315"/>
                  </a:moveTo>
                  <a:cubicBezTo>
                    <a:pt x="6355" y="8321"/>
                    <a:pt x="6407" y="8334"/>
                    <a:pt x="6479" y="8360"/>
                  </a:cubicBezTo>
                  <a:cubicBezTo>
                    <a:pt x="6550" y="8380"/>
                    <a:pt x="6602" y="8399"/>
                    <a:pt x="6635" y="8432"/>
                  </a:cubicBezTo>
                  <a:cubicBezTo>
                    <a:pt x="6648" y="8438"/>
                    <a:pt x="6654" y="8445"/>
                    <a:pt x="6654" y="8451"/>
                  </a:cubicBezTo>
                  <a:cubicBezTo>
                    <a:pt x="6654" y="8464"/>
                    <a:pt x="6648" y="8471"/>
                    <a:pt x="6635" y="8477"/>
                  </a:cubicBezTo>
                  <a:cubicBezTo>
                    <a:pt x="6602" y="8503"/>
                    <a:pt x="6557" y="8523"/>
                    <a:pt x="6511" y="8523"/>
                  </a:cubicBezTo>
                  <a:cubicBezTo>
                    <a:pt x="6485" y="8523"/>
                    <a:pt x="6440" y="8510"/>
                    <a:pt x="6388" y="8490"/>
                  </a:cubicBezTo>
                  <a:cubicBezTo>
                    <a:pt x="6309" y="8464"/>
                    <a:pt x="6199" y="8451"/>
                    <a:pt x="6062" y="8438"/>
                  </a:cubicBezTo>
                  <a:cubicBezTo>
                    <a:pt x="6140" y="8393"/>
                    <a:pt x="6212" y="8360"/>
                    <a:pt x="6290" y="8328"/>
                  </a:cubicBezTo>
                  <a:cubicBezTo>
                    <a:pt x="6296" y="8321"/>
                    <a:pt x="6309" y="8321"/>
                    <a:pt x="6329" y="8315"/>
                  </a:cubicBezTo>
                  <a:close/>
                  <a:moveTo>
                    <a:pt x="11363" y="8094"/>
                  </a:moveTo>
                  <a:cubicBezTo>
                    <a:pt x="11324" y="8107"/>
                    <a:pt x="11278" y="8126"/>
                    <a:pt x="11220" y="8159"/>
                  </a:cubicBezTo>
                  <a:cubicBezTo>
                    <a:pt x="11135" y="8204"/>
                    <a:pt x="11018" y="8276"/>
                    <a:pt x="10875" y="8367"/>
                  </a:cubicBezTo>
                  <a:cubicBezTo>
                    <a:pt x="10706" y="8464"/>
                    <a:pt x="10589" y="8536"/>
                    <a:pt x="10524" y="8575"/>
                  </a:cubicBezTo>
                  <a:cubicBezTo>
                    <a:pt x="10473" y="8603"/>
                    <a:pt x="10437" y="8622"/>
                    <a:pt x="10407" y="8622"/>
                  </a:cubicBezTo>
                  <a:cubicBezTo>
                    <a:pt x="10402" y="8622"/>
                    <a:pt x="10398" y="8621"/>
                    <a:pt x="10394" y="8621"/>
                  </a:cubicBezTo>
                  <a:cubicBezTo>
                    <a:pt x="10368" y="8617"/>
                    <a:pt x="10347" y="8616"/>
                    <a:pt x="10331" y="8616"/>
                  </a:cubicBezTo>
                  <a:cubicBezTo>
                    <a:pt x="10316" y="8616"/>
                    <a:pt x="10306" y="8617"/>
                    <a:pt x="10303" y="8621"/>
                  </a:cubicBezTo>
                  <a:cubicBezTo>
                    <a:pt x="10329" y="8647"/>
                    <a:pt x="10361" y="8653"/>
                    <a:pt x="10400" y="8653"/>
                  </a:cubicBezTo>
                  <a:cubicBezTo>
                    <a:pt x="10426" y="8653"/>
                    <a:pt x="10459" y="8647"/>
                    <a:pt x="10491" y="8634"/>
                  </a:cubicBezTo>
                  <a:cubicBezTo>
                    <a:pt x="10543" y="8608"/>
                    <a:pt x="10621" y="8568"/>
                    <a:pt x="10712" y="8510"/>
                  </a:cubicBezTo>
                  <a:cubicBezTo>
                    <a:pt x="10966" y="8360"/>
                    <a:pt x="11174" y="8230"/>
                    <a:pt x="11337" y="8120"/>
                  </a:cubicBezTo>
                  <a:cubicBezTo>
                    <a:pt x="11350" y="8113"/>
                    <a:pt x="11356" y="8107"/>
                    <a:pt x="11363" y="8094"/>
                  </a:cubicBezTo>
                  <a:close/>
                  <a:moveTo>
                    <a:pt x="8065" y="8631"/>
                  </a:moveTo>
                  <a:cubicBezTo>
                    <a:pt x="8065" y="8631"/>
                    <a:pt x="8063" y="8634"/>
                    <a:pt x="8059" y="8634"/>
                  </a:cubicBezTo>
                  <a:lnTo>
                    <a:pt x="8059" y="8640"/>
                  </a:lnTo>
                  <a:lnTo>
                    <a:pt x="8065" y="8653"/>
                  </a:lnTo>
                  <a:lnTo>
                    <a:pt x="8072" y="8653"/>
                  </a:lnTo>
                  <a:lnTo>
                    <a:pt x="8078" y="8660"/>
                  </a:lnTo>
                  <a:lnTo>
                    <a:pt x="8085" y="8653"/>
                  </a:lnTo>
                  <a:lnTo>
                    <a:pt x="8078" y="8647"/>
                  </a:lnTo>
                  <a:lnTo>
                    <a:pt x="8072" y="8647"/>
                  </a:lnTo>
                  <a:lnTo>
                    <a:pt x="8065" y="8634"/>
                  </a:lnTo>
                  <a:cubicBezTo>
                    <a:pt x="8065" y="8631"/>
                    <a:pt x="8065" y="8631"/>
                    <a:pt x="8065" y="8631"/>
                  </a:cubicBezTo>
                  <a:close/>
                  <a:moveTo>
                    <a:pt x="8566" y="8354"/>
                  </a:moveTo>
                  <a:cubicBezTo>
                    <a:pt x="8612" y="8360"/>
                    <a:pt x="8644" y="8360"/>
                    <a:pt x="8664" y="8360"/>
                  </a:cubicBezTo>
                  <a:cubicBezTo>
                    <a:pt x="8696" y="8432"/>
                    <a:pt x="8748" y="8477"/>
                    <a:pt x="8813" y="8497"/>
                  </a:cubicBezTo>
                  <a:cubicBezTo>
                    <a:pt x="8846" y="8516"/>
                    <a:pt x="8904" y="8523"/>
                    <a:pt x="8982" y="8529"/>
                  </a:cubicBezTo>
                  <a:cubicBezTo>
                    <a:pt x="9015" y="8529"/>
                    <a:pt x="9041" y="8536"/>
                    <a:pt x="9067" y="8542"/>
                  </a:cubicBezTo>
                  <a:cubicBezTo>
                    <a:pt x="9061" y="8555"/>
                    <a:pt x="9054" y="8575"/>
                    <a:pt x="9054" y="8595"/>
                  </a:cubicBezTo>
                  <a:cubicBezTo>
                    <a:pt x="9048" y="8614"/>
                    <a:pt x="9041" y="8634"/>
                    <a:pt x="9041" y="8653"/>
                  </a:cubicBezTo>
                  <a:cubicBezTo>
                    <a:pt x="9022" y="8647"/>
                    <a:pt x="8989" y="8640"/>
                    <a:pt x="8950" y="8640"/>
                  </a:cubicBezTo>
                  <a:cubicBezTo>
                    <a:pt x="8885" y="8647"/>
                    <a:pt x="8820" y="8653"/>
                    <a:pt x="8761" y="8660"/>
                  </a:cubicBezTo>
                  <a:cubicBezTo>
                    <a:pt x="8761" y="8660"/>
                    <a:pt x="8761" y="8653"/>
                    <a:pt x="8755" y="8653"/>
                  </a:cubicBezTo>
                  <a:lnTo>
                    <a:pt x="8677" y="8503"/>
                  </a:lnTo>
                  <a:cubicBezTo>
                    <a:pt x="8651" y="8451"/>
                    <a:pt x="8631" y="8425"/>
                    <a:pt x="8618" y="8412"/>
                  </a:cubicBezTo>
                  <a:lnTo>
                    <a:pt x="8573" y="8360"/>
                  </a:lnTo>
                  <a:cubicBezTo>
                    <a:pt x="8566" y="8354"/>
                    <a:pt x="8566" y="8354"/>
                    <a:pt x="8566" y="8354"/>
                  </a:cubicBezTo>
                  <a:close/>
                  <a:moveTo>
                    <a:pt x="8475" y="8347"/>
                  </a:moveTo>
                  <a:cubicBezTo>
                    <a:pt x="8495" y="8354"/>
                    <a:pt x="8501" y="8360"/>
                    <a:pt x="8501" y="8367"/>
                  </a:cubicBezTo>
                  <a:cubicBezTo>
                    <a:pt x="8553" y="8406"/>
                    <a:pt x="8605" y="8484"/>
                    <a:pt x="8657" y="8601"/>
                  </a:cubicBezTo>
                  <a:lnTo>
                    <a:pt x="8690" y="8673"/>
                  </a:lnTo>
                  <a:cubicBezTo>
                    <a:pt x="8586" y="8686"/>
                    <a:pt x="8488" y="8712"/>
                    <a:pt x="8397" y="8738"/>
                  </a:cubicBezTo>
                  <a:cubicBezTo>
                    <a:pt x="8384" y="8725"/>
                    <a:pt x="8378" y="8712"/>
                    <a:pt x="8371" y="8692"/>
                  </a:cubicBezTo>
                  <a:cubicBezTo>
                    <a:pt x="8365" y="8660"/>
                    <a:pt x="8358" y="8640"/>
                    <a:pt x="8352" y="8627"/>
                  </a:cubicBezTo>
                  <a:cubicBezTo>
                    <a:pt x="8339" y="8595"/>
                    <a:pt x="8306" y="8562"/>
                    <a:pt x="8254" y="8523"/>
                  </a:cubicBezTo>
                  <a:lnTo>
                    <a:pt x="8059" y="8367"/>
                  </a:lnTo>
                  <a:lnTo>
                    <a:pt x="8443" y="8347"/>
                  </a:lnTo>
                  <a:close/>
                  <a:moveTo>
                    <a:pt x="9023" y="8960"/>
                  </a:moveTo>
                  <a:cubicBezTo>
                    <a:pt x="8999" y="8960"/>
                    <a:pt x="8973" y="8962"/>
                    <a:pt x="8943" y="8965"/>
                  </a:cubicBezTo>
                  <a:cubicBezTo>
                    <a:pt x="8924" y="8972"/>
                    <a:pt x="8878" y="8978"/>
                    <a:pt x="8794" y="8998"/>
                  </a:cubicBezTo>
                  <a:cubicBezTo>
                    <a:pt x="8631" y="9017"/>
                    <a:pt x="8508" y="9037"/>
                    <a:pt x="8423" y="9063"/>
                  </a:cubicBezTo>
                  <a:cubicBezTo>
                    <a:pt x="8300" y="9095"/>
                    <a:pt x="8183" y="9167"/>
                    <a:pt x="8065" y="9264"/>
                  </a:cubicBezTo>
                  <a:lnTo>
                    <a:pt x="7961" y="9362"/>
                  </a:lnTo>
                  <a:lnTo>
                    <a:pt x="7974" y="9368"/>
                  </a:lnTo>
                  <a:cubicBezTo>
                    <a:pt x="7974" y="9362"/>
                    <a:pt x="7981" y="9349"/>
                    <a:pt x="7994" y="9342"/>
                  </a:cubicBezTo>
                  <a:cubicBezTo>
                    <a:pt x="8183" y="9199"/>
                    <a:pt x="8352" y="9108"/>
                    <a:pt x="8495" y="9076"/>
                  </a:cubicBezTo>
                  <a:cubicBezTo>
                    <a:pt x="8540" y="9063"/>
                    <a:pt x="8644" y="9050"/>
                    <a:pt x="8800" y="9030"/>
                  </a:cubicBezTo>
                  <a:cubicBezTo>
                    <a:pt x="8969" y="8998"/>
                    <a:pt x="9074" y="8985"/>
                    <a:pt x="9106" y="8985"/>
                  </a:cubicBezTo>
                  <a:cubicBezTo>
                    <a:pt x="9106" y="8978"/>
                    <a:pt x="9106" y="8972"/>
                    <a:pt x="9093" y="8965"/>
                  </a:cubicBezTo>
                  <a:cubicBezTo>
                    <a:pt x="9070" y="8962"/>
                    <a:pt x="9048" y="8960"/>
                    <a:pt x="9023" y="8960"/>
                  </a:cubicBezTo>
                  <a:close/>
                  <a:moveTo>
                    <a:pt x="13937" y="6792"/>
                  </a:moveTo>
                  <a:cubicBezTo>
                    <a:pt x="14102" y="6792"/>
                    <a:pt x="14257" y="6798"/>
                    <a:pt x="14400" y="6813"/>
                  </a:cubicBezTo>
                  <a:cubicBezTo>
                    <a:pt x="14680" y="6839"/>
                    <a:pt x="14933" y="6897"/>
                    <a:pt x="15167" y="6969"/>
                  </a:cubicBezTo>
                  <a:cubicBezTo>
                    <a:pt x="15193" y="6988"/>
                    <a:pt x="15226" y="7008"/>
                    <a:pt x="15258" y="7021"/>
                  </a:cubicBezTo>
                  <a:cubicBezTo>
                    <a:pt x="15337" y="7066"/>
                    <a:pt x="15480" y="7164"/>
                    <a:pt x="15694" y="7313"/>
                  </a:cubicBezTo>
                  <a:cubicBezTo>
                    <a:pt x="15850" y="7424"/>
                    <a:pt x="15967" y="7508"/>
                    <a:pt x="16039" y="7573"/>
                  </a:cubicBezTo>
                  <a:cubicBezTo>
                    <a:pt x="16156" y="7671"/>
                    <a:pt x="16247" y="7775"/>
                    <a:pt x="16319" y="7879"/>
                  </a:cubicBezTo>
                  <a:cubicBezTo>
                    <a:pt x="16384" y="7983"/>
                    <a:pt x="16455" y="8159"/>
                    <a:pt x="16533" y="8399"/>
                  </a:cubicBezTo>
                  <a:cubicBezTo>
                    <a:pt x="16618" y="8660"/>
                    <a:pt x="16670" y="8861"/>
                    <a:pt x="16676" y="9011"/>
                  </a:cubicBezTo>
                  <a:cubicBezTo>
                    <a:pt x="16689" y="9160"/>
                    <a:pt x="16676" y="9297"/>
                    <a:pt x="16644" y="9433"/>
                  </a:cubicBezTo>
                  <a:cubicBezTo>
                    <a:pt x="16598" y="9232"/>
                    <a:pt x="16533" y="9037"/>
                    <a:pt x="16455" y="8848"/>
                  </a:cubicBezTo>
                  <a:cubicBezTo>
                    <a:pt x="16364" y="8634"/>
                    <a:pt x="16260" y="8471"/>
                    <a:pt x="16149" y="8360"/>
                  </a:cubicBezTo>
                  <a:cubicBezTo>
                    <a:pt x="16019" y="8230"/>
                    <a:pt x="15818" y="8113"/>
                    <a:pt x="15545" y="8016"/>
                  </a:cubicBezTo>
                  <a:cubicBezTo>
                    <a:pt x="15434" y="7977"/>
                    <a:pt x="15258" y="7925"/>
                    <a:pt x="15011" y="7860"/>
                  </a:cubicBezTo>
                  <a:cubicBezTo>
                    <a:pt x="14595" y="7749"/>
                    <a:pt x="14289" y="7684"/>
                    <a:pt x="14094" y="7658"/>
                  </a:cubicBezTo>
                  <a:cubicBezTo>
                    <a:pt x="13959" y="7641"/>
                    <a:pt x="13819" y="7633"/>
                    <a:pt x="13677" y="7633"/>
                  </a:cubicBezTo>
                  <a:cubicBezTo>
                    <a:pt x="13046" y="7633"/>
                    <a:pt x="12346" y="7796"/>
                    <a:pt x="11577" y="8120"/>
                  </a:cubicBezTo>
                  <a:cubicBezTo>
                    <a:pt x="11278" y="8243"/>
                    <a:pt x="11051" y="8367"/>
                    <a:pt x="10895" y="8497"/>
                  </a:cubicBezTo>
                  <a:cubicBezTo>
                    <a:pt x="10804" y="8575"/>
                    <a:pt x="10732" y="8627"/>
                    <a:pt x="10686" y="8666"/>
                  </a:cubicBezTo>
                  <a:cubicBezTo>
                    <a:pt x="10608" y="8731"/>
                    <a:pt x="10530" y="8777"/>
                    <a:pt x="10459" y="8803"/>
                  </a:cubicBezTo>
                  <a:cubicBezTo>
                    <a:pt x="10391" y="8830"/>
                    <a:pt x="10297" y="8841"/>
                    <a:pt x="10185" y="8841"/>
                  </a:cubicBezTo>
                  <a:cubicBezTo>
                    <a:pt x="10137" y="8841"/>
                    <a:pt x="10085" y="8839"/>
                    <a:pt x="10030" y="8835"/>
                  </a:cubicBezTo>
                  <a:cubicBezTo>
                    <a:pt x="9900" y="8835"/>
                    <a:pt x="9808" y="8803"/>
                    <a:pt x="9756" y="8744"/>
                  </a:cubicBezTo>
                  <a:cubicBezTo>
                    <a:pt x="9704" y="8679"/>
                    <a:pt x="9698" y="8601"/>
                    <a:pt x="9737" y="8503"/>
                  </a:cubicBezTo>
                  <a:cubicBezTo>
                    <a:pt x="9763" y="8445"/>
                    <a:pt x="9815" y="8380"/>
                    <a:pt x="9886" y="8308"/>
                  </a:cubicBezTo>
                  <a:cubicBezTo>
                    <a:pt x="10166" y="8042"/>
                    <a:pt x="10498" y="7801"/>
                    <a:pt x="10888" y="7593"/>
                  </a:cubicBezTo>
                  <a:cubicBezTo>
                    <a:pt x="11200" y="7417"/>
                    <a:pt x="11577" y="7255"/>
                    <a:pt x="12020" y="7092"/>
                  </a:cubicBezTo>
                  <a:cubicBezTo>
                    <a:pt x="12221" y="7014"/>
                    <a:pt x="12410" y="6956"/>
                    <a:pt x="12572" y="6917"/>
                  </a:cubicBezTo>
                  <a:cubicBezTo>
                    <a:pt x="12742" y="6878"/>
                    <a:pt x="12956" y="6845"/>
                    <a:pt x="13223" y="6826"/>
                  </a:cubicBezTo>
                  <a:cubicBezTo>
                    <a:pt x="13481" y="6803"/>
                    <a:pt x="13719" y="6792"/>
                    <a:pt x="13937" y="6792"/>
                  </a:cubicBezTo>
                  <a:close/>
                  <a:moveTo>
                    <a:pt x="4983" y="9102"/>
                  </a:moveTo>
                  <a:cubicBezTo>
                    <a:pt x="5002" y="9108"/>
                    <a:pt x="5028" y="9108"/>
                    <a:pt x="5061" y="9115"/>
                  </a:cubicBezTo>
                  <a:cubicBezTo>
                    <a:pt x="5093" y="9128"/>
                    <a:pt x="5139" y="9141"/>
                    <a:pt x="5210" y="9160"/>
                  </a:cubicBezTo>
                  <a:cubicBezTo>
                    <a:pt x="5269" y="9186"/>
                    <a:pt x="5314" y="9199"/>
                    <a:pt x="5353" y="9206"/>
                  </a:cubicBezTo>
                  <a:cubicBezTo>
                    <a:pt x="5392" y="9212"/>
                    <a:pt x="5445" y="9219"/>
                    <a:pt x="5516" y="9225"/>
                  </a:cubicBezTo>
                  <a:cubicBezTo>
                    <a:pt x="5529" y="9225"/>
                    <a:pt x="5555" y="9238"/>
                    <a:pt x="5594" y="9251"/>
                  </a:cubicBezTo>
                  <a:cubicBezTo>
                    <a:pt x="5633" y="9264"/>
                    <a:pt x="5659" y="9271"/>
                    <a:pt x="5679" y="9271"/>
                  </a:cubicBezTo>
                  <a:lnTo>
                    <a:pt x="5750" y="9284"/>
                  </a:lnTo>
                  <a:cubicBezTo>
                    <a:pt x="5776" y="9297"/>
                    <a:pt x="5796" y="9310"/>
                    <a:pt x="5802" y="9329"/>
                  </a:cubicBezTo>
                  <a:lnTo>
                    <a:pt x="5737" y="9401"/>
                  </a:lnTo>
                  <a:cubicBezTo>
                    <a:pt x="5711" y="9427"/>
                    <a:pt x="5692" y="9446"/>
                    <a:pt x="5679" y="9453"/>
                  </a:cubicBezTo>
                  <a:cubicBezTo>
                    <a:pt x="5659" y="9453"/>
                    <a:pt x="5633" y="9453"/>
                    <a:pt x="5607" y="9446"/>
                  </a:cubicBezTo>
                  <a:cubicBezTo>
                    <a:pt x="5549" y="9427"/>
                    <a:pt x="5484" y="9414"/>
                    <a:pt x="5412" y="9407"/>
                  </a:cubicBezTo>
                  <a:cubicBezTo>
                    <a:pt x="5340" y="9401"/>
                    <a:pt x="5288" y="9388"/>
                    <a:pt x="5256" y="9381"/>
                  </a:cubicBezTo>
                  <a:cubicBezTo>
                    <a:pt x="5152" y="9349"/>
                    <a:pt x="5074" y="9336"/>
                    <a:pt x="5022" y="9329"/>
                  </a:cubicBezTo>
                  <a:lnTo>
                    <a:pt x="4918" y="9323"/>
                  </a:lnTo>
                  <a:cubicBezTo>
                    <a:pt x="4820" y="9323"/>
                    <a:pt x="4742" y="9323"/>
                    <a:pt x="4677" y="9329"/>
                  </a:cubicBezTo>
                  <a:cubicBezTo>
                    <a:pt x="4729" y="9284"/>
                    <a:pt x="4794" y="9238"/>
                    <a:pt x="4859" y="9193"/>
                  </a:cubicBezTo>
                  <a:cubicBezTo>
                    <a:pt x="4898" y="9160"/>
                    <a:pt x="4944" y="9128"/>
                    <a:pt x="4983" y="9102"/>
                  </a:cubicBezTo>
                  <a:close/>
                  <a:moveTo>
                    <a:pt x="14133" y="6637"/>
                  </a:moveTo>
                  <a:cubicBezTo>
                    <a:pt x="14387" y="6676"/>
                    <a:pt x="14621" y="6741"/>
                    <a:pt x="14842" y="6826"/>
                  </a:cubicBezTo>
                  <a:cubicBezTo>
                    <a:pt x="14547" y="6758"/>
                    <a:pt x="14220" y="6726"/>
                    <a:pt x="13860" y="6726"/>
                  </a:cubicBezTo>
                  <a:cubicBezTo>
                    <a:pt x="13663" y="6726"/>
                    <a:pt x="13458" y="6736"/>
                    <a:pt x="13242" y="6754"/>
                  </a:cubicBezTo>
                  <a:cubicBezTo>
                    <a:pt x="13028" y="6774"/>
                    <a:pt x="12833" y="6800"/>
                    <a:pt x="12664" y="6832"/>
                  </a:cubicBezTo>
                  <a:cubicBezTo>
                    <a:pt x="12514" y="6865"/>
                    <a:pt x="12325" y="6917"/>
                    <a:pt x="12104" y="7001"/>
                  </a:cubicBezTo>
                  <a:cubicBezTo>
                    <a:pt x="11155" y="7326"/>
                    <a:pt x="10407" y="7736"/>
                    <a:pt x="9873" y="8230"/>
                  </a:cubicBezTo>
                  <a:cubicBezTo>
                    <a:pt x="9782" y="8315"/>
                    <a:pt x="9717" y="8393"/>
                    <a:pt x="9685" y="8458"/>
                  </a:cubicBezTo>
                  <a:cubicBezTo>
                    <a:pt x="9633" y="8562"/>
                    <a:pt x="9633" y="8660"/>
                    <a:pt x="9678" y="8744"/>
                  </a:cubicBezTo>
                  <a:cubicBezTo>
                    <a:pt x="9737" y="8855"/>
                    <a:pt x="9873" y="8913"/>
                    <a:pt x="10082" y="8913"/>
                  </a:cubicBezTo>
                  <a:cubicBezTo>
                    <a:pt x="10101" y="8920"/>
                    <a:pt x="10127" y="8920"/>
                    <a:pt x="10147" y="8920"/>
                  </a:cubicBezTo>
                  <a:lnTo>
                    <a:pt x="10179" y="9017"/>
                  </a:lnTo>
                  <a:lnTo>
                    <a:pt x="10199" y="9050"/>
                  </a:lnTo>
                  <a:cubicBezTo>
                    <a:pt x="10205" y="9056"/>
                    <a:pt x="10212" y="9063"/>
                    <a:pt x="10218" y="9063"/>
                  </a:cubicBezTo>
                  <a:cubicBezTo>
                    <a:pt x="10225" y="9063"/>
                    <a:pt x="10231" y="9056"/>
                    <a:pt x="10238" y="9050"/>
                  </a:cubicBezTo>
                  <a:lnTo>
                    <a:pt x="10238" y="9024"/>
                  </a:lnTo>
                  <a:lnTo>
                    <a:pt x="10231" y="8998"/>
                  </a:lnTo>
                  <a:lnTo>
                    <a:pt x="10205" y="8920"/>
                  </a:lnTo>
                  <a:cubicBezTo>
                    <a:pt x="10309" y="8920"/>
                    <a:pt x="10400" y="8900"/>
                    <a:pt x="10465" y="8874"/>
                  </a:cubicBezTo>
                  <a:cubicBezTo>
                    <a:pt x="10543" y="8848"/>
                    <a:pt x="10621" y="8803"/>
                    <a:pt x="10706" y="8731"/>
                  </a:cubicBezTo>
                  <a:cubicBezTo>
                    <a:pt x="10758" y="8692"/>
                    <a:pt x="10830" y="8634"/>
                    <a:pt x="10927" y="8555"/>
                  </a:cubicBezTo>
                  <a:cubicBezTo>
                    <a:pt x="11083" y="8425"/>
                    <a:pt x="11304" y="8302"/>
                    <a:pt x="11590" y="8185"/>
                  </a:cubicBezTo>
                  <a:cubicBezTo>
                    <a:pt x="12330" y="7869"/>
                    <a:pt x="13011" y="7707"/>
                    <a:pt x="13632" y="7707"/>
                  </a:cubicBezTo>
                  <a:cubicBezTo>
                    <a:pt x="13765" y="7707"/>
                    <a:pt x="13895" y="7715"/>
                    <a:pt x="14023" y="7730"/>
                  </a:cubicBezTo>
                  <a:cubicBezTo>
                    <a:pt x="14296" y="7762"/>
                    <a:pt x="14647" y="7847"/>
                    <a:pt x="15089" y="7977"/>
                  </a:cubicBezTo>
                  <a:lnTo>
                    <a:pt x="15434" y="8081"/>
                  </a:lnTo>
                  <a:cubicBezTo>
                    <a:pt x="15577" y="8120"/>
                    <a:pt x="15681" y="8159"/>
                    <a:pt x="15753" y="8191"/>
                  </a:cubicBezTo>
                  <a:cubicBezTo>
                    <a:pt x="15954" y="8295"/>
                    <a:pt x="16123" y="8458"/>
                    <a:pt x="16260" y="8692"/>
                  </a:cubicBezTo>
                  <a:cubicBezTo>
                    <a:pt x="16358" y="8868"/>
                    <a:pt x="16442" y="9089"/>
                    <a:pt x="16507" y="9355"/>
                  </a:cubicBezTo>
                  <a:cubicBezTo>
                    <a:pt x="16540" y="9492"/>
                    <a:pt x="16559" y="9583"/>
                    <a:pt x="16572" y="9642"/>
                  </a:cubicBezTo>
                  <a:cubicBezTo>
                    <a:pt x="16553" y="9681"/>
                    <a:pt x="16527" y="9726"/>
                    <a:pt x="16507" y="9765"/>
                  </a:cubicBezTo>
                  <a:cubicBezTo>
                    <a:pt x="16507" y="9765"/>
                    <a:pt x="16501" y="9772"/>
                    <a:pt x="16501" y="9772"/>
                  </a:cubicBezTo>
                  <a:cubicBezTo>
                    <a:pt x="16455" y="9739"/>
                    <a:pt x="16416" y="9694"/>
                    <a:pt x="16390" y="9629"/>
                  </a:cubicBezTo>
                  <a:cubicBezTo>
                    <a:pt x="16364" y="9583"/>
                    <a:pt x="16345" y="9512"/>
                    <a:pt x="16332" y="9420"/>
                  </a:cubicBezTo>
                  <a:cubicBezTo>
                    <a:pt x="16267" y="9056"/>
                    <a:pt x="16162" y="8790"/>
                    <a:pt x="16013" y="8614"/>
                  </a:cubicBezTo>
                  <a:cubicBezTo>
                    <a:pt x="15941" y="8536"/>
                    <a:pt x="15831" y="8445"/>
                    <a:pt x="15681" y="8347"/>
                  </a:cubicBezTo>
                  <a:cubicBezTo>
                    <a:pt x="15519" y="8243"/>
                    <a:pt x="15376" y="8172"/>
                    <a:pt x="15252" y="8120"/>
                  </a:cubicBezTo>
                  <a:cubicBezTo>
                    <a:pt x="15115" y="8068"/>
                    <a:pt x="14920" y="8022"/>
                    <a:pt x="14667" y="7983"/>
                  </a:cubicBezTo>
                  <a:cubicBezTo>
                    <a:pt x="14293" y="7929"/>
                    <a:pt x="13938" y="7902"/>
                    <a:pt x="13603" y="7902"/>
                  </a:cubicBezTo>
                  <a:cubicBezTo>
                    <a:pt x="13378" y="7902"/>
                    <a:pt x="13163" y="7914"/>
                    <a:pt x="12956" y="7938"/>
                  </a:cubicBezTo>
                  <a:cubicBezTo>
                    <a:pt x="12351" y="8016"/>
                    <a:pt x="11818" y="8198"/>
                    <a:pt x="11356" y="8490"/>
                  </a:cubicBezTo>
                  <a:cubicBezTo>
                    <a:pt x="11350" y="8497"/>
                    <a:pt x="11213" y="8588"/>
                    <a:pt x="10940" y="8783"/>
                  </a:cubicBezTo>
                  <a:cubicBezTo>
                    <a:pt x="10771" y="8894"/>
                    <a:pt x="10621" y="8978"/>
                    <a:pt x="10498" y="9030"/>
                  </a:cubicBezTo>
                  <a:cubicBezTo>
                    <a:pt x="10472" y="9043"/>
                    <a:pt x="10452" y="9063"/>
                    <a:pt x="10439" y="9076"/>
                  </a:cubicBezTo>
                  <a:cubicBezTo>
                    <a:pt x="10426" y="9076"/>
                    <a:pt x="10413" y="9076"/>
                    <a:pt x="10400" y="9082"/>
                  </a:cubicBezTo>
                  <a:cubicBezTo>
                    <a:pt x="10297" y="9101"/>
                    <a:pt x="10193" y="9111"/>
                    <a:pt x="10090" y="9111"/>
                  </a:cubicBezTo>
                  <a:cubicBezTo>
                    <a:pt x="9875" y="9111"/>
                    <a:pt x="9661" y="9070"/>
                    <a:pt x="9451" y="8991"/>
                  </a:cubicBezTo>
                  <a:cubicBezTo>
                    <a:pt x="9366" y="8959"/>
                    <a:pt x="9308" y="8926"/>
                    <a:pt x="9275" y="8881"/>
                  </a:cubicBezTo>
                  <a:cubicBezTo>
                    <a:pt x="9197" y="8790"/>
                    <a:pt x="9197" y="8653"/>
                    <a:pt x="9275" y="8484"/>
                  </a:cubicBezTo>
                  <a:cubicBezTo>
                    <a:pt x="9288" y="8458"/>
                    <a:pt x="9301" y="8432"/>
                    <a:pt x="9321" y="8406"/>
                  </a:cubicBezTo>
                  <a:cubicBezTo>
                    <a:pt x="9336" y="8409"/>
                    <a:pt x="9352" y="8410"/>
                    <a:pt x="9369" y="8410"/>
                  </a:cubicBezTo>
                  <a:cubicBezTo>
                    <a:pt x="9463" y="8410"/>
                    <a:pt x="9572" y="8363"/>
                    <a:pt x="9704" y="8269"/>
                  </a:cubicBezTo>
                  <a:cubicBezTo>
                    <a:pt x="9834" y="8172"/>
                    <a:pt x="10036" y="8029"/>
                    <a:pt x="10303" y="7827"/>
                  </a:cubicBezTo>
                  <a:cubicBezTo>
                    <a:pt x="10537" y="7651"/>
                    <a:pt x="10745" y="7508"/>
                    <a:pt x="10921" y="7404"/>
                  </a:cubicBezTo>
                  <a:cubicBezTo>
                    <a:pt x="11363" y="7144"/>
                    <a:pt x="11857" y="6949"/>
                    <a:pt x="12390" y="6819"/>
                  </a:cubicBezTo>
                  <a:cubicBezTo>
                    <a:pt x="12851" y="6713"/>
                    <a:pt x="13328" y="6655"/>
                    <a:pt x="13816" y="6655"/>
                  </a:cubicBezTo>
                  <a:cubicBezTo>
                    <a:pt x="13865" y="6655"/>
                    <a:pt x="13915" y="6655"/>
                    <a:pt x="13964" y="6656"/>
                  </a:cubicBezTo>
                  <a:cubicBezTo>
                    <a:pt x="13984" y="6658"/>
                    <a:pt x="14002" y="6659"/>
                    <a:pt x="14018" y="6659"/>
                  </a:cubicBezTo>
                  <a:cubicBezTo>
                    <a:pt x="14068" y="6659"/>
                    <a:pt x="14104" y="6652"/>
                    <a:pt x="14133" y="6637"/>
                  </a:cubicBezTo>
                  <a:close/>
                  <a:moveTo>
                    <a:pt x="9165" y="9895"/>
                  </a:moveTo>
                  <a:lnTo>
                    <a:pt x="9158" y="9902"/>
                  </a:lnTo>
                  <a:cubicBezTo>
                    <a:pt x="9145" y="9902"/>
                    <a:pt x="9139" y="9908"/>
                    <a:pt x="9132" y="9921"/>
                  </a:cubicBezTo>
                  <a:cubicBezTo>
                    <a:pt x="9132" y="9928"/>
                    <a:pt x="9139" y="9941"/>
                    <a:pt x="9145" y="9941"/>
                  </a:cubicBezTo>
                  <a:lnTo>
                    <a:pt x="9152" y="9947"/>
                  </a:lnTo>
                  <a:lnTo>
                    <a:pt x="9230" y="9947"/>
                  </a:lnTo>
                  <a:lnTo>
                    <a:pt x="9249" y="9954"/>
                  </a:lnTo>
                  <a:lnTo>
                    <a:pt x="9262" y="9967"/>
                  </a:lnTo>
                  <a:cubicBezTo>
                    <a:pt x="9269" y="9973"/>
                    <a:pt x="9275" y="9977"/>
                    <a:pt x="9281" y="9977"/>
                  </a:cubicBezTo>
                  <a:cubicBezTo>
                    <a:pt x="9287" y="9977"/>
                    <a:pt x="9291" y="9973"/>
                    <a:pt x="9295" y="9967"/>
                  </a:cubicBezTo>
                  <a:cubicBezTo>
                    <a:pt x="9308" y="9960"/>
                    <a:pt x="9308" y="9941"/>
                    <a:pt x="9301" y="9921"/>
                  </a:cubicBezTo>
                  <a:cubicBezTo>
                    <a:pt x="9295" y="9915"/>
                    <a:pt x="9282" y="9908"/>
                    <a:pt x="9262" y="9902"/>
                  </a:cubicBezTo>
                  <a:cubicBezTo>
                    <a:pt x="9217" y="9902"/>
                    <a:pt x="9184" y="9895"/>
                    <a:pt x="9165" y="9895"/>
                  </a:cubicBezTo>
                  <a:close/>
                  <a:moveTo>
                    <a:pt x="13938" y="8133"/>
                  </a:moveTo>
                  <a:lnTo>
                    <a:pt x="13938" y="8133"/>
                  </a:lnTo>
                  <a:cubicBezTo>
                    <a:pt x="14094" y="8139"/>
                    <a:pt x="14263" y="8159"/>
                    <a:pt x="14446" y="8185"/>
                  </a:cubicBezTo>
                  <a:cubicBezTo>
                    <a:pt x="14446" y="8243"/>
                    <a:pt x="14465" y="8315"/>
                    <a:pt x="14485" y="8399"/>
                  </a:cubicBezTo>
                  <a:cubicBezTo>
                    <a:pt x="14504" y="8484"/>
                    <a:pt x="14517" y="8614"/>
                    <a:pt x="14524" y="8790"/>
                  </a:cubicBezTo>
                  <a:cubicBezTo>
                    <a:pt x="14530" y="8848"/>
                    <a:pt x="14543" y="8939"/>
                    <a:pt x="14569" y="9069"/>
                  </a:cubicBezTo>
                  <a:cubicBezTo>
                    <a:pt x="14589" y="9193"/>
                    <a:pt x="14602" y="9284"/>
                    <a:pt x="14608" y="9349"/>
                  </a:cubicBezTo>
                  <a:cubicBezTo>
                    <a:pt x="14621" y="9479"/>
                    <a:pt x="14621" y="9635"/>
                    <a:pt x="14608" y="9804"/>
                  </a:cubicBezTo>
                  <a:cubicBezTo>
                    <a:pt x="14595" y="9902"/>
                    <a:pt x="14576" y="9973"/>
                    <a:pt x="14543" y="10006"/>
                  </a:cubicBezTo>
                  <a:cubicBezTo>
                    <a:pt x="14504" y="10051"/>
                    <a:pt x="14420" y="10077"/>
                    <a:pt x="14296" y="10077"/>
                  </a:cubicBezTo>
                  <a:cubicBezTo>
                    <a:pt x="14289" y="9947"/>
                    <a:pt x="14296" y="9830"/>
                    <a:pt x="14309" y="9720"/>
                  </a:cubicBezTo>
                  <a:cubicBezTo>
                    <a:pt x="14315" y="9635"/>
                    <a:pt x="14322" y="9577"/>
                    <a:pt x="14315" y="9544"/>
                  </a:cubicBezTo>
                  <a:cubicBezTo>
                    <a:pt x="14310" y="9517"/>
                    <a:pt x="14305" y="9503"/>
                    <a:pt x="14292" y="9503"/>
                  </a:cubicBezTo>
                  <a:cubicBezTo>
                    <a:pt x="14289" y="9503"/>
                    <a:pt x="14286" y="9504"/>
                    <a:pt x="14283" y="9505"/>
                  </a:cubicBezTo>
                  <a:cubicBezTo>
                    <a:pt x="14270" y="9505"/>
                    <a:pt x="14263" y="9518"/>
                    <a:pt x="14257" y="9538"/>
                  </a:cubicBezTo>
                  <a:cubicBezTo>
                    <a:pt x="14231" y="9648"/>
                    <a:pt x="14218" y="9824"/>
                    <a:pt x="14218" y="10058"/>
                  </a:cubicBezTo>
                  <a:cubicBezTo>
                    <a:pt x="14218" y="10097"/>
                    <a:pt x="14224" y="10123"/>
                    <a:pt x="14237" y="10142"/>
                  </a:cubicBezTo>
                  <a:cubicBezTo>
                    <a:pt x="14250" y="10155"/>
                    <a:pt x="14283" y="10168"/>
                    <a:pt x="14322" y="10168"/>
                  </a:cubicBezTo>
                  <a:cubicBezTo>
                    <a:pt x="14407" y="10162"/>
                    <a:pt x="14485" y="10142"/>
                    <a:pt x="14556" y="10103"/>
                  </a:cubicBezTo>
                  <a:cubicBezTo>
                    <a:pt x="14595" y="10077"/>
                    <a:pt x="14615" y="10058"/>
                    <a:pt x="14634" y="10038"/>
                  </a:cubicBezTo>
                  <a:cubicBezTo>
                    <a:pt x="14641" y="10019"/>
                    <a:pt x="14654" y="9986"/>
                    <a:pt x="14660" y="9947"/>
                  </a:cubicBezTo>
                  <a:cubicBezTo>
                    <a:pt x="14706" y="9713"/>
                    <a:pt x="14712" y="9485"/>
                    <a:pt x="14673" y="9251"/>
                  </a:cubicBezTo>
                  <a:cubicBezTo>
                    <a:pt x="14641" y="9082"/>
                    <a:pt x="14615" y="8952"/>
                    <a:pt x="14602" y="8868"/>
                  </a:cubicBezTo>
                  <a:cubicBezTo>
                    <a:pt x="14582" y="8692"/>
                    <a:pt x="14569" y="8568"/>
                    <a:pt x="14556" y="8484"/>
                  </a:cubicBezTo>
                  <a:cubicBezTo>
                    <a:pt x="14543" y="8367"/>
                    <a:pt x="14530" y="8269"/>
                    <a:pt x="14504" y="8191"/>
                  </a:cubicBezTo>
                  <a:lnTo>
                    <a:pt x="14504" y="8191"/>
                  </a:lnTo>
                  <a:cubicBezTo>
                    <a:pt x="14543" y="8198"/>
                    <a:pt x="14582" y="8198"/>
                    <a:pt x="14615" y="8204"/>
                  </a:cubicBezTo>
                  <a:cubicBezTo>
                    <a:pt x="14621" y="8237"/>
                    <a:pt x="14628" y="8276"/>
                    <a:pt x="14641" y="8308"/>
                  </a:cubicBezTo>
                  <a:cubicBezTo>
                    <a:pt x="14654" y="8354"/>
                    <a:pt x="14673" y="8425"/>
                    <a:pt x="14699" y="8516"/>
                  </a:cubicBezTo>
                  <a:cubicBezTo>
                    <a:pt x="14725" y="8608"/>
                    <a:pt x="14745" y="8718"/>
                    <a:pt x="14758" y="8848"/>
                  </a:cubicBezTo>
                  <a:cubicBezTo>
                    <a:pt x="14771" y="8985"/>
                    <a:pt x="14784" y="9134"/>
                    <a:pt x="14790" y="9303"/>
                  </a:cubicBezTo>
                  <a:cubicBezTo>
                    <a:pt x="14803" y="9577"/>
                    <a:pt x="14797" y="9869"/>
                    <a:pt x="14777" y="10188"/>
                  </a:cubicBezTo>
                  <a:cubicBezTo>
                    <a:pt x="14732" y="10214"/>
                    <a:pt x="14667" y="10227"/>
                    <a:pt x="14582" y="10227"/>
                  </a:cubicBezTo>
                  <a:cubicBezTo>
                    <a:pt x="14485" y="10220"/>
                    <a:pt x="14420" y="10220"/>
                    <a:pt x="14374" y="10220"/>
                  </a:cubicBezTo>
                  <a:cubicBezTo>
                    <a:pt x="14276" y="10227"/>
                    <a:pt x="14231" y="10233"/>
                    <a:pt x="14224" y="10233"/>
                  </a:cubicBezTo>
                  <a:cubicBezTo>
                    <a:pt x="14166" y="10227"/>
                    <a:pt x="14120" y="10214"/>
                    <a:pt x="14094" y="10188"/>
                  </a:cubicBezTo>
                  <a:cubicBezTo>
                    <a:pt x="14081" y="10129"/>
                    <a:pt x="14075" y="10038"/>
                    <a:pt x="14081" y="9921"/>
                  </a:cubicBezTo>
                  <a:lnTo>
                    <a:pt x="14107" y="9225"/>
                  </a:lnTo>
                  <a:cubicBezTo>
                    <a:pt x="14107" y="9134"/>
                    <a:pt x="14094" y="9017"/>
                    <a:pt x="14062" y="8874"/>
                  </a:cubicBezTo>
                  <a:cubicBezTo>
                    <a:pt x="14023" y="8699"/>
                    <a:pt x="14003" y="8581"/>
                    <a:pt x="13997" y="8523"/>
                  </a:cubicBezTo>
                  <a:cubicBezTo>
                    <a:pt x="13984" y="8412"/>
                    <a:pt x="13977" y="8334"/>
                    <a:pt x="13964" y="8282"/>
                  </a:cubicBezTo>
                  <a:cubicBezTo>
                    <a:pt x="13958" y="8224"/>
                    <a:pt x="13945" y="8178"/>
                    <a:pt x="13938" y="8133"/>
                  </a:cubicBezTo>
                  <a:close/>
                  <a:moveTo>
                    <a:pt x="6674" y="9479"/>
                  </a:moveTo>
                  <a:lnTo>
                    <a:pt x="6674" y="9479"/>
                  </a:lnTo>
                  <a:cubicBezTo>
                    <a:pt x="6680" y="9538"/>
                    <a:pt x="6674" y="9596"/>
                    <a:pt x="6667" y="9668"/>
                  </a:cubicBezTo>
                  <a:cubicBezTo>
                    <a:pt x="6661" y="9700"/>
                    <a:pt x="6661" y="9726"/>
                    <a:pt x="6667" y="9739"/>
                  </a:cubicBezTo>
                  <a:lnTo>
                    <a:pt x="6719" y="9843"/>
                  </a:lnTo>
                  <a:cubicBezTo>
                    <a:pt x="6752" y="9889"/>
                    <a:pt x="6771" y="9921"/>
                    <a:pt x="6778" y="9954"/>
                  </a:cubicBezTo>
                  <a:lnTo>
                    <a:pt x="6810" y="10051"/>
                  </a:lnTo>
                  <a:cubicBezTo>
                    <a:pt x="6823" y="10097"/>
                    <a:pt x="6843" y="10123"/>
                    <a:pt x="6869" y="10149"/>
                  </a:cubicBezTo>
                  <a:cubicBezTo>
                    <a:pt x="6882" y="10162"/>
                    <a:pt x="6908" y="10188"/>
                    <a:pt x="6940" y="10207"/>
                  </a:cubicBezTo>
                  <a:lnTo>
                    <a:pt x="6966" y="10246"/>
                  </a:lnTo>
                  <a:lnTo>
                    <a:pt x="6973" y="10253"/>
                  </a:lnTo>
                  <a:lnTo>
                    <a:pt x="6875" y="10266"/>
                  </a:lnTo>
                  <a:cubicBezTo>
                    <a:pt x="6862" y="10269"/>
                    <a:pt x="6851" y="10271"/>
                    <a:pt x="6841" y="10271"/>
                  </a:cubicBezTo>
                  <a:cubicBezTo>
                    <a:pt x="6831" y="10271"/>
                    <a:pt x="6823" y="10269"/>
                    <a:pt x="6817" y="10266"/>
                  </a:cubicBezTo>
                  <a:cubicBezTo>
                    <a:pt x="6797" y="10266"/>
                    <a:pt x="6778" y="10253"/>
                    <a:pt x="6752" y="10227"/>
                  </a:cubicBezTo>
                  <a:cubicBezTo>
                    <a:pt x="6706" y="10181"/>
                    <a:pt x="6687" y="10149"/>
                    <a:pt x="6680" y="10142"/>
                  </a:cubicBezTo>
                  <a:cubicBezTo>
                    <a:pt x="6674" y="10129"/>
                    <a:pt x="6667" y="10103"/>
                    <a:pt x="6661" y="10071"/>
                  </a:cubicBezTo>
                  <a:cubicBezTo>
                    <a:pt x="6654" y="10038"/>
                    <a:pt x="6648" y="10012"/>
                    <a:pt x="6641" y="9999"/>
                  </a:cubicBezTo>
                  <a:lnTo>
                    <a:pt x="6589" y="9882"/>
                  </a:lnTo>
                  <a:cubicBezTo>
                    <a:pt x="6563" y="9811"/>
                    <a:pt x="6550" y="9746"/>
                    <a:pt x="6550" y="9687"/>
                  </a:cubicBezTo>
                  <a:lnTo>
                    <a:pt x="6550" y="9648"/>
                  </a:lnTo>
                  <a:cubicBezTo>
                    <a:pt x="6576" y="9629"/>
                    <a:pt x="6596" y="9609"/>
                    <a:pt x="6609" y="9590"/>
                  </a:cubicBezTo>
                  <a:lnTo>
                    <a:pt x="6641" y="9518"/>
                  </a:lnTo>
                  <a:lnTo>
                    <a:pt x="6674" y="9479"/>
                  </a:lnTo>
                  <a:close/>
                  <a:moveTo>
                    <a:pt x="8000" y="8367"/>
                  </a:moveTo>
                  <a:cubicBezTo>
                    <a:pt x="8020" y="8380"/>
                    <a:pt x="8033" y="8386"/>
                    <a:pt x="8046" y="8399"/>
                  </a:cubicBezTo>
                  <a:lnTo>
                    <a:pt x="8202" y="8529"/>
                  </a:lnTo>
                  <a:cubicBezTo>
                    <a:pt x="8248" y="8562"/>
                    <a:pt x="8280" y="8595"/>
                    <a:pt x="8293" y="8627"/>
                  </a:cubicBezTo>
                  <a:cubicBezTo>
                    <a:pt x="8300" y="8640"/>
                    <a:pt x="8306" y="8666"/>
                    <a:pt x="8326" y="8712"/>
                  </a:cubicBezTo>
                  <a:cubicBezTo>
                    <a:pt x="8332" y="8731"/>
                    <a:pt x="8339" y="8744"/>
                    <a:pt x="8345" y="8757"/>
                  </a:cubicBezTo>
                  <a:cubicBezTo>
                    <a:pt x="8280" y="8777"/>
                    <a:pt x="8222" y="8803"/>
                    <a:pt x="8163" y="8835"/>
                  </a:cubicBezTo>
                  <a:lnTo>
                    <a:pt x="8150" y="8777"/>
                  </a:lnTo>
                  <a:cubicBezTo>
                    <a:pt x="8131" y="8731"/>
                    <a:pt x="8118" y="8705"/>
                    <a:pt x="8111" y="8686"/>
                  </a:cubicBezTo>
                  <a:cubicBezTo>
                    <a:pt x="8105" y="8679"/>
                    <a:pt x="8105" y="8673"/>
                    <a:pt x="8091" y="8666"/>
                  </a:cubicBezTo>
                  <a:cubicBezTo>
                    <a:pt x="8089" y="8663"/>
                    <a:pt x="8085" y="8662"/>
                    <a:pt x="8081" y="8662"/>
                  </a:cubicBezTo>
                  <a:cubicBezTo>
                    <a:pt x="8075" y="8662"/>
                    <a:pt x="8069" y="8665"/>
                    <a:pt x="8065" y="8673"/>
                  </a:cubicBezTo>
                  <a:cubicBezTo>
                    <a:pt x="8065" y="8673"/>
                    <a:pt x="8065" y="8686"/>
                    <a:pt x="8065" y="8699"/>
                  </a:cubicBezTo>
                  <a:cubicBezTo>
                    <a:pt x="8091" y="8764"/>
                    <a:pt x="8111" y="8816"/>
                    <a:pt x="8124" y="8855"/>
                  </a:cubicBezTo>
                  <a:cubicBezTo>
                    <a:pt x="8000" y="8920"/>
                    <a:pt x="7896" y="9004"/>
                    <a:pt x="7812" y="9095"/>
                  </a:cubicBezTo>
                  <a:cubicBezTo>
                    <a:pt x="7740" y="9173"/>
                    <a:pt x="7662" y="9284"/>
                    <a:pt x="7578" y="9440"/>
                  </a:cubicBezTo>
                  <a:cubicBezTo>
                    <a:pt x="7467" y="9629"/>
                    <a:pt x="7396" y="9798"/>
                    <a:pt x="7350" y="9941"/>
                  </a:cubicBezTo>
                  <a:cubicBezTo>
                    <a:pt x="7311" y="10077"/>
                    <a:pt x="7292" y="10201"/>
                    <a:pt x="7292" y="10324"/>
                  </a:cubicBezTo>
                  <a:cubicBezTo>
                    <a:pt x="7272" y="10318"/>
                    <a:pt x="7259" y="10311"/>
                    <a:pt x="7253" y="10305"/>
                  </a:cubicBezTo>
                  <a:cubicBezTo>
                    <a:pt x="7207" y="10266"/>
                    <a:pt x="7168" y="10246"/>
                    <a:pt x="7142" y="10240"/>
                  </a:cubicBezTo>
                  <a:cubicBezTo>
                    <a:pt x="7129" y="10233"/>
                    <a:pt x="7109" y="10233"/>
                    <a:pt x="7096" y="10233"/>
                  </a:cubicBezTo>
                  <a:cubicBezTo>
                    <a:pt x="7090" y="10214"/>
                    <a:pt x="7077" y="10194"/>
                    <a:pt x="7057" y="10175"/>
                  </a:cubicBezTo>
                  <a:lnTo>
                    <a:pt x="6921" y="10032"/>
                  </a:lnTo>
                  <a:cubicBezTo>
                    <a:pt x="6921" y="10025"/>
                    <a:pt x="6908" y="10006"/>
                    <a:pt x="6888" y="9967"/>
                  </a:cubicBezTo>
                  <a:cubicBezTo>
                    <a:pt x="6875" y="9915"/>
                    <a:pt x="6849" y="9863"/>
                    <a:pt x="6823" y="9811"/>
                  </a:cubicBezTo>
                  <a:lnTo>
                    <a:pt x="6771" y="9713"/>
                  </a:lnTo>
                  <a:cubicBezTo>
                    <a:pt x="6765" y="9700"/>
                    <a:pt x="6765" y="9687"/>
                    <a:pt x="6765" y="9668"/>
                  </a:cubicBezTo>
                  <a:lnTo>
                    <a:pt x="6752" y="9485"/>
                  </a:lnTo>
                  <a:cubicBezTo>
                    <a:pt x="6752" y="9414"/>
                    <a:pt x="6758" y="9362"/>
                    <a:pt x="6765" y="9342"/>
                  </a:cubicBezTo>
                  <a:cubicBezTo>
                    <a:pt x="6765" y="9329"/>
                    <a:pt x="6765" y="9323"/>
                    <a:pt x="6765" y="9323"/>
                  </a:cubicBezTo>
                  <a:cubicBezTo>
                    <a:pt x="6927" y="9154"/>
                    <a:pt x="7070" y="9017"/>
                    <a:pt x="7187" y="8913"/>
                  </a:cubicBezTo>
                  <a:cubicBezTo>
                    <a:pt x="7402" y="8725"/>
                    <a:pt x="7617" y="8562"/>
                    <a:pt x="7831" y="8432"/>
                  </a:cubicBezTo>
                  <a:cubicBezTo>
                    <a:pt x="7838" y="8438"/>
                    <a:pt x="7844" y="8445"/>
                    <a:pt x="7864" y="8451"/>
                  </a:cubicBezTo>
                  <a:cubicBezTo>
                    <a:pt x="7916" y="8471"/>
                    <a:pt x="7961" y="8503"/>
                    <a:pt x="8000" y="8542"/>
                  </a:cubicBezTo>
                  <a:cubicBezTo>
                    <a:pt x="8004" y="8546"/>
                    <a:pt x="8007" y="8547"/>
                    <a:pt x="8011" y="8547"/>
                  </a:cubicBezTo>
                  <a:cubicBezTo>
                    <a:pt x="8015" y="8547"/>
                    <a:pt x="8020" y="8546"/>
                    <a:pt x="8026" y="8542"/>
                  </a:cubicBezTo>
                  <a:lnTo>
                    <a:pt x="8020" y="8516"/>
                  </a:lnTo>
                  <a:cubicBezTo>
                    <a:pt x="8013" y="8490"/>
                    <a:pt x="8000" y="8477"/>
                    <a:pt x="7994" y="8471"/>
                  </a:cubicBezTo>
                  <a:cubicBezTo>
                    <a:pt x="7974" y="8458"/>
                    <a:pt x="7961" y="8445"/>
                    <a:pt x="7942" y="8438"/>
                  </a:cubicBezTo>
                  <a:cubicBezTo>
                    <a:pt x="7929" y="8432"/>
                    <a:pt x="7909" y="8419"/>
                    <a:pt x="7877" y="8399"/>
                  </a:cubicBezTo>
                  <a:cubicBezTo>
                    <a:pt x="7890" y="8393"/>
                    <a:pt x="7909" y="8380"/>
                    <a:pt x="7929" y="8373"/>
                  </a:cubicBezTo>
                  <a:lnTo>
                    <a:pt x="8000" y="8367"/>
                  </a:lnTo>
                  <a:close/>
                  <a:moveTo>
                    <a:pt x="13548" y="8120"/>
                  </a:moveTo>
                  <a:lnTo>
                    <a:pt x="13600" y="8412"/>
                  </a:lnTo>
                  <a:cubicBezTo>
                    <a:pt x="13626" y="8627"/>
                    <a:pt x="13646" y="8790"/>
                    <a:pt x="13652" y="8894"/>
                  </a:cubicBezTo>
                  <a:lnTo>
                    <a:pt x="13659" y="9147"/>
                  </a:lnTo>
                  <a:cubicBezTo>
                    <a:pt x="13652" y="9472"/>
                    <a:pt x="13633" y="9778"/>
                    <a:pt x="13587" y="10071"/>
                  </a:cubicBezTo>
                  <a:cubicBezTo>
                    <a:pt x="13587" y="10123"/>
                    <a:pt x="13574" y="10168"/>
                    <a:pt x="13561" y="10201"/>
                  </a:cubicBezTo>
                  <a:cubicBezTo>
                    <a:pt x="13542" y="10233"/>
                    <a:pt x="13516" y="10259"/>
                    <a:pt x="13496" y="10272"/>
                  </a:cubicBezTo>
                  <a:cubicBezTo>
                    <a:pt x="13463" y="10305"/>
                    <a:pt x="13418" y="10324"/>
                    <a:pt x="13359" y="10331"/>
                  </a:cubicBezTo>
                  <a:cubicBezTo>
                    <a:pt x="13288" y="10349"/>
                    <a:pt x="13215" y="10359"/>
                    <a:pt x="13141" y="10359"/>
                  </a:cubicBezTo>
                  <a:cubicBezTo>
                    <a:pt x="13081" y="10359"/>
                    <a:pt x="13021" y="10352"/>
                    <a:pt x="12963" y="10337"/>
                  </a:cubicBezTo>
                  <a:cubicBezTo>
                    <a:pt x="12917" y="10331"/>
                    <a:pt x="12885" y="10318"/>
                    <a:pt x="12865" y="10292"/>
                  </a:cubicBezTo>
                  <a:cubicBezTo>
                    <a:pt x="12859" y="10279"/>
                    <a:pt x="12852" y="10253"/>
                    <a:pt x="12852" y="10214"/>
                  </a:cubicBezTo>
                  <a:cubicBezTo>
                    <a:pt x="12859" y="10181"/>
                    <a:pt x="12865" y="10129"/>
                    <a:pt x="12872" y="10064"/>
                  </a:cubicBezTo>
                  <a:cubicBezTo>
                    <a:pt x="12885" y="9993"/>
                    <a:pt x="12891" y="9941"/>
                    <a:pt x="12898" y="9915"/>
                  </a:cubicBezTo>
                  <a:cubicBezTo>
                    <a:pt x="12898" y="9791"/>
                    <a:pt x="12898" y="9700"/>
                    <a:pt x="12904" y="9635"/>
                  </a:cubicBezTo>
                  <a:cubicBezTo>
                    <a:pt x="12917" y="9498"/>
                    <a:pt x="12930" y="9401"/>
                    <a:pt x="12930" y="9336"/>
                  </a:cubicBezTo>
                  <a:cubicBezTo>
                    <a:pt x="12930" y="9264"/>
                    <a:pt x="12924" y="9186"/>
                    <a:pt x="12911" y="9102"/>
                  </a:cubicBezTo>
                  <a:cubicBezTo>
                    <a:pt x="12891" y="8926"/>
                    <a:pt x="12885" y="8790"/>
                    <a:pt x="12885" y="8699"/>
                  </a:cubicBezTo>
                  <a:lnTo>
                    <a:pt x="12872" y="8412"/>
                  </a:lnTo>
                  <a:cubicBezTo>
                    <a:pt x="12865" y="8341"/>
                    <a:pt x="12846" y="8263"/>
                    <a:pt x="12826" y="8178"/>
                  </a:cubicBezTo>
                  <a:cubicBezTo>
                    <a:pt x="12976" y="8152"/>
                    <a:pt x="13125" y="8133"/>
                    <a:pt x="13275" y="8126"/>
                  </a:cubicBezTo>
                  <a:cubicBezTo>
                    <a:pt x="13307" y="8126"/>
                    <a:pt x="13340" y="8120"/>
                    <a:pt x="13372" y="8120"/>
                  </a:cubicBezTo>
                  <a:cubicBezTo>
                    <a:pt x="13366" y="8139"/>
                    <a:pt x="13372" y="8172"/>
                    <a:pt x="13372" y="8198"/>
                  </a:cubicBezTo>
                  <a:cubicBezTo>
                    <a:pt x="13405" y="8412"/>
                    <a:pt x="13431" y="8738"/>
                    <a:pt x="13457" y="9173"/>
                  </a:cubicBezTo>
                  <a:cubicBezTo>
                    <a:pt x="13463" y="9290"/>
                    <a:pt x="13463" y="9362"/>
                    <a:pt x="13457" y="9388"/>
                  </a:cubicBezTo>
                  <a:cubicBezTo>
                    <a:pt x="13457" y="9459"/>
                    <a:pt x="13444" y="9551"/>
                    <a:pt x="13424" y="9648"/>
                  </a:cubicBezTo>
                  <a:lnTo>
                    <a:pt x="13359" y="9999"/>
                  </a:lnTo>
                  <a:cubicBezTo>
                    <a:pt x="13346" y="10064"/>
                    <a:pt x="13327" y="10110"/>
                    <a:pt x="13301" y="10129"/>
                  </a:cubicBezTo>
                  <a:cubicBezTo>
                    <a:pt x="13281" y="10149"/>
                    <a:pt x="13249" y="10162"/>
                    <a:pt x="13203" y="10168"/>
                  </a:cubicBezTo>
                  <a:cubicBezTo>
                    <a:pt x="13190" y="10170"/>
                    <a:pt x="13178" y="10171"/>
                    <a:pt x="13167" y="10171"/>
                  </a:cubicBezTo>
                  <a:cubicBezTo>
                    <a:pt x="13140" y="10171"/>
                    <a:pt x="13121" y="10166"/>
                    <a:pt x="13112" y="10162"/>
                  </a:cubicBezTo>
                  <a:cubicBezTo>
                    <a:pt x="13086" y="10149"/>
                    <a:pt x="13073" y="10110"/>
                    <a:pt x="13067" y="10058"/>
                  </a:cubicBezTo>
                  <a:cubicBezTo>
                    <a:pt x="13060" y="9960"/>
                    <a:pt x="13060" y="9850"/>
                    <a:pt x="13073" y="9733"/>
                  </a:cubicBezTo>
                  <a:cubicBezTo>
                    <a:pt x="13080" y="9668"/>
                    <a:pt x="13086" y="9616"/>
                    <a:pt x="13086" y="9583"/>
                  </a:cubicBezTo>
                  <a:cubicBezTo>
                    <a:pt x="13086" y="9564"/>
                    <a:pt x="13080" y="9551"/>
                    <a:pt x="13073" y="9544"/>
                  </a:cubicBezTo>
                  <a:cubicBezTo>
                    <a:pt x="13069" y="9542"/>
                    <a:pt x="13064" y="9540"/>
                    <a:pt x="13059" y="9540"/>
                  </a:cubicBezTo>
                  <a:cubicBezTo>
                    <a:pt x="13051" y="9540"/>
                    <a:pt x="13042" y="9545"/>
                    <a:pt x="13034" y="9557"/>
                  </a:cubicBezTo>
                  <a:cubicBezTo>
                    <a:pt x="13028" y="9570"/>
                    <a:pt x="13021" y="9583"/>
                    <a:pt x="13021" y="9603"/>
                  </a:cubicBezTo>
                  <a:lnTo>
                    <a:pt x="12995" y="9999"/>
                  </a:lnTo>
                  <a:cubicBezTo>
                    <a:pt x="12995" y="10110"/>
                    <a:pt x="13015" y="10188"/>
                    <a:pt x="13060" y="10220"/>
                  </a:cubicBezTo>
                  <a:cubicBezTo>
                    <a:pt x="13087" y="10239"/>
                    <a:pt x="13118" y="10249"/>
                    <a:pt x="13154" y="10249"/>
                  </a:cubicBezTo>
                  <a:cubicBezTo>
                    <a:pt x="13181" y="10249"/>
                    <a:pt x="13210" y="10244"/>
                    <a:pt x="13242" y="10233"/>
                  </a:cubicBezTo>
                  <a:cubicBezTo>
                    <a:pt x="13314" y="10214"/>
                    <a:pt x="13359" y="10181"/>
                    <a:pt x="13385" y="10142"/>
                  </a:cubicBezTo>
                  <a:cubicBezTo>
                    <a:pt x="13398" y="10123"/>
                    <a:pt x="13411" y="10084"/>
                    <a:pt x="13424" y="10038"/>
                  </a:cubicBezTo>
                  <a:cubicBezTo>
                    <a:pt x="13483" y="9752"/>
                    <a:pt x="13509" y="9518"/>
                    <a:pt x="13509" y="9336"/>
                  </a:cubicBezTo>
                  <a:lnTo>
                    <a:pt x="13503" y="9134"/>
                  </a:lnTo>
                  <a:cubicBezTo>
                    <a:pt x="13490" y="8803"/>
                    <a:pt x="13463" y="8497"/>
                    <a:pt x="13431" y="8217"/>
                  </a:cubicBezTo>
                  <a:cubicBezTo>
                    <a:pt x="13424" y="8178"/>
                    <a:pt x="13424" y="8146"/>
                    <a:pt x="13411" y="8120"/>
                  </a:cubicBezTo>
                  <a:close/>
                  <a:moveTo>
                    <a:pt x="6479" y="9785"/>
                  </a:moveTo>
                  <a:lnTo>
                    <a:pt x="6479" y="9798"/>
                  </a:lnTo>
                  <a:lnTo>
                    <a:pt x="6602" y="10194"/>
                  </a:lnTo>
                  <a:cubicBezTo>
                    <a:pt x="6622" y="10240"/>
                    <a:pt x="6661" y="10285"/>
                    <a:pt x="6726" y="10344"/>
                  </a:cubicBezTo>
                  <a:lnTo>
                    <a:pt x="6739" y="10350"/>
                  </a:lnTo>
                  <a:lnTo>
                    <a:pt x="6225" y="10409"/>
                  </a:lnTo>
                  <a:cubicBezTo>
                    <a:pt x="6283" y="10194"/>
                    <a:pt x="6368" y="9986"/>
                    <a:pt x="6479" y="9785"/>
                  </a:cubicBezTo>
                  <a:close/>
                  <a:moveTo>
                    <a:pt x="14914" y="8263"/>
                  </a:moveTo>
                  <a:cubicBezTo>
                    <a:pt x="14979" y="8276"/>
                    <a:pt x="15037" y="8289"/>
                    <a:pt x="15096" y="8308"/>
                  </a:cubicBezTo>
                  <a:cubicBezTo>
                    <a:pt x="15180" y="8334"/>
                    <a:pt x="15265" y="8367"/>
                    <a:pt x="15356" y="8412"/>
                  </a:cubicBezTo>
                  <a:lnTo>
                    <a:pt x="15356" y="8419"/>
                  </a:lnTo>
                  <a:cubicBezTo>
                    <a:pt x="15369" y="8451"/>
                    <a:pt x="15376" y="8510"/>
                    <a:pt x="15389" y="8595"/>
                  </a:cubicBezTo>
                  <a:cubicBezTo>
                    <a:pt x="15395" y="8673"/>
                    <a:pt x="15408" y="8731"/>
                    <a:pt x="15428" y="8770"/>
                  </a:cubicBezTo>
                  <a:cubicBezTo>
                    <a:pt x="15434" y="8803"/>
                    <a:pt x="15460" y="8848"/>
                    <a:pt x="15493" y="8913"/>
                  </a:cubicBezTo>
                  <a:cubicBezTo>
                    <a:pt x="15499" y="8946"/>
                    <a:pt x="15506" y="8978"/>
                    <a:pt x="15512" y="9004"/>
                  </a:cubicBezTo>
                  <a:cubicBezTo>
                    <a:pt x="15551" y="9290"/>
                    <a:pt x="15584" y="9492"/>
                    <a:pt x="15597" y="9616"/>
                  </a:cubicBezTo>
                  <a:lnTo>
                    <a:pt x="15675" y="10266"/>
                  </a:lnTo>
                  <a:cubicBezTo>
                    <a:pt x="15675" y="10318"/>
                    <a:pt x="15668" y="10363"/>
                    <a:pt x="15655" y="10389"/>
                  </a:cubicBezTo>
                  <a:cubicBezTo>
                    <a:pt x="15635" y="10429"/>
                    <a:pt x="15608" y="10446"/>
                    <a:pt x="15579" y="10446"/>
                  </a:cubicBezTo>
                  <a:cubicBezTo>
                    <a:pt x="15570" y="10446"/>
                    <a:pt x="15560" y="10445"/>
                    <a:pt x="15551" y="10442"/>
                  </a:cubicBezTo>
                  <a:cubicBezTo>
                    <a:pt x="15545" y="10435"/>
                    <a:pt x="15525" y="10422"/>
                    <a:pt x="15506" y="10396"/>
                  </a:cubicBezTo>
                  <a:cubicBezTo>
                    <a:pt x="15486" y="10383"/>
                    <a:pt x="15467" y="10363"/>
                    <a:pt x="15460" y="10350"/>
                  </a:cubicBezTo>
                  <a:cubicBezTo>
                    <a:pt x="15454" y="10331"/>
                    <a:pt x="15454" y="10305"/>
                    <a:pt x="15460" y="10259"/>
                  </a:cubicBezTo>
                  <a:cubicBezTo>
                    <a:pt x="15467" y="10220"/>
                    <a:pt x="15467" y="10194"/>
                    <a:pt x="15454" y="10175"/>
                  </a:cubicBezTo>
                  <a:cubicBezTo>
                    <a:pt x="15447" y="10162"/>
                    <a:pt x="15434" y="10155"/>
                    <a:pt x="15428" y="10155"/>
                  </a:cubicBezTo>
                  <a:cubicBezTo>
                    <a:pt x="15408" y="10155"/>
                    <a:pt x="15395" y="10181"/>
                    <a:pt x="15395" y="10220"/>
                  </a:cubicBezTo>
                  <a:cubicBezTo>
                    <a:pt x="15395" y="10227"/>
                    <a:pt x="15395" y="10246"/>
                    <a:pt x="15389" y="10279"/>
                  </a:cubicBezTo>
                  <a:cubicBezTo>
                    <a:pt x="15382" y="10298"/>
                    <a:pt x="15376" y="10318"/>
                    <a:pt x="15382" y="10337"/>
                  </a:cubicBezTo>
                  <a:cubicBezTo>
                    <a:pt x="15382" y="10363"/>
                    <a:pt x="15389" y="10389"/>
                    <a:pt x="15415" y="10422"/>
                  </a:cubicBezTo>
                  <a:cubicBezTo>
                    <a:pt x="15447" y="10474"/>
                    <a:pt x="15493" y="10507"/>
                    <a:pt x="15545" y="10513"/>
                  </a:cubicBezTo>
                  <a:cubicBezTo>
                    <a:pt x="15561" y="10518"/>
                    <a:pt x="15577" y="10520"/>
                    <a:pt x="15592" y="10520"/>
                  </a:cubicBezTo>
                  <a:cubicBezTo>
                    <a:pt x="15638" y="10520"/>
                    <a:pt x="15678" y="10498"/>
                    <a:pt x="15707" y="10455"/>
                  </a:cubicBezTo>
                  <a:cubicBezTo>
                    <a:pt x="15740" y="10415"/>
                    <a:pt x="15746" y="10350"/>
                    <a:pt x="15746" y="10259"/>
                  </a:cubicBezTo>
                  <a:cubicBezTo>
                    <a:pt x="15740" y="10168"/>
                    <a:pt x="15714" y="9993"/>
                    <a:pt x="15675" y="9733"/>
                  </a:cubicBezTo>
                  <a:cubicBezTo>
                    <a:pt x="15616" y="9407"/>
                    <a:pt x="15577" y="9219"/>
                    <a:pt x="15571" y="9167"/>
                  </a:cubicBezTo>
                  <a:cubicBezTo>
                    <a:pt x="15551" y="9063"/>
                    <a:pt x="15519" y="8926"/>
                    <a:pt x="15473" y="8751"/>
                  </a:cubicBezTo>
                  <a:cubicBezTo>
                    <a:pt x="15447" y="8666"/>
                    <a:pt x="15441" y="8614"/>
                    <a:pt x="15434" y="8595"/>
                  </a:cubicBezTo>
                  <a:cubicBezTo>
                    <a:pt x="15434" y="8529"/>
                    <a:pt x="15428" y="8484"/>
                    <a:pt x="15421" y="8445"/>
                  </a:cubicBezTo>
                  <a:lnTo>
                    <a:pt x="15421" y="8445"/>
                  </a:lnTo>
                  <a:cubicBezTo>
                    <a:pt x="15454" y="8464"/>
                    <a:pt x="15486" y="8484"/>
                    <a:pt x="15525" y="8503"/>
                  </a:cubicBezTo>
                  <a:cubicBezTo>
                    <a:pt x="15525" y="8516"/>
                    <a:pt x="15525" y="8523"/>
                    <a:pt x="15532" y="8529"/>
                  </a:cubicBezTo>
                  <a:cubicBezTo>
                    <a:pt x="15616" y="8744"/>
                    <a:pt x="15694" y="8965"/>
                    <a:pt x="15759" y="9199"/>
                  </a:cubicBezTo>
                  <a:cubicBezTo>
                    <a:pt x="15779" y="9271"/>
                    <a:pt x="15785" y="9323"/>
                    <a:pt x="15792" y="9349"/>
                  </a:cubicBezTo>
                  <a:cubicBezTo>
                    <a:pt x="15798" y="9394"/>
                    <a:pt x="15805" y="9459"/>
                    <a:pt x="15811" y="9557"/>
                  </a:cubicBezTo>
                  <a:cubicBezTo>
                    <a:pt x="15831" y="9850"/>
                    <a:pt x="15870" y="10194"/>
                    <a:pt x="15922" y="10585"/>
                  </a:cubicBezTo>
                  <a:cubicBezTo>
                    <a:pt x="15928" y="10617"/>
                    <a:pt x="15928" y="10643"/>
                    <a:pt x="15915" y="10650"/>
                  </a:cubicBezTo>
                  <a:cubicBezTo>
                    <a:pt x="15909" y="10669"/>
                    <a:pt x="15883" y="10676"/>
                    <a:pt x="15844" y="10676"/>
                  </a:cubicBezTo>
                  <a:lnTo>
                    <a:pt x="15629" y="10682"/>
                  </a:lnTo>
                  <a:cubicBezTo>
                    <a:pt x="15603" y="10682"/>
                    <a:pt x="15571" y="10676"/>
                    <a:pt x="15551" y="10676"/>
                  </a:cubicBezTo>
                  <a:cubicBezTo>
                    <a:pt x="15544" y="10668"/>
                    <a:pt x="15536" y="10665"/>
                    <a:pt x="15528" y="10665"/>
                  </a:cubicBezTo>
                  <a:cubicBezTo>
                    <a:pt x="15523" y="10665"/>
                    <a:pt x="15518" y="10666"/>
                    <a:pt x="15512" y="10669"/>
                  </a:cubicBezTo>
                  <a:cubicBezTo>
                    <a:pt x="15460" y="10663"/>
                    <a:pt x="15421" y="10656"/>
                    <a:pt x="15389" y="10637"/>
                  </a:cubicBezTo>
                  <a:cubicBezTo>
                    <a:pt x="15350" y="10611"/>
                    <a:pt x="15311" y="10572"/>
                    <a:pt x="15285" y="10520"/>
                  </a:cubicBezTo>
                  <a:cubicBezTo>
                    <a:pt x="15258" y="10481"/>
                    <a:pt x="15245" y="10428"/>
                    <a:pt x="15239" y="10383"/>
                  </a:cubicBezTo>
                  <a:cubicBezTo>
                    <a:pt x="15232" y="10344"/>
                    <a:pt x="15226" y="10285"/>
                    <a:pt x="15226" y="10207"/>
                  </a:cubicBezTo>
                  <a:lnTo>
                    <a:pt x="15200" y="9817"/>
                  </a:lnTo>
                  <a:cubicBezTo>
                    <a:pt x="15193" y="9616"/>
                    <a:pt x="15180" y="9466"/>
                    <a:pt x="15167" y="9368"/>
                  </a:cubicBezTo>
                  <a:cubicBezTo>
                    <a:pt x="15148" y="9193"/>
                    <a:pt x="15109" y="8998"/>
                    <a:pt x="15057" y="8783"/>
                  </a:cubicBezTo>
                  <a:cubicBezTo>
                    <a:pt x="15031" y="8679"/>
                    <a:pt x="14985" y="8503"/>
                    <a:pt x="14914" y="8263"/>
                  </a:cubicBezTo>
                  <a:close/>
                  <a:moveTo>
                    <a:pt x="12520" y="8237"/>
                  </a:moveTo>
                  <a:lnTo>
                    <a:pt x="12520" y="8243"/>
                  </a:lnTo>
                  <a:cubicBezTo>
                    <a:pt x="12527" y="8295"/>
                    <a:pt x="12527" y="8347"/>
                    <a:pt x="12527" y="8419"/>
                  </a:cubicBezTo>
                  <a:cubicBezTo>
                    <a:pt x="12520" y="8673"/>
                    <a:pt x="12475" y="9017"/>
                    <a:pt x="12384" y="9466"/>
                  </a:cubicBezTo>
                  <a:lnTo>
                    <a:pt x="12267" y="10097"/>
                  </a:lnTo>
                  <a:cubicBezTo>
                    <a:pt x="12221" y="10324"/>
                    <a:pt x="12182" y="10487"/>
                    <a:pt x="12143" y="10578"/>
                  </a:cubicBezTo>
                  <a:cubicBezTo>
                    <a:pt x="12130" y="10611"/>
                    <a:pt x="12117" y="10637"/>
                    <a:pt x="12111" y="10650"/>
                  </a:cubicBezTo>
                  <a:cubicBezTo>
                    <a:pt x="12091" y="10669"/>
                    <a:pt x="12065" y="10689"/>
                    <a:pt x="12020" y="10715"/>
                  </a:cubicBezTo>
                  <a:cubicBezTo>
                    <a:pt x="11942" y="10754"/>
                    <a:pt x="11890" y="10780"/>
                    <a:pt x="11851" y="10786"/>
                  </a:cubicBezTo>
                  <a:cubicBezTo>
                    <a:pt x="11834" y="10789"/>
                    <a:pt x="11814" y="10790"/>
                    <a:pt x="11788" y="10790"/>
                  </a:cubicBezTo>
                  <a:cubicBezTo>
                    <a:pt x="11752" y="10790"/>
                    <a:pt x="11706" y="10787"/>
                    <a:pt x="11649" y="10780"/>
                  </a:cubicBezTo>
                  <a:cubicBezTo>
                    <a:pt x="11623" y="10773"/>
                    <a:pt x="11610" y="10767"/>
                    <a:pt x="11603" y="10760"/>
                  </a:cubicBezTo>
                  <a:cubicBezTo>
                    <a:pt x="11597" y="10754"/>
                    <a:pt x="11597" y="10741"/>
                    <a:pt x="11590" y="10715"/>
                  </a:cubicBezTo>
                  <a:cubicBezTo>
                    <a:pt x="11571" y="10546"/>
                    <a:pt x="11590" y="10344"/>
                    <a:pt x="11636" y="10116"/>
                  </a:cubicBezTo>
                  <a:cubicBezTo>
                    <a:pt x="11708" y="9850"/>
                    <a:pt x="11753" y="9648"/>
                    <a:pt x="11786" y="9518"/>
                  </a:cubicBezTo>
                  <a:cubicBezTo>
                    <a:pt x="11831" y="9303"/>
                    <a:pt x="11864" y="9115"/>
                    <a:pt x="11877" y="8952"/>
                  </a:cubicBezTo>
                  <a:cubicBezTo>
                    <a:pt x="11903" y="8751"/>
                    <a:pt x="11896" y="8588"/>
                    <a:pt x="11864" y="8451"/>
                  </a:cubicBezTo>
                  <a:cubicBezTo>
                    <a:pt x="11961" y="8412"/>
                    <a:pt x="12059" y="8373"/>
                    <a:pt x="12156" y="8334"/>
                  </a:cubicBezTo>
                  <a:cubicBezTo>
                    <a:pt x="12234" y="8315"/>
                    <a:pt x="12312" y="8289"/>
                    <a:pt x="12390" y="8269"/>
                  </a:cubicBezTo>
                  <a:cubicBezTo>
                    <a:pt x="12390" y="8282"/>
                    <a:pt x="12390" y="8289"/>
                    <a:pt x="12390" y="8302"/>
                  </a:cubicBezTo>
                  <a:cubicBezTo>
                    <a:pt x="12423" y="8542"/>
                    <a:pt x="12410" y="8816"/>
                    <a:pt x="12351" y="9115"/>
                  </a:cubicBezTo>
                  <a:cubicBezTo>
                    <a:pt x="12325" y="9297"/>
                    <a:pt x="12260" y="9564"/>
                    <a:pt x="12163" y="9921"/>
                  </a:cubicBezTo>
                  <a:lnTo>
                    <a:pt x="12065" y="10279"/>
                  </a:lnTo>
                  <a:cubicBezTo>
                    <a:pt x="12046" y="10357"/>
                    <a:pt x="12020" y="10422"/>
                    <a:pt x="11994" y="10468"/>
                  </a:cubicBezTo>
                  <a:cubicBezTo>
                    <a:pt x="11948" y="10533"/>
                    <a:pt x="11896" y="10572"/>
                    <a:pt x="11825" y="10578"/>
                  </a:cubicBezTo>
                  <a:cubicBezTo>
                    <a:pt x="11799" y="10578"/>
                    <a:pt x="11779" y="10572"/>
                    <a:pt x="11766" y="10559"/>
                  </a:cubicBezTo>
                  <a:cubicBezTo>
                    <a:pt x="11760" y="10552"/>
                    <a:pt x="11747" y="10533"/>
                    <a:pt x="11747" y="10513"/>
                  </a:cubicBezTo>
                  <a:cubicBezTo>
                    <a:pt x="11734" y="10455"/>
                    <a:pt x="11740" y="10389"/>
                    <a:pt x="11766" y="10311"/>
                  </a:cubicBezTo>
                  <a:cubicBezTo>
                    <a:pt x="11799" y="10220"/>
                    <a:pt x="11825" y="10155"/>
                    <a:pt x="11838" y="10116"/>
                  </a:cubicBezTo>
                  <a:cubicBezTo>
                    <a:pt x="11864" y="10038"/>
                    <a:pt x="11883" y="9947"/>
                    <a:pt x="11903" y="9850"/>
                  </a:cubicBezTo>
                  <a:lnTo>
                    <a:pt x="11948" y="9596"/>
                  </a:lnTo>
                  <a:cubicBezTo>
                    <a:pt x="11955" y="9583"/>
                    <a:pt x="11955" y="9570"/>
                    <a:pt x="11948" y="9557"/>
                  </a:cubicBezTo>
                  <a:cubicBezTo>
                    <a:pt x="11948" y="9548"/>
                    <a:pt x="11941" y="9541"/>
                    <a:pt x="11935" y="9541"/>
                  </a:cubicBezTo>
                  <a:cubicBezTo>
                    <a:pt x="11933" y="9541"/>
                    <a:pt x="11930" y="9542"/>
                    <a:pt x="11929" y="9544"/>
                  </a:cubicBezTo>
                  <a:cubicBezTo>
                    <a:pt x="11916" y="9544"/>
                    <a:pt x="11909" y="9557"/>
                    <a:pt x="11903" y="9577"/>
                  </a:cubicBezTo>
                  <a:lnTo>
                    <a:pt x="11857" y="9811"/>
                  </a:lnTo>
                  <a:cubicBezTo>
                    <a:pt x="11838" y="9902"/>
                    <a:pt x="11818" y="9967"/>
                    <a:pt x="11805" y="10012"/>
                  </a:cubicBezTo>
                  <a:cubicBezTo>
                    <a:pt x="11786" y="10071"/>
                    <a:pt x="11760" y="10155"/>
                    <a:pt x="11714" y="10272"/>
                  </a:cubicBezTo>
                  <a:cubicBezTo>
                    <a:pt x="11675" y="10376"/>
                    <a:pt x="11668" y="10461"/>
                    <a:pt x="11681" y="10539"/>
                  </a:cubicBezTo>
                  <a:cubicBezTo>
                    <a:pt x="11688" y="10585"/>
                    <a:pt x="11708" y="10617"/>
                    <a:pt x="11734" y="10630"/>
                  </a:cubicBezTo>
                  <a:cubicBezTo>
                    <a:pt x="11753" y="10643"/>
                    <a:pt x="11779" y="10643"/>
                    <a:pt x="11818" y="10643"/>
                  </a:cubicBezTo>
                  <a:cubicBezTo>
                    <a:pt x="11870" y="10637"/>
                    <a:pt x="11909" y="10624"/>
                    <a:pt x="11942" y="10611"/>
                  </a:cubicBezTo>
                  <a:cubicBezTo>
                    <a:pt x="12020" y="10572"/>
                    <a:pt x="12072" y="10474"/>
                    <a:pt x="12111" y="10324"/>
                  </a:cubicBezTo>
                  <a:lnTo>
                    <a:pt x="12384" y="9277"/>
                  </a:lnTo>
                  <a:cubicBezTo>
                    <a:pt x="12455" y="8946"/>
                    <a:pt x="12475" y="8614"/>
                    <a:pt x="12442" y="8276"/>
                  </a:cubicBezTo>
                  <a:cubicBezTo>
                    <a:pt x="12436" y="8269"/>
                    <a:pt x="12436" y="8263"/>
                    <a:pt x="12436" y="8256"/>
                  </a:cubicBezTo>
                  <a:cubicBezTo>
                    <a:pt x="12462" y="8250"/>
                    <a:pt x="12494" y="8243"/>
                    <a:pt x="12520" y="8237"/>
                  </a:cubicBezTo>
                  <a:close/>
                  <a:moveTo>
                    <a:pt x="7591" y="8009"/>
                  </a:moveTo>
                  <a:lnTo>
                    <a:pt x="7591" y="8009"/>
                  </a:lnTo>
                  <a:cubicBezTo>
                    <a:pt x="7051" y="8347"/>
                    <a:pt x="6557" y="8744"/>
                    <a:pt x="6114" y="9199"/>
                  </a:cubicBezTo>
                  <a:cubicBezTo>
                    <a:pt x="5659" y="9674"/>
                    <a:pt x="5275" y="10194"/>
                    <a:pt x="4970" y="10760"/>
                  </a:cubicBezTo>
                  <a:cubicBezTo>
                    <a:pt x="4957" y="10786"/>
                    <a:pt x="4944" y="10799"/>
                    <a:pt x="4924" y="10806"/>
                  </a:cubicBezTo>
                  <a:cubicBezTo>
                    <a:pt x="4911" y="10806"/>
                    <a:pt x="4898" y="10799"/>
                    <a:pt x="4872" y="10786"/>
                  </a:cubicBezTo>
                  <a:cubicBezTo>
                    <a:pt x="4716" y="10695"/>
                    <a:pt x="4541" y="10637"/>
                    <a:pt x="4358" y="10617"/>
                  </a:cubicBezTo>
                  <a:cubicBezTo>
                    <a:pt x="4286" y="10607"/>
                    <a:pt x="4214" y="10602"/>
                    <a:pt x="4143" y="10602"/>
                  </a:cubicBezTo>
                  <a:cubicBezTo>
                    <a:pt x="4030" y="10602"/>
                    <a:pt x="3920" y="10615"/>
                    <a:pt x="3812" y="10643"/>
                  </a:cubicBezTo>
                  <a:cubicBezTo>
                    <a:pt x="3741" y="10663"/>
                    <a:pt x="3682" y="10682"/>
                    <a:pt x="3630" y="10708"/>
                  </a:cubicBezTo>
                  <a:cubicBezTo>
                    <a:pt x="3650" y="10630"/>
                    <a:pt x="3682" y="10539"/>
                    <a:pt x="3741" y="10448"/>
                  </a:cubicBezTo>
                  <a:cubicBezTo>
                    <a:pt x="3929" y="10097"/>
                    <a:pt x="4124" y="9824"/>
                    <a:pt x="4319" y="9629"/>
                  </a:cubicBezTo>
                  <a:cubicBezTo>
                    <a:pt x="4384" y="9564"/>
                    <a:pt x="4482" y="9479"/>
                    <a:pt x="4599" y="9388"/>
                  </a:cubicBezTo>
                  <a:lnTo>
                    <a:pt x="5009" y="9394"/>
                  </a:lnTo>
                  <a:lnTo>
                    <a:pt x="5614" y="9531"/>
                  </a:lnTo>
                  <a:cubicBezTo>
                    <a:pt x="5633" y="9536"/>
                    <a:pt x="5652" y="9538"/>
                    <a:pt x="5669" y="9538"/>
                  </a:cubicBezTo>
                  <a:cubicBezTo>
                    <a:pt x="5697" y="9538"/>
                    <a:pt x="5719" y="9533"/>
                    <a:pt x="5731" y="9525"/>
                  </a:cubicBezTo>
                  <a:cubicBezTo>
                    <a:pt x="5750" y="9512"/>
                    <a:pt x="5770" y="9492"/>
                    <a:pt x="5789" y="9466"/>
                  </a:cubicBezTo>
                  <a:cubicBezTo>
                    <a:pt x="5802" y="9453"/>
                    <a:pt x="5822" y="9433"/>
                    <a:pt x="5848" y="9407"/>
                  </a:cubicBezTo>
                  <a:cubicBezTo>
                    <a:pt x="5867" y="9381"/>
                    <a:pt x="5880" y="9362"/>
                    <a:pt x="5887" y="9336"/>
                  </a:cubicBezTo>
                  <a:cubicBezTo>
                    <a:pt x="5893" y="9310"/>
                    <a:pt x="5880" y="9284"/>
                    <a:pt x="5854" y="9251"/>
                  </a:cubicBezTo>
                  <a:cubicBezTo>
                    <a:pt x="5835" y="9232"/>
                    <a:pt x="5809" y="9212"/>
                    <a:pt x="5776" y="9206"/>
                  </a:cubicBezTo>
                  <a:lnTo>
                    <a:pt x="5679" y="9180"/>
                  </a:lnTo>
                  <a:cubicBezTo>
                    <a:pt x="5633" y="9160"/>
                    <a:pt x="5601" y="9147"/>
                    <a:pt x="5575" y="9141"/>
                  </a:cubicBezTo>
                  <a:cubicBezTo>
                    <a:pt x="5549" y="9134"/>
                    <a:pt x="5510" y="9128"/>
                    <a:pt x="5451" y="9115"/>
                  </a:cubicBezTo>
                  <a:cubicBezTo>
                    <a:pt x="5392" y="9115"/>
                    <a:pt x="5347" y="9108"/>
                    <a:pt x="5321" y="9095"/>
                  </a:cubicBezTo>
                  <a:cubicBezTo>
                    <a:pt x="5256" y="9069"/>
                    <a:pt x="5210" y="9050"/>
                    <a:pt x="5178" y="9043"/>
                  </a:cubicBezTo>
                  <a:cubicBezTo>
                    <a:pt x="5145" y="9037"/>
                    <a:pt x="5119" y="9030"/>
                    <a:pt x="5100" y="9024"/>
                  </a:cubicBezTo>
                  <a:cubicBezTo>
                    <a:pt x="5419" y="8803"/>
                    <a:pt x="5711" y="8627"/>
                    <a:pt x="5971" y="8484"/>
                  </a:cubicBezTo>
                  <a:cubicBezTo>
                    <a:pt x="5971" y="8490"/>
                    <a:pt x="5978" y="8490"/>
                    <a:pt x="5984" y="8497"/>
                  </a:cubicBezTo>
                  <a:cubicBezTo>
                    <a:pt x="6043" y="8510"/>
                    <a:pt x="6127" y="8523"/>
                    <a:pt x="6244" y="8542"/>
                  </a:cubicBezTo>
                  <a:cubicBezTo>
                    <a:pt x="6257" y="8542"/>
                    <a:pt x="6303" y="8555"/>
                    <a:pt x="6368" y="8575"/>
                  </a:cubicBezTo>
                  <a:cubicBezTo>
                    <a:pt x="6420" y="8595"/>
                    <a:pt x="6459" y="8601"/>
                    <a:pt x="6492" y="8608"/>
                  </a:cubicBezTo>
                  <a:cubicBezTo>
                    <a:pt x="6504" y="8609"/>
                    <a:pt x="6516" y="8610"/>
                    <a:pt x="6527" y="8610"/>
                  </a:cubicBezTo>
                  <a:cubicBezTo>
                    <a:pt x="6559" y="8610"/>
                    <a:pt x="6588" y="8604"/>
                    <a:pt x="6622" y="8595"/>
                  </a:cubicBezTo>
                  <a:cubicBezTo>
                    <a:pt x="6667" y="8581"/>
                    <a:pt x="6700" y="8555"/>
                    <a:pt x="6719" y="8516"/>
                  </a:cubicBezTo>
                  <a:cubicBezTo>
                    <a:pt x="6732" y="8497"/>
                    <a:pt x="6739" y="8471"/>
                    <a:pt x="6739" y="8438"/>
                  </a:cubicBezTo>
                  <a:cubicBezTo>
                    <a:pt x="6739" y="8412"/>
                    <a:pt x="6732" y="8393"/>
                    <a:pt x="6726" y="8380"/>
                  </a:cubicBezTo>
                  <a:cubicBezTo>
                    <a:pt x="6713" y="8367"/>
                    <a:pt x="6687" y="8347"/>
                    <a:pt x="6654" y="8334"/>
                  </a:cubicBezTo>
                  <a:lnTo>
                    <a:pt x="6472" y="8250"/>
                  </a:lnTo>
                  <a:cubicBezTo>
                    <a:pt x="6856" y="8100"/>
                    <a:pt x="7233" y="8022"/>
                    <a:pt x="7591" y="8009"/>
                  </a:cubicBezTo>
                  <a:close/>
                  <a:moveTo>
                    <a:pt x="13659" y="8120"/>
                  </a:moveTo>
                  <a:cubicBezTo>
                    <a:pt x="13730" y="8120"/>
                    <a:pt x="13795" y="8126"/>
                    <a:pt x="13873" y="8126"/>
                  </a:cubicBezTo>
                  <a:cubicBezTo>
                    <a:pt x="13880" y="8165"/>
                    <a:pt x="13886" y="8204"/>
                    <a:pt x="13893" y="8250"/>
                  </a:cubicBezTo>
                  <a:cubicBezTo>
                    <a:pt x="13893" y="8289"/>
                    <a:pt x="13893" y="8341"/>
                    <a:pt x="13893" y="8412"/>
                  </a:cubicBezTo>
                  <a:cubicBezTo>
                    <a:pt x="13899" y="8503"/>
                    <a:pt x="13919" y="8647"/>
                    <a:pt x="13958" y="8835"/>
                  </a:cubicBezTo>
                  <a:cubicBezTo>
                    <a:pt x="14003" y="9017"/>
                    <a:pt x="14023" y="9160"/>
                    <a:pt x="14023" y="9258"/>
                  </a:cubicBezTo>
                  <a:cubicBezTo>
                    <a:pt x="14023" y="9316"/>
                    <a:pt x="14023" y="9401"/>
                    <a:pt x="14010" y="9518"/>
                  </a:cubicBezTo>
                  <a:cubicBezTo>
                    <a:pt x="13997" y="9681"/>
                    <a:pt x="13990" y="9869"/>
                    <a:pt x="13990" y="10077"/>
                  </a:cubicBezTo>
                  <a:cubicBezTo>
                    <a:pt x="13990" y="10142"/>
                    <a:pt x="13990" y="10194"/>
                    <a:pt x="14003" y="10214"/>
                  </a:cubicBezTo>
                  <a:cubicBezTo>
                    <a:pt x="14036" y="10285"/>
                    <a:pt x="14101" y="10324"/>
                    <a:pt x="14198" y="10324"/>
                  </a:cubicBezTo>
                  <a:cubicBezTo>
                    <a:pt x="14220" y="10327"/>
                    <a:pt x="14246" y="10329"/>
                    <a:pt x="14276" y="10329"/>
                  </a:cubicBezTo>
                  <a:cubicBezTo>
                    <a:pt x="14318" y="10329"/>
                    <a:pt x="14369" y="10326"/>
                    <a:pt x="14426" y="10318"/>
                  </a:cubicBezTo>
                  <a:cubicBezTo>
                    <a:pt x="14472" y="10318"/>
                    <a:pt x="14537" y="10324"/>
                    <a:pt x="14621" y="10324"/>
                  </a:cubicBezTo>
                  <a:cubicBezTo>
                    <a:pt x="14680" y="10324"/>
                    <a:pt x="14725" y="10318"/>
                    <a:pt x="14764" y="10311"/>
                  </a:cubicBezTo>
                  <a:cubicBezTo>
                    <a:pt x="14803" y="10298"/>
                    <a:pt x="14829" y="10285"/>
                    <a:pt x="14842" y="10272"/>
                  </a:cubicBezTo>
                  <a:cubicBezTo>
                    <a:pt x="14855" y="10253"/>
                    <a:pt x="14868" y="10220"/>
                    <a:pt x="14868" y="10168"/>
                  </a:cubicBezTo>
                  <a:cubicBezTo>
                    <a:pt x="14881" y="9967"/>
                    <a:pt x="14888" y="9726"/>
                    <a:pt x="14881" y="9446"/>
                  </a:cubicBezTo>
                  <a:cubicBezTo>
                    <a:pt x="14875" y="9043"/>
                    <a:pt x="14842" y="8731"/>
                    <a:pt x="14797" y="8497"/>
                  </a:cubicBezTo>
                  <a:lnTo>
                    <a:pt x="14732" y="8224"/>
                  </a:lnTo>
                  <a:lnTo>
                    <a:pt x="14732" y="8224"/>
                  </a:lnTo>
                  <a:cubicBezTo>
                    <a:pt x="14777" y="8230"/>
                    <a:pt x="14816" y="8237"/>
                    <a:pt x="14855" y="8250"/>
                  </a:cubicBezTo>
                  <a:cubicBezTo>
                    <a:pt x="14855" y="8269"/>
                    <a:pt x="14855" y="8289"/>
                    <a:pt x="14862" y="8308"/>
                  </a:cubicBezTo>
                  <a:cubicBezTo>
                    <a:pt x="14868" y="8354"/>
                    <a:pt x="14907" y="8529"/>
                    <a:pt x="14985" y="8848"/>
                  </a:cubicBezTo>
                  <a:cubicBezTo>
                    <a:pt x="15037" y="9069"/>
                    <a:pt x="15070" y="9251"/>
                    <a:pt x="15089" y="9394"/>
                  </a:cubicBezTo>
                  <a:lnTo>
                    <a:pt x="15135" y="10259"/>
                  </a:lnTo>
                  <a:cubicBezTo>
                    <a:pt x="15141" y="10344"/>
                    <a:pt x="15148" y="10396"/>
                    <a:pt x="15154" y="10415"/>
                  </a:cubicBezTo>
                  <a:cubicBezTo>
                    <a:pt x="15141" y="10415"/>
                    <a:pt x="15135" y="10422"/>
                    <a:pt x="15135" y="10435"/>
                  </a:cubicBezTo>
                  <a:cubicBezTo>
                    <a:pt x="15128" y="10442"/>
                    <a:pt x="15128" y="10455"/>
                    <a:pt x="15128" y="10468"/>
                  </a:cubicBezTo>
                  <a:cubicBezTo>
                    <a:pt x="15128" y="10507"/>
                    <a:pt x="15122" y="10546"/>
                    <a:pt x="15109" y="10578"/>
                  </a:cubicBezTo>
                  <a:cubicBezTo>
                    <a:pt x="15063" y="10546"/>
                    <a:pt x="15011" y="10513"/>
                    <a:pt x="14946" y="10487"/>
                  </a:cubicBezTo>
                  <a:cubicBezTo>
                    <a:pt x="14803" y="10422"/>
                    <a:pt x="14621" y="10389"/>
                    <a:pt x="14394" y="10376"/>
                  </a:cubicBezTo>
                  <a:cubicBezTo>
                    <a:pt x="14361" y="10375"/>
                    <a:pt x="14328" y="10374"/>
                    <a:pt x="14295" y="10374"/>
                  </a:cubicBezTo>
                  <a:cubicBezTo>
                    <a:pt x="14029" y="10374"/>
                    <a:pt x="13717" y="10419"/>
                    <a:pt x="13359" y="10500"/>
                  </a:cubicBezTo>
                  <a:cubicBezTo>
                    <a:pt x="12885" y="10611"/>
                    <a:pt x="12423" y="10767"/>
                    <a:pt x="11981" y="10968"/>
                  </a:cubicBezTo>
                  <a:lnTo>
                    <a:pt x="11981" y="10962"/>
                  </a:lnTo>
                  <a:cubicBezTo>
                    <a:pt x="11987" y="10923"/>
                    <a:pt x="11987" y="10897"/>
                    <a:pt x="11987" y="10890"/>
                  </a:cubicBezTo>
                  <a:cubicBezTo>
                    <a:pt x="11987" y="10877"/>
                    <a:pt x="11981" y="10858"/>
                    <a:pt x="11974" y="10845"/>
                  </a:cubicBezTo>
                  <a:cubicBezTo>
                    <a:pt x="11994" y="10832"/>
                    <a:pt x="12020" y="10819"/>
                    <a:pt x="12052" y="10793"/>
                  </a:cubicBezTo>
                  <a:cubicBezTo>
                    <a:pt x="12098" y="10773"/>
                    <a:pt x="12130" y="10754"/>
                    <a:pt x="12143" y="10741"/>
                  </a:cubicBezTo>
                  <a:cubicBezTo>
                    <a:pt x="12176" y="10715"/>
                    <a:pt x="12208" y="10669"/>
                    <a:pt x="12234" y="10611"/>
                  </a:cubicBezTo>
                  <a:cubicBezTo>
                    <a:pt x="12267" y="10526"/>
                    <a:pt x="12293" y="10415"/>
                    <a:pt x="12319" y="10266"/>
                  </a:cubicBezTo>
                  <a:lnTo>
                    <a:pt x="12501" y="9355"/>
                  </a:lnTo>
                  <a:cubicBezTo>
                    <a:pt x="12553" y="9108"/>
                    <a:pt x="12586" y="8900"/>
                    <a:pt x="12599" y="8738"/>
                  </a:cubicBezTo>
                  <a:cubicBezTo>
                    <a:pt x="12605" y="8686"/>
                    <a:pt x="12612" y="8614"/>
                    <a:pt x="12618" y="8510"/>
                  </a:cubicBezTo>
                  <a:lnTo>
                    <a:pt x="12638" y="8224"/>
                  </a:lnTo>
                  <a:lnTo>
                    <a:pt x="12638" y="8211"/>
                  </a:lnTo>
                  <a:cubicBezTo>
                    <a:pt x="12690" y="8198"/>
                    <a:pt x="12735" y="8191"/>
                    <a:pt x="12787" y="8185"/>
                  </a:cubicBezTo>
                  <a:lnTo>
                    <a:pt x="12787" y="8185"/>
                  </a:lnTo>
                  <a:cubicBezTo>
                    <a:pt x="12781" y="8198"/>
                    <a:pt x="12781" y="8217"/>
                    <a:pt x="12787" y="8243"/>
                  </a:cubicBezTo>
                  <a:cubicBezTo>
                    <a:pt x="12807" y="8354"/>
                    <a:pt x="12813" y="8458"/>
                    <a:pt x="12813" y="8555"/>
                  </a:cubicBezTo>
                  <a:cubicBezTo>
                    <a:pt x="12813" y="8614"/>
                    <a:pt x="12813" y="8712"/>
                    <a:pt x="12807" y="8842"/>
                  </a:cubicBezTo>
                  <a:cubicBezTo>
                    <a:pt x="12813" y="8900"/>
                    <a:pt x="12826" y="8991"/>
                    <a:pt x="12846" y="9108"/>
                  </a:cubicBezTo>
                  <a:cubicBezTo>
                    <a:pt x="12852" y="9199"/>
                    <a:pt x="12852" y="9329"/>
                    <a:pt x="12839" y="9512"/>
                  </a:cubicBezTo>
                  <a:cubicBezTo>
                    <a:pt x="12826" y="9726"/>
                    <a:pt x="12813" y="9889"/>
                    <a:pt x="12800" y="9999"/>
                  </a:cubicBezTo>
                  <a:cubicBezTo>
                    <a:pt x="12787" y="10136"/>
                    <a:pt x="12781" y="10227"/>
                    <a:pt x="12781" y="10259"/>
                  </a:cubicBezTo>
                  <a:cubicBezTo>
                    <a:pt x="12781" y="10305"/>
                    <a:pt x="12787" y="10337"/>
                    <a:pt x="12800" y="10357"/>
                  </a:cubicBezTo>
                  <a:cubicBezTo>
                    <a:pt x="12820" y="10389"/>
                    <a:pt x="12865" y="10415"/>
                    <a:pt x="12930" y="10428"/>
                  </a:cubicBezTo>
                  <a:cubicBezTo>
                    <a:pt x="13003" y="10443"/>
                    <a:pt x="13075" y="10450"/>
                    <a:pt x="13145" y="10450"/>
                  </a:cubicBezTo>
                  <a:cubicBezTo>
                    <a:pt x="13231" y="10450"/>
                    <a:pt x="13313" y="10440"/>
                    <a:pt x="13392" y="10422"/>
                  </a:cubicBezTo>
                  <a:cubicBezTo>
                    <a:pt x="13490" y="10402"/>
                    <a:pt x="13555" y="10363"/>
                    <a:pt x="13594" y="10318"/>
                  </a:cubicBezTo>
                  <a:cubicBezTo>
                    <a:pt x="13633" y="10272"/>
                    <a:pt x="13652" y="10207"/>
                    <a:pt x="13672" y="10103"/>
                  </a:cubicBezTo>
                  <a:cubicBezTo>
                    <a:pt x="13691" y="9921"/>
                    <a:pt x="13717" y="9642"/>
                    <a:pt x="13737" y="9277"/>
                  </a:cubicBezTo>
                  <a:cubicBezTo>
                    <a:pt x="13743" y="9173"/>
                    <a:pt x="13743" y="9069"/>
                    <a:pt x="13743" y="8965"/>
                  </a:cubicBezTo>
                  <a:cubicBezTo>
                    <a:pt x="13743" y="8796"/>
                    <a:pt x="13730" y="8614"/>
                    <a:pt x="13698" y="8432"/>
                  </a:cubicBezTo>
                  <a:cubicBezTo>
                    <a:pt x="13672" y="8256"/>
                    <a:pt x="13659" y="8165"/>
                    <a:pt x="13659" y="8139"/>
                  </a:cubicBezTo>
                  <a:lnTo>
                    <a:pt x="13659" y="8120"/>
                  </a:lnTo>
                  <a:close/>
                  <a:moveTo>
                    <a:pt x="10374" y="9876"/>
                  </a:moveTo>
                  <a:lnTo>
                    <a:pt x="10374" y="9876"/>
                  </a:lnTo>
                  <a:cubicBezTo>
                    <a:pt x="10335" y="9902"/>
                    <a:pt x="10270" y="9954"/>
                    <a:pt x="10199" y="10038"/>
                  </a:cubicBezTo>
                  <a:cubicBezTo>
                    <a:pt x="10127" y="10110"/>
                    <a:pt x="10062" y="10162"/>
                    <a:pt x="10017" y="10188"/>
                  </a:cubicBezTo>
                  <a:cubicBezTo>
                    <a:pt x="9991" y="10194"/>
                    <a:pt x="9978" y="10207"/>
                    <a:pt x="9971" y="10214"/>
                  </a:cubicBezTo>
                  <a:cubicBezTo>
                    <a:pt x="9958" y="10233"/>
                    <a:pt x="9958" y="10253"/>
                    <a:pt x="9971" y="10259"/>
                  </a:cubicBezTo>
                  <a:cubicBezTo>
                    <a:pt x="9978" y="10272"/>
                    <a:pt x="9991" y="10272"/>
                    <a:pt x="10010" y="10272"/>
                  </a:cubicBezTo>
                  <a:lnTo>
                    <a:pt x="10186" y="10272"/>
                  </a:lnTo>
                  <a:cubicBezTo>
                    <a:pt x="10251" y="10272"/>
                    <a:pt x="10309" y="10279"/>
                    <a:pt x="10355" y="10298"/>
                  </a:cubicBezTo>
                  <a:cubicBezTo>
                    <a:pt x="10394" y="10311"/>
                    <a:pt x="10426" y="10331"/>
                    <a:pt x="10459" y="10357"/>
                  </a:cubicBezTo>
                  <a:cubicBezTo>
                    <a:pt x="10524" y="10396"/>
                    <a:pt x="10576" y="10442"/>
                    <a:pt x="10621" y="10487"/>
                  </a:cubicBezTo>
                  <a:cubicBezTo>
                    <a:pt x="10634" y="10507"/>
                    <a:pt x="10654" y="10533"/>
                    <a:pt x="10680" y="10565"/>
                  </a:cubicBezTo>
                  <a:cubicBezTo>
                    <a:pt x="10686" y="10578"/>
                    <a:pt x="10686" y="10591"/>
                    <a:pt x="10680" y="10591"/>
                  </a:cubicBezTo>
                  <a:cubicBezTo>
                    <a:pt x="10621" y="10578"/>
                    <a:pt x="10524" y="10565"/>
                    <a:pt x="10400" y="10559"/>
                  </a:cubicBezTo>
                  <a:cubicBezTo>
                    <a:pt x="10270" y="10552"/>
                    <a:pt x="10173" y="10539"/>
                    <a:pt x="10114" y="10513"/>
                  </a:cubicBezTo>
                  <a:cubicBezTo>
                    <a:pt x="10082" y="10500"/>
                    <a:pt x="10062" y="10487"/>
                    <a:pt x="10056" y="10487"/>
                  </a:cubicBezTo>
                  <a:cubicBezTo>
                    <a:pt x="10049" y="10485"/>
                    <a:pt x="10043" y="10485"/>
                    <a:pt x="10037" y="10485"/>
                  </a:cubicBezTo>
                  <a:cubicBezTo>
                    <a:pt x="10020" y="10485"/>
                    <a:pt x="10007" y="10492"/>
                    <a:pt x="9997" y="10507"/>
                  </a:cubicBezTo>
                  <a:cubicBezTo>
                    <a:pt x="9984" y="10526"/>
                    <a:pt x="9984" y="10546"/>
                    <a:pt x="9997" y="10565"/>
                  </a:cubicBezTo>
                  <a:cubicBezTo>
                    <a:pt x="10017" y="10578"/>
                    <a:pt x="10036" y="10585"/>
                    <a:pt x="10056" y="10585"/>
                  </a:cubicBezTo>
                  <a:lnTo>
                    <a:pt x="10147" y="10734"/>
                  </a:lnTo>
                  <a:lnTo>
                    <a:pt x="10205" y="10799"/>
                  </a:lnTo>
                  <a:cubicBezTo>
                    <a:pt x="10218" y="10812"/>
                    <a:pt x="10225" y="10838"/>
                    <a:pt x="10238" y="10877"/>
                  </a:cubicBezTo>
                  <a:lnTo>
                    <a:pt x="10251" y="10955"/>
                  </a:lnTo>
                  <a:cubicBezTo>
                    <a:pt x="10108" y="10916"/>
                    <a:pt x="9997" y="10832"/>
                    <a:pt x="9932" y="10689"/>
                  </a:cubicBezTo>
                  <a:cubicBezTo>
                    <a:pt x="9921" y="10655"/>
                    <a:pt x="9904" y="10635"/>
                    <a:pt x="9883" y="10635"/>
                  </a:cubicBezTo>
                  <a:cubicBezTo>
                    <a:pt x="9880" y="10635"/>
                    <a:pt x="9877" y="10636"/>
                    <a:pt x="9873" y="10637"/>
                  </a:cubicBezTo>
                  <a:cubicBezTo>
                    <a:pt x="9854" y="10637"/>
                    <a:pt x="9841" y="10656"/>
                    <a:pt x="9841" y="10682"/>
                  </a:cubicBezTo>
                  <a:cubicBezTo>
                    <a:pt x="9841" y="10695"/>
                    <a:pt x="9847" y="10715"/>
                    <a:pt x="9854" y="10734"/>
                  </a:cubicBezTo>
                  <a:cubicBezTo>
                    <a:pt x="9880" y="10812"/>
                    <a:pt x="9886" y="10877"/>
                    <a:pt x="9880" y="10949"/>
                  </a:cubicBezTo>
                  <a:cubicBezTo>
                    <a:pt x="9873" y="10981"/>
                    <a:pt x="9867" y="11007"/>
                    <a:pt x="9854" y="11027"/>
                  </a:cubicBezTo>
                  <a:cubicBezTo>
                    <a:pt x="9828" y="11007"/>
                    <a:pt x="9815" y="10968"/>
                    <a:pt x="9802" y="10923"/>
                  </a:cubicBezTo>
                  <a:cubicBezTo>
                    <a:pt x="9789" y="10877"/>
                    <a:pt x="9782" y="10832"/>
                    <a:pt x="9789" y="10780"/>
                  </a:cubicBezTo>
                  <a:lnTo>
                    <a:pt x="9808" y="10611"/>
                  </a:lnTo>
                  <a:cubicBezTo>
                    <a:pt x="9808" y="10578"/>
                    <a:pt x="9808" y="10552"/>
                    <a:pt x="9815" y="10533"/>
                  </a:cubicBezTo>
                  <a:lnTo>
                    <a:pt x="9828" y="10494"/>
                  </a:lnTo>
                  <a:lnTo>
                    <a:pt x="9828" y="10396"/>
                  </a:lnTo>
                  <a:cubicBezTo>
                    <a:pt x="9828" y="10376"/>
                    <a:pt x="9834" y="10337"/>
                    <a:pt x="9854" y="10272"/>
                  </a:cubicBezTo>
                  <a:cubicBezTo>
                    <a:pt x="9867" y="10220"/>
                    <a:pt x="9873" y="10181"/>
                    <a:pt x="9860" y="10149"/>
                  </a:cubicBezTo>
                  <a:cubicBezTo>
                    <a:pt x="9860" y="10136"/>
                    <a:pt x="9854" y="10129"/>
                    <a:pt x="9860" y="10116"/>
                  </a:cubicBezTo>
                  <a:cubicBezTo>
                    <a:pt x="9860" y="10116"/>
                    <a:pt x="9867" y="10103"/>
                    <a:pt x="9873" y="10097"/>
                  </a:cubicBezTo>
                  <a:cubicBezTo>
                    <a:pt x="9919" y="10051"/>
                    <a:pt x="9984" y="10012"/>
                    <a:pt x="10075" y="9973"/>
                  </a:cubicBezTo>
                  <a:cubicBezTo>
                    <a:pt x="10166" y="9934"/>
                    <a:pt x="10264" y="9902"/>
                    <a:pt x="10374" y="9876"/>
                  </a:cubicBezTo>
                  <a:close/>
                  <a:moveTo>
                    <a:pt x="6862" y="10452"/>
                  </a:moveTo>
                  <a:cubicBezTo>
                    <a:pt x="6876" y="10452"/>
                    <a:pt x="6887" y="10453"/>
                    <a:pt x="6895" y="10455"/>
                  </a:cubicBezTo>
                  <a:lnTo>
                    <a:pt x="7220" y="10494"/>
                  </a:lnTo>
                  <a:cubicBezTo>
                    <a:pt x="7240" y="10497"/>
                    <a:pt x="7257" y="10498"/>
                    <a:pt x="7272" y="10498"/>
                  </a:cubicBezTo>
                  <a:cubicBezTo>
                    <a:pt x="7287" y="10498"/>
                    <a:pt x="7298" y="10497"/>
                    <a:pt x="7305" y="10494"/>
                  </a:cubicBezTo>
                  <a:cubicBezTo>
                    <a:pt x="7331" y="10611"/>
                    <a:pt x="7383" y="10760"/>
                    <a:pt x="7474" y="10949"/>
                  </a:cubicBezTo>
                  <a:cubicBezTo>
                    <a:pt x="7480" y="10968"/>
                    <a:pt x="7487" y="10981"/>
                    <a:pt x="7500" y="10994"/>
                  </a:cubicBezTo>
                  <a:cubicBezTo>
                    <a:pt x="7441" y="10981"/>
                    <a:pt x="7383" y="10968"/>
                    <a:pt x="7318" y="10962"/>
                  </a:cubicBezTo>
                  <a:cubicBezTo>
                    <a:pt x="7246" y="10955"/>
                    <a:pt x="7148" y="10949"/>
                    <a:pt x="7025" y="10949"/>
                  </a:cubicBezTo>
                  <a:cubicBezTo>
                    <a:pt x="6979" y="10948"/>
                    <a:pt x="6935" y="10947"/>
                    <a:pt x="6893" y="10947"/>
                  </a:cubicBezTo>
                  <a:cubicBezTo>
                    <a:pt x="6682" y="10947"/>
                    <a:pt x="6510" y="10961"/>
                    <a:pt x="6375" y="10988"/>
                  </a:cubicBezTo>
                  <a:lnTo>
                    <a:pt x="6212" y="11027"/>
                  </a:lnTo>
                  <a:cubicBezTo>
                    <a:pt x="6173" y="11033"/>
                    <a:pt x="6140" y="11040"/>
                    <a:pt x="6127" y="11053"/>
                  </a:cubicBezTo>
                  <a:cubicBezTo>
                    <a:pt x="6127" y="11007"/>
                    <a:pt x="6127" y="10949"/>
                    <a:pt x="6134" y="10877"/>
                  </a:cubicBezTo>
                  <a:cubicBezTo>
                    <a:pt x="6147" y="10747"/>
                    <a:pt x="6173" y="10617"/>
                    <a:pt x="6205" y="10487"/>
                  </a:cubicBezTo>
                  <a:lnTo>
                    <a:pt x="6218" y="10487"/>
                  </a:lnTo>
                  <a:cubicBezTo>
                    <a:pt x="6248" y="10490"/>
                    <a:pt x="6282" y="10492"/>
                    <a:pt x="6319" y="10492"/>
                  </a:cubicBezTo>
                  <a:cubicBezTo>
                    <a:pt x="6357" y="10492"/>
                    <a:pt x="6397" y="10490"/>
                    <a:pt x="6440" y="10487"/>
                  </a:cubicBezTo>
                  <a:lnTo>
                    <a:pt x="6700" y="10461"/>
                  </a:lnTo>
                  <a:cubicBezTo>
                    <a:pt x="6773" y="10456"/>
                    <a:pt x="6827" y="10452"/>
                    <a:pt x="6862" y="10452"/>
                  </a:cubicBezTo>
                  <a:close/>
                  <a:moveTo>
                    <a:pt x="9282" y="9368"/>
                  </a:moveTo>
                  <a:cubicBezTo>
                    <a:pt x="9282" y="9414"/>
                    <a:pt x="9275" y="9446"/>
                    <a:pt x="9269" y="9472"/>
                  </a:cubicBezTo>
                  <a:cubicBezTo>
                    <a:pt x="9256" y="9498"/>
                    <a:pt x="9230" y="9544"/>
                    <a:pt x="9191" y="9609"/>
                  </a:cubicBezTo>
                  <a:cubicBezTo>
                    <a:pt x="9152" y="9668"/>
                    <a:pt x="9132" y="9713"/>
                    <a:pt x="9132" y="9752"/>
                  </a:cubicBezTo>
                  <a:cubicBezTo>
                    <a:pt x="9126" y="9785"/>
                    <a:pt x="9132" y="9804"/>
                    <a:pt x="9145" y="9811"/>
                  </a:cubicBezTo>
                  <a:cubicBezTo>
                    <a:pt x="9152" y="9817"/>
                    <a:pt x="9161" y="9820"/>
                    <a:pt x="9174" y="9820"/>
                  </a:cubicBezTo>
                  <a:cubicBezTo>
                    <a:pt x="9187" y="9820"/>
                    <a:pt x="9204" y="9817"/>
                    <a:pt x="9223" y="9811"/>
                  </a:cubicBezTo>
                  <a:lnTo>
                    <a:pt x="9496" y="9746"/>
                  </a:lnTo>
                  <a:lnTo>
                    <a:pt x="9711" y="9746"/>
                  </a:lnTo>
                  <a:cubicBezTo>
                    <a:pt x="9730" y="9742"/>
                    <a:pt x="9752" y="9741"/>
                    <a:pt x="9773" y="9741"/>
                  </a:cubicBezTo>
                  <a:cubicBezTo>
                    <a:pt x="9794" y="9741"/>
                    <a:pt x="9815" y="9742"/>
                    <a:pt x="9834" y="9746"/>
                  </a:cubicBezTo>
                  <a:lnTo>
                    <a:pt x="9991" y="9765"/>
                  </a:lnTo>
                  <a:cubicBezTo>
                    <a:pt x="9939" y="9785"/>
                    <a:pt x="9880" y="9817"/>
                    <a:pt x="9815" y="9869"/>
                  </a:cubicBezTo>
                  <a:cubicBezTo>
                    <a:pt x="9730" y="9928"/>
                    <a:pt x="9672" y="9960"/>
                    <a:pt x="9646" y="9980"/>
                  </a:cubicBezTo>
                  <a:lnTo>
                    <a:pt x="9587" y="10012"/>
                  </a:lnTo>
                  <a:lnTo>
                    <a:pt x="9574" y="10012"/>
                  </a:lnTo>
                  <a:cubicBezTo>
                    <a:pt x="9555" y="10012"/>
                    <a:pt x="9542" y="10019"/>
                    <a:pt x="9535" y="10032"/>
                  </a:cubicBezTo>
                  <a:cubicBezTo>
                    <a:pt x="9522" y="10051"/>
                    <a:pt x="9529" y="10077"/>
                    <a:pt x="9548" y="10123"/>
                  </a:cubicBezTo>
                  <a:cubicBezTo>
                    <a:pt x="9574" y="10168"/>
                    <a:pt x="9587" y="10240"/>
                    <a:pt x="9594" y="10331"/>
                  </a:cubicBezTo>
                  <a:cubicBezTo>
                    <a:pt x="9600" y="10591"/>
                    <a:pt x="9535" y="10832"/>
                    <a:pt x="9405" y="11040"/>
                  </a:cubicBezTo>
                  <a:cubicBezTo>
                    <a:pt x="9379" y="11085"/>
                    <a:pt x="9353" y="11118"/>
                    <a:pt x="9334" y="11131"/>
                  </a:cubicBezTo>
                  <a:cubicBezTo>
                    <a:pt x="9301" y="11150"/>
                    <a:pt x="9256" y="11157"/>
                    <a:pt x="9210" y="11157"/>
                  </a:cubicBezTo>
                  <a:cubicBezTo>
                    <a:pt x="9145" y="11150"/>
                    <a:pt x="9048" y="11131"/>
                    <a:pt x="8924" y="11085"/>
                  </a:cubicBezTo>
                  <a:lnTo>
                    <a:pt x="8644" y="10975"/>
                  </a:lnTo>
                  <a:cubicBezTo>
                    <a:pt x="8521" y="10929"/>
                    <a:pt x="8436" y="10890"/>
                    <a:pt x="8384" y="10858"/>
                  </a:cubicBezTo>
                  <a:cubicBezTo>
                    <a:pt x="8293" y="10806"/>
                    <a:pt x="8215" y="10734"/>
                    <a:pt x="8163" y="10656"/>
                  </a:cubicBezTo>
                  <a:cubicBezTo>
                    <a:pt x="8144" y="10630"/>
                    <a:pt x="8137" y="10611"/>
                    <a:pt x="8137" y="10598"/>
                  </a:cubicBezTo>
                  <a:cubicBezTo>
                    <a:pt x="8144" y="10591"/>
                    <a:pt x="8157" y="10572"/>
                    <a:pt x="8176" y="10552"/>
                  </a:cubicBezTo>
                  <a:cubicBezTo>
                    <a:pt x="8196" y="10533"/>
                    <a:pt x="8202" y="10520"/>
                    <a:pt x="8202" y="10507"/>
                  </a:cubicBezTo>
                  <a:cubicBezTo>
                    <a:pt x="8241" y="10526"/>
                    <a:pt x="8267" y="10559"/>
                    <a:pt x="8274" y="10604"/>
                  </a:cubicBezTo>
                  <a:cubicBezTo>
                    <a:pt x="8274" y="10624"/>
                    <a:pt x="8280" y="10656"/>
                    <a:pt x="8287" y="10695"/>
                  </a:cubicBezTo>
                  <a:cubicBezTo>
                    <a:pt x="8297" y="10722"/>
                    <a:pt x="8313" y="10736"/>
                    <a:pt x="8336" y="10736"/>
                  </a:cubicBezTo>
                  <a:cubicBezTo>
                    <a:pt x="8341" y="10736"/>
                    <a:pt x="8346" y="10735"/>
                    <a:pt x="8352" y="10734"/>
                  </a:cubicBezTo>
                  <a:cubicBezTo>
                    <a:pt x="8391" y="10669"/>
                    <a:pt x="8423" y="10604"/>
                    <a:pt x="8449" y="10539"/>
                  </a:cubicBezTo>
                  <a:cubicBezTo>
                    <a:pt x="8462" y="10546"/>
                    <a:pt x="8482" y="10565"/>
                    <a:pt x="8501" y="10604"/>
                  </a:cubicBezTo>
                  <a:lnTo>
                    <a:pt x="8592" y="10812"/>
                  </a:lnTo>
                  <a:cubicBezTo>
                    <a:pt x="8620" y="10868"/>
                    <a:pt x="8648" y="10900"/>
                    <a:pt x="8680" y="10900"/>
                  </a:cubicBezTo>
                  <a:cubicBezTo>
                    <a:pt x="8685" y="10900"/>
                    <a:pt x="8691" y="10899"/>
                    <a:pt x="8696" y="10897"/>
                  </a:cubicBezTo>
                  <a:lnTo>
                    <a:pt x="8820" y="10643"/>
                  </a:lnTo>
                  <a:cubicBezTo>
                    <a:pt x="8911" y="10741"/>
                    <a:pt x="8989" y="10838"/>
                    <a:pt x="9061" y="10942"/>
                  </a:cubicBezTo>
                  <a:cubicBezTo>
                    <a:pt x="9085" y="10981"/>
                    <a:pt x="9113" y="11002"/>
                    <a:pt x="9139" y="11002"/>
                  </a:cubicBezTo>
                  <a:cubicBezTo>
                    <a:pt x="9148" y="11002"/>
                    <a:pt x="9156" y="10999"/>
                    <a:pt x="9165" y="10994"/>
                  </a:cubicBezTo>
                  <a:cubicBezTo>
                    <a:pt x="9165" y="10994"/>
                    <a:pt x="9178" y="10981"/>
                    <a:pt x="9197" y="10962"/>
                  </a:cubicBezTo>
                  <a:cubicBezTo>
                    <a:pt x="9236" y="10884"/>
                    <a:pt x="9249" y="10754"/>
                    <a:pt x="9249" y="10572"/>
                  </a:cubicBezTo>
                  <a:cubicBezTo>
                    <a:pt x="9236" y="10396"/>
                    <a:pt x="9210" y="10272"/>
                    <a:pt x="9165" y="10194"/>
                  </a:cubicBezTo>
                  <a:cubicBezTo>
                    <a:pt x="9145" y="10155"/>
                    <a:pt x="9093" y="10103"/>
                    <a:pt x="9022" y="10038"/>
                  </a:cubicBezTo>
                  <a:lnTo>
                    <a:pt x="8943" y="9960"/>
                  </a:lnTo>
                  <a:cubicBezTo>
                    <a:pt x="8914" y="9931"/>
                    <a:pt x="8889" y="9916"/>
                    <a:pt x="8864" y="9916"/>
                  </a:cubicBezTo>
                  <a:cubicBezTo>
                    <a:pt x="8856" y="9916"/>
                    <a:pt x="8848" y="9918"/>
                    <a:pt x="8839" y="9921"/>
                  </a:cubicBezTo>
                  <a:cubicBezTo>
                    <a:pt x="8826" y="9928"/>
                    <a:pt x="8813" y="9947"/>
                    <a:pt x="8800" y="9980"/>
                  </a:cubicBezTo>
                  <a:cubicBezTo>
                    <a:pt x="8781" y="10012"/>
                    <a:pt x="8768" y="10025"/>
                    <a:pt x="8755" y="10032"/>
                  </a:cubicBezTo>
                  <a:cubicBezTo>
                    <a:pt x="8735" y="10032"/>
                    <a:pt x="8716" y="10032"/>
                    <a:pt x="8696" y="10019"/>
                  </a:cubicBezTo>
                  <a:cubicBezTo>
                    <a:pt x="8644" y="9980"/>
                    <a:pt x="8599" y="9934"/>
                    <a:pt x="8566" y="9876"/>
                  </a:cubicBezTo>
                  <a:cubicBezTo>
                    <a:pt x="8543" y="9835"/>
                    <a:pt x="8520" y="9810"/>
                    <a:pt x="8491" y="9810"/>
                  </a:cubicBezTo>
                  <a:cubicBezTo>
                    <a:pt x="8488" y="9810"/>
                    <a:pt x="8485" y="9810"/>
                    <a:pt x="8482" y="9811"/>
                  </a:cubicBezTo>
                  <a:cubicBezTo>
                    <a:pt x="8469" y="9811"/>
                    <a:pt x="8456" y="9817"/>
                    <a:pt x="8443" y="9837"/>
                  </a:cubicBezTo>
                  <a:lnTo>
                    <a:pt x="8332" y="9941"/>
                  </a:lnTo>
                  <a:cubicBezTo>
                    <a:pt x="8300" y="9902"/>
                    <a:pt x="8280" y="9863"/>
                    <a:pt x="8280" y="9817"/>
                  </a:cubicBezTo>
                  <a:cubicBezTo>
                    <a:pt x="8274" y="9778"/>
                    <a:pt x="8267" y="9752"/>
                    <a:pt x="8261" y="9746"/>
                  </a:cubicBezTo>
                  <a:cubicBezTo>
                    <a:pt x="8254" y="9741"/>
                    <a:pt x="8246" y="9739"/>
                    <a:pt x="8237" y="9739"/>
                  </a:cubicBezTo>
                  <a:cubicBezTo>
                    <a:pt x="8222" y="9739"/>
                    <a:pt x="8204" y="9746"/>
                    <a:pt x="8183" y="9759"/>
                  </a:cubicBezTo>
                  <a:lnTo>
                    <a:pt x="7994" y="9876"/>
                  </a:lnTo>
                  <a:cubicBezTo>
                    <a:pt x="8013" y="9785"/>
                    <a:pt x="8046" y="9707"/>
                    <a:pt x="8105" y="9642"/>
                  </a:cubicBezTo>
                  <a:cubicBezTo>
                    <a:pt x="8124" y="9616"/>
                    <a:pt x="8150" y="9596"/>
                    <a:pt x="8170" y="9590"/>
                  </a:cubicBezTo>
                  <a:cubicBezTo>
                    <a:pt x="8181" y="9584"/>
                    <a:pt x="8197" y="9580"/>
                    <a:pt x="8216" y="9580"/>
                  </a:cubicBezTo>
                  <a:cubicBezTo>
                    <a:pt x="8240" y="9580"/>
                    <a:pt x="8270" y="9585"/>
                    <a:pt x="8306" y="9596"/>
                  </a:cubicBezTo>
                  <a:lnTo>
                    <a:pt x="8878" y="9752"/>
                  </a:lnTo>
                  <a:cubicBezTo>
                    <a:pt x="8885" y="9755"/>
                    <a:pt x="8890" y="9757"/>
                    <a:pt x="8895" y="9757"/>
                  </a:cubicBezTo>
                  <a:cubicBezTo>
                    <a:pt x="8900" y="9757"/>
                    <a:pt x="8904" y="9755"/>
                    <a:pt x="8911" y="9752"/>
                  </a:cubicBezTo>
                  <a:lnTo>
                    <a:pt x="8943" y="9759"/>
                  </a:lnTo>
                  <a:lnTo>
                    <a:pt x="9028" y="9616"/>
                  </a:lnTo>
                  <a:lnTo>
                    <a:pt x="9093" y="9531"/>
                  </a:lnTo>
                  <a:lnTo>
                    <a:pt x="9282" y="9368"/>
                  </a:lnTo>
                  <a:close/>
                  <a:moveTo>
                    <a:pt x="7727" y="8009"/>
                  </a:moveTo>
                  <a:cubicBezTo>
                    <a:pt x="7786" y="8009"/>
                    <a:pt x="7851" y="8016"/>
                    <a:pt x="7909" y="8022"/>
                  </a:cubicBezTo>
                  <a:cubicBezTo>
                    <a:pt x="7922" y="8042"/>
                    <a:pt x="7922" y="8068"/>
                    <a:pt x="7903" y="8094"/>
                  </a:cubicBezTo>
                  <a:cubicBezTo>
                    <a:pt x="7890" y="8113"/>
                    <a:pt x="7870" y="8126"/>
                    <a:pt x="7844" y="8139"/>
                  </a:cubicBezTo>
                  <a:cubicBezTo>
                    <a:pt x="7526" y="8328"/>
                    <a:pt x="7200" y="8575"/>
                    <a:pt x="6875" y="8874"/>
                  </a:cubicBezTo>
                  <a:cubicBezTo>
                    <a:pt x="6635" y="9102"/>
                    <a:pt x="6355" y="9388"/>
                    <a:pt x="6036" y="9752"/>
                  </a:cubicBezTo>
                  <a:cubicBezTo>
                    <a:pt x="5770" y="10045"/>
                    <a:pt x="5581" y="10292"/>
                    <a:pt x="5464" y="10494"/>
                  </a:cubicBezTo>
                  <a:cubicBezTo>
                    <a:pt x="5425" y="10559"/>
                    <a:pt x="5334" y="10747"/>
                    <a:pt x="5191" y="11059"/>
                  </a:cubicBezTo>
                  <a:cubicBezTo>
                    <a:pt x="5158" y="11118"/>
                    <a:pt x="5132" y="11157"/>
                    <a:pt x="5106" y="11163"/>
                  </a:cubicBezTo>
                  <a:cubicBezTo>
                    <a:pt x="5094" y="11169"/>
                    <a:pt x="5081" y="11172"/>
                    <a:pt x="5066" y="11172"/>
                  </a:cubicBezTo>
                  <a:cubicBezTo>
                    <a:pt x="5034" y="11172"/>
                    <a:pt x="4995" y="11158"/>
                    <a:pt x="4950" y="11131"/>
                  </a:cubicBezTo>
                  <a:cubicBezTo>
                    <a:pt x="4755" y="11033"/>
                    <a:pt x="4567" y="10968"/>
                    <a:pt x="4391" y="10942"/>
                  </a:cubicBezTo>
                  <a:cubicBezTo>
                    <a:pt x="4325" y="10932"/>
                    <a:pt x="4261" y="10927"/>
                    <a:pt x="4199" y="10927"/>
                  </a:cubicBezTo>
                  <a:cubicBezTo>
                    <a:pt x="4060" y="10927"/>
                    <a:pt x="3931" y="10953"/>
                    <a:pt x="3819" y="11007"/>
                  </a:cubicBezTo>
                  <a:cubicBezTo>
                    <a:pt x="3784" y="11027"/>
                    <a:pt x="3753" y="11036"/>
                    <a:pt x="3729" y="11036"/>
                  </a:cubicBezTo>
                  <a:cubicBezTo>
                    <a:pt x="3721" y="11036"/>
                    <a:pt x="3714" y="11035"/>
                    <a:pt x="3708" y="11033"/>
                  </a:cubicBezTo>
                  <a:cubicBezTo>
                    <a:pt x="3682" y="11027"/>
                    <a:pt x="3663" y="11001"/>
                    <a:pt x="3643" y="10968"/>
                  </a:cubicBezTo>
                  <a:cubicBezTo>
                    <a:pt x="3617" y="10910"/>
                    <a:pt x="3604" y="10845"/>
                    <a:pt x="3617" y="10767"/>
                  </a:cubicBezTo>
                  <a:cubicBezTo>
                    <a:pt x="3780" y="10702"/>
                    <a:pt x="3942" y="10663"/>
                    <a:pt x="4111" y="10656"/>
                  </a:cubicBezTo>
                  <a:cubicBezTo>
                    <a:pt x="4126" y="10656"/>
                    <a:pt x="4141" y="10655"/>
                    <a:pt x="4156" y="10655"/>
                  </a:cubicBezTo>
                  <a:cubicBezTo>
                    <a:pt x="4345" y="10655"/>
                    <a:pt x="4514" y="10694"/>
                    <a:pt x="4671" y="10767"/>
                  </a:cubicBezTo>
                  <a:cubicBezTo>
                    <a:pt x="4716" y="10793"/>
                    <a:pt x="4788" y="10832"/>
                    <a:pt x="4885" y="10884"/>
                  </a:cubicBezTo>
                  <a:cubicBezTo>
                    <a:pt x="4919" y="10893"/>
                    <a:pt x="4945" y="10899"/>
                    <a:pt x="4964" y="10899"/>
                  </a:cubicBezTo>
                  <a:cubicBezTo>
                    <a:pt x="4971" y="10899"/>
                    <a:pt x="4978" y="10898"/>
                    <a:pt x="4983" y="10897"/>
                  </a:cubicBezTo>
                  <a:cubicBezTo>
                    <a:pt x="5002" y="10884"/>
                    <a:pt x="5022" y="10864"/>
                    <a:pt x="5035" y="10832"/>
                  </a:cubicBezTo>
                  <a:cubicBezTo>
                    <a:pt x="5295" y="10337"/>
                    <a:pt x="5614" y="9882"/>
                    <a:pt x="5984" y="9479"/>
                  </a:cubicBezTo>
                  <a:cubicBezTo>
                    <a:pt x="6101" y="9349"/>
                    <a:pt x="6309" y="9141"/>
                    <a:pt x="6615" y="8848"/>
                  </a:cubicBezTo>
                  <a:cubicBezTo>
                    <a:pt x="6732" y="8738"/>
                    <a:pt x="6836" y="8647"/>
                    <a:pt x="6921" y="8581"/>
                  </a:cubicBezTo>
                  <a:cubicBezTo>
                    <a:pt x="7005" y="8510"/>
                    <a:pt x="7135" y="8419"/>
                    <a:pt x="7292" y="8321"/>
                  </a:cubicBezTo>
                  <a:cubicBezTo>
                    <a:pt x="7493" y="8198"/>
                    <a:pt x="7623" y="8113"/>
                    <a:pt x="7682" y="8068"/>
                  </a:cubicBezTo>
                  <a:cubicBezTo>
                    <a:pt x="7714" y="8048"/>
                    <a:pt x="7727" y="8029"/>
                    <a:pt x="7727" y="8009"/>
                  </a:cubicBezTo>
                  <a:close/>
                  <a:moveTo>
                    <a:pt x="10504" y="9765"/>
                  </a:moveTo>
                  <a:cubicBezTo>
                    <a:pt x="10498" y="9765"/>
                    <a:pt x="10478" y="9765"/>
                    <a:pt x="10459" y="9772"/>
                  </a:cubicBezTo>
                  <a:lnTo>
                    <a:pt x="10192" y="9856"/>
                  </a:lnTo>
                  <a:cubicBezTo>
                    <a:pt x="10095" y="9889"/>
                    <a:pt x="10017" y="9921"/>
                    <a:pt x="9971" y="9947"/>
                  </a:cubicBezTo>
                  <a:cubicBezTo>
                    <a:pt x="9886" y="9993"/>
                    <a:pt x="9828" y="10045"/>
                    <a:pt x="9789" y="10103"/>
                  </a:cubicBezTo>
                  <a:cubicBezTo>
                    <a:pt x="9776" y="10129"/>
                    <a:pt x="9769" y="10142"/>
                    <a:pt x="9769" y="10162"/>
                  </a:cubicBezTo>
                  <a:lnTo>
                    <a:pt x="9776" y="10201"/>
                  </a:lnTo>
                  <a:lnTo>
                    <a:pt x="9769" y="10259"/>
                  </a:lnTo>
                  <a:cubicBezTo>
                    <a:pt x="9756" y="10311"/>
                    <a:pt x="9750" y="10357"/>
                    <a:pt x="9750" y="10409"/>
                  </a:cubicBezTo>
                  <a:lnTo>
                    <a:pt x="9704" y="10838"/>
                  </a:lnTo>
                  <a:cubicBezTo>
                    <a:pt x="9704" y="10864"/>
                    <a:pt x="9704" y="10884"/>
                    <a:pt x="9711" y="10910"/>
                  </a:cubicBezTo>
                  <a:cubicBezTo>
                    <a:pt x="9724" y="10949"/>
                    <a:pt x="9737" y="10994"/>
                    <a:pt x="9756" y="11040"/>
                  </a:cubicBezTo>
                  <a:lnTo>
                    <a:pt x="9802" y="11137"/>
                  </a:lnTo>
                  <a:cubicBezTo>
                    <a:pt x="9815" y="11157"/>
                    <a:pt x="9821" y="11170"/>
                    <a:pt x="9834" y="11176"/>
                  </a:cubicBezTo>
                  <a:cubicBezTo>
                    <a:pt x="9840" y="11180"/>
                    <a:pt x="9845" y="11181"/>
                    <a:pt x="9851" y="11181"/>
                  </a:cubicBezTo>
                  <a:cubicBezTo>
                    <a:pt x="9867" y="11181"/>
                    <a:pt x="9887" y="11168"/>
                    <a:pt x="9906" y="11144"/>
                  </a:cubicBezTo>
                  <a:cubicBezTo>
                    <a:pt x="9939" y="11092"/>
                    <a:pt x="9958" y="11001"/>
                    <a:pt x="9958" y="10871"/>
                  </a:cubicBezTo>
                  <a:cubicBezTo>
                    <a:pt x="10043" y="10962"/>
                    <a:pt x="10153" y="11020"/>
                    <a:pt x="10277" y="11046"/>
                  </a:cubicBezTo>
                  <a:cubicBezTo>
                    <a:pt x="10284" y="11048"/>
                    <a:pt x="10291" y="11049"/>
                    <a:pt x="10297" y="11049"/>
                  </a:cubicBezTo>
                  <a:cubicBezTo>
                    <a:pt x="10310" y="11049"/>
                    <a:pt x="10320" y="11044"/>
                    <a:pt x="10329" y="11040"/>
                  </a:cubicBezTo>
                  <a:cubicBezTo>
                    <a:pt x="10335" y="11033"/>
                    <a:pt x="10342" y="11014"/>
                    <a:pt x="10342" y="10988"/>
                  </a:cubicBezTo>
                  <a:cubicBezTo>
                    <a:pt x="10329" y="10845"/>
                    <a:pt x="10270" y="10728"/>
                    <a:pt x="10173" y="10624"/>
                  </a:cubicBezTo>
                  <a:lnTo>
                    <a:pt x="10173" y="10624"/>
                  </a:lnTo>
                  <a:lnTo>
                    <a:pt x="10524" y="10643"/>
                  </a:lnTo>
                  <a:cubicBezTo>
                    <a:pt x="10576" y="10643"/>
                    <a:pt x="10621" y="10650"/>
                    <a:pt x="10654" y="10663"/>
                  </a:cubicBezTo>
                  <a:cubicBezTo>
                    <a:pt x="10667" y="10669"/>
                    <a:pt x="10686" y="10676"/>
                    <a:pt x="10712" y="10689"/>
                  </a:cubicBezTo>
                  <a:cubicBezTo>
                    <a:pt x="10725" y="10692"/>
                    <a:pt x="10737" y="10694"/>
                    <a:pt x="10747" y="10694"/>
                  </a:cubicBezTo>
                  <a:cubicBezTo>
                    <a:pt x="10756" y="10694"/>
                    <a:pt x="10764" y="10692"/>
                    <a:pt x="10771" y="10689"/>
                  </a:cubicBezTo>
                  <a:cubicBezTo>
                    <a:pt x="10784" y="10689"/>
                    <a:pt x="10784" y="10682"/>
                    <a:pt x="10784" y="10669"/>
                  </a:cubicBezTo>
                  <a:cubicBezTo>
                    <a:pt x="10784" y="10656"/>
                    <a:pt x="10777" y="10650"/>
                    <a:pt x="10771" y="10643"/>
                  </a:cubicBezTo>
                  <a:lnTo>
                    <a:pt x="10732" y="10598"/>
                  </a:lnTo>
                  <a:cubicBezTo>
                    <a:pt x="10732" y="10559"/>
                    <a:pt x="10725" y="10533"/>
                    <a:pt x="10706" y="10526"/>
                  </a:cubicBezTo>
                  <a:cubicBezTo>
                    <a:pt x="10719" y="10513"/>
                    <a:pt x="10712" y="10500"/>
                    <a:pt x="10699" y="10474"/>
                  </a:cubicBezTo>
                  <a:cubicBezTo>
                    <a:pt x="10634" y="10383"/>
                    <a:pt x="10556" y="10311"/>
                    <a:pt x="10452" y="10259"/>
                  </a:cubicBezTo>
                  <a:cubicBezTo>
                    <a:pt x="10365" y="10213"/>
                    <a:pt x="10266" y="10187"/>
                    <a:pt x="10167" y="10187"/>
                  </a:cubicBezTo>
                  <a:cubicBezTo>
                    <a:pt x="10156" y="10187"/>
                    <a:pt x="10145" y="10187"/>
                    <a:pt x="10134" y="10188"/>
                  </a:cubicBezTo>
                  <a:lnTo>
                    <a:pt x="10485" y="9856"/>
                  </a:lnTo>
                  <a:lnTo>
                    <a:pt x="10517" y="9811"/>
                  </a:lnTo>
                  <a:cubicBezTo>
                    <a:pt x="10524" y="9791"/>
                    <a:pt x="10517" y="9772"/>
                    <a:pt x="10504" y="9765"/>
                  </a:cubicBezTo>
                  <a:close/>
                  <a:moveTo>
                    <a:pt x="9300" y="9281"/>
                  </a:moveTo>
                  <a:cubicBezTo>
                    <a:pt x="9288" y="9281"/>
                    <a:pt x="9275" y="9284"/>
                    <a:pt x="9262" y="9290"/>
                  </a:cubicBezTo>
                  <a:cubicBezTo>
                    <a:pt x="9236" y="9303"/>
                    <a:pt x="9210" y="9329"/>
                    <a:pt x="9184" y="9355"/>
                  </a:cubicBezTo>
                  <a:cubicBezTo>
                    <a:pt x="9093" y="9433"/>
                    <a:pt x="9035" y="9498"/>
                    <a:pt x="8995" y="9538"/>
                  </a:cubicBezTo>
                  <a:cubicBezTo>
                    <a:pt x="8969" y="9564"/>
                    <a:pt x="8956" y="9583"/>
                    <a:pt x="8956" y="9596"/>
                  </a:cubicBezTo>
                  <a:cubicBezTo>
                    <a:pt x="8950" y="9622"/>
                    <a:pt x="8943" y="9635"/>
                    <a:pt x="8943" y="9635"/>
                  </a:cubicBezTo>
                  <a:cubicBezTo>
                    <a:pt x="8930" y="9655"/>
                    <a:pt x="8917" y="9668"/>
                    <a:pt x="8911" y="9674"/>
                  </a:cubicBezTo>
                  <a:cubicBezTo>
                    <a:pt x="8904" y="9687"/>
                    <a:pt x="8904" y="9694"/>
                    <a:pt x="8904" y="9707"/>
                  </a:cubicBezTo>
                  <a:cubicBezTo>
                    <a:pt x="8878" y="9687"/>
                    <a:pt x="8852" y="9674"/>
                    <a:pt x="8820" y="9661"/>
                  </a:cubicBezTo>
                  <a:cubicBezTo>
                    <a:pt x="8813" y="9661"/>
                    <a:pt x="8761" y="9648"/>
                    <a:pt x="8677" y="9629"/>
                  </a:cubicBezTo>
                  <a:cubicBezTo>
                    <a:pt x="8631" y="9622"/>
                    <a:pt x="8560" y="9596"/>
                    <a:pt x="8462" y="9564"/>
                  </a:cubicBezTo>
                  <a:cubicBezTo>
                    <a:pt x="8371" y="9538"/>
                    <a:pt x="8300" y="9518"/>
                    <a:pt x="8248" y="9512"/>
                  </a:cubicBezTo>
                  <a:cubicBezTo>
                    <a:pt x="8228" y="9507"/>
                    <a:pt x="8210" y="9504"/>
                    <a:pt x="8193" y="9504"/>
                  </a:cubicBezTo>
                  <a:cubicBezTo>
                    <a:pt x="8166" y="9504"/>
                    <a:pt x="8142" y="9510"/>
                    <a:pt x="8118" y="9518"/>
                  </a:cubicBezTo>
                  <a:cubicBezTo>
                    <a:pt x="8098" y="9531"/>
                    <a:pt x="8072" y="9557"/>
                    <a:pt x="8039" y="9596"/>
                  </a:cubicBezTo>
                  <a:cubicBezTo>
                    <a:pt x="7961" y="9707"/>
                    <a:pt x="7909" y="9824"/>
                    <a:pt x="7890" y="9960"/>
                  </a:cubicBezTo>
                  <a:cubicBezTo>
                    <a:pt x="7883" y="9986"/>
                    <a:pt x="7883" y="9999"/>
                    <a:pt x="7896" y="10012"/>
                  </a:cubicBezTo>
                  <a:cubicBezTo>
                    <a:pt x="7901" y="10017"/>
                    <a:pt x="7907" y="10019"/>
                    <a:pt x="7914" y="10019"/>
                  </a:cubicBezTo>
                  <a:cubicBezTo>
                    <a:pt x="7925" y="10019"/>
                    <a:pt x="7939" y="10014"/>
                    <a:pt x="7955" y="10006"/>
                  </a:cubicBezTo>
                  <a:lnTo>
                    <a:pt x="8196" y="9863"/>
                  </a:lnTo>
                  <a:cubicBezTo>
                    <a:pt x="8209" y="9921"/>
                    <a:pt x="8235" y="9973"/>
                    <a:pt x="8280" y="10019"/>
                  </a:cubicBezTo>
                  <a:cubicBezTo>
                    <a:pt x="8302" y="10040"/>
                    <a:pt x="8319" y="10053"/>
                    <a:pt x="8335" y="10053"/>
                  </a:cubicBezTo>
                  <a:cubicBezTo>
                    <a:pt x="8338" y="10053"/>
                    <a:pt x="8342" y="10052"/>
                    <a:pt x="8345" y="10051"/>
                  </a:cubicBezTo>
                  <a:cubicBezTo>
                    <a:pt x="8365" y="10051"/>
                    <a:pt x="8391" y="10032"/>
                    <a:pt x="8417" y="9993"/>
                  </a:cubicBezTo>
                  <a:cubicBezTo>
                    <a:pt x="8436" y="9954"/>
                    <a:pt x="8462" y="9934"/>
                    <a:pt x="8482" y="9928"/>
                  </a:cubicBezTo>
                  <a:cubicBezTo>
                    <a:pt x="8527" y="9993"/>
                    <a:pt x="8586" y="10051"/>
                    <a:pt x="8657" y="10103"/>
                  </a:cubicBezTo>
                  <a:cubicBezTo>
                    <a:pt x="8701" y="10133"/>
                    <a:pt x="8738" y="10147"/>
                    <a:pt x="8773" y="10147"/>
                  </a:cubicBezTo>
                  <a:cubicBezTo>
                    <a:pt x="8784" y="10147"/>
                    <a:pt x="8796" y="10146"/>
                    <a:pt x="8807" y="10142"/>
                  </a:cubicBezTo>
                  <a:cubicBezTo>
                    <a:pt x="8826" y="10090"/>
                    <a:pt x="8852" y="10064"/>
                    <a:pt x="8885" y="10064"/>
                  </a:cubicBezTo>
                  <a:cubicBezTo>
                    <a:pt x="8904" y="10064"/>
                    <a:pt x="8924" y="10077"/>
                    <a:pt x="8937" y="10090"/>
                  </a:cubicBezTo>
                  <a:cubicBezTo>
                    <a:pt x="9015" y="10155"/>
                    <a:pt x="9074" y="10227"/>
                    <a:pt x="9106" y="10305"/>
                  </a:cubicBezTo>
                  <a:cubicBezTo>
                    <a:pt x="9126" y="10350"/>
                    <a:pt x="9145" y="10435"/>
                    <a:pt x="9158" y="10552"/>
                  </a:cubicBezTo>
                  <a:cubicBezTo>
                    <a:pt x="9171" y="10689"/>
                    <a:pt x="9158" y="10786"/>
                    <a:pt x="9126" y="10851"/>
                  </a:cubicBezTo>
                  <a:lnTo>
                    <a:pt x="9002" y="10695"/>
                  </a:lnTo>
                  <a:cubicBezTo>
                    <a:pt x="8950" y="10630"/>
                    <a:pt x="8911" y="10585"/>
                    <a:pt x="8878" y="10559"/>
                  </a:cubicBezTo>
                  <a:cubicBezTo>
                    <a:pt x="8852" y="10539"/>
                    <a:pt x="8826" y="10533"/>
                    <a:pt x="8807" y="10533"/>
                  </a:cubicBezTo>
                  <a:cubicBezTo>
                    <a:pt x="8774" y="10533"/>
                    <a:pt x="8742" y="10559"/>
                    <a:pt x="8729" y="10604"/>
                  </a:cubicBezTo>
                  <a:cubicBezTo>
                    <a:pt x="8703" y="10663"/>
                    <a:pt x="8683" y="10702"/>
                    <a:pt x="8677" y="10708"/>
                  </a:cubicBezTo>
                  <a:cubicBezTo>
                    <a:pt x="8638" y="10669"/>
                    <a:pt x="8605" y="10624"/>
                    <a:pt x="8586" y="10572"/>
                  </a:cubicBezTo>
                  <a:cubicBezTo>
                    <a:pt x="8566" y="10526"/>
                    <a:pt x="8553" y="10494"/>
                    <a:pt x="8540" y="10474"/>
                  </a:cubicBezTo>
                  <a:cubicBezTo>
                    <a:pt x="8514" y="10435"/>
                    <a:pt x="8488" y="10422"/>
                    <a:pt x="8449" y="10422"/>
                  </a:cubicBezTo>
                  <a:cubicBezTo>
                    <a:pt x="8417" y="10422"/>
                    <a:pt x="8384" y="10461"/>
                    <a:pt x="8345" y="10526"/>
                  </a:cubicBezTo>
                  <a:cubicBezTo>
                    <a:pt x="8332" y="10513"/>
                    <a:pt x="8319" y="10494"/>
                    <a:pt x="8306" y="10474"/>
                  </a:cubicBezTo>
                  <a:cubicBezTo>
                    <a:pt x="8287" y="10435"/>
                    <a:pt x="8280" y="10415"/>
                    <a:pt x="8280" y="10415"/>
                  </a:cubicBezTo>
                  <a:cubicBezTo>
                    <a:pt x="8261" y="10396"/>
                    <a:pt x="8248" y="10383"/>
                    <a:pt x="8228" y="10370"/>
                  </a:cubicBezTo>
                  <a:cubicBezTo>
                    <a:pt x="8215" y="10363"/>
                    <a:pt x="8204" y="10360"/>
                    <a:pt x="8193" y="10360"/>
                  </a:cubicBezTo>
                  <a:cubicBezTo>
                    <a:pt x="8183" y="10360"/>
                    <a:pt x="8173" y="10363"/>
                    <a:pt x="8163" y="10370"/>
                  </a:cubicBezTo>
                  <a:cubicBezTo>
                    <a:pt x="8150" y="10376"/>
                    <a:pt x="8137" y="10396"/>
                    <a:pt x="8131" y="10428"/>
                  </a:cubicBezTo>
                  <a:cubicBezTo>
                    <a:pt x="8118" y="10461"/>
                    <a:pt x="8111" y="10481"/>
                    <a:pt x="8105" y="10487"/>
                  </a:cubicBezTo>
                  <a:cubicBezTo>
                    <a:pt x="8072" y="10513"/>
                    <a:pt x="8052" y="10533"/>
                    <a:pt x="8039" y="10546"/>
                  </a:cubicBezTo>
                  <a:cubicBezTo>
                    <a:pt x="8020" y="10578"/>
                    <a:pt x="8026" y="10617"/>
                    <a:pt x="8052" y="10663"/>
                  </a:cubicBezTo>
                  <a:cubicBezTo>
                    <a:pt x="8078" y="10715"/>
                    <a:pt x="8111" y="10754"/>
                    <a:pt x="8157" y="10793"/>
                  </a:cubicBezTo>
                  <a:lnTo>
                    <a:pt x="8371" y="10962"/>
                  </a:lnTo>
                  <a:cubicBezTo>
                    <a:pt x="8410" y="10988"/>
                    <a:pt x="8456" y="11007"/>
                    <a:pt x="8514" y="11027"/>
                  </a:cubicBezTo>
                  <a:lnTo>
                    <a:pt x="8950" y="11189"/>
                  </a:lnTo>
                  <a:cubicBezTo>
                    <a:pt x="9054" y="11228"/>
                    <a:pt x="9132" y="11248"/>
                    <a:pt x="9184" y="11248"/>
                  </a:cubicBezTo>
                  <a:cubicBezTo>
                    <a:pt x="9203" y="11250"/>
                    <a:pt x="9222" y="11252"/>
                    <a:pt x="9239" y="11252"/>
                  </a:cubicBezTo>
                  <a:cubicBezTo>
                    <a:pt x="9311" y="11252"/>
                    <a:pt x="9370" y="11230"/>
                    <a:pt x="9412" y="11183"/>
                  </a:cubicBezTo>
                  <a:cubicBezTo>
                    <a:pt x="9438" y="11163"/>
                    <a:pt x="9464" y="11124"/>
                    <a:pt x="9496" y="11059"/>
                  </a:cubicBezTo>
                  <a:cubicBezTo>
                    <a:pt x="9529" y="11007"/>
                    <a:pt x="9555" y="10962"/>
                    <a:pt x="9574" y="10910"/>
                  </a:cubicBezTo>
                  <a:cubicBezTo>
                    <a:pt x="9652" y="10728"/>
                    <a:pt x="9685" y="10468"/>
                    <a:pt x="9659" y="10136"/>
                  </a:cubicBezTo>
                  <a:cubicBezTo>
                    <a:pt x="9659" y="10116"/>
                    <a:pt x="9652" y="10097"/>
                    <a:pt x="9652" y="10077"/>
                  </a:cubicBezTo>
                  <a:cubicBezTo>
                    <a:pt x="9698" y="10038"/>
                    <a:pt x="9763" y="9993"/>
                    <a:pt x="9854" y="9934"/>
                  </a:cubicBezTo>
                  <a:cubicBezTo>
                    <a:pt x="9900" y="9902"/>
                    <a:pt x="9932" y="9889"/>
                    <a:pt x="9939" y="9882"/>
                  </a:cubicBezTo>
                  <a:cubicBezTo>
                    <a:pt x="10017" y="9843"/>
                    <a:pt x="10062" y="9824"/>
                    <a:pt x="10069" y="9817"/>
                  </a:cubicBezTo>
                  <a:cubicBezTo>
                    <a:pt x="10088" y="9798"/>
                    <a:pt x="10095" y="9791"/>
                    <a:pt x="10101" y="9785"/>
                  </a:cubicBezTo>
                  <a:cubicBezTo>
                    <a:pt x="10101" y="9772"/>
                    <a:pt x="10095" y="9759"/>
                    <a:pt x="10082" y="9739"/>
                  </a:cubicBezTo>
                  <a:cubicBezTo>
                    <a:pt x="10056" y="9707"/>
                    <a:pt x="10017" y="9681"/>
                    <a:pt x="9965" y="9668"/>
                  </a:cubicBezTo>
                  <a:cubicBezTo>
                    <a:pt x="9932" y="9661"/>
                    <a:pt x="9886" y="9661"/>
                    <a:pt x="9821" y="9661"/>
                  </a:cubicBezTo>
                  <a:lnTo>
                    <a:pt x="9574" y="9655"/>
                  </a:lnTo>
                  <a:cubicBezTo>
                    <a:pt x="9522" y="9655"/>
                    <a:pt x="9490" y="9655"/>
                    <a:pt x="9464" y="9661"/>
                  </a:cubicBezTo>
                  <a:cubicBezTo>
                    <a:pt x="9451" y="9668"/>
                    <a:pt x="9405" y="9674"/>
                    <a:pt x="9340" y="9694"/>
                  </a:cubicBezTo>
                  <a:cubicBezTo>
                    <a:pt x="9295" y="9707"/>
                    <a:pt x="9249" y="9707"/>
                    <a:pt x="9217" y="9707"/>
                  </a:cubicBezTo>
                  <a:cubicBezTo>
                    <a:pt x="9223" y="9687"/>
                    <a:pt x="9249" y="9648"/>
                    <a:pt x="9295" y="9583"/>
                  </a:cubicBezTo>
                  <a:cubicBezTo>
                    <a:pt x="9340" y="9505"/>
                    <a:pt x="9360" y="9427"/>
                    <a:pt x="9353" y="9342"/>
                  </a:cubicBezTo>
                  <a:cubicBezTo>
                    <a:pt x="9347" y="9316"/>
                    <a:pt x="9340" y="9297"/>
                    <a:pt x="9327" y="9290"/>
                  </a:cubicBezTo>
                  <a:cubicBezTo>
                    <a:pt x="9321" y="9284"/>
                    <a:pt x="9311" y="9281"/>
                    <a:pt x="9300" y="9281"/>
                  </a:cubicBezTo>
                  <a:close/>
                  <a:moveTo>
                    <a:pt x="9041" y="8790"/>
                  </a:moveTo>
                  <a:cubicBezTo>
                    <a:pt x="9054" y="8842"/>
                    <a:pt x="9074" y="8887"/>
                    <a:pt x="9100" y="8933"/>
                  </a:cubicBezTo>
                  <a:cubicBezTo>
                    <a:pt x="9165" y="9043"/>
                    <a:pt x="9288" y="9121"/>
                    <a:pt x="9470" y="9173"/>
                  </a:cubicBezTo>
                  <a:cubicBezTo>
                    <a:pt x="9666" y="9233"/>
                    <a:pt x="9862" y="9261"/>
                    <a:pt x="10061" y="9261"/>
                  </a:cubicBezTo>
                  <a:cubicBezTo>
                    <a:pt x="10100" y="9261"/>
                    <a:pt x="10140" y="9260"/>
                    <a:pt x="10179" y="9258"/>
                  </a:cubicBezTo>
                  <a:cubicBezTo>
                    <a:pt x="10296" y="9251"/>
                    <a:pt x="10394" y="9238"/>
                    <a:pt x="10465" y="9206"/>
                  </a:cubicBezTo>
                  <a:cubicBezTo>
                    <a:pt x="10504" y="9193"/>
                    <a:pt x="10524" y="9173"/>
                    <a:pt x="10530" y="9147"/>
                  </a:cubicBezTo>
                  <a:lnTo>
                    <a:pt x="10537" y="9147"/>
                  </a:lnTo>
                  <a:cubicBezTo>
                    <a:pt x="10602" y="9134"/>
                    <a:pt x="10680" y="9108"/>
                    <a:pt x="10758" y="9069"/>
                  </a:cubicBezTo>
                  <a:cubicBezTo>
                    <a:pt x="10777" y="9095"/>
                    <a:pt x="10804" y="9128"/>
                    <a:pt x="10849" y="9173"/>
                  </a:cubicBezTo>
                  <a:cubicBezTo>
                    <a:pt x="11018" y="9342"/>
                    <a:pt x="11116" y="9577"/>
                    <a:pt x="11135" y="9863"/>
                  </a:cubicBezTo>
                  <a:cubicBezTo>
                    <a:pt x="11155" y="10058"/>
                    <a:pt x="11122" y="10311"/>
                    <a:pt x="11057" y="10617"/>
                  </a:cubicBezTo>
                  <a:cubicBezTo>
                    <a:pt x="11051" y="10656"/>
                    <a:pt x="11038" y="10702"/>
                    <a:pt x="11031" y="10734"/>
                  </a:cubicBezTo>
                  <a:lnTo>
                    <a:pt x="11025" y="10734"/>
                  </a:lnTo>
                  <a:cubicBezTo>
                    <a:pt x="10953" y="10819"/>
                    <a:pt x="10862" y="10890"/>
                    <a:pt x="10764" y="10955"/>
                  </a:cubicBezTo>
                  <a:cubicBezTo>
                    <a:pt x="10647" y="11033"/>
                    <a:pt x="10485" y="11105"/>
                    <a:pt x="10264" y="11176"/>
                  </a:cubicBezTo>
                  <a:cubicBezTo>
                    <a:pt x="9945" y="11287"/>
                    <a:pt x="9672" y="11359"/>
                    <a:pt x="9438" y="11391"/>
                  </a:cubicBezTo>
                  <a:cubicBezTo>
                    <a:pt x="9316" y="11409"/>
                    <a:pt x="9199" y="11418"/>
                    <a:pt x="9086" y="11418"/>
                  </a:cubicBezTo>
                  <a:cubicBezTo>
                    <a:pt x="8915" y="11418"/>
                    <a:pt x="8754" y="11398"/>
                    <a:pt x="8605" y="11359"/>
                  </a:cubicBezTo>
                  <a:cubicBezTo>
                    <a:pt x="8410" y="11306"/>
                    <a:pt x="8228" y="11222"/>
                    <a:pt x="8065" y="11105"/>
                  </a:cubicBezTo>
                  <a:cubicBezTo>
                    <a:pt x="7916" y="10988"/>
                    <a:pt x="7747" y="10825"/>
                    <a:pt x="7578" y="10611"/>
                  </a:cubicBezTo>
                  <a:cubicBezTo>
                    <a:pt x="7552" y="10572"/>
                    <a:pt x="7526" y="10539"/>
                    <a:pt x="7506" y="10513"/>
                  </a:cubicBezTo>
                  <a:cubicBezTo>
                    <a:pt x="7500" y="10494"/>
                    <a:pt x="7500" y="10481"/>
                    <a:pt x="7500" y="10461"/>
                  </a:cubicBezTo>
                  <a:cubicBezTo>
                    <a:pt x="7454" y="10214"/>
                    <a:pt x="7532" y="9921"/>
                    <a:pt x="7727" y="9570"/>
                  </a:cubicBezTo>
                  <a:cubicBezTo>
                    <a:pt x="7844" y="9362"/>
                    <a:pt x="7961" y="9212"/>
                    <a:pt x="8072" y="9121"/>
                  </a:cubicBezTo>
                  <a:cubicBezTo>
                    <a:pt x="8176" y="9037"/>
                    <a:pt x="8319" y="8965"/>
                    <a:pt x="8482" y="8920"/>
                  </a:cubicBezTo>
                  <a:cubicBezTo>
                    <a:pt x="8573" y="8894"/>
                    <a:pt x="8729" y="8861"/>
                    <a:pt x="8943" y="8822"/>
                  </a:cubicBezTo>
                  <a:cubicBezTo>
                    <a:pt x="8989" y="8809"/>
                    <a:pt x="9022" y="8803"/>
                    <a:pt x="9041" y="8790"/>
                  </a:cubicBezTo>
                  <a:close/>
                  <a:moveTo>
                    <a:pt x="4456" y="11176"/>
                  </a:moveTo>
                  <a:cubicBezTo>
                    <a:pt x="4528" y="11196"/>
                    <a:pt x="4599" y="11222"/>
                    <a:pt x="4677" y="11248"/>
                  </a:cubicBezTo>
                  <a:lnTo>
                    <a:pt x="4671" y="11248"/>
                  </a:lnTo>
                  <a:cubicBezTo>
                    <a:pt x="4664" y="11267"/>
                    <a:pt x="4664" y="11293"/>
                    <a:pt x="4658" y="11326"/>
                  </a:cubicBezTo>
                  <a:lnTo>
                    <a:pt x="4638" y="11365"/>
                  </a:lnTo>
                  <a:cubicBezTo>
                    <a:pt x="4619" y="11404"/>
                    <a:pt x="4599" y="11424"/>
                    <a:pt x="4586" y="11437"/>
                  </a:cubicBezTo>
                  <a:cubicBezTo>
                    <a:pt x="4560" y="11450"/>
                    <a:pt x="4528" y="11456"/>
                    <a:pt x="4495" y="11456"/>
                  </a:cubicBezTo>
                  <a:cubicBezTo>
                    <a:pt x="4475" y="11456"/>
                    <a:pt x="4462" y="11450"/>
                    <a:pt x="4456" y="11437"/>
                  </a:cubicBezTo>
                  <a:cubicBezTo>
                    <a:pt x="4436" y="11430"/>
                    <a:pt x="4430" y="11417"/>
                    <a:pt x="4423" y="11398"/>
                  </a:cubicBezTo>
                  <a:cubicBezTo>
                    <a:pt x="4417" y="11391"/>
                    <a:pt x="4417" y="11385"/>
                    <a:pt x="4417" y="11378"/>
                  </a:cubicBezTo>
                  <a:cubicBezTo>
                    <a:pt x="4430" y="11352"/>
                    <a:pt x="4436" y="11319"/>
                    <a:pt x="4443" y="11287"/>
                  </a:cubicBezTo>
                  <a:cubicBezTo>
                    <a:pt x="4449" y="11241"/>
                    <a:pt x="4456" y="11209"/>
                    <a:pt x="4456" y="11176"/>
                  </a:cubicBezTo>
                  <a:close/>
                  <a:moveTo>
                    <a:pt x="4742" y="11280"/>
                  </a:moveTo>
                  <a:cubicBezTo>
                    <a:pt x="4781" y="11293"/>
                    <a:pt x="4820" y="11313"/>
                    <a:pt x="4859" y="11339"/>
                  </a:cubicBezTo>
                  <a:cubicBezTo>
                    <a:pt x="4911" y="11365"/>
                    <a:pt x="4957" y="11385"/>
                    <a:pt x="4983" y="11404"/>
                  </a:cubicBezTo>
                  <a:lnTo>
                    <a:pt x="4963" y="11482"/>
                  </a:lnTo>
                  <a:cubicBezTo>
                    <a:pt x="4957" y="11502"/>
                    <a:pt x="4944" y="11521"/>
                    <a:pt x="4931" y="11541"/>
                  </a:cubicBezTo>
                  <a:cubicBezTo>
                    <a:pt x="4924" y="11567"/>
                    <a:pt x="4905" y="11580"/>
                    <a:pt x="4885" y="11593"/>
                  </a:cubicBezTo>
                  <a:cubicBezTo>
                    <a:pt x="4869" y="11603"/>
                    <a:pt x="4853" y="11609"/>
                    <a:pt x="4836" y="11609"/>
                  </a:cubicBezTo>
                  <a:cubicBezTo>
                    <a:pt x="4814" y="11609"/>
                    <a:pt x="4791" y="11599"/>
                    <a:pt x="4768" y="11580"/>
                  </a:cubicBezTo>
                  <a:cubicBezTo>
                    <a:pt x="4742" y="11554"/>
                    <a:pt x="4723" y="11515"/>
                    <a:pt x="4716" y="11469"/>
                  </a:cubicBezTo>
                  <a:cubicBezTo>
                    <a:pt x="4710" y="11443"/>
                    <a:pt x="4716" y="11398"/>
                    <a:pt x="4723" y="11345"/>
                  </a:cubicBezTo>
                  <a:lnTo>
                    <a:pt x="4742" y="11280"/>
                  </a:lnTo>
                  <a:close/>
                  <a:moveTo>
                    <a:pt x="5275" y="11378"/>
                  </a:moveTo>
                  <a:lnTo>
                    <a:pt x="5275" y="11385"/>
                  </a:lnTo>
                  <a:cubicBezTo>
                    <a:pt x="5282" y="11411"/>
                    <a:pt x="5295" y="11430"/>
                    <a:pt x="5314" y="11437"/>
                  </a:cubicBezTo>
                  <a:cubicBezTo>
                    <a:pt x="5327" y="11437"/>
                    <a:pt x="5334" y="11443"/>
                    <a:pt x="5340" y="11443"/>
                  </a:cubicBezTo>
                  <a:lnTo>
                    <a:pt x="5340" y="11469"/>
                  </a:lnTo>
                  <a:cubicBezTo>
                    <a:pt x="5334" y="11469"/>
                    <a:pt x="5314" y="11489"/>
                    <a:pt x="5301" y="11528"/>
                  </a:cubicBezTo>
                  <a:cubicBezTo>
                    <a:pt x="5288" y="11554"/>
                    <a:pt x="5275" y="11573"/>
                    <a:pt x="5256" y="11593"/>
                  </a:cubicBezTo>
                  <a:lnTo>
                    <a:pt x="5217" y="11632"/>
                  </a:lnTo>
                  <a:cubicBezTo>
                    <a:pt x="5165" y="11632"/>
                    <a:pt x="5132" y="11625"/>
                    <a:pt x="5106" y="11606"/>
                  </a:cubicBezTo>
                  <a:cubicBezTo>
                    <a:pt x="5087" y="11593"/>
                    <a:pt x="5067" y="11560"/>
                    <a:pt x="5054" y="11515"/>
                  </a:cubicBezTo>
                  <a:lnTo>
                    <a:pt x="5054" y="11489"/>
                  </a:lnTo>
                  <a:cubicBezTo>
                    <a:pt x="5054" y="11476"/>
                    <a:pt x="5061" y="11463"/>
                    <a:pt x="5067" y="11456"/>
                  </a:cubicBezTo>
                  <a:cubicBezTo>
                    <a:pt x="5074" y="11443"/>
                    <a:pt x="5080" y="11437"/>
                    <a:pt x="5080" y="11424"/>
                  </a:cubicBezTo>
                  <a:lnTo>
                    <a:pt x="5132" y="11424"/>
                  </a:lnTo>
                  <a:cubicBezTo>
                    <a:pt x="5165" y="11417"/>
                    <a:pt x="5197" y="11398"/>
                    <a:pt x="5236" y="11378"/>
                  </a:cubicBezTo>
                  <a:close/>
                  <a:moveTo>
                    <a:pt x="16332" y="10901"/>
                  </a:moveTo>
                  <a:cubicBezTo>
                    <a:pt x="16329" y="10901"/>
                    <a:pt x="16327" y="10901"/>
                    <a:pt x="16325" y="10903"/>
                  </a:cubicBezTo>
                  <a:lnTo>
                    <a:pt x="16306" y="11066"/>
                  </a:lnTo>
                  <a:cubicBezTo>
                    <a:pt x="16306" y="11124"/>
                    <a:pt x="16306" y="11170"/>
                    <a:pt x="16306" y="11196"/>
                  </a:cubicBezTo>
                  <a:lnTo>
                    <a:pt x="16338" y="11469"/>
                  </a:lnTo>
                  <a:lnTo>
                    <a:pt x="16332" y="11534"/>
                  </a:lnTo>
                  <a:lnTo>
                    <a:pt x="16325" y="11567"/>
                  </a:lnTo>
                  <a:cubicBezTo>
                    <a:pt x="16319" y="11580"/>
                    <a:pt x="16312" y="11586"/>
                    <a:pt x="16299" y="11586"/>
                  </a:cubicBezTo>
                  <a:cubicBezTo>
                    <a:pt x="16286" y="11573"/>
                    <a:pt x="16273" y="11560"/>
                    <a:pt x="16267" y="11541"/>
                  </a:cubicBezTo>
                  <a:cubicBezTo>
                    <a:pt x="16254" y="11521"/>
                    <a:pt x="16247" y="11502"/>
                    <a:pt x="16241" y="11469"/>
                  </a:cubicBezTo>
                  <a:lnTo>
                    <a:pt x="16195" y="11241"/>
                  </a:lnTo>
                  <a:lnTo>
                    <a:pt x="16195" y="11202"/>
                  </a:lnTo>
                  <a:cubicBezTo>
                    <a:pt x="16182" y="11176"/>
                    <a:pt x="16176" y="11157"/>
                    <a:pt x="16176" y="11144"/>
                  </a:cubicBezTo>
                  <a:lnTo>
                    <a:pt x="16156" y="11144"/>
                  </a:lnTo>
                  <a:cubicBezTo>
                    <a:pt x="16143" y="11183"/>
                    <a:pt x="16143" y="11222"/>
                    <a:pt x="16149" y="11267"/>
                  </a:cubicBezTo>
                  <a:lnTo>
                    <a:pt x="16156" y="11319"/>
                  </a:lnTo>
                  <a:cubicBezTo>
                    <a:pt x="16156" y="11332"/>
                    <a:pt x="16162" y="11352"/>
                    <a:pt x="16162" y="11385"/>
                  </a:cubicBezTo>
                  <a:lnTo>
                    <a:pt x="16182" y="11456"/>
                  </a:lnTo>
                  <a:cubicBezTo>
                    <a:pt x="16182" y="11463"/>
                    <a:pt x="16189" y="11482"/>
                    <a:pt x="16195" y="11515"/>
                  </a:cubicBezTo>
                  <a:cubicBezTo>
                    <a:pt x="16195" y="11534"/>
                    <a:pt x="16202" y="11554"/>
                    <a:pt x="16208" y="11567"/>
                  </a:cubicBezTo>
                  <a:cubicBezTo>
                    <a:pt x="16208" y="11586"/>
                    <a:pt x="16221" y="11599"/>
                    <a:pt x="16241" y="11619"/>
                  </a:cubicBezTo>
                  <a:cubicBezTo>
                    <a:pt x="16260" y="11632"/>
                    <a:pt x="16280" y="11638"/>
                    <a:pt x="16299" y="11638"/>
                  </a:cubicBezTo>
                  <a:cubicBezTo>
                    <a:pt x="16304" y="11640"/>
                    <a:pt x="16310" y="11641"/>
                    <a:pt x="16315" y="11641"/>
                  </a:cubicBezTo>
                  <a:cubicBezTo>
                    <a:pt x="16329" y="11641"/>
                    <a:pt x="16343" y="11635"/>
                    <a:pt x="16358" y="11625"/>
                  </a:cubicBezTo>
                  <a:cubicBezTo>
                    <a:pt x="16371" y="11612"/>
                    <a:pt x="16384" y="11586"/>
                    <a:pt x="16397" y="11541"/>
                  </a:cubicBezTo>
                  <a:lnTo>
                    <a:pt x="16403" y="11482"/>
                  </a:lnTo>
                  <a:lnTo>
                    <a:pt x="16390" y="11443"/>
                  </a:lnTo>
                  <a:lnTo>
                    <a:pt x="16390" y="11398"/>
                  </a:lnTo>
                  <a:cubicBezTo>
                    <a:pt x="16390" y="11372"/>
                    <a:pt x="16384" y="11326"/>
                    <a:pt x="16371" y="11261"/>
                  </a:cubicBezTo>
                  <a:cubicBezTo>
                    <a:pt x="16364" y="11202"/>
                    <a:pt x="16358" y="11157"/>
                    <a:pt x="16358" y="11124"/>
                  </a:cubicBezTo>
                  <a:cubicBezTo>
                    <a:pt x="16364" y="11085"/>
                    <a:pt x="16371" y="11053"/>
                    <a:pt x="16371" y="11033"/>
                  </a:cubicBezTo>
                  <a:cubicBezTo>
                    <a:pt x="16377" y="11001"/>
                    <a:pt x="16377" y="10968"/>
                    <a:pt x="16371" y="10949"/>
                  </a:cubicBezTo>
                  <a:lnTo>
                    <a:pt x="16358" y="10910"/>
                  </a:lnTo>
                  <a:cubicBezTo>
                    <a:pt x="16348" y="10905"/>
                    <a:pt x="16339" y="10901"/>
                    <a:pt x="16332" y="10901"/>
                  </a:cubicBezTo>
                  <a:close/>
                  <a:moveTo>
                    <a:pt x="7584" y="10721"/>
                  </a:moveTo>
                  <a:lnTo>
                    <a:pt x="7584" y="10721"/>
                  </a:lnTo>
                  <a:cubicBezTo>
                    <a:pt x="7714" y="10884"/>
                    <a:pt x="7870" y="11033"/>
                    <a:pt x="8046" y="11157"/>
                  </a:cubicBezTo>
                  <a:cubicBezTo>
                    <a:pt x="8150" y="11228"/>
                    <a:pt x="8248" y="11287"/>
                    <a:pt x="8352" y="11332"/>
                  </a:cubicBezTo>
                  <a:cubicBezTo>
                    <a:pt x="8582" y="11437"/>
                    <a:pt x="8843" y="11491"/>
                    <a:pt x="9133" y="11491"/>
                  </a:cubicBezTo>
                  <a:cubicBezTo>
                    <a:pt x="9202" y="11491"/>
                    <a:pt x="9274" y="11488"/>
                    <a:pt x="9347" y="11482"/>
                  </a:cubicBezTo>
                  <a:cubicBezTo>
                    <a:pt x="9633" y="11456"/>
                    <a:pt x="9958" y="11378"/>
                    <a:pt x="10335" y="11248"/>
                  </a:cubicBezTo>
                  <a:cubicBezTo>
                    <a:pt x="10498" y="11189"/>
                    <a:pt x="10634" y="11137"/>
                    <a:pt x="10732" y="11085"/>
                  </a:cubicBezTo>
                  <a:cubicBezTo>
                    <a:pt x="10817" y="11040"/>
                    <a:pt x="10888" y="10994"/>
                    <a:pt x="10953" y="10942"/>
                  </a:cubicBezTo>
                  <a:lnTo>
                    <a:pt x="10953" y="10942"/>
                  </a:lnTo>
                  <a:cubicBezTo>
                    <a:pt x="10927" y="11001"/>
                    <a:pt x="10895" y="11059"/>
                    <a:pt x="10856" y="11098"/>
                  </a:cubicBezTo>
                  <a:cubicBezTo>
                    <a:pt x="10810" y="11150"/>
                    <a:pt x="10732" y="11209"/>
                    <a:pt x="10628" y="11287"/>
                  </a:cubicBezTo>
                  <a:cubicBezTo>
                    <a:pt x="10498" y="11378"/>
                    <a:pt x="10394" y="11437"/>
                    <a:pt x="10322" y="11476"/>
                  </a:cubicBezTo>
                  <a:cubicBezTo>
                    <a:pt x="10212" y="11528"/>
                    <a:pt x="10062" y="11580"/>
                    <a:pt x="9860" y="11632"/>
                  </a:cubicBezTo>
                  <a:cubicBezTo>
                    <a:pt x="9495" y="11729"/>
                    <a:pt x="9197" y="11775"/>
                    <a:pt x="8963" y="11775"/>
                  </a:cubicBezTo>
                  <a:cubicBezTo>
                    <a:pt x="8948" y="11775"/>
                    <a:pt x="8932" y="11775"/>
                    <a:pt x="8917" y="11775"/>
                  </a:cubicBezTo>
                  <a:cubicBezTo>
                    <a:pt x="8547" y="11762"/>
                    <a:pt x="8261" y="11658"/>
                    <a:pt x="8039" y="11450"/>
                  </a:cubicBezTo>
                  <a:cubicBezTo>
                    <a:pt x="7935" y="11352"/>
                    <a:pt x="7812" y="11176"/>
                    <a:pt x="7682" y="10929"/>
                  </a:cubicBezTo>
                  <a:cubicBezTo>
                    <a:pt x="7643" y="10851"/>
                    <a:pt x="7610" y="10780"/>
                    <a:pt x="7584" y="10721"/>
                  </a:cubicBezTo>
                  <a:close/>
                  <a:moveTo>
                    <a:pt x="4397" y="11463"/>
                  </a:moveTo>
                  <a:cubicBezTo>
                    <a:pt x="4404" y="11476"/>
                    <a:pt x="4417" y="11489"/>
                    <a:pt x="4436" y="11495"/>
                  </a:cubicBezTo>
                  <a:cubicBezTo>
                    <a:pt x="4457" y="11507"/>
                    <a:pt x="4480" y="11512"/>
                    <a:pt x="4504" y="11512"/>
                  </a:cubicBezTo>
                  <a:cubicBezTo>
                    <a:pt x="4518" y="11512"/>
                    <a:pt x="4533" y="11510"/>
                    <a:pt x="4547" y="11508"/>
                  </a:cubicBezTo>
                  <a:cubicBezTo>
                    <a:pt x="4573" y="11508"/>
                    <a:pt x="4599" y="11502"/>
                    <a:pt x="4612" y="11489"/>
                  </a:cubicBezTo>
                  <a:lnTo>
                    <a:pt x="4612" y="11489"/>
                  </a:lnTo>
                  <a:lnTo>
                    <a:pt x="4599" y="11554"/>
                  </a:lnTo>
                  <a:cubicBezTo>
                    <a:pt x="4593" y="11567"/>
                    <a:pt x="4580" y="11586"/>
                    <a:pt x="4560" y="11606"/>
                  </a:cubicBezTo>
                  <a:lnTo>
                    <a:pt x="4508" y="11677"/>
                  </a:lnTo>
                  <a:cubicBezTo>
                    <a:pt x="4482" y="11716"/>
                    <a:pt x="4456" y="11742"/>
                    <a:pt x="4436" y="11755"/>
                  </a:cubicBezTo>
                  <a:cubicBezTo>
                    <a:pt x="4412" y="11775"/>
                    <a:pt x="4387" y="11784"/>
                    <a:pt x="4365" y="11784"/>
                  </a:cubicBezTo>
                  <a:cubicBezTo>
                    <a:pt x="4358" y="11784"/>
                    <a:pt x="4352" y="11783"/>
                    <a:pt x="4345" y="11781"/>
                  </a:cubicBezTo>
                  <a:lnTo>
                    <a:pt x="4300" y="11697"/>
                  </a:lnTo>
                  <a:cubicBezTo>
                    <a:pt x="4339" y="11619"/>
                    <a:pt x="4365" y="11541"/>
                    <a:pt x="4397" y="11463"/>
                  </a:cubicBezTo>
                  <a:close/>
                  <a:moveTo>
                    <a:pt x="15688" y="8621"/>
                  </a:moveTo>
                  <a:lnTo>
                    <a:pt x="15688" y="8621"/>
                  </a:lnTo>
                  <a:cubicBezTo>
                    <a:pt x="15766" y="8679"/>
                    <a:pt x="15831" y="8744"/>
                    <a:pt x="15876" y="8809"/>
                  </a:cubicBezTo>
                  <a:cubicBezTo>
                    <a:pt x="15941" y="8894"/>
                    <a:pt x="15993" y="8998"/>
                    <a:pt x="16032" y="9128"/>
                  </a:cubicBezTo>
                  <a:cubicBezTo>
                    <a:pt x="16045" y="9186"/>
                    <a:pt x="16071" y="9303"/>
                    <a:pt x="16110" y="9479"/>
                  </a:cubicBezTo>
                  <a:cubicBezTo>
                    <a:pt x="16130" y="9603"/>
                    <a:pt x="16162" y="9700"/>
                    <a:pt x="16195" y="9772"/>
                  </a:cubicBezTo>
                  <a:cubicBezTo>
                    <a:pt x="16208" y="9804"/>
                    <a:pt x="16228" y="9837"/>
                    <a:pt x="16241" y="9863"/>
                  </a:cubicBezTo>
                  <a:cubicBezTo>
                    <a:pt x="16299" y="10168"/>
                    <a:pt x="16351" y="10533"/>
                    <a:pt x="16397" y="10955"/>
                  </a:cubicBezTo>
                  <a:cubicBezTo>
                    <a:pt x="16423" y="11170"/>
                    <a:pt x="16455" y="11463"/>
                    <a:pt x="16494" y="11846"/>
                  </a:cubicBezTo>
                  <a:cubicBezTo>
                    <a:pt x="16488" y="11843"/>
                    <a:pt x="16481" y="11841"/>
                    <a:pt x="16475" y="11841"/>
                  </a:cubicBezTo>
                  <a:cubicBezTo>
                    <a:pt x="16468" y="11841"/>
                    <a:pt x="16462" y="11843"/>
                    <a:pt x="16455" y="11846"/>
                  </a:cubicBezTo>
                  <a:lnTo>
                    <a:pt x="16371" y="11853"/>
                  </a:lnTo>
                  <a:cubicBezTo>
                    <a:pt x="16332" y="11853"/>
                    <a:pt x="16280" y="11840"/>
                    <a:pt x="16208" y="11807"/>
                  </a:cubicBezTo>
                  <a:cubicBezTo>
                    <a:pt x="16162" y="11788"/>
                    <a:pt x="16136" y="11768"/>
                    <a:pt x="16130" y="11749"/>
                  </a:cubicBezTo>
                  <a:cubicBezTo>
                    <a:pt x="16130" y="11742"/>
                    <a:pt x="16117" y="11716"/>
                    <a:pt x="16104" y="11671"/>
                  </a:cubicBezTo>
                  <a:cubicBezTo>
                    <a:pt x="16091" y="11632"/>
                    <a:pt x="16078" y="11599"/>
                    <a:pt x="16071" y="11586"/>
                  </a:cubicBezTo>
                  <a:cubicBezTo>
                    <a:pt x="16065" y="11560"/>
                    <a:pt x="16058" y="11528"/>
                    <a:pt x="16052" y="11482"/>
                  </a:cubicBezTo>
                  <a:cubicBezTo>
                    <a:pt x="16052" y="11430"/>
                    <a:pt x="16052" y="11398"/>
                    <a:pt x="16045" y="11385"/>
                  </a:cubicBezTo>
                  <a:cubicBezTo>
                    <a:pt x="16045" y="11359"/>
                    <a:pt x="16032" y="11319"/>
                    <a:pt x="16013" y="11267"/>
                  </a:cubicBezTo>
                  <a:lnTo>
                    <a:pt x="15974" y="11105"/>
                  </a:lnTo>
                  <a:cubicBezTo>
                    <a:pt x="15961" y="11033"/>
                    <a:pt x="15954" y="10994"/>
                    <a:pt x="15954" y="10988"/>
                  </a:cubicBezTo>
                  <a:lnTo>
                    <a:pt x="15948" y="10890"/>
                  </a:lnTo>
                  <a:cubicBezTo>
                    <a:pt x="15948" y="10864"/>
                    <a:pt x="15941" y="10832"/>
                    <a:pt x="15922" y="10786"/>
                  </a:cubicBezTo>
                  <a:lnTo>
                    <a:pt x="15922" y="10780"/>
                  </a:lnTo>
                  <a:cubicBezTo>
                    <a:pt x="15954" y="10773"/>
                    <a:pt x="15980" y="10760"/>
                    <a:pt x="16000" y="10734"/>
                  </a:cubicBezTo>
                  <a:cubicBezTo>
                    <a:pt x="16019" y="10708"/>
                    <a:pt x="16026" y="10663"/>
                    <a:pt x="16013" y="10598"/>
                  </a:cubicBezTo>
                  <a:lnTo>
                    <a:pt x="15922" y="9655"/>
                  </a:lnTo>
                  <a:cubicBezTo>
                    <a:pt x="15896" y="9375"/>
                    <a:pt x="15863" y="9173"/>
                    <a:pt x="15824" y="9043"/>
                  </a:cubicBezTo>
                  <a:lnTo>
                    <a:pt x="15688" y="8621"/>
                  </a:lnTo>
                  <a:close/>
                  <a:moveTo>
                    <a:pt x="4677" y="11580"/>
                  </a:moveTo>
                  <a:cubicBezTo>
                    <a:pt x="4697" y="11612"/>
                    <a:pt x="4729" y="11638"/>
                    <a:pt x="4755" y="11658"/>
                  </a:cubicBezTo>
                  <a:cubicBezTo>
                    <a:pt x="4784" y="11667"/>
                    <a:pt x="4812" y="11673"/>
                    <a:pt x="4841" y="11673"/>
                  </a:cubicBezTo>
                  <a:cubicBezTo>
                    <a:pt x="4851" y="11673"/>
                    <a:pt x="4862" y="11672"/>
                    <a:pt x="4872" y="11671"/>
                  </a:cubicBezTo>
                  <a:cubicBezTo>
                    <a:pt x="4918" y="11664"/>
                    <a:pt x="4950" y="11645"/>
                    <a:pt x="4970" y="11612"/>
                  </a:cubicBezTo>
                  <a:cubicBezTo>
                    <a:pt x="4976" y="11599"/>
                    <a:pt x="4983" y="11593"/>
                    <a:pt x="4989" y="11593"/>
                  </a:cubicBezTo>
                  <a:cubicBezTo>
                    <a:pt x="4996" y="11599"/>
                    <a:pt x="4996" y="11606"/>
                    <a:pt x="5002" y="11612"/>
                  </a:cubicBezTo>
                  <a:cubicBezTo>
                    <a:pt x="4989" y="11619"/>
                    <a:pt x="4983" y="11625"/>
                    <a:pt x="4976" y="11638"/>
                  </a:cubicBezTo>
                  <a:cubicBezTo>
                    <a:pt x="4963" y="11658"/>
                    <a:pt x="4957" y="11677"/>
                    <a:pt x="4944" y="11716"/>
                  </a:cubicBezTo>
                  <a:cubicBezTo>
                    <a:pt x="4937" y="11736"/>
                    <a:pt x="4924" y="11768"/>
                    <a:pt x="4898" y="11807"/>
                  </a:cubicBezTo>
                  <a:cubicBezTo>
                    <a:pt x="4872" y="11846"/>
                    <a:pt x="4840" y="11872"/>
                    <a:pt x="4814" y="11885"/>
                  </a:cubicBezTo>
                  <a:cubicBezTo>
                    <a:pt x="4804" y="11888"/>
                    <a:pt x="4795" y="11889"/>
                    <a:pt x="4787" y="11889"/>
                  </a:cubicBezTo>
                  <a:cubicBezTo>
                    <a:pt x="4752" y="11889"/>
                    <a:pt x="4722" y="11869"/>
                    <a:pt x="4697" y="11833"/>
                  </a:cubicBezTo>
                  <a:cubicBezTo>
                    <a:pt x="4677" y="11807"/>
                    <a:pt x="4671" y="11762"/>
                    <a:pt x="4671" y="11710"/>
                  </a:cubicBezTo>
                  <a:cubicBezTo>
                    <a:pt x="4664" y="11671"/>
                    <a:pt x="4671" y="11625"/>
                    <a:pt x="4677" y="11580"/>
                  </a:cubicBezTo>
                  <a:close/>
                  <a:moveTo>
                    <a:pt x="5340" y="11658"/>
                  </a:moveTo>
                  <a:lnTo>
                    <a:pt x="5334" y="11872"/>
                  </a:lnTo>
                  <a:cubicBezTo>
                    <a:pt x="5327" y="11879"/>
                    <a:pt x="5321" y="11885"/>
                    <a:pt x="5314" y="11892"/>
                  </a:cubicBezTo>
                  <a:cubicBezTo>
                    <a:pt x="5308" y="11898"/>
                    <a:pt x="5282" y="11911"/>
                    <a:pt x="5249" y="11924"/>
                  </a:cubicBezTo>
                  <a:cubicBezTo>
                    <a:pt x="5219" y="11932"/>
                    <a:pt x="5193" y="11935"/>
                    <a:pt x="5171" y="11935"/>
                  </a:cubicBezTo>
                  <a:cubicBezTo>
                    <a:pt x="5156" y="11935"/>
                    <a:pt x="5143" y="11934"/>
                    <a:pt x="5132" y="11931"/>
                  </a:cubicBezTo>
                  <a:cubicBezTo>
                    <a:pt x="5093" y="11911"/>
                    <a:pt x="5074" y="11872"/>
                    <a:pt x="5067" y="11820"/>
                  </a:cubicBezTo>
                  <a:cubicBezTo>
                    <a:pt x="5061" y="11807"/>
                    <a:pt x="5067" y="11762"/>
                    <a:pt x="5067" y="11697"/>
                  </a:cubicBezTo>
                  <a:lnTo>
                    <a:pt x="5067" y="11690"/>
                  </a:lnTo>
                  <a:cubicBezTo>
                    <a:pt x="5080" y="11697"/>
                    <a:pt x="5100" y="11703"/>
                    <a:pt x="5113" y="11703"/>
                  </a:cubicBezTo>
                  <a:cubicBezTo>
                    <a:pt x="5126" y="11716"/>
                    <a:pt x="5152" y="11723"/>
                    <a:pt x="5184" y="11723"/>
                  </a:cubicBezTo>
                  <a:lnTo>
                    <a:pt x="5210" y="11723"/>
                  </a:lnTo>
                  <a:cubicBezTo>
                    <a:pt x="5217" y="11726"/>
                    <a:pt x="5225" y="11728"/>
                    <a:pt x="5235" y="11728"/>
                  </a:cubicBezTo>
                  <a:cubicBezTo>
                    <a:pt x="5245" y="11728"/>
                    <a:pt x="5256" y="11726"/>
                    <a:pt x="5269" y="11723"/>
                  </a:cubicBezTo>
                  <a:cubicBezTo>
                    <a:pt x="5288" y="11716"/>
                    <a:pt x="5301" y="11703"/>
                    <a:pt x="5321" y="11684"/>
                  </a:cubicBezTo>
                  <a:cubicBezTo>
                    <a:pt x="5321" y="11677"/>
                    <a:pt x="5327" y="11671"/>
                    <a:pt x="5334" y="11664"/>
                  </a:cubicBezTo>
                  <a:lnTo>
                    <a:pt x="5340" y="11658"/>
                  </a:lnTo>
                  <a:close/>
                  <a:moveTo>
                    <a:pt x="4261" y="11768"/>
                  </a:moveTo>
                  <a:cubicBezTo>
                    <a:pt x="4267" y="11788"/>
                    <a:pt x="4274" y="11807"/>
                    <a:pt x="4280" y="11814"/>
                  </a:cubicBezTo>
                  <a:cubicBezTo>
                    <a:pt x="4287" y="11820"/>
                    <a:pt x="4293" y="11827"/>
                    <a:pt x="4300" y="11833"/>
                  </a:cubicBezTo>
                  <a:cubicBezTo>
                    <a:pt x="4300" y="11840"/>
                    <a:pt x="4293" y="11846"/>
                    <a:pt x="4293" y="11859"/>
                  </a:cubicBezTo>
                  <a:cubicBezTo>
                    <a:pt x="4287" y="11879"/>
                    <a:pt x="4280" y="11905"/>
                    <a:pt x="4267" y="11937"/>
                  </a:cubicBezTo>
                  <a:cubicBezTo>
                    <a:pt x="4248" y="11970"/>
                    <a:pt x="4235" y="11989"/>
                    <a:pt x="4215" y="12002"/>
                  </a:cubicBezTo>
                  <a:cubicBezTo>
                    <a:pt x="4201" y="12013"/>
                    <a:pt x="4187" y="12018"/>
                    <a:pt x="4171" y="12018"/>
                  </a:cubicBezTo>
                  <a:cubicBezTo>
                    <a:pt x="4159" y="12018"/>
                    <a:pt x="4145" y="12015"/>
                    <a:pt x="4131" y="12009"/>
                  </a:cubicBezTo>
                  <a:lnTo>
                    <a:pt x="4124" y="12002"/>
                  </a:lnTo>
                  <a:cubicBezTo>
                    <a:pt x="4176" y="11911"/>
                    <a:pt x="4222" y="11833"/>
                    <a:pt x="4261" y="11768"/>
                  </a:cubicBezTo>
                  <a:close/>
                  <a:moveTo>
                    <a:pt x="4580" y="11710"/>
                  </a:moveTo>
                  <a:cubicBezTo>
                    <a:pt x="4586" y="11788"/>
                    <a:pt x="4599" y="11833"/>
                    <a:pt x="4606" y="11859"/>
                  </a:cubicBezTo>
                  <a:cubicBezTo>
                    <a:pt x="4625" y="11898"/>
                    <a:pt x="4645" y="11924"/>
                    <a:pt x="4671" y="11944"/>
                  </a:cubicBezTo>
                  <a:lnTo>
                    <a:pt x="4671" y="11950"/>
                  </a:lnTo>
                  <a:cubicBezTo>
                    <a:pt x="4645" y="12002"/>
                    <a:pt x="4612" y="12041"/>
                    <a:pt x="4580" y="12061"/>
                  </a:cubicBezTo>
                  <a:cubicBezTo>
                    <a:pt x="4550" y="12075"/>
                    <a:pt x="4523" y="12084"/>
                    <a:pt x="4498" y="12084"/>
                  </a:cubicBezTo>
                  <a:cubicBezTo>
                    <a:pt x="4478" y="12084"/>
                    <a:pt x="4460" y="12079"/>
                    <a:pt x="4443" y="12067"/>
                  </a:cubicBezTo>
                  <a:cubicBezTo>
                    <a:pt x="4404" y="12048"/>
                    <a:pt x="4378" y="12009"/>
                    <a:pt x="4371" y="11957"/>
                  </a:cubicBezTo>
                  <a:cubicBezTo>
                    <a:pt x="4365" y="11931"/>
                    <a:pt x="4365" y="11905"/>
                    <a:pt x="4365" y="11872"/>
                  </a:cubicBezTo>
                  <a:lnTo>
                    <a:pt x="4371" y="11853"/>
                  </a:lnTo>
                  <a:cubicBezTo>
                    <a:pt x="4384" y="11853"/>
                    <a:pt x="4404" y="11846"/>
                    <a:pt x="4423" y="11846"/>
                  </a:cubicBezTo>
                  <a:cubicBezTo>
                    <a:pt x="4495" y="11820"/>
                    <a:pt x="4547" y="11775"/>
                    <a:pt x="4580" y="11710"/>
                  </a:cubicBezTo>
                  <a:close/>
                  <a:moveTo>
                    <a:pt x="4976" y="11853"/>
                  </a:moveTo>
                  <a:cubicBezTo>
                    <a:pt x="4989" y="11918"/>
                    <a:pt x="5022" y="11976"/>
                    <a:pt x="5087" y="12009"/>
                  </a:cubicBezTo>
                  <a:lnTo>
                    <a:pt x="5074" y="12028"/>
                  </a:lnTo>
                  <a:cubicBezTo>
                    <a:pt x="5054" y="12074"/>
                    <a:pt x="5022" y="12106"/>
                    <a:pt x="4976" y="12132"/>
                  </a:cubicBezTo>
                  <a:cubicBezTo>
                    <a:pt x="4947" y="12145"/>
                    <a:pt x="4917" y="12152"/>
                    <a:pt x="4888" y="12152"/>
                  </a:cubicBezTo>
                  <a:cubicBezTo>
                    <a:pt x="4872" y="12152"/>
                    <a:pt x="4856" y="12150"/>
                    <a:pt x="4840" y="12145"/>
                  </a:cubicBezTo>
                  <a:cubicBezTo>
                    <a:pt x="4794" y="12132"/>
                    <a:pt x="4768" y="12113"/>
                    <a:pt x="4755" y="12080"/>
                  </a:cubicBezTo>
                  <a:cubicBezTo>
                    <a:pt x="4749" y="12067"/>
                    <a:pt x="4749" y="12048"/>
                    <a:pt x="4749" y="12022"/>
                  </a:cubicBezTo>
                  <a:cubicBezTo>
                    <a:pt x="4755" y="12002"/>
                    <a:pt x="4762" y="11983"/>
                    <a:pt x="4762" y="11976"/>
                  </a:cubicBezTo>
                  <a:lnTo>
                    <a:pt x="4794" y="11976"/>
                  </a:lnTo>
                  <a:cubicBezTo>
                    <a:pt x="4827" y="11976"/>
                    <a:pt x="4859" y="11970"/>
                    <a:pt x="4872" y="11963"/>
                  </a:cubicBezTo>
                  <a:cubicBezTo>
                    <a:pt x="4911" y="11944"/>
                    <a:pt x="4944" y="11911"/>
                    <a:pt x="4976" y="11853"/>
                  </a:cubicBezTo>
                  <a:close/>
                  <a:moveTo>
                    <a:pt x="6986" y="11059"/>
                  </a:moveTo>
                  <a:lnTo>
                    <a:pt x="6986" y="11072"/>
                  </a:lnTo>
                  <a:lnTo>
                    <a:pt x="6979" y="11066"/>
                  </a:lnTo>
                  <a:cubicBezTo>
                    <a:pt x="6973" y="11079"/>
                    <a:pt x="6966" y="11092"/>
                    <a:pt x="6960" y="11098"/>
                  </a:cubicBezTo>
                  <a:lnTo>
                    <a:pt x="6953" y="11098"/>
                  </a:lnTo>
                  <a:cubicBezTo>
                    <a:pt x="6947" y="11098"/>
                    <a:pt x="6940" y="11098"/>
                    <a:pt x="6940" y="11105"/>
                  </a:cubicBezTo>
                  <a:cubicBezTo>
                    <a:pt x="6914" y="11137"/>
                    <a:pt x="6895" y="11170"/>
                    <a:pt x="6882" y="11189"/>
                  </a:cubicBezTo>
                  <a:cubicBezTo>
                    <a:pt x="6875" y="11215"/>
                    <a:pt x="6869" y="11241"/>
                    <a:pt x="6856" y="11287"/>
                  </a:cubicBezTo>
                  <a:lnTo>
                    <a:pt x="6830" y="11456"/>
                  </a:lnTo>
                  <a:cubicBezTo>
                    <a:pt x="6830" y="11489"/>
                    <a:pt x="6823" y="11528"/>
                    <a:pt x="6810" y="11554"/>
                  </a:cubicBezTo>
                  <a:cubicBezTo>
                    <a:pt x="6804" y="11593"/>
                    <a:pt x="6797" y="11612"/>
                    <a:pt x="6797" y="11619"/>
                  </a:cubicBezTo>
                  <a:lnTo>
                    <a:pt x="6797" y="11684"/>
                  </a:lnTo>
                  <a:lnTo>
                    <a:pt x="6784" y="11716"/>
                  </a:lnTo>
                  <a:lnTo>
                    <a:pt x="6784" y="11781"/>
                  </a:lnTo>
                  <a:cubicBezTo>
                    <a:pt x="6784" y="11801"/>
                    <a:pt x="6784" y="11827"/>
                    <a:pt x="6784" y="11866"/>
                  </a:cubicBezTo>
                  <a:lnTo>
                    <a:pt x="6797" y="11911"/>
                  </a:lnTo>
                  <a:cubicBezTo>
                    <a:pt x="6797" y="11924"/>
                    <a:pt x="6804" y="11957"/>
                    <a:pt x="6797" y="11996"/>
                  </a:cubicBezTo>
                  <a:cubicBezTo>
                    <a:pt x="6797" y="12009"/>
                    <a:pt x="6804" y="12028"/>
                    <a:pt x="6810" y="12054"/>
                  </a:cubicBezTo>
                  <a:lnTo>
                    <a:pt x="6817" y="12119"/>
                  </a:lnTo>
                  <a:cubicBezTo>
                    <a:pt x="6817" y="12145"/>
                    <a:pt x="6823" y="12171"/>
                    <a:pt x="6836" y="12204"/>
                  </a:cubicBezTo>
                  <a:lnTo>
                    <a:pt x="6849" y="12223"/>
                  </a:lnTo>
                  <a:cubicBezTo>
                    <a:pt x="6693" y="12113"/>
                    <a:pt x="6576" y="11996"/>
                    <a:pt x="6485" y="11879"/>
                  </a:cubicBezTo>
                  <a:cubicBezTo>
                    <a:pt x="6433" y="11807"/>
                    <a:pt x="6375" y="11703"/>
                    <a:pt x="6296" y="11573"/>
                  </a:cubicBezTo>
                  <a:cubicBezTo>
                    <a:pt x="6205" y="11404"/>
                    <a:pt x="6147" y="11261"/>
                    <a:pt x="6134" y="11150"/>
                  </a:cubicBezTo>
                  <a:cubicBezTo>
                    <a:pt x="6140" y="11150"/>
                    <a:pt x="6160" y="11144"/>
                    <a:pt x="6179" y="11144"/>
                  </a:cubicBezTo>
                  <a:lnTo>
                    <a:pt x="6270" y="11118"/>
                  </a:lnTo>
                  <a:cubicBezTo>
                    <a:pt x="6381" y="11098"/>
                    <a:pt x="6446" y="11085"/>
                    <a:pt x="6466" y="11085"/>
                  </a:cubicBezTo>
                  <a:lnTo>
                    <a:pt x="6615" y="11072"/>
                  </a:lnTo>
                  <a:cubicBezTo>
                    <a:pt x="6771" y="11066"/>
                    <a:pt x="6895" y="11059"/>
                    <a:pt x="6986" y="11059"/>
                  </a:cubicBezTo>
                  <a:close/>
                  <a:moveTo>
                    <a:pt x="5334" y="11989"/>
                  </a:moveTo>
                  <a:cubicBezTo>
                    <a:pt x="5340" y="12093"/>
                    <a:pt x="5347" y="12165"/>
                    <a:pt x="5360" y="12217"/>
                  </a:cubicBezTo>
                  <a:lnTo>
                    <a:pt x="5366" y="12230"/>
                  </a:lnTo>
                  <a:cubicBezTo>
                    <a:pt x="5352" y="12245"/>
                    <a:pt x="5334" y="12252"/>
                    <a:pt x="5312" y="12252"/>
                  </a:cubicBezTo>
                  <a:cubicBezTo>
                    <a:pt x="5304" y="12252"/>
                    <a:pt x="5297" y="12251"/>
                    <a:pt x="5288" y="12249"/>
                  </a:cubicBezTo>
                  <a:cubicBezTo>
                    <a:pt x="5256" y="12249"/>
                    <a:pt x="5223" y="12236"/>
                    <a:pt x="5204" y="12210"/>
                  </a:cubicBezTo>
                  <a:cubicBezTo>
                    <a:pt x="5158" y="12171"/>
                    <a:pt x="5145" y="12113"/>
                    <a:pt x="5152" y="12041"/>
                  </a:cubicBezTo>
                  <a:cubicBezTo>
                    <a:pt x="5152" y="12035"/>
                    <a:pt x="5152" y="12028"/>
                    <a:pt x="5152" y="12028"/>
                  </a:cubicBezTo>
                  <a:cubicBezTo>
                    <a:pt x="5161" y="12030"/>
                    <a:pt x="5171" y="12031"/>
                    <a:pt x="5182" y="12031"/>
                  </a:cubicBezTo>
                  <a:cubicBezTo>
                    <a:pt x="5207" y="12031"/>
                    <a:pt x="5233" y="12026"/>
                    <a:pt x="5256" y="12022"/>
                  </a:cubicBezTo>
                  <a:cubicBezTo>
                    <a:pt x="5282" y="12015"/>
                    <a:pt x="5314" y="12002"/>
                    <a:pt x="5334" y="11989"/>
                  </a:cubicBezTo>
                  <a:close/>
                  <a:moveTo>
                    <a:pt x="4300" y="12009"/>
                  </a:moveTo>
                  <a:cubicBezTo>
                    <a:pt x="4319" y="12048"/>
                    <a:pt x="4339" y="12080"/>
                    <a:pt x="4365" y="12106"/>
                  </a:cubicBezTo>
                  <a:cubicBezTo>
                    <a:pt x="4326" y="12152"/>
                    <a:pt x="4293" y="12184"/>
                    <a:pt x="4267" y="12204"/>
                  </a:cubicBezTo>
                  <a:cubicBezTo>
                    <a:pt x="4228" y="12243"/>
                    <a:pt x="4189" y="12256"/>
                    <a:pt x="4137" y="12256"/>
                  </a:cubicBezTo>
                  <a:cubicBezTo>
                    <a:pt x="4085" y="12256"/>
                    <a:pt x="4046" y="12236"/>
                    <a:pt x="4020" y="12184"/>
                  </a:cubicBezTo>
                  <a:lnTo>
                    <a:pt x="4020" y="12178"/>
                  </a:lnTo>
                  <a:lnTo>
                    <a:pt x="4046" y="12139"/>
                  </a:lnTo>
                  <a:cubicBezTo>
                    <a:pt x="4059" y="12113"/>
                    <a:pt x="4079" y="12087"/>
                    <a:pt x="4092" y="12061"/>
                  </a:cubicBezTo>
                  <a:cubicBezTo>
                    <a:pt x="4124" y="12074"/>
                    <a:pt x="4157" y="12074"/>
                    <a:pt x="4196" y="12074"/>
                  </a:cubicBezTo>
                  <a:cubicBezTo>
                    <a:pt x="4241" y="12067"/>
                    <a:pt x="4280" y="12041"/>
                    <a:pt x="4300" y="12009"/>
                  </a:cubicBezTo>
                  <a:close/>
                  <a:moveTo>
                    <a:pt x="4677" y="12074"/>
                  </a:moveTo>
                  <a:cubicBezTo>
                    <a:pt x="4677" y="12119"/>
                    <a:pt x="4697" y="12158"/>
                    <a:pt x="4736" y="12184"/>
                  </a:cubicBezTo>
                  <a:cubicBezTo>
                    <a:pt x="4723" y="12197"/>
                    <a:pt x="4710" y="12217"/>
                    <a:pt x="4690" y="12243"/>
                  </a:cubicBezTo>
                  <a:cubicBezTo>
                    <a:pt x="4662" y="12280"/>
                    <a:pt x="4628" y="12297"/>
                    <a:pt x="4588" y="12297"/>
                  </a:cubicBezTo>
                  <a:cubicBezTo>
                    <a:pt x="4571" y="12297"/>
                    <a:pt x="4553" y="12294"/>
                    <a:pt x="4534" y="12289"/>
                  </a:cubicBezTo>
                  <a:cubicBezTo>
                    <a:pt x="4501" y="12282"/>
                    <a:pt x="4482" y="12262"/>
                    <a:pt x="4462" y="12236"/>
                  </a:cubicBezTo>
                  <a:cubicBezTo>
                    <a:pt x="4443" y="12210"/>
                    <a:pt x="4436" y="12184"/>
                    <a:pt x="4436" y="12152"/>
                  </a:cubicBezTo>
                  <a:cubicBezTo>
                    <a:pt x="4436" y="12152"/>
                    <a:pt x="4443" y="12152"/>
                    <a:pt x="4443" y="12145"/>
                  </a:cubicBezTo>
                  <a:lnTo>
                    <a:pt x="4469" y="12152"/>
                  </a:lnTo>
                  <a:cubicBezTo>
                    <a:pt x="4487" y="12156"/>
                    <a:pt x="4505" y="12158"/>
                    <a:pt x="4521" y="12158"/>
                  </a:cubicBezTo>
                  <a:cubicBezTo>
                    <a:pt x="4583" y="12158"/>
                    <a:pt x="4636" y="12130"/>
                    <a:pt x="4677" y="12074"/>
                  </a:cubicBezTo>
                  <a:close/>
                  <a:moveTo>
                    <a:pt x="15532" y="11580"/>
                  </a:moveTo>
                  <a:lnTo>
                    <a:pt x="15512" y="11586"/>
                  </a:lnTo>
                  <a:lnTo>
                    <a:pt x="15506" y="11606"/>
                  </a:lnTo>
                  <a:lnTo>
                    <a:pt x="15499" y="11736"/>
                  </a:lnTo>
                  <a:lnTo>
                    <a:pt x="15512" y="11762"/>
                  </a:lnTo>
                  <a:lnTo>
                    <a:pt x="15512" y="11814"/>
                  </a:lnTo>
                  <a:cubicBezTo>
                    <a:pt x="15519" y="11853"/>
                    <a:pt x="15519" y="11924"/>
                    <a:pt x="15525" y="12009"/>
                  </a:cubicBezTo>
                  <a:lnTo>
                    <a:pt x="15525" y="12067"/>
                  </a:lnTo>
                  <a:lnTo>
                    <a:pt x="15532" y="12106"/>
                  </a:lnTo>
                  <a:cubicBezTo>
                    <a:pt x="15538" y="12139"/>
                    <a:pt x="15538" y="12171"/>
                    <a:pt x="15532" y="12197"/>
                  </a:cubicBezTo>
                  <a:lnTo>
                    <a:pt x="15532" y="12236"/>
                  </a:lnTo>
                  <a:cubicBezTo>
                    <a:pt x="15520" y="12265"/>
                    <a:pt x="15499" y="12283"/>
                    <a:pt x="15464" y="12283"/>
                  </a:cubicBezTo>
                  <a:cubicBezTo>
                    <a:pt x="15459" y="12283"/>
                    <a:pt x="15453" y="12283"/>
                    <a:pt x="15447" y="12282"/>
                  </a:cubicBezTo>
                  <a:cubicBezTo>
                    <a:pt x="15441" y="12282"/>
                    <a:pt x="15428" y="12282"/>
                    <a:pt x="15428" y="12276"/>
                  </a:cubicBezTo>
                  <a:cubicBezTo>
                    <a:pt x="15415" y="12269"/>
                    <a:pt x="15415" y="12256"/>
                    <a:pt x="15415" y="12243"/>
                  </a:cubicBezTo>
                  <a:cubicBezTo>
                    <a:pt x="15402" y="12217"/>
                    <a:pt x="15395" y="12204"/>
                    <a:pt x="15389" y="12197"/>
                  </a:cubicBezTo>
                  <a:cubicBezTo>
                    <a:pt x="15380" y="12192"/>
                    <a:pt x="15372" y="12188"/>
                    <a:pt x="15366" y="12188"/>
                  </a:cubicBezTo>
                  <a:cubicBezTo>
                    <a:pt x="15357" y="12188"/>
                    <a:pt x="15350" y="12193"/>
                    <a:pt x="15343" y="12204"/>
                  </a:cubicBezTo>
                  <a:cubicBezTo>
                    <a:pt x="15337" y="12210"/>
                    <a:pt x="15337" y="12223"/>
                    <a:pt x="15343" y="12236"/>
                  </a:cubicBezTo>
                  <a:lnTo>
                    <a:pt x="15356" y="12282"/>
                  </a:lnTo>
                  <a:cubicBezTo>
                    <a:pt x="15369" y="12302"/>
                    <a:pt x="15376" y="12315"/>
                    <a:pt x="15382" y="12321"/>
                  </a:cubicBezTo>
                  <a:cubicBezTo>
                    <a:pt x="15395" y="12334"/>
                    <a:pt x="15421" y="12341"/>
                    <a:pt x="15460" y="12341"/>
                  </a:cubicBezTo>
                  <a:cubicBezTo>
                    <a:pt x="15474" y="12343"/>
                    <a:pt x="15485" y="12345"/>
                    <a:pt x="15494" y="12345"/>
                  </a:cubicBezTo>
                  <a:cubicBezTo>
                    <a:pt x="15508" y="12345"/>
                    <a:pt x="15518" y="12342"/>
                    <a:pt x="15525" y="12334"/>
                  </a:cubicBezTo>
                  <a:cubicBezTo>
                    <a:pt x="15545" y="12328"/>
                    <a:pt x="15558" y="12315"/>
                    <a:pt x="15564" y="12308"/>
                  </a:cubicBezTo>
                  <a:lnTo>
                    <a:pt x="15590" y="12269"/>
                  </a:lnTo>
                  <a:cubicBezTo>
                    <a:pt x="15597" y="12249"/>
                    <a:pt x="15603" y="12217"/>
                    <a:pt x="15597" y="12178"/>
                  </a:cubicBezTo>
                  <a:lnTo>
                    <a:pt x="15551" y="11606"/>
                  </a:lnTo>
                  <a:cubicBezTo>
                    <a:pt x="15545" y="11593"/>
                    <a:pt x="15538" y="11580"/>
                    <a:pt x="15532" y="11580"/>
                  </a:cubicBezTo>
                  <a:close/>
                  <a:moveTo>
                    <a:pt x="6303" y="9811"/>
                  </a:moveTo>
                  <a:lnTo>
                    <a:pt x="6303" y="9811"/>
                  </a:lnTo>
                  <a:cubicBezTo>
                    <a:pt x="6160" y="10090"/>
                    <a:pt x="6056" y="10337"/>
                    <a:pt x="5991" y="10546"/>
                  </a:cubicBezTo>
                  <a:cubicBezTo>
                    <a:pt x="5906" y="10832"/>
                    <a:pt x="5874" y="11098"/>
                    <a:pt x="5900" y="11352"/>
                  </a:cubicBezTo>
                  <a:cubicBezTo>
                    <a:pt x="5900" y="11385"/>
                    <a:pt x="5906" y="11437"/>
                    <a:pt x="5919" y="11502"/>
                  </a:cubicBezTo>
                  <a:cubicBezTo>
                    <a:pt x="5945" y="11599"/>
                    <a:pt x="5971" y="11684"/>
                    <a:pt x="6017" y="11762"/>
                  </a:cubicBezTo>
                  <a:cubicBezTo>
                    <a:pt x="5971" y="11814"/>
                    <a:pt x="5913" y="11898"/>
                    <a:pt x="5835" y="12022"/>
                  </a:cubicBezTo>
                  <a:lnTo>
                    <a:pt x="5633" y="12367"/>
                  </a:lnTo>
                  <a:cubicBezTo>
                    <a:pt x="5614" y="12341"/>
                    <a:pt x="5601" y="12315"/>
                    <a:pt x="5588" y="12282"/>
                  </a:cubicBezTo>
                  <a:lnTo>
                    <a:pt x="5718" y="12048"/>
                  </a:lnTo>
                  <a:cubicBezTo>
                    <a:pt x="5789" y="11898"/>
                    <a:pt x="5861" y="11781"/>
                    <a:pt x="5926" y="11684"/>
                  </a:cubicBezTo>
                  <a:lnTo>
                    <a:pt x="5932" y="11684"/>
                  </a:lnTo>
                  <a:cubicBezTo>
                    <a:pt x="5939" y="11677"/>
                    <a:pt x="5939" y="11677"/>
                    <a:pt x="5945" y="11677"/>
                  </a:cubicBezTo>
                  <a:cubicBezTo>
                    <a:pt x="5952" y="11671"/>
                    <a:pt x="5952" y="11664"/>
                    <a:pt x="5952" y="11658"/>
                  </a:cubicBezTo>
                  <a:lnTo>
                    <a:pt x="5945" y="11645"/>
                  </a:lnTo>
                  <a:lnTo>
                    <a:pt x="5900" y="11580"/>
                  </a:lnTo>
                  <a:lnTo>
                    <a:pt x="5893" y="11560"/>
                  </a:lnTo>
                  <a:lnTo>
                    <a:pt x="5880" y="11554"/>
                  </a:lnTo>
                  <a:lnTo>
                    <a:pt x="5874" y="11534"/>
                  </a:lnTo>
                  <a:cubicBezTo>
                    <a:pt x="5874" y="11521"/>
                    <a:pt x="5861" y="11502"/>
                    <a:pt x="5848" y="11482"/>
                  </a:cubicBezTo>
                  <a:lnTo>
                    <a:pt x="5822" y="11430"/>
                  </a:lnTo>
                  <a:lnTo>
                    <a:pt x="5809" y="11437"/>
                  </a:lnTo>
                  <a:lnTo>
                    <a:pt x="5809" y="11456"/>
                  </a:lnTo>
                  <a:lnTo>
                    <a:pt x="5822" y="11515"/>
                  </a:lnTo>
                  <a:cubicBezTo>
                    <a:pt x="5854" y="11580"/>
                    <a:pt x="5874" y="11612"/>
                    <a:pt x="5880" y="11619"/>
                  </a:cubicBezTo>
                  <a:cubicBezTo>
                    <a:pt x="5887" y="11632"/>
                    <a:pt x="5893" y="11638"/>
                    <a:pt x="5893" y="11645"/>
                  </a:cubicBezTo>
                  <a:lnTo>
                    <a:pt x="5893" y="11664"/>
                  </a:lnTo>
                  <a:cubicBezTo>
                    <a:pt x="5893" y="11664"/>
                    <a:pt x="5893" y="11671"/>
                    <a:pt x="5893" y="11671"/>
                  </a:cubicBezTo>
                  <a:cubicBezTo>
                    <a:pt x="5841" y="11736"/>
                    <a:pt x="5789" y="11807"/>
                    <a:pt x="5744" y="11885"/>
                  </a:cubicBezTo>
                  <a:cubicBezTo>
                    <a:pt x="5711" y="11937"/>
                    <a:pt x="5692" y="11970"/>
                    <a:pt x="5685" y="11989"/>
                  </a:cubicBezTo>
                  <a:cubicBezTo>
                    <a:pt x="5659" y="12022"/>
                    <a:pt x="5627" y="12080"/>
                    <a:pt x="5594" y="12158"/>
                  </a:cubicBezTo>
                  <a:lnTo>
                    <a:pt x="5568" y="12210"/>
                  </a:lnTo>
                  <a:lnTo>
                    <a:pt x="5562" y="12223"/>
                  </a:lnTo>
                  <a:cubicBezTo>
                    <a:pt x="5542" y="12184"/>
                    <a:pt x="5529" y="12139"/>
                    <a:pt x="5523" y="12087"/>
                  </a:cubicBezTo>
                  <a:cubicBezTo>
                    <a:pt x="5516" y="12035"/>
                    <a:pt x="5510" y="11976"/>
                    <a:pt x="5510" y="11918"/>
                  </a:cubicBezTo>
                  <a:lnTo>
                    <a:pt x="5503" y="11372"/>
                  </a:lnTo>
                  <a:cubicBezTo>
                    <a:pt x="5503" y="11287"/>
                    <a:pt x="5510" y="11222"/>
                    <a:pt x="5516" y="11176"/>
                  </a:cubicBezTo>
                  <a:cubicBezTo>
                    <a:pt x="5529" y="11124"/>
                    <a:pt x="5536" y="11085"/>
                    <a:pt x="5536" y="11053"/>
                  </a:cubicBezTo>
                  <a:cubicBezTo>
                    <a:pt x="5536" y="11040"/>
                    <a:pt x="5536" y="11007"/>
                    <a:pt x="5529" y="10968"/>
                  </a:cubicBezTo>
                  <a:cubicBezTo>
                    <a:pt x="5529" y="10929"/>
                    <a:pt x="5529" y="10903"/>
                    <a:pt x="5529" y="10877"/>
                  </a:cubicBezTo>
                  <a:lnTo>
                    <a:pt x="5542" y="10845"/>
                  </a:lnTo>
                  <a:cubicBezTo>
                    <a:pt x="5646" y="10643"/>
                    <a:pt x="5776" y="10435"/>
                    <a:pt x="5952" y="10220"/>
                  </a:cubicBezTo>
                  <a:cubicBezTo>
                    <a:pt x="6036" y="10110"/>
                    <a:pt x="6153" y="9973"/>
                    <a:pt x="6303" y="9811"/>
                  </a:cubicBezTo>
                  <a:close/>
                  <a:moveTo>
                    <a:pt x="4749" y="12289"/>
                  </a:moveTo>
                  <a:cubicBezTo>
                    <a:pt x="4749" y="12315"/>
                    <a:pt x="4755" y="12341"/>
                    <a:pt x="4781" y="12380"/>
                  </a:cubicBezTo>
                  <a:cubicBezTo>
                    <a:pt x="4749" y="12367"/>
                    <a:pt x="4716" y="12354"/>
                    <a:pt x="4684" y="12347"/>
                  </a:cubicBezTo>
                  <a:cubicBezTo>
                    <a:pt x="4710" y="12334"/>
                    <a:pt x="4729" y="12315"/>
                    <a:pt x="4749" y="12289"/>
                  </a:cubicBezTo>
                  <a:close/>
                  <a:moveTo>
                    <a:pt x="5087" y="12132"/>
                  </a:moveTo>
                  <a:cubicBezTo>
                    <a:pt x="5093" y="12178"/>
                    <a:pt x="5106" y="12217"/>
                    <a:pt x="5132" y="12243"/>
                  </a:cubicBezTo>
                  <a:lnTo>
                    <a:pt x="5132" y="12249"/>
                  </a:lnTo>
                  <a:cubicBezTo>
                    <a:pt x="5100" y="12302"/>
                    <a:pt x="5074" y="12334"/>
                    <a:pt x="5041" y="12354"/>
                  </a:cubicBezTo>
                  <a:cubicBezTo>
                    <a:pt x="5010" y="12376"/>
                    <a:pt x="4979" y="12386"/>
                    <a:pt x="4948" y="12386"/>
                  </a:cubicBezTo>
                  <a:cubicBezTo>
                    <a:pt x="4934" y="12386"/>
                    <a:pt x="4919" y="12384"/>
                    <a:pt x="4905" y="12380"/>
                  </a:cubicBezTo>
                  <a:cubicBezTo>
                    <a:pt x="4846" y="12354"/>
                    <a:pt x="4820" y="12302"/>
                    <a:pt x="4820" y="12223"/>
                  </a:cubicBezTo>
                  <a:lnTo>
                    <a:pt x="4872" y="12223"/>
                  </a:lnTo>
                  <a:cubicBezTo>
                    <a:pt x="4880" y="12224"/>
                    <a:pt x="4888" y="12224"/>
                    <a:pt x="4896" y="12224"/>
                  </a:cubicBezTo>
                  <a:cubicBezTo>
                    <a:pt x="4982" y="12224"/>
                    <a:pt x="5045" y="12192"/>
                    <a:pt x="5087" y="12132"/>
                  </a:cubicBezTo>
                  <a:close/>
                  <a:moveTo>
                    <a:pt x="4365" y="12204"/>
                  </a:moveTo>
                  <a:cubicBezTo>
                    <a:pt x="4371" y="12249"/>
                    <a:pt x="4391" y="12282"/>
                    <a:pt x="4423" y="12314"/>
                  </a:cubicBezTo>
                  <a:lnTo>
                    <a:pt x="4423" y="12314"/>
                  </a:lnTo>
                  <a:cubicBezTo>
                    <a:pt x="4404" y="12314"/>
                    <a:pt x="4385" y="12313"/>
                    <a:pt x="4366" y="12313"/>
                  </a:cubicBezTo>
                  <a:cubicBezTo>
                    <a:pt x="4212" y="12313"/>
                    <a:pt x="4057" y="12335"/>
                    <a:pt x="3897" y="12386"/>
                  </a:cubicBezTo>
                  <a:lnTo>
                    <a:pt x="3981" y="12243"/>
                  </a:lnTo>
                  <a:cubicBezTo>
                    <a:pt x="3994" y="12269"/>
                    <a:pt x="4014" y="12289"/>
                    <a:pt x="4053" y="12308"/>
                  </a:cubicBezTo>
                  <a:cubicBezTo>
                    <a:pt x="4077" y="12320"/>
                    <a:pt x="4102" y="12325"/>
                    <a:pt x="4132" y="12325"/>
                  </a:cubicBezTo>
                  <a:cubicBezTo>
                    <a:pt x="4149" y="12325"/>
                    <a:pt x="4168" y="12323"/>
                    <a:pt x="4189" y="12321"/>
                  </a:cubicBezTo>
                  <a:cubicBezTo>
                    <a:pt x="4261" y="12302"/>
                    <a:pt x="4319" y="12262"/>
                    <a:pt x="4365" y="12204"/>
                  </a:cubicBezTo>
                  <a:close/>
                  <a:moveTo>
                    <a:pt x="15291" y="10695"/>
                  </a:moveTo>
                  <a:lnTo>
                    <a:pt x="15291" y="10695"/>
                  </a:lnTo>
                  <a:cubicBezTo>
                    <a:pt x="15317" y="10715"/>
                    <a:pt x="15343" y="10728"/>
                    <a:pt x="15376" y="10741"/>
                  </a:cubicBezTo>
                  <a:cubicBezTo>
                    <a:pt x="15402" y="10754"/>
                    <a:pt x="15447" y="10767"/>
                    <a:pt x="15506" y="10773"/>
                  </a:cubicBezTo>
                  <a:cubicBezTo>
                    <a:pt x="15512" y="10806"/>
                    <a:pt x="15512" y="10845"/>
                    <a:pt x="15525" y="10897"/>
                  </a:cubicBezTo>
                  <a:cubicBezTo>
                    <a:pt x="15545" y="11014"/>
                    <a:pt x="15564" y="11137"/>
                    <a:pt x="15577" y="11261"/>
                  </a:cubicBezTo>
                  <a:lnTo>
                    <a:pt x="15610" y="11482"/>
                  </a:lnTo>
                  <a:cubicBezTo>
                    <a:pt x="15623" y="11612"/>
                    <a:pt x="15629" y="11677"/>
                    <a:pt x="15629" y="11684"/>
                  </a:cubicBezTo>
                  <a:lnTo>
                    <a:pt x="15642" y="11931"/>
                  </a:lnTo>
                  <a:cubicBezTo>
                    <a:pt x="15649" y="11970"/>
                    <a:pt x="15662" y="12028"/>
                    <a:pt x="15681" y="12100"/>
                  </a:cubicBezTo>
                  <a:cubicBezTo>
                    <a:pt x="15694" y="12171"/>
                    <a:pt x="15694" y="12223"/>
                    <a:pt x="15688" y="12269"/>
                  </a:cubicBezTo>
                  <a:cubicBezTo>
                    <a:pt x="15668" y="12347"/>
                    <a:pt x="15616" y="12419"/>
                    <a:pt x="15532" y="12471"/>
                  </a:cubicBezTo>
                  <a:cubicBezTo>
                    <a:pt x="15487" y="12505"/>
                    <a:pt x="15447" y="12521"/>
                    <a:pt x="15407" y="12521"/>
                  </a:cubicBezTo>
                  <a:cubicBezTo>
                    <a:pt x="15394" y="12521"/>
                    <a:pt x="15382" y="12519"/>
                    <a:pt x="15369" y="12516"/>
                  </a:cubicBezTo>
                  <a:cubicBezTo>
                    <a:pt x="15369" y="12510"/>
                    <a:pt x="15369" y="12510"/>
                    <a:pt x="15363" y="12510"/>
                  </a:cubicBezTo>
                  <a:cubicBezTo>
                    <a:pt x="15363" y="12510"/>
                    <a:pt x="15363" y="12503"/>
                    <a:pt x="15363" y="12503"/>
                  </a:cubicBezTo>
                  <a:cubicBezTo>
                    <a:pt x="15350" y="12477"/>
                    <a:pt x="15330" y="12464"/>
                    <a:pt x="15311" y="12464"/>
                  </a:cubicBezTo>
                  <a:lnTo>
                    <a:pt x="15304" y="12464"/>
                  </a:lnTo>
                  <a:cubicBezTo>
                    <a:pt x="15285" y="12308"/>
                    <a:pt x="15245" y="12126"/>
                    <a:pt x="15187" y="11918"/>
                  </a:cubicBezTo>
                  <a:cubicBezTo>
                    <a:pt x="15245" y="11807"/>
                    <a:pt x="15291" y="11703"/>
                    <a:pt x="15324" y="11599"/>
                  </a:cubicBezTo>
                  <a:cubicBezTo>
                    <a:pt x="15434" y="11313"/>
                    <a:pt x="15441" y="11066"/>
                    <a:pt x="15356" y="10871"/>
                  </a:cubicBezTo>
                  <a:cubicBezTo>
                    <a:pt x="15337" y="10832"/>
                    <a:pt x="15317" y="10793"/>
                    <a:pt x="15291" y="10760"/>
                  </a:cubicBezTo>
                  <a:cubicBezTo>
                    <a:pt x="15298" y="10747"/>
                    <a:pt x="15298" y="10728"/>
                    <a:pt x="15298" y="10708"/>
                  </a:cubicBezTo>
                  <a:cubicBezTo>
                    <a:pt x="15291" y="10702"/>
                    <a:pt x="15291" y="10695"/>
                    <a:pt x="15291" y="10695"/>
                  </a:cubicBezTo>
                  <a:close/>
                  <a:moveTo>
                    <a:pt x="5399" y="12302"/>
                  </a:moveTo>
                  <a:cubicBezTo>
                    <a:pt x="5405" y="12308"/>
                    <a:pt x="5405" y="12321"/>
                    <a:pt x="5412" y="12334"/>
                  </a:cubicBezTo>
                  <a:cubicBezTo>
                    <a:pt x="5412" y="12334"/>
                    <a:pt x="5438" y="12373"/>
                    <a:pt x="5477" y="12445"/>
                  </a:cubicBezTo>
                  <a:cubicBezTo>
                    <a:pt x="5471" y="12451"/>
                    <a:pt x="5464" y="12464"/>
                    <a:pt x="5451" y="12471"/>
                  </a:cubicBezTo>
                  <a:cubicBezTo>
                    <a:pt x="5432" y="12497"/>
                    <a:pt x="5405" y="12516"/>
                    <a:pt x="5373" y="12523"/>
                  </a:cubicBezTo>
                  <a:cubicBezTo>
                    <a:pt x="5364" y="12524"/>
                    <a:pt x="5356" y="12525"/>
                    <a:pt x="5347" y="12525"/>
                  </a:cubicBezTo>
                  <a:cubicBezTo>
                    <a:pt x="5323" y="12525"/>
                    <a:pt x="5299" y="12519"/>
                    <a:pt x="5275" y="12510"/>
                  </a:cubicBezTo>
                  <a:cubicBezTo>
                    <a:pt x="5249" y="12490"/>
                    <a:pt x="5230" y="12464"/>
                    <a:pt x="5217" y="12438"/>
                  </a:cubicBezTo>
                  <a:cubicBezTo>
                    <a:pt x="5204" y="12406"/>
                    <a:pt x="5197" y="12373"/>
                    <a:pt x="5204" y="12341"/>
                  </a:cubicBezTo>
                  <a:cubicBezTo>
                    <a:pt x="5210" y="12328"/>
                    <a:pt x="5210" y="12315"/>
                    <a:pt x="5210" y="12308"/>
                  </a:cubicBezTo>
                  <a:cubicBezTo>
                    <a:pt x="5243" y="12321"/>
                    <a:pt x="5269" y="12328"/>
                    <a:pt x="5301" y="12328"/>
                  </a:cubicBezTo>
                  <a:cubicBezTo>
                    <a:pt x="5334" y="12328"/>
                    <a:pt x="5366" y="12315"/>
                    <a:pt x="5399" y="12302"/>
                  </a:cubicBezTo>
                  <a:close/>
                  <a:moveTo>
                    <a:pt x="11812" y="8471"/>
                  </a:moveTo>
                  <a:lnTo>
                    <a:pt x="11812" y="8471"/>
                  </a:lnTo>
                  <a:cubicBezTo>
                    <a:pt x="11831" y="8660"/>
                    <a:pt x="11818" y="8887"/>
                    <a:pt x="11773" y="9147"/>
                  </a:cubicBezTo>
                  <a:cubicBezTo>
                    <a:pt x="11734" y="9355"/>
                    <a:pt x="11662" y="9661"/>
                    <a:pt x="11551" y="10064"/>
                  </a:cubicBezTo>
                  <a:lnTo>
                    <a:pt x="11519" y="10259"/>
                  </a:lnTo>
                  <a:cubicBezTo>
                    <a:pt x="11499" y="10357"/>
                    <a:pt x="11493" y="10507"/>
                    <a:pt x="11499" y="10708"/>
                  </a:cubicBezTo>
                  <a:cubicBezTo>
                    <a:pt x="11499" y="10754"/>
                    <a:pt x="11506" y="10786"/>
                    <a:pt x="11519" y="10812"/>
                  </a:cubicBezTo>
                  <a:cubicBezTo>
                    <a:pt x="11538" y="10838"/>
                    <a:pt x="11584" y="10864"/>
                    <a:pt x="11662" y="10871"/>
                  </a:cubicBezTo>
                  <a:cubicBezTo>
                    <a:pt x="11701" y="10877"/>
                    <a:pt x="11734" y="10884"/>
                    <a:pt x="11766" y="10884"/>
                  </a:cubicBezTo>
                  <a:cubicBezTo>
                    <a:pt x="11760" y="10903"/>
                    <a:pt x="11747" y="10936"/>
                    <a:pt x="11740" y="10975"/>
                  </a:cubicBezTo>
                  <a:lnTo>
                    <a:pt x="11721" y="11033"/>
                  </a:lnTo>
                  <a:cubicBezTo>
                    <a:pt x="11714" y="11040"/>
                    <a:pt x="11708" y="11066"/>
                    <a:pt x="11708" y="11098"/>
                  </a:cubicBezTo>
                  <a:cubicBezTo>
                    <a:pt x="11415" y="11248"/>
                    <a:pt x="11129" y="11417"/>
                    <a:pt x="10849" y="11606"/>
                  </a:cubicBezTo>
                  <a:lnTo>
                    <a:pt x="10498" y="11859"/>
                  </a:lnTo>
                  <a:cubicBezTo>
                    <a:pt x="10296" y="11989"/>
                    <a:pt x="10127" y="12087"/>
                    <a:pt x="9984" y="12132"/>
                  </a:cubicBezTo>
                  <a:cubicBezTo>
                    <a:pt x="9913" y="12158"/>
                    <a:pt x="9795" y="12184"/>
                    <a:pt x="9646" y="12217"/>
                  </a:cubicBezTo>
                  <a:cubicBezTo>
                    <a:pt x="8872" y="12373"/>
                    <a:pt x="8091" y="12497"/>
                    <a:pt x="7318" y="12588"/>
                  </a:cubicBezTo>
                  <a:cubicBezTo>
                    <a:pt x="7305" y="12568"/>
                    <a:pt x="7285" y="12542"/>
                    <a:pt x="7259" y="12523"/>
                  </a:cubicBezTo>
                  <a:cubicBezTo>
                    <a:pt x="7103" y="12412"/>
                    <a:pt x="6979" y="12321"/>
                    <a:pt x="6888" y="12256"/>
                  </a:cubicBezTo>
                  <a:cubicBezTo>
                    <a:pt x="6895" y="12256"/>
                    <a:pt x="6895" y="12256"/>
                    <a:pt x="6901" y="12249"/>
                  </a:cubicBezTo>
                  <a:cubicBezTo>
                    <a:pt x="6914" y="12230"/>
                    <a:pt x="6914" y="12204"/>
                    <a:pt x="6901" y="12165"/>
                  </a:cubicBezTo>
                  <a:cubicBezTo>
                    <a:pt x="6882" y="12119"/>
                    <a:pt x="6875" y="12093"/>
                    <a:pt x="6875" y="12080"/>
                  </a:cubicBezTo>
                  <a:cubicBezTo>
                    <a:pt x="6882" y="12054"/>
                    <a:pt x="6875" y="12035"/>
                    <a:pt x="6875" y="12022"/>
                  </a:cubicBezTo>
                  <a:lnTo>
                    <a:pt x="6862" y="11989"/>
                  </a:lnTo>
                  <a:cubicBezTo>
                    <a:pt x="6856" y="11983"/>
                    <a:pt x="6856" y="11957"/>
                    <a:pt x="6856" y="11918"/>
                  </a:cubicBezTo>
                  <a:cubicBezTo>
                    <a:pt x="6836" y="11840"/>
                    <a:pt x="6830" y="11788"/>
                    <a:pt x="6836" y="11755"/>
                  </a:cubicBezTo>
                  <a:lnTo>
                    <a:pt x="6856" y="11671"/>
                  </a:lnTo>
                  <a:lnTo>
                    <a:pt x="6856" y="11606"/>
                  </a:lnTo>
                  <a:cubicBezTo>
                    <a:pt x="6869" y="11586"/>
                    <a:pt x="6869" y="11573"/>
                    <a:pt x="6869" y="11567"/>
                  </a:cubicBezTo>
                  <a:lnTo>
                    <a:pt x="6869" y="11528"/>
                  </a:lnTo>
                  <a:lnTo>
                    <a:pt x="6888" y="11476"/>
                  </a:lnTo>
                  <a:lnTo>
                    <a:pt x="6888" y="11404"/>
                  </a:lnTo>
                  <a:lnTo>
                    <a:pt x="6895" y="11332"/>
                  </a:lnTo>
                  <a:lnTo>
                    <a:pt x="6921" y="11254"/>
                  </a:lnTo>
                  <a:cubicBezTo>
                    <a:pt x="6927" y="11235"/>
                    <a:pt x="6934" y="11222"/>
                    <a:pt x="6940" y="11209"/>
                  </a:cubicBezTo>
                  <a:lnTo>
                    <a:pt x="6966" y="11209"/>
                  </a:lnTo>
                  <a:cubicBezTo>
                    <a:pt x="6973" y="11202"/>
                    <a:pt x="6973" y="11196"/>
                    <a:pt x="6973" y="11183"/>
                  </a:cubicBezTo>
                  <a:cubicBezTo>
                    <a:pt x="6973" y="11176"/>
                    <a:pt x="6973" y="11170"/>
                    <a:pt x="6979" y="11163"/>
                  </a:cubicBezTo>
                  <a:lnTo>
                    <a:pt x="6986" y="11150"/>
                  </a:lnTo>
                  <a:lnTo>
                    <a:pt x="6992" y="11124"/>
                  </a:lnTo>
                  <a:cubicBezTo>
                    <a:pt x="7005" y="11098"/>
                    <a:pt x="7018" y="11085"/>
                    <a:pt x="7012" y="11072"/>
                  </a:cubicBezTo>
                  <a:lnTo>
                    <a:pt x="6992" y="11059"/>
                  </a:lnTo>
                  <a:lnTo>
                    <a:pt x="7057" y="11059"/>
                  </a:lnTo>
                  <a:lnTo>
                    <a:pt x="7161" y="11066"/>
                  </a:lnTo>
                  <a:cubicBezTo>
                    <a:pt x="7305" y="11072"/>
                    <a:pt x="7415" y="11092"/>
                    <a:pt x="7493" y="11118"/>
                  </a:cubicBezTo>
                  <a:cubicBezTo>
                    <a:pt x="7526" y="11131"/>
                    <a:pt x="7552" y="11137"/>
                    <a:pt x="7571" y="11144"/>
                  </a:cubicBezTo>
                  <a:cubicBezTo>
                    <a:pt x="7669" y="11326"/>
                    <a:pt x="7760" y="11463"/>
                    <a:pt x="7844" y="11560"/>
                  </a:cubicBezTo>
                  <a:cubicBezTo>
                    <a:pt x="7916" y="11638"/>
                    <a:pt x="8000" y="11703"/>
                    <a:pt x="8091" y="11762"/>
                  </a:cubicBezTo>
                  <a:cubicBezTo>
                    <a:pt x="8013" y="11911"/>
                    <a:pt x="7916" y="12041"/>
                    <a:pt x="7792" y="12152"/>
                  </a:cubicBezTo>
                  <a:lnTo>
                    <a:pt x="7474" y="12432"/>
                  </a:lnTo>
                  <a:cubicBezTo>
                    <a:pt x="7448" y="12451"/>
                    <a:pt x="7402" y="12464"/>
                    <a:pt x="7344" y="12471"/>
                  </a:cubicBezTo>
                  <a:cubicBezTo>
                    <a:pt x="7318" y="12477"/>
                    <a:pt x="7305" y="12484"/>
                    <a:pt x="7298" y="12484"/>
                  </a:cubicBezTo>
                  <a:cubicBezTo>
                    <a:pt x="7279" y="12503"/>
                    <a:pt x="7272" y="12516"/>
                    <a:pt x="7285" y="12536"/>
                  </a:cubicBezTo>
                  <a:cubicBezTo>
                    <a:pt x="7292" y="12542"/>
                    <a:pt x="7305" y="12542"/>
                    <a:pt x="7331" y="12542"/>
                  </a:cubicBezTo>
                  <a:lnTo>
                    <a:pt x="7396" y="12536"/>
                  </a:lnTo>
                  <a:lnTo>
                    <a:pt x="7422" y="12529"/>
                  </a:lnTo>
                  <a:lnTo>
                    <a:pt x="7448" y="12510"/>
                  </a:lnTo>
                  <a:cubicBezTo>
                    <a:pt x="7467" y="12503"/>
                    <a:pt x="7487" y="12497"/>
                    <a:pt x="7493" y="12490"/>
                  </a:cubicBezTo>
                  <a:lnTo>
                    <a:pt x="7831" y="12197"/>
                  </a:lnTo>
                  <a:cubicBezTo>
                    <a:pt x="7916" y="12113"/>
                    <a:pt x="7981" y="12041"/>
                    <a:pt x="8026" y="11989"/>
                  </a:cubicBezTo>
                  <a:lnTo>
                    <a:pt x="8144" y="11807"/>
                  </a:lnTo>
                  <a:lnTo>
                    <a:pt x="8150" y="11801"/>
                  </a:lnTo>
                  <a:cubicBezTo>
                    <a:pt x="8202" y="11833"/>
                    <a:pt x="8261" y="11859"/>
                    <a:pt x="8326" y="11885"/>
                  </a:cubicBezTo>
                  <a:cubicBezTo>
                    <a:pt x="8501" y="11957"/>
                    <a:pt x="8690" y="12002"/>
                    <a:pt x="8891" y="12009"/>
                  </a:cubicBezTo>
                  <a:cubicBezTo>
                    <a:pt x="8943" y="12013"/>
                    <a:pt x="8995" y="12015"/>
                    <a:pt x="9049" y="12015"/>
                  </a:cubicBezTo>
                  <a:cubicBezTo>
                    <a:pt x="9343" y="12015"/>
                    <a:pt x="9674" y="11955"/>
                    <a:pt x="10043" y="11840"/>
                  </a:cubicBezTo>
                  <a:cubicBezTo>
                    <a:pt x="10374" y="11736"/>
                    <a:pt x="10641" y="11612"/>
                    <a:pt x="10830" y="11469"/>
                  </a:cubicBezTo>
                  <a:cubicBezTo>
                    <a:pt x="10986" y="11352"/>
                    <a:pt x="11096" y="11222"/>
                    <a:pt x="11174" y="11079"/>
                  </a:cubicBezTo>
                  <a:cubicBezTo>
                    <a:pt x="11226" y="10981"/>
                    <a:pt x="11272" y="10858"/>
                    <a:pt x="11304" y="10702"/>
                  </a:cubicBezTo>
                  <a:cubicBezTo>
                    <a:pt x="11389" y="10350"/>
                    <a:pt x="11421" y="10051"/>
                    <a:pt x="11402" y="9804"/>
                  </a:cubicBezTo>
                  <a:cubicBezTo>
                    <a:pt x="11369" y="9466"/>
                    <a:pt x="11252" y="9193"/>
                    <a:pt x="11064" y="8985"/>
                  </a:cubicBezTo>
                  <a:cubicBezTo>
                    <a:pt x="11038" y="8959"/>
                    <a:pt x="11018" y="8939"/>
                    <a:pt x="10999" y="8926"/>
                  </a:cubicBezTo>
                  <a:cubicBezTo>
                    <a:pt x="11038" y="8900"/>
                    <a:pt x="11077" y="8874"/>
                    <a:pt x="11135" y="8835"/>
                  </a:cubicBezTo>
                  <a:cubicBezTo>
                    <a:pt x="11350" y="8699"/>
                    <a:pt x="11577" y="8575"/>
                    <a:pt x="11812" y="8471"/>
                  </a:cubicBezTo>
                  <a:close/>
                  <a:moveTo>
                    <a:pt x="6134" y="10331"/>
                  </a:moveTo>
                  <a:lnTo>
                    <a:pt x="6134" y="10331"/>
                  </a:lnTo>
                  <a:cubicBezTo>
                    <a:pt x="6101" y="10435"/>
                    <a:pt x="6069" y="10565"/>
                    <a:pt x="6036" y="10721"/>
                  </a:cubicBezTo>
                  <a:cubicBezTo>
                    <a:pt x="6004" y="10916"/>
                    <a:pt x="5997" y="11066"/>
                    <a:pt x="6017" y="11176"/>
                  </a:cubicBezTo>
                  <a:cubicBezTo>
                    <a:pt x="6023" y="11248"/>
                    <a:pt x="6049" y="11319"/>
                    <a:pt x="6082" y="11404"/>
                  </a:cubicBezTo>
                  <a:cubicBezTo>
                    <a:pt x="6218" y="11768"/>
                    <a:pt x="6446" y="12074"/>
                    <a:pt x="6752" y="12315"/>
                  </a:cubicBezTo>
                  <a:cubicBezTo>
                    <a:pt x="6797" y="12347"/>
                    <a:pt x="6862" y="12399"/>
                    <a:pt x="6960" y="12464"/>
                  </a:cubicBezTo>
                  <a:cubicBezTo>
                    <a:pt x="7038" y="12523"/>
                    <a:pt x="7103" y="12568"/>
                    <a:pt x="7148" y="12601"/>
                  </a:cubicBezTo>
                  <a:cubicBezTo>
                    <a:pt x="7122" y="12607"/>
                    <a:pt x="7096" y="12607"/>
                    <a:pt x="7070" y="12614"/>
                  </a:cubicBezTo>
                  <a:lnTo>
                    <a:pt x="7064" y="12607"/>
                  </a:lnTo>
                  <a:cubicBezTo>
                    <a:pt x="7038" y="12588"/>
                    <a:pt x="7005" y="12562"/>
                    <a:pt x="6960" y="12536"/>
                  </a:cubicBezTo>
                  <a:cubicBezTo>
                    <a:pt x="6908" y="12516"/>
                    <a:pt x="6869" y="12490"/>
                    <a:pt x="6843" y="12477"/>
                  </a:cubicBezTo>
                  <a:cubicBezTo>
                    <a:pt x="6810" y="12458"/>
                    <a:pt x="6778" y="12425"/>
                    <a:pt x="6732" y="12386"/>
                  </a:cubicBezTo>
                  <a:cubicBezTo>
                    <a:pt x="6674" y="12341"/>
                    <a:pt x="6635" y="12308"/>
                    <a:pt x="6622" y="12295"/>
                  </a:cubicBezTo>
                  <a:cubicBezTo>
                    <a:pt x="6563" y="12256"/>
                    <a:pt x="6524" y="12223"/>
                    <a:pt x="6492" y="12204"/>
                  </a:cubicBezTo>
                  <a:cubicBezTo>
                    <a:pt x="6446" y="12165"/>
                    <a:pt x="6407" y="12132"/>
                    <a:pt x="6381" y="12093"/>
                  </a:cubicBezTo>
                  <a:cubicBezTo>
                    <a:pt x="6368" y="12067"/>
                    <a:pt x="6355" y="12048"/>
                    <a:pt x="6349" y="12041"/>
                  </a:cubicBezTo>
                  <a:cubicBezTo>
                    <a:pt x="6332" y="12025"/>
                    <a:pt x="6316" y="12014"/>
                    <a:pt x="6300" y="12014"/>
                  </a:cubicBezTo>
                  <a:cubicBezTo>
                    <a:pt x="6297" y="12014"/>
                    <a:pt x="6293" y="12014"/>
                    <a:pt x="6290" y="12015"/>
                  </a:cubicBezTo>
                  <a:cubicBezTo>
                    <a:pt x="6264" y="12022"/>
                    <a:pt x="6244" y="12048"/>
                    <a:pt x="6225" y="12106"/>
                  </a:cubicBezTo>
                  <a:cubicBezTo>
                    <a:pt x="6212" y="12152"/>
                    <a:pt x="6179" y="12204"/>
                    <a:pt x="6134" y="12269"/>
                  </a:cubicBezTo>
                  <a:cubicBezTo>
                    <a:pt x="6069" y="12360"/>
                    <a:pt x="6030" y="12412"/>
                    <a:pt x="6023" y="12419"/>
                  </a:cubicBezTo>
                  <a:cubicBezTo>
                    <a:pt x="5984" y="12490"/>
                    <a:pt x="5958" y="12529"/>
                    <a:pt x="5945" y="12536"/>
                  </a:cubicBezTo>
                  <a:cubicBezTo>
                    <a:pt x="5932" y="12555"/>
                    <a:pt x="5906" y="12575"/>
                    <a:pt x="5880" y="12607"/>
                  </a:cubicBezTo>
                  <a:cubicBezTo>
                    <a:pt x="5874" y="12620"/>
                    <a:pt x="5867" y="12633"/>
                    <a:pt x="5861" y="12646"/>
                  </a:cubicBezTo>
                  <a:cubicBezTo>
                    <a:pt x="5854" y="12633"/>
                    <a:pt x="5848" y="12627"/>
                    <a:pt x="5835" y="12614"/>
                  </a:cubicBezTo>
                  <a:cubicBezTo>
                    <a:pt x="5776" y="12549"/>
                    <a:pt x="5750" y="12516"/>
                    <a:pt x="5750" y="12510"/>
                  </a:cubicBezTo>
                  <a:cubicBezTo>
                    <a:pt x="5731" y="12484"/>
                    <a:pt x="5711" y="12464"/>
                    <a:pt x="5698" y="12445"/>
                  </a:cubicBezTo>
                  <a:lnTo>
                    <a:pt x="5952" y="12002"/>
                  </a:lnTo>
                  <a:cubicBezTo>
                    <a:pt x="5991" y="11937"/>
                    <a:pt x="6023" y="11892"/>
                    <a:pt x="6049" y="11866"/>
                  </a:cubicBezTo>
                  <a:cubicBezTo>
                    <a:pt x="6082" y="11833"/>
                    <a:pt x="6095" y="11814"/>
                    <a:pt x="6101" y="11814"/>
                  </a:cubicBezTo>
                  <a:cubicBezTo>
                    <a:pt x="6114" y="11788"/>
                    <a:pt x="6101" y="11742"/>
                    <a:pt x="6069" y="11677"/>
                  </a:cubicBezTo>
                  <a:cubicBezTo>
                    <a:pt x="5984" y="11534"/>
                    <a:pt x="5952" y="11319"/>
                    <a:pt x="5965" y="11033"/>
                  </a:cubicBezTo>
                  <a:lnTo>
                    <a:pt x="5984" y="10838"/>
                  </a:lnTo>
                  <a:cubicBezTo>
                    <a:pt x="5997" y="10734"/>
                    <a:pt x="6036" y="10604"/>
                    <a:pt x="6088" y="10448"/>
                  </a:cubicBezTo>
                  <a:cubicBezTo>
                    <a:pt x="6101" y="10409"/>
                    <a:pt x="6114" y="10370"/>
                    <a:pt x="6134" y="10331"/>
                  </a:cubicBezTo>
                  <a:close/>
                  <a:moveTo>
                    <a:pt x="5119" y="12399"/>
                  </a:moveTo>
                  <a:cubicBezTo>
                    <a:pt x="5126" y="12445"/>
                    <a:pt x="5139" y="12484"/>
                    <a:pt x="5171" y="12523"/>
                  </a:cubicBezTo>
                  <a:cubicBezTo>
                    <a:pt x="5204" y="12562"/>
                    <a:pt x="5236" y="12588"/>
                    <a:pt x="5282" y="12594"/>
                  </a:cubicBezTo>
                  <a:cubicBezTo>
                    <a:pt x="5301" y="12601"/>
                    <a:pt x="5314" y="12601"/>
                    <a:pt x="5334" y="12601"/>
                  </a:cubicBezTo>
                  <a:cubicBezTo>
                    <a:pt x="5334" y="12614"/>
                    <a:pt x="5327" y="12620"/>
                    <a:pt x="5327" y="12633"/>
                  </a:cubicBezTo>
                  <a:lnTo>
                    <a:pt x="5334" y="12718"/>
                  </a:lnTo>
                  <a:cubicBezTo>
                    <a:pt x="5295" y="12679"/>
                    <a:pt x="5249" y="12633"/>
                    <a:pt x="5204" y="12601"/>
                  </a:cubicBezTo>
                  <a:cubicBezTo>
                    <a:pt x="5139" y="12549"/>
                    <a:pt x="5074" y="12503"/>
                    <a:pt x="5002" y="12464"/>
                  </a:cubicBezTo>
                  <a:cubicBezTo>
                    <a:pt x="5041" y="12458"/>
                    <a:pt x="5080" y="12432"/>
                    <a:pt x="5119" y="12399"/>
                  </a:cubicBezTo>
                  <a:close/>
                  <a:moveTo>
                    <a:pt x="6303" y="12152"/>
                  </a:moveTo>
                  <a:cubicBezTo>
                    <a:pt x="6375" y="12230"/>
                    <a:pt x="6427" y="12282"/>
                    <a:pt x="6466" y="12308"/>
                  </a:cubicBezTo>
                  <a:cubicBezTo>
                    <a:pt x="6492" y="12321"/>
                    <a:pt x="6531" y="12347"/>
                    <a:pt x="6583" y="12386"/>
                  </a:cubicBezTo>
                  <a:lnTo>
                    <a:pt x="6648" y="12445"/>
                  </a:lnTo>
                  <a:lnTo>
                    <a:pt x="6862" y="12607"/>
                  </a:lnTo>
                  <a:cubicBezTo>
                    <a:pt x="6869" y="12607"/>
                    <a:pt x="6882" y="12614"/>
                    <a:pt x="6914" y="12633"/>
                  </a:cubicBezTo>
                  <a:cubicBezTo>
                    <a:pt x="6654" y="12653"/>
                    <a:pt x="6394" y="12679"/>
                    <a:pt x="6140" y="12698"/>
                  </a:cubicBezTo>
                  <a:cubicBezTo>
                    <a:pt x="6056" y="12705"/>
                    <a:pt x="5984" y="12711"/>
                    <a:pt x="5913" y="12718"/>
                  </a:cubicBezTo>
                  <a:cubicBezTo>
                    <a:pt x="5913" y="12718"/>
                    <a:pt x="5913" y="12711"/>
                    <a:pt x="5906" y="12705"/>
                  </a:cubicBezTo>
                  <a:cubicBezTo>
                    <a:pt x="5919" y="12679"/>
                    <a:pt x="5945" y="12646"/>
                    <a:pt x="5991" y="12594"/>
                  </a:cubicBezTo>
                  <a:cubicBezTo>
                    <a:pt x="6049" y="12529"/>
                    <a:pt x="6121" y="12445"/>
                    <a:pt x="6199" y="12328"/>
                  </a:cubicBezTo>
                  <a:cubicBezTo>
                    <a:pt x="6251" y="12249"/>
                    <a:pt x="6290" y="12191"/>
                    <a:pt x="6303" y="12152"/>
                  </a:cubicBezTo>
                  <a:close/>
                  <a:moveTo>
                    <a:pt x="5529" y="12523"/>
                  </a:moveTo>
                  <a:lnTo>
                    <a:pt x="5614" y="12640"/>
                  </a:lnTo>
                  <a:cubicBezTo>
                    <a:pt x="5640" y="12685"/>
                    <a:pt x="5666" y="12718"/>
                    <a:pt x="5685" y="12737"/>
                  </a:cubicBezTo>
                  <a:lnTo>
                    <a:pt x="5692" y="12744"/>
                  </a:lnTo>
                  <a:cubicBezTo>
                    <a:pt x="5633" y="12750"/>
                    <a:pt x="5588" y="12757"/>
                    <a:pt x="5542" y="12770"/>
                  </a:cubicBezTo>
                  <a:cubicBezTo>
                    <a:pt x="5510" y="12776"/>
                    <a:pt x="5484" y="12783"/>
                    <a:pt x="5464" y="12796"/>
                  </a:cubicBezTo>
                  <a:lnTo>
                    <a:pt x="5464" y="12789"/>
                  </a:lnTo>
                  <a:cubicBezTo>
                    <a:pt x="5464" y="12783"/>
                    <a:pt x="5458" y="12770"/>
                    <a:pt x="5445" y="12744"/>
                  </a:cubicBezTo>
                  <a:cubicBezTo>
                    <a:pt x="5438" y="12731"/>
                    <a:pt x="5432" y="12711"/>
                    <a:pt x="5425" y="12692"/>
                  </a:cubicBezTo>
                  <a:lnTo>
                    <a:pt x="5412" y="12653"/>
                  </a:lnTo>
                  <a:cubicBezTo>
                    <a:pt x="5405" y="12633"/>
                    <a:pt x="5399" y="12614"/>
                    <a:pt x="5399" y="12601"/>
                  </a:cubicBezTo>
                  <a:cubicBezTo>
                    <a:pt x="5405" y="12594"/>
                    <a:pt x="5412" y="12594"/>
                    <a:pt x="5425" y="12594"/>
                  </a:cubicBezTo>
                  <a:cubicBezTo>
                    <a:pt x="5464" y="12575"/>
                    <a:pt x="5497" y="12555"/>
                    <a:pt x="5529" y="12523"/>
                  </a:cubicBezTo>
                  <a:close/>
                  <a:moveTo>
                    <a:pt x="9919" y="12640"/>
                  </a:moveTo>
                  <a:cubicBezTo>
                    <a:pt x="9945" y="12640"/>
                    <a:pt x="9965" y="12646"/>
                    <a:pt x="9984" y="12659"/>
                  </a:cubicBezTo>
                  <a:cubicBezTo>
                    <a:pt x="9997" y="12672"/>
                    <a:pt x="10010" y="12692"/>
                    <a:pt x="10017" y="12731"/>
                  </a:cubicBezTo>
                  <a:lnTo>
                    <a:pt x="10023" y="12770"/>
                  </a:lnTo>
                  <a:lnTo>
                    <a:pt x="10010" y="12822"/>
                  </a:lnTo>
                  <a:cubicBezTo>
                    <a:pt x="10004" y="12854"/>
                    <a:pt x="9991" y="12874"/>
                    <a:pt x="9971" y="12900"/>
                  </a:cubicBezTo>
                  <a:cubicBezTo>
                    <a:pt x="9952" y="12919"/>
                    <a:pt x="9926" y="12932"/>
                    <a:pt x="9900" y="12932"/>
                  </a:cubicBezTo>
                  <a:cubicBezTo>
                    <a:pt x="9880" y="12932"/>
                    <a:pt x="9860" y="12926"/>
                    <a:pt x="9841" y="12919"/>
                  </a:cubicBezTo>
                  <a:cubicBezTo>
                    <a:pt x="9802" y="12906"/>
                    <a:pt x="9776" y="12887"/>
                    <a:pt x="9763" y="12867"/>
                  </a:cubicBezTo>
                  <a:cubicBezTo>
                    <a:pt x="9756" y="12861"/>
                    <a:pt x="9750" y="12835"/>
                    <a:pt x="9743" y="12802"/>
                  </a:cubicBezTo>
                  <a:cubicBezTo>
                    <a:pt x="9730" y="12770"/>
                    <a:pt x="9737" y="12737"/>
                    <a:pt x="9743" y="12718"/>
                  </a:cubicBezTo>
                  <a:cubicBezTo>
                    <a:pt x="9756" y="12692"/>
                    <a:pt x="9795" y="12666"/>
                    <a:pt x="9860" y="12653"/>
                  </a:cubicBezTo>
                  <a:cubicBezTo>
                    <a:pt x="9886" y="12646"/>
                    <a:pt x="9906" y="12640"/>
                    <a:pt x="9919" y="12640"/>
                  </a:cubicBezTo>
                  <a:close/>
                  <a:moveTo>
                    <a:pt x="16449" y="12061"/>
                  </a:moveTo>
                  <a:cubicBezTo>
                    <a:pt x="16436" y="12074"/>
                    <a:pt x="16429" y="12093"/>
                    <a:pt x="16436" y="12132"/>
                  </a:cubicBezTo>
                  <a:cubicBezTo>
                    <a:pt x="16436" y="12152"/>
                    <a:pt x="16436" y="12223"/>
                    <a:pt x="16436" y="12360"/>
                  </a:cubicBezTo>
                  <a:cubicBezTo>
                    <a:pt x="16436" y="12406"/>
                    <a:pt x="16442" y="12438"/>
                    <a:pt x="16449" y="12458"/>
                  </a:cubicBezTo>
                  <a:lnTo>
                    <a:pt x="16468" y="12510"/>
                  </a:lnTo>
                  <a:cubicBezTo>
                    <a:pt x="16468" y="12516"/>
                    <a:pt x="16475" y="12536"/>
                    <a:pt x="16475" y="12562"/>
                  </a:cubicBezTo>
                  <a:lnTo>
                    <a:pt x="16494" y="12607"/>
                  </a:lnTo>
                  <a:cubicBezTo>
                    <a:pt x="16507" y="12640"/>
                    <a:pt x="16507" y="12692"/>
                    <a:pt x="16507" y="12757"/>
                  </a:cubicBezTo>
                  <a:cubicBezTo>
                    <a:pt x="16507" y="12796"/>
                    <a:pt x="16507" y="12828"/>
                    <a:pt x="16494" y="12841"/>
                  </a:cubicBezTo>
                  <a:cubicBezTo>
                    <a:pt x="16481" y="12867"/>
                    <a:pt x="16449" y="12887"/>
                    <a:pt x="16397" y="12900"/>
                  </a:cubicBezTo>
                  <a:lnTo>
                    <a:pt x="16371" y="12906"/>
                  </a:lnTo>
                  <a:cubicBezTo>
                    <a:pt x="16364" y="12919"/>
                    <a:pt x="16364" y="12926"/>
                    <a:pt x="16364" y="12932"/>
                  </a:cubicBezTo>
                  <a:cubicBezTo>
                    <a:pt x="16364" y="12939"/>
                    <a:pt x="16371" y="12939"/>
                    <a:pt x="16384" y="12939"/>
                  </a:cubicBezTo>
                  <a:cubicBezTo>
                    <a:pt x="16392" y="12942"/>
                    <a:pt x="16402" y="12944"/>
                    <a:pt x="16411" y="12944"/>
                  </a:cubicBezTo>
                  <a:cubicBezTo>
                    <a:pt x="16437" y="12944"/>
                    <a:pt x="16466" y="12932"/>
                    <a:pt x="16494" y="12913"/>
                  </a:cubicBezTo>
                  <a:cubicBezTo>
                    <a:pt x="16527" y="12893"/>
                    <a:pt x="16546" y="12874"/>
                    <a:pt x="16553" y="12861"/>
                  </a:cubicBezTo>
                  <a:cubicBezTo>
                    <a:pt x="16559" y="12848"/>
                    <a:pt x="16559" y="12822"/>
                    <a:pt x="16559" y="12789"/>
                  </a:cubicBezTo>
                  <a:lnTo>
                    <a:pt x="16559" y="12646"/>
                  </a:lnTo>
                  <a:cubicBezTo>
                    <a:pt x="16559" y="12620"/>
                    <a:pt x="16553" y="12607"/>
                    <a:pt x="16546" y="12594"/>
                  </a:cubicBezTo>
                  <a:cubicBezTo>
                    <a:pt x="16533" y="12568"/>
                    <a:pt x="16527" y="12555"/>
                    <a:pt x="16527" y="12549"/>
                  </a:cubicBezTo>
                  <a:lnTo>
                    <a:pt x="16527" y="12503"/>
                  </a:lnTo>
                  <a:cubicBezTo>
                    <a:pt x="16527" y="12497"/>
                    <a:pt x="16520" y="12484"/>
                    <a:pt x="16501" y="12451"/>
                  </a:cubicBezTo>
                  <a:cubicBezTo>
                    <a:pt x="16501" y="12432"/>
                    <a:pt x="16494" y="12399"/>
                    <a:pt x="16494" y="12367"/>
                  </a:cubicBezTo>
                  <a:lnTo>
                    <a:pt x="16501" y="12217"/>
                  </a:lnTo>
                  <a:cubicBezTo>
                    <a:pt x="16501" y="12184"/>
                    <a:pt x="16501" y="12152"/>
                    <a:pt x="16494" y="12132"/>
                  </a:cubicBezTo>
                  <a:cubicBezTo>
                    <a:pt x="16481" y="12100"/>
                    <a:pt x="16468" y="12080"/>
                    <a:pt x="16449" y="12061"/>
                  </a:cubicBezTo>
                  <a:close/>
                  <a:moveTo>
                    <a:pt x="10205" y="12926"/>
                  </a:moveTo>
                  <a:cubicBezTo>
                    <a:pt x="10218" y="12926"/>
                    <a:pt x="10225" y="12932"/>
                    <a:pt x="10231" y="12939"/>
                  </a:cubicBezTo>
                  <a:lnTo>
                    <a:pt x="10231" y="12958"/>
                  </a:lnTo>
                  <a:cubicBezTo>
                    <a:pt x="10231" y="12971"/>
                    <a:pt x="10244" y="12978"/>
                    <a:pt x="10251" y="12991"/>
                  </a:cubicBezTo>
                  <a:cubicBezTo>
                    <a:pt x="10251" y="12997"/>
                    <a:pt x="10244" y="13004"/>
                    <a:pt x="10231" y="13010"/>
                  </a:cubicBezTo>
                  <a:lnTo>
                    <a:pt x="10166" y="13043"/>
                  </a:lnTo>
                  <a:cubicBezTo>
                    <a:pt x="10153" y="13043"/>
                    <a:pt x="10140" y="13043"/>
                    <a:pt x="10134" y="13049"/>
                  </a:cubicBezTo>
                  <a:cubicBezTo>
                    <a:pt x="10127" y="13056"/>
                    <a:pt x="10127" y="13062"/>
                    <a:pt x="10127" y="13062"/>
                  </a:cubicBezTo>
                  <a:lnTo>
                    <a:pt x="10069" y="13095"/>
                  </a:lnTo>
                  <a:cubicBezTo>
                    <a:pt x="9997" y="13134"/>
                    <a:pt x="9939" y="13160"/>
                    <a:pt x="9906" y="13166"/>
                  </a:cubicBezTo>
                  <a:lnTo>
                    <a:pt x="9880" y="13108"/>
                  </a:lnTo>
                  <a:lnTo>
                    <a:pt x="9965" y="13062"/>
                  </a:lnTo>
                  <a:cubicBezTo>
                    <a:pt x="10036" y="13030"/>
                    <a:pt x="10095" y="12997"/>
                    <a:pt x="10140" y="12965"/>
                  </a:cubicBezTo>
                  <a:cubicBezTo>
                    <a:pt x="10166" y="12945"/>
                    <a:pt x="10186" y="12932"/>
                    <a:pt x="10205" y="12926"/>
                  </a:cubicBezTo>
                  <a:close/>
                  <a:moveTo>
                    <a:pt x="15063" y="12139"/>
                  </a:moveTo>
                  <a:cubicBezTo>
                    <a:pt x="15161" y="12386"/>
                    <a:pt x="15200" y="12640"/>
                    <a:pt x="15187" y="12906"/>
                  </a:cubicBezTo>
                  <a:cubicBezTo>
                    <a:pt x="15187" y="12971"/>
                    <a:pt x="15180" y="13043"/>
                    <a:pt x="15167" y="13114"/>
                  </a:cubicBezTo>
                  <a:cubicBezTo>
                    <a:pt x="15167" y="13121"/>
                    <a:pt x="15161" y="13121"/>
                    <a:pt x="15161" y="13121"/>
                  </a:cubicBezTo>
                  <a:cubicBezTo>
                    <a:pt x="15122" y="13147"/>
                    <a:pt x="15089" y="13160"/>
                    <a:pt x="15063" y="13166"/>
                  </a:cubicBezTo>
                  <a:lnTo>
                    <a:pt x="15011" y="13173"/>
                  </a:lnTo>
                  <a:lnTo>
                    <a:pt x="14946" y="13199"/>
                  </a:lnTo>
                  <a:cubicBezTo>
                    <a:pt x="14933" y="13206"/>
                    <a:pt x="14907" y="13206"/>
                    <a:pt x="14881" y="13206"/>
                  </a:cubicBezTo>
                  <a:lnTo>
                    <a:pt x="14771" y="13212"/>
                  </a:lnTo>
                  <a:cubicBezTo>
                    <a:pt x="14706" y="13212"/>
                    <a:pt x="14654" y="13212"/>
                    <a:pt x="14608" y="13199"/>
                  </a:cubicBezTo>
                  <a:cubicBezTo>
                    <a:pt x="14563" y="13186"/>
                    <a:pt x="14530" y="13179"/>
                    <a:pt x="14511" y="13179"/>
                  </a:cubicBezTo>
                  <a:lnTo>
                    <a:pt x="14387" y="13179"/>
                  </a:lnTo>
                  <a:lnTo>
                    <a:pt x="14803" y="12549"/>
                  </a:lnTo>
                  <a:cubicBezTo>
                    <a:pt x="14914" y="12380"/>
                    <a:pt x="14998" y="12243"/>
                    <a:pt x="15063" y="12139"/>
                  </a:cubicBezTo>
                  <a:close/>
                  <a:moveTo>
                    <a:pt x="15724" y="12916"/>
                  </a:moveTo>
                  <a:cubicBezTo>
                    <a:pt x="15720" y="12916"/>
                    <a:pt x="15717" y="12919"/>
                    <a:pt x="15714" y="12926"/>
                  </a:cubicBezTo>
                  <a:cubicBezTo>
                    <a:pt x="15707" y="12939"/>
                    <a:pt x="15701" y="12958"/>
                    <a:pt x="15707" y="12978"/>
                  </a:cubicBezTo>
                  <a:lnTo>
                    <a:pt x="15714" y="13036"/>
                  </a:lnTo>
                  <a:cubicBezTo>
                    <a:pt x="15714" y="13056"/>
                    <a:pt x="15707" y="13082"/>
                    <a:pt x="15701" y="13114"/>
                  </a:cubicBezTo>
                  <a:lnTo>
                    <a:pt x="15707" y="13368"/>
                  </a:lnTo>
                  <a:lnTo>
                    <a:pt x="15727" y="13518"/>
                  </a:lnTo>
                  <a:lnTo>
                    <a:pt x="15649" y="13557"/>
                  </a:lnTo>
                  <a:cubicBezTo>
                    <a:pt x="15630" y="13561"/>
                    <a:pt x="15615" y="13566"/>
                    <a:pt x="15603" y="13566"/>
                  </a:cubicBezTo>
                  <a:cubicBezTo>
                    <a:pt x="15598" y="13566"/>
                    <a:pt x="15594" y="13565"/>
                    <a:pt x="15590" y="13563"/>
                  </a:cubicBezTo>
                  <a:cubicBezTo>
                    <a:pt x="15571" y="13550"/>
                    <a:pt x="15564" y="13544"/>
                    <a:pt x="15558" y="13544"/>
                  </a:cubicBezTo>
                  <a:cubicBezTo>
                    <a:pt x="15554" y="13543"/>
                    <a:pt x="15551" y="13542"/>
                    <a:pt x="15549" y="13542"/>
                  </a:cubicBezTo>
                  <a:cubicBezTo>
                    <a:pt x="15536" y="13542"/>
                    <a:pt x="15532" y="13555"/>
                    <a:pt x="15532" y="13576"/>
                  </a:cubicBezTo>
                  <a:cubicBezTo>
                    <a:pt x="15538" y="13589"/>
                    <a:pt x="15545" y="13602"/>
                    <a:pt x="15564" y="13609"/>
                  </a:cubicBezTo>
                  <a:cubicBezTo>
                    <a:pt x="15582" y="13619"/>
                    <a:pt x="15602" y="13624"/>
                    <a:pt x="15622" y="13624"/>
                  </a:cubicBezTo>
                  <a:cubicBezTo>
                    <a:pt x="15638" y="13624"/>
                    <a:pt x="15654" y="13621"/>
                    <a:pt x="15668" y="13615"/>
                  </a:cubicBezTo>
                  <a:lnTo>
                    <a:pt x="15701" y="13596"/>
                  </a:lnTo>
                  <a:lnTo>
                    <a:pt x="15740" y="13589"/>
                  </a:lnTo>
                  <a:cubicBezTo>
                    <a:pt x="15766" y="13576"/>
                    <a:pt x="15785" y="13557"/>
                    <a:pt x="15785" y="13524"/>
                  </a:cubicBezTo>
                  <a:cubicBezTo>
                    <a:pt x="15792" y="13511"/>
                    <a:pt x="15785" y="13485"/>
                    <a:pt x="15779" y="13453"/>
                  </a:cubicBezTo>
                  <a:lnTo>
                    <a:pt x="15759" y="13349"/>
                  </a:lnTo>
                  <a:lnTo>
                    <a:pt x="15759" y="13121"/>
                  </a:lnTo>
                  <a:lnTo>
                    <a:pt x="15766" y="13088"/>
                  </a:lnTo>
                  <a:lnTo>
                    <a:pt x="15772" y="13043"/>
                  </a:lnTo>
                  <a:cubicBezTo>
                    <a:pt x="15772" y="13017"/>
                    <a:pt x="15766" y="12984"/>
                    <a:pt x="15753" y="12952"/>
                  </a:cubicBezTo>
                  <a:cubicBezTo>
                    <a:pt x="15746" y="12932"/>
                    <a:pt x="15740" y="12926"/>
                    <a:pt x="15740" y="12926"/>
                  </a:cubicBezTo>
                  <a:cubicBezTo>
                    <a:pt x="15733" y="12919"/>
                    <a:pt x="15728" y="12916"/>
                    <a:pt x="15724" y="12916"/>
                  </a:cubicBezTo>
                  <a:close/>
                  <a:moveTo>
                    <a:pt x="15577" y="10773"/>
                  </a:moveTo>
                  <a:lnTo>
                    <a:pt x="15818" y="10786"/>
                  </a:lnTo>
                  <a:lnTo>
                    <a:pt x="15850" y="10786"/>
                  </a:lnTo>
                  <a:cubicBezTo>
                    <a:pt x="15863" y="10845"/>
                    <a:pt x="15876" y="10903"/>
                    <a:pt x="15876" y="10968"/>
                  </a:cubicBezTo>
                  <a:lnTo>
                    <a:pt x="15876" y="11059"/>
                  </a:lnTo>
                  <a:lnTo>
                    <a:pt x="15889" y="11118"/>
                  </a:lnTo>
                  <a:cubicBezTo>
                    <a:pt x="15896" y="11137"/>
                    <a:pt x="15902" y="11163"/>
                    <a:pt x="15902" y="11209"/>
                  </a:cubicBezTo>
                  <a:cubicBezTo>
                    <a:pt x="15909" y="11241"/>
                    <a:pt x="15909" y="11274"/>
                    <a:pt x="15915" y="11293"/>
                  </a:cubicBezTo>
                  <a:cubicBezTo>
                    <a:pt x="15928" y="11319"/>
                    <a:pt x="15941" y="11352"/>
                    <a:pt x="15961" y="11398"/>
                  </a:cubicBezTo>
                  <a:lnTo>
                    <a:pt x="15961" y="11502"/>
                  </a:lnTo>
                  <a:cubicBezTo>
                    <a:pt x="15961" y="11534"/>
                    <a:pt x="15967" y="11573"/>
                    <a:pt x="15980" y="11625"/>
                  </a:cubicBezTo>
                  <a:lnTo>
                    <a:pt x="16000" y="11684"/>
                  </a:lnTo>
                  <a:cubicBezTo>
                    <a:pt x="16019" y="11768"/>
                    <a:pt x="16052" y="11827"/>
                    <a:pt x="16084" y="11859"/>
                  </a:cubicBezTo>
                  <a:cubicBezTo>
                    <a:pt x="16091" y="11866"/>
                    <a:pt x="16117" y="11879"/>
                    <a:pt x="16162" y="11905"/>
                  </a:cubicBezTo>
                  <a:cubicBezTo>
                    <a:pt x="16250" y="11941"/>
                    <a:pt x="16322" y="11961"/>
                    <a:pt x="16380" y="11961"/>
                  </a:cubicBezTo>
                  <a:cubicBezTo>
                    <a:pt x="16395" y="11961"/>
                    <a:pt x="16409" y="11959"/>
                    <a:pt x="16423" y="11957"/>
                  </a:cubicBezTo>
                  <a:lnTo>
                    <a:pt x="16442" y="11957"/>
                  </a:lnTo>
                  <a:cubicBezTo>
                    <a:pt x="16449" y="11957"/>
                    <a:pt x="16462" y="11963"/>
                    <a:pt x="16481" y="11976"/>
                  </a:cubicBezTo>
                  <a:cubicBezTo>
                    <a:pt x="16488" y="11983"/>
                    <a:pt x="16501" y="11989"/>
                    <a:pt x="16507" y="11989"/>
                  </a:cubicBezTo>
                  <a:cubicBezTo>
                    <a:pt x="16514" y="12041"/>
                    <a:pt x="16520" y="12106"/>
                    <a:pt x="16527" y="12165"/>
                  </a:cubicBezTo>
                  <a:cubicBezTo>
                    <a:pt x="16559" y="12432"/>
                    <a:pt x="16598" y="12692"/>
                    <a:pt x="16637" y="12958"/>
                  </a:cubicBezTo>
                  <a:cubicBezTo>
                    <a:pt x="16520" y="13017"/>
                    <a:pt x="16416" y="13095"/>
                    <a:pt x="16325" y="13192"/>
                  </a:cubicBezTo>
                  <a:cubicBezTo>
                    <a:pt x="16280" y="13166"/>
                    <a:pt x="16254" y="13121"/>
                    <a:pt x="16234" y="13056"/>
                  </a:cubicBezTo>
                  <a:cubicBezTo>
                    <a:pt x="16228" y="13036"/>
                    <a:pt x="16221" y="12978"/>
                    <a:pt x="16208" y="12880"/>
                  </a:cubicBezTo>
                  <a:cubicBezTo>
                    <a:pt x="16202" y="12822"/>
                    <a:pt x="16189" y="12737"/>
                    <a:pt x="16169" y="12633"/>
                  </a:cubicBezTo>
                  <a:lnTo>
                    <a:pt x="15954" y="11586"/>
                  </a:lnTo>
                  <a:cubicBezTo>
                    <a:pt x="15941" y="11541"/>
                    <a:pt x="15928" y="11508"/>
                    <a:pt x="15909" y="11482"/>
                  </a:cubicBezTo>
                  <a:cubicBezTo>
                    <a:pt x="15893" y="11455"/>
                    <a:pt x="15872" y="11441"/>
                    <a:pt x="15847" y="11441"/>
                  </a:cubicBezTo>
                  <a:cubicBezTo>
                    <a:pt x="15841" y="11441"/>
                    <a:pt x="15836" y="11442"/>
                    <a:pt x="15831" y="11443"/>
                  </a:cubicBezTo>
                  <a:cubicBezTo>
                    <a:pt x="15792" y="11450"/>
                    <a:pt x="15766" y="11476"/>
                    <a:pt x="15766" y="11528"/>
                  </a:cubicBezTo>
                  <a:cubicBezTo>
                    <a:pt x="15766" y="11554"/>
                    <a:pt x="15772" y="11593"/>
                    <a:pt x="15785" y="11645"/>
                  </a:cubicBezTo>
                  <a:cubicBezTo>
                    <a:pt x="15811" y="11729"/>
                    <a:pt x="15831" y="11827"/>
                    <a:pt x="15837" y="11937"/>
                  </a:cubicBezTo>
                  <a:cubicBezTo>
                    <a:pt x="15844" y="11989"/>
                    <a:pt x="15850" y="12093"/>
                    <a:pt x="15850" y="12236"/>
                  </a:cubicBezTo>
                  <a:cubicBezTo>
                    <a:pt x="15863" y="12659"/>
                    <a:pt x="15896" y="13108"/>
                    <a:pt x="15954" y="13576"/>
                  </a:cubicBezTo>
                  <a:cubicBezTo>
                    <a:pt x="15824" y="13713"/>
                    <a:pt x="15662" y="13804"/>
                    <a:pt x="15486" y="13849"/>
                  </a:cubicBezTo>
                  <a:cubicBezTo>
                    <a:pt x="15447" y="13674"/>
                    <a:pt x="15441" y="13498"/>
                    <a:pt x="15460" y="13316"/>
                  </a:cubicBezTo>
                  <a:cubicBezTo>
                    <a:pt x="15467" y="13258"/>
                    <a:pt x="15467" y="13212"/>
                    <a:pt x="15460" y="13186"/>
                  </a:cubicBezTo>
                  <a:cubicBezTo>
                    <a:pt x="15447" y="13153"/>
                    <a:pt x="15434" y="13134"/>
                    <a:pt x="15415" y="13121"/>
                  </a:cubicBezTo>
                  <a:cubicBezTo>
                    <a:pt x="15408" y="13062"/>
                    <a:pt x="15402" y="12997"/>
                    <a:pt x="15389" y="12919"/>
                  </a:cubicBezTo>
                  <a:cubicBezTo>
                    <a:pt x="15376" y="12796"/>
                    <a:pt x="15369" y="12698"/>
                    <a:pt x="15363" y="12627"/>
                  </a:cubicBezTo>
                  <a:cubicBezTo>
                    <a:pt x="15402" y="12627"/>
                    <a:pt x="15447" y="12614"/>
                    <a:pt x="15486" y="12601"/>
                  </a:cubicBezTo>
                  <a:cubicBezTo>
                    <a:pt x="15558" y="12581"/>
                    <a:pt x="15616" y="12549"/>
                    <a:pt x="15668" y="12497"/>
                  </a:cubicBezTo>
                  <a:lnTo>
                    <a:pt x="15727" y="12419"/>
                  </a:lnTo>
                  <a:cubicBezTo>
                    <a:pt x="15772" y="12334"/>
                    <a:pt x="15792" y="12243"/>
                    <a:pt x="15779" y="12152"/>
                  </a:cubicBezTo>
                  <a:cubicBezTo>
                    <a:pt x="15779" y="12126"/>
                    <a:pt x="15772" y="12093"/>
                    <a:pt x="15759" y="12048"/>
                  </a:cubicBezTo>
                  <a:cubicBezTo>
                    <a:pt x="15746" y="11989"/>
                    <a:pt x="15733" y="11957"/>
                    <a:pt x="15733" y="11937"/>
                  </a:cubicBezTo>
                  <a:cubicBezTo>
                    <a:pt x="15727" y="11898"/>
                    <a:pt x="15720" y="11833"/>
                    <a:pt x="15720" y="11755"/>
                  </a:cubicBezTo>
                  <a:cubicBezTo>
                    <a:pt x="15720" y="11723"/>
                    <a:pt x="15707" y="11612"/>
                    <a:pt x="15688" y="11424"/>
                  </a:cubicBezTo>
                  <a:lnTo>
                    <a:pt x="15577" y="10773"/>
                  </a:lnTo>
                  <a:close/>
                  <a:moveTo>
                    <a:pt x="15141" y="13238"/>
                  </a:moveTo>
                  <a:cubicBezTo>
                    <a:pt x="15115" y="13388"/>
                    <a:pt x="15063" y="13544"/>
                    <a:pt x="14998" y="13719"/>
                  </a:cubicBezTo>
                  <a:cubicBezTo>
                    <a:pt x="14979" y="13784"/>
                    <a:pt x="14953" y="13843"/>
                    <a:pt x="14927" y="13908"/>
                  </a:cubicBezTo>
                  <a:cubicBezTo>
                    <a:pt x="14907" y="13921"/>
                    <a:pt x="14888" y="13940"/>
                    <a:pt x="14862" y="13953"/>
                  </a:cubicBezTo>
                  <a:cubicBezTo>
                    <a:pt x="14810" y="13992"/>
                    <a:pt x="14764" y="14012"/>
                    <a:pt x="14745" y="14018"/>
                  </a:cubicBezTo>
                  <a:cubicBezTo>
                    <a:pt x="14699" y="14031"/>
                    <a:pt x="14660" y="14038"/>
                    <a:pt x="14634" y="14044"/>
                  </a:cubicBezTo>
                  <a:lnTo>
                    <a:pt x="14485" y="14096"/>
                  </a:lnTo>
                  <a:lnTo>
                    <a:pt x="14354" y="14123"/>
                  </a:lnTo>
                  <a:cubicBezTo>
                    <a:pt x="14094" y="14162"/>
                    <a:pt x="13880" y="14181"/>
                    <a:pt x="13717" y="14188"/>
                  </a:cubicBezTo>
                  <a:cubicBezTo>
                    <a:pt x="13776" y="14109"/>
                    <a:pt x="13834" y="14012"/>
                    <a:pt x="13906" y="13908"/>
                  </a:cubicBezTo>
                  <a:lnTo>
                    <a:pt x="14341" y="13245"/>
                  </a:lnTo>
                  <a:cubicBezTo>
                    <a:pt x="14381" y="13245"/>
                    <a:pt x="14420" y="13251"/>
                    <a:pt x="14472" y="13251"/>
                  </a:cubicBezTo>
                  <a:lnTo>
                    <a:pt x="14654" y="13290"/>
                  </a:lnTo>
                  <a:cubicBezTo>
                    <a:pt x="14680" y="13290"/>
                    <a:pt x="14712" y="13297"/>
                    <a:pt x="14764" y="13297"/>
                  </a:cubicBezTo>
                  <a:lnTo>
                    <a:pt x="14901" y="13297"/>
                  </a:lnTo>
                  <a:cubicBezTo>
                    <a:pt x="14940" y="13297"/>
                    <a:pt x="14966" y="13290"/>
                    <a:pt x="14985" y="13284"/>
                  </a:cubicBezTo>
                  <a:lnTo>
                    <a:pt x="15050" y="13258"/>
                  </a:lnTo>
                  <a:lnTo>
                    <a:pt x="15102" y="13251"/>
                  </a:lnTo>
                  <a:cubicBezTo>
                    <a:pt x="15115" y="13245"/>
                    <a:pt x="15128" y="13238"/>
                    <a:pt x="15141" y="13238"/>
                  </a:cubicBezTo>
                  <a:close/>
                  <a:moveTo>
                    <a:pt x="13245" y="12249"/>
                  </a:moveTo>
                  <a:cubicBezTo>
                    <a:pt x="13253" y="12249"/>
                    <a:pt x="13261" y="12249"/>
                    <a:pt x="13268" y="12249"/>
                  </a:cubicBezTo>
                  <a:cubicBezTo>
                    <a:pt x="13359" y="12256"/>
                    <a:pt x="13450" y="12282"/>
                    <a:pt x="13522" y="12341"/>
                  </a:cubicBezTo>
                  <a:cubicBezTo>
                    <a:pt x="13607" y="12399"/>
                    <a:pt x="13659" y="12471"/>
                    <a:pt x="13678" y="12555"/>
                  </a:cubicBezTo>
                  <a:cubicBezTo>
                    <a:pt x="13704" y="12653"/>
                    <a:pt x="13685" y="12776"/>
                    <a:pt x="13626" y="12932"/>
                  </a:cubicBezTo>
                  <a:cubicBezTo>
                    <a:pt x="13568" y="13088"/>
                    <a:pt x="13490" y="13179"/>
                    <a:pt x="13398" y="13212"/>
                  </a:cubicBezTo>
                  <a:cubicBezTo>
                    <a:pt x="13378" y="13220"/>
                    <a:pt x="13355" y="13223"/>
                    <a:pt x="13331" y="13223"/>
                  </a:cubicBezTo>
                  <a:cubicBezTo>
                    <a:pt x="13293" y="13223"/>
                    <a:pt x="13251" y="13215"/>
                    <a:pt x="13203" y="13199"/>
                  </a:cubicBezTo>
                  <a:cubicBezTo>
                    <a:pt x="13093" y="13166"/>
                    <a:pt x="13015" y="13108"/>
                    <a:pt x="12976" y="13017"/>
                  </a:cubicBezTo>
                  <a:cubicBezTo>
                    <a:pt x="12950" y="12971"/>
                    <a:pt x="12943" y="12919"/>
                    <a:pt x="12950" y="12867"/>
                  </a:cubicBezTo>
                  <a:cubicBezTo>
                    <a:pt x="12950" y="12815"/>
                    <a:pt x="12969" y="12770"/>
                    <a:pt x="13002" y="12731"/>
                  </a:cubicBezTo>
                  <a:cubicBezTo>
                    <a:pt x="13041" y="12698"/>
                    <a:pt x="13086" y="12679"/>
                    <a:pt x="13145" y="12672"/>
                  </a:cubicBezTo>
                  <a:cubicBezTo>
                    <a:pt x="13197" y="12672"/>
                    <a:pt x="13242" y="12685"/>
                    <a:pt x="13275" y="12718"/>
                  </a:cubicBezTo>
                  <a:cubicBezTo>
                    <a:pt x="13301" y="12744"/>
                    <a:pt x="13314" y="12770"/>
                    <a:pt x="13314" y="12802"/>
                  </a:cubicBezTo>
                  <a:cubicBezTo>
                    <a:pt x="13314" y="12835"/>
                    <a:pt x="13307" y="12861"/>
                    <a:pt x="13281" y="12874"/>
                  </a:cubicBezTo>
                  <a:cubicBezTo>
                    <a:pt x="13268" y="12887"/>
                    <a:pt x="13236" y="12893"/>
                    <a:pt x="13184" y="12900"/>
                  </a:cubicBezTo>
                  <a:cubicBezTo>
                    <a:pt x="13145" y="12900"/>
                    <a:pt x="13112" y="12906"/>
                    <a:pt x="13099" y="12926"/>
                  </a:cubicBezTo>
                  <a:cubicBezTo>
                    <a:pt x="13080" y="12939"/>
                    <a:pt x="13073" y="12958"/>
                    <a:pt x="13080" y="12984"/>
                  </a:cubicBezTo>
                  <a:cubicBezTo>
                    <a:pt x="13086" y="13010"/>
                    <a:pt x="13099" y="13030"/>
                    <a:pt x="13112" y="13043"/>
                  </a:cubicBezTo>
                  <a:cubicBezTo>
                    <a:pt x="13135" y="13058"/>
                    <a:pt x="13158" y="13064"/>
                    <a:pt x="13183" y="13064"/>
                  </a:cubicBezTo>
                  <a:cubicBezTo>
                    <a:pt x="13201" y="13064"/>
                    <a:pt x="13221" y="13061"/>
                    <a:pt x="13242" y="13056"/>
                  </a:cubicBezTo>
                  <a:cubicBezTo>
                    <a:pt x="13307" y="13036"/>
                    <a:pt x="13353" y="13004"/>
                    <a:pt x="13392" y="12945"/>
                  </a:cubicBezTo>
                  <a:cubicBezTo>
                    <a:pt x="13431" y="12887"/>
                    <a:pt x="13444" y="12822"/>
                    <a:pt x="13431" y="12763"/>
                  </a:cubicBezTo>
                  <a:cubicBezTo>
                    <a:pt x="13418" y="12679"/>
                    <a:pt x="13366" y="12614"/>
                    <a:pt x="13288" y="12575"/>
                  </a:cubicBezTo>
                  <a:cubicBezTo>
                    <a:pt x="13236" y="12547"/>
                    <a:pt x="13186" y="12533"/>
                    <a:pt x="13136" y="12533"/>
                  </a:cubicBezTo>
                  <a:cubicBezTo>
                    <a:pt x="13105" y="12533"/>
                    <a:pt x="13073" y="12539"/>
                    <a:pt x="13041" y="12549"/>
                  </a:cubicBezTo>
                  <a:cubicBezTo>
                    <a:pt x="12963" y="12581"/>
                    <a:pt x="12904" y="12633"/>
                    <a:pt x="12865" y="12718"/>
                  </a:cubicBezTo>
                  <a:cubicBezTo>
                    <a:pt x="12826" y="12796"/>
                    <a:pt x="12807" y="12874"/>
                    <a:pt x="12826" y="12958"/>
                  </a:cubicBezTo>
                  <a:cubicBezTo>
                    <a:pt x="12839" y="13036"/>
                    <a:pt x="12872" y="13114"/>
                    <a:pt x="12930" y="13179"/>
                  </a:cubicBezTo>
                  <a:cubicBezTo>
                    <a:pt x="12950" y="13192"/>
                    <a:pt x="12963" y="13212"/>
                    <a:pt x="12982" y="13225"/>
                  </a:cubicBezTo>
                  <a:lnTo>
                    <a:pt x="12956" y="13225"/>
                  </a:lnTo>
                  <a:cubicBezTo>
                    <a:pt x="12904" y="13232"/>
                    <a:pt x="12846" y="13258"/>
                    <a:pt x="12787" y="13303"/>
                  </a:cubicBezTo>
                  <a:cubicBezTo>
                    <a:pt x="12735" y="13342"/>
                    <a:pt x="12703" y="13381"/>
                    <a:pt x="12683" y="13420"/>
                  </a:cubicBezTo>
                  <a:cubicBezTo>
                    <a:pt x="12657" y="13479"/>
                    <a:pt x="12657" y="13537"/>
                    <a:pt x="12690" y="13602"/>
                  </a:cubicBezTo>
                  <a:cubicBezTo>
                    <a:pt x="12703" y="13641"/>
                    <a:pt x="12729" y="13667"/>
                    <a:pt x="12768" y="13693"/>
                  </a:cubicBezTo>
                  <a:cubicBezTo>
                    <a:pt x="12794" y="13709"/>
                    <a:pt x="12826" y="13721"/>
                    <a:pt x="12854" y="13721"/>
                  </a:cubicBezTo>
                  <a:cubicBezTo>
                    <a:pt x="12860" y="13721"/>
                    <a:pt x="12866" y="13720"/>
                    <a:pt x="12872" y="13719"/>
                  </a:cubicBezTo>
                  <a:cubicBezTo>
                    <a:pt x="12917" y="13719"/>
                    <a:pt x="12950" y="13700"/>
                    <a:pt x="12976" y="13667"/>
                  </a:cubicBezTo>
                  <a:cubicBezTo>
                    <a:pt x="13008" y="13635"/>
                    <a:pt x="13021" y="13602"/>
                    <a:pt x="13015" y="13563"/>
                  </a:cubicBezTo>
                  <a:cubicBezTo>
                    <a:pt x="13008" y="13537"/>
                    <a:pt x="13002" y="13518"/>
                    <a:pt x="12982" y="13505"/>
                  </a:cubicBezTo>
                  <a:cubicBezTo>
                    <a:pt x="12971" y="13499"/>
                    <a:pt x="12958" y="13496"/>
                    <a:pt x="12943" y="13496"/>
                  </a:cubicBezTo>
                  <a:cubicBezTo>
                    <a:pt x="12926" y="13496"/>
                    <a:pt x="12906" y="13500"/>
                    <a:pt x="12885" y="13511"/>
                  </a:cubicBezTo>
                  <a:cubicBezTo>
                    <a:pt x="12859" y="13524"/>
                    <a:pt x="12846" y="13537"/>
                    <a:pt x="12852" y="13550"/>
                  </a:cubicBezTo>
                  <a:cubicBezTo>
                    <a:pt x="12852" y="13565"/>
                    <a:pt x="12859" y="13572"/>
                    <a:pt x="12877" y="13572"/>
                  </a:cubicBezTo>
                  <a:cubicBezTo>
                    <a:pt x="12883" y="13572"/>
                    <a:pt x="12890" y="13571"/>
                    <a:pt x="12898" y="13570"/>
                  </a:cubicBezTo>
                  <a:cubicBezTo>
                    <a:pt x="12909" y="13562"/>
                    <a:pt x="12921" y="13559"/>
                    <a:pt x="12931" y="13559"/>
                  </a:cubicBezTo>
                  <a:cubicBezTo>
                    <a:pt x="12938" y="13559"/>
                    <a:pt x="12944" y="13561"/>
                    <a:pt x="12950" y="13563"/>
                  </a:cubicBezTo>
                  <a:cubicBezTo>
                    <a:pt x="12956" y="13602"/>
                    <a:pt x="12937" y="13628"/>
                    <a:pt x="12891" y="13648"/>
                  </a:cubicBezTo>
                  <a:cubicBezTo>
                    <a:pt x="12880" y="13652"/>
                    <a:pt x="12869" y="13654"/>
                    <a:pt x="12859" y="13654"/>
                  </a:cubicBezTo>
                  <a:cubicBezTo>
                    <a:pt x="12837" y="13654"/>
                    <a:pt x="12815" y="13646"/>
                    <a:pt x="12794" y="13628"/>
                  </a:cubicBezTo>
                  <a:cubicBezTo>
                    <a:pt x="12755" y="13596"/>
                    <a:pt x="12735" y="13557"/>
                    <a:pt x="12742" y="13511"/>
                  </a:cubicBezTo>
                  <a:cubicBezTo>
                    <a:pt x="12774" y="13433"/>
                    <a:pt x="12826" y="13375"/>
                    <a:pt x="12898" y="13342"/>
                  </a:cubicBezTo>
                  <a:cubicBezTo>
                    <a:pt x="12930" y="13323"/>
                    <a:pt x="12963" y="13316"/>
                    <a:pt x="12989" y="13316"/>
                  </a:cubicBezTo>
                  <a:cubicBezTo>
                    <a:pt x="13008" y="13316"/>
                    <a:pt x="13034" y="13323"/>
                    <a:pt x="13067" y="13342"/>
                  </a:cubicBezTo>
                  <a:cubicBezTo>
                    <a:pt x="13099" y="13355"/>
                    <a:pt x="13125" y="13368"/>
                    <a:pt x="13145" y="13394"/>
                  </a:cubicBezTo>
                  <a:cubicBezTo>
                    <a:pt x="13158" y="13414"/>
                    <a:pt x="13171" y="13446"/>
                    <a:pt x="13190" y="13485"/>
                  </a:cubicBezTo>
                  <a:cubicBezTo>
                    <a:pt x="13216" y="13531"/>
                    <a:pt x="13229" y="13557"/>
                    <a:pt x="13236" y="13570"/>
                  </a:cubicBezTo>
                  <a:cubicBezTo>
                    <a:pt x="13249" y="13622"/>
                    <a:pt x="13236" y="13680"/>
                    <a:pt x="13190" y="13739"/>
                  </a:cubicBezTo>
                  <a:cubicBezTo>
                    <a:pt x="13145" y="13804"/>
                    <a:pt x="13099" y="13849"/>
                    <a:pt x="13047" y="13875"/>
                  </a:cubicBezTo>
                  <a:cubicBezTo>
                    <a:pt x="13013" y="13890"/>
                    <a:pt x="12964" y="13897"/>
                    <a:pt x="12901" y="13897"/>
                  </a:cubicBezTo>
                  <a:cubicBezTo>
                    <a:pt x="12880" y="13897"/>
                    <a:pt x="12857" y="13897"/>
                    <a:pt x="12833" y="13895"/>
                  </a:cubicBezTo>
                  <a:lnTo>
                    <a:pt x="12599" y="13888"/>
                  </a:lnTo>
                  <a:cubicBezTo>
                    <a:pt x="12546" y="13883"/>
                    <a:pt x="12499" y="13881"/>
                    <a:pt x="12456" y="13881"/>
                  </a:cubicBezTo>
                  <a:cubicBezTo>
                    <a:pt x="12397" y="13881"/>
                    <a:pt x="12347" y="13885"/>
                    <a:pt x="12306" y="13888"/>
                  </a:cubicBezTo>
                  <a:cubicBezTo>
                    <a:pt x="12195" y="13908"/>
                    <a:pt x="12104" y="13947"/>
                    <a:pt x="12046" y="14005"/>
                  </a:cubicBezTo>
                  <a:cubicBezTo>
                    <a:pt x="11981" y="14064"/>
                    <a:pt x="11942" y="14136"/>
                    <a:pt x="11922" y="14220"/>
                  </a:cubicBezTo>
                  <a:cubicBezTo>
                    <a:pt x="11922" y="14123"/>
                    <a:pt x="11929" y="13999"/>
                    <a:pt x="11948" y="13843"/>
                  </a:cubicBezTo>
                  <a:cubicBezTo>
                    <a:pt x="11961" y="13745"/>
                    <a:pt x="11981" y="13661"/>
                    <a:pt x="12000" y="13596"/>
                  </a:cubicBezTo>
                  <a:cubicBezTo>
                    <a:pt x="12020" y="13518"/>
                    <a:pt x="12078" y="13407"/>
                    <a:pt x="12169" y="13258"/>
                  </a:cubicBezTo>
                  <a:lnTo>
                    <a:pt x="12377" y="12913"/>
                  </a:lnTo>
                  <a:cubicBezTo>
                    <a:pt x="12429" y="12822"/>
                    <a:pt x="12481" y="12744"/>
                    <a:pt x="12533" y="12666"/>
                  </a:cubicBezTo>
                  <a:cubicBezTo>
                    <a:pt x="12605" y="12575"/>
                    <a:pt x="12683" y="12497"/>
                    <a:pt x="12768" y="12438"/>
                  </a:cubicBezTo>
                  <a:cubicBezTo>
                    <a:pt x="12929" y="12314"/>
                    <a:pt x="13084" y="12249"/>
                    <a:pt x="13245" y="12249"/>
                  </a:cubicBezTo>
                  <a:close/>
                  <a:moveTo>
                    <a:pt x="7181" y="13745"/>
                  </a:moveTo>
                  <a:cubicBezTo>
                    <a:pt x="7168" y="13745"/>
                    <a:pt x="7161" y="13758"/>
                    <a:pt x="7161" y="13771"/>
                  </a:cubicBezTo>
                  <a:lnTo>
                    <a:pt x="7122" y="14233"/>
                  </a:lnTo>
                  <a:lnTo>
                    <a:pt x="7122" y="14279"/>
                  </a:lnTo>
                  <a:cubicBezTo>
                    <a:pt x="7132" y="14293"/>
                    <a:pt x="7138" y="14301"/>
                    <a:pt x="7149" y="14301"/>
                  </a:cubicBezTo>
                  <a:cubicBezTo>
                    <a:pt x="7153" y="14301"/>
                    <a:pt x="7157" y="14300"/>
                    <a:pt x="7161" y="14298"/>
                  </a:cubicBezTo>
                  <a:cubicBezTo>
                    <a:pt x="7174" y="14298"/>
                    <a:pt x="7181" y="14279"/>
                    <a:pt x="7181" y="14259"/>
                  </a:cubicBezTo>
                  <a:lnTo>
                    <a:pt x="7200" y="14038"/>
                  </a:lnTo>
                  <a:cubicBezTo>
                    <a:pt x="7207" y="13934"/>
                    <a:pt x="7207" y="13869"/>
                    <a:pt x="7207" y="13843"/>
                  </a:cubicBezTo>
                  <a:cubicBezTo>
                    <a:pt x="7207" y="13817"/>
                    <a:pt x="7200" y="13797"/>
                    <a:pt x="7194" y="13771"/>
                  </a:cubicBezTo>
                  <a:cubicBezTo>
                    <a:pt x="7194" y="13752"/>
                    <a:pt x="7187" y="13745"/>
                    <a:pt x="7181" y="13745"/>
                  </a:cubicBezTo>
                  <a:close/>
                  <a:moveTo>
                    <a:pt x="10153" y="13127"/>
                  </a:moveTo>
                  <a:lnTo>
                    <a:pt x="10446" y="13596"/>
                  </a:lnTo>
                  <a:cubicBezTo>
                    <a:pt x="10524" y="13732"/>
                    <a:pt x="10576" y="13817"/>
                    <a:pt x="10595" y="13856"/>
                  </a:cubicBezTo>
                  <a:cubicBezTo>
                    <a:pt x="10693" y="14044"/>
                    <a:pt x="10745" y="14240"/>
                    <a:pt x="10764" y="14441"/>
                  </a:cubicBezTo>
                  <a:lnTo>
                    <a:pt x="10556" y="14227"/>
                  </a:lnTo>
                  <a:cubicBezTo>
                    <a:pt x="10491" y="14168"/>
                    <a:pt x="10452" y="14116"/>
                    <a:pt x="10426" y="14077"/>
                  </a:cubicBezTo>
                  <a:cubicBezTo>
                    <a:pt x="10400" y="14031"/>
                    <a:pt x="10374" y="13966"/>
                    <a:pt x="10348" y="13875"/>
                  </a:cubicBezTo>
                  <a:cubicBezTo>
                    <a:pt x="10283" y="13648"/>
                    <a:pt x="10205" y="13420"/>
                    <a:pt x="10114" y="13192"/>
                  </a:cubicBezTo>
                  <a:cubicBezTo>
                    <a:pt x="10101" y="13179"/>
                    <a:pt x="10095" y="13166"/>
                    <a:pt x="10088" y="13160"/>
                  </a:cubicBezTo>
                  <a:lnTo>
                    <a:pt x="10153" y="13127"/>
                  </a:lnTo>
                  <a:close/>
                  <a:moveTo>
                    <a:pt x="7096" y="14451"/>
                  </a:moveTo>
                  <a:cubicBezTo>
                    <a:pt x="7094" y="14451"/>
                    <a:pt x="7092" y="14452"/>
                    <a:pt x="7090" y="14454"/>
                  </a:cubicBezTo>
                  <a:lnTo>
                    <a:pt x="7083" y="14454"/>
                  </a:lnTo>
                  <a:lnTo>
                    <a:pt x="7077" y="14461"/>
                  </a:lnTo>
                  <a:cubicBezTo>
                    <a:pt x="7083" y="14467"/>
                    <a:pt x="7083" y="14474"/>
                    <a:pt x="7077" y="14480"/>
                  </a:cubicBezTo>
                  <a:lnTo>
                    <a:pt x="7070" y="14487"/>
                  </a:lnTo>
                  <a:lnTo>
                    <a:pt x="7064" y="14513"/>
                  </a:lnTo>
                  <a:lnTo>
                    <a:pt x="7057" y="14526"/>
                  </a:lnTo>
                  <a:lnTo>
                    <a:pt x="7057" y="14552"/>
                  </a:lnTo>
                  <a:lnTo>
                    <a:pt x="7070" y="14552"/>
                  </a:lnTo>
                  <a:cubicBezTo>
                    <a:pt x="7074" y="14555"/>
                    <a:pt x="7077" y="14557"/>
                    <a:pt x="7080" y="14557"/>
                  </a:cubicBezTo>
                  <a:cubicBezTo>
                    <a:pt x="7083" y="14557"/>
                    <a:pt x="7087" y="14555"/>
                    <a:pt x="7090" y="14552"/>
                  </a:cubicBezTo>
                  <a:lnTo>
                    <a:pt x="7096" y="14539"/>
                  </a:lnTo>
                  <a:lnTo>
                    <a:pt x="7103" y="14526"/>
                  </a:lnTo>
                  <a:lnTo>
                    <a:pt x="7103" y="14506"/>
                  </a:lnTo>
                  <a:lnTo>
                    <a:pt x="7109" y="14493"/>
                  </a:lnTo>
                  <a:lnTo>
                    <a:pt x="7116" y="14474"/>
                  </a:lnTo>
                  <a:lnTo>
                    <a:pt x="7109" y="14461"/>
                  </a:lnTo>
                  <a:cubicBezTo>
                    <a:pt x="7105" y="14456"/>
                    <a:pt x="7100" y="14451"/>
                    <a:pt x="7096" y="14451"/>
                  </a:cubicBezTo>
                  <a:close/>
                  <a:moveTo>
                    <a:pt x="10147" y="12334"/>
                  </a:moveTo>
                  <a:cubicBezTo>
                    <a:pt x="10153" y="12347"/>
                    <a:pt x="10166" y="12354"/>
                    <a:pt x="10179" y="12360"/>
                  </a:cubicBezTo>
                  <a:cubicBezTo>
                    <a:pt x="10264" y="12412"/>
                    <a:pt x="10355" y="12484"/>
                    <a:pt x="10439" y="12575"/>
                  </a:cubicBezTo>
                  <a:cubicBezTo>
                    <a:pt x="10498" y="12627"/>
                    <a:pt x="10569" y="12711"/>
                    <a:pt x="10667" y="12822"/>
                  </a:cubicBezTo>
                  <a:cubicBezTo>
                    <a:pt x="10745" y="12906"/>
                    <a:pt x="10797" y="12971"/>
                    <a:pt x="10830" y="13030"/>
                  </a:cubicBezTo>
                  <a:cubicBezTo>
                    <a:pt x="10882" y="13121"/>
                    <a:pt x="10927" y="13258"/>
                    <a:pt x="10960" y="13440"/>
                  </a:cubicBezTo>
                  <a:cubicBezTo>
                    <a:pt x="10986" y="13570"/>
                    <a:pt x="11005" y="13700"/>
                    <a:pt x="11025" y="13830"/>
                  </a:cubicBezTo>
                  <a:lnTo>
                    <a:pt x="11025" y="13836"/>
                  </a:lnTo>
                  <a:lnTo>
                    <a:pt x="10973" y="14259"/>
                  </a:lnTo>
                  <a:lnTo>
                    <a:pt x="10947" y="14363"/>
                  </a:lnTo>
                  <a:lnTo>
                    <a:pt x="10836" y="14259"/>
                  </a:lnTo>
                  <a:cubicBezTo>
                    <a:pt x="10823" y="14246"/>
                    <a:pt x="10810" y="14233"/>
                    <a:pt x="10804" y="14227"/>
                  </a:cubicBezTo>
                  <a:cubicBezTo>
                    <a:pt x="10797" y="14188"/>
                    <a:pt x="10790" y="14168"/>
                    <a:pt x="10784" y="14155"/>
                  </a:cubicBezTo>
                  <a:cubicBezTo>
                    <a:pt x="10764" y="14057"/>
                    <a:pt x="10719" y="13953"/>
                    <a:pt x="10667" y="13843"/>
                  </a:cubicBezTo>
                  <a:cubicBezTo>
                    <a:pt x="10634" y="13778"/>
                    <a:pt x="10582" y="13680"/>
                    <a:pt x="10504" y="13550"/>
                  </a:cubicBezTo>
                  <a:lnTo>
                    <a:pt x="10348" y="13297"/>
                  </a:lnTo>
                  <a:cubicBezTo>
                    <a:pt x="10296" y="13206"/>
                    <a:pt x="10257" y="13140"/>
                    <a:pt x="10218" y="13088"/>
                  </a:cubicBezTo>
                  <a:lnTo>
                    <a:pt x="10257" y="13069"/>
                  </a:lnTo>
                  <a:cubicBezTo>
                    <a:pt x="10277" y="13062"/>
                    <a:pt x="10290" y="13049"/>
                    <a:pt x="10296" y="13036"/>
                  </a:cubicBezTo>
                  <a:cubicBezTo>
                    <a:pt x="10316" y="13010"/>
                    <a:pt x="10309" y="12978"/>
                    <a:pt x="10296" y="12932"/>
                  </a:cubicBezTo>
                  <a:cubicBezTo>
                    <a:pt x="10283" y="12900"/>
                    <a:pt x="10277" y="12887"/>
                    <a:pt x="10264" y="12874"/>
                  </a:cubicBezTo>
                  <a:cubicBezTo>
                    <a:pt x="10255" y="12870"/>
                    <a:pt x="10245" y="12868"/>
                    <a:pt x="10234" y="12868"/>
                  </a:cubicBezTo>
                  <a:cubicBezTo>
                    <a:pt x="10208" y="12868"/>
                    <a:pt x="10176" y="12878"/>
                    <a:pt x="10140" y="12900"/>
                  </a:cubicBezTo>
                  <a:cubicBezTo>
                    <a:pt x="10121" y="12919"/>
                    <a:pt x="10095" y="12932"/>
                    <a:pt x="10069" y="12952"/>
                  </a:cubicBezTo>
                  <a:lnTo>
                    <a:pt x="10062" y="12926"/>
                  </a:lnTo>
                  <a:cubicBezTo>
                    <a:pt x="10049" y="12906"/>
                    <a:pt x="10043" y="12900"/>
                    <a:pt x="10030" y="12900"/>
                  </a:cubicBezTo>
                  <a:cubicBezTo>
                    <a:pt x="10036" y="12874"/>
                    <a:pt x="10049" y="12848"/>
                    <a:pt x="10056" y="12815"/>
                  </a:cubicBezTo>
                  <a:cubicBezTo>
                    <a:pt x="10056" y="12796"/>
                    <a:pt x="10062" y="12763"/>
                    <a:pt x="10062" y="12724"/>
                  </a:cubicBezTo>
                  <a:cubicBezTo>
                    <a:pt x="10049" y="12666"/>
                    <a:pt x="10036" y="12633"/>
                    <a:pt x="10004" y="12607"/>
                  </a:cubicBezTo>
                  <a:cubicBezTo>
                    <a:pt x="9984" y="12591"/>
                    <a:pt x="9957" y="12583"/>
                    <a:pt x="9924" y="12583"/>
                  </a:cubicBezTo>
                  <a:cubicBezTo>
                    <a:pt x="9903" y="12583"/>
                    <a:pt x="9880" y="12586"/>
                    <a:pt x="9854" y="12594"/>
                  </a:cubicBezTo>
                  <a:cubicBezTo>
                    <a:pt x="9776" y="12607"/>
                    <a:pt x="9730" y="12640"/>
                    <a:pt x="9704" y="12679"/>
                  </a:cubicBezTo>
                  <a:cubicBezTo>
                    <a:pt x="9698" y="12698"/>
                    <a:pt x="9691" y="12724"/>
                    <a:pt x="9685" y="12763"/>
                  </a:cubicBezTo>
                  <a:cubicBezTo>
                    <a:pt x="9685" y="12841"/>
                    <a:pt x="9704" y="12893"/>
                    <a:pt x="9743" y="12926"/>
                  </a:cubicBezTo>
                  <a:cubicBezTo>
                    <a:pt x="9763" y="12939"/>
                    <a:pt x="9789" y="12952"/>
                    <a:pt x="9828" y="12965"/>
                  </a:cubicBezTo>
                  <a:cubicBezTo>
                    <a:pt x="9851" y="12972"/>
                    <a:pt x="9871" y="12976"/>
                    <a:pt x="9890" y="12976"/>
                  </a:cubicBezTo>
                  <a:cubicBezTo>
                    <a:pt x="9903" y="12976"/>
                    <a:pt x="9915" y="12974"/>
                    <a:pt x="9926" y="12971"/>
                  </a:cubicBezTo>
                  <a:cubicBezTo>
                    <a:pt x="9945" y="12971"/>
                    <a:pt x="9958" y="12965"/>
                    <a:pt x="9978" y="12958"/>
                  </a:cubicBezTo>
                  <a:lnTo>
                    <a:pt x="9978" y="12971"/>
                  </a:lnTo>
                  <a:lnTo>
                    <a:pt x="9991" y="12991"/>
                  </a:lnTo>
                  <a:cubicBezTo>
                    <a:pt x="9945" y="13017"/>
                    <a:pt x="9906" y="13036"/>
                    <a:pt x="9860" y="13056"/>
                  </a:cubicBezTo>
                  <a:cubicBezTo>
                    <a:pt x="9828" y="13069"/>
                    <a:pt x="9808" y="13088"/>
                    <a:pt x="9802" y="13108"/>
                  </a:cubicBezTo>
                  <a:cubicBezTo>
                    <a:pt x="9802" y="13121"/>
                    <a:pt x="9802" y="13140"/>
                    <a:pt x="9815" y="13166"/>
                  </a:cubicBezTo>
                  <a:cubicBezTo>
                    <a:pt x="9834" y="13206"/>
                    <a:pt x="9854" y="13232"/>
                    <a:pt x="9873" y="13245"/>
                  </a:cubicBezTo>
                  <a:cubicBezTo>
                    <a:pt x="9880" y="13246"/>
                    <a:pt x="9886" y="13247"/>
                    <a:pt x="9894" y="13247"/>
                  </a:cubicBezTo>
                  <a:cubicBezTo>
                    <a:pt x="9918" y="13247"/>
                    <a:pt x="9949" y="13238"/>
                    <a:pt x="9984" y="13219"/>
                  </a:cubicBezTo>
                  <a:lnTo>
                    <a:pt x="10056" y="13179"/>
                  </a:lnTo>
                  <a:cubicBezTo>
                    <a:pt x="10056" y="13186"/>
                    <a:pt x="10056" y="13192"/>
                    <a:pt x="10056" y="13199"/>
                  </a:cubicBezTo>
                  <a:lnTo>
                    <a:pt x="10264" y="13810"/>
                  </a:lnTo>
                  <a:cubicBezTo>
                    <a:pt x="10316" y="13960"/>
                    <a:pt x="10355" y="14051"/>
                    <a:pt x="10374" y="14096"/>
                  </a:cubicBezTo>
                  <a:cubicBezTo>
                    <a:pt x="10394" y="14136"/>
                    <a:pt x="10407" y="14168"/>
                    <a:pt x="10420" y="14188"/>
                  </a:cubicBezTo>
                  <a:lnTo>
                    <a:pt x="10485" y="14246"/>
                  </a:lnTo>
                  <a:cubicBezTo>
                    <a:pt x="10485" y="14272"/>
                    <a:pt x="10485" y="14292"/>
                    <a:pt x="10498" y="14324"/>
                  </a:cubicBezTo>
                  <a:lnTo>
                    <a:pt x="10504" y="14350"/>
                  </a:lnTo>
                  <a:lnTo>
                    <a:pt x="10511" y="14383"/>
                  </a:lnTo>
                  <a:cubicBezTo>
                    <a:pt x="10517" y="14415"/>
                    <a:pt x="10517" y="14428"/>
                    <a:pt x="10517" y="14435"/>
                  </a:cubicBezTo>
                  <a:lnTo>
                    <a:pt x="10511" y="14441"/>
                  </a:lnTo>
                  <a:cubicBezTo>
                    <a:pt x="10511" y="14435"/>
                    <a:pt x="10485" y="14415"/>
                    <a:pt x="10452" y="14383"/>
                  </a:cubicBezTo>
                  <a:cubicBezTo>
                    <a:pt x="10426" y="14350"/>
                    <a:pt x="10394" y="14324"/>
                    <a:pt x="10355" y="14311"/>
                  </a:cubicBezTo>
                  <a:cubicBezTo>
                    <a:pt x="10335" y="14305"/>
                    <a:pt x="10329" y="14305"/>
                    <a:pt x="10322" y="14305"/>
                  </a:cubicBezTo>
                  <a:cubicBezTo>
                    <a:pt x="10309" y="14318"/>
                    <a:pt x="10303" y="14324"/>
                    <a:pt x="10303" y="14337"/>
                  </a:cubicBezTo>
                  <a:cubicBezTo>
                    <a:pt x="10303" y="14350"/>
                    <a:pt x="10309" y="14363"/>
                    <a:pt x="10316" y="14376"/>
                  </a:cubicBezTo>
                  <a:lnTo>
                    <a:pt x="10335" y="14435"/>
                  </a:lnTo>
                  <a:cubicBezTo>
                    <a:pt x="10348" y="14467"/>
                    <a:pt x="10361" y="14500"/>
                    <a:pt x="10381" y="14532"/>
                  </a:cubicBezTo>
                  <a:lnTo>
                    <a:pt x="10472" y="14695"/>
                  </a:lnTo>
                  <a:cubicBezTo>
                    <a:pt x="10458" y="14698"/>
                    <a:pt x="10446" y="14699"/>
                    <a:pt x="10434" y="14699"/>
                  </a:cubicBezTo>
                  <a:cubicBezTo>
                    <a:pt x="10418" y="14699"/>
                    <a:pt x="10403" y="14696"/>
                    <a:pt x="10387" y="14688"/>
                  </a:cubicBezTo>
                  <a:lnTo>
                    <a:pt x="10381" y="14688"/>
                  </a:lnTo>
                  <a:cubicBezTo>
                    <a:pt x="10368" y="14669"/>
                    <a:pt x="10355" y="14643"/>
                    <a:pt x="10342" y="14617"/>
                  </a:cubicBezTo>
                  <a:cubicBezTo>
                    <a:pt x="10088" y="14070"/>
                    <a:pt x="9769" y="13563"/>
                    <a:pt x="9379" y="13108"/>
                  </a:cubicBezTo>
                  <a:cubicBezTo>
                    <a:pt x="9191" y="12887"/>
                    <a:pt x="9015" y="12724"/>
                    <a:pt x="8846" y="12601"/>
                  </a:cubicBezTo>
                  <a:cubicBezTo>
                    <a:pt x="9132" y="12555"/>
                    <a:pt x="9412" y="12510"/>
                    <a:pt x="9691" y="12458"/>
                  </a:cubicBezTo>
                  <a:cubicBezTo>
                    <a:pt x="9867" y="12425"/>
                    <a:pt x="10004" y="12393"/>
                    <a:pt x="10101" y="12354"/>
                  </a:cubicBezTo>
                  <a:cubicBezTo>
                    <a:pt x="10114" y="12347"/>
                    <a:pt x="10127" y="12341"/>
                    <a:pt x="10147" y="12334"/>
                  </a:cubicBezTo>
                  <a:close/>
                  <a:moveTo>
                    <a:pt x="7070" y="12854"/>
                  </a:moveTo>
                  <a:cubicBezTo>
                    <a:pt x="7077" y="12861"/>
                    <a:pt x="7083" y="12874"/>
                    <a:pt x="7083" y="12880"/>
                  </a:cubicBezTo>
                  <a:lnTo>
                    <a:pt x="7174" y="13056"/>
                  </a:lnTo>
                  <a:cubicBezTo>
                    <a:pt x="7227" y="13179"/>
                    <a:pt x="7266" y="13264"/>
                    <a:pt x="7279" y="13310"/>
                  </a:cubicBezTo>
                  <a:cubicBezTo>
                    <a:pt x="7305" y="13388"/>
                    <a:pt x="7324" y="13466"/>
                    <a:pt x="7337" y="13550"/>
                  </a:cubicBezTo>
                  <a:lnTo>
                    <a:pt x="7402" y="13882"/>
                  </a:lnTo>
                  <a:cubicBezTo>
                    <a:pt x="7435" y="14070"/>
                    <a:pt x="7441" y="14207"/>
                    <a:pt x="7428" y="14292"/>
                  </a:cubicBezTo>
                  <a:cubicBezTo>
                    <a:pt x="7422" y="14331"/>
                    <a:pt x="7409" y="14383"/>
                    <a:pt x="7396" y="14454"/>
                  </a:cubicBezTo>
                  <a:lnTo>
                    <a:pt x="7376" y="14591"/>
                  </a:lnTo>
                  <a:cubicBezTo>
                    <a:pt x="7370" y="14597"/>
                    <a:pt x="7344" y="14636"/>
                    <a:pt x="7305" y="14701"/>
                  </a:cubicBezTo>
                  <a:cubicBezTo>
                    <a:pt x="7292" y="14708"/>
                    <a:pt x="7285" y="14721"/>
                    <a:pt x="7279" y="14734"/>
                  </a:cubicBezTo>
                  <a:cubicBezTo>
                    <a:pt x="6856" y="14591"/>
                    <a:pt x="6596" y="14506"/>
                    <a:pt x="6498" y="14480"/>
                  </a:cubicBezTo>
                  <a:cubicBezTo>
                    <a:pt x="6375" y="14448"/>
                    <a:pt x="6257" y="14428"/>
                    <a:pt x="6147" y="14409"/>
                  </a:cubicBezTo>
                  <a:lnTo>
                    <a:pt x="6108" y="14266"/>
                  </a:lnTo>
                  <a:cubicBezTo>
                    <a:pt x="6088" y="14207"/>
                    <a:pt x="6069" y="14155"/>
                    <a:pt x="6043" y="14103"/>
                  </a:cubicBezTo>
                  <a:lnTo>
                    <a:pt x="5978" y="13953"/>
                  </a:lnTo>
                  <a:cubicBezTo>
                    <a:pt x="5952" y="13895"/>
                    <a:pt x="5932" y="13849"/>
                    <a:pt x="5913" y="13823"/>
                  </a:cubicBezTo>
                  <a:cubicBezTo>
                    <a:pt x="5880" y="13784"/>
                    <a:pt x="5822" y="13732"/>
                    <a:pt x="5744" y="13687"/>
                  </a:cubicBezTo>
                  <a:lnTo>
                    <a:pt x="5724" y="13680"/>
                  </a:lnTo>
                  <a:lnTo>
                    <a:pt x="5724" y="13674"/>
                  </a:lnTo>
                  <a:cubicBezTo>
                    <a:pt x="5744" y="13628"/>
                    <a:pt x="5731" y="13557"/>
                    <a:pt x="5698" y="13466"/>
                  </a:cubicBezTo>
                  <a:lnTo>
                    <a:pt x="5620" y="13238"/>
                  </a:lnTo>
                  <a:cubicBezTo>
                    <a:pt x="5581" y="13134"/>
                    <a:pt x="5549" y="13056"/>
                    <a:pt x="5523" y="12997"/>
                  </a:cubicBezTo>
                  <a:lnTo>
                    <a:pt x="5568" y="12997"/>
                  </a:lnTo>
                  <a:cubicBezTo>
                    <a:pt x="6010" y="12965"/>
                    <a:pt x="6453" y="12926"/>
                    <a:pt x="6895" y="12874"/>
                  </a:cubicBezTo>
                  <a:cubicBezTo>
                    <a:pt x="6940" y="12939"/>
                    <a:pt x="6973" y="13010"/>
                    <a:pt x="7005" y="13088"/>
                  </a:cubicBezTo>
                  <a:cubicBezTo>
                    <a:pt x="7057" y="13219"/>
                    <a:pt x="7083" y="13290"/>
                    <a:pt x="7090" y="13310"/>
                  </a:cubicBezTo>
                  <a:cubicBezTo>
                    <a:pt x="7095" y="13324"/>
                    <a:pt x="7103" y="13332"/>
                    <a:pt x="7113" y="13332"/>
                  </a:cubicBezTo>
                  <a:cubicBezTo>
                    <a:pt x="7116" y="13332"/>
                    <a:pt x="7119" y="13331"/>
                    <a:pt x="7122" y="13329"/>
                  </a:cubicBezTo>
                  <a:cubicBezTo>
                    <a:pt x="7129" y="13316"/>
                    <a:pt x="7129" y="13297"/>
                    <a:pt x="7122" y="13277"/>
                  </a:cubicBezTo>
                  <a:cubicBezTo>
                    <a:pt x="7070" y="13101"/>
                    <a:pt x="7012" y="12965"/>
                    <a:pt x="6947" y="12867"/>
                  </a:cubicBezTo>
                  <a:cubicBezTo>
                    <a:pt x="6986" y="12867"/>
                    <a:pt x="7031" y="12861"/>
                    <a:pt x="7070" y="12854"/>
                  </a:cubicBezTo>
                  <a:close/>
                  <a:moveTo>
                    <a:pt x="11051" y="14044"/>
                  </a:moveTo>
                  <a:cubicBezTo>
                    <a:pt x="11083" y="14259"/>
                    <a:pt x="11103" y="14480"/>
                    <a:pt x="11109" y="14701"/>
                  </a:cubicBezTo>
                  <a:cubicBezTo>
                    <a:pt x="11096" y="14727"/>
                    <a:pt x="11077" y="14760"/>
                    <a:pt x="11051" y="14792"/>
                  </a:cubicBezTo>
                  <a:cubicBezTo>
                    <a:pt x="10999" y="14649"/>
                    <a:pt x="10927" y="14526"/>
                    <a:pt x="10843" y="14422"/>
                  </a:cubicBezTo>
                  <a:cubicBezTo>
                    <a:pt x="10843" y="14415"/>
                    <a:pt x="10836" y="14409"/>
                    <a:pt x="10836" y="14409"/>
                  </a:cubicBezTo>
                  <a:lnTo>
                    <a:pt x="10830" y="14396"/>
                  </a:lnTo>
                  <a:cubicBezTo>
                    <a:pt x="10823" y="14350"/>
                    <a:pt x="10817" y="14318"/>
                    <a:pt x="10817" y="14285"/>
                  </a:cubicBezTo>
                  <a:lnTo>
                    <a:pt x="10817" y="14285"/>
                  </a:lnTo>
                  <a:lnTo>
                    <a:pt x="10823" y="14298"/>
                  </a:lnTo>
                  <a:lnTo>
                    <a:pt x="10849" y="14331"/>
                  </a:lnTo>
                  <a:cubicBezTo>
                    <a:pt x="10888" y="14363"/>
                    <a:pt x="10914" y="14402"/>
                    <a:pt x="10927" y="14441"/>
                  </a:cubicBezTo>
                  <a:cubicBezTo>
                    <a:pt x="10934" y="14454"/>
                    <a:pt x="10940" y="14461"/>
                    <a:pt x="10940" y="14461"/>
                  </a:cubicBezTo>
                  <a:lnTo>
                    <a:pt x="10953" y="14467"/>
                  </a:lnTo>
                  <a:cubicBezTo>
                    <a:pt x="10966" y="14467"/>
                    <a:pt x="10973" y="14467"/>
                    <a:pt x="10979" y="14461"/>
                  </a:cubicBezTo>
                  <a:cubicBezTo>
                    <a:pt x="10986" y="14454"/>
                    <a:pt x="10992" y="14448"/>
                    <a:pt x="10992" y="14428"/>
                  </a:cubicBezTo>
                  <a:lnTo>
                    <a:pt x="11012" y="14318"/>
                  </a:lnTo>
                  <a:lnTo>
                    <a:pt x="11018" y="14292"/>
                  </a:lnTo>
                  <a:lnTo>
                    <a:pt x="11025" y="14233"/>
                  </a:lnTo>
                  <a:cubicBezTo>
                    <a:pt x="11031" y="14214"/>
                    <a:pt x="11038" y="14188"/>
                    <a:pt x="11038" y="14168"/>
                  </a:cubicBezTo>
                  <a:lnTo>
                    <a:pt x="11038" y="14123"/>
                  </a:lnTo>
                  <a:lnTo>
                    <a:pt x="11051" y="14044"/>
                  </a:lnTo>
                  <a:close/>
                  <a:moveTo>
                    <a:pt x="7370" y="12822"/>
                  </a:moveTo>
                  <a:cubicBezTo>
                    <a:pt x="7402" y="12867"/>
                    <a:pt x="7435" y="12932"/>
                    <a:pt x="7467" y="13004"/>
                  </a:cubicBezTo>
                  <a:cubicBezTo>
                    <a:pt x="7558" y="13232"/>
                    <a:pt x="7610" y="13394"/>
                    <a:pt x="7636" y="13498"/>
                  </a:cubicBezTo>
                  <a:lnTo>
                    <a:pt x="7708" y="14044"/>
                  </a:lnTo>
                  <a:cubicBezTo>
                    <a:pt x="7714" y="14103"/>
                    <a:pt x="7721" y="14155"/>
                    <a:pt x="7721" y="14207"/>
                  </a:cubicBezTo>
                  <a:cubicBezTo>
                    <a:pt x="7714" y="14240"/>
                    <a:pt x="7708" y="14298"/>
                    <a:pt x="7695" y="14383"/>
                  </a:cubicBezTo>
                  <a:cubicBezTo>
                    <a:pt x="7669" y="14539"/>
                    <a:pt x="7649" y="14695"/>
                    <a:pt x="7636" y="14851"/>
                  </a:cubicBezTo>
                  <a:cubicBezTo>
                    <a:pt x="7584" y="14831"/>
                    <a:pt x="7526" y="14818"/>
                    <a:pt x="7474" y="14799"/>
                  </a:cubicBezTo>
                  <a:lnTo>
                    <a:pt x="7422" y="14786"/>
                  </a:lnTo>
                  <a:cubicBezTo>
                    <a:pt x="7448" y="14747"/>
                    <a:pt x="7461" y="14727"/>
                    <a:pt x="7474" y="14708"/>
                  </a:cubicBezTo>
                  <a:cubicBezTo>
                    <a:pt x="7493" y="14682"/>
                    <a:pt x="7506" y="14630"/>
                    <a:pt x="7513" y="14558"/>
                  </a:cubicBezTo>
                  <a:lnTo>
                    <a:pt x="7539" y="14389"/>
                  </a:lnTo>
                  <a:cubicBezTo>
                    <a:pt x="7552" y="14298"/>
                    <a:pt x="7558" y="14240"/>
                    <a:pt x="7558" y="14220"/>
                  </a:cubicBezTo>
                  <a:cubicBezTo>
                    <a:pt x="7565" y="14136"/>
                    <a:pt x="7552" y="14012"/>
                    <a:pt x="7526" y="13849"/>
                  </a:cubicBezTo>
                  <a:cubicBezTo>
                    <a:pt x="7480" y="13609"/>
                    <a:pt x="7441" y="13446"/>
                    <a:pt x="7415" y="13362"/>
                  </a:cubicBezTo>
                  <a:cubicBezTo>
                    <a:pt x="7363" y="13173"/>
                    <a:pt x="7285" y="13004"/>
                    <a:pt x="7187" y="12841"/>
                  </a:cubicBezTo>
                  <a:cubicBezTo>
                    <a:pt x="7246" y="12835"/>
                    <a:pt x="7311" y="12828"/>
                    <a:pt x="7370" y="12822"/>
                  </a:cubicBezTo>
                  <a:close/>
                  <a:moveTo>
                    <a:pt x="5495" y="14630"/>
                  </a:moveTo>
                  <a:cubicBezTo>
                    <a:pt x="5521" y="14630"/>
                    <a:pt x="5555" y="14636"/>
                    <a:pt x="5594" y="14643"/>
                  </a:cubicBezTo>
                  <a:cubicBezTo>
                    <a:pt x="5640" y="14649"/>
                    <a:pt x="5698" y="14656"/>
                    <a:pt x="5770" y="14656"/>
                  </a:cubicBezTo>
                  <a:lnTo>
                    <a:pt x="5828" y="14656"/>
                  </a:lnTo>
                  <a:cubicBezTo>
                    <a:pt x="5815" y="14656"/>
                    <a:pt x="5809" y="14662"/>
                    <a:pt x="5796" y="14675"/>
                  </a:cubicBezTo>
                  <a:cubicBezTo>
                    <a:pt x="5796" y="14682"/>
                    <a:pt x="5789" y="14701"/>
                    <a:pt x="5789" y="14721"/>
                  </a:cubicBezTo>
                  <a:cubicBezTo>
                    <a:pt x="5783" y="14753"/>
                    <a:pt x="5750" y="14779"/>
                    <a:pt x="5698" y="14805"/>
                  </a:cubicBezTo>
                  <a:cubicBezTo>
                    <a:pt x="5647" y="14835"/>
                    <a:pt x="5601" y="14851"/>
                    <a:pt x="5563" y="14851"/>
                  </a:cubicBezTo>
                  <a:cubicBezTo>
                    <a:pt x="5543" y="14851"/>
                    <a:pt x="5525" y="14847"/>
                    <a:pt x="5510" y="14838"/>
                  </a:cubicBezTo>
                  <a:cubicBezTo>
                    <a:pt x="5458" y="14812"/>
                    <a:pt x="5432" y="14753"/>
                    <a:pt x="5432" y="14656"/>
                  </a:cubicBezTo>
                  <a:cubicBezTo>
                    <a:pt x="5432" y="14649"/>
                    <a:pt x="5438" y="14643"/>
                    <a:pt x="5445" y="14643"/>
                  </a:cubicBezTo>
                  <a:cubicBezTo>
                    <a:pt x="5456" y="14634"/>
                    <a:pt x="5473" y="14630"/>
                    <a:pt x="5495" y="14630"/>
                  </a:cubicBezTo>
                  <a:close/>
                  <a:moveTo>
                    <a:pt x="4362" y="12548"/>
                  </a:moveTo>
                  <a:cubicBezTo>
                    <a:pt x="4429" y="12548"/>
                    <a:pt x="4494" y="12552"/>
                    <a:pt x="4560" y="12562"/>
                  </a:cubicBezTo>
                  <a:cubicBezTo>
                    <a:pt x="4749" y="12588"/>
                    <a:pt x="4911" y="12646"/>
                    <a:pt x="5041" y="12744"/>
                  </a:cubicBezTo>
                  <a:cubicBezTo>
                    <a:pt x="5236" y="12887"/>
                    <a:pt x="5379" y="13095"/>
                    <a:pt x="5490" y="13388"/>
                  </a:cubicBezTo>
                  <a:cubicBezTo>
                    <a:pt x="5503" y="13446"/>
                    <a:pt x="5510" y="13492"/>
                    <a:pt x="5503" y="13524"/>
                  </a:cubicBezTo>
                  <a:lnTo>
                    <a:pt x="5438" y="13524"/>
                  </a:lnTo>
                  <a:cubicBezTo>
                    <a:pt x="5379" y="13524"/>
                    <a:pt x="5334" y="13518"/>
                    <a:pt x="5308" y="13511"/>
                  </a:cubicBezTo>
                  <a:lnTo>
                    <a:pt x="5197" y="13472"/>
                  </a:lnTo>
                  <a:lnTo>
                    <a:pt x="5119" y="13459"/>
                  </a:lnTo>
                  <a:cubicBezTo>
                    <a:pt x="5100" y="13453"/>
                    <a:pt x="5074" y="13433"/>
                    <a:pt x="5041" y="13414"/>
                  </a:cubicBezTo>
                  <a:cubicBezTo>
                    <a:pt x="4950" y="13349"/>
                    <a:pt x="4892" y="13297"/>
                    <a:pt x="4866" y="13251"/>
                  </a:cubicBezTo>
                  <a:lnTo>
                    <a:pt x="4820" y="13179"/>
                  </a:lnTo>
                  <a:lnTo>
                    <a:pt x="4788" y="13140"/>
                  </a:lnTo>
                  <a:cubicBezTo>
                    <a:pt x="4755" y="13108"/>
                    <a:pt x="4736" y="13075"/>
                    <a:pt x="4723" y="13036"/>
                  </a:cubicBezTo>
                  <a:lnTo>
                    <a:pt x="4710" y="13017"/>
                  </a:lnTo>
                  <a:cubicBezTo>
                    <a:pt x="4703" y="13014"/>
                    <a:pt x="4698" y="13012"/>
                    <a:pt x="4694" y="13012"/>
                  </a:cubicBezTo>
                  <a:cubicBezTo>
                    <a:pt x="4690" y="13012"/>
                    <a:pt x="4687" y="13014"/>
                    <a:pt x="4684" y="13017"/>
                  </a:cubicBezTo>
                  <a:cubicBezTo>
                    <a:pt x="4703" y="13082"/>
                    <a:pt x="4729" y="13127"/>
                    <a:pt x="4755" y="13160"/>
                  </a:cubicBezTo>
                  <a:lnTo>
                    <a:pt x="4801" y="13212"/>
                  </a:lnTo>
                  <a:lnTo>
                    <a:pt x="4827" y="13251"/>
                  </a:lnTo>
                  <a:cubicBezTo>
                    <a:pt x="4846" y="13290"/>
                    <a:pt x="4892" y="13342"/>
                    <a:pt x="4970" y="13407"/>
                  </a:cubicBezTo>
                  <a:lnTo>
                    <a:pt x="5106" y="13505"/>
                  </a:lnTo>
                  <a:cubicBezTo>
                    <a:pt x="5119" y="13511"/>
                    <a:pt x="5145" y="13518"/>
                    <a:pt x="5184" y="13518"/>
                  </a:cubicBezTo>
                  <a:cubicBezTo>
                    <a:pt x="5197" y="13524"/>
                    <a:pt x="5223" y="13537"/>
                    <a:pt x="5262" y="13550"/>
                  </a:cubicBezTo>
                  <a:cubicBezTo>
                    <a:pt x="5295" y="13563"/>
                    <a:pt x="5321" y="13570"/>
                    <a:pt x="5340" y="13570"/>
                  </a:cubicBezTo>
                  <a:cubicBezTo>
                    <a:pt x="5366" y="13576"/>
                    <a:pt x="5405" y="13576"/>
                    <a:pt x="5451" y="13576"/>
                  </a:cubicBezTo>
                  <a:cubicBezTo>
                    <a:pt x="5438" y="13589"/>
                    <a:pt x="5425" y="13596"/>
                    <a:pt x="5405" y="13602"/>
                  </a:cubicBezTo>
                  <a:cubicBezTo>
                    <a:pt x="5353" y="13623"/>
                    <a:pt x="5297" y="13633"/>
                    <a:pt x="5239" y="13633"/>
                  </a:cubicBezTo>
                  <a:cubicBezTo>
                    <a:pt x="5205" y="13633"/>
                    <a:pt x="5169" y="13629"/>
                    <a:pt x="5132" y="13622"/>
                  </a:cubicBezTo>
                  <a:cubicBezTo>
                    <a:pt x="5041" y="13596"/>
                    <a:pt x="4957" y="13557"/>
                    <a:pt x="4879" y="13492"/>
                  </a:cubicBezTo>
                  <a:cubicBezTo>
                    <a:pt x="4755" y="13388"/>
                    <a:pt x="4651" y="13238"/>
                    <a:pt x="4567" y="13030"/>
                  </a:cubicBezTo>
                  <a:cubicBezTo>
                    <a:pt x="4534" y="12952"/>
                    <a:pt x="4501" y="12900"/>
                    <a:pt x="4475" y="12874"/>
                  </a:cubicBezTo>
                  <a:cubicBezTo>
                    <a:pt x="4449" y="12854"/>
                    <a:pt x="4417" y="12848"/>
                    <a:pt x="4391" y="12841"/>
                  </a:cubicBezTo>
                  <a:cubicBezTo>
                    <a:pt x="4358" y="12841"/>
                    <a:pt x="4332" y="12848"/>
                    <a:pt x="4306" y="12867"/>
                  </a:cubicBezTo>
                  <a:cubicBezTo>
                    <a:pt x="4287" y="12893"/>
                    <a:pt x="4280" y="12939"/>
                    <a:pt x="4280" y="12997"/>
                  </a:cubicBezTo>
                  <a:cubicBezTo>
                    <a:pt x="4287" y="13056"/>
                    <a:pt x="4300" y="13153"/>
                    <a:pt x="4326" y="13277"/>
                  </a:cubicBezTo>
                  <a:cubicBezTo>
                    <a:pt x="4345" y="13394"/>
                    <a:pt x="4358" y="13485"/>
                    <a:pt x="4365" y="13550"/>
                  </a:cubicBezTo>
                  <a:cubicBezTo>
                    <a:pt x="4378" y="13784"/>
                    <a:pt x="4319" y="13953"/>
                    <a:pt x="4189" y="14064"/>
                  </a:cubicBezTo>
                  <a:cubicBezTo>
                    <a:pt x="4157" y="14083"/>
                    <a:pt x="4131" y="14096"/>
                    <a:pt x="4105" y="14096"/>
                  </a:cubicBezTo>
                  <a:cubicBezTo>
                    <a:pt x="4085" y="14096"/>
                    <a:pt x="4072" y="14090"/>
                    <a:pt x="4066" y="14077"/>
                  </a:cubicBezTo>
                  <a:lnTo>
                    <a:pt x="4111" y="14018"/>
                  </a:lnTo>
                  <a:lnTo>
                    <a:pt x="4131" y="13966"/>
                  </a:lnTo>
                  <a:cubicBezTo>
                    <a:pt x="4144" y="13914"/>
                    <a:pt x="4157" y="13856"/>
                    <a:pt x="4157" y="13804"/>
                  </a:cubicBezTo>
                  <a:cubicBezTo>
                    <a:pt x="4163" y="13745"/>
                    <a:pt x="4170" y="13667"/>
                    <a:pt x="4170" y="13557"/>
                  </a:cubicBezTo>
                  <a:lnTo>
                    <a:pt x="4163" y="13219"/>
                  </a:lnTo>
                  <a:cubicBezTo>
                    <a:pt x="4163" y="13160"/>
                    <a:pt x="4163" y="13108"/>
                    <a:pt x="4157" y="13082"/>
                  </a:cubicBezTo>
                  <a:lnTo>
                    <a:pt x="4144" y="13069"/>
                  </a:lnTo>
                  <a:cubicBezTo>
                    <a:pt x="4144" y="13075"/>
                    <a:pt x="4137" y="13088"/>
                    <a:pt x="4131" y="13114"/>
                  </a:cubicBezTo>
                  <a:cubicBezTo>
                    <a:pt x="4131" y="13179"/>
                    <a:pt x="4131" y="13297"/>
                    <a:pt x="4131" y="13472"/>
                  </a:cubicBezTo>
                  <a:cubicBezTo>
                    <a:pt x="4131" y="13615"/>
                    <a:pt x="4131" y="13732"/>
                    <a:pt x="4124" y="13817"/>
                  </a:cubicBezTo>
                  <a:cubicBezTo>
                    <a:pt x="4105" y="13921"/>
                    <a:pt x="4085" y="13999"/>
                    <a:pt x="4046" y="14038"/>
                  </a:cubicBezTo>
                  <a:cubicBezTo>
                    <a:pt x="4046" y="14044"/>
                    <a:pt x="4046" y="14051"/>
                    <a:pt x="4040" y="14057"/>
                  </a:cubicBezTo>
                  <a:cubicBezTo>
                    <a:pt x="4027" y="14044"/>
                    <a:pt x="4020" y="14031"/>
                    <a:pt x="4014" y="14012"/>
                  </a:cubicBezTo>
                  <a:cubicBezTo>
                    <a:pt x="3962" y="13914"/>
                    <a:pt x="3929" y="13791"/>
                    <a:pt x="3910" y="13654"/>
                  </a:cubicBezTo>
                  <a:cubicBezTo>
                    <a:pt x="3903" y="13563"/>
                    <a:pt x="3897" y="13433"/>
                    <a:pt x="3897" y="13277"/>
                  </a:cubicBezTo>
                  <a:cubicBezTo>
                    <a:pt x="3897" y="13192"/>
                    <a:pt x="3890" y="13134"/>
                    <a:pt x="3871" y="13101"/>
                  </a:cubicBezTo>
                  <a:cubicBezTo>
                    <a:pt x="3851" y="13069"/>
                    <a:pt x="3832" y="13049"/>
                    <a:pt x="3806" y="13036"/>
                  </a:cubicBezTo>
                  <a:cubicBezTo>
                    <a:pt x="3786" y="13028"/>
                    <a:pt x="3768" y="13023"/>
                    <a:pt x="3751" y="13023"/>
                  </a:cubicBezTo>
                  <a:cubicBezTo>
                    <a:pt x="3741" y="13023"/>
                    <a:pt x="3731" y="13025"/>
                    <a:pt x="3721" y="13030"/>
                  </a:cubicBezTo>
                  <a:cubicBezTo>
                    <a:pt x="3676" y="13049"/>
                    <a:pt x="3650" y="13108"/>
                    <a:pt x="3637" y="13192"/>
                  </a:cubicBezTo>
                  <a:lnTo>
                    <a:pt x="3571" y="13817"/>
                  </a:lnTo>
                  <a:cubicBezTo>
                    <a:pt x="3558" y="13947"/>
                    <a:pt x="3539" y="14044"/>
                    <a:pt x="3513" y="14123"/>
                  </a:cubicBezTo>
                  <a:cubicBezTo>
                    <a:pt x="3480" y="14227"/>
                    <a:pt x="3428" y="14311"/>
                    <a:pt x="3357" y="14363"/>
                  </a:cubicBezTo>
                  <a:cubicBezTo>
                    <a:pt x="3311" y="14402"/>
                    <a:pt x="3272" y="14422"/>
                    <a:pt x="3233" y="14422"/>
                  </a:cubicBezTo>
                  <a:cubicBezTo>
                    <a:pt x="3233" y="14415"/>
                    <a:pt x="3240" y="14409"/>
                    <a:pt x="3246" y="14402"/>
                  </a:cubicBezTo>
                  <a:cubicBezTo>
                    <a:pt x="3318" y="14298"/>
                    <a:pt x="3370" y="14155"/>
                    <a:pt x="3396" y="13960"/>
                  </a:cubicBezTo>
                  <a:cubicBezTo>
                    <a:pt x="3409" y="13752"/>
                    <a:pt x="3428" y="13589"/>
                    <a:pt x="3448" y="13492"/>
                  </a:cubicBezTo>
                  <a:lnTo>
                    <a:pt x="3513" y="13206"/>
                  </a:lnTo>
                  <a:cubicBezTo>
                    <a:pt x="3558" y="13043"/>
                    <a:pt x="3604" y="12926"/>
                    <a:pt x="3650" y="12867"/>
                  </a:cubicBezTo>
                  <a:lnTo>
                    <a:pt x="3663" y="12841"/>
                  </a:lnTo>
                  <a:cubicBezTo>
                    <a:pt x="3663" y="12822"/>
                    <a:pt x="3656" y="12815"/>
                    <a:pt x="3650" y="12815"/>
                  </a:cubicBezTo>
                  <a:cubicBezTo>
                    <a:pt x="3643" y="12815"/>
                    <a:pt x="3637" y="12815"/>
                    <a:pt x="3623" y="12828"/>
                  </a:cubicBezTo>
                  <a:cubicBezTo>
                    <a:pt x="3571" y="12874"/>
                    <a:pt x="3526" y="12971"/>
                    <a:pt x="3487" y="13108"/>
                  </a:cubicBezTo>
                  <a:cubicBezTo>
                    <a:pt x="3415" y="13388"/>
                    <a:pt x="3376" y="13609"/>
                    <a:pt x="3370" y="13771"/>
                  </a:cubicBezTo>
                  <a:lnTo>
                    <a:pt x="3363" y="13953"/>
                  </a:lnTo>
                  <a:cubicBezTo>
                    <a:pt x="3350" y="14096"/>
                    <a:pt x="3305" y="14240"/>
                    <a:pt x="3220" y="14376"/>
                  </a:cubicBezTo>
                  <a:cubicBezTo>
                    <a:pt x="3207" y="14389"/>
                    <a:pt x="3201" y="14409"/>
                    <a:pt x="3188" y="14422"/>
                  </a:cubicBezTo>
                  <a:cubicBezTo>
                    <a:pt x="3181" y="14415"/>
                    <a:pt x="3175" y="14415"/>
                    <a:pt x="3168" y="14409"/>
                  </a:cubicBezTo>
                  <a:cubicBezTo>
                    <a:pt x="3116" y="14383"/>
                    <a:pt x="3090" y="14344"/>
                    <a:pt x="3084" y="14279"/>
                  </a:cubicBezTo>
                  <a:cubicBezTo>
                    <a:pt x="3077" y="14253"/>
                    <a:pt x="3077" y="14201"/>
                    <a:pt x="3090" y="14123"/>
                  </a:cubicBezTo>
                  <a:lnTo>
                    <a:pt x="3142" y="13784"/>
                  </a:lnTo>
                  <a:cubicBezTo>
                    <a:pt x="3155" y="13706"/>
                    <a:pt x="3155" y="13641"/>
                    <a:pt x="3149" y="13602"/>
                  </a:cubicBezTo>
                  <a:cubicBezTo>
                    <a:pt x="3136" y="13576"/>
                    <a:pt x="3116" y="13550"/>
                    <a:pt x="3097" y="13524"/>
                  </a:cubicBezTo>
                  <a:cubicBezTo>
                    <a:pt x="3064" y="13505"/>
                    <a:pt x="3038" y="13498"/>
                    <a:pt x="3006" y="13498"/>
                  </a:cubicBezTo>
                  <a:cubicBezTo>
                    <a:pt x="2960" y="13511"/>
                    <a:pt x="2928" y="13544"/>
                    <a:pt x="2908" y="13602"/>
                  </a:cubicBezTo>
                  <a:cubicBezTo>
                    <a:pt x="2895" y="13622"/>
                    <a:pt x="2889" y="13674"/>
                    <a:pt x="2882" y="13745"/>
                  </a:cubicBezTo>
                  <a:cubicBezTo>
                    <a:pt x="2882" y="13797"/>
                    <a:pt x="2869" y="13862"/>
                    <a:pt x="2850" y="13953"/>
                  </a:cubicBezTo>
                  <a:cubicBezTo>
                    <a:pt x="2824" y="14044"/>
                    <a:pt x="2811" y="14116"/>
                    <a:pt x="2804" y="14155"/>
                  </a:cubicBezTo>
                  <a:cubicBezTo>
                    <a:pt x="2798" y="14194"/>
                    <a:pt x="2791" y="14272"/>
                    <a:pt x="2791" y="14376"/>
                  </a:cubicBezTo>
                  <a:cubicBezTo>
                    <a:pt x="2785" y="14467"/>
                    <a:pt x="2785" y="14545"/>
                    <a:pt x="2772" y="14597"/>
                  </a:cubicBezTo>
                  <a:cubicBezTo>
                    <a:pt x="2759" y="14669"/>
                    <a:pt x="2733" y="14747"/>
                    <a:pt x="2700" y="14838"/>
                  </a:cubicBezTo>
                  <a:cubicBezTo>
                    <a:pt x="2680" y="14877"/>
                    <a:pt x="2667" y="14896"/>
                    <a:pt x="2654" y="14903"/>
                  </a:cubicBezTo>
                  <a:lnTo>
                    <a:pt x="2622" y="14903"/>
                  </a:lnTo>
                  <a:cubicBezTo>
                    <a:pt x="2622" y="14883"/>
                    <a:pt x="2628" y="14857"/>
                    <a:pt x="2635" y="14831"/>
                  </a:cubicBezTo>
                  <a:cubicBezTo>
                    <a:pt x="2635" y="14792"/>
                    <a:pt x="2641" y="14708"/>
                    <a:pt x="2648" y="14571"/>
                  </a:cubicBezTo>
                  <a:cubicBezTo>
                    <a:pt x="2654" y="14467"/>
                    <a:pt x="2661" y="14376"/>
                    <a:pt x="2674" y="14311"/>
                  </a:cubicBezTo>
                  <a:lnTo>
                    <a:pt x="2706" y="14207"/>
                  </a:lnTo>
                  <a:cubicBezTo>
                    <a:pt x="2759" y="14018"/>
                    <a:pt x="2804" y="13823"/>
                    <a:pt x="2837" y="13635"/>
                  </a:cubicBezTo>
                  <a:cubicBezTo>
                    <a:pt x="2835" y="13633"/>
                    <a:pt x="2833" y="13632"/>
                    <a:pt x="2830" y="13632"/>
                  </a:cubicBezTo>
                  <a:cubicBezTo>
                    <a:pt x="2823" y="13632"/>
                    <a:pt x="2812" y="13640"/>
                    <a:pt x="2798" y="13654"/>
                  </a:cubicBezTo>
                  <a:cubicBezTo>
                    <a:pt x="2778" y="13706"/>
                    <a:pt x="2759" y="13765"/>
                    <a:pt x="2746" y="13830"/>
                  </a:cubicBezTo>
                  <a:lnTo>
                    <a:pt x="2609" y="14396"/>
                  </a:lnTo>
                  <a:lnTo>
                    <a:pt x="2589" y="14870"/>
                  </a:lnTo>
                  <a:cubicBezTo>
                    <a:pt x="2576" y="14851"/>
                    <a:pt x="2563" y="14825"/>
                    <a:pt x="2557" y="14799"/>
                  </a:cubicBezTo>
                  <a:cubicBezTo>
                    <a:pt x="2518" y="14571"/>
                    <a:pt x="2505" y="14409"/>
                    <a:pt x="2511" y="14292"/>
                  </a:cubicBezTo>
                  <a:cubicBezTo>
                    <a:pt x="2531" y="14012"/>
                    <a:pt x="2648" y="13719"/>
                    <a:pt x="2863" y="13420"/>
                  </a:cubicBezTo>
                  <a:cubicBezTo>
                    <a:pt x="3077" y="13127"/>
                    <a:pt x="3318" y="12906"/>
                    <a:pt x="3597" y="12757"/>
                  </a:cubicBezTo>
                  <a:cubicBezTo>
                    <a:pt x="3851" y="12617"/>
                    <a:pt x="4108" y="12548"/>
                    <a:pt x="4362" y="12548"/>
                  </a:cubicBezTo>
                  <a:close/>
                  <a:moveTo>
                    <a:pt x="7500" y="12802"/>
                  </a:moveTo>
                  <a:lnTo>
                    <a:pt x="7695" y="13173"/>
                  </a:lnTo>
                  <a:cubicBezTo>
                    <a:pt x="7734" y="13251"/>
                    <a:pt x="7760" y="13349"/>
                    <a:pt x="7786" y="13459"/>
                  </a:cubicBezTo>
                  <a:cubicBezTo>
                    <a:pt x="7792" y="13498"/>
                    <a:pt x="7812" y="13609"/>
                    <a:pt x="7838" y="13784"/>
                  </a:cubicBezTo>
                  <a:lnTo>
                    <a:pt x="7870" y="14012"/>
                  </a:lnTo>
                  <a:cubicBezTo>
                    <a:pt x="7877" y="14090"/>
                    <a:pt x="7883" y="14181"/>
                    <a:pt x="7883" y="14279"/>
                  </a:cubicBezTo>
                  <a:cubicBezTo>
                    <a:pt x="7883" y="14376"/>
                    <a:pt x="7877" y="14474"/>
                    <a:pt x="7864" y="14584"/>
                  </a:cubicBezTo>
                  <a:cubicBezTo>
                    <a:pt x="7857" y="14662"/>
                    <a:pt x="7844" y="14753"/>
                    <a:pt x="7831" y="14851"/>
                  </a:cubicBezTo>
                  <a:cubicBezTo>
                    <a:pt x="7825" y="14877"/>
                    <a:pt x="7825" y="14896"/>
                    <a:pt x="7825" y="14909"/>
                  </a:cubicBezTo>
                  <a:cubicBezTo>
                    <a:pt x="7792" y="14896"/>
                    <a:pt x="7760" y="14890"/>
                    <a:pt x="7727" y="14877"/>
                  </a:cubicBezTo>
                  <a:cubicBezTo>
                    <a:pt x="7721" y="14877"/>
                    <a:pt x="7721" y="14870"/>
                    <a:pt x="7721" y="14864"/>
                  </a:cubicBezTo>
                  <a:cubicBezTo>
                    <a:pt x="7721" y="14818"/>
                    <a:pt x="7714" y="14786"/>
                    <a:pt x="7721" y="14773"/>
                  </a:cubicBezTo>
                  <a:cubicBezTo>
                    <a:pt x="7727" y="14747"/>
                    <a:pt x="7734" y="14727"/>
                    <a:pt x="7740" y="14714"/>
                  </a:cubicBezTo>
                  <a:cubicBezTo>
                    <a:pt x="7747" y="14701"/>
                    <a:pt x="7747" y="14669"/>
                    <a:pt x="7747" y="14623"/>
                  </a:cubicBezTo>
                  <a:cubicBezTo>
                    <a:pt x="7747" y="14578"/>
                    <a:pt x="7760" y="14500"/>
                    <a:pt x="7779" y="14396"/>
                  </a:cubicBezTo>
                  <a:cubicBezTo>
                    <a:pt x="7799" y="14298"/>
                    <a:pt x="7805" y="14220"/>
                    <a:pt x="7799" y="14168"/>
                  </a:cubicBezTo>
                  <a:cubicBezTo>
                    <a:pt x="7779" y="14077"/>
                    <a:pt x="7773" y="14005"/>
                    <a:pt x="7773" y="13960"/>
                  </a:cubicBezTo>
                  <a:cubicBezTo>
                    <a:pt x="7773" y="13908"/>
                    <a:pt x="7766" y="13869"/>
                    <a:pt x="7766" y="13843"/>
                  </a:cubicBezTo>
                  <a:lnTo>
                    <a:pt x="7740" y="13739"/>
                  </a:lnTo>
                  <a:cubicBezTo>
                    <a:pt x="7727" y="13602"/>
                    <a:pt x="7708" y="13505"/>
                    <a:pt x="7695" y="13440"/>
                  </a:cubicBezTo>
                  <a:cubicBezTo>
                    <a:pt x="7675" y="13375"/>
                    <a:pt x="7643" y="13277"/>
                    <a:pt x="7591" y="13147"/>
                  </a:cubicBezTo>
                  <a:lnTo>
                    <a:pt x="7467" y="12874"/>
                  </a:lnTo>
                  <a:cubicBezTo>
                    <a:pt x="7461" y="12854"/>
                    <a:pt x="7448" y="12828"/>
                    <a:pt x="7441" y="12809"/>
                  </a:cubicBezTo>
                  <a:cubicBezTo>
                    <a:pt x="7461" y="12809"/>
                    <a:pt x="7480" y="12802"/>
                    <a:pt x="7500" y="12802"/>
                  </a:cubicBezTo>
                  <a:close/>
                  <a:moveTo>
                    <a:pt x="5945" y="14649"/>
                  </a:moveTo>
                  <a:cubicBezTo>
                    <a:pt x="6049" y="14649"/>
                    <a:pt x="6166" y="14669"/>
                    <a:pt x="6309" y="14708"/>
                  </a:cubicBezTo>
                  <a:cubicBezTo>
                    <a:pt x="6309" y="14708"/>
                    <a:pt x="6303" y="14708"/>
                    <a:pt x="6303" y="14714"/>
                  </a:cubicBezTo>
                  <a:cubicBezTo>
                    <a:pt x="6231" y="14851"/>
                    <a:pt x="6147" y="14929"/>
                    <a:pt x="6043" y="14942"/>
                  </a:cubicBezTo>
                  <a:cubicBezTo>
                    <a:pt x="6031" y="14944"/>
                    <a:pt x="6020" y="14944"/>
                    <a:pt x="6010" y="14944"/>
                  </a:cubicBezTo>
                  <a:cubicBezTo>
                    <a:pt x="5979" y="14944"/>
                    <a:pt x="5952" y="14937"/>
                    <a:pt x="5932" y="14922"/>
                  </a:cubicBezTo>
                  <a:cubicBezTo>
                    <a:pt x="5887" y="14890"/>
                    <a:pt x="5867" y="14825"/>
                    <a:pt x="5880" y="14734"/>
                  </a:cubicBezTo>
                  <a:cubicBezTo>
                    <a:pt x="5887" y="14714"/>
                    <a:pt x="5893" y="14695"/>
                    <a:pt x="5887" y="14675"/>
                  </a:cubicBezTo>
                  <a:cubicBezTo>
                    <a:pt x="5880" y="14662"/>
                    <a:pt x="5874" y="14656"/>
                    <a:pt x="5861" y="14656"/>
                  </a:cubicBezTo>
                  <a:cubicBezTo>
                    <a:pt x="5887" y="14649"/>
                    <a:pt x="5913" y="14649"/>
                    <a:pt x="5945" y="14649"/>
                  </a:cubicBezTo>
                  <a:close/>
                  <a:moveTo>
                    <a:pt x="14862" y="14070"/>
                  </a:moveTo>
                  <a:lnTo>
                    <a:pt x="14862" y="14070"/>
                  </a:lnTo>
                  <a:cubicBezTo>
                    <a:pt x="14738" y="14350"/>
                    <a:pt x="14595" y="14610"/>
                    <a:pt x="14439" y="14857"/>
                  </a:cubicBezTo>
                  <a:cubicBezTo>
                    <a:pt x="14426" y="14857"/>
                    <a:pt x="14420" y="14857"/>
                    <a:pt x="14407" y="14864"/>
                  </a:cubicBezTo>
                  <a:cubicBezTo>
                    <a:pt x="14387" y="14877"/>
                    <a:pt x="14367" y="14883"/>
                    <a:pt x="14354" y="14883"/>
                  </a:cubicBezTo>
                  <a:cubicBezTo>
                    <a:pt x="14309" y="14909"/>
                    <a:pt x="14244" y="14922"/>
                    <a:pt x="14159" y="14935"/>
                  </a:cubicBezTo>
                  <a:cubicBezTo>
                    <a:pt x="14016" y="14948"/>
                    <a:pt x="13789" y="14961"/>
                    <a:pt x="13490" y="14961"/>
                  </a:cubicBezTo>
                  <a:lnTo>
                    <a:pt x="13372" y="14955"/>
                  </a:lnTo>
                  <a:cubicBezTo>
                    <a:pt x="13249" y="14935"/>
                    <a:pt x="13151" y="14922"/>
                    <a:pt x="13086" y="14916"/>
                  </a:cubicBezTo>
                  <a:lnTo>
                    <a:pt x="13067" y="14916"/>
                  </a:lnTo>
                  <a:cubicBezTo>
                    <a:pt x="13262" y="14747"/>
                    <a:pt x="13444" y="14558"/>
                    <a:pt x="13607" y="14344"/>
                  </a:cubicBezTo>
                  <a:cubicBezTo>
                    <a:pt x="13626" y="14318"/>
                    <a:pt x="13646" y="14292"/>
                    <a:pt x="13672" y="14259"/>
                  </a:cubicBezTo>
                  <a:cubicBezTo>
                    <a:pt x="13746" y="14267"/>
                    <a:pt x="13820" y="14270"/>
                    <a:pt x="13895" y="14270"/>
                  </a:cubicBezTo>
                  <a:cubicBezTo>
                    <a:pt x="14077" y="14270"/>
                    <a:pt x="14261" y="14249"/>
                    <a:pt x="14446" y="14207"/>
                  </a:cubicBezTo>
                  <a:cubicBezTo>
                    <a:pt x="14472" y="14201"/>
                    <a:pt x="14517" y="14188"/>
                    <a:pt x="14582" y="14168"/>
                  </a:cubicBezTo>
                  <a:lnTo>
                    <a:pt x="14777" y="14116"/>
                  </a:lnTo>
                  <a:lnTo>
                    <a:pt x="14855" y="14077"/>
                  </a:lnTo>
                  <a:cubicBezTo>
                    <a:pt x="14855" y="14077"/>
                    <a:pt x="14855" y="14077"/>
                    <a:pt x="14862" y="14070"/>
                  </a:cubicBezTo>
                  <a:close/>
                  <a:moveTo>
                    <a:pt x="6869" y="14870"/>
                  </a:moveTo>
                  <a:cubicBezTo>
                    <a:pt x="6940" y="14890"/>
                    <a:pt x="7018" y="14916"/>
                    <a:pt x="7109" y="14942"/>
                  </a:cubicBezTo>
                  <a:cubicBezTo>
                    <a:pt x="7096" y="14948"/>
                    <a:pt x="7096" y="14948"/>
                    <a:pt x="7090" y="14948"/>
                  </a:cubicBezTo>
                  <a:cubicBezTo>
                    <a:pt x="7080" y="14958"/>
                    <a:pt x="7066" y="14963"/>
                    <a:pt x="7047" y="14963"/>
                  </a:cubicBezTo>
                  <a:cubicBezTo>
                    <a:pt x="7028" y="14963"/>
                    <a:pt x="7005" y="14958"/>
                    <a:pt x="6979" y="14948"/>
                  </a:cubicBezTo>
                  <a:cubicBezTo>
                    <a:pt x="6921" y="14935"/>
                    <a:pt x="6882" y="14916"/>
                    <a:pt x="6875" y="14883"/>
                  </a:cubicBezTo>
                  <a:cubicBezTo>
                    <a:pt x="6869" y="14883"/>
                    <a:pt x="6869" y="14877"/>
                    <a:pt x="6869" y="14870"/>
                  </a:cubicBezTo>
                  <a:close/>
                  <a:moveTo>
                    <a:pt x="6414" y="14727"/>
                  </a:moveTo>
                  <a:cubicBezTo>
                    <a:pt x="6472" y="14747"/>
                    <a:pt x="6583" y="14779"/>
                    <a:pt x="6745" y="14831"/>
                  </a:cubicBezTo>
                  <a:cubicBezTo>
                    <a:pt x="6745" y="14844"/>
                    <a:pt x="6739" y="14864"/>
                    <a:pt x="6732" y="14877"/>
                  </a:cubicBezTo>
                  <a:cubicBezTo>
                    <a:pt x="6719" y="14916"/>
                    <a:pt x="6687" y="14942"/>
                    <a:pt x="6648" y="14968"/>
                  </a:cubicBezTo>
                  <a:cubicBezTo>
                    <a:pt x="6624" y="14976"/>
                    <a:pt x="6599" y="14982"/>
                    <a:pt x="6575" y="14982"/>
                  </a:cubicBezTo>
                  <a:cubicBezTo>
                    <a:pt x="6560" y="14982"/>
                    <a:pt x="6546" y="14979"/>
                    <a:pt x="6531" y="14974"/>
                  </a:cubicBezTo>
                  <a:cubicBezTo>
                    <a:pt x="6492" y="14961"/>
                    <a:pt x="6459" y="14942"/>
                    <a:pt x="6433" y="14903"/>
                  </a:cubicBezTo>
                  <a:cubicBezTo>
                    <a:pt x="6407" y="14864"/>
                    <a:pt x="6401" y="14831"/>
                    <a:pt x="6407" y="14786"/>
                  </a:cubicBezTo>
                  <a:cubicBezTo>
                    <a:pt x="6407" y="14760"/>
                    <a:pt x="6414" y="14740"/>
                    <a:pt x="6414" y="14727"/>
                  </a:cubicBezTo>
                  <a:close/>
                  <a:moveTo>
                    <a:pt x="5379" y="14727"/>
                  </a:moveTo>
                  <a:lnTo>
                    <a:pt x="5379" y="14753"/>
                  </a:lnTo>
                  <a:cubicBezTo>
                    <a:pt x="5386" y="14812"/>
                    <a:pt x="5405" y="14851"/>
                    <a:pt x="5438" y="14877"/>
                  </a:cubicBezTo>
                  <a:cubicBezTo>
                    <a:pt x="5474" y="14909"/>
                    <a:pt x="5514" y="14925"/>
                    <a:pt x="5559" y="14925"/>
                  </a:cubicBezTo>
                  <a:cubicBezTo>
                    <a:pt x="5578" y="14925"/>
                    <a:pt x="5599" y="14922"/>
                    <a:pt x="5620" y="14916"/>
                  </a:cubicBezTo>
                  <a:cubicBezTo>
                    <a:pt x="5633" y="14909"/>
                    <a:pt x="5646" y="14909"/>
                    <a:pt x="5659" y="14903"/>
                  </a:cubicBezTo>
                  <a:cubicBezTo>
                    <a:pt x="5659" y="14922"/>
                    <a:pt x="5659" y="14942"/>
                    <a:pt x="5666" y="14974"/>
                  </a:cubicBezTo>
                  <a:cubicBezTo>
                    <a:pt x="5666" y="14994"/>
                    <a:pt x="5646" y="15020"/>
                    <a:pt x="5620" y="15046"/>
                  </a:cubicBezTo>
                  <a:cubicBezTo>
                    <a:pt x="5568" y="15098"/>
                    <a:pt x="5510" y="15131"/>
                    <a:pt x="5445" y="15144"/>
                  </a:cubicBezTo>
                  <a:cubicBezTo>
                    <a:pt x="5420" y="15156"/>
                    <a:pt x="5400" y="15160"/>
                    <a:pt x="5381" y="15160"/>
                  </a:cubicBezTo>
                  <a:cubicBezTo>
                    <a:pt x="5370" y="15160"/>
                    <a:pt x="5359" y="15159"/>
                    <a:pt x="5347" y="15157"/>
                  </a:cubicBezTo>
                  <a:cubicBezTo>
                    <a:pt x="5314" y="15150"/>
                    <a:pt x="5295" y="15131"/>
                    <a:pt x="5282" y="15105"/>
                  </a:cubicBezTo>
                  <a:lnTo>
                    <a:pt x="5269" y="15059"/>
                  </a:lnTo>
                  <a:cubicBezTo>
                    <a:pt x="5269" y="15053"/>
                    <a:pt x="5269" y="15053"/>
                    <a:pt x="5262" y="15046"/>
                  </a:cubicBezTo>
                  <a:cubicBezTo>
                    <a:pt x="5295" y="14948"/>
                    <a:pt x="5334" y="14851"/>
                    <a:pt x="5366" y="14753"/>
                  </a:cubicBezTo>
                  <a:lnTo>
                    <a:pt x="5379" y="14727"/>
                  </a:lnTo>
                  <a:close/>
                  <a:moveTo>
                    <a:pt x="10543" y="14305"/>
                  </a:moveTo>
                  <a:lnTo>
                    <a:pt x="10647" y="14409"/>
                  </a:lnTo>
                  <a:cubicBezTo>
                    <a:pt x="10654" y="14409"/>
                    <a:pt x="10654" y="14409"/>
                    <a:pt x="10654" y="14415"/>
                  </a:cubicBezTo>
                  <a:cubicBezTo>
                    <a:pt x="10654" y="14415"/>
                    <a:pt x="10654" y="14422"/>
                    <a:pt x="10654" y="14422"/>
                  </a:cubicBezTo>
                  <a:lnTo>
                    <a:pt x="10660" y="14448"/>
                  </a:lnTo>
                  <a:cubicBezTo>
                    <a:pt x="10673" y="14467"/>
                    <a:pt x="10686" y="14500"/>
                    <a:pt x="10693" y="14545"/>
                  </a:cubicBezTo>
                  <a:cubicBezTo>
                    <a:pt x="10699" y="14558"/>
                    <a:pt x="10706" y="14571"/>
                    <a:pt x="10719" y="14591"/>
                  </a:cubicBezTo>
                  <a:lnTo>
                    <a:pt x="10745" y="14656"/>
                  </a:lnTo>
                  <a:cubicBezTo>
                    <a:pt x="10771" y="14708"/>
                    <a:pt x="10790" y="14779"/>
                    <a:pt x="10817" y="14877"/>
                  </a:cubicBezTo>
                  <a:lnTo>
                    <a:pt x="10849" y="14981"/>
                  </a:lnTo>
                  <a:cubicBezTo>
                    <a:pt x="10830" y="14961"/>
                    <a:pt x="10804" y="14948"/>
                    <a:pt x="10758" y="14929"/>
                  </a:cubicBezTo>
                  <a:cubicBezTo>
                    <a:pt x="10712" y="14909"/>
                    <a:pt x="10680" y="14890"/>
                    <a:pt x="10660" y="14870"/>
                  </a:cubicBezTo>
                  <a:lnTo>
                    <a:pt x="10634" y="14844"/>
                  </a:lnTo>
                  <a:cubicBezTo>
                    <a:pt x="10625" y="14840"/>
                    <a:pt x="10616" y="14835"/>
                    <a:pt x="10607" y="14835"/>
                  </a:cubicBezTo>
                  <a:cubicBezTo>
                    <a:pt x="10603" y="14835"/>
                    <a:pt x="10599" y="14836"/>
                    <a:pt x="10595" y="14838"/>
                  </a:cubicBezTo>
                  <a:cubicBezTo>
                    <a:pt x="10576" y="14844"/>
                    <a:pt x="10576" y="14864"/>
                    <a:pt x="10576" y="14896"/>
                  </a:cubicBezTo>
                  <a:lnTo>
                    <a:pt x="10693" y="15131"/>
                  </a:lnTo>
                  <a:cubicBezTo>
                    <a:pt x="10719" y="15176"/>
                    <a:pt x="10738" y="15209"/>
                    <a:pt x="10745" y="15228"/>
                  </a:cubicBezTo>
                  <a:cubicBezTo>
                    <a:pt x="10725" y="15235"/>
                    <a:pt x="10693" y="15235"/>
                    <a:pt x="10654" y="15235"/>
                  </a:cubicBezTo>
                  <a:lnTo>
                    <a:pt x="10582" y="15235"/>
                  </a:lnTo>
                  <a:lnTo>
                    <a:pt x="10576" y="15228"/>
                  </a:lnTo>
                  <a:cubicBezTo>
                    <a:pt x="10537" y="15092"/>
                    <a:pt x="10498" y="14981"/>
                    <a:pt x="10459" y="14896"/>
                  </a:cubicBezTo>
                  <a:cubicBezTo>
                    <a:pt x="10452" y="14864"/>
                    <a:pt x="10433" y="14825"/>
                    <a:pt x="10407" y="14766"/>
                  </a:cubicBezTo>
                  <a:lnTo>
                    <a:pt x="10459" y="14766"/>
                  </a:lnTo>
                  <a:cubicBezTo>
                    <a:pt x="10485" y="14766"/>
                    <a:pt x="10498" y="14766"/>
                    <a:pt x="10504" y="14773"/>
                  </a:cubicBezTo>
                  <a:cubicBezTo>
                    <a:pt x="10530" y="14786"/>
                    <a:pt x="10550" y="14792"/>
                    <a:pt x="10550" y="14792"/>
                  </a:cubicBezTo>
                  <a:cubicBezTo>
                    <a:pt x="10569" y="14786"/>
                    <a:pt x="10576" y="14773"/>
                    <a:pt x="10576" y="14753"/>
                  </a:cubicBezTo>
                  <a:lnTo>
                    <a:pt x="10569" y="14727"/>
                  </a:lnTo>
                  <a:lnTo>
                    <a:pt x="10407" y="14441"/>
                  </a:lnTo>
                  <a:lnTo>
                    <a:pt x="10498" y="14519"/>
                  </a:lnTo>
                  <a:lnTo>
                    <a:pt x="10537" y="14539"/>
                  </a:lnTo>
                  <a:cubicBezTo>
                    <a:pt x="10556" y="14548"/>
                    <a:pt x="10568" y="14554"/>
                    <a:pt x="10578" y="14554"/>
                  </a:cubicBezTo>
                  <a:cubicBezTo>
                    <a:pt x="10582" y="14554"/>
                    <a:pt x="10585" y="14553"/>
                    <a:pt x="10589" y="14552"/>
                  </a:cubicBezTo>
                  <a:cubicBezTo>
                    <a:pt x="10602" y="14552"/>
                    <a:pt x="10608" y="14539"/>
                    <a:pt x="10608" y="14526"/>
                  </a:cubicBezTo>
                  <a:lnTo>
                    <a:pt x="10595" y="14506"/>
                  </a:lnTo>
                  <a:cubicBezTo>
                    <a:pt x="10595" y="14500"/>
                    <a:pt x="10589" y="14474"/>
                    <a:pt x="10576" y="14428"/>
                  </a:cubicBezTo>
                  <a:lnTo>
                    <a:pt x="10543" y="14305"/>
                  </a:lnTo>
                  <a:close/>
                  <a:moveTo>
                    <a:pt x="6797" y="14981"/>
                  </a:moveTo>
                  <a:cubicBezTo>
                    <a:pt x="6862" y="15033"/>
                    <a:pt x="6934" y="15066"/>
                    <a:pt x="7005" y="15079"/>
                  </a:cubicBezTo>
                  <a:cubicBezTo>
                    <a:pt x="7018" y="15085"/>
                    <a:pt x="7031" y="15085"/>
                    <a:pt x="7051" y="15085"/>
                  </a:cubicBezTo>
                  <a:cubicBezTo>
                    <a:pt x="7031" y="15098"/>
                    <a:pt x="7012" y="15111"/>
                    <a:pt x="6992" y="15124"/>
                  </a:cubicBezTo>
                  <a:cubicBezTo>
                    <a:pt x="6947" y="15157"/>
                    <a:pt x="6882" y="15209"/>
                    <a:pt x="6797" y="15287"/>
                  </a:cubicBezTo>
                  <a:cubicBezTo>
                    <a:pt x="6771" y="15274"/>
                    <a:pt x="6752" y="15254"/>
                    <a:pt x="6732" y="15241"/>
                  </a:cubicBezTo>
                  <a:cubicBezTo>
                    <a:pt x="6713" y="15209"/>
                    <a:pt x="6700" y="15183"/>
                    <a:pt x="6693" y="15144"/>
                  </a:cubicBezTo>
                  <a:lnTo>
                    <a:pt x="6693" y="15066"/>
                  </a:lnTo>
                  <a:lnTo>
                    <a:pt x="6693" y="15059"/>
                  </a:lnTo>
                  <a:cubicBezTo>
                    <a:pt x="6732" y="15039"/>
                    <a:pt x="6765" y="15013"/>
                    <a:pt x="6797" y="14981"/>
                  </a:cubicBezTo>
                  <a:close/>
                  <a:moveTo>
                    <a:pt x="2596" y="15137"/>
                  </a:moveTo>
                  <a:cubicBezTo>
                    <a:pt x="2615" y="15144"/>
                    <a:pt x="2641" y="15144"/>
                    <a:pt x="2661" y="15144"/>
                  </a:cubicBezTo>
                  <a:cubicBezTo>
                    <a:pt x="2661" y="15170"/>
                    <a:pt x="2654" y="15196"/>
                    <a:pt x="2641" y="15228"/>
                  </a:cubicBezTo>
                  <a:cubicBezTo>
                    <a:pt x="2635" y="15241"/>
                    <a:pt x="2628" y="15267"/>
                    <a:pt x="2622" y="15300"/>
                  </a:cubicBezTo>
                  <a:lnTo>
                    <a:pt x="2615" y="15300"/>
                  </a:lnTo>
                  <a:lnTo>
                    <a:pt x="2596" y="15267"/>
                  </a:lnTo>
                  <a:lnTo>
                    <a:pt x="2583" y="15222"/>
                  </a:lnTo>
                  <a:cubicBezTo>
                    <a:pt x="2576" y="15209"/>
                    <a:pt x="2583" y="15196"/>
                    <a:pt x="2589" y="15163"/>
                  </a:cubicBezTo>
                  <a:cubicBezTo>
                    <a:pt x="2589" y="15157"/>
                    <a:pt x="2589" y="15144"/>
                    <a:pt x="2596" y="15137"/>
                  </a:cubicBezTo>
                  <a:close/>
                  <a:moveTo>
                    <a:pt x="7285" y="15000"/>
                  </a:moveTo>
                  <a:cubicBezTo>
                    <a:pt x="7337" y="15020"/>
                    <a:pt x="7389" y="15033"/>
                    <a:pt x="7441" y="15053"/>
                  </a:cubicBezTo>
                  <a:cubicBezTo>
                    <a:pt x="7448" y="15059"/>
                    <a:pt x="7454" y="15059"/>
                    <a:pt x="7467" y="15066"/>
                  </a:cubicBezTo>
                  <a:lnTo>
                    <a:pt x="7350" y="15111"/>
                  </a:lnTo>
                  <a:cubicBezTo>
                    <a:pt x="7246" y="15150"/>
                    <a:pt x="7168" y="15189"/>
                    <a:pt x="7122" y="15228"/>
                  </a:cubicBezTo>
                  <a:cubicBezTo>
                    <a:pt x="7113" y="15224"/>
                    <a:pt x="7104" y="15219"/>
                    <a:pt x="7095" y="15219"/>
                  </a:cubicBezTo>
                  <a:cubicBezTo>
                    <a:pt x="7091" y="15219"/>
                    <a:pt x="7087" y="15220"/>
                    <a:pt x="7083" y="15222"/>
                  </a:cubicBezTo>
                  <a:cubicBezTo>
                    <a:pt x="7070" y="15222"/>
                    <a:pt x="7044" y="15228"/>
                    <a:pt x="7012" y="15254"/>
                  </a:cubicBezTo>
                  <a:cubicBezTo>
                    <a:pt x="6953" y="15287"/>
                    <a:pt x="6901" y="15300"/>
                    <a:pt x="6856" y="15300"/>
                  </a:cubicBezTo>
                  <a:cubicBezTo>
                    <a:pt x="6895" y="15261"/>
                    <a:pt x="6934" y="15235"/>
                    <a:pt x="6960" y="15209"/>
                  </a:cubicBezTo>
                  <a:cubicBezTo>
                    <a:pt x="7077" y="15124"/>
                    <a:pt x="7187" y="15059"/>
                    <a:pt x="7285" y="15000"/>
                  </a:cubicBezTo>
                  <a:close/>
                  <a:moveTo>
                    <a:pt x="2355" y="14929"/>
                  </a:moveTo>
                  <a:cubicBezTo>
                    <a:pt x="2381" y="14974"/>
                    <a:pt x="2407" y="15013"/>
                    <a:pt x="2440" y="15046"/>
                  </a:cubicBezTo>
                  <a:cubicBezTo>
                    <a:pt x="2459" y="15072"/>
                    <a:pt x="2492" y="15098"/>
                    <a:pt x="2524" y="15111"/>
                  </a:cubicBezTo>
                  <a:lnTo>
                    <a:pt x="2518" y="15118"/>
                  </a:lnTo>
                  <a:lnTo>
                    <a:pt x="2505" y="15163"/>
                  </a:lnTo>
                  <a:lnTo>
                    <a:pt x="2446" y="15248"/>
                  </a:lnTo>
                  <a:cubicBezTo>
                    <a:pt x="2427" y="15280"/>
                    <a:pt x="2407" y="15300"/>
                    <a:pt x="2394" y="15306"/>
                  </a:cubicBezTo>
                  <a:cubicBezTo>
                    <a:pt x="2381" y="15306"/>
                    <a:pt x="2362" y="15313"/>
                    <a:pt x="2329" y="15313"/>
                  </a:cubicBezTo>
                  <a:cubicBezTo>
                    <a:pt x="2284" y="15306"/>
                    <a:pt x="2251" y="15293"/>
                    <a:pt x="2232" y="15274"/>
                  </a:cubicBezTo>
                  <a:cubicBezTo>
                    <a:pt x="2219" y="15261"/>
                    <a:pt x="2199" y="15241"/>
                    <a:pt x="2193" y="15215"/>
                  </a:cubicBezTo>
                  <a:lnTo>
                    <a:pt x="2173" y="15176"/>
                  </a:lnTo>
                  <a:cubicBezTo>
                    <a:pt x="2219" y="15111"/>
                    <a:pt x="2284" y="15026"/>
                    <a:pt x="2355" y="14929"/>
                  </a:cubicBezTo>
                  <a:close/>
                  <a:moveTo>
                    <a:pt x="5796" y="14831"/>
                  </a:moveTo>
                  <a:cubicBezTo>
                    <a:pt x="5796" y="14870"/>
                    <a:pt x="5809" y="14903"/>
                    <a:pt x="5828" y="14935"/>
                  </a:cubicBezTo>
                  <a:cubicBezTo>
                    <a:pt x="5854" y="14968"/>
                    <a:pt x="5880" y="14994"/>
                    <a:pt x="5913" y="15007"/>
                  </a:cubicBezTo>
                  <a:cubicBezTo>
                    <a:pt x="5949" y="15023"/>
                    <a:pt x="5984" y="15031"/>
                    <a:pt x="6021" y="15031"/>
                  </a:cubicBezTo>
                  <a:cubicBezTo>
                    <a:pt x="6057" y="15031"/>
                    <a:pt x="6095" y="15023"/>
                    <a:pt x="6134" y="15007"/>
                  </a:cubicBezTo>
                  <a:cubicBezTo>
                    <a:pt x="6199" y="14987"/>
                    <a:pt x="6251" y="14942"/>
                    <a:pt x="6309" y="14870"/>
                  </a:cubicBezTo>
                  <a:cubicBezTo>
                    <a:pt x="6329" y="14942"/>
                    <a:pt x="6355" y="14994"/>
                    <a:pt x="6394" y="15033"/>
                  </a:cubicBezTo>
                  <a:cubicBezTo>
                    <a:pt x="6433" y="15059"/>
                    <a:pt x="6485" y="15079"/>
                    <a:pt x="6544" y="15085"/>
                  </a:cubicBezTo>
                  <a:lnTo>
                    <a:pt x="6576" y="15085"/>
                  </a:lnTo>
                  <a:cubicBezTo>
                    <a:pt x="6576" y="15092"/>
                    <a:pt x="6570" y="15098"/>
                    <a:pt x="6570" y="15111"/>
                  </a:cubicBezTo>
                  <a:cubicBezTo>
                    <a:pt x="6544" y="15202"/>
                    <a:pt x="6492" y="15267"/>
                    <a:pt x="6414" y="15313"/>
                  </a:cubicBezTo>
                  <a:cubicBezTo>
                    <a:pt x="6384" y="15327"/>
                    <a:pt x="6359" y="15335"/>
                    <a:pt x="6331" y="15335"/>
                  </a:cubicBezTo>
                  <a:cubicBezTo>
                    <a:pt x="6322" y="15335"/>
                    <a:pt x="6313" y="15334"/>
                    <a:pt x="6303" y="15332"/>
                  </a:cubicBezTo>
                  <a:cubicBezTo>
                    <a:pt x="6257" y="15319"/>
                    <a:pt x="6231" y="15287"/>
                    <a:pt x="6212" y="15235"/>
                  </a:cubicBezTo>
                  <a:cubicBezTo>
                    <a:pt x="6199" y="15209"/>
                    <a:pt x="6199" y="15157"/>
                    <a:pt x="6205" y="15098"/>
                  </a:cubicBezTo>
                  <a:cubicBezTo>
                    <a:pt x="6205" y="15053"/>
                    <a:pt x="6192" y="15020"/>
                    <a:pt x="6179" y="15013"/>
                  </a:cubicBezTo>
                  <a:cubicBezTo>
                    <a:pt x="6171" y="15008"/>
                    <a:pt x="6163" y="15005"/>
                    <a:pt x="6155" y="15005"/>
                  </a:cubicBezTo>
                  <a:cubicBezTo>
                    <a:pt x="6143" y="15005"/>
                    <a:pt x="6130" y="15011"/>
                    <a:pt x="6114" y="15026"/>
                  </a:cubicBezTo>
                  <a:cubicBezTo>
                    <a:pt x="6101" y="15033"/>
                    <a:pt x="6088" y="15053"/>
                    <a:pt x="6075" y="15079"/>
                  </a:cubicBezTo>
                  <a:cubicBezTo>
                    <a:pt x="6056" y="15131"/>
                    <a:pt x="6030" y="15170"/>
                    <a:pt x="6004" y="15189"/>
                  </a:cubicBezTo>
                  <a:cubicBezTo>
                    <a:pt x="5979" y="15209"/>
                    <a:pt x="5953" y="15220"/>
                    <a:pt x="5926" y="15220"/>
                  </a:cubicBezTo>
                  <a:cubicBezTo>
                    <a:pt x="5910" y="15220"/>
                    <a:pt x="5895" y="15216"/>
                    <a:pt x="5880" y="15209"/>
                  </a:cubicBezTo>
                  <a:cubicBezTo>
                    <a:pt x="5861" y="15196"/>
                    <a:pt x="5841" y="15176"/>
                    <a:pt x="5822" y="15137"/>
                  </a:cubicBezTo>
                  <a:cubicBezTo>
                    <a:pt x="5796" y="15085"/>
                    <a:pt x="5776" y="15026"/>
                    <a:pt x="5770" y="14968"/>
                  </a:cubicBezTo>
                  <a:cubicBezTo>
                    <a:pt x="5770" y="14929"/>
                    <a:pt x="5763" y="14903"/>
                    <a:pt x="5757" y="14883"/>
                  </a:cubicBezTo>
                  <a:cubicBezTo>
                    <a:pt x="5750" y="14877"/>
                    <a:pt x="5744" y="14870"/>
                    <a:pt x="5737" y="14864"/>
                  </a:cubicBezTo>
                  <a:cubicBezTo>
                    <a:pt x="5757" y="14857"/>
                    <a:pt x="5776" y="14844"/>
                    <a:pt x="5796" y="14831"/>
                  </a:cubicBezTo>
                  <a:close/>
                  <a:moveTo>
                    <a:pt x="5230" y="15163"/>
                  </a:moveTo>
                  <a:cubicBezTo>
                    <a:pt x="5243" y="15189"/>
                    <a:pt x="5262" y="15209"/>
                    <a:pt x="5295" y="15228"/>
                  </a:cubicBezTo>
                  <a:cubicBezTo>
                    <a:pt x="5319" y="15242"/>
                    <a:pt x="5347" y="15249"/>
                    <a:pt x="5380" y="15249"/>
                  </a:cubicBezTo>
                  <a:cubicBezTo>
                    <a:pt x="5409" y="15249"/>
                    <a:pt x="5441" y="15244"/>
                    <a:pt x="5477" y="15235"/>
                  </a:cubicBezTo>
                  <a:lnTo>
                    <a:pt x="5477" y="15235"/>
                  </a:lnTo>
                  <a:cubicBezTo>
                    <a:pt x="5471" y="15241"/>
                    <a:pt x="5464" y="15254"/>
                    <a:pt x="5464" y="15267"/>
                  </a:cubicBezTo>
                  <a:cubicBezTo>
                    <a:pt x="5464" y="15287"/>
                    <a:pt x="5471" y="15313"/>
                    <a:pt x="5477" y="15345"/>
                  </a:cubicBezTo>
                  <a:cubicBezTo>
                    <a:pt x="5484" y="15384"/>
                    <a:pt x="5464" y="15417"/>
                    <a:pt x="5432" y="15443"/>
                  </a:cubicBezTo>
                  <a:cubicBezTo>
                    <a:pt x="5405" y="15469"/>
                    <a:pt x="5366" y="15482"/>
                    <a:pt x="5321" y="15488"/>
                  </a:cubicBezTo>
                  <a:cubicBezTo>
                    <a:pt x="5310" y="15489"/>
                    <a:pt x="5300" y="15489"/>
                    <a:pt x="5290" y="15489"/>
                  </a:cubicBezTo>
                  <a:cubicBezTo>
                    <a:pt x="5222" y="15489"/>
                    <a:pt x="5175" y="15470"/>
                    <a:pt x="5152" y="15430"/>
                  </a:cubicBezTo>
                  <a:cubicBezTo>
                    <a:pt x="5178" y="15339"/>
                    <a:pt x="5204" y="15254"/>
                    <a:pt x="5230" y="15163"/>
                  </a:cubicBezTo>
                  <a:close/>
                  <a:moveTo>
                    <a:pt x="5698" y="15092"/>
                  </a:moveTo>
                  <a:cubicBezTo>
                    <a:pt x="5744" y="15222"/>
                    <a:pt x="5802" y="15293"/>
                    <a:pt x="5861" y="15313"/>
                  </a:cubicBezTo>
                  <a:cubicBezTo>
                    <a:pt x="5881" y="15318"/>
                    <a:pt x="5902" y="15322"/>
                    <a:pt x="5922" y="15322"/>
                  </a:cubicBezTo>
                  <a:cubicBezTo>
                    <a:pt x="5947" y="15322"/>
                    <a:pt x="5972" y="15317"/>
                    <a:pt x="5997" y="15306"/>
                  </a:cubicBezTo>
                  <a:lnTo>
                    <a:pt x="5997" y="15306"/>
                  </a:lnTo>
                  <a:cubicBezTo>
                    <a:pt x="5991" y="15313"/>
                    <a:pt x="5991" y="15319"/>
                    <a:pt x="5984" y="15332"/>
                  </a:cubicBezTo>
                  <a:cubicBezTo>
                    <a:pt x="5939" y="15417"/>
                    <a:pt x="5893" y="15462"/>
                    <a:pt x="5848" y="15482"/>
                  </a:cubicBezTo>
                  <a:cubicBezTo>
                    <a:pt x="5829" y="15487"/>
                    <a:pt x="5810" y="15490"/>
                    <a:pt x="5791" y="15490"/>
                  </a:cubicBezTo>
                  <a:cubicBezTo>
                    <a:pt x="5763" y="15490"/>
                    <a:pt x="5735" y="15484"/>
                    <a:pt x="5705" y="15469"/>
                  </a:cubicBezTo>
                  <a:cubicBezTo>
                    <a:pt x="5627" y="15443"/>
                    <a:pt x="5588" y="15404"/>
                    <a:pt x="5575" y="15352"/>
                  </a:cubicBezTo>
                  <a:cubicBezTo>
                    <a:pt x="5575" y="15313"/>
                    <a:pt x="5568" y="15280"/>
                    <a:pt x="5568" y="15261"/>
                  </a:cubicBezTo>
                  <a:cubicBezTo>
                    <a:pt x="5562" y="15241"/>
                    <a:pt x="5555" y="15228"/>
                    <a:pt x="5542" y="15222"/>
                  </a:cubicBezTo>
                  <a:cubicBezTo>
                    <a:pt x="5536" y="15215"/>
                    <a:pt x="5536" y="15215"/>
                    <a:pt x="5529" y="15209"/>
                  </a:cubicBezTo>
                  <a:cubicBezTo>
                    <a:pt x="5588" y="15189"/>
                    <a:pt x="5646" y="15144"/>
                    <a:pt x="5698" y="15092"/>
                  </a:cubicBezTo>
                  <a:close/>
                  <a:moveTo>
                    <a:pt x="14404" y="10620"/>
                  </a:moveTo>
                  <a:cubicBezTo>
                    <a:pt x="14551" y="10620"/>
                    <a:pt x="14673" y="10638"/>
                    <a:pt x="14771" y="10669"/>
                  </a:cubicBezTo>
                  <a:cubicBezTo>
                    <a:pt x="14946" y="10721"/>
                    <a:pt x="15070" y="10825"/>
                    <a:pt x="15128" y="10968"/>
                  </a:cubicBezTo>
                  <a:cubicBezTo>
                    <a:pt x="15200" y="11131"/>
                    <a:pt x="15174" y="11345"/>
                    <a:pt x="15057" y="11612"/>
                  </a:cubicBezTo>
                  <a:cubicBezTo>
                    <a:pt x="14927" y="11898"/>
                    <a:pt x="14738" y="12236"/>
                    <a:pt x="14472" y="12633"/>
                  </a:cubicBezTo>
                  <a:cubicBezTo>
                    <a:pt x="14068" y="13238"/>
                    <a:pt x="13854" y="13570"/>
                    <a:pt x="13821" y="13622"/>
                  </a:cubicBezTo>
                  <a:lnTo>
                    <a:pt x="13561" y="14044"/>
                  </a:lnTo>
                  <a:cubicBezTo>
                    <a:pt x="13301" y="14441"/>
                    <a:pt x="12976" y="14766"/>
                    <a:pt x="12586" y="15020"/>
                  </a:cubicBezTo>
                  <a:cubicBezTo>
                    <a:pt x="12189" y="15280"/>
                    <a:pt x="11773" y="15436"/>
                    <a:pt x="11337" y="15495"/>
                  </a:cubicBezTo>
                  <a:cubicBezTo>
                    <a:pt x="11350" y="15365"/>
                    <a:pt x="11356" y="15222"/>
                    <a:pt x="11356" y="15072"/>
                  </a:cubicBezTo>
                  <a:cubicBezTo>
                    <a:pt x="11369" y="15079"/>
                    <a:pt x="11389" y="15092"/>
                    <a:pt x="11415" y="15098"/>
                  </a:cubicBezTo>
                  <a:cubicBezTo>
                    <a:pt x="11448" y="15111"/>
                    <a:pt x="11482" y="15118"/>
                    <a:pt x="11516" y="15118"/>
                  </a:cubicBezTo>
                  <a:cubicBezTo>
                    <a:pt x="11534" y="15118"/>
                    <a:pt x="11553" y="15116"/>
                    <a:pt x="11571" y="15111"/>
                  </a:cubicBezTo>
                  <a:cubicBezTo>
                    <a:pt x="11675" y="15092"/>
                    <a:pt x="11760" y="15033"/>
                    <a:pt x="11838" y="14942"/>
                  </a:cubicBezTo>
                  <a:cubicBezTo>
                    <a:pt x="11916" y="14844"/>
                    <a:pt x="11955" y="14747"/>
                    <a:pt x="11955" y="14636"/>
                  </a:cubicBezTo>
                  <a:lnTo>
                    <a:pt x="11955" y="14578"/>
                  </a:lnTo>
                  <a:cubicBezTo>
                    <a:pt x="11994" y="14636"/>
                    <a:pt x="12052" y="14669"/>
                    <a:pt x="12130" y="14688"/>
                  </a:cubicBezTo>
                  <a:cubicBezTo>
                    <a:pt x="12163" y="14695"/>
                    <a:pt x="12221" y="14701"/>
                    <a:pt x="12299" y="14701"/>
                  </a:cubicBezTo>
                  <a:cubicBezTo>
                    <a:pt x="12358" y="14714"/>
                    <a:pt x="12397" y="14714"/>
                    <a:pt x="12410" y="14714"/>
                  </a:cubicBezTo>
                  <a:cubicBezTo>
                    <a:pt x="12442" y="14701"/>
                    <a:pt x="12468" y="14682"/>
                    <a:pt x="12494" y="14656"/>
                  </a:cubicBezTo>
                  <a:cubicBezTo>
                    <a:pt x="12592" y="14558"/>
                    <a:pt x="12638" y="14474"/>
                    <a:pt x="12631" y="14402"/>
                  </a:cubicBezTo>
                  <a:cubicBezTo>
                    <a:pt x="12618" y="14350"/>
                    <a:pt x="12592" y="14305"/>
                    <a:pt x="12540" y="14259"/>
                  </a:cubicBezTo>
                  <a:cubicBezTo>
                    <a:pt x="12481" y="14206"/>
                    <a:pt x="12423" y="14180"/>
                    <a:pt x="12364" y="14180"/>
                  </a:cubicBezTo>
                  <a:cubicBezTo>
                    <a:pt x="12358" y="14180"/>
                    <a:pt x="12351" y="14180"/>
                    <a:pt x="12345" y="14181"/>
                  </a:cubicBezTo>
                  <a:cubicBezTo>
                    <a:pt x="12299" y="14188"/>
                    <a:pt x="12254" y="14214"/>
                    <a:pt x="12215" y="14266"/>
                  </a:cubicBezTo>
                  <a:cubicBezTo>
                    <a:pt x="12195" y="14298"/>
                    <a:pt x="12176" y="14331"/>
                    <a:pt x="12176" y="14363"/>
                  </a:cubicBezTo>
                  <a:cubicBezTo>
                    <a:pt x="12176" y="14409"/>
                    <a:pt x="12189" y="14435"/>
                    <a:pt x="12215" y="14454"/>
                  </a:cubicBezTo>
                  <a:cubicBezTo>
                    <a:pt x="12234" y="14461"/>
                    <a:pt x="12247" y="14467"/>
                    <a:pt x="12267" y="14467"/>
                  </a:cubicBezTo>
                  <a:cubicBezTo>
                    <a:pt x="12286" y="14461"/>
                    <a:pt x="12306" y="14454"/>
                    <a:pt x="12312" y="14441"/>
                  </a:cubicBezTo>
                  <a:cubicBezTo>
                    <a:pt x="12325" y="14422"/>
                    <a:pt x="12325" y="14409"/>
                    <a:pt x="12319" y="14389"/>
                  </a:cubicBezTo>
                  <a:cubicBezTo>
                    <a:pt x="12312" y="14370"/>
                    <a:pt x="12299" y="14357"/>
                    <a:pt x="12280" y="14357"/>
                  </a:cubicBezTo>
                  <a:cubicBezTo>
                    <a:pt x="12280" y="14331"/>
                    <a:pt x="12293" y="14311"/>
                    <a:pt x="12312" y="14292"/>
                  </a:cubicBezTo>
                  <a:cubicBezTo>
                    <a:pt x="12331" y="14282"/>
                    <a:pt x="12347" y="14276"/>
                    <a:pt x="12364" y="14276"/>
                  </a:cubicBezTo>
                  <a:cubicBezTo>
                    <a:pt x="12370" y="14276"/>
                    <a:pt x="12377" y="14277"/>
                    <a:pt x="12384" y="14279"/>
                  </a:cubicBezTo>
                  <a:cubicBezTo>
                    <a:pt x="12429" y="14285"/>
                    <a:pt x="12468" y="14311"/>
                    <a:pt x="12507" y="14363"/>
                  </a:cubicBezTo>
                  <a:cubicBezTo>
                    <a:pt x="12527" y="14389"/>
                    <a:pt x="12540" y="14409"/>
                    <a:pt x="12540" y="14422"/>
                  </a:cubicBezTo>
                  <a:lnTo>
                    <a:pt x="12533" y="14454"/>
                  </a:lnTo>
                  <a:lnTo>
                    <a:pt x="12501" y="14513"/>
                  </a:lnTo>
                  <a:cubicBezTo>
                    <a:pt x="12481" y="14558"/>
                    <a:pt x="12449" y="14591"/>
                    <a:pt x="12403" y="14610"/>
                  </a:cubicBezTo>
                  <a:cubicBezTo>
                    <a:pt x="12390" y="14617"/>
                    <a:pt x="12351" y="14617"/>
                    <a:pt x="12293" y="14617"/>
                  </a:cubicBezTo>
                  <a:cubicBezTo>
                    <a:pt x="12156" y="14604"/>
                    <a:pt x="12072" y="14571"/>
                    <a:pt x="12026" y="14519"/>
                  </a:cubicBezTo>
                  <a:cubicBezTo>
                    <a:pt x="11981" y="14454"/>
                    <a:pt x="11974" y="14363"/>
                    <a:pt x="12013" y="14246"/>
                  </a:cubicBezTo>
                  <a:cubicBezTo>
                    <a:pt x="12026" y="14194"/>
                    <a:pt x="12046" y="14162"/>
                    <a:pt x="12059" y="14142"/>
                  </a:cubicBezTo>
                  <a:cubicBezTo>
                    <a:pt x="12104" y="14064"/>
                    <a:pt x="12176" y="14012"/>
                    <a:pt x="12286" y="13992"/>
                  </a:cubicBezTo>
                  <a:cubicBezTo>
                    <a:pt x="12345" y="13973"/>
                    <a:pt x="12436" y="13973"/>
                    <a:pt x="12566" y="13973"/>
                  </a:cubicBezTo>
                  <a:lnTo>
                    <a:pt x="12846" y="13986"/>
                  </a:lnTo>
                  <a:cubicBezTo>
                    <a:pt x="12872" y="13988"/>
                    <a:pt x="12896" y="13988"/>
                    <a:pt x="12919" y="13988"/>
                  </a:cubicBezTo>
                  <a:cubicBezTo>
                    <a:pt x="12987" y="13988"/>
                    <a:pt x="13039" y="13981"/>
                    <a:pt x="13073" y="13966"/>
                  </a:cubicBezTo>
                  <a:cubicBezTo>
                    <a:pt x="13145" y="13940"/>
                    <a:pt x="13203" y="13882"/>
                    <a:pt x="13262" y="13804"/>
                  </a:cubicBezTo>
                  <a:cubicBezTo>
                    <a:pt x="13288" y="13758"/>
                    <a:pt x="13307" y="13719"/>
                    <a:pt x="13314" y="13693"/>
                  </a:cubicBezTo>
                  <a:cubicBezTo>
                    <a:pt x="13340" y="13615"/>
                    <a:pt x="13327" y="13524"/>
                    <a:pt x="13275" y="13420"/>
                  </a:cubicBezTo>
                  <a:cubicBezTo>
                    <a:pt x="13255" y="13394"/>
                    <a:pt x="13236" y="13368"/>
                    <a:pt x="13223" y="13349"/>
                  </a:cubicBezTo>
                  <a:lnTo>
                    <a:pt x="13223" y="13349"/>
                  </a:lnTo>
                  <a:cubicBezTo>
                    <a:pt x="13250" y="13356"/>
                    <a:pt x="13278" y="13359"/>
                    <a:pt x="13308" y="13359"/>
                  </a:cubicBezTo>
                  <a:cubicBezTo>
                    <a:pt x="13329" y="13359"/>
                    <a:pt x="13351" y="13358"/>
                    <a:pt x="13372" y="13355"/>
                  </a:cubicBezTo>
                  <a:cubicBezTo>
                    <a:pt x="13470" y="13336"/>
                    <a:pt x="13555" y="13284"/>
                    <a:pt x="13626" y="13192"/>
                  </a:cubicBezTo>
                  <a:cubicBezTo>
                    <a:pt x="13685" y="13121"/>
                    <a:pt x="13737" y="13030"/>
                    <a:pt x="13769" y="12919"/>
                  </a:cubicBezTo>
                  <a:cubicBezTo>
                    <a:pt x="13821" y="12750"/>
                    <a:pt x="13834" y="12614"/>
                    <a:pt x="13802" y="12503"/>
                  </a:cubicBezTo>
                  <a:cubicBezTo>
                    <a:pt x="13789" y="12471"/>
                    <a:pt x="13776" y="12438"/>
                    <a:pt x="13763" y="12412"/>
                  </a:cubicBezTo>
                  <a:lnTo>
                    <a:pt x="13763" y="12412"/>
                  </a:lnTo>
                  <a:cubicBezTo>
                    <a:pt x="13802" y="12419"/>
                    <a:pt x="13860" y="12425"/>
                    <a:pt x="13932" y="12425"/>
                  </a:cubicBezTo>
                  <a:lnTo>
                    <a:pt x="13990" y="12432"/>
                  </a:lnTo>
                  <a:cubicBezTo>
                    <a:pt x="14010" y="12432"/>
                    <a:pt x="14042" y="12425"/>
                    <a:pt x="14081" y="12412"/>
                  </a:cubicBezTo>
                  <a:cubicBezTo>
                    <a:pt x="14114" y="12412"/>
                    <a:pt x="14140" y="12406"/>
                    <a:pt x="14159" y="12393"/>
                  </a:cubicBezTo>
                  <a:lnTo>
                    <a:pt x="14211" y="12373"/>
                  </a:lnTo>
                  <a:cubicBezTo>
                    <a:pt x="14257" y="12354"/>
                    <a:pt x="14283" y="12334"/>
                    <a:pt x="14296" y="12328"/>
                  </a:cubicBezTo>
                  <a:cubicBezTo>
                    <a:pt x="14315" y="12315"/>
                    <a:pt x="14335" y="12282"/>
                    <a:pt x="14367" y="12223"/>
                  </a:cubicBezTo>
                  <a:cubicBezTo>
                    <a:pt x="14426" y="12113"/>
                    <a:pt x="14465" y="12035"/>
                    <a:pt x="14478" y="11996"/>
                  </a:cubicBezTo>
                  <a:cubicBezTo>
                    <a:pt x="14491" y="11957"/>
                    <a:pt x="14498" y="11931"/>
                    <a:pt x="14498" y="11918"/>
                  </a:cubicBezTo>
                  <a:cubicBezTo>
                    <a:pt x="14498" y="11879"/>
                    <a:pt x="14491" y="11846"/>
                    <a:pt x="14478" y="11807"/>
                  </a:cubicBezTo>
                  <a:lnTo>
                    <a:pt x="14491" y="11807"/>
                  </a:lnTo>
                  <a:cubicBezTo>
                    <a:pt x="14499" y="11808"/>
                    <a:pt x="14506" y="11809"/>
                    <a:pt x="14513" y="11809"/>
                  </a:cubicBezTo>
                  <a:cubicBezTo>
                    <a:pt x="14550" y="11809"/>
                    <a:pt x="14582" y="11795"/>
                    <a:pt x="14615" y="11768"/>
                  </a:cubicBezTo>
                  <a:lnTo>
                    <a:pt x="14660" y="11729"/>
                  </a:lnTo>
                  <a:lnTo>
                    <a:pt x="14712" y="11703"/>
                  </a:lnTo>
                  <a:lnTo>
                    <a:pt x="14764" y="11658"/>
                  </a:lnTo>
                  <a:lnTo>
                    <a:pt x="14894" y="11476"/>
                  </a:lnTo>
                  <a:cubicBezTo>
                    <a:pt x="14907" y="11456"/>
                    <a:pt x="14920" y="11437"/>
                    <a:pt x="14927" y="11424"/>
                  </a:cubicBezTo>
                  <a:cubicBezTo>
                    <a:pt x="14940" y="11391"/>
                    <a:pt x="14946" y="11352"/>
                    <a:pt x="14933" y="11313"/>
                  </a:cubicBezTo>
                  <a:cubicBezTo>
                    <a:pt x="14914" y="11274"/>
                    <a:pt x="14894" y="11241"/>
                    <a:pt x="14888" y="11222"/>
                  </a:cubicBezTo>
                  <a:cubicBezTo>
                    <a:pt x="14875" y="11202"/>
                    <a:pt x="14868" y="11176"/>
                    <a:pt x="14868" y="11157"/>
                  </a:cubicBezTo>
                  <a:cubicBezTo>
                    <a:pt x="14868" y="11137"/>
                    <a:pt x="14862" y="11124"/>
                    <a:pt x="14855" y="11118"/>
                  </a:cubicBezTo>
                  <a:cubicBezTo>
                    <a:pt x="14842" y="11111"/>
                    <a:pt x="14836" y="11105"/>
                    <a:pt x="14829" y="11098"/>
                  </a:cubicBezTo>
                  <a:cubicBezTo>
                    <a:pt x="14829" y="11085"/>
                    <a:pt x="14823" y="11079"/>
                    <a:pt x="14816" y="11072"/>
                  </a:cubicBezTo>
                  <a:lnTo>
                    <a:pt x="14797" y="11053"/>
                  </a:lnTo>
                  <a:lnTo>
                    <a:pt x="14732" y="11014"/>
                  </a:lnTo>
                  <a:lnTo>
                    <a:pt x="14660" y="10975"/>
                  </a:lnTo>
                  <a:cubicBezTo>
                    <a:pt x="14647" y="10968"/>
                    <a:pt x="14634" y="10968"/>
                    <a:pt x="14615" y="10968"/>
                  </a:cubicBezTo>
                  <a:cubicBezTo>
                    <a:pt x="14602" y="10968"/>
                    <a:pt x="14582" y="10975"/>
                    <a:pt x="14556" y="10988"/>
                  </a:cubicBezTo>
                  <a:lnTo>
                    <a:pt x="14504" y="11014"/>
                  </a:lnTo>
                  <a:cubicBezTo>
                    <a:pt x="14459" y="11040"/>
                    <a:pt x="14433" y="11059"/>
                    <a:pt x="14413" y="11085"/>
                  </a:cubicBezTo>
                  <a:cubicBezTo>
                    <a:pt x="14407" y="11092"/>
                    <a:pt x="14400" y="11105"/>
                    <a:pt x="14394" y="11118"/>
                  </a:cubicBezTo>
                  <a:cubicBezTo>
                    <a:pt x="14387" y="11150"/>
                    <a:pt x="14381" y="11196"/>
                    <a:pt x="14381" y="11261"/>
                  </a:cubicBezTo>
                  <a:cubicBezTo>
                    <a:pt x="14381" y="11306"/>
                    <a:pt x="14381" y="11339"/>
                    <a:pt x="14387" y="11359"/>
                  </a:cubicBezTo>
                  <a:lnTo>
                    <a:pt x="14407" y="11404"/>
                  </a:lnTo>
                  <a:cubicBezTo>
                    <a:pt x="14426" y="11430"/>
                    <a:pt x="14459" y="11450"/>
                    <a:pt x="14517" y="11456"/>
                  </a:cubicBezTo>
                  <a:lnTo>
                    <a:pt x="14563" y="11463"/>
                  </a:lnTo>
                  <a:cubicBezTo>
                    <a:pt x="14621" y="11463"/>
                    <a:pt x="14673" y="11437"/>
                    <a:pt x="14725" y="11378"/>
                  </a:cubicBezTo>
                  <a:cubicBezTo>
                    <a:pt x="14745" y="11359"/>
                    <a:pt x="14758" y="11345"/>
                    <a:pt x="14764" y="11326"/>
                  </a:cubicBezTo>
                  <a:cubicBezTo>
                    <a:pt x="14777" y="11280"/>
                    <a:pt x="14764" y="11248"/>
                    <a:pt x="14719" y="11215"/>
                  </a:cubicBezTo>
                  <a:cubicBezTo>
                    <a:pt x="14703" y="11207"/>
                    <a:pt x="14682" y="11202"/>
                    <a:pt x="14656" y="11202"/>
                  </a:cubicBezTo>
                  <a:cubicBezTo>
                    <a:pt x="14639" y="11202"/>
                    <a:pt x="14622" y="11204"/>
                    <a:pt x="14602" y="11209"/>
                  </a:cubicBezTo>
                  <a:cubicBezTo>
                    <a:pt x="14582" y="11209"/>
                    <a:pt x="14569" y="11209"/>
                    <a:pt x="14556" y="11222"/>
                  </a:cubicBezTo>
                  <a:cubicBezTo>
                    <a:pt x="14537" y="11228"/>
                    <a:pt x="14524" y="11241"/>
                    <a:pt x="14524" y="11261"/>
                  </a:cubicBezTo>
                  <a:cubicBezTo>
                    <a:pt x="14517" y="11274"/>
                    <a:pt x="14524" y="11287"/>
                    <a:pt x="14537" y="11293"/>
                  </a:cubicBezTo>
                  <a:cubicBezTo>
                    <a:pt x="14546" y="11303"/>
                    <a:pt x="14556" y="11309"/>
                    <a:pt x="14565" y="11309"/>
                  </a:cubicBezTo>
                  <a:cubicBezTo>
                    <a:pt x="14569" y="11309"/>
                    <a:pt x="14572" y="11308"/>
                    <a:pt x="14576" y="11306"/>
                  </a:cubicBezTo>
                  <a:cubicBezTo>
                    <a:pt x="14589" y="11287"/>
                    <a:pt x="14608" y="11280"/>
                    <a:pt x="14641" y="11280"/>
                  </a:cubicBezTo>
                  <a:cubicBezTo>
                    <a:pt x="14643" y="11279"/>
                    <a:pt x="14645" y="11278"/>
                    <a:pt x="14648" y="11278"/>
                  </a:cubicBezTo>
                  <a:cubicBezTo>
                    <a:pt x="14654" y="11278"/>
                    <a:pt x="14662" y="11282"/>
                    <a:pt x="14667" y="11287"/>
                  </a:cubicBezTo>
                  <a:cubicBezTo>
                    <a:pt x="14673" y="11293"/>
                    <a:pt x="14680" y="11306"/>
                    <a:pt x="14673" y="11319"/>
                  </a:cubicBezTo>
                  <a:cubicBezTo>
                    <a:pt x="14667" y="11332"/>
                    <a:pt x="14654" y="11352"/>
                    <a:pt x="14634" y="11365"/>
                  </a:cubicBezTo>
                  <a:cubicBezTo>
                    <a:pt x="14615" y="11372"/>
                    <a:pt x="14595" y="11378"/>
                    <a:pt x="14569" y="11378"/>
                  </a:cubicBezTo>
                  <a:cubicBezTo>
                    <a:pt x="14558" y="11380"/>
                    <a:pt x="14548" y="11380"/>
                    <a:pt x="14539" y="11380"/>
                  </a:cubicBezTo>
                  <a:cubicBezTo>
                    <a:pt x="14509" y="11380"/>
                    <a:pt x="14486" y="11372"/>
                    <a:pt x="14472" y="11352"/>
                  </a:cubicBezTo>
                  <a:cubicBezTo>
                    <a:pt x="14459" y="11339"/>
                    <a:pt x="14452" y="11313"/>
                    <a:pt x="14452" y="11274"/>
                  </a:cubicBezTo>
                  <a:cubicBezTo>
                    <a:pt x="14446" y="11209"/>
                    <a:pt x="14452" y="11157"/>
                    <a:pt x="14478" y="11131"/>
                  </a:cubicBezTo>
                  <a:cubicBezTo>
                    <a:pt x="14498" y="11111"/>
                    <a:pt x="14517" y="11092"/>
                    <a:pt x="14550" y="11079"/>
                  </a:cubicBezTo>
                  <a:cubicBezTo>
                    <a:pt x="14569" y="11066"/>
                    <a:pt x="14589" y="11059"/>
                    <a:pt x="14608" y="11053"/>
                  </a:cubicBezTo>
                  <a:cubicBezTo>
                    <a:pt x="14634" y="11053"/>
                    <a:pt x="14660" y="11059"/>
                    <a:pt x="14686" y="11072"/>
                  </a:cubicBezTo>
                  <a:cubicBezTo>
                    <a:pt x="14758" y="11105"/>
                    <a:pt x="14797" y="11144"/>
                    <a:pt x="14810" y="11183"/>
                  </a:cubicBezTo>
                  <a:cubicBezTo>
                    <a:pt x="14816" y="11202"/>
                    <a:pt x="14823" y="11228"/>
                    <a:pt x="14829" y="11267"/>
                  </a:cubicBezTo>
                  <a:cubicBezTo>
                    <a:pt x="14836" y="11280"/>
                    <a:pt x="14849" y="11293"/>
                    <a:pt x="14862" y="11313"/>
                  </a:cubicBezTo>
                  <a:cubicBezTo>
                    <a:pt x="14875" y="11326"/>
                    <a:pt x="14881" y="11345"/>
                    <a:pt x="14875" y="11359"/>
                  </a:cubicBezTo>
                  <a:cubicBezTo>
                    <a:pt x="14875" y="11372"/>
                    <a:pt x="14868" y="11391"/>
                    <a:pt x="14842" y="11424"/>
                  </a:cubicBezTo>
                  <a:lnTo>
                    <a:pt x="14751" y="11560"/>
                  </a:lnTo>
                  <a:cubicBezTo>
                    <a:pt x="14732" y="11593"/>
                    <a:pt x="14680" y="11638"/>
                    <a:pt x="14602" y="11690"/>
                  </a:cubicBezTo>
                  <a:cubicBezTo>
                    <a:pt x="14550" y="11723"/>
                    <a:pt x="14504" y="11749"/>
                    <a:pt x="14472" y="11749"/>
                  </a:cubicBezTo>
                  <a:cubicBezTo>
                    <a:pt x="14465" y="11755"/>
                    <a:pt x="14459" y="11755"/>
                    <a:pt x="14452" y="11755"/>
                  </a:cubicBezTo>
                  <a:cubicBezTo>
                    <a:pt x="14420" y="11690"/>
                    <a:pt x="14367" y="11651"/>
                    <a:pt x="14309" y="11638"/>
                  </a:cubicBezTo>
                  <a:cubicBezTo>
                    <a:pt x="14296" y="11632"/>
                    <a:pt x="14270" y="11632"/>
                    <a:pt x="14244" y="11632"/>
                  </a:cubicBezTo>
                  <a:cubicBezTo>
                    <a:pt x="14192" y="11632"/>
                    <a:pt x="14140" y="11638"/>
                    <a:pt x="14088" y="11658"/>
                  </a:cubicBezTo>
                  <a:cubicBezTo>
                    <a:pt x="14055" y="11664"/>
                    <a:pt x="14029" y="11677"/>
                    <a:pt x="14016" y="11690"/>
                  </a:cubicBezTo>
                  <a:cubicBezTo>
                    <a:pt x="13984" y="11716"/>
                    <a:pt x="13971" y="11749"/>
                    <a:pt x="13971" y="11794"/>
                  </a:cubicBezTo>
                  <a:cubicBezTo>
                    <a:pt x="13971" y="11827"/>
                    <a:pt x="13977" y="11866"/>
                    <a:pt x="13997" y="11918"/>
                  </a:cubicBezTo>
                  <a:cubicBezTo>
                    <a:pt x="14003" y="11944"/>
                    <a:pt x="14016" y="11970"/>
                    <a:pt x="14036" y="11983"/>
                  </a:cubicBezTo>
                  <a:cubicBezTo>
                    <a:pt x="14042" y="11989"/>
                    <a:pt x="14062" y="11996"/>
                    <a:pt x="14081" y="12002"/>
                  </a:cubicBezTo>
                  <a:cubicBezTo>
                    <a:pt x="14127" y="12002"/>
                    <a:pt x="14159" y="11996"/>
                    <a:pt x="14185" y="11983"/>
                  </a:cubicBezTo>
                  <a:cubicBezTo>
                    <a:pt x="14218" y="11963"/>
                    <a:pt x="14237" y="11931"/>
                    <a:pt x="14244" y="11892"/>
                  </a:cubicBezTo>
                  <a:cubicBezTo>
                    <a:pt x="14244" y="11879"/>
                    <a:pt x="14237" y="11866"/>
                    <a:pt x="14224" y="11859"/>
                  </a:cubicBezTo>
                  <a:cubicBezTo>
                    <a:pt x="14217" y="11854"/>
                    <a:pt x="14211" y="11852"/>
                    <a:pt x="14207" y="11852"/>
                  </a:cubicBezTo>
                  <a:cubicBezTo>
                    <a:pt x="14200" y="11852"/>
                    <a:pt x="14196" y="11858"/>
                    <a:pt x="14192" y="11866"/>
                  </a:cubicBezTo>
                  <a:cubicBezTo>
                    <a:pt x="14185" y="11879"/>
                    <a:pt x="14185" y="11892"/>
                    <a:pt x="14185" y="11898"/>
                  </a:cubicBezTo>
                  <a:cubicBezTo>
                    <a:pt x="14179" y="11911"/>
                    <a:pt x="14166" y="11918"/>
                    <a:pt x="14146" y="11924"/>
                  </a:cubicBezTo>
                  <a:cubicBezTo>
                    <a:pt x="14136" y="11927"/>
                    <a:pt x="14125" y="11929"/>
                    <a:pt x="14115" y="11929"/>
                  </a:cubicBezTo>
                  <a:cubicBezTo>
                    <a:pt x="14101" y="11929"/>
                    <a:pt x="14089" y="11925"/>
                    <a:pt x="14081" y="11918"/>
                  </a:cubicBezTo>
                  <a:cubicBezTo>
                    <a:pt x="14075" y="11911"/>
                    <a:pt x="14068" y="11898"/>
                    <a:pt x="14068" y="11872"/>
                  </a:cubicBezTo>
                  <a:cubicBezTo>
                    <a:pt x="14062" y="11859"/>
                    <a:pt x="14055" y="11853"/>
                    <a:pt x="14055" y="11846"/>
                  </a:cubicBezTo>
                  <a:cubicBezTo>
                    <a:pt x="14049" y="11827"/>
                    <a:pt x="14042" y="11820"/>
                    <a:pt x="14049" y="11807"/>
                  </a:cubicBezTo>
                  <a:cubicBezTo>
                    <a:pt x="14049" y="11781"/>
                    <a:pt x="14068" y="11762"/>
                    <a:pt x="14107" y="11749"/>
                  </a:cubicBezTo>
                  <a:cubicBezTo>
                    <a:pt x="14172" y="11729"/>
                    <a:pt x="14224" y="11723"/>
                    <a:pt x="14276" y="11723"/>
                  </a:cubicBezTo>
                  <a:cubicBezTo>
                    <a:pt x="14283" y="11729"/>
                    <a:pt x="14302" y="11742"/>
                    <a:pt x="14328" y="11755"/>
                  </a:cubicBezTo>
                  <a:cubicBezTo>
                    <a:pt x="14354" y="11768"/>
                    <a:pt x="14374" y="11781"/>
                    <a:pt x="14381" y="11794"/>
                  </a:cubicBezTo>
                  <a:lnTo>
                    <a:pt x="14394" y="11846"/>
                  </a:lnTo>
                  <a:lnTo>
                    <a:pt x="14407" y="11879"/>
                  </a:lnTo>
                  <a:cubicBezTo>
                    <a:pt x="14413" y="11892"/>
                    <a:pt x="14413" y="11905"/>
                    <a:pt x="14413" y="11918"/>
                  </a:cubicBezTo>
                  <a:lnTo>
                    <a:pt x="14394" y="11950"/>
                  </a:lnTo>
                  <a:lnTo>
                    <a:pt x="14387" y="11989"/>
                  </a:lnTo>
                  <a:cubicBezTo>
                    <a:pt x="14381" y="12015"/>
                    <a:pt x="14374" y="12041"/>
                    <a:pt x="14348" y="12067"/>
                  </a:cubicBezTo>
                  <a:lnTo>
                    <a:pt x="14276" y="12204"/>
                  </a:lnTo>
                  <a:cubicBezTo>
                    <a:pt x="14257" y="12230"/>
                    <a:pt x="14250" y="12243"/>
                    <a:pt x="14244" y="12249"/>
                  </a:cubicBezTo>
                  <a:cubicBezTo>
                    <a:pt x="14231" y="12262"/>
                    <a:pt x="14211" y="12276"/>
                    <a:pt x="14192" y="12282"/>
                  </a:cubicBezTo>
                  <a:cubicBezTo>
                    <a:pt x="14127" y="12315"/>
                    <a:pt x="14075" y="12328"/>
                    <a:pt x="14036" y="12334"/>
                  </a:cubicBezTo>
                  <a:lnTo>
                    <a:pt x="13821" y="12315"/>
                  </a:lnTo>
                  <a:cubicBezTo>
                    <a:pt x="13795" y="12308"/>
                    <a:pt x="13776" y="12302"/>
                    <a:pt x="13769" y="12295"/>
                  </a:cubicBezTo>
                  <a:cubicBezTo>
                    <a:pt x="13756" y="12282"/>
                    <a:pt x="13750" y="12269"/>
                    <a:pt x="13743" y="12262"/>
                  </a:cubicBezTo>
                  <a:cubicBezTo>
                    <a:pt x="13732" y="12252"/>
                    <a:pt x="13722" y="12247"/>
                    <a:pt x="13709" y="12247"/>
                  </a:cubicBezTo>
                  <a:cubicBezTo>
                    <a:pt x="13698" y="12247"/>
                    <a:pt x="13686" y="12250"/>
                    <a:pt x="13672" y="12256"/>
                  </a:cubicBezTo>
                  <a:cubicBezTo>
                    <a:pt x="13659" y="12262"/>
                    <a:pt x="13646" y="12262"/>
                    <a:pt x="13639" y="12269"/>
                  </a:cubicBezTo>
                  <a:lnTo>
                    <a:pt x="13607" y="12243"/>
                  </a:lnTo>
                  <a:cubicBezTo>
                    <a:pt x="13509" y="12178"/>
                    <a:pt x="13405" y="12139"/>
                    <a:pt x="13288" y="12132"/>
                  </a:cubicBezTo>
                  <a:cubicBezTo>
                    <a:pt x="13273" y="12131"/>
                    <a:pt x="13258" y="12131"/>
                    <a:pt x="13243" y="12131"/>
                  </a:cubicBezTo>
                  <a:cubicBezTo>
                    <a:pt x="13050" y="12131"/>
                    <a:pt x="12857" y="12209"/>
                    <a:pt x="12670" y="12360"/>
                  </a:cubicBezTo>
                  <a:cubicBezTo>
                    <a:pt x="12566" y="12445"/>
                    <a:pt x="12475" y="12542"/>
                    <a:pt x="12397" y="12646"/>
                  </a:cubicBezTo>
                  <a:lnTo>
                    <a:pt x="12098" y="13134"/>
                  </a:lnTo>
                  <a:cubicBezTo>
                    <a:pt x="12000" y="13290"/>
                    <a:pt x="11935" y="13407"/>
                    <a:pt x="11909" y="13498"/>
                  </a:cubicBezTo>
                  <a:cubicBezTo>
                    <a:pt x="11877" y="13570"/>
                    <a:pt x="11857" y="13661"/>
                    <a:pt x="11831" y="13778"/>
                  </a:cubicBezTo>
                  <a:cubicBezTo>
                    <a:pt x="11805" y="13947"/>
                    <a:pt x="11799" y="14090"/>
                    <a:pt x="11805" y="14220"/>
                  </a:cubicBezTo>
                  <a:cubicBezTo>
                    <a:pt x="11812" y="14298"/>
                    <a:pt x="11825" y="14409"/>
                    <a:pt x="11838" y="14558"/>
                  </a:cubicBezTo>
                  <a:cubicBezTo>
                    <a:pt x="11844" y="14695"/>
                    <a:pt x="11818" y="14799"/>
                    <a:pt x="11766" y="14877"/>
                  </a:cubicBezTo>
                  <a:cubicBezTo>
                    <a:pt x="11734" y="14929"/>
                    <a:pt x="11695" y="14968"/>
                    <a:pt x="11649" y="14994"/>
                  </a:cubicBezTo>
                  <a:cubicBezTo>
                    <a:pt x="11600" y="15016"/>
                    <a:pt x="11556" y="15028"/>
                    <a:pt x="11513" y="15028"/>
                  </a:cubicBezTo>
                  <a:cubicBezTo>
                    <a:pt x="11504" y="15028"/>
                    <a:pt x="11495" y="15028"/>
                    <a:pt x="11486" y="15026"/>
                  </a:cubicBezTo>
                  <a:cubicBezTo>
                    <a:pt x="11421" y="15020"/>
                    <a:pt x="11376" y="14994"/>
                    <a:pt x="11350" y="14948"/>
                  </a:cubicBezTo>
                  <a:cubicBezTo>
                    <a:pt x="11350" y="14903"/>
                    <a:pt x="11343" y="14857"/>
                    <a:pt x="11343" y="14805"/>
                  </a:cubicBezTo>
                  <a:cubicBezTo>
                    <a:pt x="11298" y="14409"/>
                    <a:pt x="11272" y="14116"/>
                    <a:pt x="11265" y="13914"/>
                  </a:cubicBezTo>
                  <a:cubicBezTo>
                    <a:pt x="11259" y="13752"/>
                    <a:pt x="11246" y="13628"/>
                    <a:pt x="11233" y="13550"/>
                  </a:cubicBezTo>
                  <a:cubicBezTo>
                    <a:pt x="11220" y="13466"/>
                    <a:pt x="11187" y="13375"/>
                    <a:pt x="11148" y="13264"/>
                  </a:cubicBezTo>
                  <a:cubicBezTo>
                    <a:pt x="10986" y="12848"/>
                    <a:pt x="10719" y="12503"/>
                    <a:pt x="10348" y="12230"/>
                  </a:cubicBezTo>
                  <a:cubicBezTo>
                    <a:pt x="10394" y="12204"/>
                    <a:pt x="10439" y="12171"/>
                    <a:pt x="10498" y="12139"/>
                  </a:cubicBezTo>
                  <a:lnTo>
                    <a:pt x="10953" y="12646"/>
                  </a:lnTo>
                  <a:cubicBezTo>
                    <a:pt x="10979" y="12672"/>
                    <a:pt x="10999" y="12685"/>
                    <a:pt x="11018" y="12692"/>
                  </a:cubicBezTo>
                  <a:cubicBezTo>
                    <a:pt x="11025" y="12640"/>
                    <a:pt x="10992" y="12568"/>
                    <a:pt x="10927" y="12484"/>
                  </a:cubicBezTo>
                  <a:cubicBezTo>
                    <a:pt x="10830" y="12367"/>
                    <a:pt x="10758" y="12282"/>
                    <a:pt x="10712" y="12243"/>
                  </a:cubicBezTo>
                  <a:lnTo>
                    <a:pt x="10589" y="12126"/>
                  </a:lnTo>
                  <a:cubicBezTo>
                    <a:pt x="10576" y="12113"/>
                    <a:pt x="10569" y="12106"/>
                    <a:pt x="10563" y="12093"/>
                  </a:cubicBezTo>
                  <a:cubicBezTo>
                    <a:pt x="10569" y="12087"/>
                    <a:pt x="10582" y="12080"/>
                    <a:pt x="10595" y="12074"/>
                  </a:cubicBezTo>
                  <a:lnTo>
                    <a:pt x="10947" y="11833"/>
                  </a:lnTo>
                  <a:cubicBezTo>
                    <a:pt x="11135" y="11703"/>
                    <a:pt x="11324" y="11586"/>
                    <a:pt x="11512" y="11482"/>
                  </a:cubicBezTo>
                  <a:cubicBezTo>
                    <a:pt x="11519" y="11495"/>
                    <a:pt x="11525" y="11502"/>
                    <a:pt x="11532" y="11502"/>
                  </a:cubicBezTo>
                  <a:lnTo>
                    <a:pt x="11610" y="11547"/>
                  </a:lnTo>
                  <a:lnTo>
                    <a:pt x="11668" y="11593"/>
                  </a:lnTo>
                  <a:cubicBezTo>
                    <a:pt x="11675" y="11599"/>
                    <a:pt x="11681" y="11606"/>
                    <a:pt x="11695" y="11612"/>
                  </a:cubicBezTo>
                  <a:lnTo>
                    <a:pt x="11727" y="11612"/>
                  </a:lnTo>
                  <a:cubicBezTo>
                    <a:pt x="11734" y="11593"/>
                    <a:pt x="11734" y="11580"/>
                    <a:pt x="11721" y="11560"/>
                  </a:cubicBezTo>
                  <a:lnTo>
                    <a:pt x="11688" y="11515"/>
                  </a:lnTo>
                  <a:lnTo>
                    <a:pt x="11655" y="11489"/>
                  </a:lnTo>
                  <a:lnTo>
                    <a:pt x="11616" y="11469"/>
                  </a:lnTo>
                  <a:lnTo>
                    <a:pt x="11577" y="11443"/>
                  </a:lnTo>
                  <a:cubicBezTo>
                    <a:pt x="12501" y="10929"/>
                    <a:pt x="13405" y="10656"/>
                    <a:pt x="14283" y="10624"/>
                  </a:cubicBezTo>
                  <a:cubicBezTo>
                    <a:pt x="14325" y="10621"/>
                    <a:pt x="14365" y="10620"/>
                    <a:pt x="14404" y="10620"/>
                  </a:cubicBezTo>
                  <a:close/>
                  <a:moveTo>
                    <a:pt x="2134" y="15228"/>
                  </a:moveTo>
                  <a:lnTo>
                    <a:pt x="2141" y="15241"/>
                  </a:lnTo>
                  <a:lnTo>
                    <a:pt x="2154" y="15267"/>
                  </a:lnTo>
                  <a:lnTo>
                    <a:pt x="2180" y="15306"/>
                  </a:lnTo>
                  <a:cubicBezTo>
                    <a:pt x="2199" y="15326"/>
                    <a:pt x="2225" y="15339"/>
                    <a:pt x="2251" y="15358"/>
                  </a:cubicBezTo>
                  <a:lnTo>
                    <a:pt x="2245" y="15391"/>
                  </a:lnTo>
                  <a:cubicBezTo>
                    <a:pt x="2245" y="15410"/>
                    <a:pt x="2238" y="15430"/>
                    <a:pt x="2219" y="15456"/>
                  </a:cubicBezTo>
                  <a:cubicBezTo>
                    <a:pt x="2193" y="15508"/>
                    <a:pt x="2167" y="15540"/>
                    <a:pt x="2141" y="15553"/>
                  </a:cubicBezTo>
                  <a:lnTo>
                    <a:pt x="2095" y="15573"/>
                  </a:lnTo>
                  <a:lnTo>
                    <a:pt x="2037" y="15579"/>
                  </a:lnTo>
                  <a:cubicBezTo>
                    <a:pt x="2004" y="15579"/>
                    <a:pt x="1978" y="15573"/>
                    <a:pt x="1965" y="15553"/>
                  </a:cubicBezTo>
                  <a:lnTo>
                    <a:pt x="1946" y="15527"/>
                  </a:lnTo>
                  <a:cubicBezTo>
                    <a:pt x="1978" y="15462"/>
                    <a:pt x="2017" y="15391"/>
                    <a:pt x="2063" y="15326"/>
                  </a:cubicBezTo>
                  <a:cubicBezTo>
                    <a:pt x="2076" y="15306"/>
                    <a:pt x="2102" y="15274"/>
                    <a:pt x="2134" y="15228"/>
                  </a:cubicBezTo>
                  <a:close/>
                  <a:moveTo>
                    <a:pt x="6127" y="15306"/>
                  </a:moveTo>
                  <a:cubicBezTo>
                    <a:pt x="6147" y="15358"/>
                    <a:pt x="6179" y="15397"/>
                    <a:pt x="6225" y="15423"/>
                  </a:cubicBezTo>
                  <a:cubicBezTo>
                    <a:pt x="6260" y="15439"/>
                    <a:pt x="6296" y="15448"/>
                    <a:pt x="6334" y="15448"/>
                  </a:cubicBezTo>
                  <a:cubicBezTo>
                    <a:pt x="6359" y="15448"/>
                    <a:pt x="6385" y="15444"/>
                    <a:pt x="6414" y="15436"/>
                  </a:cubicBezTo>
                  <a:lnTo>
                    <a:pt x="6414" y="15436"/>
                  </a:lnTo>
                  <a:cubicBezTo>
                    <a:pt x="6407" y="15443"/>
                    <a:pt x="6401" y="15456"/>
                    <a:pt x="6394" y="15469"/>
                  </a:cubicBezTo>
                  <a:cubicBezTo>
                    <a:pt x="6368" y="15508"/>
                    <a:pt x="6349" y="15540"/>
                    <a:pt x="6329" y="15566"/>
                  </a:cubicBezTo>
                  <a:cubicBezTo>
                    <a:pt x="6296" y="15593"/>
                    <a:pt x="6268" y="15607"/>
                    <a:pt x="6237" y="15607"/>
                  </a:cubicBezTo>
                  <a:cubicBezTo>
                    <a:pt x="6231" y="15607"/>
                    <a:pt x="6225" y="15606"/>
                    <a:pt x="6218" y="15605"/>
                  </a:cubicBezTo>
                  <a:cubicBezTo>
                    <a:pt x="6166" y="15605"/>
                    <a:pt x="6134" y="15573"/>
                    <a:pt x="6108" y="15514"/>
                  </a:cubicBezTo>
                  <a:cubicBezTo>
                    <a:pt x="6095" y="15469"/>
                    <a:pt x="6095" y="15423"/>
                    <a:pt x="6108" y="15365"/>
                  </a:cubicBezTo>
                  <a:cubicBezTo>
                    <a:pt x="6114" y="15345"/>
                    <a:pt x="6114" y="15326"/>
                    <a:pt x="6114" y="15313"/>
                  </a:cubicBezTo>
                  <a:lnTo>
                    <a:pt x="6127" y="15306"/>
                  </a:lnTo>
                  <a:close/>
                  <a:moveTo>
                    <a:pt x="2505" y="15287"/>
                  </a:moveTo>
                  <a:cubicBezTo>
                    <a:pt x="2511" y="15293"/>
                    <a:pt x="2524" y="15306"/>
                    <a:pt x="2531" y="15326"/>
                  </a:cubicBezTo>
                  <a:cubicBezTo>
                    <a:pt x="2537" y="15339"/>
                    <a:pt x="2563" y="15358"/>
                    <a:pt x="2596" y="15391"/>
                  </a:cubicBezTo>
                  <a:cubicBezTo>
                    <a:pt x="2589" y="15417"/>
                    <a:pt x="2589" y="15436"/>
                    <a:pt x="2583" y="15456"/>
                  </a:cubicBezTo>
                  <a:cubicBezTo>
                    <a:pt x="2576" y="15469"/>
                    <a:pt x="2570" y="15488"/>
                    <a:pt x="2570" y="15514"/>
                  </a:cubicBezTo>
                  <a:lnTo>
                    <a:pt x="2550" y="15599"/>
                  </a:lnTo>
                  <a:lnTo>
                    <a:pt x="2550" y="15612"/>
                  </a:lnTo>
                  <a:lnTo>
                    <a:pt x="2518" y="15612"/>
                  </a:lnTo>
                  <a:cubicBezTo>
                    <a:pt x="2466" y="15612"/>
                    <a:pt x="2420" y="15592"/>
                    <a:pt x="2381" y="15553"/>
                  </a:cubicBezTo>
                  <a:cubicBezTo>
                    <a:pt x="2362" y="15534"/>
                    <a:pt x="2355" y="15521"/>
                    <a:pt x="2349" y="15514"/>
                  </a:cubicBezTo>
                  <a:cubicBezTo>
                    <a:pt x="2336" y="15488"/>
                    <a:pt x="2329" y="15469"/>
                    <a:pt x="2336" y="15443"/>
                  </a:cubicBezTo>
                  <a:lnTo>
                    <a:pt x="2342" y="15391"/>
                  </a:lnTo>
                  <a:lnTo>
                    <a:pt x="2342" y="15378"/>
                  </a:lnTo>
                  <a:lnTo>
                    <a:pt x="2355" y="15378"/>
                  </a:lnTo>
                  <a:cubicBezTo>
                    <a:pt x="2420" y="15371"/>
                    <a:pt x="2472" y="15339"/>
                    <a:pt x="2505" y="15287"/>
                  </a:cubicBezTo>
                  <a:close/>
                  <a:moveTo>
                    <a:pt x="8157" y="12711"/>
                  </a:moveTo>
                  <a:lnTo>
                    <a:pt x="8404" y="12893"/>
                  </a:lnTo>
                  <a:cubicBezTo>
                    <a:pt x="8631" y="13056"/>
                    <a:pt x="8794" y="13192"/>
                    <a:pt x="8885" y="13297"/>
                  </a:cubicBezTo>
                  <a:cubicBezTo>
                    <a:pt x="8943" y="13362"/>
                    <a:pt x="9041" y="13485"/>
                    <a:pt x="9171" y="13680"/>
                  </a:cubicBezTo>
                  <a:lnTo>
                    <a:pt x="9529" y="14214"/>
                  </a:lnTo>
                  <a:cubicBezTo>
                    <a:pt x="9678" y="14441"/>
                    <a:pt x="9789" y="14617"/>
                    <a:pt x="9854" y="14740"/>
                  </a:cubicBezTo>
                  <a:cubicBezTo>
                    <a:pt x="9991" y="15013"/>
                    <a:pt x="10088" y="15306"/>
                    <a:pt x="10134" y="15618"/>
                  </a:cubicBezTo>
                  <a:cubicBezTo>
                    <a:pt x="10134" y="15625"/>
                    <a:pt x="10140" y="15631"/>
                    <a:pt x="10140" y="15638"/>
                  </a:cubicBezTo>
                  <a:cubicBezTo>
                    <a:pt x="10082" y="15638"/>
                    <a:pt x="10030" y="15638"/>
                    <a:pt x="9971" y="15631"/>
                  </a:cubicBezTo>
                  <a:cubicBezTo>
                    <a:pt x="9548" y="15618"/>
                    <a:pt x="9223" y="15560"/>
                    <a:pt x="9009" y="15462"/>
                  </a:cubicBezTo>
                  <a:cubicBezTo>
                    <a:pt x="8950" y="15436"/>
                    <a:pt x="8911" y="15410"/>
                    <a:pt x="8898" y="15384"/>
                  </a:cubicBezTo>
                  <a:cubicBezTo>
                    <a:pt x="8885" y="15365"/>
                    <a:pt x="8878" y="15345"/>
                    <a:pt x="8872" y="15313"/>
                  </a:cubicBezTo>
                  <a:cubicBezTo>
                    <a:pt x="8859" y="15267"/>
                    <a:pt x="8852" y="15248"/>
                    <a:pt x="8852" y="15235"/>
                  </a:cubicBezTo>
                  <a:cubicBezTo>
                    <a:pt x="8826" y="15170"/>
                    <a:pt x="8774" y="15118"/>
                    <a:pt x="8690" y="15085"/>
                  </a:cubicBezTo>
                  <a:cubicBezTo>
                    <a:pt x="8651" y="15072"/>
                    <a:pt x="8573" y="15059"/>
                    <a:pt x="8462" y="15046"/>
                  </a:cubicBezTo>
                  <a:cubicBezTo>
                    <a:pt x="8300" y="15026"/>
                    <a:pt x="8111" y="14987"/>
                    <a:pt x="7896" y="14929"/>
                  </a:cubicBezTo>
                  <a:cubicBezTo>
                    <a:pt x="7909" y="14896"/>
                    <a:pt x="7916" y="14857"/>
                    <a:pt x="7922" y="14805"/>
                  </a:cubicBezTo>
                  <a:lnTo>
                    <a:pt x="7942" y="14630"/>
                  </a:lnTo>
                  <a:cubicBezTo>
                    <a:pt x="7961" y="14467"/>
                    <a:pt x="7961" y="14311"/>
                    <a:pt x="7961" y="14168"/>
                  </a:cubicBezTo>
                  <a:cubicBezTo>
                    <a:pt x="7961" y="14083"/>
                    <a:pt x="7955" y="14005"/>
                    <a:pt x="7942" y="13947"/>
                  </a:cubicBezTo>
                  <a:cubicBezTo>
                    <a:pt x="7929" y="13875"/>
                    <a:pt x="7916" y="13817"/>
                    <a:pt x="7909" y="13778"/>
                  </a:cubicBezTo>
                  <a:cubicBezTo>
                    <a:pt x="7909" y="13706"/>
                    <a:pt x="7903" y="13648"/>
                    <a:pt x="7903" y="13615"/>
                  </a:cubicBezTo>
                  <a:cubicBezTo>
                    <a:pt x="7896" y="13589"/>
                    <a:pt x="7890" y="13550"/>
                    <a:pt x="7877" y="13498"/>
                  </a:cubicBezTo>
                  <a:lnTo>
                    <a:pt x="7818" y="13277"/>
                  </a:lnTo>
                  <a:cubicBezTo>
                    <a:pt x="7805" y="13219"/>
                    <a:pt x="7792" y="13173"/>
                    <a:pt x="7773" y="13127"/>
                  </a:cubicBezTo>
                  <a:lnTo>
                    <a:pt x="7591" y="12789"/>
                  </a:lnTo>
                  <a:cubicBezTo>
                    <a:pt x="7779" y="12763"/>
                    <a:pt x="7961" y="12737"/>
                    <a:pt x="8157" y="12711"/>
                  </a:cubicBezTo>
                  <a:close/>
                  <a:moveTo>
                    <a:pt x="4215" y="15144"/>
                  </a:moveTo>
                  <a:lnTo>
                    <a:pt x="4209" y="15534"/>
                  </a:lnTo>
                  <a:lnTo>
                    <a:pt x="4209" y="15612"/>
                  </a:lnTo>
                  <a:cubicBezTo>
                    <a:pt x="4202" y="15618"/>
                    <a:pt x="4196" y="15618"/>
                    <a:pt x="4196" y="15625"/>
                  </a:cubicBezTo>
                  <a:lnTo>
                    <a:pt x="4163" y="15638"/>
                  </a:lnTo>
                  <a:lnTo>
                    <a:pt x="4066" y="15657"/>
                  </a:lnTo>
                  <a:cubicBezTo>
                    <a:pt x="4040" y="15657"/>
                    <a:pt x="4020" y="15657"/>
                    <a:pt x="4007" y="15651"/>
                  </a:cubicBezTo>
                  <a:cubicBezTo>
                    <a:pt x="4007" y="15644"/>
                    <a:pt x="4001" y="15644"/>
                    <a:pt x="4001" y="15644"/>
                  </a:cubicBezTo>
                  <a:cubicBezTo>
                    <a:pt x="4020" y="15592"/>
                    <a:pt x="4046" y="15527"/>
                    <a:pt x="4072" y="15456"/>
                  </a:cubicBezTo>
                  <a:cubicBezTo>
                    <a:pt x="4124" y="15345"/>
                    <a:pt x="4163" y="15261"/>
                    <a:pt x="4189" y="15202"/>
                  </a:cubicBezTo>
                  <a:cubicBezTo>
                    <a:pt x="4196" y="15183"/>
                    <a:pt x="4202" y="15163"/>
                    <a:pt x="4215" y="15144"/>
                  </a:cubicBezTo>
                  <a:close/>
                  <a:moveTo>
                    <a:pt x="8553" y="12653"/>
                  </a:moveTo>
                  <a:lnTo>
                    <a:pt x="9009" y="13095"/>
                  </a:lnTo>
                  <a:cubicBezTo>
                    <a:pt x="9171" y="13258"/>
                    <a:pt x="9295" y="13381"/>
                    <a:pt x="9366" y="13472"/>
                  </a:cubicBezTo>
                  <a:cubicBezTo>
                    <a:pt x="9483" y="13615"/>
                    <a:pt x="9633" y="13849"/>
                    <a:pt x="9802" y="14162"/>
                  </a:cubicBezTo>
                  <a:cubicBezTo>
                    <a:pt x="9952" y="14428"/>
                    <a:pt x="10062" y="14643"/>
                    <a:pt x="10140" y="14805"/>
                  </a:cubicBezTo>
                  <a:cubicBezTo>
                    <a:pt x="10251" y="15046"/>
                    <a:pt x="10335" y="15267"/>
                    <a:pt x="10394" y="15475"/>
                  </a:cubicBezTo>
                  <a:cubicBezTo>
                    <a:pt x="10413" y="15553"/>
                    <a:pt x="10433" y="15599"/>
                    <a:pt x="10446" y="15631"/>
                  </a:cubicBezTo>
                  <a:cubicBezTo>
                    <a:pt x="10452" y="15638"/>
                    <a:pt x="10459" y="15651"/>
                    <a:pt x="10465" y="15657"/>
                  </a:cubicBezTo>
                  <a:cubicBezTo>
                    <a:pt x="10413" y="15657"/>
                    <a:pt x="10348" y="15651"/>
                    <a:pt x="10290" y="15651"/>
                  </a:cubicBezTo>
                  <a:cubicBezTo>
                    <a:pt x="10290" y="15638"/>
                    <a:pt x="10283" y="15631"/>
                    <a:pt x="10283" y="15618"/>
                  </a:cubicBezTo>
                  <a:cubicBezTo>
                    <a:pt x="10238" y="15352"/>
                    <a:pt x="10166" y="15105"/>
                    <a:pt x="10062" y="14870"/>
                  </a:cubicBezTo>
                  <a:cubicBezTo>
                    <a:pt x="9997" y="14727"/>
                    <a:pt x="9919" y="14571"/>
                    <a:pt x="9815" y="14402"/>
                  </a:cubicBezTo>
                  <a:cubicBezTo>
                    <a:pt x="9756" y="14311"/>
                    <a:pt x="9659" y="14162"/>
                    <a:pt x="9522" y="13953"/>
                  </a:cubicBezTo>
                  <a:lnTo>
                    <a:pt x="9223" y="13518"/>
                  </a:lnTo>
                  <a:cubicBezTo>
                    <a:pt x="9132" y="13388"/>
                    <a:pt x="9067" y="13297"/>
                    <a:pt x="9028" y="13251"/>
                  </a:cubicBezTo>
                  <a:cubicBezTo>
                    <a:pt x="8930" y="13147"/>
                    <a:pt x="8807" y="13036"/>
                    <a:pt x="8644" y="12919"/>
                  </a:cubicBezTo>
                  <a:cubicBezTo>
                    <a:pt x="8508" y="12822"/>
                    <a:pt x="8397" y="12750"/>
                    <a:pt x="8313" y="12692"/>
                  </a:cubicBezTo>
                  <a:cubicBezTo>
                    <a:pt x="8391" y="12679"/>
                    <a:pt x="8475" y="12666"/>
                    <a:pt x="8553" y="12653"/>
                  </a:cubicBezTo>
                  <a:close/>
                  <a:moveTo>
                    <a:pt x="8742" y="12620"/>
                  </a:moveTo>
                  <a:cubicBezTo>
                    <a:pt x="8943" y="12750"/>
                    <a:pt x="9145" y="12945"/>
                    <a:pt x="9353" y="13192"/>
                  </a:cubicBezTo>
                  <a:cubicBezTo>
                    <a:pt x="9965" y="13914"/>
                    <a:pt x="10387" y="14740"/>
                    <a:pt x="10621" y="15664"/>
                  </a:cubicBezTo>
                  <a:cubicBezTo>
                    <a:pt x="10621" y="15670"/>
                    <a:pt x="10621" y="15670"/>
                    <a:pt x="10628" y="15677"/>
                  </a:cubicBezTo>
                  <a:cubicBezTo>
                    <a:pt x="10595" y="15670"/>
                    <a:pt x="10563" y="15670"/>
                    <a:pt x="10530" y="15664"/>
                  </a:cubicBezTo>
                  <a:cubicBezTo>
                    <a:pt x="10452" y="15391"/>
                    <a:pt x="10355" y="15118"/>
                    <a:pt x="10244" y="14864"/>
                  </a:cubicBezTo>
                  <a:cubicBezTo>
                    <a:pt x="10199" y="14760"/>
                    <a:pt x="10160" y="14669"/>
                    <a:pt x="10114" y="14591"/>
                  </a:cubicBezTo>
                  <a:cubicBezTo>
                    <a:pt x="10036" y="14454"/>
                    <a:pt x="9978" y="14350"/>
                    <a:pt x="9939" y="14279"/>
                  </a:cubicBezTo>
                  <a:cubicBezTo>
                    <a:pt x="9834" y="14064"/>
                    <a:pt x="9750" y="13901"/>
                    <a:pt x="9685" y="13804"/>
                  </a:cubicBezTo>
                  <a:cubicBezTo>
                    <a:pt x="9561" y="13596"/>
                    <a:pt x="9392" y="13381"/>
                    <a:pt x="9165" y="13153"/>
                  </a:cubicBezTo>
                  <a:cubicBezTo>
                    <a:pt x="9035" y="13017"/>
                    <a:pt x="8852" y="12848"/>
                    <a:pt x="8618" y="12640"/>
                  </a:cubicBezTo>
                  <a:cubicBezTo>
                    <a:pt x="8664" y="12633"/>
                    <a:pt x="8703" y="12627"/>
                    <a:pt x="8742" y="12620"/>
                  </a:cubicBezTo>
                  <a:close/>
                  <a:moveTo>
                    <a:pt x="12976" y="14987"/>
                  </a:moveTo>
                  <a:cubicBezTo>
                    <a:pt x="13093" y="15020"/>
                    <a:pt x="13223" y="15039"/>
                    <a:pt x="13359" y="15046"/>
                  </a:cubicBezTo>
                  <a:cubicBezTo>
                    <a:pt x="13476" y="15059"/>
                    <a:pt x="13633" y="15059"/>
                    <a:pt x="13841" y="15059"/>
                  </a:cubicBezTo>
                  <a:cubicBezTo>
                    <a:pt x="13990" y="15053"/>
                    <a:pt x="14101" y="15046"/>
                    <a:pt x="14179" y="15033"/>
                  </a:cubicBezTo>
                  <a:lnTo>
                    <a:pt x="14283" y="15013"/>
                  </a:lnTo>
                  <a:cubicBezTo>
                    <a:pt x="14302" y="15013"/>
                    <a:pt x="14322" y="15013"/>
                    <a:pt x="14341" y="15007"/>
                  </a:cubicBezTo>
                  <a:lnTo>
                    <a:pt x="14341" y="15007"/>
                  </a:lnTo>
                  <a:cubicBezTo>
                    <a:pt x="14198" y="15215"/>
                    <a:pt x="14042" y="15410"/>
                    <a:pt x="13873" y="15599"/>
                  </a:cubicBezTo>
                  <a:cubicBezTo>
                    <a:pt x="13847" y="15631"/>
                    <a:pt x="13821" y="15657"/>
                    <a:pt x="13795" y="15683"/>
                  </a:cubicBezTo>
                  <a:cubicBezTo>
                    <a:pt x="13791" y="15681"/>
                    <a:pt x="13787" y="15681"/>
                    <a:pt x="13782" y="15681"/>
                  </a:cubicBezTo>
                  <a:cubicBezTo>
                    <a:pt x="13770" y="15681"/>
                    <a:pt x="13755" y="15685"/>
                    <a:pt x="13737" y="15690"/>
                  </a:cubicBezTo>
                  <a:cubicBezTo>
                    <a:pt x="13702" y="15704"/>
                    <a:pt x="13650" y="15712"/>
                    <a:pt x="13582" y="15712"/>
                  </a:cubicBezTo>
                  <a:cubicBezTo>
                    <a:pt x="13559" y="15712"/>
                    <a:pt x="13535" y="15711"/>
                    <a:pt x="13509" y="15709"/>
                  </a:cubicBezTo>
                  <a:lnTo>
                    <a:pt x="13164" y="15683"/>
                  </a:lnTo>
                  <a:cubicBezTo>
                    <a:pt x="13119" y="15677"/>
                    <a:pt x="13093" y="15670"/>
                    <a:pt x="13073" y="15664"/>
                  </a:cubicBezTo>
                  <a:lnTo>
                    <a:pt x="12995" y="15638"/>
                  </a:lnTo>
                  <a:lnTo>
                    <a:pt x="12898" y="15631"/>
                  </a:lnTo>
                  <a:cubicBezTo>
                    <a:pt x="12872" y="15625"/>
                    <a:pt x="12813" y="15618"/>
                    <a:pt x="12729" y="15592"/>
                  </a:cubicBezTo>
                  <a:lnTo>
                    <a:pt x="12423" y="15514"/>
                  </a:lnTo>
                  <a:cubicBezTo>
                    <a:pt x="12377" y="15508"/>
                    <a:pt x="12338" y="15495"/>
                    <a:pt x="12312" y="15475"/>
                  </a:cubicBezTo>
                  <a:cubicBezTo>
                    <a:pt x="12286" y="15462"/>
                    <a:pt x="12267" y="15443"/>
                    <a:pt x="12260" y="15423"/>
                  </a:cubicBezTo>
                  <a:cubicBezTo>
                    <a:pt x="12371" y="15371"/>
                    <a:pt x="12488" y="15313"/>
                    <a:pt x="12599" y="15248"/>
                  </a:cubicBezTo>
                  <a:cubicBezTo>
                    <a:pt x="12729" y="15170"/>
                    <a:pt x="12859" y="15085"/>
                    <a:pt x="12976" y="14987"/>
                  </a:cubicBezTo>
                  <a:close/>
                  <a:moveTo>
                    <a:pt x="6622" y="15287"/>
                  </a:moveTo>
                  <a:cubicBezTo>
                    <a:pt x="6641" y="15313"/>
                    <a:pt x="6667" y="15339"/>
                    <a:pt x="6700" y="15365"/>
                  </a:cubicBezTo>
                  <a:cubicBezTo>
                    <a:pt x="6635" y="15417"/>
                    <a:pt x="6583" y="15469"/>
                    <a:pt x="6537" y="15514"/>
                  </a:cubicBezTo>
                  <a:cubicBezTo>
                    <a:pt x="6524" y="15527"/>
                    <a:pt x="6524" y="15534"/>
                    <a:pt x="6531" y="15547"/>
                  </a:cubicBezTo>
                  <a:lnTo>
                    <a:pt x="6550" y="15547"/>
                  </a:lnTo>
                  <a:lnTo>
                    <a:pt x="6609" y="15495"/>
                  </a:lnTo>
                  <a:cubicBezTo>
                    <a:pt x="6654" y="15456"/>
                    <a:pt x="6700" y="15417"/>
                    <a:pt x="6739" y="15391"/>
                  </a:cubicBezTo>
                  <a:cubicBezTo>
                    <a:pt x="6782" y="15407"/>
                    <a:pt x="6820" y="15418"/>
                    <a:pt x="6861" y="15418"/>
                  </a:cubicBezTo>
                  <a:cubicBezTo>
                    <a:pt x="6870" y="15418"/>
                    <a:pt x="6879" y="15418"/>
                    <a:pt x="6888" y="15417"/>
                  </a:cubicBezTo>
                  <a:cubicBezTo>
                    <a:pt x="6914" y="15417"/>
                    <a:pt x="6940" y="15417"/>
                    <a:pt x="6966" y="15404"/>
                  </a:cubicBezTo>
                  <a:lnTo>
                    <a:pt x="6966" y="15404"/>
                  </a:lnTo>
                  <a:cubicBezTo>
                    <a:pt x="6960" y="15417"/>
                    <a:pt x="6953" y="15423"/>
                    <a:pt x="6947" y="15430"/>
                  </a:cubicBezTo>
                  <a:cubicBezTo>
                    <a:pt x="6882" y="15514"/>
                    <a:pt x="6810" y="15612"/>
                    <a:pt x="6719" y="15722"/>
                  </a:cubicBezTo>
                  <a:cubicBezTo>
                    <a:pt x="6706" y="15709"/>
                    <a:pt x="6700" y="15703"/>
                    <a:pt x="6680" y="15696"/>
                  </a:cubicBezTo>
                  <a:cubicBezTo>
                    <a:pt x="6661" y="15690"/>
                    <a:pt x="6641" y="15683"/>
                    <a:pt x="6628" y="15683"/>
                  </a:cubicBezTo>
                  <a:cubicBezTo>
                    <a:pt x="6596" y="15670"/>
                    <a:pt x="6570" y="15651"/>
                    <a:pt x="6550" y="15618"/>
                  </a:cubicBezTo>
                  <a:cubicBezTo>
                    <a:pt x="6531" y="15592"/>
                    <a:pt x="6518" y="15560"/>
                    <a:pt x="6518" y="15521"/>
                  </a:cubicBezTo>
                  <a:cubicBezTo>
                    <a:pt x="6524" y="15488"/>
                    <a:pt x="6524" y="15469"/>
                    <a:pt x="6524" y="15449"/>
                  </a:cubicBezTo>
                  <a:cubicBezTo>
                    <a:pt x="6518" y="15423"/>
                    <a:pt x="6505" y="15404"/>
                    <a:pt x="6492" y="15397"/>
                  </a:cubicBezTo>
                  <a:cubicBezTo>
                    <a:pt x="6531" y="15371"/>
                    <a:pt x="6576" y="15332"/>
                    <a:pt x="6622" y="15287"/>
                  </a:cubicBezTo>
                  <a:close/>
                  <a:moveTo>
                    <a:pt x="10719" y="14487"/>
                  </a:moveTo>
                  <a:lnTo>
                    <a:pt x="10719" y="14487"/>
                  </a:lnTo>
                  <a:cubicBezTo>
                    <a:pt x="10745" y="14519"/>
                    <a:pt x="10764" y="14545"/>
                    <a:pt x="10777" y="14571"/>
                  </a:cubicBezTo>
                  <a:cubicBezTo>
                    <a:pt x="10792" y="14595"/>
                    <a:pt x="10810" y="14609"/>
                    <a:pt x="10826" y="14609"/>
                  </a:cubicBezTo>
                  <a:cubicBezTo>
                    <a:pt x="10832" y="14609"/>
                    <a:pt x="10837" y="14607"/>
                    <a:pt x="10843" y="14604"/>
                  </a:cubicBezTo>
                  <a:cubicBezTo>
                    <a:pt x="10856" y="14597"/>
                    <a:pt x="10856" y="14578"/>
                    <a:pt x="10849" y="14552"/>
                  </a:cubicBezTo>
                  <a:lnTo>
                    <a:pt x="10849" y="14513"/>
                  </a:lnTo>
                  <a:cubicBezTo>
                    <a:pt x="10849" y="14519"/>
                    <a:pt x="10856" y="14526"/>
                    <a:pt x="10862" y="14539"/>
                  </a:cubicBezTo>
                  <a:cubicBezTo>
                    <a:pt x="10875" y="14558"/>
                    <a:pt x="10895" y="14591"/>
                    <a:pt x="10921" y="14630"/>
                  </a:cubicBezTo>
                  <a:cubicBezTo>
                    <a:pt x="10953" y="14682"/>
                    <a:pt x="10979" y="14760"/>
                    <a:pt x="11018" y="14864"/>
                  </a:cubicBezTo>
                  <a:cubicBezTo>
                    <a:pt x="11029" y="14891"/>
                    <a:pt x="11044" y="14905"/>
                    <a:pt x="11060" y="14905"/>
                  </a:cubicBezTo>
                  <a:cubicBezTo>
                    <a:pt x="11064" y="14905"/>
                    <a:pt x="11067" y="14904"/>
                    <a:pt x="11070" y="14903"/>
                  </a:cubicBezTo>
                  <a:cubicBezTo>
                    <a:pt x="11070" y="14896"/>
                    <a:pt x="11077" y="14890"/>
                    <a:pt x="11083" y="14877"/>
                  </a:cubicBezTo>
                  <a:lnTo>
                    <a:pt x="11116" y="14818"/>
                  </a:lnTo>
                  <a:cubicBezTo>
                    <a:pt x="11122" y="14929"/>
                    <a:pt x="11122" y="15046"/>
                    <a:pt x="11122" y="15163"/>
                  </a:cubicBezTo>
                  <a:cubicBezTo>
                    <a:pt x="11122" y="15326"/>
                    <a:pt x="11103" y="15449"/>
                    <a:pt x="11070" y="15527"/>
                  </a:cubicBezTo>
                  <a:cubicBezTo>
                    <a:pt x="11057" y="15566"/>
                    <a:pt x="11051" y="15592"/>
                    <a:pt x="11044" y="15612"/>
                  </a:cubicBezTo>
                  <a:cubicBezTo>
                    <a:pt x="11018" y="15651"/>
                    <a:pt x="10986" y="15690"/>
                    <a:pt x="10960" y="15735"/>
                  </a:cubicBezTo>
                  <a:cubicBezTo>
                    <a:pt x="10901" y="15716"/>
                    <a:pt x="10830" y="15703"/>
                    <a:pt x="10738" y="15690"/>
                  </a:cubicBezTo>
                  <a:lnTo>
                    <a:pt x="10608" y="15313"/>
                  </a:lnTo>
                  <a:lnTo>
                    <a:pt x="10777" y="15306"/>
                  </a:lnTo>
                  <a:cubicBezTo>
                    <a:pt x="10804" y="15306"/>
                    <a:pt x="10817" y="15300"/>
                    <a:pt x="10830" y="15287"/>
                  </a:cubicBezTo>
                  <a:cubicBezTo>
                    <a:pt x="10843" y="15274"/>
                    <a:pt x="10843" y="15248"/>
                    <a:pt x="10823" y="15209"/>
                  </a:cubicBezTo>
                  <a:lnTo>
                    <a:pt x="10712" y="15013"/>
                  </a:lnTo>
                  <a:cubicBezTo>
                    <a:pt x="10699" y="14994"/>
                    <a:pt x="10693" y="14987"/>
                    <a:pt x="10693" y="14974"/>
                  </a:cubicBezTo>
                  <a:cubicBezTo>
                    <a:pt x="10719" y="14974"/>
                    <a:pt x="10758" y="14987"/>
                    <a:pt x="10797" y="15026"/>
                  </a:cubicBezTo>
                  <a:cubicBezTo>
                    <a:pt x="10843" y="15059"/>
                    <a:pt x="10875" y="15079"/>
                    <a:pt x="10901" y="15085"/>
                  </a:cubicBezTo>
                  <a:cubicBezTo>
                    <a:pt x="10921" y="15072"/>
                    <a:pt x="10921" y="15053"/>
                    <a:pt x="10908" y="15020"/>
                  </a:cubicBezTo>
                  <a:lnTo>
                    <a:pt x="10751" y="14571"/>
                  </a:lnTo>
                  <a:lnTo>
                    <a:pt x="10725" y="14519"/>
                  </a:lnTo>
                  <a:cubicBezTo>
                    <a:pt x="10725" y="14506"/>
                    <a:pt x="10719" y="14493"/>
                    <a:pt x="10719" y="14487"/>
                  </a:cubicBezTo>
                  <a:close/>
                  <a:moveTo>
                    <a:pt x="5132" y="15514"/>
                  </a:moveTo>
                  <a:cubicBezTo>
                    <a:pt x="5145" y="15527"/>
                    <a:pt x="5158" y="15540"/>
                    <a:pt x="5178" y="15547"/>
                  </a:cubicBezTo>
                  <a:cubicBezTo>
                    <a:pt x="5218" y="15569"/>
                    <a:pt x="5258" y="15579"/>
                    <a:pt x="5302" y="15579"/>
                  </a:cubicBezTo>
                  <a:cubicBezTo>
                    <a:pt x="5322" y="15579"/>
                    <a:pt x="5344" y="15577"/>
                    <a:pt x="5366" y="15573"/>
                  </a:cubicBezTo>
                  <a:cubicBezTo>
                    <a:pt x="5373" y="15566"/>
                    <a:pt x="5379" y="15566"/>
                    <a:pt x="5386" y="15566"/>
                  </a:cubicBezTo>
                  <a:lnTo>
                    <a:pt x="5386" y="15586"/>
                  </a:lnTo>
                  <a:cubicBezTo>
                    <a:pt x="5386" y="15631"/>
                    <a:pt x="5373" y="15670"/>
                    <a:pt x="5347" y="15709"/>
                  </a:cubicBezTo>
                  <a:cubicBezTo>
                    <a:pt x="5321" y="15748"/>
                    <a:pt x="5282" y="15774"/>
                    <a:pt x="5243" y="15787"/>
                  </a:cubicBezTo>
                  <a:cubicBezTo>
                    <a:pt x="5217" y="15794"/>
                    <a:pt x="5184" y="15800"/>
                    <a:pt x="5132" y="15800"/>
                  </a:cubicBezTo>
                  <a:cubicBezTo>
                    <a:pt x="5100" y="15800"/>
                    <a:pt x="5080" y="15787"/>
                    <a:pt x="5067" y="15774"/>
                  </a:cubicBezTo>
                  <a:lnTo>
                    <a:pt x="5067" y="15768"/>
                  </a:lnTo>
                  <a:cubicBezTo>
                    <a:pt x="5080" y="15722"/>
                    <a:pt x="5106" y="15638"/>
                    <a:pt x="5132" y="15514"/>
                  </a:cubicBezTo>
                  <a:close/>
                  <a:moveTo>
                    <a:pt x="5529" y="15482"/>
                  </a:moveTo>
                  <a:cubicBezTo>
                    <a:pt x="5601" y="15553"/>
                    <a:pt x="5679" y="15592"/>
                    <a:pt x="5763" y="15599"/>
                  </a:cubicBezTo>
                  <a:lnTo>
                    <a:pt x="5809" y="15599"/>
                  </a:lnTo>
                  <a:lnTo>
                    <a:pt x="5802" y="15618"/>
                  </a:lnTo>
                  <a:cubicBezTo>
                    <a:pt x="5783" y="15683"/>
                    <a:pt x="5750" y="15742"/>
                    <a:pt x="5711" y="15774"/>
                  </a:cubicBezTo>
                  <a:cubicBezTo>
                    <a:pt x="5685" y="15794"/>
                    <a:pt x="5659" y="15807"/>
                    <a:pt x="5627" y="15807"/>
                  </a:cubicBezTo>
                  <a:cubicBezTo>
                    <a:pt x="5588" y="15807"/>
                    <a:pt x="5562" y="15800"/>
                    <a:pt x="5536" y="15781"/>
                  </a:cubicBezTo>
                  <a:cubicBezTo>
                    <a:pt x="5490" y="15748"/>
                    <a:pt x="5471" y="15696"/>
                    <a:pt x="5477" y="15618"/>
                  </a:cubicBezTo>
                  <a:cubicBezTo>
                    <a:pt x="5477" y="15566"/>
                    <a:pt x="5477" y="15534"/>
                    <a:pt x="5477" y="15527"/>
                  </a:cubicBezTo>
                  <a:cubicBezTo>
                    <a:pt x="5497" y="15514"/>
                    <a:pt x="5516" y="15501"/>
                    <a:pt x="5529" y="15482"/>
                  </a:cubicBezTo>
                  <a:close/>
                  <a:moveTo>
                    <a:pt x="12215" y="15443"/>
                  </a:moveTo>
                  <a:cubicBezTo>
                    <a:pt x="12215" y="15449"/>
                    <a:pt x="12221" y="15456"/>
                    <a:pt x="12221" y="15456"/>
                  </a:cubicBezTo>
                  <a:cubicBezTo>
                    <a:pt x="12228" y="15482"/>
                    <a:pt x="12247" y="15501"/>
                    <a:pt x="12267" y="15514"/>
                  </a:cubicBezTo>
                  <a:cubicBezTo>
                    <a:pt x="12293" y="15534"/>
                    <a:pt x="12332" y="15553"/>
                    <a:pt x="12397" y="15573"/>
                  </a:cubicBezTo>
                  <a:lnTo>
                    <a:pt x="12657" y="15638"/>
                  </a:lnTo>
                  <a:cubicBezTo>
                    <a:pt x="12761" y="15664"/>
                    <a:pt x="12833" y="15683"/>
                    <a:pt x="12878" y="15690"/>
                  </a:cubicBezTo>
                  <a:cubicBezTo>
                    <a:pt x="12943" y="15696"/>
                    <a:pt x="12976" y="15696"/>
                    <a:pt x="12976" y="15696"/>
                  </a:cubicBezTo>
                  <a:lnTo>
                    <a:pt x="13041" y="15722"/>
                  </a:lnTo>
                  <a:lnTo>
                    <a:pt x="13613" y="15781"/>
                  </a:lnTo>
                  <a:lnTo>
                    <a:pt x="13672" y="15781"/>
                  </a:lnTo>
                  <a:cubicBezTo>
                    <a:pt x="13652" y="15794"/>
                    <a:pt x="13633" y="15807"/>
                    <a:pt x="13613" y="15813"/>
                  </a:cubicBezTo>
                  <a:cubicBezTo>
                    <a:pt x="13587" y="15820"/>
                    <a:pt x="13516" y="15820"/>
                    <a:pt x="13392" y="15820"/>
                  </a:cubicBezTo>
                  <a:cubicBezTo>
                    <a:pt x="13337" y="15817"/>
                    <a:pt x="13296" y="15815"/>
                    <a:pt x="13269" y="15815"/>
                  </a:cubicBezTo>
                  <a:cubicBezTo>
                    <a:pt x="13242" y="15815"/>
                    <a:pt x="13229" y="15817"/>
                    <a:pt x="13229" y="15820"/>
                  </a:cubicBezTo>
                  <a:cubicBezTo>
                    <a:pt x="13080" y="15800"/>
                    <a:pt x="12859" y="15761"/>
                    <a:pt x="12572" y="15696"/>
                  </a:cubicBezTo>
                  <a:cubicBezTo>
                    <a:pt x="12462" y="15670"/>
                    <a:pt x="12377" y="15651"/>
                    <a:pt x="12325" y="15625"/>
                  </a:cubicBezTo>
                  <a:cubicBezTo>
                    <a:pt x="12234" y="15592"/>
                    <a:pt x="12169" y="15540"/>
                    <a:pt x="12130" y="15482"/>
                  </a:cubicBezTo>
                  <a:lnTo>
                    <a:pt x="12124" y="15482"/>
                  </a:lnTo>
                  <a:cubicBezTo>
                    <a:pt x="12156" y="15469"/>
                    <a:pt x="12189" y="15456"/>
                    <a:pt x="12215" y="15443"/>
                  </a:cubicBezTo>
                  <a:close/>
                  <a:moveTo>
                    <a:pt x="5997" y="15501"/>
                  </a:moveTo>
                  <a:cubicBezTo>
                    <a:pt x="6004" y="15547"/>
                    <a:pt x="6017" y="15592"/>
                    <a:pt x="6049" y="15631"/>
                  </a:cubicBezTo>
                  <a:cubicBezTo>
                    <a:pt x="6082" y="15670"/>
                    <a:pt x="6121" y="15696"/>
                    <a:pt x="6166" y="15709"/>
                  </a:cubicBezTo>
                  <a:cubicBezTo>
                    <a:pt x="6179" y="15709"/>
                    <a:pt x="6199" y="15716"/>
                    <a:pt x="6212" y="15716"/>
                  </a:cubicBezTo>
                  <a:cubicBezTo>
                    <a:pt x="6205" y="15722"/>
                    <a:pt x="6205" y="15735"/>
                    <a:pt x="6199" y="15748"/>
                  </a:cubicBezTo>
                  <a:cubicBezTo>
                    <a:pt x="6186" y="15781"/>
                    <a:pt x="6173" y="15807"/>
                    <a:pt x="6153" y="15820"/>
                  </a:cubicBezTo>
                  <a:cubicBezTo>
                    <a:pt x="6126" y="15844"/>
                    <a:pt x="6098" y="15855"/>
                    <a:pt x="6066" y="15855"/>
                  </a:cubicBezTo>
                  <a:cubicBezTo>
                    <a:pt x="6037" y="15855"/>
                    <a:pt x="6006" y="15845"/>
                    <a:pt x="5971" y="15826"/>
                  </a:cubicBezTo>
                  <a:cubicBezTo>
                    <a:pt x="5945" y="15813"/>
                    <a:pt x="5932" y="15800"/>
                    <a:pt x="5919" y="15781"/>
                  </a:cubicBezTo>
                  <a:cubicBezTo>
                    <a:pt x="5906" y="15761"/>
                    <a:pt x="5906" y="15735"/>
                    <a:pt x="5913" y="15703"/>
                  </a:cubicBezTo>
                  <a:lnTo>
                    <a:pt x="5919" y="15612"/>
                  </a:lnTo>
                  <a:cubicBezTo>
                    <a:pt x="5919" y="15592"/>
                    <a:pt x="5919" y="15586"/>
                    <a:pt x="5919" y="15573"/>
                  </a:cubicBezTo>
                  <a:cubicBezTo>
                    <a:pt x="5945" y="15553"/>
                    <a:pt x="5971" y="15534"/>
                    <a:pt x="5997" y="15501"/>
                  </a:cubicBezTo>
                  <a:close/>
                  <a:moveTo>
                    <a:pt x="2259" y="15551"/>
                  </a:moveTo>
                  <a:cubicBezTo>
                    <a:pt x="2261" y="15551"/>
                    <a:pt x="2262" y="15552"/>
                    <a:pt x="2264" y="15553"/>
                  </a:cubicBezTo>
                  <a:cubicBezTo>
                    <a:pt x="2264" y="15553"/>
                    <a:pt x="2271" y="15560"/>
                    <a:pt x="2277" y="15573"/>
                  </a:cubicBezTo>
                  <a:cubicBezTo>
                    <a:pt x="2277" y="15579"/>
                    <a:pt x="2284" y="15592"/>
                    <a:pt x="2297" y="15605"/>
                  </a:cubicBezTo>
                  <a:cubicBezTo>
                    <a:pt x="2355" y="15657"/>
                    <a:pt x="2414" y="15690"/>
                    <a:pt x="2492" y="15703"/>
                  </a:cubicBezTo>
                  <a:lnTo>
                    <a:pt x="2472" y="15761"/>
                  </a:lnTo>
                  <a:cubicBezTo>
                    <a:pt x="2459" y="15787"/>
                    <a:pt x="2453" y="15800"/>
                    <a:pt x="2446" y="15807"/>
                  </a:cubicBezTo>
                  <a:cubicBezTo>
                    <a:pt x="2440" y="15820"/>
                    <a:pt x="2420" y="15833"/>
                    <a:pt x="2401" y="15846"/>
                  </a:cubicBezTo>
                  <a:cubicBezTo>
                    <a:pt x="2384" y="15859"/>
                    <a:pt x="2367" y="15866"/>
                    <a:pt x="2352" y="15866"/>
                  </a:cubicBezTo>
                  <a:cubicBezTo>
                    <a:pt x="2344" y="15866"/>
                    <a:pt x="2336" y="15864"/>
                    <a:pt x="2329" y="15859"/>
                  </a:cubicBezTo>
                  <a:cubicBezTo>
                    <a:pt x="2323" y="15859"/>
                    <a:pt x="2310" y="15846"/>
                    <a:pt x="2290" y="15826"/>
                  </a:cubicBezTo>
                  <a:cubicBezTo>
                    <a:pt x="2251" y="15755"/>
                    <a:pt x="2225" y="15703"/>
                    <a:pt x="2212" y="15657"/>
                  </a:cubicBezTo>
                  <a:cubicBezTo>
                    <a:pt x="2206" y="15638"/>
                    <a:pt x="2199" y="15625"/>
                    <a:pt x="2193" y="15618"/>
                  </a:cubicBezTo>
                  <a:cubicBezTo>
                    <a:pt x="2193" y="15612"/>
                    <a:pt x="2186" y="15612"/>
                    <a:pt x="2186" y="15612"/>
                  </a:cubicBezTo>
                  <a:cubicBezTo>
                    <a:pt x="2212" y="15592"/>
                    <a:pt x="2232" y="15579"/>
                    <a:pt x="2245" y="15566"/>
                  </a:cubicBezTo>
                  <a:cubicBezTo>
                    <a:pt x="2249" y="15557"/>
                    <a:pt x="2254" y="15551"/>
                    <a:pt x="2259" y="15551"/>
                  </a:cubicBezTo>
                  <a:close/>
                  <a:moveTo>
                    <a:pt x="6420" y="15625"/>
                  </a:moveTo>
                  <a:cubicBezTo>
                    <a:pt x="6453" y="15703"/>
                    <a:pt x="6505" y="15761"/>
                    <a:pt x="6589" y="15794"/>
                  </a:cubicBezTo>
                  <a:cubicBezTo>
                    <a:pt x="6609" y="15807"/>
                    <a:pt x="6622" y="15807"/>
                    <a:pt x="6641" y="15813"/>
                  </a:cubicBezTo>
                  <a:cubicBezTo>
                    <a:pt x="6635" y="15820"/>
                    <a:pt x="6622" y="15826"/>
                    <a:pt x="6615" y="15839"/>
                  </a:cubicBezTo>
                  <a:cubicBezTo>
                    <a:pt x="6589" y="15865"/>
                    <a:pt x="6563" y="15898"/>
                    <a:pt x="6531" y="15937"/>
                  </a:cubicBezTo>
                  <a:cubicBezTo>
                    <a:pt x="6524" y="15924"/>
                    <a:pt x="6518" y="15917"/>
                    <a:pt x="6505" y="15917"/>
                  </a:cubicBezTo>
                  <a:cubicBezTo>
                    <a:pt x="6479" y="15917"/>
                    <a:pt x="6459" y="15917"/>
                    <a:pt x="6440" y="15911"/>
                  </a:cubicBezTo>
                  <a:cubicBezTo>
                    <a:pt x="6427" y="15904"/>
                    <a:pt x="6407" y="15898"/>
                    <a:pt x="6394" y="15878"/>
                  </a:cubicBezTo>
                  <a:cubicBezTo>
                    <a:pt x="6362" y="15846"/>
                    <a:pt x="6349" y="15807"/>
                    <a:pt x="6342" y="15755"/>
                  </a:cubicBezTo>
                  <a:lnTo>
                    <a:pt x="6342" y="15690"/>
                  </a:lnTo>
                  <a:cubicBezTo>
                    <a:pt x="6375" y="15677"/>
                    <a:pt x="6401" y="15651"/>
                    <a:pt x="6420" y="15625"/>
                  </a:cubicBezTo>
                  <a:close/>
                  <a:moveTo>
                    <a:pt x="3006" y="14597"/>
                  </a:moveTo>
                  <a:cubicBezTo>
                    <a:pt x="3065" y="14632"/>
                    <a:pt x="3128" y="14648"/>
                    <a:pt x="3197" y="14648"/>
                  </a:cubicBezTo>
                  <a:cubicBezTo>
                    <a:pt x="3219" y="14648"/>
                    <a:pt x="3242" y="14646"/>
                    <a:pt x="3266" y="14643"/>
                  </a:cubicBezTo>
                  <a:lnTo>
                    <a:pt x="3285" y="14643"/>
                  </a:lnTo>
                  <a:cubicBezTo>
                    <a:pt x="3220" y="14909"/>
                    <a:pt x="3149" y="15163"/>
                    <a:pt x="3064" y="15410"/>
                  </a:cubicBezTo>
                  <a:lnTo>
                    <a:pt x="3038" y="15495"/>
                  </a:lnTo>
                  <a:cubicBezTo>
                    <a:pt x="2999" y="15592"/>
                    <a:pt x="2980" y="15657"/>
                    <a:pt x="2973" y="15683"/>
                  </a:cubicBezTo>
                  <a:cubicBezTo>
                    <a:pt x="2967" y="15709"/>
                    <a:pt x="2960" y="15755"/>
                    <a:pt x="2947" y="15813"/>
                  </a:cubicBezTo>
                  <a:cubicBezTo>
                    <a:pt x="2941" y="15839"/>
                    <a:pt x="2908" y="15885"/>
                    <a:pt x="2856" y="15943"/>
                  </a:cubicBezTo>
                  <a:cubicBezTo>
                    <a:pt x="2856" y="15943"/>
                    <a:pt x="2850" y="15950"/>
                    <a:pt x="2850" y="15950"/>
                  </a:cubicBezTo>
                  <a:cubicBezTo>
                    <a:pt x="2837" y="15937"/>
                    <a:pt x="2824" y="15924"/>
                    <a:pt x="2817" y="15917"/>
                  </a:cubicBezTo>
                  <a:cubicBezTo>
                    <a:pt x="2785" y="15891"/>
                    <a:pt x="2765" y="15865"/>
                    <a:pt x="2765" y="15859"/>
                  </a:cubicBezTo>
                  <a:cubicBezTo>
                    <a:pt x="2719" y="15631"/>
                    <a:pt x="2726" y="15417"/>
                    <a:pt x="2785" y="15202"/>
                  </a:cubicBezTo>
                  <a:cubicBezTo>
                    <a:pt x="2863" y="15033"/>
                    <a:pt x="2902" y="14942"/>
                    <a:pt x="2902" y="14929"/>
                  </a:cubicBezTo>
                  <a:cubicBezTo>
                    <a:pt x="2954" y="14805"/>
                    <a:pt x="2986" y="14695"/>
                    <a:pt x="3006" y="14597"/>
                  </a:cubicBezTo>
                  <a:close/>
                  <a:moveTo>
                    <a:pt x="1920" y="15592"/>
                  </a:moveTo>
                  <a:cubicBezTo>
                    <a:pt x="1926" y="15605"/>
                    <a:pt x="1946" y="15612"/>
                    <a:pt x="1965" y="15625"/>
                  </a:cubicBezTo>
                  <a:cubicBezTo>
                    <a:pt x="1985" y="15638"/>
                    <a:pt x="2024" y="15644"/>
                    <a:pt x="2082" y="15644"/>
                  </a:cubicBezTo>
                  <a:lnTo>
                    <a:pt x="2115" y="15638"/>
                  </a:lnTo>
                  <a:lnTo>
                    <a:pt x="2115" y="15638"/>
                  </a:lnTo>
                  <a:cubicBezTo>
                    <a:pt x="2108" y="15644"/>
                    <a:pt x="2108" y="15651"/>
                    <a:pt x="2108" y="15657"/>
                  </a:cubicBezTo>
                  <a:cubicBezTo>
                    <a:pt x="2108" y="15683"/>
                    <a:pt x="2115" y="15703"/>
                    <a:pt x="2128" y="15716"/>
                  </a:cubicBezTo>
                  <a:cubicBezTo>
                    <a:pt x="2134" y="15735"/>
                    <a:pt x="2141" y="15748"/>
                    <a:pt x="2141" y="15748"/>
                  </a:cubicBezTo>
                  <a:lnTo>
                    <a:pt x="2134" y="15774"/>
                  </a:lnTo>
                  <a:cubicBezTo>
                    <a:pt x="2089" y="15872"/>
                    <a:pt x="2024" y="15924"/>
                    <a:pt x="1952" y="15950"/>
                  </a:cubicBezTo>
                  <a:cubicBezTo>
                    <a:pt x="1938" y="15955"/>
                    <a:pt x="1926" y="15957"/>
                    <a:pt x="1915" y="15957"/>
                  </a:cubicBezTo>
                  <a:cubicBezTo>
                    <a:pt x="1895" y="15957"/>
                    <a:pt x="1880" y="15950"/>
                    <a:pt x="1868" y="15937"/>
                  </a:cubicBezTo>
                  <a:lnTo>
                    <a:pt x="1835" y="15904"/>
                  </a:lnTo>
                  <a:lnTo>
                    <a:pt x="1828" y="15904"/>
                  </a:lnTo>
                  <a:cubicBezTo>
                    <a:pt x="1835" y="15859"/>
                    <a:pt x="1848" y="15813"/>
                    <a:pt x="1855" y="15774"/>
                  </a:cubicBezTo>
                  <a:cubicBezTo>
                    <a:pt x="1868" y="15716"/>
                    <a:pt x="1887" y="15651"/>
                    <a:pt x="1920" y="15592"/>
                  </a:cubicBezTo>
                  <a:close/>
                  <a:moveTo>
                    <a:pt x="4599" y="13550"/>
                  </a:moveTo>
                  <a:lnTo>
                    <a:pt x="4599" y="13550"/>
                  </a:lnTo>
                  <a:cubicBezTo>
                    <a:pt x="4703" y="13693"/>
                    <a:pt x="4853" y="13797"/>
                    <a:pt x="5041" y="13843"/>
                  </a:cubicBezTo>
                  <a:cubicBezTo>
                    <a:pt x="5119" y="13864"/>
                    <a:pt x="5194" y="13874"/>
                    <a:pt x="5267" y="13874"/>
                  </a:cubicBezTo>
                  <a:cubicBezTo>
                    <a:pt x="5376" y="13874"/>
                    <a:pt x="5480" y="13851"/>
                    <a:pt x="5581" y="13804"/>
                  </a:cubicBezTo>
                  <a:cubicBezTo>
                    <a:pt x="5614" y="13791"/>
                    <a:pt x="5640" y="13778"/>
                    <a:pt x="5659" y="13758"/>
                  </a:cubicBezTo>
                  <a:cubicBezTo>
                    <a:pt x="5666" y="13765"/>
                    <a:pt x="5666" y="13765"/>
                    <a:pt x="5679" y="13771"/>
                  </a:cubicBezTo>
                  <a:cubicBezTo>
                    <a:pt x="5731" y="13804"/>
                    <a:pt x="5776" y="13843"/>
                    <a:pt x="5809" y="13882"/>
                  </a:cubicBezTo>
                  <a:cubicBezTo>
                    <a:pt x="5822" y="13901"/>
                    <a:pt x="5841" y="13940"/>
                    <a:pt x="5867" y="13992"/>
                  </a:cubicBezTo>
                  <a:lnTo>
                    <a:pt x="5919" y="14149"/>
                  </a:lnTo>
                  <a:lnTo>
                    <a:pt x="5945" y="14194"/>
                  </a:lnTo>
                  <a:lnTo>
                    <a:pt x="5991" y="14350"/>
                  </a:lnTo>
                  <a:cubicBezTo>
                    <a:pt x="5997" y="14363"/>
                    <a:pt x="5997" y="14376"/>
                    <a:pt x="6004" y="14389"/>
                  </a:cubicBezTo>
                  <a:lnTo>
                    <a:pt x="5984" y="14389"/>
                  </a:lnTo>
                  <a:cubicBezTo>
                    <a:pt x="5893" y="14376"/>
                    <a:pt x="5757" y="14370"/>
                    <a:pt x="5581" y="14363"/>
                  </a:cubicBezTo>
                  <a:cubicBezTo>
                    <a:pt x="5490" y="14363"/>
                    <a:pt x="5425" y="14370"/>
                    <a:pt x="5386" y="14376"/>
                  </a:cubicBezTo>
                  <a:cubicBezTo>
                    <a:pt x="5314" y="14389"/>
                    <a:pt x="5256" y="14415"/>
                    <a:pt x="5217" y="14454"/>
                  </a:cubicBezTo>
                  <a:cubicBezTo>
                    <a:pt x="5171" y="14493"/>
                    <a:pt x="5139" y="14571"/>
                    <a:pt x="5106" y="14682"/>
                  </a:cubicBezTo>
                  <a:cubicBezTo>
                    <a:pt x="4989" y="15079"/>
                    <a:pt x="4885" y="15443"/>
                    <a:pt x="4801" y="15774"/>
                  </a:cubicBezTo>
                  <a:cubicBezTo>
                    <a:pt x="4755" y="15917"/>
                    <a:pt x="4697" y="15996"/>
                    <a:pt x="4619" y="15996"/>
                  </a:cubicBezTo>
                  <a:lnTo>
                    <a:pt x="4612" y="15996"/>
                  </a:lnTo>
                  <a:cubicBezTo>
                    <a:pt x="4625" y="15983"/>
                    <a:pt x="4632" y="15963"/>
                    <a:pt x="4638" y="15950"/>
                  </a:cubicBezTo>
                  <a:cubicBezTo>
                    <a:pt x="4671" y="15878"/>
                    <a:pt x="4697" y="15794"/>
                    <a:pt x="4729" y="15696"/>
                  </a:cubicBezTo>
                  <a:cubicBezTo>
                    <a:pt x="4736" y="15657"/>
                    <a:pt x="4755" y="15573"/>
                    <a:pt x="4788" y="15443"/>
                  </a:cubicBezTo>
                  <a:cubicBezTo>
                    <a:pt x="4879" y="15000"/>
                    <a:pt x="4996" y="14643"/>
                    <a:pt x="5132" y="14363"/>
                  </a:cubicBezTo>
                  <a:cubicBezTo>
                    <a:pt x="5171" y="14298"/>
                    <a:pt x="5204" y="14253"/>
                    <a:pt x="5243" y="14227"/>
                  </a:cubicBezTo>
                  <a:cubicBezTo>
                    <a:pt x="5275" y="14201"/>
                    <a:pt x="5334" y="14181"/>
                    <a:pt x="5405" y="14168"/>
                  </a:cubicBezTo>
                  <a:cubicBezTo>
                    <a:pt x="5549" y="14142"/>
                    <a:pt x="5679" y="14116"/>
                    <a:pt x="5789" y="14083"/>
                  </a:cubicBezTo>
                  <a:cubicBezTo>
                    <a:pt x="5815" y="14070"/>
                    <a:pt x="5828" y="14057"/>
                    <a:pt x="5828" y="14044"/>
                  </a:cubicBezTo>
                  <a:cubicBezTo>
                    <a:pt x="5822" y="14031"/>
                    <a:pt x="5809" y="14025"/>
                    <a:pt x="5789" y="14025"/>
                  </a:cubicBezTo>
                  <a:cubicBezTo>
                    <a:pt x="5744" y="14025"/>
                    <a:pt x="5685" y="14038"/>
                    <a:pt x="5620" y="14057"/>
                  </a:cubicBezTo>
                  <a:cubicBezTo>
                    <a:pt x="5510" y="14083"/>
                    <a:pt x="5451" y="14096"/>
                    <a:pt x="5445" y="14096"/>
                  </a:cubicBezTo>
                  <a:cubicBezTo>
                    <a:pt x="5386" y="14109"/>
                    <a:pt x="5347" y="14116"/>
                    <a:pt x="5314" y="14123"/>
                  </a:cubicBezTo>
                  <a:cubicBezTo>
                    <a:pt x="5269" y="14136"/>
                    <a:pt x="5223" y="14149"/>
                    <a:pt x="5191" y="14175"/>
                  </a:cubicBezTo>
                  <a:cubicBezTo>
                    <a:pt x="5152" y="14207"/>
                    <a:pt x="5106" y="14266"/>
                    <a:pt x="5067" y="14357"/>
                  </a:cubicBezTo>
                  <a:cubicBezTo>
                    <a:pt x="4924" y="14662"/>
                    <a:pt x="4820" y="14987"/>
                    <a:pt x="4755" y="15326"/>
                  </a:cubicBezTo>
                  <a:cubicBezTo>
                    <a:pt x="4723" y="15521"/>
                    <a:pt x="4703" y="15638"/>
                    <a:pt x="4690" y="15677"/>
                  </a:cubicBezTo>
                  <a:cubicBezTo>
                    <a:pt x="4658" y="15800"/>
                    <a:pt x="4612" y="15904"/>
                    <a:pt x="4560" y="15983"/>
                  </a:cubicBezTo>
                  <a:cubicBezTo>
                    <a:pt x="4528" y="15970"/>
                    <a:pt x="4501" y="15943"/>
                    <a:pt x="4482" y="15904"/>
                  </a:cubicBezTo>
                  <a:cubicBezTo>
                    <a:pt x="4462" y="15865"/>
                    <a:pt x="4449" y="15807"/>
                    <a:pt x="4436" y="15729"/>
                  </a:cubicBezTo>
                  <a:cubicBezTo>
                    <a:pt x="4423" y="15488"/>
                    <a:pt x="4430" y="15163"/>
                    <a:pt x="4462" y="14766"/>
                  </a:cubicBezTo>
                  <a:cubicBezTo>
                    <a:pt x="4475" y="14701"/>
                    <a:pt x="4469" y="14656"/>
                    <a:pt x="4462" y="14617"/>
                  </a:cubicBezTo>
                  <a:cubicBezTo>
                    <a:pt x="4443" y="14565"/>
                    <a:pt x="4410" y="14532"/>
                    <a:pt x="4358" y="14526"/>
                  </a:cubicBezTo>
                  <a:cubicBezTo>
                    <a:pt x="4326" y="14526"/>
                    <a:pt x="4293" y="14539"/>
                    <a:pt x="4274" y="14558"/>
                  </a:cubicBezTo>
                  <a:cubicBezTo>
                    <a:pt x="4261" y="14565"/>
                    <a:pt x="4254" y="14565"/>
                    <a:pt x="4248" y="14571"/>
                  </a:cubicBezTo>
                  <a:cubicBezTo>
                    <a:pt x="4222" y="14591"/>
                    <a:pt x="4202" y="14630"/>
                    <a:pt x="4189" y="14688"/>
                  </a:cubicBezTo>
                  <a:cubicBezTo>
                    <a:pt x="4118" y="14896"/>
                    <a:pt x="4033" y="15105"/>
                    <a:pt x="3929" y="15306"/>
                  </a:cubicBezTo>
                  <a:lnTo>
                    <a:pt x="3851" y="15462"/>
                  </a:lnTo>
                  <a:cubicBezTo>
                    <a:pt x="3812" y="15560"/>
                    <a:pt x="3780" y="15657"/>
                    <a:pt x="3760" y="15768"/>
                  </a:cubicBezTo>
                  <a:cubicBezTo>
                    <a:pt x="3741" y="15859"/>
                    <a:pt x="3728" y="15911"/>
                    <a:pt x="3708" y="15943"/>
                  </a:cubicBezTo>
                  <a:cubicBezTo>
                    <a:pt x="3682" y="15983"/>
                    <a:pt x="3637" y="16022"/>
                    <a:pt x="3565" y="16054"/>
                  </a:cubicBezTo>
                  <a:cubicBezTo>
                    <a:pt x="3565" y="16048"/>
                    <a:pt x="3571" y="16041"/>
                    <a:pt x="3571" y="16028"/>
                  </a:cubicBezTo>
                  <a:cubicBezTo>
                    <a:pt x="3656" y="15859"/>
                    <a:pt x="3715" y="15690"/>
                    <a:pt x="3754" y="15527"/>
                  </a:cubicBezTo>
                  <a:cubicBezTo>
                    <a:pt x="3793" y="15378"/>
                    <a:pt x="3812" y="15293"/>
                    <a:pt x="3819" y="15280"/>
                  </a:cubicBezTo>
                  <a:cubicBezTo>
                    <a:pt x="3832" y="15235"/>
                    <a:pt x="3858" y="15189"/>
                    <a:pt x="3890" y="15144"/>
                  </a:cubicBezTo>
                  <a:cubicBezTo>
                    <a:pt x="4027" y="14890"/>
                    <a:pt x="4131" y="14617"/>
                    <a:pt x="4202" y="14337"/>
                  </a:cubicBezTo>
                  <a:cubicBezTo>
                    <a:pt x="4209" y="14331"/>
                    <a:pt x="4209" y="14324"/>
                    <a:pt x="4209" y="14318"/>
                  </a:cubicBezTo>
                  <a:cubicBezTo>
                    <a:pt x="4215" y="14311"/>
                    <a:pt x="4228" y="14305"/>
                    <a:pt x="4241" y="14298"/>
                  </a:cubicBezTo>
                  <a:cubicBezTo>
                    <a:pt x="4300" y="14266"/>
                    <a:pt x="4352" y="14227"/>
                    <a:pt x="4404" y="14162"/>
                  </a:cubicBezTo>
                  <a:cubicBezTo>
                    <a:pt x="4554" y="13986"/>
                    <a:pt x="4619" y="13778"/>
                    <a:pt x="4599" y="13550"/>
                  </a:cubicBezTo>
                  <a:close/>
                  <a:moveTo>
                    <a:pt x="5399" y="15768"/>
                  </a:moveTo>
                  <a:cubicBezTo>
                    <a:pt x="5412" y="15807"/>
                    <a:pt x="5438" y="15839"/>
                    <a:pt x="5471" y="15865"/>
                  </a:cubicBezTo>
                  <a:cubicBezTo>
                    <a:pt x="5471" y="15872"/>
                    <a:pt x="5464" y="15872"/>
                    <a:pt x="5458" y="15878"/>
                  </a:cubicBezTo>
                  <a:lnTo>
                    <a:pt x="5412" y="15956"/>
                  </a:lnTo>
                  <a:cubicBezTo>
                    <a:pt x="5392" y="15983"/>
                    <a:pt x="5379" y="16002"/>
                    <a:pt x="5360" y="16022"/>
                  </a:cubicBezTo>
                  <a:cubicBezTo>
                    <a:pt x="5340" y="16035"/>
                    <a:pt x="5308" y="16054"/>
                    <a:pt x="5262" y="16074"/>
                  </a:cubicBezTo>
                  <a:cubicBezTo>
                    <a:pt x="5204" y="16093"/>
                    <a:pt x="5152" y="16106"/>
                    <a:pt x="5119" y="16106"/>
                  </a:cubicBezTo>
                  <a:cubicBezTo>
                    <a:pt x="5106" y="16009"/>
                    <a:pt x="5080" y="15924"/>
                    <a:pt x="5035" y="15872"/>
                  </a:cubicBezTo>
                  <a:cubicBezTo>
                    <a:pt x="5035" y="15859"/>
                    <a:pt x="5035" y="15852"/>
                    <a:pt x="5041" y="15839"/>
                  </a:cubicBezTo>
                  <a:cubicBezTo>
                    <a:pt x="5054" y="15852"/>
                    <a:pt x="5067" y="15859"/>
                    <a:pt x="5080" y="15865"/>
                  </a:cubicBezTo>
                  <a:cubicBezTo>
                    <a:pt x="5098" y="15871"/>
                    <a:pt x="5119" y="15875"/>
                    <a:pt x="5144" y="15875"/>
                  </a:cubicBezTo>
                  <a:cubicBezTo>
                    <a:pt x="5175" y="15875"/>
                    <a:pt x="5210" y="15870"/>
                    <a:pt x="5249" y="15859"/>
                  </a:cubicBezTo>
                  <a:cubicBezTo>
                    <a:pt x="5327" y="15839"/>
                    <a:pt x="5379" y="15807"/>
                    <a:pt x="5399" y="15768"/>
                  </a:cubicBezTo>
                  <a:close/>
                  <a:moveTo>
                    <a:pt x="4209" y="15716"/>
                  </a:moveTo>
                  <a:cubicBezTo>
                    <a:pt x="4215" y="15807"/>
                    <a:pt x="4222" y="15872"/>
                    <a:pt x="4241" y="15924"/>
                  </a:cubicBezTo>
                  <a:cubicBezTo>
                    <a:pt x="4241" y="15937"/>
                    <a:pt x="4248" y="15943"/>
                    <a:pt x="4254" y="15956"/>
                  </a:cubicBezTo>
                  <a:cubicBezTo>
                    <a:pt x="4215" y="16022"/>
                    <a:pt x="4176" y="16061"/>
                    <a:pt x="4144" y="16080"/>
                  </a:cubicBezTo>
                  <a:cubicBezTo>
                    <a:pt x="4124" y="16093"/>
                    <a:pt x="4092" y="16106"/>
                    <a:pt x="4046" y="16113"/>
                  </a:cubicBezTo>
                  <a:lnTo>
                    <a:pt x="3936" y="16119"/>
                  </a:lnTo>
                  <a:cubicBezTo>
                    <a:pt x="3897" y="16119"/>
                    <a:pt x="3877" y="16113"/>
                    <a:pt x="3864" y="16093"/>
                  </a:cubicBezTo>
                  <a:lnTo>
                    <a:pt x="3851" y="16087"/>
                  </a:lnTo>
                  <a:cubicBezTo>
                    <a:pt x="3864" y="16080"/>
                    <a:pt x="3864" y="16067"/>
                    <a:pt x="3871" y="16061"/>
                  </a:cubicBezTo>
                  <a:cubicBezTo>
                    <a:pt x="3897" y="16022"/>
                    <a:pt x="3923" y="15963"/>
                    <a:pt x="3942" y="15898"/>
                  </a:cubicBezTo>
                  <a:cubicBezTo>
                    <a:pt x="3955" y="15826"/>
                    <a:pt x="3968" y="15768"/>
                    <a:pt x="3981" y="15729"/>
                  </a:cubicBezTo>
                  <a:cubicBezTo>
                    <a:pt x="4006" y="15741"/>
                    <a:pt x="4036" y="15746"/>
                    <a:pt x="4071" y="15746"/>
                  </a:cubicBezTo>
                  <a:cubicBezTo>
                    <a:pt x="4091" y="15746"/>
                    <a:pt x="4113" y="15744"/>
                    <a:pt x="4137" y="15742"/>
                  </a:cubicBezTo>
                  <a:cubicBezTo>
                    <a:pt x="4163" y="15735"/>
                    <a:pt x="4189" y="15729"/>
                    <a:pt x="4209" y="15716"/>
                  </a:cubicBezTo>
                  <a:close/>
                  <a:moveTo>
                    <a:pt x="2193" y="15833"/>
                  </a:moveTo>
                  <a:cubicBezTo>
                    <a:pt x="2199" y="15846"/>
                    <a:pt x="2219" y="15872"/>
                    <a:pt x="2245" y="15898"/>
                  </a:cubicBezTo>
                  <a:cubicBezTo>
                    <a:pt x="2264" y="15924"/>
                    <a:pt x="2284" y="15943"/>
                    <a:pt x="2303" y="15950"/>
                  </a:cubicBezTo>
                  <a:cubicBezTo>
                    <a:pt x="2316" y="15953"/>
                    <a:pt x="2329" y="15955"/>
                    <a:pt x="2343" y="15955"/>
                  </a:cubicBezTo>
                  <a:cubicBezTo>
                    <a:pt x="2357" y="15955"/>
                    <a:pt x="2372" y="15953"/>
                    <a:pt x="2388" y="15950"/>
                  </a:cubicBezTo>
                  <a:cubicBezTo>
                    <a:pt x="2390" y="15950"/>
                    <a:pt x="2391" y="15950"/>
                    <a:pt x="2392" y="15949"/>
                  </a:cubicBezTo>
                  <a:lnTo>
                    <a:pt x="2392" y="15949"/>
                  </a:lnTo>
                  <a:cubicBezTo>
                    <a:pt x="2386" y="15961"/>
                    <a:pt x="2381" y="15978"/>
                    <a:pt x="2381" y="15989"/>
                  </a:cubicBezTo>
                  <a:cubicBezTo>
                    <a:pt x="2368" y="16028"/>
                    <a:pt x="2349" y="16061"/>
                    <a:pt x="2316" y="16087"/>
                  </a:cubicBezTo>
                  <a:cubicBezTo>
                    <a:pt x="2284" y="16119"/>
                    <a:pt x="2251" y="16139"/>
                    <a:pt x="2212" y="16145"/>
                  </a:cubicBezTo>
                  <a:cubicBezTo>
                    <a:pt x="2201" y="16147"/>
                    <a:pt x="2191" y="16147"/>
                    <a:pt x="2181" y="16147"/>
                  </a:cubicBezTo>
                  <a:cubicBezTo>
                    <a:pt x="2148" y="16147"/>
                    <a:pt x="2118" y="16139"/>
                    <a:pt x="2089" y="16119"/>
                  </a:cubicBezTo>
                  <a:cubicBezTo>
                    <a:pt x="2050" y="16100"/>
                    <a:pt x="2030" y="16067"/>
                    <a:pt x="2017" y="16028"/>
                  </a:cubicBezTo>
                  <a:cubicBezTo>
                    <a:pt x="2017" y="16015"/>
                    <a:pt x="2011" y="16009"/>
                    <a:pt x="2011" y="16002"/>
                  </a:cubicBezTo>
                  <a:cubicBezTo>
                    <a:pt x="2011" y="15996"/>
                    <a:pt x="2011" y="15996"/>
                    <a:pt x="2011" y="15996"/>
                  </a:cubicBezTo>
                  <a:lnTo>
                    <a:pt x="2069" y="15970"/>
                  </a:lnTo>
                  <a:cubicBezTo>
                    <a:pt x="2089" y="15963"/>
                    <a:pt x="2115" y="15937"/>
                    <a:pt x="2147" y="15891"/>
                  </a:cubicBezTo>
                  <a:lnTo>
                    <a:pt x="2193" y="15833"/>
                  </a:lnTo>
                  <a:close/>
                  <a:moveTo>
                    <a:pt x="11943" y="15665"/>
                  </a:moveTo>
                  <a:cubicBezTo>
                    <a:pt x="11932" y="15665"/>
                    <a:pt x="11919" y="15667"/>
                    <a:pt x="11903" y="15670"/>
                  </a:cubicBezTo>
                  <a:cubicBezTo>
                    <a:pt x="11818" y="15683"/>
                    <a:pt x="11753" y="15696"/>
                    <a:pt x="11714" y="15703"/>
                  </a:cubicBezTo>
                  <a:cubicBezTo>
                    <a:pt x="11642" y="15722"/>
                    <a:pt x="11584" y="15742"/>
                    <a:pt x="11532" y="15761"/>
                  </a:cubicBezTo>
                  <a:cubicBezTo>
                    <a:pt x="11532" y="15772"/>
                    <a:pt x="11545" y="15783"/>
                    <a:pt x="11571" y="15783"/>
                  </a:cubicBezTo>
                  <a:cubicBezTo>
                    <a:pt x="11577" y="15783"/>
                    <a:pt x="11583" y="15782"/>
                    <a:pt x="11590" y="15781"/>
                  </a:cubicBezTo>
                  <a:lnTo>
                    <a:pt x="11890" y="15729"/>
                  </a:lnTo>
                  <a:lnTo>
                    <a:pt x="11955" y="15729"/>
                  </a:lnTo>
                  <a:cubicBezTo>
                    <a:pt x="11968" y="15742"/>
                    <a:pt x="11981" y="15748"/>
                    <a:pt x="11994" y="15768"/>
                  </a:cubicBezTo>
                  <a:cubicBezTo>
                    <a:pt x="12026" y="15800"/>
                    <a:pt x="12085" y="15846"/>
                    <a:pt x="12169" y="15891"/>
                  </a:cubicBezTo>
                  <a:lnTo>
                    <a:pt x="12306" y="15970"/>
                  </a:lnTo>
                  <a:cubicBezTo>
                    <a:pt x="12377" y="16015"/>
                    <a:pt x="12442" y="16048"/>
                    <a:pt x="12494" y="16061"/>
                  </a:cubicBezTo>
                  <a:lnTo>
                    <a:pt x="12722" y="16113"/>
                  </a:lnTo>
                  <a:cubicBezTo>
                    <a:pt x="12826" y="16139"/>
                    <a:pt x="12911" y="16152"/>
                    <a:pt x="12982" y="16152"/>
                  </a:cubicBezTo>
                  <a:cubicBezTo>
                    <a:pt x="13021" y="16152"/>
                    <a:pt x="13041" y="16145"/>
                    <a:pt x="13041" y="16119"/>
                  </a:cubicBezTo>
                  <a:cubicBezTo>
                    <a:pt x="13041" y="16106"/>
                    <a:pt x="13021" y="16093"/>
                    <a:pt x="12989" y="16087"/>
                  </a:cubicBezTo>
                  <a:cubicBezTo>
                    <a:pt x="12839" y="16067"/>
                    <a:pt x="12735" y="16054"/>
                    <a:pt x="12670" y="16041"/>
                  </a:cubicBezTo>
                  <a:cubicBezTo>
                    <a:pt x="12559" y="16015"/>
                    <a:pt x="12455" y="15983"/>
                    <a:pt x="12371" y="15943"/>
                  </a:cubicBezTo>
                  <a:lnTo>
                    <a:pt x="12228" y="15859"/>
                  </a:lnTo>
                  <a:cubicBezTo>
                    <a:pt x="12130" y="15794"/>
                    <a:pt x="12065" y="15748"/>
                    <a:pt x="12033" y="15716"/>
                  </a:cubicBezTo>
                  <a:cubicBezTo>
                    <a:pt x="12000" y="15690"/>
                    <a:pt x="11981" y="15670"/>
                    <a:pt x="11974" y="15670"/>
                  </a:cubicBezTo>
                  <a:cubicBezTo>
                    <a:pt x="11964" y="15667"/>
                    <a:pt x="11955" y="15665"/>
                    <a:pt x="11943" y="15665"/>
                  </a:cubicBezTo>
                  <a:close/>
                  <a:moveTo>
                    <a:pt x="3773" y="14051"/>
                  </a:moveTo>
                  <a:cubicBezTo>
                    <a:pt x="3819" y="14129"/>
                    <a:pt x="3858" y="14188"/>
                    <a:pt x="3884" y="14220"/>
                  </a:cubicBezTo>
                  <a:cubicBezTo>
                    <a:pt x="3936" y="14279"/>
                    <a:pt x="3988" y="14311"/>
                    <a:pt x="4046" y="14324"/>
                  </a:cubicBezTo>
                  <a:cubicBezTo>
                    <a:pt x="4069" y="14329"/>
                    <a:pt x="4089" y="14333"/>
                    <a:pt x="4112" y="14333"/>
                  </a:cubicBezTo>
                  <a:cubicBezTo>
                    <a:pt x="4122" y="14333"/>
                    <a:pt x="4132" y="14333"/>
                    <a:pt x="4144" y="14331"/>
                  </a:cubicBezTo>
                  <a:lnTo>
                    <a:pt x="4144" y="14331"/>
                  </a:lnTo>
                  <a:cubicBezTo>
                    <a:pt x="4137" y="14337"/>
                    <a:pt x="4137" y="14344"/>
                    <a:pt x="4137" y="14350"/>
                  </a:cubicBezTo>
                  <a:cubicBezTo>
                    <a:pt x="4111" y="14500"/>
                    <a:pt x="4046" y="14688"/>
                    <a:pt x="3929" y="14929"/>
                  </a:cubicBezTo>
                  <a:lnTo>
                    <a:pt x="3806" y="15202"/>
                  </a:lnTo>
                  <a:cubicBezTo>
                    <a:pt x="3773" y="15267"/>
                    <a:pt x="3754" y="15319"/>
                    <a:pt x="3747" y="15339"/>
                  </a:cubicBezTo>
                  <a:lnTo>
                    <a:pt x="3702" y="15534"/>
                  </a:lnTo>
                  <a:cubicBezTo>
                    <a:pt x="3676" y="15670"/>
                    <a:pt x="3610" y="15846"/>
                    <a:pt x="3513" y="16067"/>
                  </a:cubicBezTo>
                  <a:cubicBezTo>
                    <a:pt x="3506" y="16074"/>
                    <a:pt x="3506" y="16080"/>
                    <a:pt x="3500" y="16087"/>
                  </a:cubicBezTo>
                  <a:lnTo>
                    <a:pt x="3396" y="16139"/>
                  </a:lnTo>
                  <a:cubicBezTo>
                    <a:pt x="3378" y="16149"/>
                    <a:pt x="3364" y="16154"/>
                    <a:pt x="3352" y="16154"/>
                  </a:cubicBezTo>
                  <a:cubicBezTo>
                    <a:pt x="3342" y="16154"/>
                    <a:pt x="3333" y="16151"/>
                    <a:pt x="3324" y="16145"/>
                  </a:cubicBezTo>
                  <a:cubicBezTo>
                    <a:pt x="3318" y="16139"/>
                    <a:pt x="3311" y="16126"/>
                    <a:pt x="3305" y="16113"/>
                  </a:cubicBezTo>
                  <a:cubicBezTo>
                    <a:pt x="3279" y="16028"/>
                    <a:pt x="3279" y="15917"/>
                    <a:pt x="3311" y="15781"/>
                  </a:cubicBezTo>
                  <a:cubicBezTo>
                    <a:pt x="3331" y="15696"/>
                    <a:pt x="3357" y="15605"/>
                    <a:pt x="3389" y="15501"/>
                  </a:cubicBezTo>
                  <a:cubicBezTo>
                    <a:pt x="3415" y="15436"/>
                    <a:pt x="3435" y="15384"/>
                    <a:pt x="3448" y="15352"/>
                  </a:cubicBezTo>
                  <a:cubicBezTo>
                    <a:pt x="3467" y="15287"/>
                    <a:pt x="3487" y="15235"/>
                    <a:pt x="3493" y="15189"/>
                  </a:cubicBezTo>
                  <a:cubicBezTo>
                    <a:pt x="3513" y="15105"/>
                    <a:pt x="3526" y="15046"/>
                    <a:pt x="3539" y="15000"/>
                  </a:cubicBezTo>
                  <a:cubicBezTo>
                    <a:pt x="3565" y="14942"/>
                    <a:pt x="3584" y="14890"/>
                    <a:pt x="3591" y="14857"/>
                  </a:cubicBezTo>
                  <a:cubicBezTo>
                    <a:pt x="3604" y="14792"/>
                    <a:pt x="3591" y="14747"/>
                    <a:pt x="3565" y="14708"/>
                  </a:cubicBezTo>
                  <a:cubicBezTo>
                    <a:pt x="3545" y="14688"/>
                    <a:pt x="3519" y="14675"/>
                    <a:pt x="3487" y="14669"/>
                  </a:cubicBezTo>
                  <a:cubicBezTo>
                    <a:pt x="3448" y="14669"/>
                    <a:pt x="3422" y="14675"/>
                    <a:pt x="3396" y="14701"/>
                  </a:cubicBezTo>
                  <a:cubicBezTo>
                    <a:pt x="3376" y="14721"/>
                    <a:pt x="3357" y="14760"/>
                    <a:pt x="3344" y="14818"/>
                  </a:cubicBezTo>
                  <a:cubicBezTo>
                    <a:pt x="3324" y="14870"/>
                    <a:pt x="3311" y="14929"/>
                    <a:pt x="3298" y="14987"/>
                  </a:cubicBezTo>
                  <a:lnTo>
                    <a:pt x="3272" y="15144"/>
                  </a:lnTo>
                  <a:lnTo>
                    <a:pt x="3214" y="15339"/>
                  </a:lnTo>
                  <a:cubicBezTo>
                    <a:pt x="3123" y="15579"/>
                    <a:pt x="3084" y="15794"/>
                    <a:pt x="3084" y="15983"/>
                  </a:cubicBezTo>
                  <a:lnTo>
                    <a:pt x="3084" y="16035"/>
                  </a:lnTo>
                  <a:cubicBezTo>
                    <a:pt x="3038" y="16048"/>
                    <a:pt x="3006" y="16061"/>
                    <a:pt x="2980" y="16067"/>
                  </a:cubicBezTo>
                  <a:cubicBezTo>
                    <a:pt x="2960" y="16067"/>
                    <a:pt x="2941" y="16054"/>
                    <a:pt x="2928" y="16041"/>
                  </a:cubicBezTo>
                  <a:lnTo>
                    <a:pt x="2882" y="15989"/>
                  </a:lnTo>
                  <a:cubicBezTo>
                    <a:pt x="2876" y="15983"/>
                    <a:pt x="2876" y="15983"/>
                    <a:pt x="2869" y="15976"/>
                  </a:cubicBezTo>
                  <a:cubicBezTo>
                    <a:pt x="2876" y="15970"/>
                    <a:pt x="2882" y="15963"/>
                    <a:pt x="2895" y="15956"/>
                  </a:cubicBezTo>
                  <a:cubicBezTo>
                    <a:pt x="2921" y="15930"/>
                    <a:pt x="2941" y="15904"/>
                    <a:pt x="2947" y="15891"/>
                  </a:cubicBezTo>
                  <a:cubicBezTo>
                    <a:pt x="2967" y="15865"/>
                    <a:pt x="2980" y="15833"/>
                    <a:pt x="2986" y="15787"/>
                  </a:cubicBezTo>
                  <a:cubicBezTo>
                    <a:pt x="2999" y="15722"/>
                    <a:pt x="3006" y="15683"/>
                    <a:pt x="3006" y="15683"/>
                  </a:cubicBezTo>
                  <a:cubicBezTo>
                    <a:pt x="3032" y="15618"/>
                    <a:pt x="3051" y="15566"/>
                    <a:pt x="3064" y="15534"/>
                  </a:cubicBezTo>
                  <a:lnTo>
                    <a:pt x="3357" y="14617"/>
                  </a:lnTo>
                  <a:cubicBezTo>
                    <a:pt x="3415" y="14597"/>
                    <a:pt x="3467" y="14565"/>
                    <a:pt x="3513" y="14526"/>
                  </a:cubicBezTo>
                  <a:cubicBezTo>
                    <a:pt x="3637" y="14428"/>
                    <a:pt x="3721" y="14266"/>
                    <a:pt x="3773" y="14051"/>
                  </a:cubicBezTo>
                  <a:close/>
                  <a:moveTo>
                    <a:pt x="5815" y="15807"/>
                  </a:moveTo>
                  <a:cubicBezTo>
                    <a:pt x="5854" y="15885"/>
                    <a:pt x="5913" y="15937"/>
                    <a:pt x="6004" y="15950"/>
                  </a:cubicBezTo>
                  <a:cubicBezTo>
                    <a:pt x="5997" y="15956"/>
                    <a:pt x="5997" y="15963"/>
                    <a:pt x="5991" y="15976"/>
                  </a:cubicBezTo>
                  <a:cubicBezTo>
                    <a:pt x="5958" y="16067"/>
                    <a:pt x="5900" y="16139"/>
                    <a:pt x="5822" y="16184"/>
                  </a:cubicBezTo>
                  <a:cubicBezTo>
                    <a:pt x="5783" y="16210"/>
                    <a:pt x="5750" y="16223"/>
                    <a:pt x="5731" y="16223"/>
                  </a:cubicBezTo>
                  <a:cubicBezTo>
                    <a:pt x="5723" y="16225"/>
                    <a:pt x="5714" y="16226"/>
                    <a:pt x="5706" y="16226"/>
                  </a:cubicBezTo>
                  <a:cubicBezTo>
                    <a:pt x="5682" y="16226"/>
                    <a:pt x="5659" y="16218"/>
                    <a:pt x="5640" y="16204"/>
                  </a:cubicBezTo>
                  <a:cubicBezTo>
                    <a:pt x="5627" y="16197"/>
                    <a:pt x="5614" y="16178"/>
                    <a:pt x="5601" y="16152"/>
                  </a:cubicBezTo>
                  <a:cubicBezTo>
                    <a:pt x="5562" y="16087"/>
                    <a:pt x="5549" y="16015"/>
                    <a:pt x="5555" y="15930"/>
                  </a:cubicBezTo>
                  <a:cubicBezTo>
                    <a:pt x="5555" y="15917"/>
                    <a:pt x="5562" y="15911"/>
                    <a:pt x="5562" y="15904"/>
                  </a:cubicBezTo>
                  <a:lnTo>
                    <a:pt x="5594" y="15904"/>
                  </a:lnTo>
                  <a:cubicBezTo>
                    <a:pt x="5601" y="15905"/>
                    <a:pt x="5608" y="15905"/>
                    <a:pt x="5615" y="15905"/>
                  </a:cubicBezTo>
                  <a:cubicBezTo>
                    <a:pt x="5691" y="15905"/>
                    <a:pt x="5756" y="15872"/>
                    <a:pt x="5815" y="15807"/>
                  </a:cubicBezTo>
                  <a:close/>
                  <a:moveTo>
                    <a:pt x="6257" y="15872"/>
                  </a:moveTo>
                  <a:cubicBezTo>
                    <a:pt x="6277" y="15911"/>
                    <a:pt x="6303" y="15950"/>
                    <a:pt x="6342" y="15983"/>
                  </a:cubicBezTo>
                  <a:cubicBezTo>
                    <a:pt x="6375" y="16015"/>
                    <a:pt x="6407" y="16035"/>
                    <a:pt x="6433" y="16041"/>
                  </a:cubicBezTo>
                  <a:lnTo>
                    <a:pt x="6440" y="16041"/>
                  </a:lnTo>
                  <a:cubicBezTo>
                    <a:pt x="6388" y="16100"/>
                    <a:pt x="6329" y="16165"/>
                    <a:pt x="6270" y="16236"/>
                  </a:cubicBezTo>
                  <a:cubicBezTo>
                    <a:pt x="6264" y="16243"/>
                    <a:pt x="6257" y="16243"/>
                    <a:pt x="6251" y="16249"/>
                  </a:cubicBezTo>
                  <a:cubicBezTo>
                    <a:pt x="6251" y="16236"/>
                    <a:pt x="6244" y="16223"/>
                    <a:pt x="6231" y="16210"/>
                  </a:cubicBezTo>
                  <a:cubicBezTo>
                    <a:pt x="6205" y="16197"/>
                    <a:pt x="6192" y="16184"/>
                    <a:pt x="6179" y="16178"/>
                  </a:cubicBezTo>
                  <a:cubicBezTo>
                    <a:pt x="6127" y="16139"/>
                    <a:pt x="6101" y="16087"/>
                    <a:pt x="6108" y="16022"/>
                  </a:cubicBezTo>
                  <a:cubicBezTo>
                    <a:pt x="6114" y="15989"/>
                    <a:pt x="6114" y="15963"/>
                    <a:pt x="6114" y="15956"/>
                  </a:cubicBezTo>
                  <a:cubicBezTo>
                    <a:pt x="6166" y="15943"/>
                    <a:pt x="6212" y="15917"/>
                    <a:pt x="6257" y="15872"/>
                  </a:cubicBezTo>
                  <a:close/>
                  <a:moveTo>
                    <a:pt x="2550" y="15826"/>
                  </a:moveTo>
                  <a:cubicBezTo>
                    <a:pt x="2550" y="15826"/>
                    <a:pt x="2550" y="15833"/>
                    <a:pt x="2550" y="15839"/>
                  </a:cubicBezTo>
                  <a:cubicBezTo>
                    <a:pt x="2570" y="15898"/>
                    <a:pt x="2583" y="15943"/>
                    <a:pt x="2596" y="15970"/>
                  </a:cubicBezTo>
                  <a:cubicBezTo>
                    <a:pt x="2602" y="15983"/>
                    <a:pt x="2615" y="16002"/>
                    <a:pt x="2641" y="16028"/>
                  </a:cubicBezTo>
                  <a:lnTo>
                    <a:pt x="2641" y="16048"/>
                  </a:lnTo>
                  <a:lnTo>
                    <a:pt x="2589" y="16217"/>
                  </a:lnTo>
                  <a:cubicBezTo>
                    <a:pt x="2576" y="16236"/>
                    <a:pt x="2557" y="16256"/>
                    <a:pt x="2537" y="16269"/>
                  </a:cubicBezTo>
                  <a:lnTo>
                    <a:pt x="2511" y="16288"/>
                  </a:lnTo>
                  <a:lnTo>
                    <a:pt x="2440" y="16314"/>
                  </a:lnTo>
                  <a:cubicBezTo>
                    <a:pt x="2436" y="16316"/>
                    <a:pt x="2432" y="16317"/>
                    <a:pt x="2427" y="16317"/>
                  </a:cubicBezTo>
                  <a:cubicBezTo>
                    <a:pt x="2415" y="16317"/>
                    <a:pt x="2400" y="16312"/>
                    <a:pt x="2381" y="16308"/>
                  </a:cubicBezTo>
                  <a:cubicBezTo>
                    <a:pt x="2355" y="16301"/>
                    <a:pt x="2336" y="16295"/>
                    <a:pt x="2323" y="16295"/>
                  </a:cubicBezTo>
                  <a:lnTo>
                    <a:pt x="2284" y="16275"/>
                  </a:lnTo>
                  <a:cubicBezTo>
                    <a:pt x="2277" y="16269"/>
                    <a:pt x="2271" y="16249"/>
                    <a:pt x="2258" y="16230"/>
                  </a:cubicBezTo>
                  <a:lnTo>
                    <a:pt x="2245" y="16210"/>
                  </a:lnTo>
                  <a:cubicBezTo>
                    <a:pt x="2251" y="16210"/>
                    <a:pt x="2258" y="16204"/>
                    <a:pt x="2264" y="16204"/>
                  </a:cubicBezTo>
                  <a:cubicBezTo>
                    <a:pt x="2303" y="16191"/>
                    <a:pt x="2342" y="16171"/>
                    <a:pt x="2375" y="16145"/>
                  </a:cubicBezTo>
                  <a:cubicBezTo>
                    <a:pt x="2407" y="16113"/>
                    <a:pt x="2440" y="16061"/>
                    <a:pt x="2466" y="15996"/>
                  </a:cubicBezTo>
                  <a:cubicBezTo>
                    <a:pt x="2479" y="15976"/>
                    <a:pt x="2485" y="15956"/>
                    <a:pt x="2485" y="15950"/>
                  </a:cubicBezTo>
                  <a:cubicBezTo>
                    <a:pt x="2492" y="15930"/>
                    <a:pt x="2485" y="15917"/>
                    <a:pt x="2466" y="15904"/>
                  </a:cubicBezTo>
                  <a:cubicBezTo>
                    <a:pt x="2485" y="15898"/>
                    <a:pt x="2505" y="15878"/>
                    <a:pt x="2518" y="15865"/>
                  </a:cubicBezTo>
                  <a:cubicBezTo>
                    <a:pt x="2531" y="15839"/>
                    <a:pt x="2544" y="15826"/>
                    <a:pt x="2550" y="15826"/>
                  </a:cubicBezTo>
                  <a:close/>
                  <a:moveTo>
                    <a:pt x="3780" y="16158"/>
                  </a:moveTo>
                  <a:cubicBezTo>
                    <a:pt x="3786" y="16171"/>
                    <a:pt x="3786" y="16191"/>
                    <a:pt x="3786" y="16223"/>
                  </a:cubicBezTo>
                  <a:cubicBezTo>
                    <a:pt x="3786" y="16256"/>
                    <a:pt x="3780" y="16282"/>
                    <a:pt x="3773" y="16301"/>
                  </a:cubicBezTo>
                  <a:cubicBezTo>
                    <a:pt x="3760" y="16321"/>
                    <a:pt x="3741" y="16347"/>
                    <a:pt x="3702" y="16366"/>
                  </a:cubicBezTo>
                  <a:cubicBezTo>
                    <a:pt x="3695" y="16373"/>
                    <a:pt x="3663" y="16386"/>
                    <a:pt x="3610" y="16399"/>
                  </a:cubicBezTo>
                  <a:cubicBezTo>
                    <a:pt x="3584" y="16405"/>
                    <a:pt x="3562" y="16408"/>
                    <a:pt x="3543" y="16408"/>
                  </a:cubicBezTo>
                  <a:cubicBezTo>
                    <a:pt x="3524" y="16408"/>
                    <a:pt x="3510" y="16405"/>
                    <a:pt x="3500" y="16399"/>
                  </a:cubicBezTo>
                  <a:cubicBezTo>
                    <a:pt x="3487" y="16392"/>
                    <a:pt x="3474" y="16373"/>
                    <a:pt x="3461" y="16347"/>
                  </a:cubicBezTo>
                  <a:cubicBezTo>
                    <a:pt x="3454" y="16340"/>
                    <a:pt x="3454" y="16334"/>
                    <a:pt x="3448" y="16334"/>
                  </a:cubicBezTo>
                  <a:cubicBezTo>
                    <a:pt x="3474" y="16321"/>
                    <a:pt x="3493" y="16314"/>
                    <a:pt x="3513" y="16301"/>
                  </a:cubicBezTo>
                  <a:cubicBezTo>
                    <a:pt x="3617" y="16249"/>
                    <a:pt x="3682" y="16217"/>
                    <a:pt x="3708" y="16204"/>
                  </a:cubicBezTo>
                  <a:cubicBezTo>
                    <a:pt x="3734" y="16184"/>
                    <a:pt x="3760" y="16171"/>
                    <a:pt x="3780" y="16158"/>
                  </a:cubicBezTo>
                  <a:close/>
                  <a:moveTo>
                    <a:pt x="2713" y="16100"/>
                  </a:moveTo>
                  <a:lnTo>
                    <a:pt x="2752" y="16152"/>
                  </a:lnTo>
                  <a:cubicBezTo>
                    <a:pt x="2778" y="16178"/>
                    <a:pt x="2804" y="16197"/>
                    <a:pt x="2817" y="16210"/>
                  </a:cubicBezTo>
                  <a:cubicBezTo>
                    <a:pt x="2837" y="16223"/>
                    <a:pt x="2863" y="16236"/>
                    <a:pt x="2882" y="16243"/>
                  </a:cubicBezTo>
                  <a:cubicBezTo>
                    <a:pt x="2892" y="16246"/>
                    <a:pt x="2902" y="16248"/>
                    <a:pt x="2912" y="16248"/>
                  </a:cubicBezTo>
                  <a:cubicBezTo>
                    <a:pt x="2923" y="16248"/>
                    <a:pt x="2934" y="16246"/>
                    <a:pt x="2947" y="16243"/>
                  </a:cubicBezTo>
                  <a:lnTo>
                    <a:pt x="2960" y="16243"/>
                  </a:lnTo>
                  <a:cubicBezTo>
                    <a:pt x="2960" y="16256"/>
                    <a:pt x="2960" y="16262"/>
                    <a:pt x="2954" y="16275"/>
                  </a:cubicBezTo>
                  <a:cubicBezTo>
                    <a:pt x="2954" y="16308"/>
                    <a:pt x="2947" y="16327"/>
                    <a:pt x="2934" y="16347"/>
                  </a:cubicBezTo>
                  <a:cubicBezTo>
                    <a:pt x="2921" y="16373"/>
                    <a:pt x="2869" y="16399"/>
                    <a:pt x="2798" y="16412"/>
                  </a:cubicBezTo>
                  <a:cubicBezTo>
                    <a:pt x="2752" y="16418"/>
                    <a:pt x="2719" y="16418"/>
                    <a:pt x="2693" y="16418"/>
                  </a:cubicBezTo>
                  <a:cubicBezTo>
                    <a:pt x="2654" y="16412"/>
                    <a:pt x="2628" y="16399"/>
                    <a:pt x="2609" y="16373"/>
                  </a:cubicBezTo>
                  <a:lnTo>
                    <a:pt x="2583" y="16334"/>
                  </a:lnTo>
                  <a:lnTo>
                    <a:pt x="2648" y="16269"/>
                  </a:lnTo>
                  <a:lnTo>
                    <a:pt x="2706" y="16132"/>
                  </a:lnTo>
                  <a:lnTo>
                    <a:pt x="2713" y="16100"/>
                  </a:lnTo>
                  <a:close/>
                  <a:moveTo>
                    <a:pt x="1822" y="15963"/>
                  </a:moveTo>
                  <a:cubicBezTo>
                    <a:pt x="1828" y="15970"/>
                    <a:pt x="1835" y="15976"/>
                    <a:pt x="1835" y="15983"/>
                  </a:cubicBezTo>
                  <a:cubicBezTo>
                    <a:pt x="1855" y="16002"/>
                    <a:pt x="1874" y="16009"/>
                    <a:pt x="1894" y="16015"/>
                  </a:cubicBezTo>
                  <a:cubicBezTo>
                    <a:pt x="1900" y="16017"/>
                    <a:pt x="1907" y="16018"/>
                    <a:pt x="1913" y="16018"/>
                  </a:cubicBezTo>
                  <a:cubicBezTo>
                    <a:pt x="1926" y="16018"/>
                    <a:pt x="1939" y="16015"/>
                    <a:pt x="1952" y="16015"/>
                  </a:cubicBezTo>
                  <a:cubicBezTo>
                    <a:pt x="1952" y="16028"/>
                    <a:pt x="1952" y="16048"/>
                    <a:pt x="1965" y="16067"/>
                  </a:cubicBezTo>
                  <a:cubicBezTo>
                    <a:pt x="1985" y="16113"/>
                    <a:pt x="2017" y="16152"/>
                    <a:pt x="2056" y="16178"/>
                  </a:cubicBezTo>
                  <a:cubicBezTo>
                    <a:pt x="2082" y="16204"/>
                    <a:pt x="2115" y="16217"/>
                    <a:pt x="2141" y="16223"/>
                  </a:cubicBezTo>
                  <a:cubicBezTo>
                    <a:pt x="2134" y="16249"/>
                    <a:pt x="2102" y="16288"/>
                    <a:pt x="2056" y="16340"/>
                  </a:cubicBezTo>
                  <a:cubicBezTo>
                    <a:pt x="2024" y="16373"/>
                    <a:pt x="1991" y="16399"/>
                    <a:pt x="1965" y="16412"/>
                  </a:cubicBezTo>
                  <a:cubicBezTo>
                    <a:pt x="1940" y="16424"/>
                    <a:pt x="1915" y="16432"/>
                    <a:pt x="1891" y="16432"/>
                  </a:cubicBezTo>
                  <a:cubicBezTo>
                    <a:pt x="1878" y="16432"/>
                    <a:pt x="1866" y="16429"/>
                    <a:pt x="1855" y="16425"/>
                  </a:cubicBezTo>
                  <a:lnTo>
                    <a:pt x="1822" y="16412"/>
                  </a:lnTo>
                  <a:cubicBezTo>
                    <a:pt x="1822" y="16347"/>
                    <a:pt x="1815" y="16275"/>
                    <a:pt x="1815" y="16204"/>
                  </a:cubicBezTo>
                  <a:cubicBezTo>
                    <a:pt x="1815" y="16113"/>
                    <a:pt x="1815" y="16035"/>
                    <a:pt x="1822" y="15963"/>
                  </a:cubicBezTo>
                  <a:close/>
                  <a:moveTo>
                    <a:pt x="9048" y="16259"/>
                  </a:moveTo>
                  <a:cubicBezTo>
                    <a:pt x="9045" y="16259"/>
                    <a:pt x="9043" y="16260"/>
                    <a:pt x="9041" y="16262"/>
                  </a:cubicBezTo>
                  <a:cubicBezTo>
                    <a:pt x="9035" y="16262"/>
                    <a:pt x="9028" y="16269"/>
                    <a:pt x="9028" y="16282"/>
                  </a:cubicBezTo>
                  <a:lnTo>
                    <a:pt x="9041" y="16314"/>
                  </a:lnTo>
                  <a:lnTo>
                    <a:pt x="9126" y="16431"/>
                  </a:lnTo>
                  <a:cubicBezTo>
                    <a:pt x="9143" y="16454"/>
                    <a:pt x="9159" y="16472"/>
                    <a:pt x="9176" y="16472"/>
                  </a:cubicBezTo>
                  <a:cubicBezTo>
                    <a:pt x="9179" y="16472"/>
                    <a:pt x="9182" y="16471"/>
                    <a:pt x="9184" y="16470"/>
                  </a:cubicBezTo>
                  <a:cubicBezTo>
                    <a:pt x="9184" y="16470"/>
                    <a:pt x="9197" y="16464"/>
                    <a:pt x="9223" y="16444"/>
                  </a:cubicBezTo>
                  <a:cubicBezTo>
                    <a:pt x="9249" y="16418"/>
                    <a:pt x="9275" y="16405"/>
                    <a:pt x="9295" y="16405"/>
                  </a:cubicBezTo>
                  <a:cubicBezTo>
                    <a:pt x="9340" y="16392"/>
                    <a:pt x="9360" y="16386"/>
                    <a:pt x="9366" y="16379"/>
                  </a:cubicBezTo>
                  <a:cubicBezTo>
                    <a:pt x="9379" y="16373"/>
                    <a:pt x="9386" y="16360"/>
                    <a:pt x="9392" y="16347"/>
                  </a:cubicBezTo>
                  <a:cubicBezTo>
                    <a:pt x="9392" y="16334"/>
                    <a:pt x="9392" y="16321"/>
                    <a:pt x="9386" y="16314"/>
                  </a:cubicBezTo>
                  <a:cubicBezTo>
                    <a:pt x="9376" y="16308"/>
                    <a:pt x="9366" y="16304"/>
                    <a:pt x="9356" y="16304"/>
                  </a:cubicBezTo>
                  <a:cubicBezTo>
                    <a:pt x="9345" y="16304"/>
                    <a:pt x="9334" y="16308"/>
                    <a:pt x="9321" y="16314"/>
                  </a:cubicBezTo>
                  <a:lnTo>
                    <a:pt x="9191" y="16379"/>
                  </a:lnTo>
                  <a:lnTo>
                    <a:pt x="9171" y="16379"/>
                  </a:lnTo>
                  <a:cubicBezTo>
                    <a:pt x="9171" y="16379"/>
                    <a:pt x="9165" y="16379"/>
                    <a:pt x="9158" y="16366"/>
                  </a:cubicBezTo>
                  <a:cubicBezTo>
                    <a:pt x="9132" y="16327"/>
                    <a:pt x="9106" y="16295"/>
                    <a:pt x="9074" y="16269"/>
                  </a:cubicBezTo>
                  <a:cubicBezTo>
                    <a:pt x="9064" y="16264"/>
                    <a:pt x="9055" y="16259"/>
                    <a:pt x="9048" y="16259"/>
                  </a:cubicBezTo>
                  <a:close/>
                  <a:moveTo>
                    <a:pt x="4274" y="16087"/>
                  </a:moveTo>
                  <a:cubicBezTo>
                    <a:pt x="4274" y="16087"/>
                    <a:pt x="4274" y="16093"/>
                    <a:pt x="4274" y="16093"/>
                  </a:cubicBezTo>
                  <a:lnTo>
                    <a:pt x="4248" y="16327"/>
                  </a:lnTo>
                  <a:cubicBezTo>
                    <a:pt x="4248" y="16327"/>
                    <a:pt x="4241" y="16334"/>
                    <a:pt x="4241" y="16334"/>
                  </a:cubicBezTo>
                  <a:cubicBezTo>
                    <a:pt x="4222" y="16340"/>
                    <a:pt x="4209" y="16366"/>
                    <a:pt x="4189" y="16399"/>
                  </a:cubicBezTo>
                  <a:cubicBezTo>
                    <a:pt x="4137" y="16457"/>
                    <a:pt x="4046" y="16477"/>
                    <a:pt x="3916" y="16477"/>
                  </a:cubicBezTo>
                  <a:cubicBezTo>
                    <a:pt x="3851" y="16477"/>
                    <a:pt x="3806" y="16457"/>
                    <a:pt x="3786" y="16425"/>
                  </a:cubicBezTo>
                  <a:cubicBezTo>
                    <a:pt x="3780" y="16418"/>
                    <a:pt x="3780" y="16412"/>
                    <a:pt x="3773" y="16412"/>
                  </a:cubicBezTo>
                  <a:cubicBezTo>
                    <a:pt x="3780" y="16405"/>
                    <a:pt x="3786" y="16399"/>
                    <a:pt x="3793" y="16399"/>
                  </a:cubicBezTo>
                  <a:cubicBezTo>
                    <a:pt x="3838" y="16353"/>
                    <a:pt x="3864" y="16288"/>
                    <a:pt x="3858" y="16197"/>
                  </a:cubicBezTo>
                  <a:lnTo>
                    <a:pt x="3858" y="16197"/>
                  </a:lnTo>
                  <a:cubicBezTo>
                    <a:pt x="3901" y="16207"/>
                    <a:pt x="3942" y="16211"/>
                    <a:pt x="3981" y="16211"/>
                  </a:cubicBezTo>
                  <a:cubicBezTo>
                    <a:pt x="4073" y="16211"/>
                    <a:pt x="4151" y="16185"/>
                    <a:pt x="4215" y="16139"/>
                  </a:cubicBezTo>
                  <a:cubicBezTo>
                    <a:pt x="4235" y="16119"/>
                    <a:pt x="4254" y="16106"/>
                    <a:pt x="4274" y="16087"/>
                  </a:cubicBezTo>
                  <a:close/>
                  <a:moveTo>
                    <a:pt x="6023" y="16139"/>
                  </a:moveTo>
                  <a:cubicBezTo>
                    <a:pt x="6030" y="16171"/>
                    <a:pt x="6062" y="16210"/>
                    <a:pt x="6121" y="16262"/>
                  </a:cubicBezTo>
                  <a:cubicBezTo>
                    <a:pt x="6147" y="16282"/>
                    <a:pt x="6173" y="16295"/>
                    <a:pt x="6186" y="16301"/>
                  </a:cubicBezTo>
                  <a:lnTo>
                    <a:pt x="6212" y="16301"/>
                  </a:lnTo>
                  <a:cubicBezTo>
                    <a:pt x="6173" y="16347"/>
                    <a:pt x="6121" y="16412"/>
                    <a:pt x="6049" y="16503"/>
                  </a:cubicBezTo>
                  <a:cubicBezTo>
                    <a:pt x="6043" y="16496"/>
                    <a:pt x="6036" y="16496"/>
                    <a:pt x="6030" y="16490"/>
                  </a:cubicBezTo>
                  <a:cubicBezTo>
                    <a:pt x="6017" y="16477"/>
                    <a:pt x="6004" y="16457"/>
                    <a:pt x="5997" y="16438"/>
                  </a:cubicBezTo>
                  <a:cubicBezTo>
                    <a:pt x="5971" y="16392"/>
                    <a:pt x="5958" y="16334"/>
                    <a:pt x="5952" y="16275"/>
                  </a:cubicBezTo>
                  <a:cubicBezTo>
                    <a:pt x="5952" y="16249"/>
                    <a:pt x="5945" y="16230"/>
                    <a:pt x="5939" y="16217"/>
                  </a:cubicBezTo>
                  <a:cubicBezTo>
                    <a:pt x="5965" y="16191"/>
                    <a:pt x="5991" y="16165"/>
                    <a:pt x="6023" y="16139"/>
                  </a:cubicBezTo>
                  <a:close/>
                  <a:moveTo>
                    <a:pt x="5464" y="16041"/>
                  </a:moveTo>
                  <a:cubicBezTo>
                    <a:pt x="5471" y="16106"/>
                    <a:pt x="5490" y="16158"/>
                    <a:pt x="5516" y="16210"/>
                  </a:cubicBezTo>
                  <a:cubicBezTo>
                    <a:pt x="5523" y="16217"/>
                    <a:pt x="5529" y="16230"/>
                    <a:pt x="5536" y="16243"/>
                  </a:cubicBezTo>
                  <a:cubicBezTo>
                    <a:pt x="5529" y="16249"/>
                    <a:pt x="5516" y="16269"/>
                    <a:pt x="5497" y="16301"/>
                  </a:cubicBezTo>
                  <a:cubicBezTo>
                    <a:pt x="5458" y="16373"/>
                    <a:pt x="5386" y="16431"/>
                    <a:pt x="5288" y="16483"/>
                  </a:cubicBezTo>
                  <a:cubicBezTo>
                    <a:pt x="5235" y="16505"/>
                    <a:pt x="5188" y="16518"/>
                    <a:pt x="5149" y="16518"/>
                  </a:cubicBezTo>
                  <a:cubicBezTo>
                    <a:pt x="5131" y="16518"/>
                    <a:pt x="5114" y="16516"/>
                    <a:pt x="5100" y="16509"/>
                  </a:cubicBezTo>
                  <a:cubicBezTo>
                    <a:pt x="5106" y="16405"/>
                    <a:pt x="5113" y="16327"/>
                    <a:pt x="5119" y="16275"/>
                  </a:cubicBezTo>
                  <a:cubicBezTo>
                    <a:pt x="5119" y="16243"/>
                    <a:pt x="5119" y="16217"/>
                    <a:pt x="5119" y="16184"/>
                  </a:cubicBezTo>
                  <a:lnTo>
                    <a:pt x="5132" y="16184"/>
                  </a:lnTo>
                  <a:cubicBezTo>
                    <a:pt x="5152" y="16184"/>
                    <a:pt x="5184" y="16178"/>
                    <a:pt x="5223" y="16165"/>
                  </a:cubicBezTo>
                  <a:cubicBezTo>
                    <a:pt x="5340" y="16132"/>
                    <a:pt x="5419" y="16087"/>
                    <a:pt x="5464" y="16041"/>
                  </a:cubicBezTo>
                  <a:close/>
                  <a:moveTo>
                    <a:pt x="4937" y="16035"/>
                  </a:moveTo>
                  <a:lnTo>
                    <a:pt x="4937" y="16041"/>
                  </a:lnTo>
                  <a:cubicBezTo>
                    <a:pt x="4970" y="16119"/>
                    <a:pt x="4970" y="16236"/>
                    <a:pt x="4937" y="16399"/>
                  </a:cubicBezTo>
                  <a:cubicBezTo>
                    <a:pt x="4924" y="16444"/>
                    <a:pt x="4918" y="16496"/>
                    <a:pt x="4911" y="16542"/>
                  </a:cubicBezTo>
                  <a:lnTo>
                    <a:pt x="4885" y="16548"/>
                  </a:lnTo>
                  <a:cubicBezTo>
                    <a:pt x="4872" y="16555"/>
                    <a:pt x="4859" y="16561"/>
                    <a:pt x="4840" y="16561"/>
                  </a:cubicBezTo>
                  <a:lnTo>
                    <a:pt x="4788" y="16561"/>
                  </a:lnTo>
                  <a:lnTo>
                    <a:pt x="4716" y="16574"/>
                  </a:lnTo>
                  <a:cubicBezTo>
                    <a:pt x="4690" y="16574"/>
                    <a:pt x="4651" y="16574"/>
                    <a:pt x="4606" y="16561"/>
                  </a:cubicBezTo>
                  <a:lnTo>
                    <a:pt x="4514" y="16542"/>
                  </a:lnTo>
                  <a:cubicBezTo>
                    <a:pt x="4456" y="16535"/>
                    <a:pt x="4417" y="16522"/>
                    <a:pt x="4391" y="16496"/>
                  </a:cubicBezTo>
                  <a:lnTo>
                    <a:pt x="4358" y="16457"/>
                  </a:lnTo>
                  <a:lnTo>
                    <a:pt x="4384" y="16152"/>
                  </a:lnTo>
                  <a:cubicBezTo>
                    <a:pt x="4417" y="16178"/>
                    <a:pt x="4449" y="16197"/>
                    <a:pt x="4482" y="16210"/>
                  </a:cubicBezTo>
                  <a:cubicBezTo>
                    <a:pt x="4515" y="16220"/>
                    <a:pt x="4547" y="16225"/>
                    <a:pt x="4580" y="16225"/>
                  </a:cubicBezTo>
                  <a:cubicBezTo>
                    <a:pt x="4633" y="16225"/>
                    <a:pt x="4686" y="16212"/>
                    <a:pt x="4742" y="16184"/>
                  </a:cubicBezTo>
                  <a:cubicBezTo>
                    <a:pt x="4820" y="16152"/>
                    <a:pt x="4879" y="16106"/>
                    <a:pt x="4937" y="16035"/>
                  </a:cubicBezTo>
                  <a:close/>
                  <a:moveTo>
                    <a:pt x="5848" y="16282"/>
                  </a:moveTo>
                  <a:cubicBezTo>
                    <a:pt x="5861" y="16360"/>
                    <a:pt x="5880" y="16438"/>
                    <a:pt x="5913" y="16509"/>
                  </a:cubicBezTo>
                  <a:lnTo>
                    <a:pt x="5919" y="16529"/>
                  </a:lnTo>
                  <a:cubicBezTo>
                    <a:pt x="5919" y="16529"/>
                    <a:pt x="5913" y="16535"/>
                    <a:pt x="5906" y="16542"/>
                  </a:cubicBezTo>
                  <a:cubicBezTo>
                    <a:pt x="5880" y="16568"/>
                    <a:pt x="5861" y="16587"/>
                    <a:pt x="5854" y="16594"/>
                  </a:cubicBezTo>
                  <a:cubicBezTo>
                    <a:pt x="5831" y="16608"/>
                    <a:pt x="5807" y="16619"/>
                    <a:pt x="5779" y="16619"/>
                  </a:cubicBezTo>
                  <a:cubicBezTo>
                    <a:pt x="5768" y="16619"/>
                    <a:pt x="5756" y="16617"/>
                    <a:pt x="5744" y="16613"/>
                  </a:cubicBezTo>
                  <a:cubicBezTo>
                    <a:pt x="5698" y="16600"/>
                    <a:pt x="5666" y="16574"/>
                    <a:pt x="5646" y="16535"/>
                  </a:cubicBezTo>
                  <a:cubicBezTo>
                    <a:pt x="5646" y="16529"/>
                    <a:pt x="5633" y="16509"/>
                    <a:pt x="5627" y="16483"/>
                  </a:cubicBezTo>
                  <a:cubicBezTo>
                    <a:pt x="5607" y="16431"/>
                    <a:pt x="5601" y="16379"/>
                    <a:pt x="5614" y="16334"/>
                  </a:cubicBezTo>
                  <a:lnTo>
                    <a:pt x="5614" y="16301"/>
                  </a:lnTo>
                  <a:cubicBezTo>
                    <a:pt x="5642" y="16317"/>
                    <a:pt x="5672" y="16325"/>
                    <a:pt x="5706" y="16325"/>
                  </a:cubicBezTo>
                  <a:cubicBezTo>
                    <a:pt x="5742" y="16325"/>
                    <a:pt x="5781" y="16315"/>
                    <a:pt x="5822" y="16295"/>
                  </a:cubicBezTo>
                  <a:lnTo>
                    <a:pt x="5848" y="16282"/>
                  </a:lnTo>
                  <a:close/>
                  <a:moveTo>
                    <a:pt x="2206" y="16275"/>
                  </a:moveTo>
                  <a:lnTo>
                    <a:pt x="2206" y="16282"/>
                  </a:lnTo>
                  <a:cubicBezTo>
                    <a:pt x="2225" y="16308"/>
                    <a:pt x="2238" y="16321"/>
                    <a:pt x="2258" y="16334"/>
                  </a:cubicBezTo>
                  <a:cubicBezTo>
                    <a:pt x="2264" y="16347"/>
                    <a:pt x="2284" y="16353"/>
                    <a:pt x="2303" y="16360"/>
                  </a:cubicBezTo>
                  <a:cubicBezTo>
                    <a:pt x="2355" y="16379"/>
                    <a:pt x="2401" y="16386"/>
                    <a:pt x="2440" y="16392"/>
                  </a:cubicBezTo>
                  <a:cubicBezTo>
                    <a:pt x="2466" y="16392"/>
                    <a:pt x="2492" y="16386"/>
                    <a:pt x="2511" y="16379"/>
                  </a:cubicBezTo>
                  <a:lnTo>
                    <a:pt x="2524" y="16412"/>
                  </a:lnTo>
                  <a:cubicBezTo>
                    <a:pt x="2531" y="16444"/>
                    <a:pt x="2531" y="16477"/>
                    <a:pt x="2511" y="16509"/>
                  </a:cubicBezTo>
                  <a:cubicBezTo>
                    <a:pt x="2498" y="16542"/>
                    <a:pt x="2472" y="16568"/>
                    <a:pt x="2440" y="16594"/>
                  </a:cubicBezTo>
                  <a:cubicBezTo>
                    <a:pt x="2401" y="16613"/>
                    <a:pt x="2362" y="16620"/>
                    <a:pt x="2336" y="16620"/>
                  </a:cubicBezTo>
                  <a:cubicBezTo>
                    <a:pt x="2290" y="16613"/>
                    <a:pt x="2245" y="16594"/>
                    <a:pt x="2212" y="16555"/>
                  </a:cubicBezTo>
                  <a:cubicBezTo>
                    <a:pt x="2186" y="16529"/>
                    <a:pt x="2160" y="16483"/>
                    <a:pt x="2134" y="16431"/>
                  </a:cubicBezTo>
                  <a:cubicBezTo>
                    <a:pt x="2121" y="16418"/>
                    <a:pt x="2115" y="16412"/>
                    <a:pt x="2115" y="16405"/>
                  </a:cubicBezTo>
                  <a:cubicBezTo>
                    <a:pt x="2147" y="16366"/>
                    <a:pt x="2173" y="16334"/>
                    <a:pt x="2186" y="16308"/>
                  </a:cubicBezTo>
                  <a:cubicBezTo>
                    <a:pt x="2193" y="16295"/>
                    <a:pt x="2199" y="16282"/>
                    <a:pt x="2206" y="16275"/>
                  </a:cubicBezTo>
                  <a:close/>
                  <a:moveTo>
                    <a:pt x="3116" y="16204"/>
                  </a:moveTo>
                  <a:lnTo>
                    <a:pt x="3123" y="16217"/>
                  </a:lnTo>
                  <a:cubicBezTo>
                    <a:pt x="3162" y="16301"/>
                    <a:pt x="3220" y="16353"/>
                    <a:pt x="3305" y="16360"/>
                  </a:cubicBezTo>
                  <a:lnTo>
                    <a:pt x="3324" y="16360"/>
                  </a:lnTo>
                  <a:cubicBezTo>
                    <a:pt x="3318" y="16405"/>
                    <a:pt x="3279" y="16457"/>
                    <a:pt x="3227" y="16509"/>
                  </a:cubicBezTo>
                  <a:cubicBezTo>
                    <a:pt x="3162" y="16561"/>
                    <a:pt x="3123" y="16594"/>
                    <a:pt x="3090" y="16607"/>
                  </a:cubicBezTo>
                  <a:cubicBezTo>
                    <a:pt x="3067" y="16617"/>
                    <a:pt x="3045" y="16621"/>
                    <a:pt x="3021" y="16621"/>
                  </a:cubicBezTo>
                  <a:cubicBezTo>
                    <a:pt x="2998" y="16621"/>
                    <a:pt x="2973" y="16617"/>
                    <a:pt x="2947" y="16607"/>
                  </a:cubicBezTo>
                  <a:cubicBezTo>
                    <a:pt x="2902" y="16594"/>
                    <a:pt x="2869" y="16561"/>
                    <a:pt x="2843" y="16522"/>
                  </a:cubicBezTo>
                  <a:cubicBezTo>
                    <a:pt x="2837" y="16516"/>
                    <a:pt x="2830" y="16503"/>
                    <a:pt x="2830" y="16496"/>
                  </a:cubicBezTo>
                  <a:cubicBezTo>
                    <a:pt x="2850" y="16496"/>
                    <a:pt x="2876" y="16490"/>
                    <a:pt x="2902" y="16477"/>
                  </a:cubicBezTo>
                  <a:cubicBezTo>
                    <a:pt x="2954" y="16457"/>
                    <a:pt x="2986" y="16431"/>
                    <a:pt x="3006" y="16405"/>
                  </a:cubicBezTo>
                  <a:cubicBezTo>
                    <a:pt x="3019" y="16386"/>
                    <a:pt x="3032" y="16353"/>
                    <a:pt x="3038" y="16308"/>
                  </a:cubicBezTo>
                  <a:lnTo>
                    <a:pt x="3051" y="16223"/>
                  </a:lnTo>
                  <a:lnTo>
                    <a:pt x="3064" y="16223"/>
                  </a:lnTo>
                  <a:cubicBezTo>
                    <a:pt x="3084" y="16217"/>
                    <a:pt x="3103" y="16210"/>
                    <a:pt x="3116" y="16204"/>
                  </a:cubicBezTo>
                  <a:close/>
                  <a:moveTo>
                    <a:pt x="4228" y="16470"/>
                  </a:moveTo>
                  <a:lnTo>
                    <a:pt x="4209" y="16672"/>
                  </a:lnTo>
                  <a:cubicBezTo>
                    <a:pt x="4176" y="16652"/>
                    <a:pt x="4150" y="16620"/>
                    <a:pt x="4131" y="16561"/>
                  </a:cubicBezTo>
                  <a:cubicBezTo>
                    <a:pt x="4131" y="16548"/>
                    <a:pt x="4124" y="16535"/>
                    <a:pt x="4124" y="16529"/>
                  </a:cubicBezTo>
                  <a:cubicBezTo>
                    <a:pt x="4163" y="16509"/>
                    <a:pt x="4196" y="16496"/>
                    <a:pt x="4228" y="16470"/>
                  </a:cubicBezTo>
                  <a:close/>
                  <a:moveTo>
                    <a:pt x="11994" y="15521"/>
                  </a:moveTo>
                  <a:cubicBezTo>
                    <a:pt x="12065" y="15618"/>
                    <a:pt x="12163" y="15696"/>
                    <a:pt x="12280" y="15748"/>
                  </a:cubicBezTo>
                  <a:cubicBezTo>
                    <a:pt x="12332" y="15774"/>
                    <a:pt x="12442" y="15807"/>
                    <a:pt x="12605" y="15839"/>
                  </a:cubicBezTo>
                  <a:cubicBezTo>
                    <a:pt x="12846" y="15885"/>
                    <a:pt x="13021" y="15917"/>
                    <a:pt x="13125" y="15937"/>
                  </a:cubicBezTo>
                  <a:cubicBezTo>
                    <a:pt x="13145" y="15937"/>
                    <a:pt x="13164" y="15937"/>
                    <a:pt x="13184" y="15943"/>
                  </a:cubicBezTo>
                  <a:lnTo>
                    <a:pt x="12917" y="16652"/>
                  </a:lnTo>
                  <a:cubicBezTo>
                    <a:pt x="12911" y="16672"/>
                    <a:pt x="12904" y="16685"/>
                    <a:pt x="12904" y="16698"/>
                  </a:cubicBezTo>
                  <a:cubicBezTo>
                    <a:pt x="12839" y="16678"/>
                    <a:pt x="12755" y="16646"/>
                    <a:pt x="12651" y="16594"/>
                  </a:cubicBezTo>
                  <a:cubicBezTo>
                    <a:pt x="12403" y="16470"/>
                    <a:pt x="12221" y="16392"/>
                    <a:pt x="12098" y="16366"/>
                  </a:cubicBezTo>
                  <a:cubicBezTo>
                    <a:pt x="12007" y="16340"/>
                    <a:pt x="11909" y="16327"/>
                    <a:pt x="11792" y="16327"/>
                  </a:cubicBezTo>
                  <a:cubicBezTo>
                    <a:pt x="11721" y="16321"/>
                    <a:pt x="11616" y="16321"/>
                    <a:pt x="11480" y="16321"/>
                  </a:cubicBezTo>
                  <a:cubicBezTo>
                    <a:pt x="11200" y="16327"/>
                    <a:pt x="10992" y="16340"/>
                    <a:pt x="10856" y="16360"/>
                  </a:cubicBezTo>
                  <a:cubicBezTo>
                    <a:pt x="10843" y="16360"/>
                    <a:pt x="10830" y="16360"/>
                    <a:pt x="10823" y="16366"/>
                  </a:cubicBezTo>
                  <a:cubicBezTo>
                    <a:pt x="10777" y="16256"/>
                    <a:pt x="10725" y="16145"/>
                    <a:pt x="10660" y="16035"/>
                  </a:cubicBezTo>
                  <a:cubicBezTo>
                    <a:pt x="10634" y="15989"/>
                    <a:pt x="10608" y="15943"/>
                    <a:pt x="10576" y="15911"/>
                  </a:cubicBezTo>
                  <a:lnTo>
                    <a:pt x="10576" y="15911"/>
                  </a:lnTo>
                  <a:cubicBezTo>
                    <a:pt x="10680" y="15924"/>
                    <a:pt x="10771" y="15943"/>
                    <a:pt x="10849" y="15970"/>
                  </a:cubicBezTo>
                  <a:cubicBezTo>
                    <a:pt x="10914" y="15996"/>
                    <a:pt x="10960" y="16009"/>
                    <a:pt x="10992" y="16015"/>
                  </a:cubicBezTo>
                  <a:cubicBezTo>
                    <a:pt x="11004" y="16016"/>
                    <a:pt x="11015" y="16017"/>
                    <a:pt x="11026" y="16017"/>
                  </a:cubicBezTo>
                  <a:cubicBezTo>
                    <a:pt x="11064" y="16017"/>
                    <a:pt x="11097" y="16008"/>
                    <a:pt x="11122" y="15983"/>
                  </a:cubicBezTo>
                  <a:cubicBezTo>
                    <a:pt x="11148" y="15970"/>
                    <a:pt x="11161" y="15943"/>
                    <a:pt x="11174" y="15904"/>
                  </a:cubicBezTo>
                  <a:cubicBezTo>
                    <a:pt x="11194" y="15865"/>
                    <a:pt x="11207" y="15839"/>
                    <a:pt x="11213" y="15820"/>
                  </a:cubicBezTo>
                  <a:cubicBezTo>
                    <a:pt x="11213" y="15813"/>
                    <a:pt x="11220" y="15807"/>
                    <a:pt x="11226" y="15794"/>
                  </a:cubicBezTo>
                  <a:cubicBezTo>
                    <a:pt x="11265" y="15794"/>
                    <a:pt x="11291" y="15755"/>
                    <a:pt x="11304" y="15683"/>
                  </a:cubicBezTo>
                  <a:cubicBezTo>
                    <a:pt x="11311" y="15670"/>
                    <a:pt x="11311" y="15657"/>
                    <a:pt x="11317" y="15638"/>
                  </a:cubicBezTo>
                  <a:cubicBezTo>
                    <a:pt x="11551" y="15631"/>
                    <a:pt x="11773" y="15592"/>
                    <a:pt x="11994" y="15521"/>
                  </a:cubicBezTo>
                  <a:close/>
                  <a:moveTo>
                    <a:pt x="2050" y="16464"/>
                  </a:moveTo>
                  <a:lnTo>
                    <a:pt x="2056" y="16477"/>
                  </a:lnTo>
                  <a:cubicBezTo>
                    <a:pt x="2069" y="16496"/>
                    <a:pt x="2076" y="16542"/>
                    <a:pt x="2089" y="16607"/>
                  </a:cubicBezTo>
                  <a:cubicBezTo>
                    <a:pt x="2089" y="16639"/>
                    <a:pt x="2082" y="16659"/>
                    <a:pt x="2076" y="16672"/>
                  </a:cubicBezTo>
                  <a:cubicBezTo>
                    <a:pt x="2069" y="16678"/>
                    <a:pt x="2050" y="16691"/>
                    <a:pt x="2024" y="16691"/>
                  </a:cubicBezTo>
                  <a:cubicBezTo>
                    <a:pt x="1993" y="16700"/>
                    <a:pt x="1966" y="16705"/>
                    <a:pt x="1941" y="16705"/>
                  </a:cubicBezTo>
                  <a:cubicBezTo>
                    <a:pt x="1913" y="16705"/>
                    <a:pt x="1888" y="16699"/>
                    <a:pt x="1868" y="16685"/>
                  </a:cubicBezTo>
                  <a:lnTo>
                    <a:pt x="1868" y="16678"/>
                  </a:lnTo>
                  <a:cubicBezTo>
                    <a:pt x="1855" y="16633"/>
                    <a:pt x="1842" y="16574"/>
                    <a:pt x="1835" y="16522"/>
                  </a:cubicBezTo>
                  <a:cubicBezTo>
                    <a:pt x="1868" y="16522"/>
                    <a:pt x="1887" y="16529"/>
                    <a:pt x="1907" y="16529"/>
                  </a:cubicBezTo>
                  <a:cubicBezTo>
                    <a:pt x="1952" y="16522"/>
                    <a:pt x="1998" y="16503"/>
                    <a:pt x="2050" y="16464"/>
                  </a:cubicBezTo>
                  <a:close/>
                  <a:moveTo>
                    <a:pt x="3402" y="16373"/>
                  </a:moveTo>
                  <a:lnTo>
                    <a:pt x="3428" y="16418"/>
                  </a:lnTo>
                  <a:cubicBezTo>
                    <a:pt x="3448" y="16444"/>
                    <a:pt x="3474" y="16464"/>
                    <a:pt x="3513" y="16477"/>
                  </a:cubicBezTo>
                  <a:cubicBezTo>
                    <a:pt x="3522" y="16479"/>
                    <a:pt x="3530" y="16480"/>
                    <a:pt x="3539" y="16480"/>
                  </a:cubicBezTo>
                  <a:cubicBezTo>
                    <a:pt x="3558" y="16480"/>
                    <a:pt x="3578" y="16477"/>
                    <a:pt x="3604" y="16477"/>
                  </a:cubicBezTo>
                  <a:cubicBezTo>
                    <a:pt x="3637" y="16470"/>
                    <a:pt x="3663" y="16464"/>
                    <a:pt x="3689" y="16457"/>
                  </a:cubicBezTo>
                  <a:lnTo>
                    <a:pt x="3689" y="16457"/>
                  </a:lnTo>
                  <a:cubicBezTo>
                    <a:pt x="3669" y="16529"/>
                    <a:pt x="3637" y="16587"/>
                    <a:pt x="3578" y="16639"/>
                  </a:cubicBezTo>
                  <a:cubicBezTo>
                    <a:pt x="3526" y="16691"/>
                    <a:pt x="3461" y="16717"/>
                    <a:pt x="3389" y="16724"/>
                  </a:cubicBezTo>
                  <a:cubicBezTo>
                    <a:pt x="3380" y="16725"/>
                    <a:pt x="3372" y="16725"/>
                    <a:pt x="3363" y="16725"/>
                  </a:cubicBezTo>
                  <a:cubicBezTo>
                    <a:pt x="3305" y="16725"/>
                    <a:pt x="3262" y="16706"/>
                    <a:pt x="3233" y="16672"/>
                  </a:cubicBezTo>
                  <a:cubicBezTo>
                    <a:pt x="3220" y="16652"/>
                    <a:pt x="3214" y="16633"/>
                    <a:pt x="3201" y="16626"/>
                  </a:cubicBezTo>
                  <a:cubicBezTo>
                    <a:pt x="3233" y="16600"/>
                    <a:pt x="3266" y="16568"/>
                    <a:pt x="3298" y="16535"/>
                  </a:cubicBezTo>
                  <a:cubicBezTo>
                    <a:pt x="3337" y="16503"/>
                    <a:pt x="3363" y="16477"/>
                    <a:pt x="3376" y="16444"/>
                  </a:cubicBezTo>
                  <a:cubicBezTo>
                    <a:pt x="3389" y="16418"/>
                    <a:pt x="3396" y="16399"/>
                    <a:pt x="3402" y="16373"/>
                  </a:cubicBezTo>
                  <a:close/>
                  <a:moveTo>
                    <a:pt x="5301" y="16561"/>
                  </a:moveTo>
                  <a:cubicBezTo>
                    <a:pt x="5295" y="16574"/>
                    <a:pt x="5295" y="16587"/>
                    <a:pt x="5295" y="16607"/>
                  </a:cubicBezTo>
                  <a:cubicBezTo>
                    <a:pt x="5282" y="16659"/>
                    <a:pt x="5262" y="16704"/>
                    <a:pt x="5230" y="16756"/>
                  </a:cubicBezTo>
                  <a:cubicBezTo>
                    <a:pt x="5217" y="16776"/>
                    <a:pt x="5204" y="16789"/>
                    <a:pt x="5197" y="16795"/>
                  </a:cubicBezTo>
                  <a:cubicBezTo>
                    <a:pt x="5184" y="16805"/>
                    <a:pt x="5166" y="16810"/>
                    <a:pt x="5145" y="16810"/>
                  </a:cubicBezTo>
                  <a:cubicBezTo>
                    <a:pt x="5124" y="16810"/>
                    <a:pt x="5100" y="16805"/>
                    <a:pt x="5074" y="16795"/>
                  </a:cubicBezTo>
                  <a:lnTo>
                    <a:pt x="5067" y="16795"/>
                  </a:lnTo>
                  <a:cubicBezTo>
                    <a:pt x="5074" y="16717"/>
                    <a:pt x="5080" y="16646"/>
                    <a:pt x="5087" y="16581"/>
                  </a:cubicBezTo>
                  <a:cubicBezTo>
                    <a:pt x="5093" y="16581"/>
                    <a:pt x="5093" y="16587"/>
                    <a:pt x="5100" y="16587"/>
                  </a:cubicBezTo>
                  <a:cubicBezTo>
                    <a:pt x="5115" y="16589"/>
                    <a:pt x="5131" y="16590"/>
                    <a:pt x="5146" y="16590"/>
                  </a:cubicBezTo>
                  <a:cubicBezTo>
                    <a:pt x="5196" y="16590"/>
                    <a:pt x="5247" y="16581"/>
                    <a:pt x="5301" y="16561"/>
                  </a:cubicBezTo>
                  <a:close/>
                  <a:moveTo>
                    <a:pt x="2609" y="16483"/>
                  </a:moveTo>
                  <a:cubicBezTo>
                    <a:pt x="2654" y="16496"/>
                    <a:pt x="2693" y="16509"/>
                    <a:pt x="2739" y="16509"/>
                  </a:cubicBezTo>
                  <a:cubicBezTo>
                    <a:pt x="2739" y="16516"/>
                    <a:pt x="2746" y="16522"/>
                    <a:pt x="2746" y="16529"/>
                  </a:cubicBezTo>
                  <a:cubicBezTo>
                    <a:pt x="2759" y="16568"/>
                    <a:pt x="2746" y="16620"/>
                    <a:pt x="2713" y="16685"/>
                  </a:cubicBezTo>
                  <a:cubicBezTo>
                    <a:pt x="2687" y="16724"/>
                    <a:pt x="2667" y="16756"/>
                    <a:pt x="2641" y="16782"/>
                  </a:cubicBezTo>
                  <a:cubicBezTo>
                    <a:pt x="2622" y="16795"/>
                    <a:pt x="2589" y="16808"/>
                    <a:pt x="2550" y="16815"/>
                  </a:cubicBezTo>
                  <a:cubicBezTo>
                    <a:pt x="2539" y="16816"/>
                    <a:pt x="2527" y="16817"/>
                    <a:pt x="2514" y="16817"/>
                  </a:cubicBezTo>
                  <a:cubicBezTo>
                    <a:pt x="2472" y="16817"/>
                    <a:pt x="2428" y="16808"/>
                    <a:pt x="2388" y="16782"/>
                  </a:cubicBezTo>
                  <a:cubicBezTo>
                    <a:pt x="2349" y="16756"/>
                    <a:pt x="2316" y="16730"/>
                    <a:pt x="2297" y="16691"/>
                  </a:cubicBezTo>
                  <a:lnTo>
                    <a:pt x="2297" y="16691"/>
                  </a:lnTo>
                  <a:cubicBezTo>
                    <a:pt x="2320" y="16698"/>
                    <a:pt x="2341" y="16701"/>
                    <a:pt x="2361" y="16701"/>
                  </a:cubicBezTo>
                  <a:cubicBezTo>
                    <a:pt x="2381" y="16701"/>
                    <a:pt x="2401" y="16698"/>
                    <a:pt x="2420" y="16691"/>
                  </a:cubicBezTo>
                  <a:cubicBezTo>
                    <a:pt x="2466" y="16678"/>
                    <a:pt x="2511" y="16652"/>
                    <a:pt x="2544" y="16613"/>
                  </a:cubicBezTo>
                  <a:cubicBezTo>
                    <a:pt x="2576" y="16574"/>
                    <a:pt x="2596" y="16535"/>
                    <a:pt x="2609" y="16483"/>
                  </a:cubicBezTo>
                  <a:close/>
                  <a:moveTo>
                    <a:pt x="5516" y="16418"/>
                  </a:moveTo>
                  <a:lnTo>
                    <a:pt x="5516" y="16418"/>
                  </a:lnTo>
                  <a:cubicBezTo>
                    <a:pt x="5510" y="16464"/>
                    <a:pt x="5529" y="16529"/>
                    <a:pt x="5581" y="16613"/>
                  </a:cubicBezTo>
                  <a:cubicBezTo>
                    <a:pt x="5601" y="16646"/>
                    <a:pt x="5614" y="16665"/>
                    <a:pt x="5627" y="16672"/>
                  </a:cubicBezTo>
                  <a:cubicBezTo>
                    <a:pt x="5646" y="16685"/>
                    <a:pt x="5666" y="16698"/>
                    <a:pt x="5692" y="16704"/>
                  </a:cubicBezTo>
                  <a:cubicBezTo>
                    <a:pt x="5711" y="16711"/>
                    <a:pt x="5731" y="16717"/>
                    <a:pt x="5750" y="16717"/>
                  </a:cubicBezTo>
                  <a:lnTo>
                    <a:pt x="5731" y="16737"/>
                  </a:lnTo>
                  <a:cubicBezTo>
                    <a:pt x="5692" y="16802"/>
                    <a:pt x="5640" y="16847"/>
                    <a:pt x="5562" y="16860"/>
                  </a:cubicBezTo>
                  <a:cubicBezTo>
                    <a:pt x="5510" y="16860"/>
                    <a:pt x="5471" y="16854"/>
                    <a:pt x="5445" y="16828"/>
                  </a:cubicBezTo>
                  <a:lnTo>
                    <a:pt x="5425" y="16789"/>
                  </a:lnTo>
                  <a:lnTo>
                    <a:pt x="5399" y="16737"/>
                  </a:lnTo>
                  <a:cubicBezTo>
                    <a:pt x="5399" y="16717"/>
                    <a:pt x="5392" y="16691"/>
                    <a:pt x="5392" y="16652"/>
                  </a:cubicBezTo>
                  <a:cubicBezTo>
                    <a:pt x="5399" y="16607"/>
                    <a:pt x="5399" y="16574"/>
                    <a:pt x="5392" y="16555"/>
                  </a:cubicBezTo>
                  <a:cubicBezTo>
                    <a:pt x="5392" y="16542"/>
                    <a:pt x="5392" y="16529"/>
                    <a:pt x="5386" y="16516"/>
                  </a:cubicBezTo>
                  <a:cubicBezTo>
                    <a:pt x="5419" y="16490"/>
                    <a:pt x="5464" y="16457"/>
                    <a:pt x="5516" y="16418"/>
                  </a:cubicBezTo>
                  <a:close/>
                  <a:moveTo>
                    <a:pt x="3754" y="16509"/>
                  </a:moveTo>
                  <a:cubicBezTo>
                    <a:pt x="3823" y="16544"/>
                    <a:pt x="3891" y="16560"/>
                    <a:pt x="3963" y="16560"/>
                  </a:cubicBezTo>
                  <a:cubicBezTo>
                    <a:pt x="3986" y="16560"/>
                    <a:pt x="4010" y="16558"/>
                    <a:pt x="4033" y="16555"/>
                  </a:cubicBezTo>
                  <a:lnTo>
                    <a:pt x="4033" y="16561"/>
                  </a:lnTo>
                  <a:cubicBezTo>
                    <a:pt x="4040" y="16652"/>
                    <a:pt x="4014" y="16724"/>
                    <a:pt x="3968" y="16782"/>
                  </a:cubicBezTo>
                  <a:cubicBezTo>
                    <a:pt x="3923" y="16854"/>
                    <a:pt x="3851" y="16887"/>
                    <a:pt x="3773" y="16887"/>
                  </a:cubicBezTo>
                  <a:cubicBezTo>
                    <a:pt x="3734" y="16887"/>
                    <a:pt x="3695" y="16880"/>
                    <a:pt x="3656" y="16860"/>
                  </a:cubicBezTo>
                  <a:cubicBezTo>
                    <a:pt x="3623" y="16834"/>
                    <a:pt x="3597" y="16808"/>
                    <a:pt x="3584" y="16776"/>
                  </a:cubicBezTo>
                  <a:cubicBezTo>
                    <a:pt x="3578" y="16756"/>
                    <a:pt x="3571" y="16750"/>
                    <a:pt x="3571" y="16743"/>
                  </a:cubicBezTo>
                  <a:cubicBezTo>
                    <a:pt x="3650" y="16691"/>
                    <a:pt x="3715" y="16613"/>
                    <a:pt x="3754" y="16509"/>
                  </a:cubicBezTo>
                  <a:close/>
                  <a:moveTo>
                    <a:pt x="8452" y="16327"/>
                  </a:moveTo>
                  <a:cubicBezTo>
                    <a:pt x="8445" y="16327"/>
                    <a:pt x="8435" y="16332"/>
                    <a:pt x="8423" y="16340"/>
                  </a:cubicBezTo>
                  <a:cubicBezTo>
                    <a:pt x="8417" y="16340"/>
                    <a:pt x="8404" y="16353"/>
                    <a:pt x="8397" y="16373"/>
                  </a:cubicBezTo>
                  <a:cubicBezTo>
                    <a:pt x="8378" y="16399"/>
                    <a:pt x="8352" y="16444"/>
                    <a:pt x="8313" y="16496"/>
                  </a:cubicBezTo>
                  <a:cubicBezTo>
                    <a:pt x="8293" y="16529"/>
                    <a:pt x="8274" y="16555"/>
                    <a:pt x="8261" y="16587"/>
                  </a:cubicBezTo>
                  <a:lnTo>
                    <a:pt x="8228" y="16659"/>
                  </a:lnTo>
                  <a:lnTo>
                    <a:pt x="8222" y="16691"/>
                  </a:lnTo>
                  <a:cubicBezTo>
                    <a:pt x="8196" y="16756"/>
                    <a:pt x="8189" y="16815"/>
                    <a:pt x="8196" y="16880"/>
                  </a:cubicBezTo>
                  <a:lnTo>
                    <a:pt x="8202" y="16906"/>
                  </a:lnTo>
                  <a:cubicBezTo>
                    <a:pt x="8209" y="16913"/>
                    <a:pt x="8222" y="16913"/>
                    <a:pt x="8228" y="16913"/>
                  </a:cubicBezTo>
                  <a:cubicBezTo>
                    <a:pt x="8235" y="16906"/>
                    <a:pt x="8241" y="16880"/>
                    <a:pt x="8248" y="16834"/>
                  </a:cubicBezTo>
                  <a:lnTo>
                    <a:pt x="8267" y="16756"/>
                  </a:lnTo>
                  <a:lnTo>
                    <a:pt x="8319" y="16633"/>
                  </a:lnTo>
                  <a:lnTo>
                    <a:pt x="8430" y="16457"/>
                  </a:lnTo>
                  <a:lnTo>
                    <a:pt x="8495" y="16561"/>
                  </a:lnTo>
                  <a:lnTo>
                    <a:pt x="8514" y="16620"/>
                  </a:lnTo>
                  <a:cubicBezTo>
                    <a:pt x="8527" y="16659"/>
                    <a:pt x="8547" y="16691"/>
                    <a:pt x="8573" y="16717"/>
                  </a:cubicBezTo>
                  <a:cubicBezTo>
                    <a:pt x="8592" y="16730"/>
                    <a:pt x="8605" y="16737"/>
                    <a:pt x="8618" y="16737"/>
                  </a:cubicBezTo>
                  <a:cubicBezTo>
                    <a:pt x="8644" y="16737"/>
                    <a:pt x="8651" y="16730"/>
                    <a:pt x="8651" y="16711"/>
                  </a:cubicBezTo>
                  <a:cubicBezTo>
                    <a:pt x="8651" y="16698"/>
                    <a:pt x="8651" y="16691"/>
                    <a:pt x="8644" y="16685"/>
                  </a:cubicBezTo>
                  <a:cubicBezTo>
                    <a:pt x="8612" y="16659"/>
                    <a:pt x="8592" y="16639"/>
                    <a:pt x="8586" y="16620"/>
                  </a:cubicBezTo>
                  <a:lnTo>
                    <a:pt x="8573" y="16587"/>
                  </a:lnTo>
                  <a:cubicBezTo>
                    <a:pt x="8573" y="16568"/>
                    <a:pt x="8560" y="16548"/>
                    <a:pt x="8547" y="16522"/>
                  </a:cubicBezTo>
                  <a:cubicBezTo>
                    <a:pt x="8521" y="16483"/>
                    <a:pt x="8508" y="16464"/>
                    <a:pt x="8501" y="16457"/>
                  </a:cubicBezTo>
                  <a:cubicBezTo>
                    <a:pt x="8495" y="16451"/>
                    <a:pt x="8495" y="16438"/>
                    <a:pt x="8495" y="16425"/>
                  </a:cubicBezTo>
                  <a:lnTo>
                    <a:pt x="8488" y="16392"/>
                  </a:lnTo>
                  <a:lnTo>
                    <a:pt x="8482" y="16373"/>
                  </a:lnTo>
                  <a:cubicBezTo>
                    <a:pt x="8475" y="16353"/>
                    <a:pt x="8475" y="16340"/>
                    <a:pt x="8462" y="16334"/>
                  </a:cubicBezTo>
                  <a:cubicBezTo>
                    <a:pt x="8460" y="16329"/>
                    <a:pt x="8456" y="16327"/>
                    <a:pt x="8452" y="16327"/>
                  </a:cubicBezTo>
                  <a:close/>
                  <a:moveTo>
                    <a:pt x="8115" y="15272"/>
                  </a:moveTo>
                  <a:cubicBezTo>
                    <a:pt x="8051" y="15272"/>
                    <a:pt x="7960" y="15286"/>
                    <a:pt x="7851" y="15319"/>
                  </a:cubicBezTo>
                  <a:cubicBezTo>
                    <a:pt x="7662" y="15371"/>
                    <a:pt x="7526" y="15423"/>
                    <a:pt x="7441" y="15475"/>
                  </a:cubicBezTo>
                  <a:cubicBezTo>
                    <a:pt x="7396" y="15501"/>
                    <a:pt x="7324" y="15560"/>
                    <a:pt x="7214" y="15651"/>
                  </a:cubicBezTo>
                  <a:lnTo>
                    <a:pt x="6856" y="15963"/>
                  </a:lnTo>
                  <a:cubicBezTo>
                    <a:pt x="6836" y="15989"/>
                    <a:pt x="6778" y="16054"/>
                    <a:pt x="6687" y="16158"/>
                  </a:cubicBezTo>
                  <a:lnTo>
                    <a:pt x="6205" y="16763"/>
                  </a:lnTo>
                  <a:cubicBezTo>
                    <a:pt x="6153" y="16828"/>
                    <a:pt x="6127" y="16880"/>
                    <a:pt x="6127" y="16919"/>
                  </a:cubicBezTo>
                  <a:lnTo>
                    <a:pt x="6531" y="16431"/>
                  </a:lnTo>
                  <a:cubicBezTo>
                    <a:pt x="6726" y="16197"/>
                    <a:pt x="6869" y="16035"/>
                    <a:pt x="6966" y="15943"/>
                  </a:cubicBezTo>
                  <a:lnTo>
                    <a:pt x="7181" y="15748"/>
                  </a:lnTo>
                  <a:cubicBezTo>
                    <a:pt x="7311" y="15638"/>
                    <a:pt x="7422" y="15560"/>
                    <a:pt x="7506" y="15508"/>
                  </a:cubicBezTo>
                  <a:cubicBezTo>
                    <a:pt x="7610" y="15449"/>
                    <a:pt x="7753" y="15404"/>
                    <a:pt x="7922" y="15365"/>
                  </a:cubicBezTo>
                  <a:cubicBezTo>
                    <a:pt x="8033" y="15339"/>
                    <a:pt x="8105" y="15313"/>
                    <a:pt x="8150" y="15274"/>
                  </a:cubicBezTo>
                  <a:cubicBezTo>
                    <a:pt x="8139" y="15273"/>
                    <a:pt x="8128" y="15272"/>
                    <a:pt x="8115" y="15272"/>
                  </a:cubicBezTo>
                  <a:close/>
                  <a:moveTo>
                    <a:pt x="2824" y="16613"/>
                  </a:moveTo>
                  <a:cubicBezTo>
                    <a:pt x="2877" y="16667"/>
                    <a:pt x="2934" y="16695"/>
                    <a:pt x="2997" y="16695"/>
                  </a:cubicBezTo>
                  <a:cubicBezTo>
                    <a:pt x="3019" y="16695"/>
                    <a:pt x="3041" y="16692"/>
                    <a:pt x="3064" y="16685"/>
                  </a:cubicBezTo>
                  <a:cubicBezTo>
                    <a:pt x="3084" y="16685"/>
                    <a:pt x="3097" y="16678"/>
                    <a:pt x="3116" y="16672"/>
                  </a:cubicBezTo>
                  <a:lnTo>
                    <a:pt x="3116" y="16672"/>
                  </a:lnTo>
                  <a:cubicBezTo>
                    <a:pt x="3110" y="16730"/>
                    <a:pt x="3077" y="16789"/>
                    <a:pt x="3019" y="16860"/>
                  </a:cubicBezTo>
                  <a:cubicBezTo>
                    <a:pt x="2947" y="16945"/>
                    <a:pt x="2882" y="16991"/>
                    <a:pt x="2811" y="17004"/>
                  </a:cubicBezTo>
                  <a:cubicBezTo>
                    <a:pt x="2800" y="17005"/>
                    <a:pt x="2789" y="17006"/>
                    <a:pt x="2779" y="17006"/>
                  </a:cubicBezTo>
                  <a:cubicBezTo>
                    <a:pt x="2705" y="17006"/>
                    <a:pt x="2631" y="16967"/>
                    <a:pt x="2557" y="16893"/>
                  </a:cubicBezTo>
                  <a:cubicBezTo>
                    <a:pt x="2583" y="16887"/>
                    <a:pt x="2609" y="16880"/>
                    <a:pt x="2635" y="16873"/>
                  </a:cubicBezTo>
                  <a:cubicBezTo>
                    <a:pt x="2700" y="16834"/>
                    <a:pt x="2765" y="16750"/>
                    <a:pt x="2824" y="16613"/>
                  </a:cubicBezTo>
                  <a:close/>
                  <a:moveTo>
                    <a:pt x="2160" y="16620"/>
                  </a:moveTo>
                  <a:cubicBezTo>
                    <a:pt x="2173" y="16633"/>
                    <a:pt x="2186" y="16646"/>
                    <a:pt x="2199" y="16659"/>
                  </a:cubicBezTo>
                  <a:lnTo>
                    <a:pt x="2199" y="16678"/>
                  </a:lnTo>
                  <a:cubicBezTo>
                    <a:pt x="2212" y="16769"/>
                    <a:pt x="2199" y="16847"/>
                    <a:pt x="2173" y="16913"/>
                  </a:cubicBezTo>
                  <a:cubicBezTo>
                    <a:pt x="2154" y="16945"/>
                    <a:pt x="2128" y="16978"/>
                    <a:pt x="2095" y="17004"/>
                  </a:cubicBezTo>
                  <a:cubicBezTo>
                    <a:pt x="2076" y="17023"/>
                    <a:pt x="2043" y="17030"/>
                    <a:pt x="2017" y="17036"/>
                  </a:cubicBezTo>
                  <a:cubicBezTo>
                    <a:pt x="1965" y="16952"/>
                    <a:pt x="1920" y="16867"/>
                    <a:pt x="1894" y="16782"/>
                  </a:cubicBezTo>
                  <a:cubicBezTo>
                    <a:pt x="1887" y="16776"/>
                    <a:pt x="1887" y="16776"/>
                    <a:pt x="1887" y="16769"/>
                  </a:cubicBezTo>
                  <a:lnTo>
                    <a:pt x="1894" y="16769"/>
                  </a:lnTo>
                  <a:cubicBezTo>
                    <a:pt x="1916" y="16776"/>
                    <a:pt x="1939" y="16779"/>
                    <a:pt x="1962" y="16779"/>
                  </a:cubicBezTo>
                  <a:cubicBezTo>
                    <a:pt x="1985" y="16779"/>
                    <a:pt x="2007" y="16776"/>
                    <a:pt x="2030" y="16769"/>
                  </a:cubicBezTo>
                  <a:cubicBezTo>
                    <a:pt x="2076" y="16756"/>
                    <a:pt x="2108" y="16743"/>
                    <a:pt x="2128" y="16724"/>
                  </a:cubicBezTo>
                  <a:cubicBezTo>
                    <a:pt x="2160" y="16691"/>
                    <a:pt x="2173" y="16652"/>
                    <a:pt x="2160" y="16620"/>
                  </a:cubicBezTo>
                  <a:close/>
                  <a:moveTo>
                    <a:pt x="5308" y="16769"/>
                  </a:moveTo>
                  <a:cubicBezTo>
                    <a:pt x="5314" y="16789"/>
                    <a:pt x="5321" y="16815"/>
                    <a:pt x="5340" y="16847"/>
                  </a:cubicBezTo>
                  <a:cubicBezTo>
                    <a:pt x="5347" y="16867"/>
                    <a:pt x="5360" y="16887"/>
                    <a:pt x="5379" y="16906"/>
                  </a:cubicBezTo>
                  <a:cubicBezTo>
                    <a:pt x="5386" y="16913"/>
                    <a:pt x="5399" y="16919"/>
                    <a:pt x="5405" y="16926"/>
                  </a:cubicBezTo>
                  <a:cubicBezTo>
                    <a:pt x="5399" y="16932"/>
                    <a:pt x="5392" y="16945"/>
                    <a:pt x="5386" y="16958"/>
                  </a:cubicBezTo>
                  <a:cubicBezTo>
                    <a:pt x="5373" y="16978"/>
                    <a:pt x="5360" y="16991"/>
                    <a:pt x="5353" y="16997"/>
                  </a:cubicBezTo>
                  <a:cubicBezTo>
                    <a:pt x="5301" y="17043"/>
                    <a:pt x="5230" y="17069"/>
                    <a:pt x="5139" y="17069"/>
                  </a:cubicBezTo>
                  <a:cubicBezTo>
                    <a:pt x="5119" y="17069"/>
                    <a:pt x="5100" y="17069"/>
                    <a:pt x="5093" y="17062"/>
                  </a:cubicBezTo>
                  <a:cubicBezTo>
                    <a:pt x="5074" y="17056"/>
                    <a:pt x="5061" y="17043"/>
                    <a:pt x="5061" y="17023"/>
                  </a:cubicBezTo>
                  <a:cubicBezTo>
                    <a:pt x="5061" y="17010"/>
                    <a:pt x="5054" y="17004"/>
                    <a:pt x="5054" y="16997"/>
                  </a:cubicBezTo>
                  <a:cubicBezTo>
                    <a:pt x="5048" y="16991"/>
                    <a:pt x="5048" y="16991"/>
                    <a:pt x="5048" y="16991"/>
                  </a:cubicBezTo>
                  <a:lnTo>
                    <a:pt x="5048" y="16978"/>
                  </a:lnTo>
                  <a:cubicBezTo>
                    <a:pt x="5048" y="16939"/>
                    <a:pt x="5054" y="16900"/>
                    <a:pt x="5061" y="16867"/>
                  </a:cubicBezTo>
                  <a:cubicBezTo>
                    <a:pt x="5087" y="16873"/>
                    <a:pt x="5119" y="16880"/>
                    <a:pt x="5152" y="16880"/>
                  </a:cubicBezTo>
                  <a:cubicBezTo>
                    <a:pt x="5178" y="16880"/>
                    <a:pt x="5204" y="16873"/>
                    <a:pt x="5217" y="16867"/>
                  </a:cubicBezTo>
                  <a:cubicBezTo>
                    <a:pt x="5249" y="16854"/>
                    <a:pt x="5275" y="16821"/>
                    <a:pt x="5308" y="16769"/>
                  </a:cubicBezTo>
                  <a:close/>
                  <a:moveTo>
                    <a:pt x="12279" y="16812"/>
                  </a:moveTo>
                  <a:cubicBezTo>
                    <a:pt x="12267" y="16812"/>
                    <a:pt x="12256" y="16813"/>
                    <a:pt x="12247" y="16815"/>
                  </a:cubicBezTo>
                  <a:cubicBezTo>
                    <a:pt x="12241" y="16828"/>
                    <a:pt x="12247" y="16834"/>
                    <a:pt x="12254" y="16841"/>
                  </a:cubicBezTo>
                  <a:lnTo>
                    <a:pt x="12280" y="16854"/>
                  </a:lnTo>
                  <a:lnTo>
                    <a:pt x="12494" y="16906"/>
                  </a:lnTo>
                  <a:cubicBezTo>
                    <a:pt x="12586" y="16926"/>
                    <a:pt x="12651" y="16945"/>
                    <a:pt x="12696" y="16965"/>
                  </a:cubicBezTo>
                  <a:cubicBezTo>
                    <a:pt x="12722" y="16978"/>
                    <a:pt x="12761" y="16997"/>
                    <a:pt x="12813" y="17023"/>
                  </a:cubicBezTo>
                  <a:cubicBezTo>
                    <a:pt x="12859" y="17049"/>
                    <a:pt x="12898" y="17069"/>
                    <a:pt x="12930" y="17075"/>
                  </a:cubicBezTo>
                  <a:cubicBezTo>
                    <a:pt x="12956" y="17075"/>
                    <a:pt x="12969" y="17069"/>
                    <a:pt x="12976" y="17062"/>
                  </a:cubicBezTo>
                  <a:cubicBezTo>
                    <a:pt x="12982" y="17049"/>
                    <a:pt x="12982" y="17036"/>
                    <a:pt x="12969" y="17023"/>
                  </a:cubicBezTo>
                  <a:cubicBezTo>
                    <a:pt x="12963" y="17017"/>
                    <a:pt x="12950" y="17017"/>
                    <a:pt x="12930" y="17010"/>
                  </a:cubicBezTo>
                  <a:cubicBezTo>
                    <a:pt x="12898" y="16997"/>
                    <a:pt x="12865" y="16984"/>
                    <a:pt x="12826" y="16958"/>
                  </a:cubicBezTo>
                  <a:cubicBezTo>
                    <a:pt x="12768" y="16932"/>
                    <a:pt x="12735" y="16919"/>
                    <a:pt x="12716" y="16913"/>
                  </a:cubicBezTo>
                  <a:cubicBezTo>
                    <a:pt x="12670" y="16887"/>
                    <a:pt x="12592" y="16867"/>
                    <a:pt x="12488" y="16847"/>
                  </a:cubicBezTo>
                  <a:lnTo>
                    <a:pt x="12416" y="16828"/>
                  </a:lnTo>
                  <a:cubicBezTo>
                    <a:pt x="12359" y="16818"/>
                    <a:pt x="12313" y="16812"/>
                    <a:pt x="12279" y="16812"/>
                  </a:cubicBezTo>
                  <a:close/>
                  <a:moveTo>
                    <a:pt x="4092" y="16704"/>
                  </a:moveTo>
                  <a:cubicBezTo>
                    <a:pt x="4111" y="16717"/>
                    <a:pt x="4131" y="16737"/>
                    <a:pt x="4163" y="16756"/>
                  </a:cubicBezTo>
                  <a:cubicBezTo>
                    <a:pt x="4176" y="16769"/>
                    <a:pt x="4183" y="16776"/>
                    <a:pt x="4196" y="16782"/>
                  </a:cubicBezTo>
                  <a:lnTo>
                    <a:pt x="4163" y="17101"/>
                  </a:lnTo>
                  <a:cubicBezTo>
                    <a:pt x="4154" y="17103"/>
                    <a:pt x="4144" y="17103"/>
                    <a:pt x="4134" y="17103"/>
                  </a:cubicBezTo>
                  <a:cubicBezTo>
                    <a:pt x="4098" y="17103"/>
                    <a:pt x="4062" y="17093"/>
                    <a:pt x="4027" y="17062"/>
                  </a:cubicBezTo>
                  <a:cubicBezTo>
                    <a:pt x="3994" y="17036"/>
                    <a:pt x="3962" y="16997"/>
                    <a:pt x="3942" y="16945"/>
                  </a:cubicBezTo>
                  <a:cubicBezTo>
                    <a:pt x="3942" y="16932"/>
                    <a:pt x="3936" y="16926"/>
                    <a:pt x="3936" y="16919"/>
                  </a:cubicBezTo>
                  <a:cubicBezTo>
                    <a:pt x="3962" y="16906"/>
                    <a:pt x="3988" y="16887"/>
                    <a:pt x="4014" y="16860"/>
                  </a:cubicBezTo>
                  <a:cubicBezTo>
                    <a:pt x="4053" y="16815"/>
                    <a:pt x="4079" y="16763"/>
                    <a:pt x="4092" y="16704"/>
                  </a:cubicBezTo>
                  <a:close/>
                  <a:moveTo>
                    <a:pt x="3181" y="16743"/>
                  </a:moveTo>
                  <a:cubicBezTo>
                    <a:pt x="3227" y="16776"/>
                    <a:pt x="3285" y="16795"/>
                    <a:pt x="3344" y="16802"/>
                  </a:cubicBezTo>
                  <a:cubicBezTo>
                    <a:pt x="3389" y="16802"/>
                    <a:pt x="3428" y="16795"/>
                    <a:pt x="3474" y="16789"/>
                  </a:cubicBezTo>
                  <a:lnTo>
                    <a:pt x="3474" y="16802"/>
                  </a:lnTo>
                  <a:cubicBezTo>
                    <a:pt x="3467" y="16821"/>
                    <a:pt x="3467" y="16854"/>
                    <a:pt x="3461" y="16900"/>
                  </a:cubicBezTo>
                  <a:cubicBezTo>
                    <a:pt x="3454" y="16939"/>
                    <a:pt x="3441" y="16965"/>
                    <a:pt x="3428" y="16991"/>
                  </a:cubicBezTo>
                  <a:cubicBezTo>
                    <a:pt x="3409" y="17023"/>
                    <a:pt x="3363" y="17062"/>
                    <a:pt x="3298" y="17095"/>
                  </a:cubicBezTo>
                  <a:cubicBezTo>
                    <a:pt x="3240" y="17127"/>
                    <a:pt x="3194" y="17140"/>
                    <a:pt x="3162" y="17140"/>
                  </a:cubicBezTo>
                  <a:cubicBezTo>
                    <a:pt x="3110" y="17134"/>
                    <a:pt x="3058" y="17095"/>
                    <a:pt x="2999" y="17023"/>
                  </a:cubicBezTo>
                  <a:cubicBezTo>
                    <a:pt x="2993" y="17017"/>
                    <a:pt x="2986" y="17017"/>
                    <a:pt x="2986" y="17010"/>
                  </a:cubicBezTo>
                  <a:cubicBezTo>
                    <a:pt x="3012" y="16984"/>
                    <a:pt x="3038" y="16958"/>
                    <a:pt x="3064" y="16926"/>
                  </a:cubicBezTo>
                  <a:cubicBezTo>
                    <a:pt x="3097" y="16887"/>
                    <a:pt x="3136" y="16821"/>
                    <a:pt x="3181" y="16743"/>
                  </a:cubicBezTo>
                  <a:close/>
                  <a:moveTo>
                    <a:pt x="8846" y="16412"/>
                  </a:moveTo>
                  <a:cubicBezTo>
                    <a:pt x="8885" y="16431"/>
                    <a:pt x="8930" y="16483"/>
                    <a:pt x="8976" y="16555"/>
                  </a:cubicBezTo>
                  <a:lnTo>
                    <a:pt x="9009" y="16607"/>
                  </a:lnTo>
                  <a:cubicBezTo>
                    <a:pt x="9015" y="16633"/>
                    <a:pt x="9015" y="16646"/>
                    <a:pt x="9015" y="16646"/>
                  </a:cubicBezTo>
                  <a:cubicBezTo>
                    <a:pt x="9028" y="16659"/>
                    <a:pt x="9048" y="16672"/>
                    <a:pt x="9074" y="16672"/>
                  </a:cubicBezTo>
                  <a:lnTo>
                    <a:pt x="9139" y="16652"/>
                  </a:lnTo>
                  <a:cubicBezTo>
                    <a:pt x="9249" y="16613"/>
                    <a:pt x="9321" y="16581"/>
                    <a:pt x="9366" y="16548"/>
                  </a:cubicBezTo>
                  <a:cubicBezTo>
                    <a:pt x="9405" y="16522"/>
                    <a:pt x="9431" y="16509"/>
                    <a:pt x="9451" y="16509"/>
                  </a:cubicBezTo>
                  <a:cubicBezTo>
                    <a:pt x="9444" y="16529"/>
                    <a:pt x="9451" y="16548"/>
                    <a:pt x="9464" y="16561"/>
                  </a:cubicBezTo>
                  <a:lnTo>
                    <a:pt x="9477" y="16581"/>
                  </a:lnTo>
                  <a:cubicBezTo>
                    <a:pt x="9483" y="16587"/>
                    <a:pt x="9477" y="16594"/>
                    <a:pt x="9464" y="16607"/>
                  </a:cubicBezTo>
                  <a:cubicBezTo>
                    <a:pt x="9405" y="16665"/>
                    <a:pt x="9321" y="16711"/>
                    <a:pt x="9197" y="16750"/>
                  </a:cubicBezTo>
                  <a:cubicBezTo>
                    <a:pt x="9171" y="16756"/>
                    <a:pt x="9152" y="16769"/>
                    <a:pt x="9139" y="16789"/>
                  </a:cubicBezTo>
                  <a:cubicBezTo>
                    <a:pt x="9132" y="16808"/>
                    <a:pt x="9139" y="16834"/>
                    <a:pt x="9171" y="16873"/>
                  </a:cubicBezTo>
                  <a:cubicBezTo>
                    <a:pt x="9210" y="16926"/>
                    <a:pt x="9243" y="16991"/>
                    <a:pt x="9269" y="17062"/>
                  </a:cubicBezTo>
                  <a:cubicBezTo>
                    <a:pt x="9275" y="17082"/>
                    <a:pt x="9275" y="17095"/>
                    <a:pt x="9269" y="17108"/>
                  </a:cubicBezTo>
                  <a:cubicBezTo>
                    <a:pt x="9262" y="17114"/>
                    <a:pt x="9256" y="17121"/>
                    <a:pt x="9243" y="17127"/>
                  </a:cubicBezTo>
                  <a:cubicBezTo>
                    <a:pt x="9236" y="17134"/>
                    <a:pt x="9223" y="17140"/>
                    <a:pt x="9204" y="17147"/>
                  </a:cubicBezTo>
                  <a:cubicBezTo>
                    <a:pt x="9191" y="17153"/>
                    <a:pt x="9184" y="17160"/>
                    <a:pt x="9178" y="17160"/>
                  </a:cubicBezTo>
                  <a:cubicBezTo>
                    <a:pt x="9171" y="17166"/>
                    <a:pt x="9158" y="17166"/>
                    <a:pt x="9152" y="17166"/>
                  </a:cubicBezTo>
                  <a:cubicBezTo>
                    <a:pt x="9139" y="17166"/>
                    <a:pt x="9126" y="17153"/>
                    <a:pt x="9119" y="17140"/>
                  </a:cubicBezTo>
                  <a:cubicBezTo>
                    <a:pt x="9067" y="17069"/>
                    <a:pt x="9041" y="17017"/>
                    <a:pt x="9028" y="16984"/>
                  </a:cubicBezTo>
                  <a:cubicBezTo>
                    <a:pt x="9028" y="16952"/>
                    <a:pt x="9022" y="16932"/>
                    <a:pt x="9015" y="16913"/>
                  </a:cubicBezTo>
                  <a:cubicBezTo>
                    <a:pt x="9002" y="16887"/>
                    <a:pt x="8989" y="16867"/>
                    <a:pt x="8969" y="16854"/>
                  </a:cubicBezTo>
                  <a:cubicBezTo>
                    <a:pt x="8963" y="16852"/>
                    <a:pt x="8957" y="16852"/>
                    <a:pt x="8950" y="16852"/>
                  </a:cubicBezTo>
                  <a:cubicBezTo>
                    <a:pt x="8927" y="16852"/>
                    <a:pt x="8900" y="16860"/>
                    <a:pt x="8865" y="16880"/>
                  </a:cubicBezTo>
                  <a:lnTo>
                    <a:pt x="8553" y="17075"/>
                  </a:lnTo>
                  <a:lnTo>
                    <a:pt x="8508" y="17101"/>
                  </a:lnTo>
                  <a:cubicBezTo>
                    <a:pt x="8482" y="17101"/>
                    <a:pt x="8462" y="17101"/>
                    <a:pt x="8456" y="17082"/>
                  </a:cubicBezTo>
                  <a:cubicBezTo>
                    <a:pt x="8449" y="17075"/>
                    <a:pt x="8443" y="17056"/>
                    <a:pt x="8443" y="17030"/>
                  </a:cubicBezTo>
                  <a:lnTo>
                    <a:pt x="8443" y="17030"/>
                  </a:lnTo>
                  <a:cubicBezTo>
                    <a:pt x="8446" y="17031"/>
                    <a:pt x="8450" y="17032"/>
                    <a:pt x="8453" y="17032"/>
                  </a:cubicBezTo>
                  <a:cubicBezTo>
                    <a:pt x="8463" y="17032"/>
                    <a:pt x="8472" y="17026"/>
                    <a:pt x="8482" y="17017"/>
                  </a:cubicBezTo>
                  <a:cubicBezTo>
                    <a:pt x="8495" y="16997"/>
                    <a:pt x="8508" y="16991"/>
                    <a:pt x="8514" y="16984"/>
                  </a:cubicBezTo>
                  <a:lnTo>
                    <a:pt x="8579" y="16945"/>
                  </a:lnTo>
                  <a:cubicBezTo>
                    <a:pt x="8586" y="16939"/>
                    <a:pt x="8618" y="16919"/>
                    <a:pt x="8683" y="16873"/>
                  </a:cubicBezTo>
                  <a:lnTo>
                    <a:pt x="8839" y="16776"/>
                  </a:lnTo>
                  <a:cubicBezTo>
                    <a:pt x="8859" y="16763"/>
                    <a:pt x="8878" y="16750"/>
                    <a:pt x="8885" y="16730"/>
                  </a:cubicBezTo>
                  <a:cubicBezTo>
                    <a:pt x="8898" y="16704"/>
                    <a:pt x="8898" y="16672"/>
                    <a:pt x="8885" y="16652"/>
                  </a:cubicBezTo>
                  <a:cubicBezTo>
                    <a:pt x="8885" y="16639"/>
                    <a:pt x="8865" y="16620"/>
                    <a:pt x="8839" y="16574"/>
                  </a:cubicBezTo>
                  <a:cubicBezTo>
                    <a:pt x="8813" y="16542"/>
                    <a:pt x="8787" y="16503"/>
                    <a:pt x="8768" y="16457"/>
                  </a:cubicBezTo>
                  <a:cubicBezTo>
                    <a:pt x="8794" y="16431"/>
                    <a:pt x="8820" y="16418"/>
                    <a:pt x="8846" y="16412"/>
                  </a:cubicBezTo>
                  <a:close/>
                  <a:moveTo>
                    <a:pt x="9672" y="16724"/>
                  </a:moveTo>
                  <a:cubicBezTo>
                    <a:pt x="9665" y="16724"/>
                    <a:pt x="9659" y="16724"/>
                    <a:pt x="9659" y="16730"/>
                  </a:cubicBezTo>
                  <a:cubicBezTo>
                    <a:pt x="9574" y="16769"/>
                    <a:pt x="9490" y="16802"/>
                    <a:pt x="9412" y="16828"/>
                  </a:cubicBezTo>
                  <a:cubicBezTo>
                    <a:pt x="9379" y="16834"/>
                    <a:pt x="9360" y="16841"/>
                    <a:pt x="9360" y="16860"/>
                  </a:cubicBezTo>
                  <a:cubicBezTo>
                    <a:pt x="9353" y="16873"/>
                    <a:pt x="9366" y="16893"/>
                    <a:pt x="9399" y="16926"/>
                  </a:cubicBezTo>
                  <a:lnTo>
                    <a:pt x="9438" y="16997"/>
                  </a:lnTo>
                  <a:cubicBezTo>
                    <a:pt x="9457" y="17036"/>
                    <a:pt x="9490" y="17088"/>
                    <a:pt x="9529" y="17147"/>
                  </a:cubicBezTo>
                  <a:cubicBezTo>
                    <a:pt x="9555" y="17166"/>
                    <a:pt x="9568" y="17173"/>
                    <a:pt x="9574" y="17173"/>
                  </a:cubicBezTo>
                  <a:cubicBezTo>
                    <a:pt x="9581" y="17173"/>
                    <a:pt x="9594" y="17173"/>
                    <a:pt x="9600" y="17166"/>
                  </a:cubicBezTo>
                  <a:cubicBezTo>
                    <a:pt x="9607" y="17160"/>
                    <a:pt x="9613" y="17153"/>
                    <a:pt x="9613" y="17140"/>
                  </a:cubicBezTo>
                  <a:cubicBezTo>
                    <a:pt x="9613" y="17121"/>
                    <a:pt x="9607" y="17108"/>
                    <a:pt x="9594" y="17101"/>
                  </a:cubicBezTo>
                  <a:lnTo>
                    <a:pt x="9457" y="16873"/>
                  </a:lnTo>
                  <a:cubicBezTo>
                    <a:pt x="9516" y="16854"/>
                    <a:pt x="9555" y="16834"/>
                    <a:pt x="9581" y="16821"/>
                  </a:cubicBezTo>
                  <a:cubicBezTo>
                    <a:pt x="9626" y="16795"/>
                    <a:pt x="9659" y="16769"/>
                    <a:pt x="9678" y="16743"/>
                  </a:cubicBezTo>
                  <a:lnTo>
                    <a:pt x="9685" y="16730"/>
                  </a:lnTo>
                  <a:cubicBezTo>
                    <a:pt x="9685" y="16724"/>
                    <a:pt x="9678" y="16724"/>
                    <a:pt x="9672" y="16724"/>
                  </a:cubicBezTo>
                  <a:close/>
                  <a:moveTo>
                    <a:pt x="5763" y="16867"/>
                  </a:moveTo>
                  <a:lnTo>
                    <a:pt x="5523" y="17179"/>
                  </a:lnTo>
                  <a:cubicBezTo>
                    <a:pt x="5510" y="17166"/>
                    <a:pt x="5510" y="17160"/>
                    <a:pt x="5503" y="17153"/>
                  </a:cubicBezTo>
                  <a:cubicBezTo>
                    <a:pt x="5503" y="17134"/>
                    <a:pt x="5497" y="17127"/>
                    <a:pt x="5497" y="17114"/>
                  </a:cubicBezTo>
                  <a:lnTo>
                    <a:pt x="5490" y="17101"/>
                  </a:lnTo>
                  <a:lnTo>
                    <a:pt x="5484" y="17062"/>
                  </a:lnTo>
                  <a:cubicBezTo>
                    <a:pt x="5477" y="17030"/>
                    <a:pt x="5477" y="17004"/>
                    <a:pt x="5477" y="16991"/>
                  </a:cubicBezTo>
                  <a:lnTo>
                    <a:pt x="5490" y="16958"/>
                  </a:lnTo>
                  <a:lnTo>
                    <a:pt x="5503" y="16958"/>
                  </a:lnTo>
                  <a:cubicBezTo>
                    <a:pt x="5511" y="16960"/>
                    <a:pt x="5520" y="16960"/>
                    <a:pt x="5530" y="16960"/>
                  </a:cubicBezTo>
                  <a:cubicBezTo>
                    <a:pt x="5559" y="16960"/>
                    <a:pt x="5594" y="16953"/>
                    <a:pt x="5633" y="16939"/>
                  </a:cubicBezTo>
                  <a:cubicBezTo>
                    <a:pt x="5666" y="16926"/>
                    <a:pt x="5698" y="16913"/>
                    <a:pt x="5731" y="16887"/>
                  </a:cubicBezTo>
                  <a:cubicBezTo>
                    <a:pt x="5744" y="16880"/>
                    <a:pt x="5750" y="16873"/>
                    <a:pt x="5763" y="16867"/>
                  </a:cubicBezTo>
                  <a:close/>
                  <a:moveTo>
                    <a:pt x="4358" y="16503"/>
                  </a:moveTo>
                  <a:cubicBezTo>
                    <a:pt x="4365" y="16516"/>
                    <a:pt x="4378" y="16529"/>
                    <a:pt x="4391" y="16542"/>
                  </a:cubicBezTo>
                  <a:lnTo>
                    <a:pt x="4404" y="16561"/>
                  </a:lnTo>
                  <a:lnTo>
                    <a:pt x="4436" y="16574"/>
                  </a:lnTo>
                  <a:lnTo>
                    <a:pt x="4475" y="16587"/>
                  </a:lnTo>
                  <a:lnTo>
                    <a:pt x="4599" y="16613"/>
                  </a:lnTo>
                  <a:cubicBezTo>
                    <a:pt x="4641" y="16621"/>
                    <a:pt x="4674" y="16624"/>
                    <a:pt x="4699" y="16624"/>
                  </a:cubicBezTo>
                  <a:cubicBezTo>
                    <a:pt x="4717" y="16624"/>
                    <a:pt x="4731" y="16623"/>
                    <a:pt x="4742" y="16620"/>
                  </a:cubicBezTo>
                  <a:lnTo>
                    <a:pt x="4905" y="16613"/>
                  </a:lnTo>
                  <a:lnTo>
                    <a:pt x="4905" y="16613"/>
                  </a:lnTo>
                  <a:cubicBezTo>
                    <a:pt x="4872" y="16808"/>
                    <a:pt x="4846" y="17010"/>
                    <a:pt x="4840" y="17205"/>
                  </a:cubicBezTo>
                  <a:lnTo>
                    <a:pt x="4827" y="17205"/>
                  </a:lnTo>
                  <a:lnTo>
                    <a:pt x="4762" y="17212"/>
                  </a:lnTo>
                  <a:lnTo>
                    <a:pt x="4547" y="17212"/>
                  </a:lnTo>
                  <a:lnTo>
                    <a:pt x="4469" y="17186"/>
                  </a:lnTo>
                  <a:cubicBezTo>
                    <a:pt x="4423" y="17166"/>
                    <a:pt x="4391" y="17153"/>
                    <a:pt x="4371" y="17140"/>
                  </a:cubicBezTo>
                  <a:lnTo>
                    <a:pt x="4345" y="17114"/>
                  </a:lnTo>
                  <a:lnTo>
                    <a:pt x="4319" y="17049"/>
                  </a:lnTo>
                  <a:lnTo>
                    <a:pt x="4358" y="16503"/>
                  </a:lnTo>
                  <a:close/>
                  <a:moveTo>
                    <a:pt x="3539" y="16873"/>
                  </a:moveTo>
                  <a:cubicBezTo>
                    <a:pt x="3578" y="16913"/>
                    <a:pt x="3630" y="16939"/>
                    <a:pt x="3689" y="16952"/>
                  </a:cubicBezTo>
                  <a:cubicBezTo>
                    <a:pt x="3718" y="16961"/>
                    <a:pt x="3747" y="16966"/>
                    <a:pt x="3776" y="16966"/>
                  </a:cubicBezTo>
                  <a:cubicBezTo>
                    <a:pt x="3806" y="16966"/>
                    <a:pt x="3835" y="16961"/>
                    <a:pt x="3864" y="16952"/>
                  </a:cubicBezTo>
                  <a:lnTo>
                    <a:pt x="3864" y="16965"/>
                  </a:lnTo>
                  <a:cubicBezTo>
                    <a:pt x="3877" y="17049"/>
                    <a:pt x="3851" y="17127"/>
                    <a:pt x="3780" y="17186"/>
                  </a:cubicBezTo>
                  <a:cubicBezTo>
                    <a:pt x="3773" y="17186"/>
                    <a:pt x="3767" y="17192"/>
                    <a:pt x="3760" y="17199"/>
                  </a:cubicBezTo>
                  <a:cubicBezTo>
                    <a:pt x="3754" y="17199"/>
                    <a:pt x="3747" y="17199"/>
                    <a:pt x="3741" y="17205"/>
                  </a:cubicBezTo>
                  <a:cubicBezTo>
                    <a:pt x="3734" y="17205"/>
                    <a:pt x="3734" y="17212"/>
                    <a:pt x="3734" y="17218"/>
                  </a:cubicBezTo>
                  <a:cubicBezTo>
                    <a:pt x="3689" y="17238"/>
                    <a:pt x="3645" y="17247"/>
                    <a:pt x="3597" y="17247"/>
                  </a:cubicBezTo>
                  <a:cubicBezTo>
                    <a:pt x="3582" y="17247"/>
                    <a:pt x="3567" y="17246"/>
                    <a:pt x="3552" y="17244"/>
                  </a:cubicBezTo>
                  <a:cubicBezTo>
                    <a:pt x="3480" y="17231"/>
                    <a:pt x="3435" y="17199"/>
                    <a:pt x="3422" y="17153"/>
                  </a:cubicBezTo>
                  <a:cubicBezTo>
                    <a:pt x="3415" y="17140"/>
                    <a:pt x="3409" y="17127"/>
                    <a:pt x="3409" y="17121"/>
                  </a:cubicBezTo>
                  <a:cubicBezTo>
                    <a:pt x="3409" y="17114"/>
                    <a:pt x="3415" y="17108"/>
                    <a:pt x="3422" y="17108"/>
                  </a:cubicBezTo>
                  <a:cubicBezTo>
                    <a:pt x="3461" y="17075"/>
                    <a:pt x="3493" y="17043"/>
                    <a:pt x="3513" y="17010"/>
                  </a:cubicBezTo>
                  <a:cubicBezTo>
                    <a:pt x="3526" y="16984"/>
                    <a:pt x="3532" y="16939"/>
                    <a:pt x="3539" y="16873"/>
                  </a:cubicBezTo>
                  <a:close/>
                  <a:moveTo>
                    <a:pt x="2264" y="16776"/>
                  </a:moveTo>
                  <a:cubicBezTo>
                    <a:pt x="2297" y="16828"/>
                    <a:pt x="2355" y="16867"/>
                    <a:pt x="2446" y="16880"/>
                  </a:cubicBezTo>
                  <a:lnTo>
                    <a:pt x="2472" y="16887"/>
                  </a:lnTo>
                  <a:cubicBezTo>
                    <a:pt x="2472" y="16900"/>
                    <a:pt x="2472" y="16913"/>
                    <a:pt x="2472" y="16926"/>
                  </a:cubicBezTo>
                  <a:cubicBezTo>
                    <a:pt x="2479" y="17030"/>
                    <a:pt x="2440" y="17114"/>
                    <a:pt x="2362" y="17179"/>
                  </a:cubicBezTo>
                  <a:cubicBezTo>
                    <a:pt x="2310" y="17225"/>
                    <a:pt x="2245" y="17251"/>
                    <a:pt x="2180" y="17251"/>
                  </a:cubicBezTo>
                  <a:cubicBezTo>
                    <a:pt x="2128" y="17192"/>
                    <a:pt x="2089" y="17140"/>
                    <a:pt x="2050" y="17088"/>
                  </a:cubicBezTo>
                  <a:cubicBezTo>
                    <a:pt x="2102" y="17075"/>
                    <a:pt x="2154" y="17043"/>
                    <a:pt x="2193" y="16997"/>
                  </a:cubicBezTo>
                  <a:cubicBezTo>
                    <a:pt x="2238" y="16939"/>
                    <a:pt x="2264" y="16867"/>
                    <a:pt x="2264" y="16776"/>
                  </a:cubicBezTo>
                  <a:close/>
                  <a:moveTo>
                    <a:pt x="2550" y="16984"/>
                  </a:moveTo>
                  <a:cubicBezTo>
                    <a:pt x="2596" y="17030"/>
                    <a:pt x="2648" y="17056"/>
                    <a:pt x="2713" y="17069"/>
                  </a:cubicBezTo>
                  <a:cubicBezTo>
                    <a:pt x="2740" y="17074"/>
                    <a:pt x="2766" y="17077"/>
                    <a:pt x="2791" y="17077"/>
                  </a:cubicBezTo>
                  <a:cubicBezTo>
                    <a:pt x="2827" y="17077"/>
                    <a:pt x="2861" y="17071"/>
                    <a:pt x="2895" y="17056"/>
                  </a:cubicBezTo>
                  <a:lnTo>
                    <a:pt x="2895" y="17075"/>
                  </a:lnTo>
                  <a:cubicBezTo>
                    <a:pt x="2902" y="17127"/>
                    <a:pt x="2882" y="17166"/>
                    <a:pt x="2850" y="17205"/>
                  </a:cubicBezTo>
                  <a:cubicBezTo>
                    <a:pt x="2811" y="17244"/>
                    <a:pt x="2772" y="17270"/>
                    <a:pt x="2719" y="17277"/>
                  </a:cubicBezTo>
                  <a:cubicBezTo>
                    <a:pt x="2707" y="17278"/>
                    <a:pt x="2695" y="17279"/>
                    <a:pt x="2684" y="17279"/>
                  </a:cubicBezTo>
                  <a:cubicBezTo>
                    <a:pt x="2602" y="17279"/>
                    <a:pt x="2534" y="17240"/>
                    <a:pt x="2466" y="17166"/>
                  </a:cubicBezTo>
                  <a:cubicBezTo>
                    <a:pt x="2466" y="17160"/>
                    <a:pt x="2466" y="17160"/>
                    <a:pt x="2459" y="17160"/>
                  </a:cubicBezTo>
                  <a:cubicBezTo>
                    <a:pt x="2505" y="17108"/>
                    <a:pt x="2537" y="17043"/>
                    <a:pt x="2550" y="16984"/>
                  </a:cubicBezTo>
                  <a:close/>
                  <a:moveTo>
                    <a:pt x="8882" y="16274"/>
                  </a:moveTo>
                  <a:cubicBezTo>
                    <a:pt x="8866" y="16274"/>
                    <a:pt x="8848" y="16279"/>
                    <a:pt x="8826" y="16288"/>
                  </a:cubicBezTo>
                  <a:cubicBezTo>
                    <a:pt x="8781" y="16314"/>
                    <a:pt x="8748" y="16334"/>
                    <a:pt x="8722" y="16347"/>
                  </a:cubicBezTo>
                  <a:cubicBezTo>
                    <a:pt x="8690" y="16353"/>
                    <a:pt x="8670" y="16366"/>
                    <a:pt x="8670" y="16373"/>
                  </a:cubicBezTo>
                  <a:cubicBezTo>
                    <a:pt x="8651" y="16392"/>
                    <a:pt x="8657" y="16418"/>
                    <a:pt x="8677" y="16457"/>
                  </a:cubicBezTo>
                  <a:lnTo>
                    <a:pt x="8807" y="16685"/>
                  </a:lnTo>
                  <a:lnTo>
                    <a:pt x="8410" y="16952"/>
                  </a:lnTo>
                  <a:cubicBezTo>
                    <a:pt x="8371" y="16971"/>
                    <a:pt x="8352" y="16997"/>
                    <a:pt x="8345" y="17023"/>
                  </a:cubicBezTo>
                  <a:cubicBezTo>
                    <a:pt x="8339" y="17056"/>
                    <a:pt x="8358" y="17101"/>
                    <a:pt x="8410" y="17153"/>
                  </a:cubicBezTo>
                  <a:cubicBezTo>
                    <a:pt x="8446" y="17184"/>
                    <a:pt x="8474" y="17203"/>
                    <a:pt x="8500" y="17203"/>
                  </a:cubicBezTo>
                  <a:cubicBezTo>
                    <a:pt x="8507" y="17203"/>
                    <a:pt x="8514" y="17201"/>
                    <a:pt x="8521" y="17199"/>
                  </a:cubicBezTo>
                  <a:cubicBezTo>
                    <a:pt x="8527" y="17199"/>
                    <a:pt x="8547" y="17186"/>
                    <a:pt x="8573" y="17166"/>
                  </a:cubicBezTo>
                  <a:cubicBezTo>
                    <a:pt x="8599" y="17147"/>
                    <a:pt x="8631" y="17127"/>
                    <a:pt x="8683" y="17101"/>
                  </a:cubicBezTo>
                  <a:lnTo>
                    <a:pt x="8891" y="16978"/>
                  </a:lnTo>
                  <a:cubicBezTo>
                    <a:pt x="8911" y="16971"/>
                    <a:pt x="8917" y="16971"/>
                    <a:pt x="8924" y="16971"/>
                  </a:cubicBezTo>
                  <a:cubicBezTo>
                    <a:pt x="8937" y="16971"/>
                    <a:pt x="8943" y="16991"/>
                    <a:pt x="8943" y="17017"/>
                  </a:cubicBezTo>
                  <a:cubicBezTo>
                    <a:pt x="8950" y="17069"/>
                    <a:pt x="8989" y="17134"/>
                    <a:pt x="9054" y="17231"/>
                  </a:cubicBezTo>
                  <a:cubicBezTo>
                    <a:pt x="9087" y="17264"/>
                    <a:pt x="9106" y="17283"/>
                    <a:pt x="9132" y="17283"/>
                  </a:cubicBezTo>
                  <a:cubicBezTo>
                    <a:pt x="9145" y="17283"/>
                    <a:pt x="9165" y="17283"/>
                    <a:pt x="9184" y="17270"/>
                  </a:cubicBezTo>
                  <a:cubicBezTo>
                    <a:pt x="9191" y="17264"/>
                    <a:pt x="9210" y="17257"/>
                    <a:pt x="9230" y="17244"/>
                  </a:cubicBezTo>
                  <a:cubicBezTo>
                    <a:pt x="9249" y="17231"/>
                    <a:pt x="9275" y="17225"/>
                    <a:pt x="9314" y="17212"/>
                  </a:cubicBezTo>
                  <a:cubicBezTo>
                    <a:pt x="9347" y="17199"/>
                    <a:pt x="9366" y="17179"/>
                    <a:pt x="9379" y="17160"/>
                  </a:cubicBezTo>
                  <a:cubicBezTo>
                    <a:pt x="9379" y="17147"/>
                    <a:pt x="9379" y="17121"/>
                    <a:pt x="9366" y="17082"/>
                  </a:cubicBezTo>
                  <a:lnTo>
                    <a:pt x="9340" y="16991"/>
                  </a:lnTo>
                  <a:cubicBezTo>
                    <a:pt x="9321" y="16926"/>
                    <a:pt x="9295" y="16873"/>
                    <a:pt x="9269" y="16828"/>
                  </a:cubicBezTo>
                  <a:cubicBezTo>
                    <a:pt x="9360" y="16795"/>
                    <a:pt x="9425" y="16763"/>
                    <a:pt x="9464" y="16730"/>
                  </a:cubicBezTo>
                  <a:cubicBezTo>
                    <a:pt x="9496" y="16704"/>
                    <a:pt x="9522" y="16685"/>
                    <a:pt x="9542" y="16678"/>
                  </a:cubicBezTo>
                  <a:lnTo>
                    <a:pt x="9574" y="16659"/>
                  </a:lnTo>
                  <a:cubicBezTo>
                    <a:pt x="9581" y="16652"/>
                    <a:pt x="9594" y="16646"/>
                    <a:pt x="9594" y="16633"/>
                  </a:cubicBezTo>
                  <a:cubicBezTo>
                    <a:pt x="9607" y="16620"/>
                    <a:pt x="9607" y="16600"/>
                    <a:pt x="9594" y="16568"/>
                  </a:cubicBezTo>
                  <a:lnTo>
                    <a:pt x="9561" y="16509"/>
                  </a:lnTo>
                  <a:cubicBezTo>
                    <a:pt x="9548" y="16483"/>
                    <a:pt x="9542" y="16464"/>
                    <a:pt x="9535" y="16444"/>
                  </a:cubicBezTo>
                  <a:cubicBezTo>
                    <a:pt x="9522" y="16425"/>
                    <a:pt x="9509" y="16405"/>
                    <a:pt x="9490" y="16399"/>
                  </a:cubicBezTo>
                  <a:cubicBezTo>
                    <a:pt x="9480" y="16392"/>
                    <a:pt x="9469" y="16389"/>
                    <a:pt x="9456" y="16389"/>
                  </a:cubicBezTo>
                  <a:cubicBezTo>
                    <a:pt x="9443" y="16389"/>
                    <a:pt x="9428" y="16392"/>
                    <a:pt x="9412" y="16399"/>
                  </a:cubicBezTo>
                  <a:cubicBezTo>
                    <a:pt x="9399" y="16405"/>
                    <a:pt x="9379" y="16418"/>
                    <a:pt x="9347" y="16444"/>
                  </a:cubicBezTo>
                  <a:cubicBezTo>
                    <a:pt x="9275" y="16496"/>
                    <a:pt x="9191" y="16535"/>
                    <a:pt x="9100" y="16548"/>
                  </a:cubicBezTo>
                  <a:cubicBezTo>
                    <a:pt x="9087" y="16522"/>
                    <a:pt x="9067" y="16490"/>
                    <a:pt x="9028" y="16451"/>
                  </a:cubicBezTo>
                  <a:cubicBezTo>
                    <a:pt x="8989" y="16412"/>
                    <a:pt x="8969" y="16379"/>
                    <a:pt x="8956" y="16353"/>
                  </a:cubicBezTo>
                  <a:lnTo>
                    <a:pt x="8930" y="16295"/>
                  </a:lnTo>
                  <a:cubicBezTo>
                    <a:pt x="8917" y="16281"/>
                    <a:pt x="8901" y="16274"/>
                    <a:pt x="8882" y="16274"/>
                  </a:cubicBezTo>
                  <a:close/>
                  <a:moveTo>
                    <a:pt x="8849" y="17079"/>
                  </a:moveTo>
                  <a:cubicBezTo>
                    <a:pt x="8839" y="17079"/>
                    <a:pt x="8826" y="17086"/>
                    <a:pt x="8807" y="17101"/>
                  </a:cubicBezTo>
                  <a:cubicBezTo>
                    <a:pt x="8742" y="17160"/>
                    <a:pt x="8670" y="17212"/>
                    <a:pt x="8592" y="17251"/>
                  </a:cubicBezTo>
                  <a:cubicBezTo>
                    <a:pt x="8560" y="17270"/>
                    <a:pt x="8540" y="17290"/>
                    <a:pt x="8547" y="17309"/>
                  </a:cubicBezTo>
                  <a:cubicBezTo>
                    <a:pt x="8552" y="17310"/>
                    <a:pt x="8558" y="17311"/>
                    <a:pt x="8564" y="17311"/>
                  </a:cubicBezTo>
                  <a:cubicBezTo>
                    <a:pt x="8593" y="17311"/>
                    <a:pt x="8627" y="17297"/>
                    <a:pt x="8670" y="17270"/>
                  </a:cubicBezTo>
                  <a:lnTo>
                    <a:pt x="8833" y="17166"/>
                  </a:lnTo>
                  <a:lnTo>
                    <a:pt x="8917" y="17303"/>
                  </a:lnTo>
                  <a:cubicBezTo>
                    <a:pt x="8930" y="17322"/>
                    <a:pt x="8943" y="17335"/>
                    <a:pt x="8956" y="17342"/>
                  </a:cubicBezTo>
                  <a:cubicBezTo>
                    <a:pt x="8966" y="17346"/>
                    <a:pt x="8973" y="17349"/>
                    <a:pt x="8980" y="17349"/>
                  </a:cubicBezTo>
                  <a:cubicBezTo>
                    <a:pt x="8991" y="17349"/>
                    <a:pt x="8998" y="17341"/>
                    <a:pt x="9002" y="17329"/>
                  </a:cubicBezTo>
                  <a:cubicBezTo>
                    <a:pt x="9009" y="17316"/>
                    <a:pt x="9002" y="17296"/>
                    <a:pt x="8982" y="17277"/>
                  </a:cubicBezTo>
                  <a:cubicBezTo>
                    <a:pt x="8937" y="17225"/>
                    <a:pt x="8904" y="17173"/>
                    <a:pt x="8885" y="17114"/>
                  </a:cubicBezTo>
                  <a:cubicBezTo>
                    <a:pt x="8878" y="17095"/>
                    <a:pt x="8872" y="17088"/>
                    <a:pt x="8859" y="17082"/>
                  </a:cubicBezTo>
                  <a:cubicBezTo>
                    <a:pt x="8856" y="17080"/>
                    <a:pt x="8852" y="17079"/>
                    <a:pt x="8849" y="17079"/>
                  </a:cubicBezTo>
                  <a:close/>
                  <a:moveTo>
                    <a:pt x="3923" y="17075"/>
                  </a:moveTo>
                  <a:cubicBezTo>
                    <a:pt x="3981" y="17153"/>
                    <a:pt x="4059" y="17186"/>
                    <a:pt x="4150" y="17192"/>
                  </a:cubicBezTo>
                  <a:lnTo>
                    <a:pt x="4137" y="17335"/>
                  </a:lnTo>
                  <a:cubicBezTo>
                    <a:pt x="4111" y="17348"/>
                    <a:pt x="4079" y="17355"/>
                    <a:pt x="4040" y="17361"/>
                  </a:cubicBezTo>
                  <a:cubicBezTo>
                    <a:pt x="3994" y="17361"/>
                    <a:pt x="3949" y="17348"/>
                    <a:pt x="3910" y="17329"/>
                  </a:cubicBezTo>
                  <a:cubicBezTo>
                    <a:pt x="3884" y="17309"/>
                    <a:pt x="3858" y="17290"/>
                    <a:pt x="3832" y="17257"/>
                  </a:cubicBezTo>
                  <a:cubicBezTo>
                    <a:pt x="3825" y="17251"/>
                    <a:pt x="3825" y="17244"/>
                    <a:pt x="3825" y="17244"/>
                  </a:cubicBezTo>
                  <a:cubicBezTo>
                    <a:pt x="3832" y="17238"/>
                    <a:pt x="3838" y="17231"/>
                    <a:pt x="3845" y="17218"/>
                  </a:cubicBezTo>
                  <a:cubicBezTo>
                    <a:pt x="3884" y="17179"/>
                    <a:pt x="3910" y="17134"/>
                    <a:pt x="3923" y="17075"/>
                  </a:cubicBezTo>
                  <a:close/>
                  <a:moveTo>
                    <a:pt x="5392" y="17075"/>
                  </a:moveTo>
                  <a:cubicBezTo>
                    <a:pt x="5392" y="17088"/>
                    <a:pt x="5392" y="17114"/>
                    <a:pt x="5399" y="17140"/>
                  </a:cubicBezTo>
                  <a:lnTo>
                    <a:pt x="5405" y="17166"/>
                  </a:lnTo>
                  <a:cubicBezTo>
                    <a:pt x="5405" y="17179"/>
                    <a:pt x="5405" y="17199"/>
                    <a:pt x="5412" y="17212"/>
                  </a:cubicBezTo>
                  <a:cubicBezTo>
                    <a:pt x="5419" y="17225"/>
                    <a:pt x="5432" y="17238"/>
                    <a:pt x="5451" y="17257"/>
                  </a:cubicBezTo>
                  <a:lnTo>
                    <a:pt x="5366" y="17368"/>
                  </a:lnTo>
                  <a:cubicBezTo>
                    <a:pt x="5353" y="17348"/>
                    <a:pt x="5340" y="17316"/>
                    <a:pt x="5334" y="17283"/>
                  </a:cubicBezTo>
                  <a:cubicBezTo>
                    <a:pt x="5327" y="17257"/>
                    <a:pt x="5327" y="17212"/>
                    <a:pt x="5327" y="17153"/>
                  </a:cubicBezTo>
                  <a:cubicBezTo>
                    <a:pt x="5327" y="17140"/>
                    <a:pt x="5321" y="17127"/>
                    <a:pt x="5321" y="17114"/>
                  </a:cubicBezTo>
                  <a:lnTo>
                    <a:pt x="5327" y="17114"/>
                  </a:lnTo>
                  <a:cubicBezTo>
                    <a:pt x="5353" y="17108"/>
                    <a:pt x="5366" y="17095"/>
                    <a:pt x="5379" y="17082"/>
                  </a:cubicBezTo>
                  <a:lnTo>
                    <a:pt x="5392" y="17075"/>
                  </a:lnTo>
                  <a:close/>
                  <a:moveTo>
                    <a:pt x="5035" y="17114"/>
                  </a:moveTo>
                  <a:cubicBezTo>
                    <a:pt x="5041" y="17121"/>
                    <a:pt x="5048" y="17127"/>
                    <a:pt x="5061" y="17134"/>
                  </a:cubicBezTo>
                  <a:cubicBezTo>
                    <a:pt x="5074" y="17140"/>
                    <a:pt x="5093" y="17147"/>
                    <a:pt x="5126" y="17153"/>
                  </a:cubicBezTo>
                  <a:cubicBezTo>
                    <a:pt x="5178" y="17153"/>
                    <a:pt x="5210" y="17147"/>
                    <a:pt x="5236" y="17140"/>
                  </a:cubicBezTo>
                  <a:lnTo>
                    <a:pt x="5243" y="17140"/>
                  </a:lnTo>
                  <a:cubicBezTo>
                    <a:pt x="5236" y="17153"/>
                    <a:pt x="5230" y="17166"/>
                    <a:pt x="5230" y="17179"/>
                  </a:cubicBezTo>
                  <a:cubicBezTo>
                    <a:pt x="5230" y="17192"/>
                    <a:pt x="5230" y="17212"/>
                    <a:pt x="5236" y="17238"/>
                  </a:cubicBezTo>
                  <a:cubicBezTo>
                    <a:pt x="5236" y="17264"/>
                    <a:pt x="5230" y="17283"/>
                    <a:pt x="5230" y="17303"/>
                  </a:cubicBezTo>
                  <a:cubicBezTo>
                    <a:pt x="5217" y="17342"/>
                    <a:pt x="5191" y="17368"/>
                    <a:pt x="5145" y="17387"/>
                  </a:cubicBezTo>
                  <a:cubicBezTo>
                    <a:pt x="5132" y="17392"/>
                    <a:pt x="5118" y="17394"/>
                    <a:pt x="5104" y="17394"/>
                  </a:cubicBezTo>
                  <a:cubicBezTo>
                    <a:pt x="5079" y="17394"/>
                    <a:pt x="5056" y="17387"/>
                    <a:pt x="5035" y="17374"/>
                  </a:cubicBezTo>
                  <a:cubicBezTo>
                    <a:pt x="5022" y="17368"/>
                    <a:pt x="5015" y="17361"/>
                    <a:pt x="5009" y="17361"/>
                  </a:cubicBezTo>
                  <a:cubicBezTo>
                    <a:pt x="5015" y="17283"/>
                    <a:pt x="5022" y="17199"/>
                    <a:pt x="5035" y="17114"/>
                  </a:cubicBezTo>
                  <a:close/>
                  <a:moveTo>
                    <a:pt x="11590" y="16443"/>
                  </a:moveTo>
                  <a:cubicBezTo>
                    <a:pt x="11783" y="16443"/>
                    <a:pt x="11940" y="16457"/>
                    <a:pt x="12065" y="16490"/>
                  </a:cubicBezTo>
                  <a:cubicBezTo>
                    <a:pt x="12169" y="16516"/>
                    <a:pt x="12293" y="16568"/>
                    <a:pt x="12442" y="16633"/>
                  </a:cubicBezTo>
                  <a:cubicBezTo>
                    <a:pt x="12651" y="16737"/>
                    <a:pt x="12774" y="16789"/>
                    <a:pt x="12820" y="16808"/>
                  </a:cubicBezTo>
                  <a:lnTo>
                    <a:pt x="12969" y="16867"/>
                  </a:lnTo>
                  <a:cubicBezTo>
                    <a:pt x="13002" y="16873"/>
                    <a:pt x="13021" y="16880"/>
                    <a:pt x="13041" y="16880"/>
                  </a:cubicBezTo>
                  <a:cubicBezTo>
                    <a:pt x="13112" y="16932"/>
                    <a:pt x="13164" y="17004"/>
                    <a:pt x="13190" y="17114"/>
                  </a:cubicBezTo>
                  <a:cubicBezTo>
                    <a:pt x="13210" y="17179"/>
                    <a:pt x="13229" y="17283"/>
                    <a:pt x="13236" y="17420"/>
                  </a:cubicBezTo>
                  <a:lnTo>
                    <a:pt x="13060" y="17290"/>
                  </a:lnTo>
                  <a:cubicBezTo>
                    <a:pt x="12995" y="17244"/>
                    <a:pt x="12937" y="17205"/>
                    <a:pt x="12885" y="17173"/>
                  </a:cubicBezTo>
                  <a:cubicBezTo>
                    <a:pt x="12833" y="17147"/>
                    <a:pt x="12768" y="17121"/>
                    <a:pt x="12677" y="17088"/>
                  </a:cubicBezTo>
                  <a:cubicBezTo>
                    <a:pt x="12468" y="17030"/>
                    <a:pt x="12241" y="16958"/>
                    <a:pt x="11987" y="16893"/>
                  </a:cubicBezTo>
                  <a:cubicBezTo>
                    <a:pt x="11818" y="16847"/>
                    <a:pt x="11708" y="16821"/>
                    <a:pt x="11655" y="16815"/>
                  </a:cubicBezTo>
                  <a:cubicBezTo>
                    <a:pt x="11590" y="16808"/>
                    <a:pt x="11486" y="16802"/>
                    <a:pt x="11350" y="16789"/>
                  </a:cubicBezTo>
                  <a:lnTo>
                    <a:pt x="10986" y="16763"/>
                  </a:lnTo>
                  <a:lnTo>
                    <a:pt x="10940" y="16763"/>
                  </a:lnTo>
                  <a:cubicBezTo>
                    <a:pt x="10921" y="16659"/>
                    <a:pt x="10895" y="16548"/>
                    <a:pt x="10856" y="16444"/>
                  </a:cubicBezTo>
                  <a:lnTo>
                    <a:pt x="10869" y="16444"/>
                  </a:lnTo>
                  <a:cubicBezTo>
                    <a:pt x="10904" y="16450"/>
                    <a:pt x="10961" y="16452"/>
                    <a:pt x="11038" y="16452"/>
                  </a:cubicBezTo>
                  <a:cubicBezTo>
                    <a:pt x="11144" y="16452"/>
                    <a:pt x="11289" y="16448"/>
                    <a:pt x="11473" y="16444"/>
                  </a:cubicBezTo>
                  <a:cubicBezTo>
                    <a:pt x="11513" y="16443"/>
                    <a:pt x="11552" y="16443"/>
                    <a:pt x="11590" y="16443"/>
                  </a:cubicBezTo>
                  <a:close/>
                  <a:moveTo>
                    <a:pt x="2980" y="17114"/>
                  </a:moveTo>
                  <a:cubicBezTo>
                    <a:pt x="3019" y="17175"/>
                    <a:pt x="3077" y="17208"/>
                    <a:pt x="3154" y="17208"/>
                  </a:cubicBezTo>
                  <a:cubicBezTo>
                    <a:pt x="3167" y="17208"/>
                    <a:pt x="3180" y="17207"/>
                    <a:pt x="3194" y="17205"/>
                  </a:cubicBezTo>
                  <a:cubicBezTo>
                    <a:pt x="3233" y="17205"/>
                    <a:pt x="3272" y="17192"/>
                    <a:pt x="3311" y="17179"/>
                  </a:cubicBezTo>
                  <a:lnTo>
                    <a:pt x="3311" y="17199"/>
                  </a:lnTo>
                  <a:cubicBezTo>
                    <a:pt x="3318" y="17251"/>
                    <a:pt x="3305" y="17303"/>
                    <a:pt x="3266" y="17348"/>
                  </a:cubicBezTo>
                  <a:cubicBezTo>
                    <a:pt x="3240" y="17394"/>
                    <a:pt x="3194" y="17426"/>
                    <a:pt x="3149" y="17446"/>
                  </a:cubicBezTo>
                  <a:cubicBezTo>
                    <a:pt x="3125" y="17452"/>
                    <a:pt x="3102" y="17455"/>
                    <a:pt x="3078" y="17455"/>
                  </a:cubicBezTo>
                  <a:cubicBezTo>
                    <a:pt x="3049" y="17455"/>
                    <a:pt x="3018" y="17450"/>
                    <a:pt x="2986" y="17439"/>
                  </a:cubicBezTo>
                  <a:cubicBezTo>
                    <a:pt x="2934" y="17420"/>
                    <a:pt x="2895" y="17394"/>
                    <a:pt x="2863" y="17348"/>
                  </a:cubicBezTo>
                  <a:cubicBezTo>
                    <a:pt x="2850" y="17335"/>
                    <a:pt x="2843" y="17322"/>
                    <a:pt x="2837" y="17316"/>
                  </a:cubicBezTo>
                  <a:cubicBezTo>
                    <a:pt x="2915" y="17277"/>
                    <a:pt x="2960" y="17205"/>
                    <a:pt x="2980" y="17114"/>
                  </a:cubicBezTo>
                  <a:close/>
                  <a:moveTo>
                    <a:pt x="2407" y="17212"/>
                  </a:moveTo>
                  <a:cubicBezTo>
                    <a:pt x="2414" y="17225"/>
                    <a:pt x="2420" y="17238"/>
                    <a:pt x="2427" y="17257"/>
                  </a:cubicBezTo>
                  <a:cubicBezTo>
                    <a:pt x="2459" y="17296"/>
                    <a:pt x="2472" y="17342"/>
                    <a:pt x="2466" y="17387"/>
                  </a:cubicBezTo>
                  <a:cubicBezTo>
                    <a:pt x="2459" y="17426"/>
                    <a:pt x="2446" y="17459"/>
                    <a:pt x="2420" y="17485"/>
                  </a:cubicBezTo>
                  <a:cubicBezTo>
                    <a:pt x="2375" y="17446"/>
                    <a:pt x="2329" y="17407"/>
                    <a:pt x="2277" y="17361"/>
                  </a:cubicBezTo>
                  <a:cubicBezTo>
                    <a:pt x="2264" y="17342"/>
                    <a:pt x="2245" y="17322"/>
                    <a:pt x="2225" y="17309"/>
                  </a:cubicBezTo>
                  <a:cubicBezTo>
                    <a:pt x="2238" y="17303"/>
                    <a:pt x="2245" y="17303"/>
                    <a:pt x="2258" y="17303"/>
                  </a:cubicBezTo>
                  <a:cubicBezTo>
                    <a:pt x="2316" y="17283"/>
                    <a:pt x="2362" y="17251"/>
                    <a:pt x="2407" y="17212"/>
                  </a:cubicBezTo>
                  <a:close/>
                  <a:moveTo>
                    <a:pt x="8924" y="16129"/>
                  </a:moveTo>
                  <a:cubicBezTo>
                    <a:pt x="8949" y="16129"/>
                    <a:pt x="8971" y="16134"/>
                    <a:pt x="8989" y="16139"/>
                  </a:cubicBezTo>
                  <a:lnTo>
                    <a:pt x="9054" y="16165"/>
                  </a:lnTo>
                  <a:cubicBezTo>
                    <a:pt x="9087" y="16178"/>
                    <a:pt x="9152" y="16184"/>
                    <a:pt x="9262" y="16191"/>
                  </a:cubicBezTo>
                  <a:cubicBezTo>
                    <a:pt x="9379" y="16204"/>
                    <a:pt x="9490" y="16236"/>
                    <a:pt x="9594" y="16295"/>
                  </a:cubicBezTo>
                  <a:cubicBezTo>
                    <a:pt x="9698" y="16360"/>
                    <a:pt x="9782" y="16438"/>
                    <a:pt x="9847" y="16535"/>
                  </a:cubicBezTo>
                  <a:cubicBezTo>
                    <a:pt x="9893" y="16607"/>
                    <a:pt x="9919" y="16665"/>
                    <a:pt x="9926" y="16724"/>
                  </a:cubicBezTo>
                  <a:cubicBezTo>
                    <a:pt x="9932" y="16782"/>
                    <a:pt x="9932" y="16847"/>
                    <a:pt x="9913" y="16919"/>
                  </a:cubicBezTo>
                  <a:cubicBezTo>
                    <a:pt x="9906" y="16952"/>
                    <a:pt x="9900" y="16991"/>
                    <a:pt x="9893" y="17023"/>
                  </a:cubicBezTo>
                  <a:cubicBezTo>
                    <a:pt x="9893" y="17030"/>
                    <a:pt x="9886" y="17030"/>
                    <a:pt x="9886" y="17030"/>
                  </a:cubicBezTo>
                  <a:cubicBezTo>
                    <a:pt x="9873" y="17056"/>
                    <a:pt x="9854" y="17082"/>
                    <a:pt x="9821" y="17121"/>
                  </a:cubicBezTo>
                  <a:cubicBezTo>
                    <a:pt x="9659" y="17322"/>
                    <a:pt x="9496" y="17439"/>
                    <a:pt x="9334" y="17478"/>
                  </a:cubicBezTo>
                  <a:cubicBezTo>
                    <a:pt x="9308" y="17491"/>
                    <a:pt x="9249" y="17498"/>
                    <a:pt x="9152" y="17511"/>
                  </a:cubicBezTo>
                  <a:cubicBezTo>
                    <a:pt x="9083" y="17515"/>
                    <a:pt x="9027" y="17520"/>
                    <a:pt x="8984" y="17520"/>
                  </a:cubicBezTo>
                  <a:cubicBezTo>
                    <a:pt x="8966" y="17520"/>
                    <a:pt x="8950" y="17519"/>
                    <a:pt x="8937" y="17517"/>
                  </a:cubicBezTo>
                  <a:cubicBezTo>
                    <a:pt x="8852" y="17517"/>
                    <a:pt x="8735" y="17498"/>
                    <a:pt x="8579" y="17459"/>
                  </a:cubicBezTo>
                  <a:cubicBezTo>
                    <a:pt x="8495" y="17439"/>
                    <a:pt x="8430" y="17420"/>
                    <a:pt x="8384" y="17400"/>
                  </a:cubicBezTo>
                  <a:cubicBezTo>
                    <a:pt x="8352" y="17381"/>
                    <a:pt x="8306" y="17355"/>
                    <a:pt x="8248" y="17309"/>
                  </a:cubicBezTo>
                  <a:cubicBezTo>
                    <a:pt x="8189" y="17257"/>
                    <a:pt x="8163" y="17231"/>
                    <a:pt x="8157" y="17218"/>
                  </a:cubicBezTo>
                  <a:cubicBezTo>
                    <a:pt x="8137" y="17199"/>
                    <a:pt x="8124" y="17173"/>
                    <a:pt x="8105" y="17134"/>
                  </a:cubicBezTo>
                  <a:cubicBezTo>
                    <a:pt x="8072" y="17062"/>
                    <a:pt x="8059" y="16984"/>
                    <a:pt x="8059" y="16893"/>
                  </a:cubicBezTo>
                  <a:cubicBezTo>
                    <a:pt x="8065" y="16867"/>
                    <a:pt x="8065" y="16847"/>
                    <a:pt x="8052" y="16828"/>
                  </a:cubicBezTo>
                  <a:cubicBezTo>
                    <a:pt x="8046" y="16828"/>
                    <a:pt x="8046" y="16821"/>
                    <a:pt x="8039" y="16821"/>
                  </a:cubicBezTo>
                  <a:cubicBezTo>
                    <a:pt x="8046" y="16795"/>
                    <a:pt x="8059" y="16769"/>
                    <a:pt x="8065" y="16743"/>
                  </a:cubicBezTo>
                  <a:cubicBezTo>
                    <a:pt x="8124" y="16568"/>
                    <a:pt x="8235" y="16431"/>
                    <a:pt x="8384" y="16314"/>
                  </a:cubicBezTo>
                  <a:cubicBezTo>
                    <a:pt x="8540" y="16204"/>
                    <a:pt x="8709" y="16139"/>
                    <a:pt x="8891" y="16132"/>
                  </a:cubicBezTo>
                  <a:cubicBezTo>
                    <a:pt x="8903" y="16130"/>
                    <a:pt x="8914" y="16129"/>
                    <a:pt x="8924" y="16129"/>
                  </a:cubicBezTo>
                  <a:close/>
                  <a:moveTo>
                    <a:pt x="3389" y="17244"/>
                  </a:moveTo>
                  <a:cubicBezTo>
                    <a:pt x="3435" y="17283"/>
                    <a:pt x="3480" y="17303"/>
                    <a:pt x="3539" y="17316"/>
                  </a:cubicBezTo>
                  <a:cubicBezTo>
                    <a:pt x="3565" y="17322"/>
                    <a:pt x="3590" y="17325"/>
                    <a:pt x="3615" y="17325"/>
                  </a:cubicBezTo>
                  <a:cubicBezTo>
                    <a:pt x="3644" y="17325"/>
                    <a:pt x="3673" y="17320"/>
                    <a:pt x="3702" y="17309"/>
                  </a:cubicBezTo>
                  <a:cubicBezTo>
                    <a:pt x="3715" y="17309"/>
                    <a:pt x="3721" y="17303"/>
                    <a:pt x="3734" y="17303"/>
                  </a:cubicBezTo>
                  <a:cubicBezTo>
                    <a:pt x="3728" y="17322"/>
                    <a:pt x="3721" y="17348"/>
                    <a:pt x="3708" y="17374"/>
                  </a:cubicBezTo>
                  <a:cubicBezTo>
                    <a:pt x="3676" y="17446"/>
                    <a:pt x="3650" y="17498"/>
                    <a:pt x="3617" y="17530"/>
                  </a:cubicBezTo>
                  <a:cubicBezTo>
                    <a:pt x="3604" y="17530"/>
                    <a:pt x="3597" y="17530"/>
                    <a:pt x="3591" y="17537"/>
                  </a:cubicBezTo>
                  <a:cubicBezTo>
                    <a:pt x="3584" y="17537"/>
                    <a:pt x="3584" y="17543"/>
                    <a:pt x="3578" y="17556"/>
                  </a:cubicBezTo>
                  <a:cubicBezTo>
                    <a:pt x="3548" y="17574"/>
                    <a:pt x="3506" y="17582"/>
                    <a:pt x="3454" y="17582"/>
                  </a:cubicBezTo>
                  <a:cubicBezTo>
                    <a:pt x="3428" y="17582"/>
                    <a:pt x="3400" y="17580"/>
                    <a:pt x="3370" y="17576"/>
                  </a:cubicBezTo>
                  <a:cubicBezTo>
                    <a:pt x="3324" y="17563"/>
                    <a:pt x="3285" y="17550"/>
                    <a:pt x="3266" y="17537"/>
                  </a:cubicBezTo>
                  <a:cubicBezTo>
                    <a:pt x="3253" y="17517"/>
                    <a:pt x="3240" y="17504"/>
                    <a:pt x="3233" y="17498"/>
                  </a:cubicBezTo>
                  <a:cubicBezTo>
                    <a:pt x="3227" y="17491"/>
                    <a:pt x="3220" y="17491"/>
                    <a:pt x="3220" y="17491"/>
                  </a:cubicBezTo>
                  <a:cubicBezTo>
                    <a:pt x="3253" y="17472"/>
                    <a:pt x="3285" y="17439"/>
                    <a:pt x="3318" y="17400"/>
                  </a:cubicBezTo>
                  <a:cubicBezTo>
                    <a:pt x="3376" y="17348"/>
                    <a:pt x="3396" y="17290"/>
                    <a:pt x="3389" y="17244"/>
                  </a:cubicBezTo>
                  <a:close/>
                  <a:moveTo>
                    <a:pt x="2524" y="17309"/>
                  </a:moveTo>
                  <a:lnTo>
                    <a:pt x="2524" y="17309"/>
                  </a:lnTo>
                  <a:cubicBezTo>
                    <a:pt x="2563" y="17329"/>
                    <a:pt x="2609" y="17348"/>
                    <a:pt x="2661" y="17348"/>
                  </a:cubicBezTo>
                  <a:cubicBezTo>
                    <a:pt x="2672" y="17350"/>
                    <a:pt x="2683" y="17351"/>
                    <a:pt x="2694" y="17351"/>
                  </a:cubicBezTo>
                  <a:cubicBezTo>
                    <a:pt x="2719" y="17351"/>
                    <a:pt x="2742" y="17346"/>
                    <a:pt x="2765" y="17342"/>
                  </a:cubicBezTo>
                  <a:lnTo>
                    <a:pt x="2765" y="17355"/>
                  </a:lnTo>
                  <a:cubicBezTo>
                    <a:pt x="2765" y="17361"/>
                    <a:pt x="2772" y="17387"/>
                    <a:pt x="2785" y="17426"/>
                  </a:cubicBezTo>
                  <a:cubicBezTo>
                    <a:pt x="2798" y="17465"/>
                    <a:pt x="2798" y="17511"/>
                    <a:pt x="2785" y="17556"/>
                  </a:cubicBezTo>
                  <a:cubicBezTo>
                    <a:pt x="2772" y="17602"/>
                    <a:pt x="2746" y="17634"/>
                    <a:pt x="2719" y="17660"/>
                  </a:cubicBezTo>
                  <a:cubicBezTo>
                    <a:pt x="2635" y="17628"/>
                    <a:pt x="2550" y="17582"/>
                    <a:pt x="2466" y="17517"/>
                  </a:cubicBezTo>
                  <a:cubicBezTo>
                    <a:pt x="2479" y="17504"/>
                    <a:pt x="2492" y="17491"/>
                    <a:pt x="2505" y="17465"/>
                  </a:cubicBezTo>
                  <a:cubicBezTo>
                    <a:pt x="2524" y="17413"/>
                    <a:pt x="2531" y="17361"/>
                    <a:pt x="2524" y="17309"/>
                  </a:cubicBezTo>
                  <a:close/>
                  <a:moveTo>
                    <a:pt x="5275" y="17394"/>
                  </a:moveTo>
                  <a:cubicBezTo>
                    <a:pt x="5282" y="17413"/>
                    <a:pt x="5288" y="17433"/>
                    <a:pt x="5301" y="17446"/>
                  </a:cubicBezTo>
                  <a:lnTo>
                    <a:pt x="5282" y="17465"/>
                  </a:lnTo>
                  <a:cubicBezTo>
                    <a:pt x="5243" y="17504"/>
                    <a:pt x="5197" y="17543"/>
                    <a:pt x="5139" y="17582"/>
                  </a:cubicBezTo>
                  <a:cubicBezTo>
                    <a:pt x="5087" y="17621"/>
                    <a:pt x="5048" y="17647"/>
                    <a:pt x="5015" y="17654"/>
                  </a:cubicBezTo>
                  <a:lnTo>
                    <a:pt x="5002" y="17660"/>
                  </a:lnTo>
                  <a:cubicBezTo>
                    <a:pt x="4996" y="17595"/>
                    <a:pt x="5002" y="17517"/>
                    <a:pt x="5002" y="17439"/>
                  </a:cubicBezTo>
                  <a:cubicBezTo>
                    <a:pt x="5009" y="17446"/>
                    <a:pt x="5015" y="17452"/>
                    <a:pt x="5022" y="17452"/>
                  </a:cubicBezTo>
                  <a:cubicBezTo>
                    <a:pt x="5041" y="17462"/>
                    <a:pt x="5060" y="17468"/>
                    <a:pt x="5084" y="17468"/>
                  </a:cubicBezTo>
                  <a:cubicBezTo>
                    <a:pt x="5093" y="17468"/>
                    <a:pt x="5102" y="17467"/>
                    <a:pt x="5113" y="17465"/>
                  </a:cubicBezTo>
                  <a:cubicBezTo>
                    <a:pt x="5171" y="17459"/>
                    <a:pt x="5230" y="17433"/>
                    <a:pt x="5275" y="17394"/>
                  </a:cubicBezTo>
                  <a:close/>
                  <a:moveTo>
                    <a:pt x="3806" y="17355"/>
                  </a:moveTo>
                  <a:cubicBezTo>
                    <a:pt x="3851" y="17400"/>
                    <a:pt x="3910" y="17426"/>
                    <a:pt x="3981" y="17439"/>
                  </a:cubicBezTo>
                  <a:cubicBezTo>
                    <a:pt x="4003" y="17442"/>
                    <a:pt x="4023" y="17444"/>
                    <a:pt x="4043" y="17444"/>
                  </a:cubicBezTo>
                  <a:cubicBezTo>
                    <a:pt x="4072" y="17444"/>
                    <a:pt x="4100" y="17440"/>
                    <a:pt x="4131" y="17433"/>
                  </a:cubicBezTo>
                  <a:lnTo>
                    <a:pt x="4131" y="17433"/>
                  </a:lnTo>
                  <a:lnTo>
                    <a:pt x="4098" y="17693"/>
                  </a:lnTo>
                  <a:cubicBezTo>
                    <a:pt x="4072" y="17676"/>
                    <a:pt x="4038" y="17667"/>
                    <a:pt x="3990" y="17667"/>
                  </a:cubicBezTo>
                  <a:cubicBezTo>
                    <a:pt x="3967" y="17667"/>
                    <a:pt x="3940" y="17669"/>
                    <a:pt x="3910" y="17673"/>
                  </a:cubicBezTo>
                  <a:lnTo>
                    <a:pt x="3884" y="17686"/>
                  </a:lnTo>
                  <a:cubicBezTo>
                    <a:pt x="3884" y="17680"/>
                    <a:pt x="3877" y="17673"/>
                    <a:pt x="3871" y="17673"/>
                  </a:cubicBezTo>
                  <a:lnTo>
                    <a:pt x="3838" y="17667"/>
                  </a:lnTo>
                  <a:cubicBezTo>
                    <a:pt x="3832" y="17667"/>
                    <a:pt x="3825" y="17667"/>
                    <a:pt x="3812" y="17660"/>
                  </a:cubicBezTo>
                  <a:lnTo>
                    <a:pt x="3689" y="17576"/>
                  </a:lnTo>
                  <a:cubicBezTo>
                    <a:pt x="3741" y="17511"/>
                    <a:pt x="3780" y="17439"/>
                    <a:pt x="3806" y="17355"/>
                  </a:cubicBezTo>
                  <a:close/>
                  <a:moveTo>
                    <a:pt x="2869" y="17465"/>
                  </a:moveTo>
                  <a:lnTo>
                    <a:pt x="2869" y="17465"/>
                  </a:lnTo>
                  <a:cubicBezTo>
                    <a:pt x="2960" y="17511"/>
                    <a:pt x="3032" y="17532"/>
                    <a:pt x="3087" y="17532"/>
                  </a:cubicBezTo>
                  <a:cubicBezTo>
                    <a:pt x="3095" y="17532"/>
                    <a:pt x="3103" y="17531"/>
                    <a:pt x="3110" y="17530"/>
                  </a:cubicBezTo>
                  <a:cubicBezTo>
                    <a:pt x="3123" y="17524"/>
                    <a:pt x="3136" y="17524"/>
                    <a:pt x="3149" y="17524"/>
                  </a:cubicBezTo>
                  <a:cubicBezTo>
                    <a:pt x="3149" y="17530"/>
                    <a:pt x="3155" y="17543"/>
                    <a:pt x="3168" y="17576"/>
                  </a:cubicBezTo>
                  <a:cubicBezTo>
                    <a:pt x="3181" y="17608"/>
                    <a:pt x="3181" y="17654"/>
                    <a:pt x="3175" y="17712"/>
                  </a:cubicBezTo>
                  <a:cubicBezTo>
                    <a:pt x="3168" y="17725"/>
                    <a:pt x="3168" y="17738"/>
                    <a:pt x="3168" y="17751"/>
                  </a:cubicBezTo>
                  <a:cubicBezTo>
                    <a:pt x="3032" y="17745"/>
                    <a:pt x="2915" y="17732"/>
                    <a:pt x="2817" y="17699"/>
                  </a:cubicBezTo>
                  <a:cubicBezTo>
                    <a:pt x="2804" y="17693"/>
                    <a:pt x="2791" y="17693"/>
                    <a:pt x="2785" y="17693"/>
                  </a:cubicBezTo>
                  <a:cubicBezTo>
                    <a:pt x="2850" y="17634"/>
                    <a:pt x="2876" y="17556"/>
                    <a:pt x="2869" y="17465"/>
                  </a:cubicBezTo>
                  <a:close/>
                  <a:moveTo>
                    <a:pt x="3617" y="17628"/>
                  </a:moveTo>
                  <a:cubicBezTo>
                    <a:pt x="3637" y="17641"/>
                    <a:pt x="3656" y="17660"/>
                    <a:pt x="3682" y="17673"/>
                  </a:cubicBezTo>
                  <a:lnTo>
                    <a:pt x="3721" y="17712"/>
                  </a:lnTo>
                  <a:cubicBezTo>
                    <a:pt x="3578" y="17732"/>
                    <a:pt x="3422" y="17745"/>
                    <a:pt x="3272" y="17751"/>
                  </a:cubicBezTo>
                  <a:lnTo>
                    <a:pt x="3240" y="17751"/>
                  </a:lnTo>
                  <a:cubicBezTo>
                    <a:pt x="3246" y="17719"/>
                    <a:pt x="3253" y="17680"/>
                    <a:pt x="3253" y="17641"/>
                  </a:cubicBezTo>
                  <a:lnTo>
                    <a:pt x="3415" y="17660"/>
                  </a:lnTo>
                  <a:cubicBezTo>
                    <a:pt x="3442" y="17668"/>
                    <a:pt x="3466" y="17671"/>
                    <a:pt x="3490" y="17671"/>
                  </a:cubicBezTo>
                  <a:cubicBezTo>
                    <a:pt x="3507" y="17671"/>
                    <a:pt x="3523" y="17670"/>
                    <a:pt x="3539" y="17667"/>
                  </a:cubicBezTo>
                  <a:cubicBezTo>
                    <a:pt x="3558" y="17660"/>
                    <a:pt x="3584" y="17647"/>
                    <a:pt x="3617" y="17628"/>
                  </a:cubicBezTo>
                  <a:close/>
                  <a:moveTo>
                    <a:pt x="8039" y="17179"/>
                  </a:moveTo>
                  <a:cubicBezTo>
                    <a:pt x="8059" y="17231"/>
                    <a:pt x="8078" y="17270"/>
                    <a:pt x="8098" y="17290"/>
                  </a:cubicBezTo>
                  <a:cubicBezTo>
                    <a:pt x="8105" y="17303"/>
                    <a:pt x="8131" y="17329"/>
                    <a:pt x="8176" y="17361"/>
                  </a:cubicBezTo>
                  <a:cubicBezTo>
                    <a:pt x="8241" y="17413"/>
                    <a:pt x="8306" y="17452"/>
                    <a:pt x="8365" y="17485"/>
                  </a:cubicBezTo>
                  <a:cubicBezTo>
                    <a:pt x="8430" y="17524"/>
                    <a:pt x="8527" y="17556"/>
                    <a:pt x="8651" y="17582"/>
                  </a:cubicBezTo>
                  <a:cubicBezTo>
                    <a:pt x="8781" y="17608"/>
                    <a:pt x="8891" y="17621"/>
                    <a:pt x="8976" y="17621"/>
                  </a:cubicBezTo>
                  <a:cubicBezTo>
                    <a:pt x="9022" y="17615"/>
                    <a:pt x="9100" y="17608"/>
                    <a:pt x="9197" y="17602"/>
                  </a:cubicBezTo>
                  <a:cubicBezTo>
                    <a:pt x="9262" y="17602"/>
                    <a:pt x="9301" y="17602"/>
                    <a:pt x="9321" y="17595"/>
                  </a:cubicBezTo>
                  <a:cubicBezTo>
                    <a:pt x="9340" y="17595"/>
                    <a:pt x="9379" y="17582"/>
                    <a:pt x="9431" y="17563"/>
                  </a:cubicBezTo>
                  <a:cubicBezTo>
                    <a:pt x="9561" y="17511"/>
                    <a:pt x="9672" y="17433"/>
                    <a:pt x="9769" y="17335"/>
                  </a:cubicBezTo>
                  <a:cubicBezTo>
                    <a:pt x="9776" y="17329"/>
                    <a:pt x="9782" y="17322"/>
                    <a:pt x="9789" y="17316"/>
                  </a:cubicBezTo>
                  <a:lnTo>
                    <a:pt x="9789" y="17316"/>
                  </a:lnTo>
                  <a:cubicBezTo>
                    <a:pt x="9789" y="17322"/>
                    <a:pt x="9782" y="17335"/>
                    <a:pt x="9776" y="17342"/>
                  </a:cubicBezTo>
                  <a:cubicBezTo>
                    <a:pt x="9737" y="17394"/>
                    <a:pt x="9704" y="17446"/>
                    <a:pt x="9672" y="17485"/>
                  </a:cubicBezTo>
                  <a:cubicBezTo>
                    <a:pt x="9620" y="17550"/>
                    <a:pt x="9581" y="17595"/>
                    <a:pt x="9542" y="17621"/>
                  </a:cubicBezTo>
                  <a:cubicBezTo>
                    <a:pt x="9496" y="17654"/>
                    <a:pt x="9418" y="17693"/>
                    <a:pt x="9295" y="17732"/>
                  </a:cubicBezTo>
                  <a:cubicBezTo>
                    <a:pt x="9210" y="17764"/>
                    <a:pt x="9152" y="17777"/>
                    <a:pt x="9132" y="17784"/>
                  </a:cubicBezTo>
                  <a:cubicBezTo>
                    <a:pt x="9080" y="17790"/>
                    <a:pt x="8989" y="17797"/>
                    <a:pt x="8859" y="17797"/>
                  </a:cubicBezTo>
                  <a:cubicBezTo>
                    <a:pt x="8794" y="17797"/>
                    <a:pt x="8735" y="17790"/>
                    <a:pt x="8696" y="17777"/>
                  </a:cubicBezTo>
                  <a:cubicBezTo>
                    <a:pt x="8664" y="17771"/>
                    <a:pt x="8618" y="17745"/>
                    <a:pt x="8560" y="17706"/>
                  </a:cubicBezTo>
                  <a:lnTo>
                    <a:pt x="8241" y="17504"/>
                  </a:lnTo>
                  <a:cubicBezTo>
                    <a:pt x="8183" y="17465"/>
                    <a:pt x="8144" y="17433"/>
                    <a:pt x="8124" y="17407"/>
                  </a:cubicBezTo>
                  <a:cubicBezTo>
                    <a:pt x="8078" y="17361"/>
                    <a:pt x="8052" y="17283"/>
                    <a:pt x="8039" y="17179"/>
                  </a:cubicBezTo>
                  <a:close/>
                  <a:moveTo>
                    <a:pt x="4306" y="17147"/>
                  </a:moveTo>
                  <a:lnTo>
                    <a:pt x="4326" y="17173"/>
                  </a:lnTo>
                  <a:cubicBezTo>
                    <a:pt x="4358" y="17192"/>
                    <a:pt x="4371" y="17212"/>
                    <a:pt x="4384" y="17212"/>
                  </a:cubicBezTo>
                  <a:cubicBezTo>
                    <a:pt x="4404" y="17225"/>
                    <a:pt x="4436" y="17238"/>
                    <a:pt x="4469" y="17251"/>
                  </a:cubicBezTo>
                  <a:lnTo>
                    <a:pt x="4547" y="17277"/>
                  </a:lnTo>
                  <a:lnTo>
                    <a:pt x="4826" y="17283"/>
                  </a:lnTo>
                  <a:lnTo>
                    <a:pt x="4826" y="17283"/>
                  </a:lnTo>
                  <a:cubicBezTo>
                    <a:pt x="4820" y="17404"/>
                    <a:pt x="4820" y="17520"/>
                    <a:pt x="4814" y="17641"/>
                  </a:cubicBezTo>
                  <a:cubicBezTo>
                    <a:pt x="4814" y="17719"/>
                    <a:pt x="4814" y="17771"/>
                    <a:pt x="4807" y="17797"/>
                  </a:cubicBezTo>
                  <a:cubicBezTo>
                    <a:pt x="4801" y="17817"/>
                    <a:pt x="4801" y="17843"/>
                    <a:pt x="4794" y="17862"/>
                  </a:cubicBezTo>
                  <a:cubicBezTo>
                    <a:pt x="4788" y="17862"/>
                    <a:pt x="4781" y="17856"/>
                    <a:pt x="4775" y="17856"/>
                  </a:cubicBezTo>
                  <a:lnTo>
                    <a:pt x="4768" y="17862"/>
                  </a:lnTo>
                  <a:lnTo>
                    <a:pt x="4749" y="17862"/>
                  </a:lnTo>
                  <a:cubicBezTo>
                    <a:pt x="4742" y="17862"/>
                    <a:pt x="4736" y="17862"/>
                    <a:pt x="4723" y="17869"/>
                  </a:cubicBezTo>
                  <a:cubicBezTo>
                    <a:pt x="4710" y="17875"/>
                    <a:pt x="4697" y="17882"/>
                    <a:pt x="4690" y="17882"/>
                  </a:cubicBezTo>
                  <a:lnTo>
                    <a:pt x="4664" y="17882"/>
                  </a:lnTo>
                  <a:lnTo>
                    <a:pt x="4495" y="17862"/>
                  </a:lnTo>
                  <a:lnTo>
                    <a:pt x="4436" y="17836"/>
                  </a:lnTo>
                  <a:cubicBezTo>
                    <a:pt x="4384" y="17817"/>
                    <a:pt x="4345" y="17797"/>
                    <a:pt x="4326" y="17784"/>
                  </a:cubicBezTo>
                  <a:cubicBezTo>
                    <a:pt x="4306" y="17777"/>
                    <a:pt x="4287" y="17758"/>
                    <a:pt x="4267" y="17738"/>
                  </a:cubicBezTo>
                  <a:lnTo>
                    <a:pt x="4267" y="17706"/>
                  </a:lnTo>
                  <a:lnTo>
                    <a:pt x="4306" y="17147"/>
                  </a:lnTo>
                  <a:close/>
                  <a:moveTo>
                    <a:pt x="7675" y="15131"/>
                  </a:moveTo>
                  <a:cubicBezTo>
                    <a:pt x="7987" y="15228"/>
                    <a:pt x="8254" y="15287"/>
                    <a:pt x="8482" y="15319"/>
                  </a:cubicBezTo>
                  <a:cubicBezTo>
                    <a:pt x="8547" y="15326"/>
                    <a:pt x="8586" y="15345"/>
                    <a:pt x="8612" y="15371"/>
                  </a:cubicBezTo>
                  <a:cubicBezTo>
                    <a:pt x="8618" y="15378"/>
                    <a:pt x="8625" y="15397"/>
                    <a:pt x="8631" y="15436"/>
                  </a:cubicBezTo>
                  <a:lnTo>
                    <a:pt x="8482" y="15443"/>
                  </a:lnTo>
                  <a:cubicBezTo>
                    <a:pt x="8443" y="15449"/>
                    <a:pt x="8423" y="15456"/>
                    <a:pt x="8417" y="15462"/>
                  </a:cubicBezTo>
                  <a:cubicBezTo>
                    <a:pt x="8410" y="15469"/>
                    <a:pt x="8397" y="15475"/>
                    <a:pt x="8391" y="15488"/>
                  </a:cubicBezTo>
                  <a:cubicBezTo>
                    <a:pt x="8372" y="15486"/>
                    <a:pt x="8352" y="15484"/>
                    <a:pt x="8331" y="15484"/>
                  </a:cubicBezTo>
                  <a:cubicBezTo>
                    <a:pt x="8301" y="15484"/>
                    <a:pt x="8269" y="15487"/>
                    <a:pt x="8235" y="15495"/>
                  </a:cubicBezTo>
                  <a:cubicBezTo>
                    <a:pt x="8163" y="15508"/>
                    <a:pt x="8059" y="15553"/>
                    <a:pt x="7929" y="15631"/>
                  </a:cubicBezTo>
                  <a:cubicBezTo>
                    <a:pt x="7721" y="15768"/>
                    <a:pt x="7532" y="15930"/>
                    <a:pt x="7363" y="16119"/>
                  </a:cubicBezTo>
                  <a:cubicBezTo>
                    <a:pt x="7259" y="16230"/>
                    <a:pt x="7187" y="16334"/>
                    <a:pt x="7148" y="16425"/>
                  </a:cubicBezTo>
                  <a:cubicBezTo>
                    <a:pt x="7135" y="16464"/>
                    <a:pt x="7122" y="16509"/>
                    <a:pt x="7109" y="16555"/>
                  </a:cubicBezTo>
                  <a:lnTo>
                    <a:pt x="6797" y="16737"/>
                  </a:lnTo>
                  <a:cubicBezTo>
                    <a:pt x="6505" y="16900"/>
                    <a:pt x="6303" y="17023"/>
                    <a:pt x="6173" y="17114"/>
                  </a:cubicBezTo>
                  <a:cubicBezTo>
                    <a:pt x="6082" y="17173"/>
                    <a:pt x="5984" y="17251"/>
                    <a:pt x="5887" y="17342"/>
                  </a:cubicBezTo>
                  <a:cubicBezTo>
                    <a:pt x="5835" y="17381"/>
                    <a:pt x="5802" y="17420"/>
                    <a:pt x="5776" y="17459"/>
                  </a:cubicBezTo>
                  <a:cubicBezTo>
                    <a:pt x="5763" y="17485"/>
                    <a:pt x="5750" y="17524"/>
                    <a:pt x="5731" y="17576"/>
                  </a:cubicBezTo>
                  <a:cubicBezTo>
                    <a:pt x="5705" y="17660"/>
                    <a:pt x="5685" y="17738"/>
                    <a:pt x="5679" y="17810"/>
                  </a:cubicBezTo>
                  <a:cubicBezTo>
                    <a:pt x="5659" y="17817"/>
                    <a:pt x="5640" y="17836"/>
                    <a:pt x="5620" y="17849"/>
                  </a:cubicBezTo>
                  <a:cubicBezTo>
                    <a:pt x="5594" y="17875"/>
                    <a:pt x="5549" y="17901"/>
                    <a:pt x="5484" y="17934"/>
                  </a:cubicBezTo>
                  <a:cubicBezTo>
                    <a:pt x="5451" y="17953"/>
                    <a:pt x="5412" y="17979"/>
                    <a:pt x="5366" y="18025"/>
                  </a:cubicBezTo>
                  <a:cubicBezTo>
                    <a:pt x="5373" y="17927"/>
                    <a:pt x="5373" y="17803"/>
                    <a:pt x="5366" y="17660"/>
                  </a:cubicBezTo>
                  <a:cubicBezTo>
                    <a:pt x="5366" y="17628"/>
                    <a:pt x="5353" y="17602"/>
                    <a:pt x="5340" y="17589"/>
                  </a:cubicBezTo>
                  <a:lnTo>
                    <a:pt x="5334" y="17589"/>
                  </a:lnTo>
                  <a:cubicBezTo>
                    <a:pt x="5340" y="17582"/>
                    <a:pt x="5347" y="17582"/>
                    <a:pt x="5347" y="17576"/>
                  </a:cubicBezTo>
                  <a:lnTo>
                    <a:pt x="5353" y="17576"/>
                  </a:lnTo>
                  <a:lnTo>
                    <a:pt x="5373" y="17543"/>
                  </a:lnTo>
                  <a:cubicBezTo>
                    <a:pt x="5386" y="17537"/>
                    <a:pt x="5392" y="17524"/>
                    <a:pt x="5399" y="17511"/>
                  </a:cubicBezTo>
                  <a:lnTo>
                    <a:pt x="5405" y="17504"/>
                  </a:lnTo>
                  <a:lnTo>
                    <a:pt x="5412" y="17504"/>
                  </a:lnTo>
                  <a:cubicBezTo>
                    <a:pt x="5425" y="17498"/>
                    <a:pt x="5432" y="17485"/>
                    <a:pt x="5438" y="17472"/>
                  </a:cubicBezTo>
                  <a:cubicBezTo>
                    <a:pt x="5445" y="17465"/>
                    <a:pt x="5445" y="17465"/>
                    <a:pt x="5445" y="17459"/>
                  </a:cubicBezTo>
                  <a:lnTo>
                    <a:pt x="6062" y="16672"/>
                  </a:lnTo>
                  <a:cubicBezTo>
                    <a:pt x="6244" y="16444"/>
                    <a:pt x="6368" y="16295"/>
                    <a:pt x="6427" y="16223"/>
                  </a:cubicBezTo>
                  <a:cubicBezTo>
                    <a:pt x="6557" y="16080"/>
                    <a:pt x="6654" y="15976"/>
                    <a:pt x="6719" y="15904"/>
                  </a:cubicBezTo>
                  <a:cubicBezTo>
                    <a:pt x="6830" y="15781"/>
                    <a:pt x="6921" y="15677"/>
                    <a:pt x="6992" y="15579"/>
                  </a:cubicBezTo>
                  <a:cubicBezTo>
                    <a:pt x="7077" y="15462"/>
                    <a:pt x="7142" y="15384"/>
                    <a:pt x="7187" y="15352"/>
                  </a:cubicBezTo>
                  <a:cubicBezTo>
                    <a:pt x="7240" y="15306"/>
                    <a:pt x="7331" y="15261"/>
                    <a:pt x="7454" y="15215"/>
                  </a:cubicBezTo>
                  <a:lnTo>
                    <a:pt x="7675" y="15131"/>
                  </a:lnTo>
                  <a:close/>
                  <a:moveTo>
                    <a:pt x="8347" y="15867"/>
                  </a:moveTo>
                  <a:cubicBezTo>
                    <a:pt x="8357" y="15867"/>
                    <a:pt x="8365" y="15869"/>
                    <a:pt x="8371" y="15872"/>
                  </a:cubicBezTo>
                  <a:cubicBezTo>
                    <a:pt x="8384" y="15878"/>
                    <a:pt x="8397" y="15898"/>
                    <a:pt x="8404" y="15930"/>
                  </a:cubicBezTo>
                  <a:lnTo>
                    <a:pt x="8436" y="16061"/>
                  </a:lnTo>
                  <a:cubicBezTo>
                    <a:pt x="8449" y="16100"/>
                    <a:pt x="8469" y="16126"/>
                    <a:pt x="8488" y="16139"/>
                  </a:cubicBezTo>
                  <a:cubicBezTo>
                    <a:pt x="8300" y="16223"/>
                    <a:pt x="8144" y="16373"/>
                    <a:pt x="8026" y="16574"/>
                  </a:cubicBezTo>
                  <a:cubicBezTo>
                    <a:pt x="7987" y="16639"/>
                    <a:pt x="7961" y="16698"/>
                    <a:pt x="7948" y="16750"/>
                  </a:cubicBezTo>
                  <a:cubicBezTo>
                    <a:pt x="7935" y="16808"/>
                    <a:pt x="7922" y="16900"/>
                    <a:pt x="7922" y="17023"/>
                  </a:cubicBezTo>
                  <a:cubicBezTo>
                    <a:pt x="7922" y="17225"/>
                    <a:pt x="7955" y="17368"/>
                    <a:pt x="8007" y="17452"/>
                  </a:cubicBezTo>
                  <a:cubicBezTo>
                    <a:pt x="8046" y="17511"/>
                    <a:pt x="8111" y="17563"/>
                    <a:pt x="8189" y="17615"/>
                  </a:cubicBezTo>
                  <a:cubicBezTo>
                    <a:pt x="8241" y="17641"/>
                    <a:pt x="8313" y="17686"/>
                    <a:pt x="8410" y="17738"/>
                  </a:cubicBezTo>
                  <a:cubicBezTo>
                    <a:pt x="8430" y="17758"/>
                    <a:pt x="8462" y="17777"/>
                    <a:pt x="8501" y="17810"/>
                  </a:cubicBezTo>
                  <a:cubicBezTo>
                    <a:pt x="8495" y="17817"/>
                    <a:pt x="8488" y="17823"/>
                    <a:pt x="8482" y="17830"/>
                  </a:cubicBezTo>
                  <a:lnTo>
                    <a:pt x="8358" y="18070"/>
                  </a:lnTo>
                  <a:cubicBezTo>
                    <a:pt x="8280" y="18070"/>
                    <a:pt x="8202" y="18057"/>
                    <a:pt x="8124" y="18025"/>
                  </a:cubicBezTo>
                  <a:cubicBezTo>
                    <a:pt x="8013" y="17979"/>
                    <a:pt x="7909" y="17901"/>
                    <a:pt x="7805" y="17784"/>
                  </a:cubicBezTo>
                  <a:cubicBezTo>
                    <a:pt x="7682" y="17654"/>
                    <a:pt x="7597" y="17517"/>
                    <a:pt x="7552" y="17368"/>
                  </a:cubicBezTo>
                  <a:cubicBezTo>
                    <a:pt x="7526" y="17277"/>
                    <a:pt x="7506" y="17153"/>
                    <a:pt x="7500" y="16997"/>
                  </a:cubicBezTo>
                  <a:cubicBezTo>
                    <a:pt x="7493" y="16867"/>
                    <a:pt x="7506" y="16756"/>
                    <a:pt x="7526" y="16665"/>
                  </a:cubicBezTo>
                  <a:cubicBezTo>
                    <a:pt x="7584" y="16425"/>
                    <a:pt x="7779" y="16197"/>
                    <a:pt x="8105" y="15983"/>
                  </a:cubicBezTo>
                  <a:cubicBezTo>
                    <a:pt x="8183" y="15930"/>
                    <a:pt x="8254" y="15891"/>
                    <a:pt x="8313" y="15872"/>
                  </a:cubicBezTo>
                  <a:cubicBezTo>
                    <a:pt x="8326" y="15869"/>
                    <a:pt x="8337" y="15867"/>
                    <a:pt x="8347" y="15867"/>
                  </a:cubicBezTo>
                  <a:close/>
                  <a:moveTo>
                    <a:pt x="4261" y="17823"/>
                  </a:moveTo>
                  <a:lnTo>
                    <a:pt x="4326" y="17862"/>
                  </a:lnTo>
                  <a:lnTo>
                    <a:pt x="4345" y="17869"/>
                  </a:lnTo>
                  <a:lnTo>
                    <a:pt x="4365" y="17882"/>
                  </a:lnTo>
                  <a:cubicBezTo>
                    <a:pt x="4378" y="17888"/>
                    <a:pt x="4391" y="17888"/>
                    <a:pt x="4417" y="17895"/>
                  </a:cubicBezTo>
                  <a:lnTo>
                    <a:pt x="4456" y="17914"/>
                  </a:lnTo>
                  <a:cubicBezTo>
                    <a:pt x="4469" y="17927"/>
                    <a:pt x="4488" y="17934"/>
                    <a:pt x="4508" y="17934"/>
                  </a:cubicBezTo>
                  <a:cubicBezTo>
                    <a:pt x="4534" y="17934"/>
                    <a:pt x="4554" y="17940"/>
                    <a:pt x="4567" y="17940"/>
                  </a:cubicBezTo>
                  <a:lnTo>
                    <a:pt x="4606" y="17947"/>
                  </a:lnTo>
                  <a:lnTo>
                    <a:pt x="4638" y="17947"/>
                  </a:lnTo>
                  <a:cubicBezTo>
                    <a:pt x="4651" y="17947"/>
                    <a:pt x="4671" y="17953"/>
                    <a:pt x="4703" y="17953"/>
                  </a:cubicBezTo>
                  <a:lnTo>
                    <a:pt x="4723" y="17947"/>
                  </a:lnTo>
                  <a:lnTo>
                    <a:pt x="4729" y="17947"/>
                  </a:lnTo>
                  <a:lnTo>
                    <a:pt x="4749" y="17960"/>
                  </a:lnTo>
                  <a:cubicBezTo>
                    <a:pt x="4742" y="17973"/>
                    <a:pt x="4723" y="17992"/>
                    <a:pt x="4703" y="18018"/>
                  </a:cubicBezTo>
                  <a:cubicBezTo>
                    <a:pt x="4677" y="18044"/>
                    <a:pt x="4664" y="18064"/>
                    <a:pt x="4651" y="18083"/>
                  </a:cubicBezTo>
                  <a:cubicBezTo>
                    <a:pt x="4645" y="18096"/>
                    <a:pt x="4645" y="18109"/>
                    <a:pt x="4638" y="18122"/>
                  </a:cubicBezTo>
                  <a:lnTo>
                    <a:pt x="4632" y="18122"/>
                  </a:lnTo>
                  <a:cubicBezTo>
                    <a:pt x="4612" y="18129"/>
                    <a:pt x="4567" y="18129"/>
                    <a:pt x="4495" y="18129"/>
                  </a:cubicBezTo>
                  <a:cubicBezTo>
                    <a:pt x="4456" y="18129"/>
                    <a:pt x="4417" y="18129"/>
                    <a:pt x="4384" y="18122"/>
                  </a:cubicBezTo>
                  <a:cubicBezTo>
                    <a:pt x="4371" y="18103"/>
                    <a:pt x="4358" y="18090"/>
                    <a:pt x="4339" y="18083"/>
                  </a:cubicBezTo>
                  <a:cubicBezTo>
                    <a:pt x="4339" y="18077"/>
                    <a:pt x="4332" y="18077"/>
                    <a:pt x="4332" y="18077"/>
                  </a:cubicBezTo>
                  <a:cubicBezTo>
                    <a:pt x="4326" y="18057"/>
                    <a:pt x="4319" y="18038"/>
                    <a:pt x="4306" y="18012"/>
                  </a:cubicBezTo>
                  <a:cubicBezTo>
                    <a:pt x="4293" y="17966"/>
                    <a:pt x="4280" y="17947"/>
                    <a:pt x="4280" y="17940"/>
                  </a:cubicBezTo>
                  <a:cubicBezTo>
                    <a:pt x="4267" y="17908"/>
                    <a:pt x="4261" y="17869"/>
                    <a:pt x="4261" y="17823"/>
                  </a:cubicBezTo>
                  <a:close/>
                  <a:moveTo>
                    <a:pt x="6999" y="16997"/>
                  </a:moveTo>
                  <a:cubicBezTo>
                    <a:pt x="6999" y="16997"/>
                    <a:pt x="6979" y="17004"/>
                    <a:pt x="6953" y="17017"/>
                  </a:cubicBezTo>
                  <a:cubicBezTo>
                    <a:pt x="6888" y="17062"/>
                    <a:pt x="6784" y="17127"/>
                    <a:pt x="6635" y="17212"/>
                  </a:cubicBezTo>
                  <a:cubicBezTo>
                    <a:pt x="6498" y="17290"/>
                    <a:pt x="6394" y="17355"/>
                    <a:pt x="6323" y="17400"/>
                  </a:cubicBezTo>
                  <a:cubicBezTo>
                    <a:pt x="6290" y="17426"/>
                    <a:pt x="6270" y="17446"/>
                    <a:pt x="6270" y="17465"/>
                  </a:cubicBezTo>
                  <a:cubicBezTo>
                    <a:pt x="6270" y="17478"/>
                    <a:pt x="6283" y="17498"/>
                    <a:pt x="6303" y="17524"/>
                  </a:cubicBezTo>
                  <a:lnTo>
                    <a:pt x="6368" y="17589"/>
                  </a:lnTo>
                  <a:cubicBezTo>
                    <a:pt x="6388" y="17615"/>
                    <a:pt x="6407" y="17628"/>
                    <a:pt x="6414" y="17628"/>
                  </a:cubicBezTo>
                  <a:cubicBezTo>
                    <a:pt x="6418" y="17630"/>
                    <a:pt x="6424" y="17630"/>
                    <a:pt x="6431" y="17630"/>
                  </a:cubicBezTo>
                  <a:cubicBezTo>
                    <a:pt x="6450" y="17630"/>
                    <a:pt x="6475" y="17623"/>
                    <a:pt x="6505" y="17608"/>
                  </a:cubicBezTo>
                  <a:lnTo>
                    <a:pt x="6856" y="17433"/>
                  </a:lnTo>
                  <a:cubicBezTo>
                    <a:pt x="6875" y="17472"/>
                    <a:pt x="6895" y="17517"/>
                    <a:pt x="6901" y="17563"/>
                  </a:cubicBezTo>
                  <a:cubicBezTo>
                    <a:pt x="6765" y="17667"/>
                    <a:pt x="6583" y="17797"/>
                    <a:pt x="6349" y="17947"/>
                  </a:cubicBezTo>
                  <a:cubicBezTo>
                    <a:pt x="6264" y="18012"/>
                    <a:pt x="6186" y="18051"/>
                    <a:pt x="6134" y="18077"/>
                  </a:cubicBezTo>
                  <a:cubicBezTo>
                    <a:pt x="6114" y="18083"/>
                    <a:pt x="6095" y="18083"/>
                    <a:pt x="6088" y="18083"/>
                  </a:cubicBezTo>
                  <a:cubicBezTo>
                    <a:pt x="6069" y="18083"/>
                    <a:pt x="6056" y="18070"/>
                    <a:pt x="6043" y="18057"/>
                  </a:cubicBezTo>
                  <a:cubicBezTo>
                    <a:pt x="6017" y="18025"/>
                    <a:pt x="5997" y="17966"/>
                    <a:pt x="5991" y="17882"/>
                  </a:cubicBezTo>
                  <a:cubicBezTo>
                    <a:pt x="5991" y="17738"/>
                    <a:pt x="6004" y="17647"/>
                    <a:pt x="6017" y="17595"/>
                  </a:cubicBezTo>
                  <a:cubicBezTo>
                    <a:pt x="6023" y="17569"/>
                    <a:pt x="6017" y="17556"/>
                    <a:pt x="6004" y="17556"/>
                  </a:cubicBezTo>
                  <a:cubicBezTo>
                    <a:pt x="5991" y="17556"/>
                    <a:pt x="5984" y="17563"/>
                    <a:pt x="5978" y="17576"/>
                  </a:cubicBezTo>
                  <a:cubicBezTo>
                    <a:pt x="5945" y="17634"/>
                    <a:pt x="5932" y="17751"/>
                    <a:pt x="5932" y="17908"/>
                  </a:cubicBezTo>
                  <a:cubicBezTo>
                    <a:pt x="5932" y="17947"/>
                    <a:pt x="5939" y="17979"/>
                    <a:pt x="5945" y="18018"/>
                  </a:cubicBezTo>
                  <a:cubicBezTo>
                    <a:pt x="5952" y="18031"/>
                    <a:pt x="5965" y="18064"/>
                    <a:pt x="5991" y="18096"/>
                  </a:cubicBezTo>
                  <a:cubicBezTo>
                    <a:pt x="6004" y="18122"/>
                    <a:pt x="6017" y="18142"/>
                    <a:pt x="6036" y="18148"/>
                  </a:cubicBezTo>
                  <a:cubicBezTo>
                    <a:pt x="6048" y="18152"/>
                    <a:pt x="6061" y="18156"/>
                    <a:pt x="6077" y="18156"/>
                  </a:cubicBezTo>
                  <a:cubicBezTo>
                    <a:pt x="6088" y="18156"/>
                    <a:pt x="6101" y="18154"/>
                    <a:pt x="6114" y="18148"/>
                  </a:cubicBezTo>
                  <a:cubicBezTo>
                    <a:pt x="6166" y="18135"/>
                    <a:pt x="6238" y="18096"/>
                    <a:pt x="6329" y="18038"/>
                  </a:cubicBezTo>
                  <a:lnTo>
                    <a:pt x="6979" y="17595"/>
                  </a:lnTo>
                  <a:cubicBezTo>
                    <a:pt x="6999" y="17589"/>
                    <a:pt x="7005" y="17576"/>
                    <a:pt x="7012" y="17563"/>
                  </a:cubicBezTo>
                  <a:cubicBezTo>
                    <a:pt x="7025" y="17537"/>
                    <a:pt x="7018" y="17517"/>
                    <a:pt x="6999" y="17511"/>
                  </a:cubicBezTo>
                  <a:lnTo>
                    <a:pt x="6979" y="17511"/>
                  </a:lnTo>
                  <a:cubicBezTo>
                    <a:pt x="6960" y="17504"/>
                    <a:pt x="6947" y="17491"/>
                    <a:pt x="6947" y="17465"/>
                  </a:cubicBezTo>
                  <a:lnTo>
                    <a:pt x="6914" y="17381"/>
                  </a:lnTo>
                  <a:cubicBezTo>
                    <a:pt x="6908" y="17355"/>
                    <a:pt x="6895" y="17342"/>
                    <a:pt x="6882" y="17335"/>
                  </a:cubicBezTo>
                  <a:cubicBezTo>
                    <a:pt x="6877" y="17334"/>
                    <a:pt x="6872" y="17333"/>
                    <a:pt x="6867" y="17333"/>
                  </a:cubicBezTo>
                  <a:cubicBezTo>
                    <a:pt x="6850" y="17333"/>
                    <a:pt x="6832" y="17341"/>
                    <a:pt x="6817" y="17361"/>
                  </a:cubicBezTo>
                  <a:cubicBezTo>
                    <a:pt x="6739" y="17420"/>
                    <a:pt x="6615" y="17485"/>
                    <a:pt x="6446" y="17556"/>
                  </a:cubicBezTo>
                  <a:lnTo>
                    <a:pt x="6381" y="17498"/>
                  </a:lnTo>
                  <a:cubicBezTo>
                    <a:pt x="6368" y="17485"/>
                    <a:pt x="6362" y="17478"/>
                    <a:pt x="6362" y="17472"/>
                  </a:cubicBezTo>
                  <a:cubicBezTo>
                    <a:pt x="6362" y="17459"/>
                    <a:pt x="6375" y="17452"/>
                    <a:pt x="6394" y="17439"/>
                  </a:cubicBezTo>
                  <a:lnTo>
                    <a:pt x="6999" y="17082"/>
                  </a:lnTo>
                  <a:cubicBezTo>
                    <a:pt x="7031" y="17062"/>
                    <a:pt x="7051" y="17036"/>
                    <a:pt x="7044" y="17017"/>
                  </a:cubicBezTo>
                  <a:cubicBezTo>
                    <a:pt x="7038" y="17004"/>
                    <a:pt x="7025" y="16997"/>
                    <a:pt x="6999" y="16997"/>
                  </a:cubicBezTo>
                  <a:close/>
                  <a:moveTo>
                    <a:pt x="10069" y="16009"/>
                  </a:moveTo>
                  <a:cubicBezTo>
                    <a:pt x="10186" y="16074"/>
                    <a:pt x="10283" y="16178"/>
                    <a:pt x="10368" y="16321"/>
                  </a:cubicBezTo>
                  <a:cubicBezTo>
                    <a:pt x="10420" y="16412"/>
                    <a:pt x="10472" y="16548"/>
                    <a:pt x="10530" y="16730"/>
                  </a:cubicBezTo>
                  <a:cubicBezTo>
                    <a:pt x="10563" y="16841"/>
                    <a:pt x="10582" y="16939"/>
                    <a:pt x="10589" y="17017"/>
                  </a:cubicBezTo>
                  <a:cubicBezTo>
                    <a:pt x="10595" y="17114"/>
                    <a:pt x="10576" y="17251"/>
                    <a:pt x="10524" y="17426"/>
                  </a:cubicBezTo>
                  <a:cubicBezTo>
                    <a:pt x="10504" y="17517"/>
                    <a:pt x="10472" y="17589"/>
                    <a:pt x="10446" y="17641"/>
                  </a:cubicBezTo>
                  <a:cubicBezTo>
                    <a:pt x="10413" y="17693"/>
                    <a:pt x="10374" y="17745"/>
                    <a:pt x="10322" y="17797"/>
                  </a:cubicBezTo>
                  <a:cubicBezTo>
                    <a:pt x="10179" y="17966"/>
                    <a:pt x="10036" y="18077"/>
                    <a:pt x="9906" y="18129"/>
                  </a:cubicBezTo>
                  <a:cubicBezTo>
                    <a:pt x="9821" y="18168"/>
                    <a:pt x="9711" y="18187"/>
                    <a:pt x="9568" y="18207"/>
                  </a:cubicBezTo>
                  <a:cubicBezTo>
                    <a:pt x="9353" y="18220"/>
                    <a:pt x="9236" y="18233"/>
                    <a:pt x="9217" y="18233"/>
                  </a:cubicBezTo>
                  <a:cubicBezTo>
                    <a:pt x="9223" y="18142"/>
                    <a:pt x="9217" y="18038"/>
                    <a:pt x="9204" y="17921"/>
                  </a:cubicBezTo>
                  <a:cubicBezTo>
                    <a:pt x="9197" y="17914"/>
                    <a:pt x="9197" y="17908"/>
                    <a:pt x="9197" y="17895"/>
                  </a:cubicBezTo>
                  <a:cubicBezTo>
                    <a:pt x="9347" y="17869"/>
                    <a:pt x="9483" y="17803"/>
                    <a:pt x="9613" y="17706"/>
                  </a:cubicBezTo>
                  <a:cubicBezTo>
                    <a:pt x="9756" y="17595"/>
                    <a:pt x="9860" y="17465"/>
                    <a:pt x="9932" y="17309"/>
                  </a:cubicBezTo>
                  <a:cubicBezTo>
                    <a:pt x="9978" y="17212"/>
                    <a:pt x="10010" y="17088"/>
                    <a:pt x="10036" y="16952"/>
                  </a:cubicBezTo>
                  <a:cubicBezTo>
                    <a:pt x="10056" y="16834"/>
                    <a:pt x="10062" y="16737"/>
                    <a:pt x="10049" y="16665"/>
                  </a:cubicBezTo>
                  <a:cubicBezTo>
                    <a:pt x="10036" y="16613"/>
                    <a:pt x="10010" y="16555"/>
                    <a:pt x="9971" y="16483"/>
                  </a:cubicBezTo>
                  <a:cubicBezTo>
                    <a:pt x="9926" y="16405"/>
                    <a:pt x="9873" y="16340"/>
                    <a:pt x="9815" y="16288"/>
                  </a:cubicBezTo>
                  <a:cubicBezTo>
                    <a:pt x="9821" y="16282"/>
                    <a:pt x="9828" y="16275"/>
                    <a:pt x="9834" y="16269"/>
                  </a:cubicBezTo>
                  <a:cubicBezTo>
                    <a:pt x="9926" y="16184"/>
                    <a:pt x="10004" y="16093"/>
                    <a:pt x="10069" y="16009"/>
                  </a:cubicBezTo>
                  <a:close/>
                  <a:moveTo>
                    <a:pt x="8377" y="15777"/>
                  </a:moveTo>
                  <a:cubicBezTo>
                    <a:pt x="8367" y="15777"/>
                    <a:pt x="8356" y="15778"/>
                    <a:pt x="8345" y="15781"/>
                  </a:cubicBezTo>
                  <a:cubicBezTo>
                    <a:pt x="8241" y="15813"/>
                    <a:pt x="8124" y="15878"/>
                    <a:pt x="7994" y="15970"/>
                  </a:cubicBezTo>
                  <a:cubicBezTo>
                    <a:pt x="7688" y="16197"/>
                    <a:pt x="7506" y="16438"/>
                    <a:pt x="7454" y="16685"/>
                  </a:cubicBezTo>
                  <a:cubicBezTo>
                    <a:pt x="7441" y="16743"/>
                    <a:pt x="7435" y="16834"/>
                    <a:pt x="7435" y="16952"/>
                  </a:cubicBezTo>
                  <a:cubicBezTo>
                    <a:pt x="7441" y="17179"/>
                    <a:pt x="7467" y="17355"/>
                    <a:pt x="7519" y="17478"/>
                  </a:cubicBezTo>
                  <a:cubicBezTo>
                    <a:pt x="7539" y="17524"/>
                    <a:pt x="7571" y="17582"/>
                    <a:pt x="7610" y="17654"/>
                  </a:cubicBezTo>
                  <a:cubicBezTo>
                    <a:pt x="7656" y="17725"/>
                    <a:pt x="7695" y="17784"/>
                    <a:pt x="7727" y="17830"/>
                  </a:cubicBezTo>
                  <a:cubicBezTo>
                    <a:pt x="7760" y="17862"/>
                    <a:pt x="7818" y="17908"/>
                    <a:pt x="7896" y="17966"/>
                  </a:cubicBezTo>
                  <a:cubicBezTo>
                    <a:pt x="7994" y="18051"/>
                    <a:pt x="8072" y="18096"/>
                    <a:pt x="8111" y="18116"/>
                  </a:cubicBezTo>
                  <a:cubicBezTo>
                    <a:pt x="8163" y="18135"/>
                    <a:pt x="8241" y="18155"/>
                    <a:pt x="8339" y="18174"/>
                  </a:cubicBezTo>
                  <a:cubicBezTo>
                    <a:pt x="8358" y="18182"/>
                    <a:pt x="8372" y="18185"/>
                    <a:pt x="8385" y="18185"/>
                  </a:cubicBezTo>
                  <a:cubicBezTo>
                    <a:pt x="8394" y="18185"/>
                    <a:pt x="8402" y="18183"/>
                    <a:pt x="8410" y="18181"/>
                  </a:cubicBezTo>
                  <a:cubicBezTo>
                    <a:pt x="8423" y="18174"/>
                    <a:pt x="8430" y="18161"/>
                    <a:pt x="8443" y="18129"/>
                  </a:cubicBezTo>
                  <a:cubicBezTo>
                    <a:pt x="8462" y="18057"/>
                    <a:pt x="8501" y="17986"/>
                    <a:pt x="8547" y="17914"/>
                  </a:cubicBezTo>
                  <a:cubicBezTo>
                    <a:pt x="8560" y="17895"/>
                    <a:pt x="8573" y="17882"/>
                    <a:pt x="8579" y="17862"/>
                  </a:cubicBezTo>
                  <a:cubicBezTo>
                    <a:pt x="8592" y="17869"/>
                    <a:pt x="8612" y="17882"/>
                    <a:pt x="8625" y="17888"/>
                  </a:cubicBezTo>
                  <a:cubicBezTo>
                    <a:pt x="8683" y="17908"/>
                    <a:pt x="8761" y="17921"/>
                    <a:pt x="8865" y="17921"/>
                  </a:cubicBezTo>
                  <a:cubicBezTo>
                    <a:pt x="8976" y="17921"/>
                    <a:pt x="9061" y="17914"/>
                    <a:pt x="9126" y="17908"/>
                  </a:cubicBezTo>
                  <a:cubicBezTo>
                    <a:pt x="9126" y="17934"/>
                    <a:pt x="9132" y="17973"/>
                    <a:pt x="9139" y="18012"/>
                  </a:cubicBezTo>
                  <a:cubicBezTo>
                    <a:pt x="9145" y="18090"/>
                    <a:pt x="9152" y="18155"/>
                    <a:pt x="9139" y="18194"/>
                  </a:cubicBezTo>
                  <a:cubicBezTo>
                    <a:pt x="9132" y="18239"/>
                    <a:pt x="9132" y="18272"/>
                    <a:pt x="9139" y="18285"/>
                  </a:cubicBezTo>
                  <a:cubicBezTo>
                    <a:pt x="9152" y="18304"/>
                    <a:pt x="9178" y="18311"/>
                    <a:pt x="9217" y="18311"/>
                  </a:cubicBezTo>
                  <a:cubicBezTo>
                    <a:pt x="9275" y="18311"/>
                    <a:pt x="9360" y="18304"/>
                    <a:pt x="9477" y="18298"/>
                  </a:cubicBezTo>
                  <a:cubicBezTo>
                    <a:pt x="9607" y="18285"/>
                    <a:pt x="9711" y="18272"/>
                    <a:pt x="9776" y="18259"/>
                  </a:cubicBezTo>
                  <a:cubicBezTo>
                    <a:pt x="9886" y="18233"/>
                    <a:pt x="9978" y="18200"/>
                    <a:pt x="10056" y="18161"/>
                  </a:cubicBezTo>
                  <a:cubicBezTo>
                    <a:pt x="10127" y="18116"/>
                    <a:pt x="10225" y="18038"/>
                    <a:pt x="10335" y="17921"/>
                  </a:cubicBezTo>
                  <a:cubicBezTo>
                    <a:pt x="10426" y="17823"/>
                    <a:pt x="10485" y="17751"/>
                    <a:pt x="10517" y="17693"/>
                  </a:cubicBezTo>
                  <a:cubicBezTo>
                    <a:pt x="10556" y="17621"/>
                    <a:pt x="10589" y="17543"/>
                    <a:pt x="10615" y="17452"/>
                  </a:cubicBezTo>
                  <a:cubicBezTo>
                    <a:pt x="10673" y="17244"/>
                    <a:pt x="10693" y="17075"/>
                    <a:pt x="10680" y="16932"/>
                  </a:cubicBezTo>
                  <a:cubicBezTo>
                    <a:pt x="10667" y="16867"/>
                    <a:pt x="10654" y="16789"/>
                    <a:pt x="10621" y="16698"/>
                  </a:cubicBezTo>
                  <a:cubicBezTo>
                    <a:pt x="10569" y="16516"/>
                    <a:pt x="10511" y="16373"/>
                    <a:pt x="10446" y="16262"/>
                  </a:cubicBezTo>
                  <a:cubicBezTo>
                    <a:pt x="10368" y="16113"/>
                    <a:pt x="10257" y="16002"/>
                    <a:pt x="10127" y="15924"/>
                  </a:cubicBezTo>
                  <a:cubicBezTo>
                    <a:pt x="10103" y="15909"/>
                    <a:pt x="10078" y="15902"/>
                    <a:pt x="10059" y="15902"/>
                  </a:cubicBezTo>
                  <a:cubicBezTo>
                    <a:pt x="10053" y="15902"/>
                    <a:pt x="10047" y="15903"/>
                    <a:pt x="10043" y="15904"/>
                  </a:cubicBezTo>
                  <a:cubicBezTo>
                    <a:pt x="10017" y="15904"/>
                    <a:pt x="9991" y="15937"/>
                    <a:pt x="9952" y="15989"/>
                  </a:cubicBezTo>
                  <a:cubicBezTo>
                    <a:pt x="9906" y="16067"/>
                    <a:pt x="9847" y="16126"/>
                    <a:pt x="9776" y="16178"/>
                  </a:cubicBezTo>
                  <a:cubicBezTo>
                    <a:pt x="9756" y="16191"/>
                    <a:pt x="9737" y="16204"/>
                    <a:pt x="9730" y="16217"/>
                  </a:cubicBezTo>
                  <a:cubicBezTo>
                    <a:pt x="9659" y="16165"/>
                    <a:pt x="9581" y="16126"/>
                    <a:pt x="9490" y="16100"/>
                  </a:cubicBezTo>
                  <a:cubicBezTo>
                    <a:pt x="9399" y="16067"/>
                    <a:pt x="9262" y="16054"/>
                    <a:pt x="9093" y="16048"/>
                  </a:cubicBezTo>
                  <a:cubicBezTo>
                    <a:pt x="9068" y="16047"/>
                    <a:pt x="9045" y="16047"/>
                    <a:pt x="9021" y="16047"/>
                  </a:cubicBezTo>
                  <a:cubicBezTo>
                    <a:pt x="8816" y="16047"/>
                    <a:pt x="8658" y="16072"/>
                    <a:pt x="8547" y="16113"/>
                  </a:cubicBezTo>
                  <a:cubicBezTo>
                    <a:pt x="8540" y="16113"/>
                    <a:pt x="8527" y="16119"/>
                    <a:pt x="8521" y="16119"/>
                  </a:cubicBezTo>
                  <a:lnTo>
                    <a:pt x="8449" y="15839"/>
                  </a:lnTo>
                  <a:cubicBezTo>
                    <a:pt x="8436" y="15813"/>
                    <a:pt x="8430" y="15794"/>
                    <a:pt x="8417" y="15787"/>
                  </a:cubicBezTo>
                  <a:cubicBezTo>
                    <a:pt x="8405" y="15780"/>
                    <a:pt x="8392" y="15777"/>
                    <a:pt x="8377" y="15777"/>
                  </a:cubicBezTo>
                  <a:close/>
                  <a:moveTo>
                    <a:pt x="7090" y="16678"/>
                  </a:moveTo>
                  <a:cubicBezTo>
                    <a:pt x="7090" y="16691"/>
                    <a:pt x="7083" y="16704"/>
                    <a:pt x="7083" y="16724"/>
                  </a:cubicBezTo>
                  <a:cubicBezTo>
                    <a:pt x="7044" y="17075"/>
                    <a:pt x="7083" y="17407"/>
                    <a:pt x="7200" y="17712"/>
                  </a:cubicBezTo>
                  <a:cubicBezTo>
                    <a:pt x="7181" y="17712"/>
                    <a:pt x="7161" y="17719"/>
                    <a:pt x="7129" y="17738"/>
                  </a:cubicBezTo>
                  <a:lnTo>
                    <a:pt x="6667" y="17999"/>
                  </a:lnTo>
                  <a:cubicBezTo>
                    <a:pt x="6459" y="18116"/>
                    <a:pt x="6290" y="18213"/>
                    <a:pt x="6160" y="18291"/>
                  </a:cubicBezTo>
                  <a:cubicBezTo>
                    <a:pt x="6114" y="18324"/>
                    <a:pt x="6075" y="18343"/>
                    <a:pt x="6049" y="18356"/>
                  </a:cubicBezTo>
                  <a:cubicBezTo>
                    <a:pt x="6021" y="18364"/>
                    <a:pt x="5996" y="18370"/>
                    <a:pt x="5971" y="18370"/>
                  </a:cubicBezTo>
                  <a:cubicBezTo>
                    <a:pt x="5956" y="18370"/>
                    <a:pt x="5941" y="18368"/>
                    <a:pt x="5926" y="18363"/>
                  </a:cubicBezTo>
                  <a:cubicBezTo>
                    <a:pt x="5854" y="18343"/>
                    <a:pt x="5809" y="18278"/>
                    <a:pt x="5783" y="18161"/>
                  </a:cubicBezTo>
                  <a:cubicBezTo>
                    <a:pt x="5757" y="18025"/>
                    <a:pt x="5757" y="17895"/>
                    <a:pt x="5783" y="17758"/>
                  </a:cubicBezTo>
                  <a:cubicBezTo>
                    <a:pt x="5809" y="17654"/>
                    <a:pt x="5835" y="17582"/>
                    <a:pt x="5874" y="17524"/>
                  </a:cubicBezTo>
                  <a:cubicBezTo>
                    <a:pt x="5926" y="17439"/>
                    <a:pt x="6023" y="17348"/>
                    <a:pt x="6166" y="17244"/>
                  </a:cubicBezTo>
                  <a:lnTo>
                    <a:pt x="6394" y="17082"/>
                  </a:lnTo>
                  <a:lnTo>
                    <a:pt x="7064" y="16685"/>
                  </a:lnTo>
                  <a:cubicBezTo>
                    <a:pt x="7070" y="16685"/>
                    <a:pt x="7077" y="16678"/>
                    <a:pt x="7090" y="16678"/>
                  </a:cubicBezTo>
                  <a:close/>
                  <a:moveTo>
                    <a:pt x="7279" y="17895"/>
                  </a:moveTo>
                  <a:cubicBezTo>
                    <a:pt x="7279" y="17895"/>
                    <a:pt x="7285" y="17895"/>
                    <a:pt x="7285" y="17901"/>
                  </a:cubicBezTo>
                  <a:cubicBezTo>
                    <a:pt x="7370" y="18057"/>
                    <a:pt x="7461" y="18181"/>
                    <a:pt x="7565" y="18265"/>
                  </a:cubicBezTo>
                  <a:cubicBezTo>
                    <a:pt x="7591" y="18285"/>
                    <a:pt x="7617" y="18304"/>
                    <a:pt x="7656" y="18324"/>
                  </a:cubicBezTo>
                  <a:cubicBezTo>
                    <a:pt x="7610" y="18330"/>
                    <a:pt x="7565" y="18350"/>
                    <a:pt x="7513" y="18376"/>
                  </a:cubicBezTo>
                  <a:lnTo>
                    <a:pt x="7370" y="18447"/>
                  </a:lnTo>
                  <a:cubicBezTo>
                    <a:pt x="7324" y="18467"/>
                    <a:pt x="7292" y="18486"/>
                    <a:pt x="7272" y="18499"/>
                  </a:cubicBezTo>
                  <a:cubicBezTo>
                    <a:pt x="7259" y="18408"/>
                    <a:pt x="7246" y="18337"/>
                    <a:pt x="7220" y="18291"/>
                  </a:cubicBezTo>
                  <a:cubicBezTo>
                    <a:pt x="7200" y="18233"/>
                    <a:pt x="7161" y="18174"/>
                    <a:pt x="7122" y="18122"/>
                  </a:cubicBezTo>
                  <a:cubicBezTo>
                    <a:pt x="7103" y="18090"/>
                    <a:pt x="7077" y="18070"/>
                    <a:pt x="7057" y="18057"/>
                  </a:cubicBezTo>
                  <a:lnTo>
                    <a:pt x="7129" y="18018"/>
                  </a:lnTo>
                  <a:cubicBezTo>
                    <a:pt x="7200" y="17979"/>
                    <a:pt x="7246" y="17940"/>
                    <a:pt x="7266" y="17914"/>
                  </a:cubicBezTo>
                  <a:lnTo>
                    <a:pt x="7279" y="17895"/>
                  </a:lnTo>
                  <a:close/>
                  <a:moveTo>
                    <a:pt x="8521" y="15573"/>
                  </a:moveTo>
                  <a:cubicBezTo>
                    <a:pt x="8547" y="15573"/>
                    <a:pt x="8592" y="15573"/>
                    <a:pt x="8651" y="15579"/>
                  </a:cubicBezTo>
                  <a:cubicBezTo>
                    <a:pt x="8664" y="15579"/>
                    <a:pt x="8664" y="15579"/>
                    <a:pt x="8657" y="15586"/>
                  </a:cubicBezTo>
                  <a:cubicBezTo>
                    <a:pt x="8667" y="15589"/>
                    <a:pt x="8677" y="15591"/>
                    <a:pt x="8686" y="15591"/>
                  </a:cubicBezTo>
                  <a:cubicBezTo>
                    <a:pt x="8695" y="15591"/>
                    <a:pt x="8703" y="15589"/>
                    <a:pt x="8709" y="15586"/>
                  </a:cubicBezTo>
                  <a:cubicBezTo>
                    <a:pt x="8761" y="15638"/>
                    <a:pt x="8846" y="15683"/>
                    <a:pt x="8956" y="15716"/>
                  </a:cubicBezTo>
                  <a:cubicBezTo>
                    <a:pt x="9275" y="15820"/>
                    <a:pt x="9600" y="15878"/>
                    <a:pt x="9932" y="15885"/>
                  </a:cubicBezTo>
                  <a:cubicBezTo>
                    <a:pt x="9984" y="15891"/>
                    <a:pt x="10043" y="15891"/>
                    <a:pt x="10121" y="15891"/>
                  </a:cubicBezTo>
                  <a:cubicBezTo>
                    <a:pt x="10127" y="15904"/>
                    <a:pt x="10147" y="15911"/>
                    <a:pt x="10166" y="15917"/>
                  </a:cubicBezTo>
                  <a:cubicBezTo>
                    <a:pt x="10192" y="15930"/>
                    <a:pt x="10225" y="15943"/>
                    <a:pt x="10270" y="15956"/>
                  </a:cubicBezTo>
                  <a:cubicBezTo>
                    <a:pt x="10394" y="16002"/>
                    <a:pt x="10498" y="16126"/>
                    <a:pt x="10582" y="16334"/>
                  </a:cubicBezTo>
                  <a:cubicBezTo>
                    <a:pt x="10738" y="16698"/>
                    <a:pt x="10810" y="17030"/>
                    <a:pt x="10804" y="17322"/>
                  </a:cubicBezTo>
                  <a:cubicBezTo>
                    <a:pt x="10797" y="17498"/>
                    <a:pt x="10758" y="17667"/>
                    <a:pt x="10693" y="17823"/>
                  </a:cubicBezTo>
                  <a:cubicBezTo>
                    <a:pt x="10615" y="17986"/>
                    <a:pt x="10511" y="18116"/>
                    <a:pt x="10381" y="18220"/>
                  </a:cubicBezTo>
                  <a:cubicBezTo>
                    <a:pt x="10264" y="18304"/>
                    <a:pt x="10121" y="18376"/>
                    <a:pt x="9945" y="18421"/>
                  </a:cubicBezTo>
                  <a:cubicBezTo>
                    <a:pt x="9821" y="18454"/>
                    <a:pt x="9659" y="18473"/>
                    <a:pt x="9457" y="18493"/>
                  </a:cubicBezTo>
                  <a:cubicBezTo>
                    <a:pt x="9328" y="18500"/>
                    <a:pt x="9216" y="18504"/>
                    <a:pt x="9124" y="18504"/>
                  </a:cubicBezTo>
                  <a:cubicBezTo>
                    <a:pt x="9058" y="18504"/>
                    <a:pt x="9002" y="18502"/>
                    <a:pt x="8956" y="18499"/>
                  </a:cubicBezTo>
                  <a:cubicBezTo>
                    <a:pt x="8813" y="18486"/>
                    <a:pt x="8657" y="18460"/>
                    <a:pt x="8482" y="18415"/>
                  </a:cubicBezTo>
                  <a:cubicBezTo>
                    <a:pt x="8378" y="18389"/>
                    <a:pt x="8222" y="18337"/>
                    <a:pt x="8007" y="18272"/>
                  </a:cubicBezTo>
                  <a:cubicBezTo>
                    <a:pt x="7877" y="18226"/>
                    <a:pt x="7779" y="18181"/>
                    <a:pt x="7721" y="18142"/>
                  </a:cubicBezTo>
                  <a:cubicBezTo>
                    <a:pt x="7636" y="18083"/>
                    <a:pt x="7552" y="17986"/>
                    <a:pt x="7474" y="17856"/>
                  </a:cubicBezTo>
                  <a:cubicBezTo>
                    <a:pt x="7370" y="17673"/>
                    <a:pt x="7298" y="17478"/>
                    <a:pt x="7266" y="17264"/>
                  </a:cubicBezTo>
                  <a:cubicBezTo>
                    <a:pt x="7227" y="17056"/>
                    <a:pt x="7227" y="16841"/>
                    <a:pt x="7266" y="16633"/>
                  </a:cubicBezTo>
                  <a:cubicBezTo>
                    <a:pt x="7292" y="16516"/>
                    <a:pt x="7324" y="16412"/>
                    <a:pt x="7376" y="16327"/>
                  </a:cubicBezTo>
                  <a:cubicBezTo>
                    <a:pt x="7435" y="16223"/>
                    <a:pt x="7552" y="16100"/>
                    <a:pt x="7727" y="15950"/>
                  </a:cubicBezTo>
                  <a:cubicBezTo>
                    <a:pt x="7909" y="15800"/>
                    <a:pt x="8046" y="15709"/>
                    <a:pt x="8144" y="15664"/>
                  </a:cubicBezTo>
                  <a:cubicBezTo>
                    <a:pt x="8202" y="15638"/>
                    <a:pt x="8293" y="15612"/>
                    <a:pt x="8410" y="15586"/>
                  </a:cubicBezTo>
                  <a:cubicBezTo>
                    <a:pt x="8410" y="15592"/>
                    <a:pt x="8410" y="15592"/>
                    <a:pt x="8417" y="15592"/>
                  </a:cubicBezTo>
                  <a:lnTo>
                    <a:pt x="8475" y="15592"/>
                  </a:lnTo>
                  <a:cubicBezTo>
                    <a:pt x="8475" y="15586"/>
                    <a:pt x="8482" y="15579"/>
                    <a:pt x="8495" y="15573"/>
                  </a:cubicBezTo>
                  <a:close/>
                  <a:moveTo>
                    <a:pt x="10960" y="16847"/>
                  </a:moveTo>
                  <a:cubicBezTo>
                    <a:pt x="10999" y="16854"/>
                    <a:pt x="11051" y="16867"/>
                    <a:pt x="11122" y="16880"/>
                  </a:cubicBezTo>
                  <a:cubicBezTo>
                    <a:pt x="11194" y="16893"/>
                    <a:pt x="11298" y="16906"/>
                    <a:pt x="11434" y="16919"/>
                  </a:cubicBezTo>
                  <a:cubicBezTo>
                    <a:pt x="11577" y="16926"/>
                    <a:pt x="11681" y="16939"/>
                    <a:pt x="11747" y="16952"/>
                  </a:cubicBezTo>
                  <a:cubicBezTo>
                    <a:pt x="11779" y="16958"/>
                    <a:pt x="11857" y="16978"/>
                    <a:pt x="11987" y="17010"/>
                  </a:cubicBezTo>
                  <a:cubicBezTo>
                    <a:pt x="12182" y="17069"/>
                    <a:pt x="12416" y="17140"/>
                    <a:pt x="12696" y="17238"/>
                  </a:cubicBezTo>
                  <a:cubicBezTo>
                    <a:pt x="12755" y="17257"/>
                    <a:pt x="12800" y="17283"/>
                    <a:pt x="12839" y="17303"/>
                  </a:cubicBezTo>
                  <a:cubicBezTo>
                    <a:pt x="12872" y="17322"/>
                    <a:pt x="12917" y="17355"/>
                    <a:pt x="12976" y="17407"/>
                  </a:cubicBezTo>
                  <a:cubicBezTo>
                    <a:pt x="12995" y="17420"/>
                    <a:pt x="13021" y="17439"/>
                    <a:pt x="13067" y="17472"/>
                  </a:cubicBezTo>
                  <a:cubicBezTo>
                    <a:pt x="13112" y="17498"/>
                    <a:pt x="13145" y="17524"/>
                    <a:pt x="13164" y="17537"/>
                  </a:cubicBezTo>
                  <a:cubicBezTo>
                    <a:pt x="13203" y="17576"/>
                    <a:pt x="13236" y="17602"/>
                    <a:pt x="13249" y="17608"/>
                  </a:cubicBezTo>
                  <a:cubicBezTo>
                    <a:pt x="13268" y="17771"/>
                    <a:pt x="13294" y="17947"/>
                    <a:pt x="13333" y="18135"/>
                  </a:cubicBezTo>
                  <a:cubicBezTo>
                    <a:pt x="13353" y="18233"/>
                    <a:pt x="13385" y="18363"/>
                    <a:pt x="13424" y="18519"/>
                  </a:cubicBezTo>
                  <a:cubicBezTo>
                    <a:pt x="13392" y="18499"/>
                    <a:pt x="13359" y="18480"/>
                    <a:pt x="13320" y="18454"/>
                  </a:cubicBezTo>
                  <a:cubicBezTo>
                    <a:pt x="12950" y="18252"/>
                    <a:pt x="12664" y="18116"/>
                    <a:pt x="12455" y="18044"/>
                  </a:cubicBezTo>
                  <a:cubicBezTo>
                    <a:pt x="12273" y="17979"/>
                    <a:pt x="12065" y="17934"/>
                    <a:pt x="11838" y="17895"/>
                  </a:cubicBezTo>
                  <a:cubicBezTo>
                    <a:pt x="11584" y="17851"/>
                    <a:pt x="11341" y="17829"/>
                    <a:pt x="11110" y="17829"/>
                  </a:cubicBezTo>
                  <a:cubicBezTo>
                    <a:pt x="11032" y="17829"/>
                    <a:pt x="10956" y="17831"/>
                    <a:pt x="10882" y="17836"/>
                  </a:cubicBezTo>
                  <a:cubicBezTo>
                    <a:pt x="10882" y="17830"/>
                    <a:pt x="10888" y="17823"/>
                    <a:pt x="10888" y="17817"/>
                  </a:cubicBezTo>
                  <a:cubicBezTo>
                    <a:pt x="10895" y="17803"/>
                    <a:pt x="10901" y="17784"/>
                    <a:pt x="10908" y="17771"/>
                  </a:cubicBezTo>
                  <a:cubicBezTo>
                    <a:pt x="10914" y="17764"/>
                    <a:pt x="10921" y="17764"/>
                    <a:pt x="10927" y="17764"/>
                  </a:cubicBezTo>
                  <a:cubicBezTo>
                    <a:pt x="11067" y="17758"/>
                    <a:pt x="11190" y="17755"/>
                    <a:pt x="11296" y="17755"/>
                  </a:cubicBezTo>
                  <a:cubicBezTo>
                    <a:pt x="11402" y="17755"/>
                    <a:pt x="11490" y="17758"/>
                    <a:pt x="11558" y="17764"/>
                  </a:cubicBezTo>
                  <a:cubicBezTo>
                    <a:pt x="11662" y="17777"/>
                    <a:pt x="11812" y="17797"/>
                    <a:pt x="12013" y="17830"/>
                  </a:cubicBezTo>
                  <a:cubicBezTo>
                    <a:pt x="12038" y="17831"/>
                    <a:pt x="12061" y="17832"/>
                    <a:pt x="12082" y="17832"/>
                  </a:cubicBezTo>
                  <a:cubicBezTo>
                    <a:pt x="12141" y="17832"/>
                    <a:pt x="12188" y="17826"/>
                    <a:pt x="12221" y="17817"/>
                  </a:cubicBezTo>
                  <a:cubicBezTo>
                    <a:pt x="12176" y="17797"/>
                    <a:pt x="12111" y="17784"/>
                    <a:pt x="12039" y="17777"/>
                  </a:cubicBezTo>
                  <a:lnTo>
                    <a:pt x="11818" y="17738"/>
                  </a:lnTo>
                  <a:cubicBezTo>
                    <a:pt x="11662" y="17719"/>
                    <a:pt x="11525" y="17706"/>
                    <a:pt x="11415" y="17699"/>
                  </a:cubicBezTo>
                  <a:cubicBezTo>
                    <a:pt x="11369" y="17696"/>
                    <a:pt x="11319" y="17695"/>
                    <a:pt x="11264" y="17695"/>
                  </a:cubicBezTo>
                  <a:cubicBezTo>
                    <a:pt x="11208" y="17695"/>
                    <a:pt x="11148" y="17696"/>
                    <a:pt x="11083" y="17699"/>
                  </a:cubicBezTo>
                  <a:cubicBezTo>
                    <a:pt x="11025" y="17699"/>
                    <a:pt x="10966" y="17706"/>
                    <a:pt x="10921" y="17712"/>
                  </a:cubicBezTo>
                  <a:cubicBezTo>
                    <a:pt x="10960" y="17569"/>
                    <a:pt x="10979" y="17413"/>
                    <a:pt x="10986" y="17251"/>
                  </a:cubicBezTo>
                  <a:cubicBezTo>
                    <a:pt x="10986" y="17192"/>
                    <a:pt x="10986" y="17140"/>
                    <a:pt x="10979" y="17082"/>
                  </a:cubicBezTo>
                  <a:lnTo>
                    <a:pt x="10979" y="17082"/>
                  </a:lnTo>
                  <a:lnTo>
                    <a:pt x="11122" y="17101"/>
                  </a:lnTo>
                  <a:cubicBezTo>
                    <a:pt x="11324" y="17127"/>
                    <a:pt x="11473" y="17147"/>
                    <a:pt x="11571" y="17153"/>
                  </a:cubicBezTo>
                  <a:lnTo>
                    <a:pt x="11668" y="17153"/>
                  </a:lnTo>
                  <a:cubicBezTo>
                    <a:pt x="11675" y="17153"/>
                    <a:pt x="11675" y="17147"/>
                    <a:pt x="11675" y="17134"/>
                  </a:cubicBezTo>
                  <a:cubicBezTo>
                    <a:pt x="11675" y="17134"/>
                    <a:pt x="11668" y="17127"/>
                    <a:pt x="11655" y="17121"/>
                  </a:cubicBezTo>
                  <a:cubicBezTo>
                    <a:pt x="11603" y="17108"/>
                    <a:pt x="11506" y="17088"/>
                    <a:pt x="11363" y="17075"/>
                  </a:cubicBezTo>
                  <a:cubicBezTo>
                    <a:pt x="11259" y="17062"/>
                    <a:pt x="11181" y="17049"/>
                    <a:pt x="11122" y="17043"/>
                  </a:cubicBezTo>
                  <a:cubicBezTo>
                    <a:pt x="11070" y="17036"/>
                    <a:pt x="11025" y="17030"/>
                    <a:pt x="10979" y="17030"/>
                  </a:cubicBezTo>
                  <a:cubicBezTo>
                    <a:pt x="10973" y="16965"/>
                    <a:pt x="10966" y="16906"/>
                    <a:pt x="10960" y="16847"/>
                  </a:cubicBezTo>
                  <a:close/>
                  <a:moveTo>
                    <a:pt x="4456" y="18194"/>
                  </a:moveTo>
                  <a:lnTo>
                    <a:pt x="4619" y="18207"/>
                  </a:lnTo>
                  <a:cubicBezTo>
                    <a:pt x="4619" y="18213"/>
                    <a:pt x="4619" y="18226"/>
                    <a:pt x="4612" y="18239"/>
                  </a:cubicBezTo>
                  <a:cubicBezTo>
                    <a:pt x="4606" y="18369"/>
                    <a:pt x="4593" y="18512"/>
                    <a:pt x="4580" y="18668"/>
                  </a:cubicBezTo>
                  <a:lnTo>
                    <a:pt x="4469" y="18668"/>
                  </a:lnTo>
                  <a:cubicBezTo>
                    <a:pt x="4430" y="18662"/>
                    <a:pt x="4397" y="18655"/>
                    <a:pt x="4371" y="18642"/>
                  </a:cubicBezTo>
                  <a:cubicBezTo>
                    <a:pt x="4365" y="18636"/>
                    <a:pt x="4358" y="18629"/>
                    <a:pt x="4352" y="18629"/>
                  </a:cubicBezTo>
                  <a:lnTo>
                    <a:pt x="4397" y="18246"/>
                  </a:lnTo>
                  <a:cubicBezTo>
                    <a:pt x="4397" y="18226"/>
                    <a:pt x="4397" y="18207"/>
                    <a:pt x="4397" y="18194"/>
                  </a:cubicBezTo>
                  <a:close/>
                  <a:moveTo>
                    <a:pt x="4345" y="18694"/>
                  </a:moveTo>
                  <a:cubicBezTo>
                    <a:pt x="4352" y="18694"/>
                    <a:pt x="4358" y="18701"/>
                    <a:pt x="4365" y="18707"/>
                  </a:cubicBezTo>
                  <a:cubicBezTo>
                    <a:pt x="4404" y="18727"/>
                    <a:pt x="4462" y="18734"/>
                    <a:pt x="4534" y="18734"/>
                  </a:cubicBezTo>
                  <a:cubicBezTo>
                    <a:pt x="4547" y="18734"/>
                    <a:pt x="4560" y="18727"/>
                    <a:pt x="4573" y="18727"/>
                  </a:cubicBezTo>
                  <a:cubicBezTo>
                    <a:pt x="4560" y="18909"/>
                    <a:pt x="4547" y="19104"/>
                    <a:pt x="4534" y="19325"/>
                  </a:cubicBezTo>
                  <a:cubicBezTo>
                    <a:pt x="4528" y="19319"/>
                    <a:pt x="4528" y="19319"/>
                    <a:pt x="4528" y="19319"/>
                  </a:cubicBezTo>
                  <a:lnTo>
                    <a:pt x="4436" y="19286"/>
                  </a:lnTo>
                  <a:cubicBezTo>
                    <a:pt x="4397" y="19286"/>
                    <a:pt x="4371" y="19280"/>
                    <a:pt x="4352" y="19273"/>
                  </a:cubicBezTo>
                  <a:cubicBezTo>
                    <a:pt x="4326" y="19267"/>
                    <a:pt x="4306" y="19260"/>
                    <a:pt x="4287" y="19254"/>
                  </a:cubicBezTo>
                  <a:lnTo>
                    <a:pt x="4345" y="18694"/>
                  </a:lnTo>
                  <a:close/>
                  <a:moveTo>
                    <a:pt x="5659" y="17986"/>
                  </a:moveTo>
                  <a:cubicBezTo>
                    <a:pt x="5659" y="18090"/>
                    <a:pt x="5672" y="18181"/>
                    <a:pt x="5705" y="18259"/>
                  </a:cubicBezTo>
                  <a:cubicBezTo>
                    <a:pt x="5750" y="18369"/>
                    <a:pt x="5809" y="18441"/>
                    <a:pt x="5887" y="18467"/>
                  </a:cubicBezTo>
                  <a:cubicBezTo>
                    <a:pt x="5913" y="18473"/>
                    <a:pt x="5939" y="18480"/>
                    <a:pt x="5971" y="18480"/>
                  </a:cubicBezTo>
                  <a:lnTo>
                    <a:pt x="5640" y="18675"/>
                  </a:lnTo>
                  <a:cubicBezTo>
                    <a:pt x="5594" y="18701"/>
                    <a:pt x="5562" y="18727"/>
                    <a:pt x="5549" y="18753"/>
                  </a:cubicBezTo>
                  <a:cubicBezTo>
                    <a:pt x="5536" y="18779"/>
                    <a:pt x="5523" y="18818"/>
                    <a:pt x="5523" y="18883"/>
                  </a:cubicBezTo>
                  <a:cubicBezTo>
                    <a:pt x="5523" y="18929"/>
                    <a:pt x="5529" y="18974"/>
                    <a:pt x="5529" y="19020"/>
                  </a:cubicBezTo>
                  <a:lnTo>
                    <a:pt x="5432" y="19085"/>
                  </a:lnTo>
                  <a:cubicBezTo>
                    <a:pt x="5419" y="19091"/>
                    <a:pt x="5386" y="19111"/>
                    <a:pt x="5334" y="19150"/>
                  </a:cubicBezTo>
                  <a:cubicBezTo>
                    <a:pt x="5301" y="19182"/>
                    <a:pt x="5269" y="19202"/>
                    <a:pt x="5243" y="19208"/>
                  </a:cubicBezTo>
                  <a:lnTo>
                    <a:pt x="5171" y="19254"/>
                  </a:lnTo>
                  <a:lnTo>
                    <a:pt x="5139" y="19286"/>
                  </a:lnTo>
                  <a:cubicBezTo>
                    <a:pt x="5132" y="19293"/>
                    <a:pt x="5119" y="19299"/>
                    <a:pt x="5093" y="19312"/>
                  </a:cubicBezTo>
                  <a:cubicBezTo>
                    <a:pt x="5067" y="19325"/>
                    <a:pt x="5035" y="19351"/>
                    <a:pt x="4996" y="19377"/>
                  </a:cubicBezTo>
                  <a:cubicBezTo>
                    <a:pt x="4996" y="19332"/>
                    <a:pt x="5002" y="19286"/>
                    <a:pt x="5009" y="19241"/>
                  </a:cubicBezTo>
                  <a:cubicBezTo>
                    <a:pt x="5035" y="19059"/>
                    <a:pt x="5074" y="18922"/>
                    <a:pt x="5132" y="18825"/>
                  </a:cubicBezTo>
                  <a:cubicBezTo>
                    <a:pt x="5197" y="18720"/>
                    <a:pt x="5230" y="18668"/>
                    <a:pt x="5230" y="18662"/>
                  </a:cubicBezTo>
                  <a:cubicBezTo>
                    <a:pt x="5269" y="18597"/>
                    <a:pt x="5301" y="18512"/>
                    <a:pt x="5321" y="18402"/>
                  </a:cubicBezTo>
                  <a:cubicBezTo>
                    <a:pt x="5334" y="18324"/>
                    <a:pt x="5347" y="18246"/>
                    <a:pt x="5360" y="18174"/>
                  </a:cubicBezTo>
                  <a:cubicBezTo>
                    <a:pt x="5360" y="18168"/>
                    <a:pt x="5366" y="18168"/>
                    <a:pt x="5373" y="18161"/>
                  </a:cubicBezTo>
                  <a:cubicBezTo>
                    <a:pt x="5510" y="18070"/>
                    <a:pt x="5594" y="18018"/>
                    <a:pt x="5627" y="17999"/>
                  </a:cubicBezTo>
                  <a:cubicBezTo>
                    <a:pt x="5633" y="17999"/>
                    <a:pt x="5646" y="17992"/>
                    <a:pt x="5659" y="17986"/>
                  </a:cubicBezTo>
                  <a:close/>
                  <a:moveTo>
                    <a:pt x="6986" y="18129"/>
                  </a:moveTo>
                  <a:cubicBezTo>
                    <a:pt x="6999" y="18135"/>
                    <a:pt x="7012" y="18148"/>
                    <a:pt x="7031" y="18174"/>
                  </a:cubicBezTo>
                  <a:lnTo>
                    <a:pt x="7070" y="18246"/>
                  </a:lnTo>
                  <a:cubicBezTo>
                    <a:pt x="6706" y="18402"/>
                    <a:pt x="6362" y="18584"/>
                    <a:pt x="6036" y="18792"/>
                  </a:cubicBezTo>
                  <a:cubicBezTo>
                    <a:pt x="6010" y="18812"/>
                    <a:pt x="5997" y="18825"/>
                    <a:pt x="5991" y="18838"/>
                  </a:cubicBezTo>
                  <a:cubicBezTo>
                    <a:pt x="5991" y="18851"/>
                    <a:pt x="6004" y="18877"/>
                    <a:pt x="6023" y="18896"/>
                  </a:cubicBezTo>
                  <a:cubicBezTo>
                    <a:pt x="6049" y="18929"/>
                    <a:pt x="6075" y="18942"/>
                    <a:pt x="6095" y="18942"/>
                  </a:cubicBezTo>
                  <a:cubicBezTo>
                    <a:pt x="6101" y="18942"/>
                    <a:pt x="6121" y="18935"/>
                    <a:pt x="6140" y="18922"/>
                  </a:cubicBezTo>
                  <a:cubicBezTo>
                    <a:pt x="6303" y="18818"/>
                    <a:pt x="6570" y="18681"/>
                    <a:pt x="6940" y="18512"/>
                  </a:cubicBezTo>
                  <a:lnTo>
                    <a:pt x="6940" y="18512"/>
                  </a:lnTo>
                  <a:cubicBezTo>
                    <a:pt x="6934" y="18525"/>
                    <a:pt x="6940" y="18538"/>
                    <a:pt x="6947" y="18558"/>
                  </a:cubicBezTo>
                  <a:cubicBezTo>
                    <a:pt x="6960" y="18577"/>
                    <a:pt x="6966" y="18597"/>
                    <a:pt x="6966" y="18603"/>
                  </a:cubicBezTo>
                  <a:cubicBezTo>
                    <a:pt x="6973" y="18629"/>
                    <a:pt x="6953" y="18655"/>
                    <a:pt x="6908" y="18688"/>
                  </a:cubicBezTo>
                  <a:lnTo>
                    <a:pt x="6479" y="18935"/>
                  </a:lnTo>
                  <a:cubicBezTo>
                    <a:pt x="6309" y="19033"/>
                    <a:pt x="6173" y="19098"/>
                    <a:pt x="6075" y="19130"/>
                  </a:cubicBezTo>
                  <a:cubicBezTo>
                    <a:pt x="6057" y="19135"/>
                    <a:pt x="6042" y="19139"/>
                    <a:pt x="6025" y="19139"/>
                  </a:cubicBezTo>
                  <a:cubicBezTo>
                    <a:pt x="6019" y="19139"/>
                    <a:pt x="6011" y="19139"/>
                    <a:pt x="6004" y="19137"/>
                  </a:cubicBezTo>
                  <a:cubicBezTo>
                    <a:pt x="5991" y="19137"/>
                    <a:pt x="5971" y="19124"/>
                    <a:pt x="5945" y="19104"/>
                  </a:cubicBezTo>
                  <a:cubicBezTo>
                    <a:pt x="5906" y="19078"/>
                    <a:pt x="5874" y="19033"/>
                    <a:pt x="5841" y="18974"/>
                  </a:cubicBezTo>
                  <a:lnTo>
                    <a:pt x="5828" y="18916"/>
                  </a:lnTo>
                  <a:cubicBezTo>
                    <a:pt x="5828" y="18883"/>
                    <a:pt x="5822" y="18857"/>
                    <a:pt x="5822" y="18851"/>
                  </a:cubicBezTo>
                  <a:cubicBezTo>
                    <a:pt x="5812" y="18825"/>
                    <a:pt x="5802" y="18816"/>
                    <a:pt x="5785" y="18816"/>
                  </a:cubicBezTo>
                  <a:cubicBezTo>
                    <a:pt x="5781" y="18816"/>
                    <a:pt x="5776" y="18817"/>
                    <a:pt x="5770" y="18818"/>
                  </a:cubicBezTo>
                  <a:cubicBezTo>
                    <a:pt x="5750" y="18818"/>
                    <a:pt x="5744" y="18844"/>
                    <a:pt x="5744" y="18877"/>
                  </a:cubicBezTo>
                  <a:cubicBezTo>
                    <a:pt x="5757" y="19007"/>
                    <a:pt x="5815" y="19104"/>
                    <a:pt x="5919" y="19176"/>
                  </a:cubicBezTo>
                  <a:cubicBezTo>
                    <a:pt x="5952" y="19195"/>
                    <a:pt x="5978" y="19202"/>
                    <a:pt x="5991" y="19208"/>
                  </a:cubicBezTo>
                  <a:cubicBezTo>
                    <a:pt x="6004" y="19208"/>
                    <a:pt x="6030" y="19202"/>
                    <a:pt x="6075" y="19195"/>
                  </a:cubicBezTo>
                  <a:cubicBezTo>
                    <a:pt x="6121" y="19176"/>
                    <a:pt x="6192" y="19150"/>
                    <a:pt x="6283" y="19104"/>
                  </a:cubicBezTo>
                  <a:lnTo>
                    <a:pt x="6992" y="18707"/>
                  </a:lnTo>
                  <a:cubicBezTo>
                    <a:pt x="7018" y="18694"/>
                    <a:pt x="7031" y="18681"/>
                    <a:pt x="7031" y="18668"/>
                  </a:cubicBezTo>
                  <a:cubicBezTo>
                    <a:pt x="7038" y="18662"/>
                    <a:pt x="7044" y="18642"/>
                    <a:pt x="7044" y="18610"/>
                  </a:cubicBezTo>
                  <a:lnTo>
                    <a:pt x="7018" y="18493"/>
                  </a:lnTo>
                  <a:cubicBezTo>
                    <a:pt x="7012" y="18460"/>
                    <a:pt x="7005" y="18441"/>
                    <a:pt x="6986" y="18434"/>
                  </a:cubicBezTo>
                  <a:cubicBezTo>
                    <a:pt x="6982" y="18432"/>
                    <a:pt x="6977" y="18432"/>
                    <a:pt x="6972" y="18432"/>
                  </a:cubicBezTo>
                  <a:cubicBezTo>
                    <a:pt x="6958" y="18432"/>
                    <a:pt x="6941" y="18436"/>
                    <a:pt x="6927" y="18441"/>
                  </a:cubicBezTo>
                  <a:cubicBezTo>
                    <a:pt x="6635" y="18571"/>
                    <a:pt x="6355" y="18714"/>
                    <a:pt x="6095" y="18870"/>
                  </a:cubicBezTo>
                  <a:lnTo>
                    <a:pt x="6062" y="18838"/>
                  </a:lnTo>
                  <a:cubicBezTo>
                    <a:pt x="6238" y="18727"/>
                    <a:pt x="6401" y="18623"/>
                    <a:pt x="6563" y="18538"/>
                  </a:cubicBezTo>
                  <a:cubicBezTo>
                    <a:pt x="6622" y="18506"/>
                    <a:pt x="6667" y="18480"/>
                    <a:pt x="6706" y="18467"/>
                  </a:cubicBezTo>
                  <a:cubicBezTo>
                    <a:pt x="6882" y="18389"/>
                    <a:pt x="7012" y="18330"/>
                    <a:pt x="7096" y="18285"/>
                  </a:cubicBezTo>
                  <a:lnTo>
                    <a:pt x="7103" y="18298"/>
                  </a:lnTo>
                  <a:cubicBezTo>
                    <a:pt x="7148" y="18395"/>
                    <a:pt x="7174" y="18499"/>
                    <a:pt x="7174" y="18603"/>
                  </a:cubicBezTo>
                  <a:cubicBezTo>
                    <a:pt x="7174" y="18603"/>
                    <a:pt x="7168" y="18610"/>
                    <a:pt x="7168" y="18616"/>
                  </a:cubicBezTo>
                  <a:cubicBezTo>
                    <a:pt x="7129" y="18668"/>
                    <a:pt x="7070" y="18727"/>
                    <a:pt x="6999" y="18792"/>
                  </a:cubicBezTo>
                  <a:cubicBezTo>
                    <a:pt x="6882" y="18883"/>
                    <a:pt x="6719" y="18987"/>
                    <a:pt x="6524" y="19104"/>
                  </a:cubicBezTo>
                  <a:cubicBezTo>
                    <a:pt x="6238" y="19267"/>
                    <a:pt x="6069" y="19364"/>
                    <a:pt x="6023" y="19390"/>
                  </a:cubicBezTo>
                  <a:cubicBezTo>
                    <a:pt x="5998" y="19410"/>
                    <a:pt x="5974" y="19419"/>
                    <a:pt x="5955" y="19419"/>
                  </a:cubicBezTo>
                  <a:cubicBezTo>
                    <a:pt x="5949" y="19419"/>
                    <a:pt x="5943" y="19418"/>
                    <a:pt x="5939" y="19416"/>
                  </a:cubicBezTo>
                  <a:cubicBezTo>
                    <a:pt x="5919" y="19416"/>
                    <a:pt x="5900" y="19403"/>
                    <a:pt x="5880" y="19384"/>
                  </a:cubicBezTo>
                  <a:cubicBezTo>
                    <a:pt x="5770" y="19273"/>
                    <a:pt x="5698" y="19169"/>
                    <a:pt x="5659" y="19072"/>
                  </a:cubicBezTo>
                  <a:cubicBezTo>
                    <a:pt x="5646" y="19000"/>
                    <a:pt x="5633" y="18955"/>
                    <a:pt x="5633" y="18942"/>
                  </a:cubicBezTo>
                  <a:cubicBezTo>
                    <a:pt x="5627" y="18903"/>
                    <a:pt x="5633" y="18870"/>
                    <a:pt x="5646" y="18838"/>
                  </a:cubicBezTo>
                  <a:cubicBezTo>
                    <a:pt x="5659" y="18799"/>
                    <a:pt x="5705" y="18760"/>
                    <a:pt x="5776" y="18714"/>
                  </a:cubicBezTo>
                  <a:lnTo>
                    <a:pt x="6160" y="18486"/>
                  </a:lnTo>
                  <a:cubicBezTo>
                    <a:pt x="6264" y="18428"/>
                    <a:pt x="6336" y="18382"/>
                    <a:pt x="6388" y="18356"/>
                  </a:cubicBezTo>
                  <a:cubicBezTo>
                    <a:pt x="6492" y="18304"/>
                    <a:pt x="6648" y="18233"/>
                    <a:pt x="6869" y="18148"/>
                  </a:cubicBezTo>
                  <a:cubicBezTo>
                    <a:pt x="6888" y="18148"/>
                    <a:pt x="6914" y="18142"/>
                    <a:pt x="6934" y="18142"/>
                  </a:cubicBezTo>
                  <a:cubicBezTo>
                    <a:pt x="6947" y="18129"/>
                    <a:pt x="6966" y="18129"/>
                    <a:pt x="6986" y="18129"/>
                  </a:cubicBezTo>
                  <a:close/>
                  <a:moveTo>
                    <a:pt x="4280" y="19332"/>
                  </a:moveTo>
                  <a:cubicBezTo>
                    <a:pt x="4300" y="19338"/>
                    <a:pt x="4332" y="19345"/>
                    <a:pt x="4371" y="19351"/>
                  </a:cubicBezTo>
                  <a:cubicBezTo>
                    <a:pt x="4423" y="19364"/>
                    <a:pt x="4469" y="19371"/>
                    <a:pt x="4508" y="19371"/>
                  </a:cubicBezTo>
                  <a:lnTo>
                    <a:pt x="4528" y="19364"/>
                  </a:lnTo>
                  <a:lnTo>
                    <a:pt x="4528" y="19364"/>
                  </a:lnTo>
                  <a:cubicBezTo>
                    <a:pt x="4521" y="19475"/>
                    <a:pt x="4514" y="19592"/>
                    <a:pt x="4508" y="19716"/>
                  </a:cubicBezTo>
                  <a:lnTo>
                    <a:pt x="4495" y="19911"/>
                  </a:lnTo>
                  <a:cubicBezTo>
                    <a:pt x="4482" y="19904"/>
                    <a:pt x="4462" y="19898"/>
                    <a:pt x="4436" y="19898"/>
                  </a:cubicBezTo>
                  <a:lnTo>
                    <a:pt x="4358" y="19891"/>
                  </a:lnTo>
                  <a:lnTo>
                    <a:pt x="4300" y="19878"/>
                  </a:lnTo>
                  <a:cubicBezTo>
                    <a:pt x="4267" y="19872"/>
                    <a:pt x="4241" y="19859"/>
                    <a:pt x="4228" y="19852"/>
                  </a:cubicBezTo>
                  <a:cubicBezTo>
                    <a:pt x="4222" y="19852"/>
                    <a:pt x="4222" y="19852"/>
                    <a:pt x="4222" y="19846"/>
                  </a:cubicBezTo>
                  <a:lnTo>
                    <a:pt x="4222" y="19839"/>
                  </a:lnTo>
                  <a:lnTo>
                    <a:pt x="4280" y="19332"/>
                  </a:lnTo>
                  <a:close/>
                  <a:moveTo>
                    <a:pt x="5568" y="19150"/>
                  </a:moveTo>
                  <a:cubicBezTo>
                    <a:pt x="5581" y="19195"/>
                    <a:pt x="5607" y="19234"/>
                    <a:pt x="5640" y="19280"/>
                  </a:cubicBezTo>
                  <a:cubicBezTo>
                    <a:pt x="5666" y="19319"/>
                    <a:pt x="5718" y="19377"/>
                    <a:pt x="5783" y="19455"/>
                  </a:cubicBezTo>
                  <a:cubicBezTo>
                    <a:pt x="5809" y="19481"/>
                    <a:pt x="5828" y="19507"/>
                    <a:pt x="5854" y="19527"/>
                  </a:cubicBezTo>
                  <a:cubicBezTo>
                    <a:pt x="5854" y="19527"/>
                    <a:pt x="5848" y="19527"/>
                    <a:pt x="5841" y="19533"/>
                  </a:cubicBezTo>
                  <a:lnTo>
                    <a:pt x="5783" y="19572"/>
                  </a:lnTo>
                  <a:cubicBezTo>
                    <a:pt x="5770" y="19579"/>
                    <a:pt x="5718" y="19611"/>
                    <a:pt x="5627" y="19670"/>
                  </a:cubicBezTo>
                  <a:lnTo>
                    <a:pt x="5178" y="19969"/>
                  </a:lnTo>
                  <a:cubicBezTo>
                    <a:pt x="5126" y="20002"/>
                    <a:pt x="5100" y="20034"/>
                    <a:pt x="5087" y="20060"/>
                  </a:cubicBezTo>
                  <a:lnTo>
                    <a:pt x="5087" y="20067"/>
                  </a:lnTo>
                  <a:cubicBezTo>
                    <a:pt x="5048" y="20047"/>
                    <a:pt x="5022" y="20028"/>
                    <a:pt x="5015" y="20008"/>
                  </a:cubicBezTo>
                  <a:cubicBezTo>
                    <a:pt x="5002" y="19989"/>
                    <a:pt x="4996" y="19963"/>
                    <a:pt x="4989" y="19930"/>
                  </a:cubicBezTo>
                  <a:cubicBezTo>
                    <a:pt x="4983" y="19794"/>
                    <a:pt x="4983" y="19657"/>
                    <a:pt x="4989" y="19520"/>
                  </a:cubicBezTo>
                  <a:lnTo>
                    <a:pt x="5015" y="19488"/>
                  </a:lnTo>
                  <a:cubicBezTo>
                    <a:pt x="5035" y="19468"/>
                    <a:pt x="5061" y="19449"/>
                    <a:pt x="5093" y="19436"/>
                  </a:cubicBezTo>
                  <a:cubicBezTo>
                    <a:pt x="5132" y="19423"/>
                    <a:pt x="5165" y="19403"/>
                    <a:pt x="5184" y="19397"/>
                  </a:cubicBezTo>
                  <a:cubicBezTo>
                    <a:pt x="5204" y="19384"/>
                    <a:pt x="5223" y="19377"/>
                    <a:pt x="5236" y="19364"/>
                  </a:cubicBezTo>
                  <a:lnTo>
                    <a:pt x="5256" y="19338"/>
                  </a:lnTo>
                  <a:cubicBezTo>
                    <a:pt x="5269" y="19332"/>
                    <a:pt x="5288" y="19312"/>
                    <a:pt x="5321" y="19293"/>
                  </a:cubicBezTo>
                  <a:lnTo>
                    <a:pt x="5497" y="19202"/>
                  </a:lnTo>
                  <a:lnTo>
                    <a:pt x="5568" y="19150"/>
                  </a:lnTo>
                  <a:close/>
                  <a:moveTo>
                    <a:pt x="4215" y="19924"/>
                  </a:moveTo>
                  <a:cubicBezTo>
                    <a:pt x="4267" y="19950"/>
                    <a:pt x="4339" y="19963"/>
                    <a:pt x="4423" y="19963"/>
                  </a:cubicBezTo>
                  <a:cubicBezTo>
                    <a:pt x="4449" y="19963"/>
                    <a:pt x="4462" y="19963"/>
                    <a:pt x="4475" y="19956"/>
                  </a:cubicBezTo>
                  <a:cubicBezTo>
                    <a:pt x="4482" y="19956"/>
                    <a:pt x="4488" y="19950"/>
                    <a:pt x="4495" y="19950"/>
                  </a:cubicBezTo>
                  <a:lnTo>
                    <a:pt x="4449" y="20691"/>
                  </a:lnTo>
                  <a:cubicBezTo>
                    <a:pt x="4443" y="20691"/>
                    <a:pt x="4423" y="20698"/>
                    <a:pt x="4397" y="20698"/>
                  </a:cubicBezTo>
                  <a:cubicBezTo>
                    <a:pt x="4379" y="20702"/>
                    <a:pt x="4360" y="20704"/>
                    <a:pt x="4340" y="20704"/>
                  </a:cubicBezTo>
                  <a:cubicBezTo>
                    <a:pt x="4305" y="20704"/>
                    <a:pt x="4268" y="20697"/>
                    <a:pt x="4235" y="20685"/>
                  </a:cubicBezTo>
                  <a:cubicBezTo>
                    <a:pt x="4196" y="20665"/>
                    <a:pt x="4157" y="20639"/>
                    <a:pt x="4131" y="20613"/>
                  </a:cubicBezTo>
                  <a:cubicBezTo>
                    <a:pt x="4131" y="20594"/>
                    <a:pt x="4137" y="20574"/>
                    <a:pt x="4137" y="20554"/>
                  </a:cubicBezTo>
                  <a:cubicBezTo>
                    <a:pt x="4157" y="20411"/>
                    <a:pt x="4183" y="20203"/>
                    <a:pt x="4215" y="19924"/>
                  </a:cubicBezTo>
                  <a:close/>
                  <a:moveTo>
                    <a:pt x="7747" y="18369"/>
                  </a:moveTo>
                  <a:cubicBezTo>
                    <a:pt x="7818" y="18402"/>
                    <a:pt x="7896" y="18434"/>
                    <a:pt x="7987" y="18467"/>
                  </a:cubicBezTo>
                  <a:cubicBezTo>
                    <a:pt x="8085" y="18499"/>
                    <a:pt x="8176" y="18532"/>
                    <a:pt x="8261" y="18558"/>
                  </a:cubicBezTo>
                  <a:cubicBezTo>
                    <a:pt x="8261" y="18564"/>
                    <a:pt x="8254" y="18577"/>
                    <a:pt x="8254" y="18584"/>
                  </a:cubicBezTo>
                  <a:cubicBezTo>
                    <a:pt x="8254" y="18662"/>
                    <a:pt x="8228" y="18916"/>
                    <a:pt x="8189" y="19345"/>
                  </a:cubicBezTo>
                  <a:cubicBezTo>
                    <a:pt x="8150" y="19755"/>
                    <a:pt x="8131" y="19989"/>
                    <a:pt x="8124" y="20047"/>
                  </a:cubicBezTo>
                  <a:cubicBezTo>
                    <a:pt x="8105" y="20184"/>
                    <a:pt x="8091" y="20398"/>
                    <a:pt x="8085" y="20678"/>
                  </a:cubicBezTo>
                  <a:cubicBezTo>
                    <a:pt x="8085" y="20698"/>
                    <a:pt x="8085" y="20724"/>
                    <a:pt x="8085" y="20769"/>
                  </a:cubicBezTo>
                  <a:cubicBezTo>
                    <a:pt x="8078" y="20763"/>
                    <a:pt x="8059" y="20763"/>
                    <a:pt x="8020" y="20763"/>
                  </a:cubicBezTo>
                  <a:cubicBezTo>
                    <a:pt x="7968" y="20756"/>
                    <a:pt x="7896" y="20743"/>
                    <a:pt x="7812" y="20724"/>
                  </a:cubicBezTo>
                  <a:cubicBezTo>
                    <a:pt x="7714" y="20704"/>
                    <a:pt x="7643" y="20691"/>
                    <a:pt x="7604" y="20691"/>
                  </a:cubicBezTo>
                  <a:cubicBezTo>
                    <a:pt x="7566" y="20686"/>
                    <a:pt x="7531" y="20684"/>
                    <a:pt x="7498" y="20684"/>
                  </a:cubicBezTo>
                  <a:cubicBezTo>
                    <a:pt x="7405" y="20684"/>
                    <a:pt x="7328" y="20703"/>
                    <a:pt x="7266" y="20737"/>
                  </a:cubicBezTo>
                  <a:cubicBezTo>
                    <a:pt x="7266" y="20659"/>
                    <a:pt x="7279" y="20561"/>
                    <a:pt x="7305" y="20444"/>
                  </a:cubicBezTo>
                  <a:cubicBezTo>
                    <a:pt x="7331" y="20281"/>
                    <a:pt x="7344" y="20158"/>
                    <a:pt x="7344" y="20073"/>
                  </a:cubicBezTo>
                  <a:cubicBezTo>
                    <a:pt x="7337" y="19930"/>
                    <a:pt x="7337" y="19820"/>
                    <a:pt x="7337" y="19748"/>
                  </a:cubicBezTo>
                  <a:cubicBezTo>
                    <a:pt x="7337" y="19703"/>
                    <a:pt x="7344" y="19631"/>
                    <a:pt x="7350" y="19540"/>
                  </a:cubicBezTo>
                  <a:lnTo>
                    <a:pt x="7435" y="18760"/>
                  </a:lnTo>
                  <a:cubicBezTo>
                    <a:pt x="7441" y="18688"/>
                    <a:pt x="7448" y="18636"/>
                    <a:pt x="7441" y="18603"/>
                  </a:cubicBezTo>
                  <a:cubicBezTo>
                    <a:pt x="7435" y="18584"/>
                    <a:pt x="7435" y="18571"/>
                    <a:pt x="7428" y="18564"/>
                  </a:cubicBezTo>
                  <a:lnTo>
                    <a:pt x="7669" y="18441"/>
                  </a:lnTo>
                  <a:cubicBezTo>
                    <a:pt x="7701" y="18428"/>
                    <a:pt x="7721" y="18415"/>
                    <a:pt x="7727" y="18408"/>
                  </a:cubicBezTo>
                  <a:cubicBezTo>
                    <a:pt x="7740" y="18395"/>
                    <a:pt x="7747" y="18382"/>
                    <a:pt x="7747" y="18369"/>
                  </a:cubicBezTo>
                  <a:close/>
                  <a:moveTo>
                    <a:pt x="5217" y="17751"/>
                  </a:moveTo>
                  <a:lnTo>
                    <a:pt x="5217" y="17751"/>
                  </a:lnTo>
                  <a:cubicBezTo>
                    <a:pt x="5243" y="17882"/>
                    <a:pt x="5230" y="18025"/>
                    <a:pt x="5191" y="18187"/>
                  </a:cubicBezTo>
                  <a:cubicBezTo>
                    <a:pt x="5158" y="18304"/>
                    <a:pt x="5093" y="18460"/>
                    <a:pt x="4989" y="18675"/>
                  </a:cubicBezTo>
                  <a:cubicBezTo>
                    <a:pt x="4931" y="18812"/>
                    <a:pt x="4892" y="18916"/>
                    <a:pt x="4866" y="18987"/>
                  </a:cubicBezTo>
                  <a:cubicBezTo>
                    <a:pt x="4833" y="19104"/>
                    <a:pt x="4807" y="19247"/>
                    <a:pt x="4801" y="19403"/>
                  </a:cubicBezTo>
                  <a:cubicBezTo>
                    <a:pt x="4794" y="19507"/>
                    <a:pt x="4794" y="19644"/>
                    <a:pt x="4794" y="19833"/>
                  </a:cubicBezTo>
                  <a:cubicBezTo>
                    <a:pt x="4794" y="19976"/>
                    <a:pt x="4814" y="20080"/>
                    <a:pt x="4853" y="20145"/>
                  </a:cubicBezTo>
                  <a:cubicBezTo>
                    <a:pt x="4879" y="20184"/>
                    <a:pt x="4892" y="20216"/>
                    <a:pt x="4898" y="20242"/>
                  </a:cubicBezTo>
                  <a:cubicBezTo>
                    <a:pt x="4898" y="20249"/>
                    <a:pt x="4898" y="20281"/>
                    <a:pt x="4892" y="20320"/>
                  </a:cubicBezTo>
                  <a:lnTo>
                    <a:pt x="4703" y="21192"/>
                  </a:lnTo>
                  <a:cubicBezTo>
                    <a:pt x="4697" y="21218"/>
                    <a:pt x="4697" y="21244"/>
                    <a:pt x="4690" y="21270"/>
                  </a:cubicBezTo>
                  <a:lnTo>
                    <a:pt x="4593" y="21270"/>
                  </a:lnTo>
                  <a:cubicBezTo>
                    <a:pt x="4599" y="21250"/>
                    <a:pt x="4599" y="21224"/>
                    <a:pt x="4606" y="21192"/>
                  </a:cubicBezTo>
                  <a:cubicBezTo>
                    <a:pt x="4606" y="21036"/>
                    <a:pt x="4619" y="20821"/>
                    <a:pt x="4651" y="20548"/>
                  </a:cubicBezTo>
                  <a:cubicBezTo>
                    <a:pt x="4677" y="20236"/>
                    <a:pt x="4697" y="20021"/>
                    <a:pt x="4703" y="19898"/>
                  </a:cubicBezTo>
                  <a:cubicBezTo>
                    <a:pt x="4710" y="19820"/>
                    <a:pt x="4710" y="19631"/>
                    <a:pt x="4716" y="19338"/>
                  </a:cubicBezTo>
                  <a:cubicBezTo>
                    <a:pt x="4723" y="19104"/>
                    <a:pt x="4729" y="18922"/>
                    <a:pt x="4749" y="18779"/>
                  </a:cubicBezTo>
                  <a:cubicBezTo>
                    <a:pt x="4775" y="18597"/>
                    <a:pt x="4788" y="18460"/>
                    <a:pt x="4801" y="18369"/>
                  </a:cubicBezTo>
                  <a:cubicBezTo>
                    <a:pt x="4807" y="18265"/>
                    <a:pt x="4827" y="18194"/>
                    <a:pt x="4846" y="18155"/>
                  </a:cubicBezTo>
                  <a:cubicBezTo>
                    <a:pt x="4892" y="18103"/>
                    <a:pt x="4924" y="18064"/>
                    <a:pt x="4944" y="18038"/>
                  </a:cubicBezTo>
                  <a:cubicBezTo>
                    <a:pt x="4970" y="17999"/>
                    <a:pt x="4983" y="17953"/>
                    <a:pt x="4996" y="17901"/>
                  </a:cubicBezTo>
                  <a:cubicBezTo>
                    <a:pt x="5061" y="17869"/>
                    <a:pt x="5132" y="17823"/>
                    <a:pt x="5217" y="17751"/>
                  </a:cubicBezTo>
                  <a:close/>
                  <a:moveTo>
                    <a:pt x="7344" y="18610"/>
                  </a:moveTo>
                  <a:lnTo>
                    <a:pt x="7240" y="19429"/>
                  </a:lnTo>
                  <a:cubicBezTo>
                    <a:pt x="7220" y="19611"/>
                    <a:pt x="7207" y="19748"/>
                    <a:pt x="7214" y="19846"/>
                  </a:cubicBezTo>
                  <a:lnTo>
                    <a:pt x="7214" y="19995"/>
                  </a:lnTo>
                  <a:cubicBezTo>
                    <a:pt x="7214" y="20047"/>
                    <a:pt x="7207" y="20125"/>
                    <a:pt x="7194" y="20229"/>
                  </a:cubicBezTo>
                  <a:lnTo>
                    <a:pt x="7109" y="20834"/>
                  </a:lnTo>
                  <a:cubicBezTo>
                    <a:pt x="7109" y="20860"/>
                    <a:pt x="7109" y="20880"/>
                    <a:pt x="7109" y="20899"/>
                  </a:cubicBezTo>
                  <a:cubicBezTo>
                    <a:pt x="7096" y="20912"/>
                    <a:pt x="7083" y="20932"/>
                    <a:pt x="7070" y="20958"/>
                  </a:cubicBezTo>
                  <a:cubicBezTo>
                    <a:pt x="7018" y="21042"/>
                    <a:pt x="6973" y="21107"/>
                    <a:pt x="6934" y="21140"/>
                  </a:cubicBezTo>
                  <a:cubicBezTo>
                    <a:pt x="6862" y="21198"/>
                    <a:pt x="6745" y="21231"/>
                    <a:pt x="6570" y="21244"/>
                  </a:cubicBezTo>
                  <a:cubicBezTo>
                    <a:pt x="6453" y="21257"/>
                    <a:pt x="6309" y="21263"/>
                    <a:pt x="6140" y="21270"/>
                  </a:cubicBezTo>
                  <a:lnTo>
                    <a:pt x="6140" y="21257"/>
                  </a:lnTo>
                  <a:cubicBezTo>
                    <a:pt x="6134" y="21192"/>
                    <a:pt x="6140" y="21094"/>
                    <a:pt x="6147" y="20958"/>
                  </a:cubicBezTo>
                  <a:lnTo>
                    <a:pt x="6186" y="20444"/>
                  </a:lnTo>
                  <a:cubicBezTo>
                    <a:pt x="6205" y="20307"/>
                    <a:pt x="6244" y="20099"/>
                    <a:pt x="6316" y="19826"/>
                  </a:cubicBezTo>
                  <a:cubicBezTo>
                    <a:pt x="6342" y="19716"/>
                    <a:pt x="6362" y="19611"/>
                    <a:pt x="6375" y="19527"/>
                  </a:cubicBezTo>
                  <a:cubicBezTo>
                    <a:pt x="6381" y="19462"/>
                    <a:pt x="6388" y="19397"/>
                    <a:pt x="6388" y="19319"/>
                  </a:cubicBezTo>
                  <a:cubicBezTo>
                    <a:pt x="6433" y="19293"/>
                    <a:pt x="6479" y="19267"/>
                    <a:pt x="6531" y="19234"/>
                  </a:cubicBezTo>
                  <a:cubicBezTo>
                    <a:pt x="6719" y="19130"/>
                    <a:pt x="6869" y="19039"/>
                    <a:pt x="6966" y="18968"/>
                  </a:cubicBezTo>
                  <a:cubicBezTo>
                    <a:pt x="6999" y="18942"/>
                    <a:pt x="7064" y="18883"/>
                    <a:pt x="7168" y="18779"/>
                  </a:cubicBezTo>
                  <a:cubicBezTo>
                    <a:pt x="7266" y="18688"/>
                    <a:pt x="7318" y="18636"/>
                    <a:pt x="7318" y="18629"/>
                  </a:cubicBezTo>
                  <a:cubicBezTo>
                    <a:pt x="7324" y="18623"/>
                    <a:pt x="7331" y="18616"/>
                    <a:pt x="7344" y="18610"/>
                  </a:cubicBezTo>
                  <a:close/>
                  <a:moveTo>
                    <a:pt x="6270" y="19384"/>
                  </a:moveTo>
                  <a:lnTo>
                    <a:pt x="6270" y="19384"/>
                  </a:lnTo>
                  <a:cubicBezTo>
                    <a:pt x="6257" y="19514"/>
                    <a:pt x="6212" y="19709"/>
                    <a:pt x="6140" y="19976"/>
                  </a:cubicBezTo>
                  <a:lnTo>
                    <a:pt x="6095" y="20171"/>
                  </a:lnTo>
                  <a:cubicBezTo>
                    <a:pt x="6069" y="20288"/>
                    <a:pt x="6049" y="20470"/>
                    <a:pt x="6030" y="20711"/>
                  </a:cubicBezTo>
                  <a:lnTo>
                    <a:pt x="5991" y="21270"/>
                  </a:lnTo>
                  <a:cubicBezTo>
                    <a:pt x="5926" y="21272"/>
                    <a:pt x="5856" y="21273"/>
                    <a:pt x="5783" y="21273"/>
                  </a:cubicBezTo>
                  <a:cubicBezTo>
                    <a:pt x="5637" y="21273"/>
                    <a:pt x="5475" y="21270"/>
                    <a:pt x="5301" y="21270"/>
                  </a:cubicBezTo>
                  <a:cubicBezTo>
                    <a:pt x="5230" y="21267"/>
                    <a:pt x="5160" y="21265"/>
                    <a:pt x="5092" y="21265"/>
                  </a:cubicBezTo>
                  <a:cubicBezTo>
                    <a:pt x="5023" y="21265"/>
                    <a:pt x="4957" y="21267"/>
                    <a:pt x="4892" y="21270"/>
                  </a:cubicBezTo>
                  <a:cubicBezTo>
                    <a:pt x="4892" y="21257"/>
                    <a:pt x="4898" y="21237"/>
                    <a:pt x="4898" y="21224"/>
                  </a:cubicBezTo>
                  <a:cubicBezTo>
                    <a:pt x="4905" y="21192"/>
                    <a:pt x="4918" y="21127"/>
                    <a:pt x="4931" y="21029"/>
                  </a:cubicBezTo>
                  <a:cubicBezTo>
                    <a:pt x="4957" y="20873"/>
                    <a:pt x="4989" y="20717"/>
                    <a:pt x="5022" y="20567"/>
                  </a:cubicBezTo>
                  <a:cubicBezTo>
                    <a:pt x="5061" y="20431"/>
                    <a:pt x="5100" y="20327"/>
                    <a:pt x="5132" y="20268"/>
                  </a:cubicBezTo>
                  <a:cubicBezTo>
                    <a:pt x="5165" y="20203"/>
                    <a:pt x="5178" y="20151"/>
                    <a:pt x="5165" y="20125"/>
                  </a:cubicBezTo>
                  <a:cubicBezTo>
                    <a:pt x="5165" y="20119"/>
                    <a:pt x="5158" y="20112"/>
                    <a:pt x="5152" y="20106"/>
                  </a:cubicBezTo>
                  <a:cubicBezTo>
                    <a:pt x="5158" y="20099"/>
                    <a:pt x="5165" y="20099"/>
                    <a:pt x="5178" y="20093"/>
                  </a:cubicBezTo>
                  <a:cubicBezTo>
                    <a:pt x="5223" y="20054"/>
                    <a:pt x="5269" y="20028"/>
                    <a:pt x="5314" y="20002"/>
                  </a:cubicBezTo>
                  <a:lnTo>
                    <a:pt x="5731" y="19735"/>
                  </a:lnTo>
                  <a:lnTo>
                    <a:pt x="5770" y="19709"/>
                  </a:lnTo>
                  <a:cubicBezTo>
                    <a:pt x="5783" y="19709"/>
                    <a:pt x="5809" y="19690"/>
                    <a:pt x="5854" y="19664"/>
                  </a:cubicBezTo>
                  <a:lnTo>
                    <a:pt x="6088" y="19494"/>
                  </a:lnTo>
                  <a:cubicBezTo>
                    <a:pt x="6127" y="19462"/>
                    <a:pt x="6192" y="19429"/>
                    <a:pt x="6270" y="19384"/>
                  </a:cubicBezTo>
                  <a:close/>
                  <a:moveTo>
                    <a:pt x="4118" y="20698"/>
                  </a:moveTo>
                  <a:cubicBezTo>
                    <a:pt x="4150" y="20724"/>
                    <a:pt x="4183" y="20743"/>
                    <a:pt x="4228" y="20763"/>
                  </a:cubicBezTo>
                  <a:cubicBezTo>
                    <a:pt x="4261" y="20772"/>
                    <a:pt x="4295" y="20777"/>
                    <a:pt x="4332" y="20777"/>
                  </a:cubicBezTo>
                  <a:cubicBezTo>
                    <a:pt x="4368" y="20777"/>
                    <a:pt x="4407" y="20772"/>
                    <a:pt x="4449" y="20763"/>
                  </a:cubicBezTo>
                  <a:lnTo>
                    <a:pt x="4449" y="20763"/>
                  </a:lnTo>
                  <a:lnTo>
                    <a:pt x="4423" y="21153"/>
                  </a:lnTo>
                  <a:cubicBezTo>
                    <a:pt x="4417" y="21205"/>
                    <a:pt x="4423" y="21244"/>
                    <a:pt x="4436" y="21276"/>
                  </a:cubicBezTo>
                  <a:cubicBezTo>
                    <a:pt x="4280" y="21276"/>
                    <a:pt x="4150" y="21289"/>
                    <a:pt x="4033" y="21296"/>
                  </a:cubicBezTo>
                  <a:cubicBezTo>
                    <a:pt x="4020" y="21302"/>
                    <a:pt x="4007" y="21302"/>
                    <a:pt x="3994" y="21302"/>
                  </a:cubicBezTo>
                  <a:cubicBezTo>
                    <a:pt x="3994" y="21296"/>
                    <a:pt x="4001" y="21283"/>
                    <a:pt x="4001" y="21270"/>
                  </a:cubicBezTo>
                  <a:cubicBezTo>
                    <a:pt x="4046" y="21094"/>
                    <a:pt x="4085" y="20906"/>
                    <a:pt x="4118" y="20698"/>
                  </a:cubicBezTo>
                  <a:close/>
                  <a:moveTo>
                    <a:pt x="10836" y="17953"/>
                  </a:moveTo>
                  <a:cubicBezTo>
                    <a:pt x="11174" y="17953"/>
                    <a:pt x="11460" y="17973"/>
                    <a:pt x="11701" y="18005"/>
                  </a:cubicBezTo>
                  <a:cubicBezTo>
                    <a:pt x="11805" y="18018"/>
                    <a:pt x="11909" y="18038"/>
                    <a:pt x="12007" y="18057"/>
                  </a:cubicBezTo>
                  <a:lnTo>
                    <a:pt x="12527" y="19280"/>
                  </a:lnTo>
                  <a:cubicBezTo>
                    <a:pt x="12625" y="19520"/>
                    <a:pt x="12677" y="19657"/>
                    <a:pt x="12690" y="19677"/>
                  </a:cubicBezTo>
                  <a:cubicBezTo>
                    <a:pt x="12722" y="19787"/>
                    <a:pt x="12761" y="19904"/>
                    <a:pt x="12800" y="20034"/>
                  </a:cubicBezTo>
                  <a:lnTo>
                    <a:pt x="13353" y="21842"/>
                  </a:lnTo>
                  <a:cubicBezTo>
                    <a:pt x="13359" y="21849"/>
                    <a:pt x="13359" y="21855"/>
                    <a:pt x="13359" y="21862"/>
                  </a:cubicBezTo>
                  <a:lnTo>
                    <a:pt x="12794" y="21862"/>
                  </a:lnTo>
                  <a:cubicBezTo>
                    <a:pt x="12592" y="21862"/>
                    <a:pt x="12442" y="21868"/>
                    <a:pt x="12338" y="21868"/>
                  </a:cubicBezTo>
                  <a:cubicBezTo>
                    <a:pt x="12169" y="21881"/>
                    <a:pt x="12020" y="21894"/>
                    <a:pt x="11890" y="21927"/>
                  </a:cubicBezTo>
                  <a:cubicBezTo>
                    <a:pt x="11851" y="21933"/>
                    <a:pt x="11805" y="21946"/>
                    <a:pt x="11753" y="21959"/>
                  </a:cubicBezTo>
                  <a:cubicBezTo>
                    <a:pt x="11753" y="21953"/>
                    <a:pt x="11747" y="21940"/>
                    <a:pt x="11747" y="21933"/>
                  </a:cubicBezTo>
                  <a:cubicBezTo>
                    <a:pt x="11662" y="21712"/>
                    <a:pt x="11564" y="21367"/>
                    <a:pt x="11454" y="20912"/>
                  </a:cubicBezTo>
                  <a:lnTo>
                    <a:pt x="10940" y="18870"/>
                  </a:lnTo>
                  <a:cubicBezTo>
                    <a:pt x="10914" y="18747"/>
                    <a:pt x="10882" y="18649"/>
                    <a:pt x="10849" y="18571"/>
                  </a:cubicBezTo>
                  <a:cubicBezTo>
                    <a:pt x="10797" y="18467"/>
                    <a:pt x="10732" y="18369"/>
                    <a:pt x="10647" y="18278"/>
                  </a:cubicBezTo>
                  <a:cubicBezTo>
                    <a:pt x="10641" y="18272"/>
                    <a:pt x="10634" y="18265"/>
                    <a:pt x="10634" y="18265"/>
                  </a:cubicBezTo>
                  <a:cubicBezTo>
                    <a:pt x="10712" y="18174"/>
                    <a:pt x="10777" y="18070"/>
                    <a:pt x="10836" y="17953"/>
                  </a:cubicBezTo>
                  <a:close/>
                  <a:moveTo>
                    <a:pt x="12124" y="18083"/>
                  </a:moveTo>
                  <a:lnTo>
                    <a:pt x="12124" y="18083"/>
                  </a:lnTo>
                  <a:cubicBezTo>
                    <a:pt x="12293" y="18122"/>
                    <a:pt x="12449" y="18174"/>
                    <a:pt x="12592" y="18239"/>
                  </a:cubicBezTo>
                  <a:cubicBezTo>
                    <a:pt x="12664" y="18265"/>
                    <a:pt x="12807" y="18337"/>
                    <a:pt x="13028" y="18454"/>
                  </a:cubicBezTo>
                  <a:lnTo>
                    <a:pt x="13275" y="18584"/>
                  </a:lnTo>
                  <a:cubicBezTo>
                    <a:pt x="13320" y="18603"/>
                    <a:pt x="13359" y="18629"/>
                    <a:pt x="13392" y="18662"/>
                  </a:cubicBezTo>
                  <a:cubicBezTo>
                    <a:pt x="13431" y="18688"/>
                    <a:pt x="13457" y="18707"/>
                    <a:pt x="13476" y="18720"/>
                  </a:cubicBezTo>
                  <a:cubicBezTo>
                    <a:pt x="13483" y="18747"/>
                    <a:pt x="13490" y="18773"/>
                    <a:pt x="13496" y="18799"/>
                  </a:cubicBezTo>
                  <a:cubicBezTo>
                    <a:pt x="13613" y="19228"/>
                    <a:pt x="13698" y="19527"/>
                    <a:pt x="13750" y="19703"/>
                  </a:cubicBezTo>
                  <a:cubicBezTo>
                    <a:pt x="13847" y="20034"/>
                    <a:pt x="13945" y="20333"/>
                    <a:pt x="14042" y="20587"/>
                  </a:cubicBezTo>
                  <a:cubicBezTo>
                    <a:pt x="14107" y="20769"/>
                    <a:pt x="14218" y="21042"/>
                    <a:pt x="14361" y="21400"/>
                  </a:cubicBezTo>
                  <a:cubicBezTo>
                    <a:pt x="14465" y="21667"/>
                    <a:pt x="14543" y="21907"/>
                    <a:pt x="14595" y="22115"/>
                  </a:cubicBezTo>
                  <a:cubicBezTo>
                    <a:pt x="14589" y="22109"/>
                    <a:pt x="14576" y="22102"/>
                    <a:pt x="14569" y="22102"/>
                  </a:cubicBezTo>
                  <a:cubicBezTo>
                    <a:pt x="14550" y="22096"/>
                    <a:pt x="14504" y="22083"/>
                    <a:pt x="14420" y="22070"/>
                  </a:cubicBezTo>
                  <a:cubicBezTo>
                    <a:pt x="14348" y="22057"/>
                    <a:pt x="14224" y="22024"/>
                    <a:pt x="14055" y="21972"/>
                  </a:cubicBezTo>
                  <a:cubicBezTo>
                    <a:pt x="13899" y="21920"/>
                    <a:pt x="13776" y="21888"/>
                    <a:pt x="13685" y="21875"/>
                  </a:cubicBezTo>
                  <a:cubicBezTo>
                    <a:pt x="13646" y="21875"/>
                    <a:pt x="13594" y="21868"/>
                    <a:pt x="13542" y="21868"/>
                  </a:cubicBezTo>
                  <a:cubicBezTo>
                    <a:pt x="13418" y="21576"/>
                    <a:pt x="13268" y="21140"/>
                    <a:pt x="13099" y="20554"/>
                  </a:cubicBezTo>
                  <a:cubicBezTo>
                    <a:pt x="12917" y="19963"/>
                    <a:pt x="12774" y="19520"/>
                    <a:pt x="12651" y="19234"/>
                  </a:cubicBezTo>
                  <a:cubicBezTo>
                    <a:pt x="12618" y="19143"/>
                    <a:pt x="12540" y="18981"/>
                    <a:pt x="12429" y="18747"/>
                  </a:cubicBezTo>
                  <a:lnTo>
                    <a:pt x="12124" y="18083"/>
                  </a:lnTo>
                  <a:close/>
                  <a:moveTo>
                    <a:pt x="7556" y="20944"/>
                  </a:moveTo>
                  <a:cubicBezTo>
                    <a:pt x="7600" y="20944"/>
                    <a:pt x="7648" y="20951"/>
                    <a:pt x="7701" y="20964"/>
                  </a:cubicBezTo>
                  <a:cubicBezTo>
                    <a:pt x="7740" y="20971"/>
                    <a:pt x="7805" y="20990"/>
                    <a:pt x="7883" y="21010"/>
                  </a:cubicBezTo>
                  <a:cubicBezTo>
                    <a:pt x="7955" y="21029"/>
                    <a:pt x="8013" y="21036"/>
                    <a:pt x="8065" y="21036"/>
                  </a:cubicBezTo>
                  <a:cubicBezTo>
                    <a:pt x="8000" y="21205"/>
                    <a:pt x="7942" y="21328"/>
                    <a:pt x="7890" y="21413"/>
                  </a:cubicBezTo>
                  <a:cubicBezTo>
                    <a:pt x="7805" y="21550"/>
                    <a:pt x="7708" y="21641"/>
                    <a:pt x="7597" y="21686"/>
                  </a:cubicBezTo>
                  <a:cubicBezTo>
                    <a:pt x="7513" y="21725"/>
                    <a:pt x="7389" y="21745"/>
                    <a:pt x="7220" y="21751"/>
                  </a:cubicBezTo>
                  <a:cubicBezTo>
                    <a:pt x="7179" y="21752"/>
                    <a:pt x="7134" y="21753"/>
                    <a:pt x="7087" y="21753"/>
                  </a:cubicBezTo>
                  <a:cubicBezTo>
                    <a:pt x="6858" y="21753"/>
                    <a:pt x="6560" y="21740"/>
                    <a:pt x="6199" y="21719"/>
                  </a:cubicBezTo>
                  <a:cubicBezTo>
                    <a:pt x="5718" y="21686"/>
                    <a:pt x="5373" y="21673"/>
                    <a:pt x="5171" y="21673"/>
                  </a:cubicBezTo>
                  <a:cubicBezTo>
                    <a:pt x="5067" y="21673"/>
                    <a:pt x="4827" y="21680"/>
                    <a:pt x="4456" y="21693"/>
                  </a:cubicBezTo>
                  <a:lnTo>
                    <a:pt x="1796" y="21829"/>
                  </a:lnTo>
                  <a:cubicBezTo>
                    <a:pt x="1659" y="21842"/>
                    <a:pt x="1568" y="21868"/>
                    <a:pt x="1516" y="21914"/>
                  </a:cubicBezTo>
                  <a:cubicBezTo>
                    <a:pt x="1484" y="21946"/>
                    <a:pt x="1451" y="22011"/>
                    <a:pt x="1425" y="22102"/>
                  </a:cubicBezTo>
                  <a:cubicBezTo>
                    <a:pt x="1399" y="22206"/>
                    <a:pt x="1367" y="22278"/>
                    <a:pt x="1347" y="22310"/>
                  </a:cubicBezTo>
                  <a:lnTo>
                    <a:pt x="339" y="22336"/>
                  </a:lnTo>
                  <a:cubicBezTo>
                    <a:pt x="332" y="22337"/>
                    <a:pt x="326" y="22338"/>
                    <a:pt x="320" y="22338"/>
                  </a:cubicBezTo>
                  <a:cubicBezTo>
                    <a:pt x="279" y="22338"/>
                    <a:pt x="254" y="22320"/>
                    <a:pt x="248" y="22297"/>
                  </a:cubicBezTo>
                  <a:cubicBezTo>
                    <a:pt x="424" y="22096"/>
                    <a:pt x="573" y="21959"/>
                    <a:pt x="697" y="21894"/>
                  </a:cubicBezTo>
                  <a:cubicBezTo>
                    <a:pt x="820" y="21823"/>
                    <a:pt x="1003" y="21771"/>
                    <a:pt x="1256" y="21732"/>
                  </a:cubicBezTo>
                  <a:cubicBezTo>
                    <a:pt x="1705" y="21654"/>
                    <a:pt x="2082" y="21615"/>
                    <a:pt x="2381" y="21615"/>
                  </a:cubicBezTo>
                  <a:lnTo>
                    <a:pt x="2791" y="21615"/>
                  </a:lnTo>
                  <a:cubicBezTo>
                    <a:pt x="2876" y="21618"/>
                    <a:pt x="2952" y="21619"/>
                    <a:pt x="3020" y="21619"/>
                  </a:cubicBezTo>
                  <a:cubicBezTo>
                    <a:pt x="3089" y="21619"/>
                    <a:pt x="3149" y="21618"/>
                    <a:pt x="3201" y="21615"/>
                  </a:cubicBezTo>
                  <a:cubicBezTo>
                    <a:pt x="3292" y="21608"/>
                    <a:pt x="3409" y="21602"/>
                    <a:pt x="3545" y="21589"/>
                  </a:cubicBezTo>
                  <a:cubicBezTo>
                    <a:pt x="3617" y="21576"/>
                    <a:pt x="3734" y="21563"/>
                    <a:pt x="3884" y="21543"/>
                  </a:cubicBezTo>
                  <a:cubicBezTo>
                    <a:pt x="4112" y="21524"/>
                    <a:pt x="4407" y="21512"/>
                    <a:pt x="4765" y="21512"/>
                  </a:cubicBezTo>
                  <a:cubicBezTo>
                    <a:pt x="4897" y="21512"/>
                    <a:pt x="5036" y="21514"/>
                    <a:pt x="5184" y="21517"/>
                  </a:cubicBezTo>
                  <a:cubicBezTo>
                    <a:pt x="5440" y="21520"/>
                    <a:pt x="5665" y="21521"/>
                    <a:pt x="5858" y="21521"/>
                  </a:cubicBezTo>
                  <a:cubicBezTo>
                    <a:pt x="6131" y="21521"/>
                    <a:pt x="6340" y="21518"/>
                    <a:pt x="6485" y="21511"/>
                  </a:cubicBezTo>
                  <a:cubicBezTo>
                    <a:pt x="6648" y="21504"/>
                    <a:pt x="6784" y="21478"/>
                    <a:pt x="6882" y="21452"/>
                  </a:cubicBezTo>
                  <a:cubicBezTo>
                    <a:pt x="7025" y="21406"/>
                    <a:pt x="7129" y="21328"/>
                    <a:pt x="7200" y="21231"/>
                  </a:cubicBezTo>
                  <a:cubicBezTo>
                    <a:pt x="7233" y="21179"/>
                    <a:pt x="7253" y="21140"/>
                    <a:pt x="7266" y="21114"/>
                  </a:cubicBezTo>
                  <a:cubicBezTo>
                    <a:pt x="7292" y="21068"/>
                    <a:pt x="7324" y="21036"/>
                    <a:pt x="7350" y="21016"/>
                  </a:cubicBezTo>
                  <a:cubicBezTo>
                    <a:pt x="7402" y="20969"/>
                    <a:pt x="7470" y="20944"/>
                    <a:pt x="7556" y="20944"/>
                  </a:cubicBezTo>
                  <a:close/>
                  <a:moveTo>
                    <a:pt x="13417" y="22341"/>
                  </a:moveTo>
                  <a:cubicBezTo>
                    <a:pt x="13405" y="22341"/>
                    <a:pt x="13392" y="22341"/>
                    <a:pt x="13379" y="22343"/>
                  </a:cubicBezTo>
                  <a:lnTo>
                    <a:pt x="13353" y="22349"/>
                  </a:lnTo>
                  <a:cubicBezTo>
                    <a:pt x="13346" y="22362"/>
                    <a:pt x="13340" y="22369"/>
                    <a:pt x="13340" y="22375"/>
                  </a:cubicBezTo>
                  <a:cubicBezTo>
                    <a:pt x="13340" y="22382"/>
                    <a:pt x="13346" y="22388"/>
                    <a:pt x="13359" y="22401"/>
                  </a:cubicBezTo>
                  <a:lnTo>
                    <a:pt x="13385" y="22408"/>
                  </a:lnTo>
                  <a:lnTo>
                    <a:pt x="13463" y="22408"/>
                  </a:lnTo>
                  <a:cubicBezTo>
                    <a:pt x="13476" y="22401"/>
                    <a:pt x="13496" y="22401"/>
                    <a:pt x="13516" y="22401"/>
                  </a:cubicBezTo>
                  <a:lnTo>
                    <a:pt x="13522" y="22382"/>
                  </a:lnTo>
                  <a:cubicBezTo>
                    <a:pt x="13529" y="22369"/>
                    <a:pt x="13529" y="22362"/>
                    <a:pt x="13522" y="22362"/>
                  </a:cubicBezTo>
                  <a:cubicBezTo>
                    <a:pt x="13488" y="22348"/>
                    <a:pt x="13454" y="22341"/>
                    <a:pt x="13417" y="22341"/>
                  </a:cubicBezTo>
                  <a:close/>
                  <a:moveTo>
                    <a:pt x="13834" y="22323"/>
                  </a:moveTo>
                  <a:lnTo>
                    <a:pt x="13834" y="22330"/>
                  </a:lnTo>
                  <a:cubicBezTo>
                    <a:pt x="13821" y="22330"/>
                    <a:pt x="13815" y="22330"/>
                    <a:pt x="13808" y="22336"/>
                  </a:cubicBezTo>
                  <a:cubicBezTo>
                    <a:pt x="13795" y="22343"/>
                    <a:pt x="13795" y="22349"/>
                    <a:pt x="13795" y="22362"/>
                  </a:cubicBezTo>
                  <a:lnTo>
                    <a:pt x="13802" y="22375"/>
                  </a:lnTo>
                  <a:cubicBezTo>
                    <a:pt x="13815" y="22401"/>
                    <a:pt x="13841" y="22421"/>
                    <a:pt x="13873" y="22428"/>
                  </a:cubicBezTo>
                  <a:lnTo>
                    <a:pt x="13906" y="22428"/>
                  </a:lnTo>
                  <a:cubicBezTo>
                    <a:pt x="13925" y="22421"/>
                    <a:pt x="13938" y="22408"/>
                    <a:pt x="13938" y="22395"/>
                  </a:cubicBezTo>
                  <a:cubicBezTo>
                    <a:pt x="13938" y="22388"/>
                    <a:pt x="13932" y="22382"/>
                    <a:pt x="13925" y="22375"/>
                  </a:cubicBezTo>
                  <a:lnTo>
                    <a:pt x="13899" y="22362"/>
                  </a:lnTo>
                  <a:cubicBezTo>
                    <a:pt x="13880" y="22336"/>
                    <a:pt x="13854" y="22323"/>
                    <a:pt x="13834" y="22323"/>
                  </a:cubicBezTo>
                  <a:close/>
                  <a:moveTo>
                    <a:pt x="13145" y="22480"/>
                  </a:moveTo>
                  <a:cubicBezTo>
                    <a:pt x="13146" y="22480"/>
                    <a:pt x="13146" y="22480"/>
                    <a:pt x="13147" y="22480"/>
                  </a:cubicBezTo>
                  <a:lnTo>
                    <a:pt x="13147" y="22480"/>
                  </a:lnTo>
                  <a:lnTo>
                    <a:pt x="13151" y="22480"/>
                  </a:lnTo>
                  <a:close/>
                  <a:moveTo>
                    <a:pt x="11658" y="22464"/>
                  </a:moveTo>
                  <a:cubicBezTo>
                    <a:pt x="11650" y="22464"/>
                    <a:pt x="11643" y="22465"/>
                    <a:pt x="11636" y="22467"/>
                  </a:cubicBezTo>
                  <a:lnTo>
                    <a:pt x="11629" y="22473"/>
                  </a:lnTo>
                  <a:cubicBezTo>
                    <a:pt x="11629" y="22473"/>
                    <a:pt x="11616" y="22473"/>
                    <a:pt x="11597" y="22480"/>
                  </a:cubicBezTo>
                  <a:lnTo>
                    <a:pt x="11558" y="22506"/>
                  </a:lnTo>
                  <a:cubicBezTo>
                    <a:pt x="11545" y="22519"/>
                    <a:pt x="11551" y="22532"/>
                    <a:pt x="11564" y="22538"/>
                  </a:cubicBezTo>
                  <a:cubicBezTo>
                    <a:pt x="11571" y="22545"/>
                    <a:pt x="11584" y="22551"/>
                    <a:pt x="11603" y="22551"/>
                  </a:cubicBezTo>
                  <a:lnTo>
                    <a:pt x="11636" y="22551"/>
                  </a:lnTo>
                  <a:cubicBezTo>
                    <a:pt x="11655" y="22545"/>
                    <a:pt x="11662" y="22538"/>
                    <a:pt x="11675" y="22538"/>
                  </a:cubicBezTo>
                  <a:lnTo>
                    <a:pt x="11714" y="22525"/>
                  </a:lnTo>
                  <a:cubicBezTo>
                    <a:pt x="11727" y="22519"/>
                    <a:pt x="11734" y="22506"/>
                    <a:pt x="11734" y="22493"/>
                  </a:cubicBezTo>
                  <a:lnTo>
                    <a:pt x="11714" y="22480"/>
                  </a:lnTo>
                  <a:cubicBezTo>
                    <a:pt x="11700" y="22470"/>
                    <a:pt x="11678" y="22464"/>
                    <a:pt x="11658" y="22464"/>
                  </a:cubicBezTo>
                  <a:close/>
                  <a:moveTo>
                    <a:pt x="13147" y="22480"/>
                  </a:moveTo>
                  <a:lnTo>
                    <a:pt x="13073" y="22493"/>
                  </a:lnTo>
                  <a:cubicBezTo>
                    <a:pt x="13060" y="22499"/>
                    <a:pt x="13054" y="22506"/>
                    <a:pt x="13047" y="22512"/>
                  </a:cubicBezTo>
                  <a:cubicBezTo>
                    <a:pt x="13047" y="22519"/>
                    <a:pt x="13047" y="22525"/>
                    <a:pt x="13047" y="22525"/>
                  </a:cubicBezTo>
                  <a:lnTo>
                    <a:pt x="13054" y="22538"/>
                  </a:lnTo>
                  <a:lnTo>
                    <a:pt x="13073" y="22551"/>
                  </a:lnTo>
                  <a:lnTo>
                    <a:pt x="13132" y="22545"/>
                  </a:lnTo>
                  <a:lnTo>
                    <a:pt x="13145" y="22538"/>
                  </a:lnTo>
                  <a:lnTo>
                    <a:pt x="13158" y="22532"/>
                  </a:lnTo>
                  <a:lnTo>
                    <a:pt x="13164" y="22512"/>
                  </a:lnTo>
                  <a:cubicBezTo>
                    <a:pt x="13171" y="22506"/>
                    <a:pt x="13171" y="22499"/>
                    <a:pt x="13171" y="22499"/>
                  </a:cubicBezTo>
                  <a:cubicBezTo>
                    <a:pt x="13171" y="22493"/>
                    <a:pt x="13165" y="22487"/>
                    <a:pt x="13147" y="22480"/>
                  </a:cubicBezTo>
                  <a:close/>
                  <a:moveTo>
                    <a:pt x="11261" y="22579"/>
                  </a:moveTo>
                  <a:cubicBezTo>
                    <a:pt x="11249" y="22579"/>
                    <a:pt x="11238" y="22582"/>
                    <a:pt x="11226" y="22590"/>
                  </a:cubicBezTo>
                  <a:lnTo>
                    <a:pt x="11194" y="22610"/>
                  </a:lnTo>
                  <a:lnTo>
                    <a:pt x="11174" y="22623"/>
                  </a:lnTo>
                  <a:lnTo>
                    <a:pt x="11155" y="22642"/>
                  </a:lnTo>
                  <a:cubicBezTo>
                    <a:pt x="11148" y="22649"/>
                    <a:pt x="11142" y="22655"/>
                    <a:pt x="11122" y="22655"/>
                  </a:cubicBezTo>
                  <a:cubicBezTo>
                    <a:pt x="11103" y="22668"/>
                    <a:pt x="11096" y="22688"/>
                    <a:pt x="11103" y="22707"/>
                  </a:cubicBezTo>
                  <a:cubicBezTo>
                    <a:pt x="11115" y="22715"/>
                    <a:pt x="11127" y="22721"/>
                    <a:pt x="11140" y="22721"/>
                  </a:cubicBezTo>
                  <a:cubicBezTo>
                    <a:pt x="11149" y="22721"/>
                    <a:pt x="11158" y="22719"/>
                    <a:pt x="11168" y="22714"/>
                  </a:cubicBezTo>
                  <a:cubicBezTo>
                    <a:pt x="11187" y="22694"/>
                    <a:pt x="11200" y="22681"/>
                    <a:pt x="11213" y="22668"/>
                  </a:cubicBezTo>
                  <a:lnTo>
                    <a:pt x="11259" y="22642"/>
                  </a:lnTo>
                  <a:cubicBezTo>
                    <a:pt x="11272" y="22629"/>
                    <a:pt x="11285" y="22616"/>
                    <a:pt x="11291" y="22590"/>
                  </a:cubicBezTo>
                  <a:lnTo>
                    <a:pt x="11285" y="22584"/>
                  </a:lnTo>
                  <a:cubicBezTo>
                    <a:pt x="11277" y="22581"/>
                    <a:pt x="11269" y="22579"/>
                    <a:pt x="11261" y="22579"/>
                  </a:cubicBezTo>
                  <a:close/>
                  <a:moveTo>
                    <a:pt x="10550" y="18343"/>
                  </a:moveTo>
                  <a:cubicBezTo>
                    <a:pt x="10621" y="18395"/>
                    <a:pt x="10673" y="18480"/>
                    <a:pt x="10719" y="18577"/>
                  </a:cubicBezTo>
                  <a:cubicBezTo>
                    <a:pt x="10751" y="18649"/>
                    <a:pt x="10777" y="18747"/>
                    <a:pt x="10810" y="18890"/>
                  </a:cubicBezTo>
                  <a:cubicBezTo>
                    <a:pt x="10849" y="19059"/>
                    <a:pt x="10940" y="19423"/>
                    <a:pt x="11090" y="19982"/>
                  </a:cubicBezTo>
                  <a:cubicBezTo>
                    <a:pt x="11207" y="20431"/>
                    <a:pt x="11291" y="20802"/>
                    <a:pt x="11343" y="21081"/>
                  </a:cubicBezTo>
                  <a:cubicBezTo>
                    <a:pt x="11376" y="21237"/>
                    <a:pt x="11402" y="21348"/>
                    <a:pt x="11421" y="21413"/>
                  </a:cubicBezTo>
                  <a:cubicBezTo>
                    <a:pt x="11421" y="21419"/>
                    <a:pt x="11454" y="21498"/>
                    <a:pt x="11506" y="21634"/>
                  </a:cubicBezTo>
                  <a:cubicBezTo>
                    <a:pt x="11538" y="21725"/>
                    <a:pt x="11558" y="21797"/>
                    <a:pt x="11564" y="21862"/>
                  </a:cubicBezTo>
                  <a:cubicBezTo>
                    <a:pt x="11571" y="21881"/>
                    <a:pt x="11577" y="21907"/>
                    <a:pt x="11584" y="21946"/>
                  </a:cubicBezTo>
                  <a:cubicBezTo>
                    <a:pt x="11584" y="21972"/>
                    <a:pt x="11590" y="21985"/>
                    <a:pt x="11603" y="22005"/>
                  </a:cubicBezTo>
                  <a:cubicBezTo>
                    <a:pt x="11499" y="22037"/>
                    <a:pt x="11389" y="22076"/>
                    <a:pt x="11259" y="22122"/>
                  </a:cubicBezTo>
                  <a:cubicBezTo>
                    <a:pt x="11109" y="22174"/>
                    <a:pt x="10999" y="22219"/>
                    <a:pt x="10921" y="22265"/>
                  </a:cubicBezTo>
                  <a:cubicBezTo>
                    <a:pt x="10804" y="22323"/>
                    <a:pt x="10706" y="22388"/>
                    <a:pt x="10628" y="22467"/>
                  </a:cubicBezTo>
                  <a:cubicBezTo>
                    <a:pt x="10576" y="22519"/>
                    <a:pt x="10543" y="22577"/>
                    <a:pt x="10517" y="22636"/>
                  </a:cubicBezTo>
                  <a:cubicBezTo>
                    <a:pt x="10511" y="22662"/>
                    <a:pt x="10504" y="22688"/>
                    <a:pt x="10504" y="22714"/>
                  </a:cubicBezTo>
                  <a:lnTo>
                    <a:pt x="10498" y="22720"/>
                  </a:lnTo>
                  <a:cubicBezTo>
                    <a:pt x="10491" y="22727"/>
                    <a:pt x="10491" y="22740"/>
                    <a:pt x="10485" y="22759"/>
                  </a:cubicBezTo>
                  <a:lnTo>
                    <a:pt x="10394" y="20463"/>
                  </a:lnTo>
                  <a:cubicBezTo>
                    <a:pt x="10374" y="20041"/>
                    <a:pt x="10355" y="19716"/>
                    <a:pt x="10335" y="19488"/>
                  </a:cubicBezTo>
                  <a:cubicBezTo>
                    <a:pt x="10296" y="19143"/>
                    <a:pt x="10238" y="18838"/>
                    <a:pt x="10160" y="18564"/>
                  </a:cubicBezTo>
                  <a:cubicBezTo>
                    <a:pt x="10309" y="18512"/>
                    <a:pt x="10439" y="18434"/>
                    <a:pt x="10550" y="18343"/>
                  </a:cubicBezTo>
                  <a:close/>
                  <a:moveTo>
                    <a:pt x="12969" y="22629"/>
                  </a:moveTo>
                  <a:lnTo>
                    <a:pt x="12924" y="22675"/>
                  </a:lnTo>
                  <a:lnTo>
                    <a:pt x="12917" y="22688"/>
                  </a:lnTo>
                  <a:lnTo>
                    <a:pt x="12917" y="22694"/>
                  </a:lnTo>
                  <a:lnTo>
                    <a:pt x="12917" y="22746"/>
                  </a:lnTo>
                  <a:cubicBezTo>
                    <a:pt x="12917" y="22759"/>
                    <a:pt x="12924" y="22772"/>
                    <a:pt x="12930" y="22772"/>
                  </a:cubicBezTo>
                  <a:cubicBezTo>
                    <a:pt x="12930" y="22779"/>
                    <a:pt x="12937" y="22779"/>
                    <a:pt x="12956" y="22779"/>
                  </a:cubicBezTo>
                  <a:cubicBezTo>
                    <a:pt x="12963" y="22779"/>
                    <a:pt x="12969" y="22772"/>
                    <a:pt x="12976" y="22772"/>
                  </a:cubicBezTo>
                  <a:cubicBezTo>
                    <a:pt x="12976" y="22759"/>
                    <a:pt x="12976" y="22753"/>
                    <a:pt x="12982" y="22746"/>
                  </a:cubicBezTo>
                  <a:lnTo>
                    <a:pt x="12995" y="22707"/>
                  </a:lnTo>
                  <a:lnTo>
                    <a:pt x="13002" y="22694"/>
                  </a:lnTo>
                  <a:lnTo>
                    <a:pt x="12995" y="22681"/>
                  </a:lnTo>
                  <a:cubicBezTo>
                    <a:pt x="12995" y="22675"/>
                    <a:pt x="13002" y="22662"/>
                    <a:pt x="13008" y="22642"/>
                  </a:cubicBezTo>
                  <a:cubicBezTo>
                    <a:pt x="13008" y="22629"/>
                    <a:pt x="13002" y="22629"/>
                    <a:pt x="12989" y="22629"/>
                  </a:cubicBezTo>
                  <a:close/>
                  <a:moveTo>
                    <a:pt x="11892" y="22624"/>
                  </a:moveTo>
                  <a:cubicBezTo>
                    <a:pt x="11888" y="22624"/>
                    <a:pt x="11883" y="22626"/>
                    <a:pt x="11877" y="22629"/>
                  </a:cubicBezTo>
                  <a:lnTo>
                    <a:pt x="11870" y="22649"/>
                  </a:lnTo>
                  <a:cubicBezTo>
                    <a:pt x="11864" y="22675"/>
                    <a:pt x="11864" y="22694"/>
                    <a:pt x="11864" y="22707"/>
                  </a:cubicBezTo>
                  <a:lnTo>
                    <a:pt x="11883" y="22733"/>
                  </a:lnTo>
                  <a:lnTo>
                    <a:pt x="11916" y="22766"/>
                  </a:lnTo>
                  <a:cubicBezTo>
                    <a:pt x="11929" y="22785"/>
                    <a:pt x="11942" y="22798"/>
                    <a:pt x="11948" y="22798"/>
                  </a:cubicBezTo>
                  <a:cubicBezTo>
                    <a:pt x="11955" y="22800"/>
                    <a:pt x="11960" y="22801"/>
                    <a:pt x="11965" y="22801"/>
                  </a:cubicBezTo>
                  <a:cubicBezTo>
                    <a:pt x="11980" y="22801"/>
                    <a:pt x="11989" y="22793"/>
                    <a:pt x="11994" y="22779"/>
                  </a:cubicBezTo>
                  <a:cubicBezTo>
                    <a:pt x="11994" y="22766"/>
                    <a:pt x="11987" y="22759"/>
                    <a:pt x="11981" y="22753"/>
                  </a:cubicBezTo>
                  <a:cubicBezTo>
                    <a:pt x="11942" y="22714"/>
                    <a:pt x="11916" y="22681"/>
                    <a:pt x="11916" y="22655"/>
                  </a:cubicBezTo>
                  <a:cubicBezTo>
                    <a:pt x="11909" y="22636"/>
                    <a:pt x="11903" y="22629"/>
                    <a:pt x="11903" y="22629"/>
                  </a:cubicBezTo>
                  <a:cubicBezTo>
                    <a:pt x="11899" y="22626"/>
                    <a:pt x="11896" y="22624"/>
                    <a:pt x="11892" y="22624"/>
                  </a:cubicBezTo>
                  <a:close/>
                  <a:moveTo>
                    <a:pt x="5210" y="21920"/>
                  </a:moveTo>
                  <a:cubicBezTo>
                    <a:pt x="5353" y="21920"/>
                    <a:pt x="5575" y="21933"/>
                    <a:pt x="5874" y="21953"/>
                  </a:cubicBezTo>
                  <a:lnTo>
                    <a:pt x="5874" y="21985"/>
                  </a:lnTo>
                  <a:cubicBezTo>
                    <a:pt x="5867" y="21985"/>
                    <a:pt x="5861" y="21992"/>
                    <a:pt x="5854" y="21998"/>
                  </a:cubicBezTo>
                  <a:cubicBezTo>
                    <a:pt x="5848" y="22011"/>
                    <a:pt x="5841" y="22024"/>
                    <a:pt x="5841" y="22050"/>
                  </a:cubicBezTo>
                  <a:lnTo>
                    <a:pt x="5828" y="22239"/>
                  </a:lnTo>
                  <a:lnTo>
                    <a:pt x="5711" y="22941"/>
                  </a:lnTo>
                  <a:cubicBezTo>
                    <a:pt x="5705" y="22961"/>
                    <a:pt x="5705" y="22974"/>
                    <a:pt x="5705" y="22993"/>
                  </a:cubicBezTo>
                  <a:cubicBezTo>
                    <a:pt x="5464" y="22928"/>
                    <a:pt x="5295" y="22889"/>
                    <a:pt x="5204" y="22876"/>
                  </a:cubicBezTo>
                  <a:cubicBezTo>
                    <a:pt x="5171" y="22863"/>
                    <a:pt x="5139" y="22863"/>
                    <a:pt x="5113" y="22863"/>
                  </a:cubicBezTo>
                  <a:cubicBezTo>
                    <a:pt x="5119" y="22785"/>
                    <a:pt x="5139" y="22610"/>
                    <a:pt x="5171" y="22330"/>
                  </a:cubicBezTo>
                  <a:cubicBezTo>
                    <a:pt x="5197" y="22063"/>
                    <a:pt x="5210" y="21927"/>
                    <a:pt x="5210" y="21920"/>
                  </a:cubicBezTo>
                  <a:close/>
                  <a:moveTo>
                    <a:pt x="10882" y="22796"/>
                  </a:moveTo>
                  <a:cubicBezTo>
                    <a:pt x="10877" y="22796"/>
                    <a:pt x="10871" y="22800"/>
                    <a:pt x="10862" y="22805"/>
                  </a:cubicBezTo>
                  <a:lnTo>
                    <a:pt x="10823" y="22831"/>
                  </a:lnTo>
                  <a:cubicBezTo>
                    <a:pt x="10817" y="22837"/>
                    <a:pt x="10797" y="22857"/>
                    <a:pt x="10777" y="22889"/>
                  </a:cubicBezTo>
                  <a:cubicBezTo>
                    <a:pt x="10764" y="22915"/>
                    <a:pt x="10758" y="22928"/>
                    <a:pt x="10758" y="22948"/>
                  </a:cubicBezTo>
                  <a:cubicBezTo>
                    <a:pt x="10751" y="22961"/>
                    <a:pt x="10751" y="22980"/>
                    <a:pt x="10764" y="22993"/>
                  </a:cubicBezTo>
                  <a:cubicBezTo>
                    <a:pt x="10770" y="22995"/>
                    <a:pt x="10775" y="22996"/>
                    <a:pt x="10780" y="22996"/>
                  </a:cubicBezTo>
                  <a:cubicBezTo>
                    <a:pt x="10794" y="22996"/>
                    <a:pt x="10807" y="22990"/>
                    <a:pt x="10817" y="22980"/>
                  </a:cubicBezTo>
                  <a:cubicBezTo>
                    <a:pt x="10830" y="22954"/>
                    <a:pt x="10843" y="22941"/>
                    <a:pt x="10856" y="22928"/>
                  </a:cubicBezTo>
                  <a:lnTo>
                    <a:pt x="10869" y="22915"/>
                  </a:lnTo>
                  <a:lnTo>
                    <a:pt x="10882" y="22889"/>
                  </a:lnTo>
                  <a:cubicBezTo>
                    <a:pt x="10882" y="22883"/>
                    <a:pt x="10895" y="22876"/>
                    <a:pt x="10901" y="22863"/>
                  </a:cubicBezTo>
                  <a:cubicBezTo>
                    <a:pt x="10908" y="22857"/>
                    <a:pt x="10908" y="22837"/>
                    <a:pt x="10901" y="22818"/>
                  </a:cubicBezTo>
                  <a:cubicBezTo>
                    <a:pt x="10895" y="22805"/>
                    <a:pt x="10895" y="22798"/>
                    <a:pt x="10888" y="22798"/>
                  </a:cubicBezTo>
                  <a:cubicBezTo>
                    <a:pt x="10886" y="22796"/>
                    <a:pt x="10884" y="22796"/>
                    <a:pt x="10882" y="22796"/>
                  </a:cubicBezTo>
                  <a:close/>
                  <a:moveTo>
                    <a:pt x="5984" y="21959"/>
                  </a:moveTo>
                  <a:cubicBezTo>
                    <a:pt x="6056" y="21966"/>
                    <a:pt x="6140" y="21972"/>
                    <a:pt x="6225" y="21979"/>
                  </a:cubicBezTo>
                  <a:cubicBezTo>
                    <a:pt x="6511" y="21998"/>
                    <a:pt x="6765" y="22011"/>
                    <a:pt x="6966" y="22011"/>
                  </a:cubicBezTo>
                  <a:cubicBezTo>
                    <a:pt x="6966" y="22011"/>
                    <a:pt x="6966" y="22018"/>
                    <a:pt x="6966" y="22018"/>
                  </a:cubicBezTo>
                  <a:lnTo>
                    <a:pt x="6947" y="22180"/>
                  </a:lnTo>
                  <a:cubicBezTo>
                    <a:pt x="6947" y="22206"/>
                    <a:pt x="6947" y="22239"/>
                    <a:pt x="6940" y="22284"/>
                  </a:cubicBezTo>
                  <a:lnTo>
                    <a:pt x="6927" y="22382"/>
                  </a:lnTo>
                  <a:cubicBezTo>
                    <a:pt x="6921" y="22421"/>
                    <a:pt x="6921" y="22473"/>
                    <a:pt x="6927" y="22525"/>
                  </a:cubicBezTo>
                  <a:cubicBezTo>
                    <a:pt x="6927" y="22597"/>
                    <a:pt x="6921" y="22649"/>
                    <a:pt x="6921" y="22688"/>
                  </a:cubicBezTo>
                  <a:lnTo>
                    <a:pt x="6901" y="22779"/>
                  </a:lnTo>
                  <a:cubicBezTo>
                    <a:pt x="6901" y="22798"/>
                    <a:pt x="6901" y="22831"/>
                    <a:pt x="6901" y="22883"/>
                  </a:cubicBezTo>
                  <a:cubicBezTo>
                    <a:pt x="6901" y="22922"/>
                    <a:pt x="6901" y="22954"/>
                    <a:pt x="6895" y="22980"/>
                  </a:cubicBezTo>
                  <a:cubicBezTo>
                    <a:pt x="6895" y="23006"/>
                    <a:pt x="6888" y="23026"/>
                    <a:pt x="6875" y="23032"/>
                  </a:cubicBezTo>
                  <a:lnTo>
                    <a:pt x="6849" y="23058"/>
                  </a:lnTo>
                  <a:cubicBezTo>
                    <a:pt x="6843" y="23065"/>
                    <a:pt x="6836" y="23084"/>
                    <a:pt x="6823" y="23117"/>
                  </a:cubicBezTo>
                  <a:cubicBezTo>
                    <a:pt x="6817" y="23130"/>
                    <a:pt x="6817" y="23143"/>
                    <a:pt x="6817" y="23156"/>
                  </a:cubicBezTo>
                  <a:cubicBezTo>
                    <a:pt x="6706" y="23136"/>
                    <a:pt x="6622" y="23130"/>
                    <a:pt x="6570" y="23123"/>
                  </a:cubicBezTo>
                  <a:cubicBezTo>
                    <a:pt x="6414" y="23117"/>
                    <a:pt x="6323" y="23117"/>
                    <a:pt x="6290" y="23110"/>
                  </a:cubicBezTo>
                  <a:cubicBezTo>
                    <a:pt x="6166" y="23097"/>
                    <a:pt x="6004" y="23071"/>
                    <a:pt x="5809" y="23019"/>
                  </a:cubicBezTo>
                  <a:cubicBezTo>
                    <a:pt x="5809" y="23013"/>
                    <a:pt x="5809" y="23013"/>
                    <a:pt x="5809" y="23006"/>
                  </a:cubicBezTo>
                  <a:cubicBezTo>
                    <a:pt x="5822" y="22974"/>
                    <a:pt x="5828" y="22928"/>
                    <a:pt x="5841" y="22876"/>
                  </a:cubicBezTo>
                  <a:cubicBezTo>
                    <a:pt x="5848" y="22818"/>
                    <a:pt x="5854" y="22772"/>
                    <a:pt x="5861" y="22746"/>
                  </a:cubicBezTo>
                  <a:lnTo>
                    <a:pt x="5874" y="22681"/>
                  </a:lnTo>
                  <a:lnTo>
                    <a:pt x="5880" y="22610"/>
                  </a:lnTo>
                  <a:lnTo>
                    <a:pt x="5952" y="22278"/>
                  </a:lnTo>
                  <a:lnTo>
                    <a:pt x="5958" y="22180"/>
                  </a:lnTo>
                  <a:cubicBezTo>
                    <a:pt x="5965" y="22135"/>
                    <a:pt x="5971" y="22102"/>
                    <a:pt x="5971" y="22076"/>
                  </a:cubicBezTo>
                  <a:cubicBezTo>
                    <a:pt x="5978" y="22063"/>
                    <a:pt x="5984" y="22057"/>
                    <a:pt x="5984" y="22050"/>
                  </a:cubicBezTo>
                  <a:lnTo>
                    <a:pt x="5978" y="21992"/>
                  </a:lnTo>
                  <a:lnTo>
                    <a:pt x="5984" y="21959"/>
                  </a:lnTo>
                  <a:close/>
                  <a:moveTo>
                    <a:pt x="8052" y="21634"/>
                  </a:moveTo>
                  <a:lnTo>
                    <a:pt x="8052" y="21634"/>
                  </a:lnTo>
                  <a:cubicBezTo>
                    <a:pt x="8026" y="22083"/>
                    <a:pt x="7987" y="22519"/>
                    <a:pt x="7942" y="22935"/>
                  </a:cubicBezTo>
                  <a:cubicBezTo>
                    <a:pt x="7935" y="22974"/>
                    <a:pt x="7929" y="23019"/>
                    <a:pt x="7922" y="23078"/>
                  </a:cubicBezTo>
                  <a:cubicBezTo>
                    <a:pt x="7922" y="23078"/>
                    <a:pt x="7922" y="23084"/>
                    <a:pt x="7916" y="23091"/>
                  </a:cubicBezTo>
                  <a:cubicBezTo>
                    <a:pt x="7896" y="23130"/>
                    <a:pt x="7864" y="23169"/>
                    <a:pt x="7831" y="23201"/>
                  </a:cubicBezTo>
                  <a:cubicBezTo>
                    <a:pt x="7818" y="23195"/>
                    <a:pt x="7799" y="23195"/>
                    <a:pt x="7779" y="23195"/>
                  </a:cubicBezTo>
                  <a:cubicBezTo>
                    <a:pt x="7635" y="23203"/>
                    <a:pt x="7512" y="23206"/>
                    <a:pt x="7411" y="23206"/>
                  </a:cubicBezTo>
                  <a:cubicBezTo>
                    <a:pt x="7339" y="23206"/>
                    <a:pt x="7278" y="23204"/>
                    <a:pt x="7227" y="23201"/>
                  </a:cubicBezTo>
                  <a:cubicBezTo>
                    <a:pt x="7168" y="23195"/>
                    <a:pt x="7083" y="23188"/>
                    <a:pt x="6979" y="23175"/>
                  </a:cubicBezTo>
                  <a:cubicBezTo>
                    <a:pt x="7012" y="23123"/>
                    <a:pt x="7025" y="23065"/>
                    <a:pt x="7031" y="23006"/>
                  </a:cubicBezTo>
                  <a:cubicBezTo>
                    <a:pt x="7031" y="22928"/>
                    <a:pt x="7031" y="22863"/>
                    <a:pt x="7031" y="22824"/>
                  </a:cubicBezTo>
                  <a:lnTo>
                    <a:pt x="7057" y="22688"/>
                  </a:lnTo>
                  <a:lnTo>
                    <a:pt x="7077" y="22083"/>
                  </a:lnTo>
                  <a:cubicBezTo>
                    <a:pt x="7077" y="22057"/>
                    <a:pt x="7077" y="22031"/>
                    <a:pt x="7083" y="22011"/>
                  </a:cubicBezTo>
                  <a:lnTo>
                    <a:pt x="7246" y="22011"/>
                  </a:lnTo>
                  <a:cubicBezTo>
                    <a:pt x="7493" y="21998"/>
                    <a:pt x="7682" y="21953"/>
                    <a:pt x="7812" y="21875"/>
                  </a:cubicBezTo>
                  <a:cubicBezTo>
                    <a:pt x="7896" y="21823"/>
                    <a:pt x="7974" y="21745"/>
                    <a:pt x="8052" y="21634"/>
                  </a:cubicBezTo>
                  <a:close/>
                  <a:moveTo>
                    <a:pt x="14244" y="22213"/>
                  </a:moveTo>
                  <a:lnTo>
                    <a:pt x="14563" y="22310"/>
                  </a:lnTo>
                  <a:cubicBezTo>
                    <a:pt x="14563" y="22349"/>
                    <a:pt x="14576" y="22382"/>
                    <a:pt x="14602" y="22401"/>
                  </a:cubicBezTo>
                  <a:cubicBezTo>
                    <a:pt x="14621" y="22421"/>
                    <a:pt x="14634" y="22428"/>
                    <a:pt x="14654" y="22434"/>
                  </a:cubicBezTo>
                  <a:cubicBezTo>
                    <a:pt x="14667" y="22564"/>
                    <a:pt x="14660" y="22681"/>
                    <a:pt x="14641" y="22785"/>
                  </a:cubicBezTo>
                  <a:cubicBezTo>
                    <a:pt x="14615" y="22876"/>
                    <a:pt x="14543" y="23026"/>
                    <a:pt x="14420" y="23227"/>
                  </a:cubicBezTo>
                  <a:cubicBezTo>
                    <a:pt x="14413" y="23240"/>
                    <a:pt x="14407" y="23247"/>
                    <a:pt x="14407" y="23253"/>
                  </a:cubicBezTo>
                  <a:lnTo>
                    <a:pt x="14244" y="22213"/>
                  </a:lnTo>
                  <a:close/>
                  <a:moveTo>
                    <a:pt x="12949" y="23090"/>
                  </a:moveTo>
                  <a:cubicBezTo>
                    <a:pt x="12946" y="23090"/>
                    <a:pt x="12942" y="23092"/>
                    <a:pt x="12937" y="23097"/>
                  </a:cubicBezTo>
                  <a:cubicBezTo>
                    <a:pt x="12937" y="23097"/>
                    <a:pt x="12937" y="23104"/>
                    <a:pt x="12930" y="23117"/>
                  </a:cubicBezTo>
                  <a:lnTo>
                    <a:pt x="12917" y="23175"/>
                  </a:lnTo>
                  <a:lnTo>
                    <a:pt x="12924" y="23208"/>
                  </a:lnTo>
                  <a:lnTo>
                    <a:pt x="12930" y="23221"/>
                  </a:lnTo>
                  <a:lnTo>
                    <a:pt x="12937" y="23260"/>
                  </a:lnTo>
                  <a:cubicBezTo>
                    <a:pt x="12943" y="23266"/>
                    <a:pt x="12950" y="23273"/>
                    <a:pt x="12963" y="23286"/>
                  </a:cubicBezTo>
                  <a:cubicBezTo>
                    <a:pt x="12976" y="23299"/>
                    <a:pt x="12982" y="23299"/>
                    <a:pt x="12989" y="23299"/>
                  </a:cubicBezTo>
                  <a:lnTo>
                    <a:pt x="13002" y="23286"/>
                  </a:lnTo>
                  <a:lnTo>
                    <a:pt x="13008" y="23266"/>
                  </a:lnTo>
                  <a:lnTo>
                    <a:pt x="12995" y="23240"/>
                  </a:lnTo>
                  <a:lnTo>
                    <a:pt x="12995" y="23208"/>
                  </a:lnTo>
                  <a:lnTo>
                    <a:pt x="12982" y="23188"/>
                  </a:lnTo>
                  <a:lnTo>
                    <a:pt x="12976" y="23175"/>
                  </a:lnTo>
                  <a:lnTo>
                    <a:pt x="12976" y="23136"/>
                  </a:lnTo>
                  <a:cubicBezTo>
                    <a:pt x="12969" y="23117"/>
                    <a:pt x="12969" y="23110"/>
                    <a:pt x="12963" y="23104"/>
                  </a:cubicBezTo>
                  <a:cubicBezTo>
                    <a:pt x="12959" y="23096"/>
                    <a:pt x="12955" y="23090"/>
                    <a:pt x="12949" y="23090"/>
                  </a:cubicBezTo>
                  <a:close/>
                  <a:moveTo>
                    <a:pt x="12053" y="23126"/>
                  </a:moveTo>
                  <a:cubicBezTo>
                    <a:pt x="12050" y="23126"/>
                    <a:pt x="12048" y="23128"/>
                    <a:pt x="12046" y="23130"/>
                  </a:cubicBezTo>
                  <a:lnTo>
                    <a:pt x="12033" y="23149"/>
                  </a:lnTo>
                  <a:lnTo>
                    <a:pt x="12026" y="23169"/>
                  </a:lnTo>
                  <a:cubicBezTo>
                    <a:pt x="12020" y="23182"/>
                    <a:pt x="12020" y="23188"/>
                    <a:pt x="12020" y="23195"/>
                  </a:cubicBezTo>
                  <a:cubicBezTo>
                    <a:pt x="12020" y="23201"/>
                    <a:pt x="12026" y="23214"/>
                    <a:pt x="12039" y="23227"/>
                  </a:cubicBezTo>
                  <a:lnTo>
                    <a:pt x="12039" y="23253"/>
                  </a:lnTo>
                  <a:lnTo>
                    <a:pt x="12072" y="23331"/>
                  </a:lnTo>
                  <a:lnTo>
                    <a:pt x="12085" y="23351"/>
                  </a:lnTo>
                  <a:cubicBezTo>
                    <a:pt x="12091" y="23358"/>
                    <a:pt x="12098" y="23358"/>
                    <a:pt x="12104" y="23358"/>
                  </a:cubicBezTo>
                  <a:cubicBezTo>
                    <a:pt x="12117" y="23358"/>
                    <a:pt x="12124" y="23345"/>
                    <a:pt x="12124" y="23331"/>
                  </a:cubicBezTo>
                  <a:cubicBezTo>
                    <a:pt x="12130" y="23318"/>
                    <a:pt x="12124" y="23312"/>
                    <a:pt x="12124" y="23292"/>
                  </a:cubicBezTo>
                  <a:lnTo>
                    <a:pt x="12124" y="23266"/>
                  </a:lnTo>
                  <a:cubicBezTo>
                    <a:pt x="12111" y="23247"/>
                    <a:pt x="12111" y="23240"/>
                    <a:pt x="12111" y="23234"/>
                  </a:cubicBezTo>
                  <a:lnTo>
                    <a:pt x="12104" y="23195"/>
                  </a:lnTo>
                  <a:cubicBezTo>
                    <a:pt x="12098" y="23188"/>
                    <a:pt x="12091" y="23175"/>
                    <a:pt x="12085" y="23169"/>
                  </a:cubicBezTo>
                  <a:lnTo>
                    <a:pt x="12072" y="23143"/>
                  </a:lnTo>
                  <a:cubicBezTo>
                    <a:pt x="12063" y="23131"/>
                    <a:pt x="12058" y="23126"/>
                    <a:pt x="12053" y="23126"/>
                  </a:cubicBezTo>
                  <a:close/>
                  <a:moveTo>
                    <a:pt x="5360" y="23299"/>
                  </a:moveTo>
                  <a:lnTo>
                    <a:pt x="5347" y="23312"/>
                  </a:lnTo>
                  <a:cubicBezTo>
                    <a:pt x="5340" y="23318"/>
                    <a:pt x="5334" y="23318"/>
                    <a:pt x="5334" y="23325"/>
                  </a:cubicBezTo>
                  <a:lnTo>
                    <a:pt x="5334" y="23364"/>
                  </a:lnTo>
                  <a:lnTo>
                    <a:pt x="5340" y="23377"/>
                  </a:lnTo>
                  <a:lnTo>
                    <a:pt x="5353" y="23390"/>
                  </a:lnTo>
                  <a:lnTo>
                    <a:pt x="5366" y="23397"/>
                  </a:lnTo>
                  <a:lnTo>
                    <a:pt x="5412" y="23397"/>
                  </a:lnTo>
                  <a:cubicBezTo>
                    <a:pt x="5419" y="23377"/>
                    <a:pt x="5425" y="23364"/>
                    <a:pt x="5425" y="23358"/>
                  </a:cubicBezTo>
                  <a:cubicBezTo>
                    <a:pt x="5425" y="23345"/>
                    <a:pt x="5419" y="23331"/>
                    <a:pt x="5412" y="23318"/>
                  </a:cubicBezTo>
                  <a:cubicBezTo>
                    <a:pt x="5405" y="23305"/>
                    <a:pt x="5392" y="23299"/>
                    <a:pt x="5373" y="23299"/>
                  </a:cubicBezTo>
                  <a:close/>
                  <a:moveTo>
                    <a:pt x="5568" y="23397"/>
                  </a:moveTo>
                  <a:cubicBezTo>
                    <a:pt x="5555" y="23397"/>
                    <a:pt x="5549" y="23403"/>
                    <a:pt x="5549" y="23423"/>
                  </a:cubicBezTo>
                  <a:cubicBezTo>
                    <a:pt x="5549" y="23468"/>
                    <a:pt x="5568" y="23501"/>
                    <a:pt x="5614" y="23507"/>
                  </a:cubicBezTo>
                  <a:cubicBezTo>
                    <a:pt x="5620" y="23540"/>
                    <a:pt x="5640" y="23559"/>
                    <a:pt x="5666" y="23566"/>
                  </a:cubicBezTo>
                  <a:cubicBezTo>
                    <a:pt x="5676" y="23571"/>
                    <a:pt x="5685" y="23573"/>
                    <a:pt x="5693" y="23573"/>
                  </a:cubicBezTo>
                  <a:cubicBezTo>
                    <a:pt x="5708" y="23573"/>
                    <a:pt x="5721" y="23567"/>
                    <a:pt x="5737" y="23559"/>
                  </a:cubicBezTo>
                  <a:lnTo>
                    <a:pt x="5750" y="23540"/>
                  </a:lnTo>
                  <a:cubicBezTo>
                    <a:pt x="5744" y="23533"/>
                    <a:pt x="5737" y="23527"/>
                    <a:pt x="5737" y="23520"/>
                  </a:cubicBezTo>
                  <a:lnTo>
                    <a:pt x="5672" y="23442"/>
                  </a:lnTo>
                  <a:lnTo>
                    <a:pt x="5575" y="23397"/>
                  </a:lnTo>
                  <a:cubicBezTo>
                    <a:pt x="5575" y="23400"/>
                    <a:pt x="5575" y="23401"/>
                    <a:pt x="5574" y="23401"/>
                  </a:cubicBezTo>
                  <a:cubicBezTo>
                    <a:pt x="5573" y="23401"/>
                    <a:pt x="5571" y="23400"/>
                    <a:pt x="5568" y="23397"/>
                  </a:cubicBezTo>
                  <a:close/>
                  <a:moveTo>
                    <a:pt x="12182" y="23611"/>
                  </a:moveTo>
                  <a:cubicBezTo>
                    <a:pt x="12163" y="23611"/>
                    <a:pt x="12156" y="23618"/>
                    <a:pt x="12150" y="23637"/>
                  </a:cubicBezTo>
                  <a:cubicBezTo>
                    <a:pt x="12143" y="23663"/>
                    <a:pt x="12137" y="23709"/>
                    <a:pt x="12130" y="23793"/>
                  </a:cubicBezTo>
                  <a:cubicBezTo>
                    <a:pt x="12130" y="23832"/>
                    <a:pt x="12137" y="23865"/>
                    <a:pt x="12156" y="23878"/>
                  </a:cubicBezTo>
                  <a:cubicBezTo>
                    <a:pt x="12176" y="23897"/>
                    <a:pt x="12182" y="23910"/>
                    <a:pt x="12182" y="23917"/>
                  </a:cubicBezTo>
                  <a:lnTo>
                    <a:pt x="12208" y="23917"/>
                  </a:lnTo>
                  <a:cubicBezTo>
                    <a:pt x="12221" y="23904"/>
                    <a:pt x="12228" y="23891"/>
                    <a:pt x="12228" y="23871"/>
                  </a:cubicBezTo>
                  <a:cubicBezTo>
                    <a:pt x="12228" y="23852"/>
                    <a:pt x="12228" y="23839"/>
                    <a:pt x="12215" y="23826"/>
                  </a:cubicBezTo>
                  <a:cubicBezTo>
                    <a:pt x="12221" y="23813"/>
                    <a:pt x="12221" y="23780"/>
                    <a:pt x="12215" y="23748"/>
                  </a:cubicBezTo>
                  <a:lnTo>
                    <a:pt x="12195" y="23637"/>
                  </a:lnTo>
                  <a:cubicBezTo>
                    <a:pt x="12195" y="23618"/>
                    <a:pt x="12189" y="23611"/>
                    <a:pt x="12182" y="23611"/>
                  </a:cubicBezTo>
                  <a:close/>
                  <a:moveTo>
                    <a:pt x="5757" y="23767"/>
                  </a:moveTo>
                  <a:cubicBezTo>
                    <a:pt x="5744" y="23767"/>
                    <a:pt x="5737" y="23774"/>
                    <a:pt x="5724" y="23793"/>
                  </a:cubicBezTo>
                  <a:lnTo>
                    <a:pt x="5718" y="23832"/>
                  </a:lnTo>
                  <a:lnTo>
                    <a:pt x="5724" y="23878"/>
                  </a:lnTo>
                  <a:cubicBezTo>
                    <a:pt x="5724" y="23891"/>
                    <a:pt x="5731" y="23910"/>
                    <a:pt x="5731" y="23936"/>
                  </a:cubicBezTo>
                  <a:lnTo>
                    <a:pt x="5770" y="23930"/>
                  </a:lnTo>
                  <a:cubicBezTo>
                    <a:pt x="5770" y="23930"/>
                    <a:pt x="5776" y="23917"/>
                    <a:pt x="5783" y="23891"/>
                  </a:cubicBezTo>
                  <a:lnTo>
                    <a:pt x="5789" y="23878"/>
                  </a:lnTo>
                  <a:lnTo>
                    <a:pt x="5789" y="23858"/>
                  </a:lnTo>
                  <a:cubicBezTo>
                    <a:pt x="5789" y="23839"/>
                    <a:pt x="5789" y="23819"/>
                    <a:pt x="5783" y="23800"/>
                  </a:cubicBezTo>
                  <a:cubicBezTo>
                    <a:pt x="5776" y="23780"/>
                    <a:pt x="5770" y="23774"/>
                    <a:pt x="5757" y="23767"/>
                  </a:cubicBezTo>
                  <a:close/>
                  <a:moveTo>
                    <a:pt x="13034" y="23631"/>
                  </a:moveTo>
                  <a:cubicBezTo>
                    <a:pt x="13021" y="23631"/>
                    <a:pt x="13015" y="23644"/>
                    <a:pt x="13015" y="23663"/>
                  </a:cubicBezTo>
                  <a:cubicBezTo>
                    <a:pt x="13002" y="23715"/>
                    <a:pt x="13002" y="23748"/>
                    <a:pt x="13015" y="23774"/>
                  </a:cubicBezTo>
                  <a:lnTo>
                    <a:pt x="13021" y="23800"/>
                  </a:lnTo>
                  <a:lnTo>
                    <a:pt x="13021" y="23839"/>
                  </a:lnTo>
                  <a:lnTo>
                    <a:pt x="13041" y="23865"/>
                  </a:lnTo>
                  <a:cubicBezTo>
                    <a:pt x="13041" y="23871"/>
                    <a:pt x="13047" y="23884"/>
                    <a:pt x="13047" y="23904"/>
                  </a:cubicBezTo>
                  <a:cubicBezTo>
                    <a:pt x="13047" y="23930"/>
                    <a:pt x="13060" y="23943"/>
                    <a:pt x="13073" y="23943"/>
                  </a:cubicBezTo>
                  <a:cubicBezTo>
                    <a:pt x="13086" y="23943"/>
                    <a:pt x="13099" y="23930"/>
                    <a:pt x="13106" y="23904"/>
                  </a:cubicBezTo>
                  <a:lnTo>
                    <a:pt x="13112" y="23858"/>
                  </a:lnTo>
                  <a:lnTo>
                    <a:pt x="13106" y="23813"/>
                  </a:lnTo>
                  <a:lnTo>
                    <a:pt x="13086" y="23761"/>
                  </a:lnTo>
                  <a:cubicBezTo>
                    <a:pt x="13073" y="23722"/>
                    <a:pt x="13067" y="23696"/>
                    <a:pt x="13067" y="23683"/>
                  </a:cubicBezTo>
                  <a:lnTo>
                    <a:pt x="13060" y="23650"/>
                  </a:lnTo>
                  <a:cubicBezTo>
                    <a:pt x="13060" y="23637"/>
                    <a:pt x="13047" y="23631"/>
                    <a:pt x="13034" y="23631"/>
                  </a:cubicBezTo>
                  <a:close/>
                  <a:moveTo>
                    <a:pt x="7578" y="23813"/>
                  </a:moveTo>
                  <a:cubicBezTo>
                    <a:pt x="7558" y="23813"/>
                    <a:pt x="7545" y="23819"/>
                    <a:pt x="7532" y="23845"/>
                  </a:cubicBezTo>
                  <a:lnTo>
                    <a:pt x="7526" y="23904"/>
                  </a:lnTo>
                  <a:cubicBezTo>
                    <a:pt x="7526" y="23969"/>
                    <a:pt x="7532" y="24014"/>
                    <a:pt x="7532" y="24053"/>
                  </a:cubicBezTo>
                  <a:lnTo>
                    <a:pt x="7565" y="24053"/>
                  </a:lnTo>
                  <a:cubicBezTo>
                    <a:pt x="7571" y="24034"/>
                    <a:pt x="7578" y="24001"/>
                    <a:pt x="7578" y="23962"/>
                  </a:cubicBezTo>
                  <a:cubicBezTo>
                    <a:pt x="7578" y="23917"/>
                    <a:pt x="7578" y="23884"/>
                    <a:pt x="7584" y="23871"/>
                  </a:cubicBezTo>
                  <a:cubicBezTo>
                    <a:pt x="7584" y="23858"/>
                    <a:pt x="7591" y="23845"/>
                    <a:pt x="7584" y="23839"/>
                  </a:cubicBezTo>
                  <a:cubicBezTo>
                    <a:pt x="7578" y="23826"/>
                    <a:pt x="7578" y="23819"/>
                    <a:pt x="7578" y="23813"/>
                  </a:cubicBezTo>
                  <a:close/>
                  <a:moveTo>
                    <a:pt x="5720" y="24194"/>
                  </a:moveTo>
                  <a:cubicBezTo>
                    <a:pt x="5711" y="24194"/>
                    <a:pt x="5705" y="24198"/>
                    <a:pt x="5705" y="24203"/>
                  </a:cubicBezTo>
                  <a:cubicBezTo>
                    <a:pt x="5698" y="24216"/>
                    <a:pt x="5692" y="24229"/>
                    <a:pt x="5692" y="24235"/>
                  </a:cubicBezTo>
                  <a:cubicBezTo>
                    <a:pt x="5692" y="24268"/>
                    <a:pt x="5692" y="24294"/>
                    <a:pt x="5692" y="24327"/>
                  </a:cubicBezTo>
                  <a:lnTo>
                    <a:pt x="5698" y="24353"/>
                  </a:lnTo>
                  <a:cubicBezTo>
                    <a:pt x="5705" y="24359"/>
                    <a:pt x="5718" y="24359"/>
                    <a:pt x="5737" y="24359"/>
                  </a:cubicBezTo>
                  <a:cubicBezTo>
                    <a:pt x="5744" y="24353"/>
                    <a:pt x="5750" y="24340"/>
                    <a:pt x="5750" y="24340"/>
                  </a:cubicBezTo>
                  <a:lnTo>
                    <a:pt x="5757" y="24307"/>
                  </a:lnTo>
                  <a:lnTo>
                    <a:pt x="5757" y="24288"/>
                  </a:lnTo>
                  <a:cubicBezTo>
                    <a:pt x="5757" y="24281"/>
                    <a:pt x="5757" y="24268"/>
                    <a:pt x="5750" y="24242"/>
                  </a:cubicBezTo>
                  <a:lnTo>
                    <a:pt x="5750" y="24209"/>
                  </a:lnTo>
                  <a:cubicBezTo>
                    <a:pt x="5744" y="24203"/>
                    <a:pt x="5737" y="24196"/>
                    <a:pt x="5731" y="24196"/>
                  </a:cubicBezTo>
                  <a:cubicBezTo>
                    <a:pt x="5727" y="24195"/>
                    <a:pt x="5723" y="24194"/>
                    <a:pt x="5720" y="24194"/>
                  </a:cubicBezTo>
                  <a:close/>
                  <a:moveTo>
                    <a:pt x="13093" y="24170"/>
                  </a:moveTo>
                  <a:cubicBezTo>
                    <a:pt x="13086" y="24170"/>
                    <a:pt x="13080" y="24177"/>
                    <a:pt x="13073" y="24196"/>
                  </a:cubicBezTo>
                  <a:cubicBezTo>
                    <a:pt x="13067" y="24229"/>
                    <a:pt x="13060" y="24288"/>
                    <a:pt x="13060" y="24359"/>
                  </a:cubicBezTo>
                  <a:cubicBezTo>
                    <a:pt x="13067" y="24366"/>
                    <a:pt x="13067" y="24379"/>
                    <a:pt x="13073" y="24392"/>
                  </a:cubicBezTo>
                  <a:cubicBezTo>
                    <a:pt x="13082" y="24404"/>
                    <a:pt x="13090" y="24411"/>
                    <a:pt x="13102" y="24411"/>
                  </a:cubicBezTo>
                  <a:cubicBezTo>
                    <a:pt x="13109" y="24411"/>
                    <a:pt x="13116" y="24409"/>
                    <a:pt x="13125" y="24405"/>
                  </a:cubicBezTo>
                  <a:lnTo>
                    <a:pt x="13119" y="24216"/>
                  </a:lnTo>
                  <a:lnTo>
                    <a:pt x="13106" y="24190"/>
                  </a:lnTo>
                  <a:cubicBezTo>
                    <a:pt x="13106" y="24177"/>
                    <a:pt x="13099" y="24170"/>
                    <a:pt x="13093" y="24170"/>
                  </a:cubicBezTo>
                  <a:close/>
                  <a:moveTo>
                    <a:pt x="12237" y="24244"/>
                  </a:moveTo>
                  <a:cubicBezTo>
                    <a:pt x="12233" y="24244"/>
                    <a:pt x="12228" y="24245"/>
                    <a:pt x="12221" y="24248"/>
                  </a:cubicBezTo>
                  <a:cubicBezTo>
                    <a:pt x="12215" y="24268"/>
                    <a:pt x="12208" y="24307"/>
                    <a:pt x="12208" y="24346"/>
                  </a:cubicBezTo>
                  <a:cubicBezTo>
                    <a:pt x="12208" y="24385"/>
                    <a:pt x="12215" y="24411"/>
                    <a:pt x="12228" y="24444"/>
                  </a:cubicBezTo>
                  <a:lnTo>
                    <a:pt x="12254" y="24450"/>
                  </a:lnTo>
                  <a:cubicBezTo>
                    <a:pt x="12262" y="24453"/>
                    <a:pt x="12268" y="24454"/>
                    <a:pt x="12272" y="24454"/>
                  </a:cubicBezTo>
                  <a:cubicBezTo>
                    <a:pt x="12278" y="24454"/>
                    <a:pt x="12280" y="24451"/>
                    <a:pt x="12280" y="24444"/>
                  </a:cubicBezTo>
                  <a:cubicBezTo>
                    <a:pt x="12286" y="24437"/>
                    <a:pt x="12286" y="24437"/>
                    <a:pt x="12280" y="24424"/>
                  </a:cubicBezTo>
                  <a:cubicBezTo>
                    <a:pt x="12273" y="24418"/>
                    <a:pt x="12273" y="24411"/>
                    <a:pt x="12273" y="24405"/>
                  </a:cubicBezTo>
                  <a:lnTo>
                    <a:pt x="12267" y="24379"/>
                  </a:lnTo>
                  <a:lnTo>
                    <a:pt x="12260" y="24346"/>
                  </a:lnTo>
                  <a:cubicBezTo>
                    <a:pt x="12254" y="24333"/>
                    <a:pt x="12254" y="24327"/>
                    <a:pt x="12260" y="24314"/>
                  </a:cubicBezTo>
                  <a:lnTo>
                    <a:pt x="12254" y="24275"/>
                  </a:lnTo>
                  <a:lnTo>
                    <a:pt x="12247" y="24248"/>
                  </a:lnTo>
                  <a:cubicBezTo>
                    <a:pt x="12244" y="24245"/>
                    <a:pt x="12241" y="24244"/>
                    <a:pt x="12237" y="24244"/>
                  </a:cubicBezTo>
                  <a:close/>
                  <a:moveTo>
                    <a:pt x="7489" y="24342"/>
                  </a:moveTo>
                  <a:cubicBezTo>
                    <a:pt x="7486" y="24342"/>
                    <a:pt x="7483" y="24343"/>
                    <a:pt x="7480" y="24346"/>
                  </a:cubicBezTo>
                  <a:lnTo>
                    <a:pt x="7474" y="24366"/>
                  </a:lnTo>
                  <a:cubicBezTo>
                    <a:pt x="7467" y="24411"/>
                    <a:pt x="7467" y="24463"/>
                    <a:pt x="7474" y="24509"/>
                  </a:cubicBezTo>
                  <a:cubicBezTo>
                    <a:pt x="7474" y="24541"/>
                    <a:pt x="7467" y="24567"/>
                    <a:pt x="7461" y="24587"/>
                  </a:cubicBezTo>
                  <a:cubicBezTo>
                    <a:pt x="7454" y="24606"/>
                    <a:pt x="7454" y="24619"/>
                    <a:pt x="7454" y="24619"/>
                  </a:cubicBezTo>
                  <a:cubicBezTo>
                    <a:pt x="7454" y="24626"/>
                    <a:pt x="7454" y="24639"/>
                    <a:pt x="7467" y="24652"/>
                  </a:cubicBezTo>
                  <a:lnTo>
                    <a:pt x="7480" y="24658"/>
                  </a:lnTo>
                  <a:cubicBezTo>
                    <a:pt x="7487" y="24652"/>
                    <a:pt x="7493" y="24639"/>
                    <a:pt x="7506" y="24619"/>
                  </a:cubicBezTo>
                  <a:cubicBezTo>
                    <a:pt x="7519" y="24600"/>
                    <a:pt x="7519" y="24561"/>
                    <a:pt x="7519" y="24515"/>
                  </a:cubicBezTo>
                  <a:cubicBezTo>
                    <a:pt x="7519" y="24431"/>
                    <a:pt x="7519" y="24385"/>
                    <a:pt x="7513" y="24379"/>
                  </a:cubicBezTo>
                  <a:cubicBezTo>
                    <a:pt x="7513" y="24366"/>
                    <a:pt x="7513" y="24359"/>
                    <a:pt x="7506" y="24353"/>
                  </a:cubicBezTo>
                  <a:cubicBezTo>
                    <a:pt x="7499" y="24345"/>
                    <a:pt x="7493" y="24342"/>
                    <a:pt x="7489" y="24342"/>
                  </a:cubicBezTo>
                  <a:close/>
                  <a:moveTo>
                    <a:pt x="13125" y="24567"/>
                  </a:moveTo>
                  <a:cubicBezTo>
                    <a:pt x="13119" y="24567"/>
                    <a:pt x="13106" y="24574"/>
                    <a:pt x="13106" y="24593"/>
                  </a:cubicBezTo>
                  <a:cubicBezTo>
                    <a:pt x="13099" y="24606"/>
                    <a:pt x="13099" y="24626"/>
                    <a:pt x="13099" y="24652"/>
                  </a:cubicBezTo>
                  <a:lnTo>
                    <a:pt x="13099" y="24704"/>
                  </a:lnTo>
                  <a:lnTo>
                    <a:pt x="13099" y="24717"/>
                  </a:lnTo>
                  <a:cubicBezTo>
                    <a:pt x="13106" y="24723"/>
                    <a:pt x="13106" y="24730"/>
                    <a:pt x="13112" y="24736"/>
                  </a:cubicBezTo>
                  <a:cubicBezTo>
                    <a:pt x="13117" y="24741"/>
                    <a:pt x="13122" y="24743"/>
                    <a:pt x="13127" y="24743"/>
                  </a:cubicBezTo>
                  <a:cubicBezTo>
                    <a:pt x="13134" y="24743"/>
                    <a:pt x="13141" y="24738"/>
                    <a:pt x="13145" y="24730"/>
                  </a:cubicBezTo>
                  <a:cubicBezTo>
                    <a:pt x="13151" y="24723"/>
                    <a:pt x="13158" y="24717"/>
                    <a:pt x="13158" y="24710"/>
                  </a:cubicBezTo>
                  <a:lnTo>
                    <a:pt x="13158" y="24665"/>
                  </a:lnTo>
                  <a:lnTo>
                    <a:pt x="13158" y="24606"/>
                  </a:lnTo>
                  <a:lnTo>
                    <a:pt x="13151" y="24580"/>
                  </a:lnTo>
                  <a:cubicBezTo>
                    <a:pt x="13138" y="24567"/>
                    <a:pt x="13132" y="24567"/>
                    <a:pt x="13125" y="24567"/>
                  </a:cubicBezTo>
                  <a:close/>
                  <a:moveTo>
                    <a:pt x="5698" y="24606"/>
                  </a:moveTo>
                  <a:lnTo>
                    <a:pt x="5698" y="24613"/>
                  </a:lnTo>
                  <a:cubicBezTo>
                    <a:pt x="5695" y="24610"/>
                    <a:pt x="5693" y="24608"/>
                    <a:pt x="5690" y="24608"/>
                  </a:cubicBezTo>
                  <a:cubicBezTo>
                    <a:pt x="5686" y="24608"/>
                    <a:pt x="5682" y="24612"/>
                    <a:pt x="5679" y="24619"/>
                  </a:cubicBezTo>
                  <a:lnTo>
                    <a:pt x="5666" y="24717"/>
                  </a:lnTo>
                  <a:lnTo>
                    <a:pt x="5653" y="24743"/>
                  </a:lnTo>
                  <a:cubicBezTo>
                    <a:pt x="5646" y="24769"/>
                    <a:pt x="5653" y="24801"/>
                    <a:pt x="5659" y="24847"/>
                  </a:cubicBezTo>
                  <a:lnTo>
                    <a:pt x="5698" y="24847"/>
                  </a:lnTo>
                  <a:cubicBezTo>
                    <a:pt x="5705" y="24834"/>
                    <a:pt x="5711" y="24821"/>
                    <a:pt x="5711" y="24801"/>
                  </a:cubicBezTo>
                  <a:lnTo>
                    <a:pt x="5711" y="24775"/>
                  </a:lnTo>
                  <a:lnTo>
                    <a:pt x="5731" y="24749"/>
                  </a:lnTo>
                  <a:cubicBezTo>
                    <a:pt x="5737" y="24743"/>
                    <a:pt x="5737" y="24723"/>
                    <a:pt x="5737" y="24704"/>
                  </a:cubicBezTo>
                  <a:lnTo>
                    <a:pt x="5731" y="24652"/>
                  </a:lnTo>
                  <a:lnTo>
                    <a:pt x="5724" y="24619"/>
                  </a:lnTo>
                  <a:cubicBezTo>
                    <a:pt x="5718" y="24613"/>
                    <a:pt x="5711" y="24606"/>
                    <a:pt x="5698" y="24606"/>
                  </a:cubicBezTo>
                  <a:close/>
                  <a:moveTo>
                    <a:pt x="14003" y="24782"/>
                  </a:moveTo>
                  <a:lnTo>
                    <a:pt x="14010" y="24788"/>
                  </a:lnTo>
                  <a:cubicBezTo>
                    <a:pt x="13997" y="24788"/>
                    <a:pt x="13984" y="24788"/>
                    <a:pt x="13977" y="24801"/>
                  </a:cubicBezTo>
                  <a:lnTo>
                    <a:pt x="13977" y="24821"/>
                  </a:lnTo>
                  <a:lnTo>
                    <a:pt x="13977" y="24840"/>
                  </a:lnTo>
                  <a:lnTo>
                    <a:pt x="13977" y="24847"/>
                  </a:lnTo>
                  <a:lnTo>
                    <a:pt x="13984" y="24853"/>
                  </a:lnTo>
                  <a:lnTo>
                    <a:pt x="14003" y="24853"/>
                  </a:lnTo>
                  <a:lnTo>
                    <a:pt x="14010" y="24860"/>
                  </a:lnTo>
                  <a:lnTo>
                    <a:pt x="14023" y="24853"/>
                  </a:lnTo>
                  <a:cubicBezTo>
                    <a:pt x="14029" y="24853"/>
                    <a:pt x="14036" y="24840"/>
                    <a:pt x="14036" y="24827"/>
                  </a:cubicBezTo>
                  <a:cubicBezTo>
                    <a:pt x="14042" y="24814"/>
                    <a:pt x="14036" y="24808"/>
                    <a:pt x="14029" y="24801"/>
                  </a:cubicBezTo>
                  <a:cubicBezTo>
                    <a:pt x="14029" y="24795"/>
                    <a:pt x="14023" y="24788"/>
                    <a:pt x="14003" y="24782"/>
                  </a:cubicBezTo>
                  <a:close/>
                  <a:moveTo>
                    <a:pt x="12280" y="24691"/>
                  </a:moveTo>
                  <a:cubicBezTo>
                    <a:pt x="12267" y="24691"/>
                    <a:pt x="12260" y="24704"/>
                    <a:pt x="12260" y="24723"/>
                  </a:cubicBezTo>
                  <a:cubicBezTo>
                    <a:pt x="12254" y="24743"/>
                    <a:pt x="12254" y="24769"/>
                    <a:pt x="12254" y="24808"/>
                  </a:cubicBezTo>
                  <a:cubicBezTo>
                    <a:pt x="12254" y="24821"/>
                    <a:pt x="12254" y="24827"/>
                    <a:pt x="12260" y="24834"/>
                  </a:cubicBezTo>
                  <a:cubicBezTo>
                    <a:pt x="12260" y="24834"/>
                    <a:pt x="12267" y="24847"/>
                    <a:pt x="12280" y="24853"/>
                  </a:cubicBezTo>
                  <a:lnTo>
                    <a:pt x="12280" y="24866"/>
                  </a:lnTo>
                  <a:cubicBezTo>
                    <a:pt x="12286" y="24873"/>
                    <a:pt x="12293" y="24879"/>
                    <a:pt x="12299" y="24879"/>
                  </a:cubicBezTo>
                  <a:lnTo>
                    <a:pt x="12319" y="24873"/>
                  </a:lnTo>
                  <a:lnTo>
                    <a:pt x="12338" y="24827"/>
                  </a:lnTo>
                  <a:lnTo>
                    <a:pt x="12338" y="24808"/>
                  </a:lnTo>
                  <a:cubicBezTo>
                    <a:pt x="12332" y="24801"/>
                    <a:pt x="12332" y="24801"/>
                    <a:pt x="12325" y="24795"/>
                  </a:cubicBezTo>
                  <a:lnTo>
                    <a:pt x="12312" y="24704"/>
                  </a:lnTo>
                  <a:cubicBezTo>
                    <a:pt x="12299" y="24691"/>
                    <a:pt x="12293" y="24691"/>
                    <a:pt x="12280" y="24691"/>
                  </a:cubicBezTo>
                  <a:close/>
                  <a:moveTo>
                    <a:pt x="13255" y="24795"/>
                  </a:moveTo>
                  <a:lnTo>
                    <a:pt x="13242" y="24801"/>
                  </a:lnTo>
                  <a:cubicBezTo>
                    <a:pt x="13236" y="24808"/>
                    <a:pt x="13236" y="24814"/>
                    <a:pt x="13242" y="24827"/>
                  </a:cubicBezTo>
                  <a:lnTo>
                    <a:pt x="13249" y="24847"/>
                  </a:lnTo>
                  <a:lnTo>
                    <a:pt x="13255" y="24873"/>
                  </a:lnTo>
                  <a:cubicBezTo>
                    <a:pt x="13255" y="24886"/>
                    <a:pt x="13268" y="24899"/>
                    <a:pt x="13294" y="24912"/>
                  </a:cubicBezTo>
                  <a:cubicBezTo>
                    <a:pt x="13314" y="24920"/>
                    <a:pt x="13340" y="24925"/>
                    <a:pt x="13370" y="24925"/>
                  </a:cubicBezTo>
                  <a:cubicBezTo>
                    <a:pt x="13388" y="24925"/>
                    <a:pt x="13409" y="24923"/>
                    <a:pt x="13431" y="24918"/>
                  </a:cubicBezTo>
                  <a:lnTo>
                    <a:pt x="13431" y="24912"/>
                  </a:lnTo>
                  <a:lnTo>
                    <a:pt x="13457" y="24912"/>
                  </a:lnTo>
                  <a:cubicBezTo>
                    <a:pt x="13463" y="24899"/>
                    <a:pt x="13470" y="24892"/>
                    <a:pt x="13470" y="24892"/>
                  </a:cubicBezTo>
                  <a:cubicBezTo>
                    <a:pt x="13470" y="24879"/>
                    <a:pt x="13470" y="24873"/>
                    <a:pt x="13457" y="24866"/>
                  </a:cubicBezTo>
                  <a:cubicBezTo>
                    <a:pt x="13444" y="24853"/>
                    <a:pt x="13424" y="24847"/>
                    <a:pt x="13392" y="24847"/>
                  </a:cubicBezTo>
                  <a:cubicBezTo>
                    <a:pt x="13359" y="24847"/>
                    <a:pt x="13333" y="24847"/>
                    <a:pt x="13320" y="24834"/>
                  </a:cubicBezTo>
                  <a:lnTo>
                    <a:pt x="13288" y="24808"/>
                  </a:lnTo>
                  <a:cubicBezTo>
                    <a:pt x="13275" y="24801"/>
                    <a:pt x="13262" y="24795"/>
                    <a:pt x="13255" y="24795"/>
                  </a:cubicBezTo>
                  <a:close/>
                  <a:moveTo>
                    <a:pt x="13901" y="24842"/>
                  </a:moveTo>
                  <a:cubicBezTo>
                    <a:pt x="13891" y="24842"/>
                    <a:pt x="13880" y="24844"/>
                    <a:pt x="13867" y="24847"/>
                  </a:cubicBezTo>
                  <a:cubicBezTo>
                    <a:pt x="13828" y="24861"/>
                    <a:pt x="13785" y="24869"/>
                    <a:pt x="13739" y="24869"/>
                  </a:cubicBezTo>
                  <a:cubicBezTo>
                    <a:pt x="13723" y="24869"/>
                    <a:pt x="13707" y="24868"/>
                    <a:pt x="13691" y="24866"/>
                  </a:cubicBezTo>
                  <a:cubicBezTo>
                    <a:pt x="13687" y="24864"/>
                    <a:pt x="13684" y="24864"/>
                    <a:pt x="13681" y="24864"/>
                  </a:cubicBezTo>
                  <a:cubicBezTo>
                    <a:pt x="13674" y="24864"/>
                    <a:pt x="13670" y="24868"/>
                    <a:pt x="13665" y="24873"/>
                  </a:cubicBezTo>
                  <a:cubicBezTo>
                    <a:pt x="13652" y="24879"/>
                    <a:pt x="13652" y="24892"/>
                    <a:pt x="13665" y="24905"/>
                  </a:cubicBezTo>
                  <a:cubicBezTo>
                    <a:pt x="13672" y="24905"/>
                    <a:pt x="13685" y="24912"/>
                    <a:pt x="13711" y="24925"/>
                  </a:cubicBezTo>
                  <a:cubicBezTo>
                    <a:pt x="13724" y="24938"/>
                    <a:pt x="13756" y="24944"/>
                    <a:pt x="13795" y="24944"/>
                  </a:cubicBezTo>
                  <a:cubicBezTo>
                    <a:pt x="13854" y="24938"/>
                    <a:pt x="13893" y="24931"/>
                    <a:pt x="13912" y="24912"/>
                  </a:cubicBezTo>
                  <a:cubicBezTo>
                    <a:pt x="13925" y="24905"/>
                    <a:pt x="13932" y="24892"/>
                    <a:pt x="13932" y="24879"/>
                  </a:cubicBezTo>
                  <a:cubicBezTo>
                    <a:pt x="13932" y="24866"/>
                    <a:pt x="13932" y="24853"/>
                    <a:pt x="13925" y="24847"/>
                  </a:cubicBezTo>
                  <a:cubicBezTo>
                    <a:pt x="13919" y="24844"/>
                    <a:pt x="13911" y="24842"/>
                    <a:pt x="13901" y="24842"/>
                  </a:cubicBezTo>
                  <a:close/>
                  <a:moveTo>
                    <a:pt x="7441" y="24905"/>
                  </a:moveTo>
                  <a:cubicBezTo>
                    <a:pt x="7435" y="24905"/>
                    <a:pt x="7422" y="24918"/>
                    <a:pt x="7415" y="24931"/>
                  </a:cubicBezTo>
                  <a:lnTo>
                    <a:pt x="7396" y="24970"/>
                  </a:lnTo>
                  <a:cubicBezTo>
                    <a:pt x="7389" y="24990"/>
                    <a:pt x="7389" y="25003"/>
                    <a:pt x="7396" y="25022"/>
                  </a:cubicBezTo>
                  <a:cubicBezTo>
                    <a:pt x="7396" y="25042"/>
                    <a:pt x="7396" y="25068"/>
                    <a:pt x="7389" y="25100"/>
                  </a:cubicBezTo>
                  <a:cubicBezTo>
                    <a:pt x="7396" y="25133"/>
                    <a:pt x="7396" y="25159"/>
                    <a:pt x="7409" y="25179"/>
                  </a:cubicBezTo>
                  <a:lnTo>
                    <a:pt x="7435" y="25179"/>
                  </a:lnTo>
                  <a:cubicBezTo>
                    <a:pt x="7441" y="25159"/>
                    <a:pt x="7448" y="25139"/>
                    <a:pt x="7454" y="25107"/>
                  </a:cubicBezTo>
                  <a:cubicBezTo>
                    <a:pt x="7448" y="25068"/>
                    <a:pt x="7448" y="25042"/>
                    <a:pt x="7448" y="25022"/>
                  </a:cubicBezTo>
                  <a:lnTo>
                    <a:pt x="7454" y="24977"/>
                  </a:lnTo>
                  <a:cubicBezTo>
                    <a:pt x="7461" y="24951"/>
                    <a:pt x="7461" y="24931"/>
                    <a:pt x="7461" y="24918"/>
                  </a:cubicBezTo>
                  <a:cubicBezTo>
                    <a:pt x="7454" y="24912"/>
                    <a:pt x="7448" y="24905"/>
                    <a:pt x="7441" y="24905"/>
                  </a:cubicBezTo>
                  <a:close/>
                  <a:moveTo>
                    <a:pt x="12260" y="25100"/>
                  </a:moveTo>
                  <a:lnTo>
                    <a:pt x="12234" y="25113"/>
                  </a:lnTo>
                  <a:lnTo>
                    <a:pt x="12150" y="25159"/>
                  </a:lnTo>
                  <a:lnTo>
                    <a:pt x="12111" y="25185"/>
                  </a:lnTo>
                  <a:lnTo>
                    <a:pt x="12078" y="25250"/>
                  </a:lnTo>
                  <a:cubicBezTo>
                    <a:pt x="12078" y="25276"/>
                    <a:pt x="12078" y="25296"/>
                    <a:pt x="12078" y="25302"/>
                  </a:cubicBezTo>
                  <a:cubicBezTo>
                    <a:pt x="12085" y="25305"/>
                    <a:pt x="12091" y="25307"/>
                    <a:pt x="12099" y="25307"/>
                  </a:cubicBezTo>
                  <a:cubicBezTo>
                    <a:pt x="12106" y="25307"/>
                    <a:pt x="12114" y="25305"/>
                    <a:pt x="12124" y="25302"/>
                  </a:cubicBezTo>
                  <a:cubicBezTo>
                    <a:pt x="12124" y="25296"/>
                    <a:pt x="12137" y="25289"/>
                    <a:pt x="12150" y="25276"/>
                  </a:cubicBezTo>
                  <a:cubicBezTo>
                    <a:pt x="12169" y="25257"/>
                    <a:pt x="12195" y="25237"/>
                    <a:pt x="12221" y="25224"/>
                  </a:cubicBezTo>
                  <a:cubicBezTo>
                    <a:pt x="12241" y="25218"/>
                    <a:pt x="12254" y="25211"/>
                    <a:pt x="12260" y="25205"/>
                  </a:cubicBezTo>
                  <a:cubicBezTo>
                    <a:pt x="12267" y="25198"/>
                    <a:pt x="12273" y="25185"/>
                    <a:pt x="12273" y="25165"/>
                  </a:cubicBezTo>
                  <a:lnTo>
                    <a:pt x="12286" y="25113"/>
                  </a:lnTo>
                  <a:cubicBezTo>
                    <a:pt x="12280" y="25107"/>
                    <a:pt x="12273" y="25100"/>
                    <a:pt x="12260" y="25100"/>
                  </a:cubicBezTo>
                  <a:close/>
                  <a:moveTo>
                    <a:pt x="5692" y="25107"/>
                  </a:moveTo>
                  <a:lnTo>
                    <a:pt x="5666" y="25133"/>
                  </a:lnTo>
                  <a:cubicBezTo>
                    <a:pt x="5659" y="25139"/>
                    <a:pt x="5659" y="25146"/>
                    <a:pt x="5659" y="25159"/>
                  </a:cubicBezTo>
                  <a:lnTo>
                    <a:pt x="5659" y="25296"/>
                  </a:lnTo>
                  <a:cubicBezTo>
                    <a:pt x="5666" y="25302"/>
                    <a:pt x="5672" y="25309"/>
                    <a:pt x="5679" y="25309"/>
                  </a:cubicBezTo>
                  <a:cubicBezTo>
                    <a:pt x="5685" y="25309"/>
                    <a:pt x="5692" y="25309"/>
                    <a:pt x="5705" y="25296"/>
                  </a:cubicBezTo>
                  <a:lnTo>
                    <a:pt x="5705" y="25276"/>
                  </a:lnTo>
                  <a:lnTo>
                    <a:pt x="5705" y="25192"/>
                  </a:lnTo>
                  <a:lnTo>
                    <a:pt x="5711" y="25165"/>
                  </a:lnTo>
                  <a:lnTo>
                    <a:pt x="5718" y="25139"/>
                  </a:lnTo>
                  <a:cubicBezTo>
                    <a:pt x="5718" y="25126"/>
                    <a:pt x="5718" y="25120"/>
                    <a:pt x="5711" y="25113"/>
                  </a:cubicBezTo>
                  <a:cubicBezTo>
                    <a:pt x="5711" y="25107"/>
                    <a:pt x="5705" y="25107"/>
                    <a:pt x="5692" y="25107"/>
                  </a:cubicBezTo>
                  <a:close/>
                  <a:moveTo>
                    <a:pt x="12014" y="25371"/>
                  </a:moveTo>
                  <a:cubicBezTo>
                    <a:pt x="12010" y="25371"/>
                    <a:pt x="12005" y="25372"/>
                    <a:pt x="12000" y="25374"/>
                  </a:cubicBezTo>
                  <a:lnTo>
                    <a:pt x="11961" y="25380"/>
                  </a:lnTo>
                  <a:cubicBezTo>
                    <a:pt x="11955" y="25387"/>
                    <a:pt x="11935" y="25387"/>
                    <a:pt x="11909" y="25387"/>
                  </a:cubicBezTo>
                  <a:lnTo>
                    <a:pt x="11857" y="25387"/>
                  </a:lnTo>
                  <a:lnTo>
                    <a:pt x="11818" y="25419"/>
                  </a:lnTo>
                  <a:lnTo>
                    <a:pt x="11805" y="25439"/>
                  </a:lnTo>
                  <a:cubicBezTo>
                    <a:pt x="11799" y="25452"/>
                    <a:pt x="11799" y="25465"/>
                    <a:pt x="11812" y="25471"/>
                  </a:cubicBezTo>
                  <a:lnTo>
                    <a:pt x="11825" y="25478"/>
                  </a:lnTo>
                  <a:lnTo>
                    <a:pt x="11883" y="25484"/>
                  </a:lnTo>
                  <a:cubicBezTo>
                    <a:pt x="11890" y="25478"/>
                    <a:pt x="11896" y="25471"/>
                    <a:pt x="11909" y="25465"/>
                  </a:cubicBezTo>
                  <a:lnTo>
                    <a:pt x="11968" y="25452"/>
                  </a:lnTo>
                  <a:lnTo>
                    <a:pt x="11987" y="25445"/>
                  </a:lnTo>
                  <a:lnTo>
                    <a:pt x="12000" y="25426"/>
                  </a:lnTo>
                  <a:cubicBezTo>
                    <a:pt x="12007" y="25419"/>
                    <a:pt x="12013" y="25413"/>
                    <a:pt x="12020" y="25413"/>
                  </a:cubicBezTo>
                  <a:cubicBezTo>
                    <a:pt x="12039" y="25400"/>
                    <a:pt x="12039" y="25393"/>
                    <a:pt x="12039" y="25387"/>
                  </a:cubicBezTo>
                  <a:cubicBezTo>
                    <a:pt x="12034" y="25377"/>
                    <a:pt x="12026" y="25371"/>
                    <a:pt x="12014" y="25371"/>
                  </a:cubicBezTo>
                  <a:close/>
                  <a:moveTo>
                    <a:pt x="11512" y="25556"/>
                  </a:moveTo>
                  <a:cubicBezTo>
                    <a:pt x="11514" y="25556"/>
                    <a:pt x="11515" y="25556"/>
                    <a:pt x="11517" y="25556"/>
                  </a:cubicBezTo>
                  <a:lnTo>
                    <a:pt x="11517" y="25556"/>
                  </a:lnTo>
                  <a:lnTo>
                    <a:pt x="11519" y="25556"/>
                  </a:lnTo>
                  <a:close/>
                  <a:moveTo>
                    <a:pt x="7405" y="25404"/>
                  </a:moveTo>
                  <a:cubicBezTo>
                    <a:pt x="7402" y="25404"/>
                    <a:pt x="7399" y="25404"/>
                    <a:pt x="7396" y="25406"/>
                  </a:cubicBezTo>
                  <a:cubicBezTo>
                    <a:pt x="7389" y="25406"/>
                    <a:pt x="7383" y="25413"/>
                    <a:pt x="7383" y="25426"/>
                  </a:cubicBezTo>
                  <a:cubicBezTo>
                    <a:pt x="7376" y="25452"/>
                    <a:pt x="7376" y="25484"/>
                    <a:pt x="7376" y="25523"/>
                  </a:cubicBezTo>
                  <a:cubicBezTo>
                    <a:pt x="7376" y="25543"/>
                    <a:pt x="7376" y="25556"/>
                    <a:pt x="7383" y="25562"/>
                  </a:cubicBezTo>
                  <a:lnTo>
                    <a:pt x="7402" y="25588"/>
                  </a:lnTo>
                  <a:cubicBezTo>
                    <a:pt x="7409" y="25588"/>
                    <a:pt x="7415" y="25582"/>
                    <a:pt x="7422" y="25569"/>
                  </a:cubicBezTo>
                  <a:lnTo>
                    <a:pt x="7428" y="25549"/>
                  </a:lnTo>
                  <a:lnTo>
                    <a:pt x="7435" y="25523"/>
                  </a:lnTo>
                  <a:lnTo>
                    <a:pt x="7435" y="25471"/>
                  </a:lnTo>
                  <a:cubicBezTo>
                    <a:pt x="7435" y="25445"/>
                    <a:pt x="7428" y="25426"/>
                    <a:pt x="7422" y="25419"/>
                  </a:cubicBezTo>
                  <a:cubicBezTo>
                    <a:pt x="7417" y="25410"/>
                    <a:pt x="7412" y="25404"/>
                    <a:pt x="7405" y="25404"/>
                  </a:cubicBezTo>
                  <a:close/>
                  <a:moveTo>
                    <a:pt x="14309" y="25484"/>
                  </a:moveTo>
                  <a:cubicBezTo>
                    <a:pt x="14296" y="25484"/>
                    <a:pt x="14276" y="25491"/>
                    <a:pt x="14231" y="25510"/>
                  </a:cubicBezTo>
                  <a:lnTo>
                    <a:pt x="14179" y="25523"/>
                  </a:lnTo>
                  <a:cubicBezTo>
                    <a:pt x="14153" y="25530"/>
                    <a:pt x="14140" y="25543"/>
                    <a:pt x="14133" y="25556"/>
                  </a:cubicBezTo>
                  <a:cubicBezTo>
                    <a:pt x="14133" y="25569"/>
                    <a:pt x="14133" y="25575"/>
                    <a:pt x="14140" y="25582"/>
                  </a:cubicBezTo>
                  <a:cubicBezTo>
                    <a:pt x="14140" y="25588"/>
                    <a:pt x="14153" y="25588"/>
                    <a:pt x="14166" y="25588"/>
                  </a:cubicBezTo>
                  <a:lnTo>
                    <a:pt x="14224" y="25588"/>
                  </a:lnTo>
                  <a:lnTo>
                    <a:pt x="14257" y="25582"/>
                  </a:lnTo>
                  <a:lnTo>
                    <a:pt x="14296" y="25549"/>
                  </a:lnTo>
                  <a:lnTo>
                    <a:pt x="14322" y="25536"/>
                  </a:lnTo>
                  <a:cubicBezTo>
                    <a:pt x="14335" y="25530"/>
                    <a:pt x="14341" y="25523"/>
                    <a:pt x="14341" y="25517"/>
                  </a:cubicBezTo>
                  <a:cubicBezTo>
                    <a:pt x="14341" y="25497"/>
                    <a:pt x="14328" y="25491"/>
                    <a:pt x="14309" y="25484"/>
                  </a:cubicBezTo>
                  <a:close/>
                  <a:moveTo>
                    <a:pt x="11168" y="25627"/>
                  </a:moveTo>
                  <a:cubicBezTo>
                    <a:pt x="11169" y="25627"/>
                    <a:pt x="11170" y="25627"/>
                    <a:pt x="11172" y="25627"/>
                  </a:cubicBezTo>
                  <a:lnTo>
                    <a:pt x="11172" y="25627"/>
                  </a:lnTo>
                  <a:cubicBezTo>
                    <a:pt x="11172" y="25627"/>
                    <a:pt x="11173" y="25627"/>
                    <a:pt x="11174" y="25627"/>
                  </a:cubicBezTo>
                  <a:close/>
                  <a:moveTo>
                    <a:pt x="11517" y="25556"/>
                  </a:moveTo>
                  <a:lnTo>
                    <a:pt x="11447" y="25575"/>
                  </a:lnTo>
                  <a:cubicBezTo>
                    <a:pt x="11434" y="25582"/>
                    <a:pt x="11421" y="25595"/>
                    <a:pt x="11421" y="25608"/>
                  </a:cubicBezTo>
                  <a:lnTo>
                    <a:pt x="11441" y="25627"/>
                  </a:lnTo>
                  <a:cubicBezTo>
                    <a:pt x="11454" y="25634"/>
                    <a:pt x="11473" y="25634"/>
                    <a:pt x="11486" y="25634"/>
                  </a:cubicBezTo>
                  <a:lnTo>
                    <a:pt x="11519" y="25621"/>
                  </a:lnTo>
                  <a:cubicBezTo>
                    <a:pt x="11538" y="25614"/>
                    <a:pt x="11558" y="25608"/>
                    <a:pt x="11577" y="25608"/>
                  </a:cubicBezTo>
                  <a:lnTo>
                    <a:pt x="11603" y="25608"/>
                  </a:lnTo>
                  <a:cubicBezTo>
                    <a:pt x="11616" y="25595"/>
                    <a:pt x="11623" y="25588"/>
                    <a:pt x="11616" y="25582"/>
                  </a:cubicBezTo>
                  <a:lnTo>
                    <a:pt x="11610" y="25569"/>
                  </a:lnTo>
                  <a:cubicBezTo>
                    <a:pt x="11597" y="25562"/>
                    <a:pt x="11584" y="25562"/>
                    <a:pt x="11558" y="25562"/>
                  </a:cubicBezTo>
                  <a:cubicBezTo>
                    <a:pt x="11542" y="25562"/>
                    <a:pt x="11526" y="25558"/>
                    <a:pt x="11517" y="25556"/>
                  </a:cubicBezTo>
                  <a:close/>
                  <a:moveTo>
                    <a:pt x="5679" y="25510"/>
                  </a:moveTo>
                  <a:cubicBezTo>
                    <a:pt x="5659" y="25510"/>
                    <a:pt x="5653" y="25510"/>
                    <a:pt x="5640" y="25517"/>
                  </a:cubicBezTo>
                  <a:lnTo>
                    <a:pt x="5620" y="25536"/>
                  </a:lnTo>
                  <a:lnTo>
                    <a:pt x="5607" y="25543"/>
                  </a:lnTo>
                  <a:lnTo>
                    <a:pt x="5601" y="25562"/>
                  </a:lnTo>
                  <a:lnTo>
                    <a:pt x="5607" y="25627"/>
                  </a:lnTo>
                  <a:cubicBezTo>
                    <a:pt x="5607" y="25634"/>
                    <a:pt x="5620" y="25634"/>
                    <a:pt x="5633" y="25640"/>
                  </a:cubicBezTo>
                  <a:cubicBezTo>
                    <a:pt x="5640" y="25640"/>
                    <a:pt x="5653" y="25640"/>
                    <a:pt x="5659" y="25634"/>
                  </a:cubicBezTo>
                  <a:cubicBezTo>
                    <a:pt x="5666" y="25627"/>
                    <a:pt x="5666" y="25621"/>
                    <a:pt x="5666" y="25614"/>
                  </a:cubicBezTo>
                  <a:cubicBezTo>
                    <a:pt x="5666" y="25601"/>
                    <a:pt x="5666" y="25595"/>
                    <a:pt x="5666" y="25588"/>
                  </a:cubicBezTo>
                  <a:lnTo>
                    <a:pt x="5679" y="25582"/>
                  </a:lnTo>
                  <a:lnTo>
                    <a:pt x="5685" y="25549"/>
                  </a:lnTo>
                  <a:cubicBezTo>
                    <a:pt x="5685" y="25530"/>
                    <a:pt x="5679" y="25517"/>
                    <a:pt x="5679" y="25510"/>
                  </a:cubicBezTo>
                  <a:close/>
                  <a:moveTo>
                    <a:pt x="13657" y="25574"/>
                  </a:moveTo>
                  <a:cubicBezTo>
                    <a:pt x="13653" y="25574"/>
                    <a:pt x="13649" y="25574"/>
                    <a:pt x="13646" y="25575"/>
                  </a:cubicBezTo>
                  <a:lnTo>
                    <a:pt x="13620" y="25582"/>
                  </a:lnTo>
                  <a:cubicBezTo>
                    <a:pt x="13600" y="25588"/>
                    <a:pt x="13594" y="25595"/>
                    <a:pt x="13594" y="25608"/>
                  </a:cubicBezTo>
                  <a:cubicBezTo>
                    <a:pt x="13600" y="25614"/>
                    <a:pt x="13613" y="25627"/>
                    <a:pt x="13639" y="25634"/>
                  </a:cubicBezTo>
                  <a:lnTo>
                    <a:pt x="13652" y="25647"/>
                  </a:lnTo>
                  <a:lnTo>
                    <a:pt x="13750" y="25660"/>
                  </a:lnTo>
                  <a:cubicBezTo>
                    <a:pt x="13763" y="25653"/>
                    <a:pt x="13763" y="25640"/>
                    <a:pt x="13756" y="25621"/>
                  </a:cubicBezTo>
                  <a:cubicBezTo>
                    <a:pt x="13750" y="25614"/>
                    <a:pt x="13743" y="25608"/>
                    <a:pt x="13724" y="25601"/>
                  </a:cubicBezTo>
                  <a:cubicBezTo>
                    <a:pt x="13697" y="25585"/>
                    <a:pt x="13675" y="25574"/>
                    <a:pt x="13657" y="25574"/>
                  </a:cubicBezTo>
                  <a:close/>
                  <a:moveTo>
                    <a:pt x="13392" y="25575"/>
                  </a:moveTo>
                  <a:cubicBezTo>
                    <a:pt x="13379" y="25575"/>
                    <a:pt x="13366" y="25575"/>
                    <a:pt x="13359" y="25588"/>
                  </a:cubicBezTo>
                  <a:cubicBezTo>
                    <a:pt x="13353" y="25601"/>
                    <a:pt x="13353" y="25608"/>
                    <a:pt x="13359" y="25621"/>
                  </a:cubicBezTo>
                  <a:lnTo>
                    <a:pt x="13392" y="25634"/>
                  </a:lnTo>
                  <a:lnTo>
                    <a:pt x="13411" y="25653"/>
                  </a:lnTo>
                  <a:cubicBezTo>
                    <a:pt x="13411" y="25660"/>
                    <a:pt x="13424" y="25666"/>
                    <a:pt x="13437" y="25666"/>
                  </a:cubicBezTo>
                  <a:lnTo>
                    <a:pt x="13457" y="25666"/>
                  </a:lnTo>
                  <a:cubicBezTo>
                    <a:pt x="13476" y="25660"/>
                    <a:pt x="13483" y="25653"/>
                    <a:pt x="13483" y="25640"/>
                  </a:cubicBezTo>
                  <a:lnTo>
                    <a:pt x="13457" y="25601"/>
                  </a:lnTo>
                  <a:lnTo>
                    <a:pt x="13450" y="25595"/>
                  </a:lnTo>
                  <a:lnTo>
                    <a:pt x="13437" y="25588"/>
                  </a:lnTo>
                  <a:cubicBezTo>
                    <a:pt x="13411" y="25582"/>
                    <a:pt x="13398" y="25575"/>
                    <a:pt x="13398" y="25575"/>
                  </a:cubicBezTo>
                  <a:close/>
                  <a:moveTo>
                    <a:pt x="11172" y="25627"/>
                  </a:moveTo>
                  <a:lnTo>
                    <a:pt x="11172" y="25627"/>
                  </a:lnTo>
                  <a:cubicBezTo>
                    <a:pt x="11159" y="25628"/>
                    <a:pt x="11147" y="25635"/>
                    <a:pt x="11135" y="25647"/>
                  </a:cubicBezTo>
                  <a:lnTo>
                    <a:pt x="11122" y="25653"/>
                  </a:lnTo>
                  <a:lnTo>
                    <a:pt x="11116" y="25673"/>
                  </a:lnTo>
                  <a:lnTo>
                    <a:pt x="11122" y="25699"/>
                  </a:lnTo>
                  <a:cubicBezTo>
                    <a:pt x="11129" y="25712"/>
                    <a:pt x="11135" y="25718"/>
                    <a:pt x="11142" y="25718"/>
                  </a:cubicBezTo>
                  <a:lnTo>
                    <a:pt x="11155" y="25725"/>
                  </a:lnTo>
                  <a:lnTo>
                    <a:pt x="11194" y="25712"/>
                  </a:lnTo>
                  <a:lnTo>
                    <a:pt x="11213" y="25692"/>
                  </a:lnTo>
                  <a:lnTo>
                    <a:pt x="11213" y="25679"/>
                  </a:lnTo>
                  <a:cubicBezTo>
                    <a:pt x="11213" y="25666"/>
                    <a:pt x="11213" y="25653"/>
                    <a:pt x="11207" y="25647"/>
                  </a:cubicBezTo>
                  <a:cubicBezTo>
                    <a:pt x="11201" y="25635"/>
                    <a:pt x="11189" y="25628"/>
                    <a:pt x="11172" y="25627"/>
                  </a:cubicBezTo>
                  <a:close/>
                  <a:moveTo>
                    <a:pt x="5510" y="25660"/>
                  </a:moveTo>
                  <a:lnTo>
                    <a:pt x="5503" y="25666"/>
                  </a:lnTo>
                  <a:lnTo>
                    <a:pt x="5497" y="25679"/>
                  </a:lnTo>
                  <a:cubicBezTo>
                    <a:pt x="5490" y="25686"/>
                    <a:pt x="5484" y="25692"/>
                    <a:pt x="5464" y="25692"/>
                  </a:cubicBezTo>
                  <a:cubicBezTo>
                    <a:pt x="5451" y="25699"/>
                    <a:pt x="5445" y="25705"/>
                    <a:pt x="5445" y="25712"/>
                  </a:cubicBezTo>
                  <a:lnTo>
                    <a:pt x="5445" y="25770"/>
                  </a:lnTo>
                  <a:lnTo>
                    <a:pt x="5490" y="25770"/>
                  </a:lnTo>
                  <a:cubicBezTo>
                    <a:pt x="5484" y="25764"/>
                    <a:pt x="5490" y="25757"/>
                    <a:pt x="5497" y="25751"/>
                  </a:cubicBezTo>
                  <a:lnTo>
                    <a:pt x="5523" y="25751"/>
                  </a:lnTo>
                  <a:lnTo>
                    <a:pt x="5536" y="25731"/>
                  </a:lnTo>
                  <a:lnTo>
                    <a:pt x="5549" y="25712"/>
                  </a:lnTo>
                  <a:lnTo>
                    <a:pt x="5562" y="25679"/>
                  </a:lnTo>
                  <a:cubicBezTo>
                    <a:pt x="5549" y="25673"/>
                    <a:pt x="5536" y="25666"/>
                    <a:pt x="5523" y="25660"/>
                  </a:cubicBezTo>
                  <a:lnTo>
                    <a:pt x="5516" y="25666"/>
                  </a:lnTo>
                  <a:lnTo>
                    <a:pt x="5510" y="25660"/>
                  </a:lnTo>
                  <a:close/>
                  <a:moveTo>
                    <a:pt x="13242" y="25634"/>
                  </a:moveTo>
                  <a:lnTo>
                    <a:pt x="13229" y="25653"/>
                  </a:lnTo>
                  <a:cubicBezTo>
                    <a:pt x="13223" y="25660"/>
                    <a:pt x="13223" y="25666"/>
                    <a:pt x="13223" y="25679"/>
                  </a:cubicBezTo>
                  <a:lnTo>
                    <a:pt x="13223" y="25751"/>
                  </a:lnTo>
                  <a:cubicBezTo>
                    <a:pt x="13223" y="25790"/>
                    <a:pt x="13229" y="25809"/>
                    <a:pt x="13242" y="25822"/>
                  </a:cubicBezTo>
                  <a:lnTo>
                    <a:pt x="13262" y="25822"/>
                  </a:lnTo>
                  <a:cubicBezTo>
                    <a:pt x="13275" y="25809"/>
                    <a:pt x="13288" y="25783"/>
                    <a:pt x="13288" y="25757"/>
                  </a:cubicBezTo>
                  <a:lnTo>
                    <a:pt x="13288" y="25686"/>
                  </a:lnTo>
                  <a:cubicBezTo>
                    <a:pt x="13288" y="25673"/>
                    <a:pt x="13288" y="25660"/>
                    <a:pt x="13294" y="25647"/>
                  </a:cubicBezTo>
                  <a:cubicBezTo>
                    <a:pt x="13281" y="25634"/>
                    <a:pt x="13268" y="25634"/>
                    <a:pt x="13255" y="25634"/>
                  </a:cubicBezTo>
                  <a:cubicBezTo>
                    <a:pt x="13255" y="25637"/>
                    <a:pt x="13254" y="25639"/>
                    <a:pt x="13251" y="25639"/>
                  </a:cubicBezTo>
                  <a:cubicBezTo>
                    <a:pt x="13249" y="25639"/>
                    <a:pt x="13246" y="25637"/>
                    <a:pt x="13242" y="25634"/>
                  </a:cubicBezTo>
                  <a:close/>
                  <a:moveTo>
                    <a:pt x="7331" y="25744"/>
                  </a:moveTo>
                  <a:lnTo>
                    <a:pt x="7318" y="25751"/>
                  </a:lnTo>
                  <a:cubicBezTo>
                    <a:pt x="7311" y="25757"/>
                    <a:pt x="7305" y="25764"/>
                    <a:pt x="7285" y="25770"/>
                  </a:cubicBezTo>
                  <a:lnTo>
                    <a:pt x="7285" y="25783"/>
                  </a:lnTo>
                  <a:lnTo>
                    <a:pt x="7266" y="25796"/>
                  </a:lnTo>
                  <a:cubicBezTo>
                    <a:pt x="7233" y="25816"/>
                    <a:pt x="7220" y="25848"/>
                    <a:pt x="7227" y="25881"/>
                  </a:cubicBezTo>
                  <a:cubicBezTo>
                    <a:pt x="7240" y="25884"/>
                    <a:pt x="7251" y="25885"/>
                    <a:pt x="7261" y="25885"/>
                  </a:cubicBezTo>
                  <a:cubicBezTo>
                    <a:pt x="7275" y="25885"/>
                    <a:pt x="7287" y="25882"/>
                    <a:pt x="7298" y="25874"/>
                  </a:cubicBezTo>
                  <a:lnTo>
                    <a:pt x="7344" y="25835"/>
                  </a:lnTo>
                  <a:lnTo>
                    <a:pt x="7376" y="25796"/>
                  </a:lnTo>
                  <a:lnTo>
                    <a:pt x="7376" y="25770"/>
                  </a:lnTo>
                  <a:cubicBezTo>
                    <a:pt x="7376" y="25764"/>
                    <a:pt x="7370" y="25757"/>
                    <a:pt x="7357" y="25751"/>
                  </a:cubicBezTo>
                  <a:cubicBezTo>
                    <a:pt x="7350" y="25744"/>
                    <a:pt x="7344" y="25744"/>
                    <a:pt x="7331" y="25744"/>
                  </a:cubicBezTo>
                  <a:close/>
                  <a:moveTo>
                    <a:pt x="5230" y="25809"/>
                  </a:moveTo>
                  <a:lnTo>
                    <a:pt x="5165" y="25842"/>
                  </a:lnTo>
                  <a:cubicBezTo>
                    <a:pt x="5152" y="25842"/>
                    <a:pt x="5139" y="25842"/>
                    <a:pt x="5132" y="25848"/>
                  </a:cubicBezTo>
                  <a:cubicBezTo>
                    <a:pt x="5126" y="25848"/>
                    <a:pt x="5119" y="25861"/>
                    <a:pt x="5119" y="25881"/>
                  </a:cubicBezTo>
                  <a:cubicBezTo>
                    <a:pt x="5113" y="25887"/>
                    <a:pt x="5113" y="25900"/>
                    <a:pt x="5119" y="25907"/>
                  </a:cubicBezTo>
                  <a:cubicBezTo>
                    <a:pt x="5126" y="25913"/>
                    <a:pt x="5132" y="25913"/>
                    <a:pt x="5145" y="25913"/>
                  </a:cubicBezTo>
                  <a:lnTo>
                    <a:pt x="5178" y="25913"/>
                  </a:lnTo>
                  <a:lnTo>
                    <a:pt x="5191" y="25900"/>
                  </a:lnTo>
                  <a:lnTo>
                    <a:pt x="5223" y="25887"/>
                  </a:lnTo>
                  <a:lnTo>
                    <a:pt x="5236" y="25874"/>
                  </a:lnTo>
                  <a:lnTo>
                    <a:pt x="5249" y="25848"/>
                  </a:lnTo>
                  <a:lnTo>
                    <a:pt x="5256" y="25829"/>
                  </a:lnTo>
                  <a:cubicBezTo>
                    <a:pt x="5256" y="25816"/>
                    <a:pt x="5243" y="25809"/>
                    <a:pt x="5230" y="25809"/>
                  </a:cubicBezTo>
                  <a:close/>
                  <a:moveTo>
                    <a:pt x="6951" y="25865"/>
                  </a:moveTo>
                  <a:cubicBezTo>
                    <a:pt x="6935" y="25865"/>
                    <a:pt x="6919" y="25866"/>
                    <a:pt x="6901" y="25868"/>
                  </a:cubicBezTo>
                  <a:lnTo>
                    <a:pt x="6895" y="25874"/>
                  </a:lnTo>
                  <a:cubicBezTo>
                    <a:pt x="6890" y="25870"/>
                    <a:pt x="6886" y="25868"/>
                    <a:pt x="6881" y="25868"/>
                  </a:cubicBezTo>
                  <a:cubicBezTo>
                    <a:pt x="6873" y="25868"/>
                    <a:pt x="6864" y="25875"/>
                    <a:pt x="6856" y="25887"/>
                  </a:cubicBezTo>
                  <a:cubicBezTo>
                    <a:pt x="6849" y="25907"/>
                    <a:pt x="6856" y="25920"/>
                    <a:pt x="6875" y="25933"/>
                  </a:cubicBezTo>
                  <a:lnTo>
                    <a:pt x="7025" y="25933"/>
                  </a:lnTo>
                  <a:lnTo>
                    <a:pt x="7044" y="25926"/>
                  </a:lnTo>
                  <a:lnTo>
                    <a:pt x="7057" y="25913"/>
                  </a:lnTo>
                  <a:cubicBezTo>
                    <a:pt x="7057" y="25907"/>
                    <a:pt x="7064" y="25894"/>
                    <a:pt x="7057" y="25894"/>
                  </a:cubicBezTo>
                  <a:lnTo>
                    <a:pt x="7051" y="25881"/>
                  </a:lnTo>
                  <a:cubicBezTo>
                    <a:pt x="7027" y="25871"/>
                    <a:pt x="6993" y="25865"/>
                    <a:pt x="6951" y="25865"/>
                  </a:cubicBezTo>
                  <a:close/>
                  <a:moveTo>
                    <a:pt x="12195" y="26011"/>
                  </a:moveTo>
                  <a:lnTo>
                    <a:pt x="12195" y="26017"/>
                  </a:lnTo>
                  <a:lnTo>
                    <a:pt x="12137" y="26050"/>
                  </a:lnTo>
                  <a:lnTo>
                    <a:pt x="12143" y="26063"/>
                  </a:lnTo>
                  <a:lnTo>
                    <a:pt x="12189" y="26069"/>
                  </a:lnTo>
                  <a:lnTo>
                    <a:pt x="12202" y="26069"/>
                  </a:lnTo>
                  <a:lnTo>
                    <a:pt x="12215" y="26056"/>
                  </a:lnTo>
                  <a:lnTo>
                    <a:pt x="12228" y="26043"/>
                  </a:lnTo>
                  <a:lnTo>
                    <a:pt x="12228" y="26024"/>
                  </a:lnTo>
                  <a:lnTo>
                    <a:pt x="12195" y="26011"/>
                  </a:lnTo>
                  <a:close/>
                  <a:moveTo>
                    <a:pt x="12428" y="25963"/>
                  </a:moveTo>
                  <a:cubicBezTo>
                    <a:pt x="12421" y="25963"/>
                    <a:pt x="12414" y="25965"/>
                    <a:pt x="12410" y="25965"/>
                  </a:cubicBezTo>
                  <a:cubicBezTo>
                    <a:pt x="12403" y="25972"/>
                    <a:pt x="12397" y="25985"/>
                    <a:pt x="12397" y="25991"/>
                  </a:cubicBezTo>
                  <a:cubicBezTo>
                    <a:pt x="12397" y="25998"/>
                    <a:pt x="12397" y="26011"/>
                    <a:pt x="12410" y="26024"/>
                  </a:cubicBezTo>
                  <a:lnTo>
                    <a:pt x="12436" y="26056"/>
                  </a:lnTo>
                  <a:lnTo>
                    <a:pt x="12449" y="26069"/>
                  </a:lnTo>
                  <a:cubicBezTo>
                    <a:pt x="12449" y="26076"/>
                    <a:pt x="12462" y="26082"/>
                    <a:pt x="12481" y="26089"/>
                  </a:cubicBezTo>
                  <a:lnTo>
                    <a:pt x="12507" y="26095"/>
                  </a:lnTo>
                  <a:cubicBezTo>
                    <a:pt x="12514" y="26099"/>
                    <a:pt x="12519" y="26100"/>
                    <a:pt x="12523" y="26100"/>
                  </a:cubicBezTo>
                  <a:cubicBezTo>
                    <a:pt x="12527" y="26100"/>
                    <a:pt x="12530" y="26099"/>
                    <a:pt x="12533" y="26095"/>
                  </a:cubicBezTo>
                  <a:cubicBezTo>
                    <a:pt x="12540" y="26089"/>
                    <a:pt x="12533" y="26082"/>
                    <a:pt x="12520" y="26063"/>
                  </a:cubicBezTo>
                  <a:lnTo>
                    <a:pt x="12507" y="26024"/>
                  </a:lnTo>
                  <a:cubicBezTo>
                    <a:pt x="12501" y="26024"/>
                    <a:pt x="12488" y="26004"/>
                    <a:pt x="12455" y="25972"/>
                  </a:cubicBezTo>
                  <a:lnTo>
                    <a:pt x="12436" y="25965"/>
                  </a:lnTo>
                  <a:cubicBezTo>
                    <a:pt x="12434" y="25963"/>
                    <a:pt x="12431" y="25963"/>
                    <a:pt x="12428" y="25963"/>
                  </a:cubicBezTo>
                  <a:close/>
                  <a:moveTo>
                    <a:pt x="11890" y="26141"/>
                  </a:moveTo>
                  <a:lnTo>
                    <a:pt x="11890" y="26148"/>
                  </a:lnTo>
                  <a:cubicBezTo>
                    <a:pt x="11877" y="26148"/>
                    <a:pt x="11864" y="26154"/>
                    <a:pt x="11857" y="26167"/>
                  </a:cubicBezTo>
                  <a:lnTo>
                    <a:pt x="11825" y="26193"/>
                  </a:lnTo>
                  <a:lnTo>
                    <a:pt x="11799" y="26213"/>
                  </a:lnTo>
                  <a:cubicBezTo>
                    <a:pt x="11792" y="26213"/>
                    <a:pt x="11792" y="26226"/>
                    <a:pt x="11792" y="26239"/>
                  </a:cubicBezTo>
                  <a:lnTo>
                    <a:pt x="11792" y="26258"/>
                  </a:lnTo>
                  <a:cubicBezTo>
                    <a:pt x="11799" y="26265"/>
                    <a:pt x="11805" y="26271"/>
                    <a:pt x="11812" y="26271"/>
                  </a:cubicBezTo>
                  <a:lnTo>
                    <a:pt x="11831" y="26271"/>
                  </a:lnTo>
                  <a:lnTo>
                    <a:pt x="11929" y="26193"/>
                  </a:lnTo>
                  <a:cubicBezTo>
                    <a:pt x="11935" y="26180"/>
                    <a:pt x="11935" y="26167"/>
                    <a:pt x="11929" y="26154"/>
                  </a:cubicBezTo>
                  <a:lnTo>
                    <a:pt x="11890" y="26141"/>
                  </a:lnTo>
                  <a:close/>
                  <a:moveTo>
                    <a:pt x="5339" y="26236"/>
                  </a:moveTo>
                  <a:cubicBezTo>
                    <a:pt x="5327" y="26236"/>
                    <a:pt x="5314" y="26237"/>
                    <a:pt x="5301" y="26239"/>
                  </a:cubicBezTo>
                  <a:cubicBezTo>
                    <a:pt x="5295" y="26239"/>
                    <a:pt x="5282" y="26239"/>
                    <a:pt x="5269" y="26252"/>
                  </a:cubicBezTo>
                  <a:cubicBezTo>
                    <a:pt x="5262" y="26258"/>
                    <a:pt x="5256" y="26265"/>
                    <a:pt x="5256" y="26278"/>
                  </a:cubicBezTo>
                  <a:cubicBezTo>
                    <a:pt x="5256" y="26291"/>
                    <a:pt x="5256" y="26304"/>
                    <a:pt x="5262" y="26310"/>
                  </a:cubicBezTo>
                  <a:cubicBezTo>
                    <a:pt x="5275" y="26323"/>
                    <a:pt x="5301" y="26330"/>
                    <a:pt x="5327" y="26330"/>
                  </a:cubicBezTo>
                  <a:lnTo>
                    <a:pt x="5379" y="26330"/>
                  </a:lnTo>
                  <a:lnTo>
                    <a:pt x="5405" y="26323"/>
                  </a:lnTo>
                  <a:lnTo>
                    <a:pt x="5451" y="26304"/>
                  </a:lnTo>
                  <a:cubicBezTo>
                    <a:pt x="5464" y="26297"/>
                    <a:pt x="5471" y="26284"/>
                    <a:pt x="5458" y="26271"/>
                  </a:cubicBezTo>
                  <a:lnTo>
                    <a:pt x="5445" y="26258"/>
                  </a:lnTo>
                  <a:cubicBezTo>
                    <a:pt x="5410" y="26243"/>
                    <a:pt x="5376" y="26236"/>
                    <a:pt x="5339" y="26236"/>
                  </a:cubicBezTo>
                  <a:close/>
                  <a:moveTo>
                    <a:pt x="13289" y="26158"/>
                  </a:moveTo>
                  <a:cubicBezTo>
                    <a:pt x="13288" y="26158"/>
                    <a:pt x="13288" y="26159"/>
                    <a:pt x="13288" y="26161"/>
                  </a:cubicBezTo>
                  <a:cubicBezTo>
                    <a:pt x="13275" y="26161"/>
                    <a:pt x="13268" y="26174"/>
                    <a:pt x="13268" y="26193"/>
                  </a:cubicBezTo>
                  <a:lnTo>
                    <a:pt x="13268" y="26258"/>
                  </a:lnTo>
                  <a:cubicBezTo>
                    <a:pt x="13275" y="26278"/>
                    <a:pt x="13281" y="26291"/>
                    <a:pt x="13288" y="26304"/>
                  </a:cubicBezTo>
                  <a:lnTo>
                    <a:pt x="13301" y="26323"/>
                  </a:lnTo>
                  <a:lnTo>
                    <a:pt x="13301" y="26356"/>
                  </a:lnTo>
                  <a:cubicBezTo>
                    <a:pt x="13307" y="26369"/>
                    <a:pt x="13314" y="26375"/>
                    <a:pt x="13320" y="26382"/>
                  </a:cubicBezTo>
                  <a:cubicBezTo>
                    <a:pt x="13330" y="26386"/>
                    <a:pt x="13336" y="26391"/>
                    <a:pt x="13343" y="26391"/>
                  </a:cubicBezTo>
                  <a:cubicBezTo>
                    <a:pt x="13346" y="26391"/>
                    <a:pt x="13349" y="26390"/>
                    <a:pt x="13353" y="26388"/>
                  </a:cubicBezTo>
                  <a:cubicBezTo>
                    <a:pt x="13359" y="26382"/>
                    <a:pt x="13359" y="26375"/>
                    <a:pt x="13359" y="26369"/>
                  </a:cubicBezTo>
                  <a:cubicBezTo>
                    <a:pt x="13353" y="26356"/>
                    <a:pt x="13353" y="26349"/>
                    <a:pt x="13353" y="26343"/>
                  </a:cubicBezTo>
                  <a:lnTo>
                    <a:pt x="13353" y="26304"/>
                  </a:lnTo>
                  <a:cubicBezTo>
                    <a:pt x="13353" y="26297"/>
                    <a:pt x="13346" y="26284"/>
                    <a:pt x="13333" y="26265"/>
                  </a:cubicBezTo>
                  <a:cubicBezTo>
                    <a:pt x="13320" y="26245"/>
                    <a:pt x="13314" y="26232"/>
                    <a:pt x="13314" y="26219"/>
                  </a:cubicBezTo>
                  <a:lnTo>
                    <a:pt x="13307" y="26180"/>
                  </a:lnTo>
                  <a:cubicBezTo>
                    <a:pt x="13307" y="26174"/>
                    <a:pt x="13307" y="26174"/>
                    <a:pt x="13301" y="26167"/>
                  </a:cubicBezTo>
                  <a:cubicBezTo>
                    <a:pt x="13296" y="26162"/>
                    <a:pt x="13292" y="26158"/>
                    <a:pt x="13289" y="26158"/>
                  </a:cubicBezTo>
                  <a:close/>
                  <a:moveTo>
                    <a:pt x="5523" y="26336"/>
                  </a:moveTo>
                  <a:lnTo>
                    <a:pt x="5510" y="26343"/>
                  </a:lnTo>
                  <a:lnTo>
                    <a:pt x="5490" y="26356"/>
                  </a:lnTo>
                  <a:lnTo>
                    <a:pt x="5490" y="26434"/>
                  </a:lnTo>
                  <a:lnTo>
                    <a:pt x="5490" y="26453"/>
                  </a:lnTo>
                  <a:cubicBezTo>
                    <a:pt x="5497" y="26460"/>
                    <a:pt x="5503" y="26466"/>
                    <a:pt x="5510" y="26466"/>
                  </a:cubicBezTo>
                  <a:lnTo>
                    <a:pt x="5542" y="26466"/>
                  </a:lnTo>
                  <a:lnTo>
                    <a:pt x="5555" y="26453"/>
                  </a:lnTo>
                  <a:cubicBezTo>
                    <a:pt x="5555" y="26447"/>
                    <a:pt x="5562" y="26427"/>
                    <a:pt x="5562" y="26408"/>
                  </a:cubicBezTo>
                  <a:cubicBezTo>
                    <a:pt x="5562" y="26382"/>
                    <a:pt x="5555" y="26369"/>
                    <a:pt x="5549" y="26356"/>
                  </a:cubicBezTo>
                  <a:lnTo>
                    <a:pt x="5542" y="26343"/>
                  </a:lnTo>
                  <a:cubicBezTo>
                    <a:pt x="5536" y="26343"/>
                    <a:pt x="5529" y="26336"/>
                    <a:pt x="5523" y="26336"/>
                  </a:cubicBezTo>
                  <a:close/>
                  <a:moveTo>
                    <a:pt x="6615" y="26414"/>
                  </a:moveTo>
                  <a:lnTo>
                    <a:pt x="6615" y="26421"/>
                  </a:lnTo>
                  <a:lnTo>
                    <a:pt x="6602" y="26421"/>
                  </a:lnTo>
                  <a:cubicBezTo>
                    <a:pt x="6596" y="26427"/>
                    <a:pt x="6596" y="26427"/>
                    <a:pt x="6596" y="26434"/>
                  </a:cubicBezTo>
                  <a:cubicBezTo>
                    <a:pt x="6589" y="26440"/>
                    <a:pt x="6596" y="26453"/>
                    <a:pt x="6609" y="26460"/>
                  </a:cubicBezTo>
                  <a:lnTo>
                    <a:pt x="6635" y="26466"/>
                  </a:lnTo>
                  <a:lnTo>
                    <a:pt x="6635" y="26473"/>
                  </a:lnTo>
                  <a:lnTo>
                    <a:pt x="6680" y="26486"/>
                  </a:lnTo>
                  <a:lnTo>
                    <a:pt x="6693" y="26492"/>
                  </a:lnTo>
                  <a:lnTo>
                    <a:pt x="6771" y="26492"/>
                  </a:lnTo>
                  <a:cubicBezTo>
                    <a:pt x="6791" y="26486"/>
                    <a:pt x="6791" y="26479"/>
                    <a:pt x="6791" y="26473"/>
                  </a:cubicBezTo>
                  <a:cubicBezTo>
                    <a:pt x="6784" y="26466"/>
                    <a:pt x="6758" y="26453"/>
                    <a:pt x="6713" y="26447"/>
                  </a:cubicBezTo>
                  <a:lnTo>
                    <a:pt x="6667" y="26421"/>
                  </a:lnTo>
                  <a:cubicBezTo>
                    <a:pt x="6648" y="26414"/>
                    <a:pt x="6635" y="26414"/>
                    <a:pt x="6615" y="26414"/>
                  </a:cubicBezTo>
                  <a:close/>
                  <a:moveTo>
                    <a:pt x="11395" y="26414"/>
                  </a:moveTo>
                  <a:cubicBezTo>
                    <a:pt x="11369" y="26414"/>
                    <a:pt x="11337" y="26427"/>
                    <a:pt x="11298" y="26440"/>
                  </a:cubicBezTo>
                  <a:cubicBezTo>
                    <a:pt x="11252" y="26460"/>
                    <a:pt x="11220" y="26473"/>
                    <a:pt x="11200" y="26473"/>
                  </a:cubicBezTo>
                  <a:cubicBezTo>
                    <a:pt x="11187" y="26473"/>
                    <a:pt x="11181" y="26479"/>
                    <a:pt x="11174" y="26479"/>
                  </a:cubicBezTo>
                  <a:cubicBezTo>
                    <a:pt x="11161" y="26492"/>
                    <a:pt x="11161" y="26512"/>
                    <a:pt x="11168" y="26538"/>
                  </a:cubicBezTo>
                  <a:cubicBezTo>
                    <a:pt x="11184" y="26544"/>
                    <a:pt x="11202" y="26547"/>
                    <a:pt x="11222" y="26547"/>
                  </a:cubicBezTo>
                  <a:cubicBezTo>
                    <a:pt x="11243" y="26547"/>
                    <a:pt x="11265" y="26544"/>
                    <a:pt x="11291" y="26538"/>
                  </a:cubicBezTo>
                  <a:lnTo>
                    <a:pt x="11343" y="26518"/>
                  </a:lnTo>
                  <a:lnTo>
                    <a:pt x="11369" y="26486"/>
                  </a:lnTo>
                  <a:cubicBezTo>
                    <a:pt x="11402" y="26466"/>
                    <a:pt x="11421" y="26447"/>
                    <a:pt x="11428" y="26427"/>
                  </a:cubicBezTo>
                  <a:cubicBezTo>
                    <a:pt x="11421" y="26421"/>
                    <a:pt x="11415" y="26414"/>
                    <a:pt x="11395" y="26414"/>
                  </a:cubicBezTo>
                  <a:close/>
                  <a:moveTo>
                    <a:pt x="12611" y="26340"/>
                  </a:moveTo>
                  <a:cubicBezTo>
                    <a:pt x="12609" y="26340"/>
                    <a:pt x="12607" y="26341"/>
                    <a:pt x="12605" y="26343"/>
                  </a:cubicBezTo>
                  <a:cubicBezTo>
                    <a:pt x="12605" y="26343"/>
                    <a:pt x="12599" y="26349"/>
                    <a:pt x="12592" y="26356"/>
                  </a:cubicBezTo>
                  <a:cubicBezTo>
                    <a:pt x="12586" y="26369"/>
                    <a:pt x="12579" y="26388"/>
                    <a:pt x="12572" y="26414"/>
                  </a:cubicBezTo>
                  <a:cubicBezTo>
                    <a:pt x="12566" y="26447"/>
                    <a:pt x="12566" y="26479"/>
                    <a:pt x="12572" y="26499"/>
                  </a:cubicBezTo>
                  <a:lnTo>
                    <a:pt x="12592" y="26557"/>
                  </a:lnTo>
                  <a:lnTo>
                    <a:pt x="12612" y="26590"/>
                  </a:lnTo>
                  <a:cubicBezTo>
                    <a:pt x="12625" y="26603"/>
                    <a:pt x="12638" y="26609"/>
                    <a:pt x="12651" y="26609"/>
                  </a:cubicBezTo>
                  <a:cubicBezTo>
                    <a:pt x="12670" y="26609"/>
                    <a:pt x="12677" y="26609"/>
                    <a:pt x="12690" y="26596"/>
                  </a:cubicBezTo>
                  <a:cubicBezTo>
                    <a:pt x="12696" y="26590"/>
                    <a:pt x="12696" y="26577"/>
                    <a:pt x="12690" y="26564"/>
                  </a:cubicBezTo>
                  <a:cubicBezTo>
                    <a:pt x="12670" y="26518"/>
                    <a:pt x="12651" y="26479"/>
                    <a:pt x="12651" y="26453"/>
                  </a:cubicBezTo>
                  <a:lnTo>
                    <a:pt x="12644" y="26408"/>
                  </a:lnTo>
                  <a:lnTo>
                    <a:pt x="12631" y="26375"/>
                  </a:lnTo>
                  <a:lnTo>
                    <a:pt x="12625" y="26349"/>
                  </a:lnTo>
                  <a:cubicBezTo>
                    <a:pt x="12620" y="26345"/>
                    <a:pt x="12615" y="26340"/>
                    <a:pt x="12611" y="26340"/>
                  </a:cubicBezTo>
                  <a:close/>
                  <a:moveTo>
                    <a:pt x="6992" y="26564"/>
                  </a:moveTo>
                  <a:lnTo>
                    <a:pt x="6986" y="26570"/>
                  </a:lnTo>
                  <a:lnTo>
                    <a:pt x="6979" y="26583"/>
                  </a:lnTo>
                  <a:cubicBezTo>
                    <a:pt x="6979" y="26590"/>
                    <a:pt x="6979" y="26603"/>
                    <a:pt x="6979" y="26609"/>
                  </a:cubicBezTo>
                  <a:cubicBezTo>
                    <a:pt x="6986" y="26622"/>
                    <a:pt x="6992" y="26635"/>
                    <a:pt x="6999" y="26635"/>
                  </a:cubicBezTo>
                  <a:lnTo>
                    <a:pt x="7025" y="26648"/>
                  </a:lnTo>
                  <a:lnTo>
                    <a:pt x="7031" y="26655"/>
                  </a:lnTo>
                  <a:cubicBezTo>
                    <a:pt x="7038" y="26661"/>
                    <a:pt x="7044" y="26668"/>
                    <a:pt x="7064" y="26674"/>
                  </a:cubicBezTo>
                  <a:lnTo>
                    <a:pt x="7070" y="26687"/>
                  </a:lnTo>
                  <a:cubicBezTo>
                    <a:pt x="7077" y="26694"/>
                    <a:pt x="7083" y="26694"/>
                    <a:pt x="7096" y="26694"/>
                  </a:cubicBezTo>
                  <a:cubicBezTo>
                    <a:pt x="7109" y="26687"/>
                    <a:pt x="7116" y="26681"/>
                    <a:pt x="7116" y="26668"/>
                  </a:cubicBezTo>
                  <a:cubicBezTo>
                    <a:pt x="7116" y="26661"/>
                    <a:pt x="7109" y="26655"/>
                    <a:pt x="7103" y="26648"/>
                  </a:cubicBezTo>
                  <a:cubicBezTo>
                    <a:pt x="7070" y="26629"/>
                    <a:pt x="7051" y="26609"/>
                    <a:pt x="7031" y="26596"/>
                  </a:cubicBezTo>
                  <a:cubicBezTo>
                    <a:pt x="7018" y="26577"/>
                    <a:pt x="7005" y="26570"/>
                    <a:pt x="6992" y="26564"/>
                  </a:cubicBezTo>
                  <a:close/>
                  <a:moveTo>
                    <a:pt x="5511" y="26639"/>
                  </a:moveTo>
                  <a:cubicBezTo>
                    <a:pt x="5507" y="26639"/>
                    <a:pt x="5502" y="26640"/>
                    <a:pt x="5497" y="26642"/>
                  </a:cubicBezTo>
                  <a:lnTo>
                    <a:pt x="5477" y="26655"/>
                  </a:lnTo>
                  <a:lnTo>
                    <a:pt x="5471" y="26674"/>
                  </a:lnTo>
                  <a:lnTo>
                    <a:pt x="5471" y="26772"/>
                  </a:lnTo>
                  <a:lnTo>
                    <a:pt x="5477" y="26791"/>
                  </a:lnTo>
                  <a:cubicBezTo>
                    <a:pt x="5477" y="26798"/>
                    <a:pt x="5484" y="26811"/>
                    <a:pt x="5490" y="26817"/>
                  </a:cubicBezTo>
                  <a:lnTo>
                    <a:pt x="5523" y="26824"/>
                  </a:lnTo>
                  <a:cubicBezTo>
                    <a:pt x="5523" y="26817"/>
                    <a:pt x="5529" y="26811"/>
                    <a:pt x="5536" y="26798"/>
                  </a:cubicBezTo>
                  <a:cubicBezTo>
                    <a:pt x="5542" y="26791"/>
                    <a:pt x="5542" y="26759"/>
                    <a:pt x="5542" y="26713"/>
                  </a:cubicBezTo>
                  <a:cubicBezTo>
                    <a:pt x="5549" y="26687"/>
                    <a:pt x="5542" y="26668"/>
                    <a:pt x="5536" y="26655"/>
                  </a:cubicBezTo>
                  <a:cubicBezTo>
                    <a:pt x="5531" y="26645"/>
                    <a:pt x="5523" y="26639"/>
                    <a:pt x="5511" y="26639"/>
                  </a:cubicBezTo>
                  <a:close/>
                  <a:moveTo>
                    <a:pt x="13424" y="26629"/>
                  </a:moveTo>
                  <a:lnTo>
                    <a:pt x="13411" y="26648"/>
                  </a:lnTo>
                  <a:cubicBezTo>
                    <a:pt x="13398" y="26681"/>
                    <a:pt x="13392" y="26713"/>
                    <a:pt x="13405" y="26746"/>
                  </a:cubicBezTo>
                  <a:cubicBezTo>
                    <a:pt x="13405" y="26752"/>
                    <a:pt x="13405" y="26765"/>
                    <a:pt x="13411" y="26785"/>
                  </a:cubicBezTo>
                  <a:lnTo>
                    <a:pt x="13424" y="26817"/>
                  </a:lnTo>
                  <a:cubicBezTo>
                    <a:pt x="13444" y="26837"/>
                    <a:pt x="13457" y="26850"/>
                    <a:pt x="13463" y="26856"/>
                  </a:cubicBezTo>
                  <a:cubicBezTo>
                    <a:pt x="13471" y="26859"/>
                    <a:pt x="13477" y="26860"/>
                    <a:pt x="13483" y="26860"/>
                  </a:cubicBezTo>
                  <a:cubicBezTo>
                    <a:pt x="13493" y="26860"/>
                    <a:pt x="13501" y="26856"/>
                    <a:pt x="13509" y="26843"/>
                  </a:cubicBezTo>
                  <a:lnTo>
                    <a:pt x="13450" y="26642"/>
                  </a:lnTo>
                  <a:cubicBezTo>
                    <a:pt x="13444" y="26629"/>
                    <a:pt x="13431" y="26629"/>
                    <a:pt x="13424" y="26629"/>
                  </a:cubicBezTo>
                  <a:close/>
                  <a:moveTo>
                    <a:pt x="7194" y="26798"/>
                  </a:moveTo>
                  <a:cubicBezTo>
                    <a:pt x="7187" y="26804"/>
                    <a:pt x="7181" y="26811"/>
                    <a:pt x="7181" y="26824"/>
                  </a:cubicBezTo>
                  <a:cubicBezTo>
                    <a:pt x="7174" y="26850"/>
                    <a:pt x="7168" y="26882"/>
                    <a:pt x="7168" y="26915"/>
                  </a:cubicBezTo>
                  <a:cubicBezTo>
                    <a:pt x="7168" y="26934"/>
                    <a:pt x="7168" y="26947"/>
                    <a:pt x="7174" y="26954"/>
                  </a:cubicBezTo>
                  <a:cubicBezTo>
                    <a:pt x="7174" y="26967"/>
                    <a:pt x="7181" y="26980"/>
                    <a:pt x="7194" y="26999"/>
                  </a:cubicBezTo>
                  <a:cubicBezTo>
                    <a:pt x="7200" y="27012"/>
                    <a:pt x="7200" y="27032"/>
                    <a:pt x="7200" y="27052"/>
                  </a:cubicBezTo>
                  <a:cubicBezTo>
                    <a:pt x="7207" y="27058"/>
                    <a:pt x="7220" y="27058"/>
                    <a:pt x="7246" y="27058"/>
                  </a:cubicBezTo>
                  <a:cubicBezTo>
                    <a:pt x="7253" y="27052"/>
                    <a:pt x="7259" y="27039"/>
                    <a:pt x="7259" y="27026"/>
                  </a:cubicBezTo>
                  <a:cubicBezTo>
                    <a:pt x="7266" y="27012"/>
                    <a:pt x="7266" y="26999"/>
                    <a:pt x="7266" y="26986"/>
                  </a:cubicBezTo>
                  <a:cubicBezTo>
                    <a:pt x="7266" y="26980"/>
                    <a:pt x="7272" y="26967"/>
                    <a:pt x="7266" y="26960"/>
                  </a:cubicBezTo>
                  <a:lnTo>
                    <a:pt x="7253" y="26941"/>
                  </a:lnTo>
                  <a:cubicBezTo>
                    <a:pt x="7246" y="26928"/>
                    <a:pt x="7246" y="26908"/>
                    <a:pt x="7246" y="26882"/>
                  </a:cubicBezTo>
                  <a:cubicBezTo>
                    <a:pt x="7246" y="26856"/>
                    <a:pt x="7240" y="26837"/>
                    <a:pt x="7240" y="26824"/>
                  </a:cubicBezTo>
                  <a:lnTo>
                    <a:pt x="7220" y="26804"/>
                  </a:lnTo>
                  <a:cubicBezTo>
                    <a:pt x="7207" y="26798"/>
                    <a:pt x="7200" y="26798"/>
                    <a:pt x="7194" y="26798"/>
                  </a:cubicBezTo>
                  <a:close/>
                  <a:moveTo>
                    <a:pt x="12732" y="26841"/>
                  </a:moveTo>
                  <a:cubicBezTo>
                    <a:pt x="12729" y="26841"/>
                    <a:pt x="12726" y="26842"/>
                    <a:pt x="12722" y="26843"/>
                  </a:cubicBezTo>
                  <a:cubicBezTo>
                    <a:pt x="12722" y="26856"/>
                    <a:pt x="12709" y="26869"/>
                    <a:pt x="12690" y="26882"/>
                  </a:cubicBezTo>
                  <a:cubicBezTo>
                    <a:pt x="12690" y="26889"/>
                    <a:pt x="12690" y="26908"/>
                    <a:pt x="12690" y="26941"/>
                  </a:cubicBezTo>
                  <a:lnTo>
                    <a:pt x="12690" y="26993"/>
                  </a:lnTo>
                  <a:lnTo>
                    <a:pt x="12696" y="27019"/>
                  </a:lnTo>
                  <a:lnTo>
                    <a:pt x="12722" y="27084"/>
                  </a:lnTo>
                  <a:cubicBezTo>
                    <a:pt x="12727" y="27087"/>
                    <a:pt x="12732" y="27088"/>
                    <a:pt x="12736" y="27088"/>
                  </a:cubicBezTo>
                  <a:cubicBezTo>
                    <a:pt x="12742" y="27088"/>
                    <a:pt x="12747" y="27085"/>
                    <a:pt x="12755" y="27078"/>
                  </a:cubicBezTo>
                  <a:cubicBezTo>
                    <a:pt x="12761" y="27065"/>
                    <a:pt x="12768" y="27058"/>
                    <a:pt x="12768" y="27045"/>
                  </a:cubicBezTo>
                  <a:cubicBezTo>
                    <a:pt x="12774" y="27019"/>
                    <a:pt x="12774" y="26999"/>
                    <a:pt x="12768" y="26986"/>
                  </a:cubicBezTo>
                  <a:lnTo>
                    <a:pt x="12755" y="26967"/>
                  </a:lnTo>
                  <a:cubicBezTo>
                    <a:pt x="12748" y="26960"/>
                    <a:pt x="12748" y="26947"/>
                    <a:pt x="12748" y="26934"/>
                  </a:cubicBezTo>
                  <a:cubicBezTo>
                    <a:pt x="12748" y="26908"/>
                    <a:pt x="12748" y="26895"/>
                    <a:pt x="12755" y="26889"/>
                  </a:cubicBezTo>
                  <a:cubicBezTo>
                    <a:pt x="12755" y="26876"/>
                    <a:pt x="12755" y="26863"/>
                    <a:pt x="12755" y="26856"/>
                  </a:cubicBezTo>
                  <a:cubicBezTo>
                    <a:pt x="12750" y="26847"/>
                    <a:pt x="12742" y="26841"/>
                    <a:pt x="12732" y="26841"/>
                  </a:cubicBezTo>
                  <a:close/>
                  <a:moveTo>
                    <a:pt x="13555" y="27058"/>
                  </a:moveTo>
                  <a:cubicBezTo>
                    <a:pt x="13548" y="27065"/>
                    <a:pt x="13542" y="27071"/>
                    <a:pt x="13535" y="27084"/>
                  </a:cubicBezTo>
                  <a:lnTo>
                    <a:pt x="13535" y="27110"/>
                  </a:lnTo>
                  <a:cubicBezTo>
                    <a:pt x="13535" y="27123"/>
                    <a:pt x="13548" y="27143"/>
                    <a:pt x="13568" y="27169"/>
                  </a:cubicBezTo>
                  <a:lnTo>
                    <a:pt x="13581" y="27201"/>
                  </a:lnTo>
                  <a:cubicBezTo>
                    <a:pt x="13587" y="27208"/>
                    <a:pt x="13600" y="27214"/>
                    <a:pt x="13620" y="27214"/>
                  </a:cubicBezTo>
                  <a:cubicBezTo>
                    <a:pt x="13620" y="27208"/>
                    <a:pt x="13620" y="27201"/>
                    <a:pt x="13626" y="27195"/>
                  </a:cubicBezTo>
                  <a:cubicBezTo>
                    <a:pt x="13626" y="27175"/>
                    <a:pt x="13620" y="27162"/>
                    <a:pt x="13620" y="27149"/>
                  </a:cubicBezTo>
                  <a:cubicBezTo>
                    <a:pt x="13620" y="27143"/>
                    <a:pt x="13613" y="27136"/>
                    <a:pt x="13607" y="27130"/>
                  </a:cubicBezTo>
                  <a:lnTo>
                    <a:pt x="13600" y="27110"/>
                  </a:lnTo>
                  <a:lnTo>
                    <a:pt x="13581" y="27084"/>
                  </a:lnTo>
                  <a:lnTo>
                    <a:pt x="13574" y="27065"/>
                  </a:lnTo>
                  <a:cubicBezTo>
                    <a:pt x="13574" y="27058"/>
                    <a:pt x="13561" y="27058"/>
                    <a:pt x="13555" y="27058"/>
                  </a:cubicBezTo>
                  <a:close/>
                  <a:moveTo>
                    <a:pt x="5490" y="27045"/>
                  </a:moveTo>
                  <a:lnTo>
                    <a:pt x="5477" y="27052"/>
                  </a:lnTo>
                  <a:cubicBezTo>
                    <a:pt x="5471" y="27052"/>
                    <a:pt x="5464" y="27058"/>
                    <a:pt x="5458" y="27078"/>
                  </a:cubicBezTo>
                  <a:cubicBezTo>
                    <a:pt x="5451" y="27104"/>
                    <a:pt x="5451" y="27143"/>
                    <a:pt x="5451" y="27195"/>
                  </a:cubicBezTo>
                  <a:lnTo>
                    <a:pt x="5458" y="27227"/>
                  </a:lnTo>
                  <a:cubicBezTo>
                    <a:pt x="5458" y="27227"/>
                    <a:pt x="5464" y="27234"/>
                    <a:pt x="5471" y="27247"/>
                  </a:cubicBezTo>
                  <a:cubicBezTo>
                    <a:pt x="5484" y="27260"/>
                    <a:pt x="5490" y="27266"/>
                    <a:pt x="5490" y="27273"/>
                  </a:cubicBezTo>
                  <a:lnTo>
                    <a:pt x="5523" y="27279"/>
                  </a:lnTo>
                  <a:cubicBezTo>
                    <a:pt x="5536" y="27253"/>
                    <a:pt x="5536" y="27240"/>
                    <a:pt x="5536" y="27227"/>
                  </a:cubicBezTo>
                  <a:lnTo>
                    <a:pt x="5529" y="27188"/>
                  </a:lnTo>
                  <a:lnTo>
                    <a:pt x="5529" y="27110"/>
                  </a:lnTo>
                  <a:cubicBezTo>
                    <a:pt x="5529" y="27071"/>
                    <a:pt x="5516" y="27052"/>
                    <a:pt x="5490" y="27045"/>
                  </a:cubicBezTo>
                  <a:close/>
                  <a:moveTo>
                    <a:pt x="14361" y="27240"/>
                  </a:moveTo>
                  <a:lnTo>
                    <a:pt x="14354" y="27247"/>
                  </a:lnTo>
                  <a:cubicBezTo>
                    <a:pt x="14348" y="27247"/>
                    <a:pt x="14322" y="27253"/>
                    <a:pt x="14283" y="27266"/>
                  </a:cubicBezTo>
                  <a:lnTo>
                    <a:pt x="14263" y="27279"/>
                  </a:lnTo>
                  <a:cubicBezTo>
                    <a:pt x="14250" y="27286"/>
                    <a:pt x="14250" y="27305"/>
                    <a:pt x="14257" y="27331"/>
                  </a:cubicBezTo>
                  <a:lnTo>
                    <a:pt x="14257" y="27344"/>
                  </a:lnTo>
                  <a:lnTo>
                    <a:pt x="14263" y="27351"/>
                  </a:lnTo>
                  <a:cubicBezTo>
                    <a:pt x="14276" y="27351"/>
                    <a:pt x="14289" y="27351"/>
                    <a:pt x="14322" y="27344"/>
                  </a:cubicBezTo>
                  <a:cubicBezTo>
                    <a:pt x="14341" y="27344"/>
                    <a:pt x="14354" y="27338"/>
                    <a:pt x="14361" y="27331"/>
                  </a:cubicBezTo>
                  <a:cubicBezTo>
                    <a:pt x="14381" y="27318"/>
                    <a:pt x="14387" y="27299"/>
                    <a:pt x="14394" y="27273"/>
                  </a:cubicBezTo>
                  <a:lnTo>
                    <a:pt x="14387" y="27247"/>
                  </a:lnTo>
                  <a:cubicBezTo>
                    <a:pt x="14381" y="27247"/>
                    <a:pt x="14374" y="27240"/>
                    <a:pt x="14361" y="27240"/>
                  </a:cubicBezTo>
                  <a:close/>
                  <a:moveTo>
                    <a:pt x="13971" y="27344"/>
                  </a:moveTo>
                  <a:cubicBezTo>
                    <a:pt x="13971" y="27351"/>
                    <a:pt x="13958" y="27351"/>
                    <a:pt x="13932" y="27357"/>
                  </a:cubicBezTo>
                  <a:lnTo>
                    <a:pt x="13737" y="27383"/>
                  </a:lnTo>
                  <a:cubicBezTo>
                    <a:pt x="13717" y="27383"/>
                    <a:pt x="13704" y="27390"/>
                    <a:pt x="13691" y="27396"/>
                  </a:cubicBezTo>
                  <a:cubicBezTo>
                    <a:pt x="13678" y="27403"/>
                    <a:pt x="13678" y="27416"/>
                    <a:pt x="13685" y="27435"/>
                  </a:cubicBezTo>
                  <a:cubicBezTo>
                    <a:pt x="13737" y="27442"/>
                    <a:pt x="13782" y="27448"/>
                    <a:pt x="13828" y="27448"/>
                  </a:cubicBezTo>
                  <a:cubicBezTo>
                    <a:pt x="13867" y="27448"/>
                    <a:pt x="13912" y="27442"/>
                    <a:pt x="13958" y="27422"/>
                  </a:cubicBezTo>
                  <a:cubicBezTo>
                    <a:pt x="13990" y="27409"/>
                    <a:pt x="14010" y="27396"/>
                    <a:pt x="14023" y="27383"/>
                  </a:cubicBezTo>
                  <a:lnTo>
                    <a:pt x="14023" y="27370"/>
                  </a:lnTo>
                  <a:lnTo>
                    <a:pt x="13971" y="27344"/>
                  </a:lnTo>
                  <a:close/>
                  <a:moveTo>
                    <a:pt x="7231" y="27320"/>
                  </a:moveTo>
                  <a:cubicBezTo>
                    <a:pt x="7227" y="27320"/>
                    <a:pt x="7223" y="27321"/>
                    <a:pt x="7220" y="27325"/>
                  </a:cubicBezTo>
                  <a:lnTo>
                    <a:pt x="7194" y="27344"/>
                  </a:lnTo>
                  <a:cubicBezTo>
                    <a:pt x="7181" y="27357"/>
                    <a:pt x="7181" y="27370"/>
                    <a:pt x="7181" y="27383"/>
                  </a:cubicBezTo>
                  <a:lnTo>
                    <a:pt x="7181" y="27429"/>
                  </a:lnTo>
                  <a:cubicBezTo>
                    <a:pt x="7174" y="27435"/>
                    <a:pt x="7174" y="27448"/>
                    <a:pt x="7181" y="27455"/>
                  </a:cubicBezTo>
                  <a:lnTo>
                    <a:pt x="7194" y="27474"/>
                  </a:lnTo>
                  <a:cubicBezTo>
                    <a:pt x="7200" y="27481"/>
                    <a:pt x="7200" y="27494"/>
                    <a:pt x="7200" y="27507"/>
                  </a:cubicBezTo>
                  <a:cubicBezTo>
                    <a:pt x="7200" y="27520"/>
                    <a:pt x="7207" y="27526"/>
                    <a:pt x="7207" y="27533"/>
                  </a:cubicBezTo>
                  <a:cubicBezTo>
                    <a:pt x="7215" y="27540"/>
                    <a:pt x="7222" y="27544"/>
                    <a:pt x="7230" y="27544"/>
                  </a:cubicBezTo>
                  <a:cubicBezTo>
                    <a:pt x="7235" y="27544"/>
                    <a:pt x="7241" y="27542"/>
                    <a:pt x="7246" y="27539"/>
                  </a:cubicBezTo>
                  <a:cubicBezTo>
                    <a:pt x="7253" y="27533"/>
                    <a:pt x="7259" y="27520"/>
                    <a:pt x="7259" y="27500"/>
                  </a:cubicBezTo>
                  <a:cubicBezTo>
                    <a:pt x="7259" y="27481"/>
                    <a:pt x="7259" y="27461"/>
                    <a:pt x="7253" y="27442"/>
                  </a:cubicBezTo>
                  <a:lnTo>
                    <a:pt x="7246" y="27422"/>
                  </a:lnTo>
                  <a:cubicBezTo>
                    <a:pt x="7240" y="27409"/>
                    <a:pt x="7233" y="27396"/>
                    <a:pt x="7240" y="27377"/>
                  </a:cubicBezTo>
                  <a:lnTo>
                    <a:pt x="7246" y="27357"/>
                  </a:lnTo>
                  <a:cubicBezTo>
                    <a:pt x="7246" y="27344"/>
                    <a:pt x="7246" y="27338"/>
                    <a:pt x="7246" y="27325"/>
                  </a:cubicBezTo>
                  <a:cubicBezTo>
                    <a:pt x="7240" y="27321"/>
                    <a:pt x="7235" y="27320"/>
                    <a:pt x="7231" y="27320"/>
                  </a:cubicBezTo>
                  <a:close/>
                  <a:moveTo>
                    <a:pt x="12783" y="27359"/>
                  </a:moveTo>
                  <a:cubicBezTo>
                    <a:pt x="12779" y="27359"/>
                    <a:pt x="12777" y="27361"/>
                    <a:pt x="12774" y="27364"/>
                  </a:cubicBezTo>
                  <a:cubicBezTo>
                    <a:pt x="12768" y="27364"/>
                    <a:pt x="12761" y="27377"/>
                    <a:pt x="12761" y="27383"/>
                  </a:cubicBezTo>
                  <a:cubicBezTo>
                    <a:pt x="12761" y="27390"/>
                    <a:pt x="12755" y="27396"/>
                    <a:pt x="12742" y="27409"/>
                  </a:cubicBezTo>
                  <a:cubicBezTo>
                    <a:pt x="12735" y="27416"/>
                    <a:pt x="12735" y="27429"/>
                    <a:pt x="12729" y="27455"/>
                  </a:cubicBezTo>
                  <a:lnTo>
                    <a:pt x="12729" y="27533"/>
                  </a:lnTo>
                  <a:cubicBezTo>
                    <a:pt x="12729" y="27559"/>
                    <a:pt x="12735" y="27572"/>
                    <a:pt x="12748" y="27572"/>
                  </a:cubicBezTo>
                  <a:lnTo>
                    <a:pt x="12768" y="27578"/>
                  </a:lnTo>
                  <a:cubicBezTo>
                    <a:pt x="12781" y="27578"/>
                    <a:pt x="12794" y="27572"/>
                    <a:pt x="12800" y="27572"/>
                  </a:cubicBezTo>
                  <a:cubicBezTo>
                    <a:pt x="12807" y="27565"/>
                    <a:pt x="12807" y="27552"/>
                    <a:pt x="12807" y="27539"/>
                  </a:cubicBezTo>
                  <a:cubicBezTo>
                    <a:pt x="12820" y="27513"/>
                    <a:pt x="12820" y="27481"/>
                    <a:pt x="12807" y="27448"/>
                  </a:cubicBezTo>
                  <a:lnTo>
                    <a:pt x="12807" y="27429"/>
                  </a:lnTo>
                  <a:lnTo>
                    <a:pt x="12813" y="27416"/>
                  </a:lnTo>
                  <a:lnTo>
                    <a:pt x="12807" y="27396"/>
                  </a:lnTo>
                  <a:lnTo>
                    <a:pt x="12800" y="27370"/>
                  </a:lnTo>
                  <a:cubicBezTo>
                    <a:pt x="12793" y="27363"/>
                    <a:pt x="12787" y="27359"/>
                    <a:pt x="12783" y="27359"/>
                  </a:cubicBezTo>
                  <a:close/>
                  <a:moveTo>
                    <a:pt x="5512" y="27515"/>
                  </a:moveTo>
                  <a:cubicBezTo>
                    <a:pt x="5508" y="27515"/>
                    <a:pt x="5503" y="27517"/>
                    <a:pt x="5497" y="27520"/>
                  </a:cubicBezTo>
                  <a:cubicBezTo>
                    <a:pt x="5490" y="27520"/>
                    <a:pt x="5490" y="27533"/>
                    <a:pt x="5484" y="27546"/>
                  </a:cubicBezTo>
                  <a:lnTo>
                    <a:pt x="5464" y="27565"/>
                  </a:lnTo>
                  <a:lnTo>
                    <a:pt x="5458" y="27598"/>
                  </a:lnTo>
                  <a:cubicBezTo>
                    <a:pt x="5458" y="27630"/>
                    <a:pt x="5464" y="27669"/>
                    <a:pt x="5471" y="27715"/>
                  </a:cubicBezTo>
                  <a:lnTo>
                    <a:pt x="5523" y="27715"/>
                  </a:lnTo>
                  <a:lnTo>
                    <a:pt x="5529" y="27695"/>
                  </a:lnTo>
                  <a:cubicBezTo>
                    <a:pt x="5523" y="27689"/>
                    <a:pt x="5516" y="27676"/>
                    <a:pt x="5516" y="27663"/>
                  </a:cubicBezTo>
                  <a:lnTo>
                    <a:pt x="5523" y="27598"/>
                  </a:lnTo>
                  <a:lnTo>
                    <a:pt x="5536" y="27578"/>
                  </a:lnTo>
                  <a:cubicBezTo>
                    <a:pt x="5542" y="27572"/>
                    <a:pt x="5542" y="27559"/>
                    <a:pt x="5536" y="27546"/>
                  </a:cubicBezTo>
                  <a:lnTo>
                    <a:pt x="5523" y="27520"/>
                  </a:lnTo>
                  <a:cubicBezTo>
                    <a:pt x="5519" y="27517"/>
                    <a:pt x="5516" y="27515"/>
                    <a:pt x="5512" y="27515"/>
                  </a:cubicBezTo>
                  <a:close/>
                  <a:moveTo>
                    <a:pt x="12703" y="27721"/>
                  </a:moveTo>
                  <a:cubicBezTo>
                    <a:pt x="12690" y="27734"/>
                    <a:pt x="12657" y="27741"/>
                    <a:pt x="12618" y="27741"/>
                  </a:cubicBezTo>
                  <a:lnTo>
                    <a:pt x="12579" y="27760"/>
                  </a:lnTo>
                  <a:lnTo>
                    <a:pt x="12533" y="27773"/>
                  </a:lnTo>
                  <a:lnTo>
                    <a:pt x="12494" y="27793"/>
                  </a:lnTo>
                  <a:lnTo>
                    <a:pt x="12436" y="27819"/>
                  </a:lnTo>
                  <a:cubicBezTo>
                    <a:pt x="12410" y="27838"/>
                    <a:pt x="12403" y="27858"/>
                    <a:pt x="12416" y="27877"/>
                  </a:cubicBezTo>
                  <a:cubicBezTo>
                    <a:pt x="12420" y="27879"/>
                    <a:pt x="12425" y="27880"/>
                    <a:pt x="12430" y="27880"/>
                  </a:cubicBezTo>
                  <a:cubicBezTo>
                    <a:pt x="12441" y="27880"/>
                    <a:pt x="12457" y="27876"/>
                    <a:pt x="12475" y="27871"/>
                  </a:cubicBezTo>
                  <a:cubicBezTo>
                    <a:pt x="12481" y="27871"/>
                    <a:pt x="12481" y="27871"/>
                    <a:pt x="12481" y="27864"/>
                  </a:cubicBezTo>
                  <a:cubicBezTo>
                    <a:pt x="12488" y="27858"/>
                    <a:pt x="12488" y="27858"/>
                    <a:pt x="12488" y="27851"/>
                  </a:cubicBezTo>
                  <a:cubicBezTo>
                    <a:pt x="12493" y="27854"/>
                    <a:pt x="12498" y="27856"/>
                    <a:pt x="12502" y="27856"/>
                  </a:cubicBezTo>
                  <a:cubicBezTo>
                    <a:pt x="12507" y="27856"/>
                    <a:pt x="12513" y="27853"/>
                    <a:pt x="12520" y="27845"/>
                  </a:cubicBezTo>
                  <a:lnTo>
                    <a:pt x="12540" y="27812"/>
                  </a:lnTo>
                  <a:cubicBezTo>
                    <a:pt x="12546" y="27806"/>
                    <a:pt x="12559" y="27799"/>
                    <a:pt x="12586" y="27793"/>
                  </a:cubicBezTo>
                  <a:lnTo>
                    <a:pt x="12670" y="27767"/>
                  </a:lnTo>
                  <a:cubicBezTo>
                    <a:pt x="12696" y="27760"/>
                    <a:pt x="12709" y="27747"/>
                    <a:pt x="12709" y="27734"/>
                  </a:cubicBezTo>
                  <a:lnTo>
                    <a:pt x="12703" y="27721"/>
                  </a:lnTo>
                  <a:close/>
                  <a:moveTo>
                    <a:pt x="12234" y="27936"/>
                  </a:moveTo>
                  <a:lnTo>
                    <a:pt x="12163" y="27942"/>
                  </a:lnTo>
                  <a:lnTo>
                    <a:pt x="12143" y="27956"/>
                  </a:lnTo>
                  <a:lnTo>
                    <a:pt x="12091" y="27995"/>
                  </a:lnTo>
                  <a:cubicBezTo>
                    <a:pt x="12085" y="28001"/>
                    <a:pt x="12078" y="28014"/>
                    <a:pt x="12078" y="28021"/>
                  </a:cubicBezTo>
                  <a:cubicBezTo>
                    <a:pt x="12072" y="28027"/>
                    <a:pt x="12072" y="28034"/>
                    <a:pt x="12078" y="28040"/>
                  </a:cubicBezTo>
                  <a:cubicBezTo>
                    <a:pt x="12085" y="28047"/>
                    <a:pt x="12098" y="28047"/>
                    <a:pt x="12111" y="28047"/>
                  </a:cubicBezTo>
                  <a:lnTo>
                    <a:pt x="12117" y="28047"/>
                  </a:lnTo>
                  <a:lnTo>
                    <a:pt x="12137" y="28040"/>
                  </a:lnTo>
                  <a:lnTo>
                    <a:pt x="12156" y="28027"/>
                  </a:lnTo>
                  <a:lnTo>
                    <a:pt x="12182" y="28014"/>
                  </a:lnTo>
                  <a:cubicBezTo>
                    <a:pt x="12182" y="28008"/>
                    <a:pt x="12195" y="28008"/>
                    <a:pt x="12221" y="27995"/>
                  </a:cubicBezTo>
                  <a:cubicBezTo>
                    <a:pt x="12228" y="27995"/>
                    <a:pt x="12241" y="27995"/>
                    <a:pt x="12247" y="27982"/>
                  </a:cubicBezTo>
                  <a:lnTo>
                    <a:pt x="12260" y="27956"/>
                  </a:lnTo>
                  <a:cubicBezTo>
                    <a:pt x="12267" y="27949"/>
                    <a:pt x="12260" y="27942"/>
                    <a:pt x="12254" y="27942"/>
                  </a:cubicBezTo>
                  <a:lnTo>
                    <a:pt x="12234" y="27936"/>
                  </a:lnTo>
                  <a:close/>
                  <a:moveTo>
                    <a:pt x="7235" y="27842"/>
                  </a:moveTo>
                  <a:cubicBezTo>
                    <a:pt x="7226" y="27842"/>
                    <a:pt x="7218" y="27847"/>
                    <a:pt x="7214" y="27851"/>
                  </a:cubicBezTo>
                  <a:lnTo>
                    <a:pt x="7200" y="27884"/>
                  </a:lnTo>
                  <a:cubicBezTo>
                    <a:pt x="7194" y="27916"/>
                    <a:pt x="7187" y="27949"/>
                    <a:pt x="7187" y="27969"/>
                  </a:cubicBezTo>
                  <a:lnTo>
                    <a:pt x="7187" y="28027"/>
                  </a:lnTo>
                  <a:cubicBezTo>
                    <a:pt x="7181" y="28047"/>
                    <a:pt x="7181" y="28066"/>
                    <a:pt x="7187" y="28073"/>
                  </a:cubicBezTo>
                  <a:cubicBezTo>
                    <a:pt x="7192" y="28077"/>
                    <a:pt x="7197" y="28082"/>
                    <a:pt x="7204" y="28082"/>
                  </a:cubicBezTo>
                  <a:cubicBezTo>
                    <a:pt x="7206" y="28082"/>
                    <a:pt x="7210" y="28081"/>
                    <a:pt x="7214" y="28079"/>
                  </a:cubicBezTo>
                  <a:cubicBezTo>
                    <a:pt x="7227" y="28079"/>
                    <a:pt x="7240" y="28079"/>
                    <a:pt x="7246" y="28073"/>
                  </a:cubicBezTo>
                  <a:lnTo>
                    <a:pt x="7246" y="28066"/>
                  </a:lnTo>
                  <a:cubicBezTo>
                    <a:pt x="7259" y="28060"/>
                    <a:pt x="7266" y="28047"/>
                    <a:pt x="7266" y="28021"/>
                  </a:cubicBezTo>
                  <a:cubicBezTo>
                    <a:pt x="7272" y="27995"/>
                    <a:pt x="7272" y="27969"/>
                    <a:pt x="7266" y="27942"/>
                  </a:cubicBezTo>
                  <a:lnTo>
                    <a:pt x="7259" y="27897"/>
                  </a:lnTo>
                  <a:cubicBezTo>
                    <a:pt x="7259" y="27884"/>
                    <a:pt x="7259" y="27864"/>
                    <a:pt x="7272" y="27851"/>
                  </a:cubicBezTo>
                  <a:cubicBezTo>
                    <a:pt x="7266" y="27845"/>
                    <a:pt x="7253" y="27845"/>
                    <a:pt x="7246" y="27845"/>
                  </a:cubicBezTo>
                  <a:cubicBezTo>
                    <a:pt x="7242" y="27843"/>
                    <a:pt x="7238" y="27842"/>
                    <a:pt x="7235" y="27842"/>
                  </a:cubicBezTo>
                  <a:close/>
                  <a:moveTo>
                    <a:pt x="5490" y="27936"/>
                  </a:moveTo>
                  <a:cubicBezTo>
                    <a:pt x="5477" y="27936"/>
                    <a:pt x="5471" y="27942"/>
                    <a:pt x="5464" y="27956"/>
                  </a:cubicBezTo>
                  <a:lnTo>
                    <a:pt x="5445" y="27982"/>
                  </a:lnTo>
                  <a:cubicBezTo>
                    <a:pt x="5438" y="27995"/>
                    <a:pt x="5432" y="28021"/>
                    <a:pt x="5432" y="28047"/>
                  </a:cubicBezTo>
                  <a:lnTo>
                    <a:pt x="5438" y="28066"/>
                  </a:lnTo>
                  <a:lnTo>
                    <a:pt x="5458" y="28086"/>
                  </a:lnTo>
                  <a:cubicBezTo>
                    <a:pt x="5471" y="28090"/>
                    <a:pt x="5482" y="28095"/>
                    <a:pt x="5491" y="28095"/>
                  </a:cubicBezTo>
                  <a:cubicBezTo>
                    <a:pt x="5495" y="28095"/>
                    <a:pt x="5499" y="28094"/>
                    <a:pt x="5503" y="28092"/>
                  </a:cubicBezTo>
                  <a:lnTo>
                    <a:pt x="5516" y="28073"/>
                  </a:lnTo>
                  <a:cubicBezTo>
                    <a:pt x="5497" y="28053"/>
                    <a:pt x="5497" y="28034"/>
                    <a:pt x="5510" y="28014"/>
                  </a:cubicBezTo>
                  <a:cubicBezTo>
                    <a:pt x="5516" y="27995"/>
                    <a:pt x="5523" y="27982"/>
                    <a:pt x="5523" y="27975"/>
                  </a:cubicBezTo>
                  <a:cubicBezTo>
                    <a:pt x="5516" y="27962"/>
                    <a:pt x="5516" y="27956"/>
                    <a:pt x="5510" y="27949"/>
                  </a:cubicBezTo>
                  <a:cubicBezTo>
                    <a:pt x="5503" y="27936"/>
                    <a:pt x="5497" y="27936"/>
                    <a:pt x="5490" y="27936"/>
                  </a:cubicBezTo>
                  <a:close/>
                  <a:moveTo>
                    <a:pt x="14472" y="27982"/>
                  </a:moveTo>
                  <a:lnTo>
                    <a:pt x="14426" y="28014"/>
                  </a:lnTo>
                  <a:lnTo>
                    <a:pt x="14407" y="28014"/>
                  </a:lnTo>
                  <a:cubicBezTo>
                    <a:pt x="14400" y="28014"/>
                    <a:pt x="14394" y="28027"/>
                    <a:pt x="14387" y="28040"/>
                  </a:cubicBezTo>
                  <a:cubicBezTo>
                    <a:pt x="14374" y="28053"/>
                    <a:pt x="14361" y="28066"/>
                    <a:pt x="14348" y="28073"/>
                  </a:cubicBezTo>
                  <a:cubicBezTo>
                    <a:pt x="14348" y="28079"/>
                    <a:pt x="14354" y="28092"/>
                    <a:pt x="14361" y="28099"/>
                  </a:cubicBezTo>
                  <a:lnTo>
                    <a:pt x="14400" y="28099"/>
                  </a:lnTo>
                  <a:cubicBezTo>
                    <a:pt x="14420" y="28099"/>
                    <a:pt x="14439" y="28086"/>
                    <a:pt x="14452" y="28073"/>
                  </a:cubicBezTo>
                  <a:lnTo>
                    <a:pt x="14485" y="28034"/>
                  </a:lnTo>
                  <a:lnTo>
                    <a:pt x="14504" y="28008"/>
                  </a:lnTo>
                  <a:cubicBezTo>
                    <a:pt x="14498" y="27995"/>
                    <a:pt x="14485" y="27982"/>
                    <a:pt x="14472" y="27982"/>
                  </a:cubicBezTo>
                  <a:close/>
                  <a:moveTo>
                    <a:pt x="11727" y="28099"/>
                  </a:moveTo>
                  <a:lnTo>
                    <a:pt x="11708" y="28105"/>
                  </a:lnTo>
                  <a:cubicBezTo>
                    <a:pt x="11701" y="28112"/>
                    <a:pt x="11695" y="28118"/>
                    <a:pt x="11695" y="28125"/>
                  </a:cubicBezTo>
                  <a:lnTo>
                    <a:pt x="11688" y="28144"/>
                  </a:lnTo>
                  <a:lnTo>
                    <a:pt x="11695" y="28157"/>
                  </a:lnTo>
                  <a:cubicBezTo>
                    <a:pt x="11695" y="28170"/>
                    <a:pt x="11708" y="28170"/>
                    <a:pt x="11727" y="28170"/>
                  </a:cubicBezTo>
                  <a:lnTo>
                    <a:pt x="11779" y="28170"/>
                  </a:lnTo>
                  <a:lnTo>
                    <a:pt x="11779" y="28164"/>
                  </a:lnTo>
                  <a:lnTo>
                    <a:pt x="11805" y="28157"/>
                  </a:lnTo>
                  <a:cubicBezTo>
                    <a:pt x="11812" y="28151"/>
                    <a:pt x="11805" y="28144"/>
                    <a:pt x="11805" y="28144"/>
                  </a:cubicBezTo>
                  <a:lnTo>
                    <a:pt x="11760" y="28118"/>
                  </a:lnTo>
                  <a:cubicBezTo>
                    <a:pt x="11747" y="28105"/>
                    <a:pt x="11734" y="28099"/>
                    <a:pt x="11727" y="28099"/>
                  </a:cubicBezTo>
                  <a:close/>
                  <a:moveTo>
                    <a:pt x="14088" y="28144"/>
                  </a:moveTo>
                  <a:cubicBezTo>
                    <a:pt x="14068" y="28144"/>
                    <a:pt x="14042" y="28157"/>
                    <a:pt x="14023" y="28177"/>
                  </a:cubicBezTo>
                  <a:cubicBezTo>
                    <a:pt x="14029" y="28196"/>
                    <a:pt x="14029" y="28203"/>
                    <a:pt x="14029" y="28203"/>
                  </a:cubicBezTo>
                  <a:lnTo>
                    <a:pt x="14049" y="28209"/>
                  </a:lnTo>
                  <a:lnTo>
                    <a:pt x="14094" y="28209"/>
                  </a:lnTo>
                  <a:cubicBezTo>
                    <a:pt x="14101" y="28203"/>
                    <a:pt x="14107" y="28196"/>
                    <a:pt x="14127" y="28196"/>
                  </a:cubicBezTo>
                  <a:cubicBezTo>
                    <a:pt x="14140" y="28183"/>
                    <a:pt x="14146" y="28170"/>
                    <a:pt x="14146" y="28164"/>
                  </a:cubicBezTo>
                  <a:cubicBezTo>
                    <a:pt x="14146" y="28157"/>
                    <a:pt x="14133" y="28151"/>
                    <a:pt x="14127" y="28151"/>
                  </a:cubicBezTo>
                  <a:lnTo>
                    <a:pt x="14094" y="28144"/>
                  </a:lnTo>
                  <a:close/>
                  <a:moveTo>
                    <a:pt x="13880" y="28164"/>
                  </a:moveTo>
                  <a:cubicBezTo>
                    <a:pt x="13880" y="28170"/>
                    <a:pt x="13880" y="28170"/>
                    <a:pt x="13880" y="28170"/>
                  </a:cubicBezTo>
                  <a:lnTo>
                    <a:pt x="13873" y="28170"/>
                  </a:lnTo>
                  <a:lnTo>
                    <a:pt x="13854" y="28177"/>
                  </a:lnTo>
                  <a:cubicBezTo>
                    <a:pt x="13841" y="28196"/>
                    <a:pt x="13828" y="28209"/>
                    <a:pt x="13828" y="28216"/>
                  </a:cubicBezTo>
                  <a:cubicBezTo>
                    <a:pt x="13828" y="28229"/>
                    <a:pt x="13834" y="28235"/>
                    <a:pt x="13847" y="28242"/>
                  </a:cubicBezTo>
                  <a:lnTo>
                    <a:pt x="13886" y="28255"/>
                  </a:lnTo>
                  <a:lnTo>
                    <a:pt x="13906" y="28255"/>
                  </a:lnTo>
                  <a:cubicBezTo>
                    <a:pt x="13912" y="28255"/>
                    <a:pt x="13919" y="28248"/>
                    <a:pt x="13925" y="28242"/>
                  </a:cubicBezTo>
                  <a:cubicBezTo>
                    <a:pt x="13932" y="28235"/>
                    <a:pt x="13938" y="28222"/>
                    <a:pt x="13938" y="28216"/>
                  </a:cubicBezTo>
                  <a:lnTo>
                    <a:pt x="13938" y="28196"/>
                  </a:lnTo>
                  <a:cubicBezTo>
                    <a:pt x="13938" y="28183"/>
                    <a:pt x="13932" y="28177"/>
                    <a:pt x="13919" y="28170"/>
                  </a:cubicBezTo>
                  <a:lnTo>
                    <a:pt x="13880" y="28164"/>
                  </a:lnTo>
                  <a:close/>
                  <a:moveTo>
                    <a:pt x="7135" y="28235"/>
                  </a:moveTo>
                  <a:cubicBezTo>
                    <a:pt x="7129" y="28235"/>
                    <a:pt x="7122" y="28235"/>
                    <a:pt x="7116" y="28242"/>
                  </a:cubicBezTo>
                  <a:cubicBezTo>
                    <a:pt x="7103" y="28248"/>
                    <a:pt x="7096" y="28248"/>
                    <a:pt x="7096" y="28261"/>
                  </a:cubicBezTo>
                  <a:lnTo>
                    <a:pt x="7090" y="28274"/>
                  </a:lnTo>
                  <a:cubicBezTo>
                    <a:pt x="7090" y="28281"/>
                    <a:pt x="7090" y="28294"/>
                    <a:pt x="7077" y="28307"/>
                  </a:cubicBezTo>
                  <a:cubicBezTo>
                    <a:pt x="7070" y="28313"/>
                    <a:pt x="7070" y="28320"/>
                    <a:pt x="7083" y="28333"/>
                  </a:cubicBezTo>
                  <a:cubicBezTo>
                    <a:pt x="7077" y="28333"/>
                    <a:pt x="7077" y="28339"/>
                    <a:pt x="7077" y="28346"/>
                  </a:cubicBezTo>
                  <a:cubicBezTo>
                    <a:pt x="7077" y="28359"/>
                    <a:pt x="7077" y="28365"/>
                    <a:pt x="7083" y="28365"/>
                  </a:cubicBezTo>
                  <a:lnTo>
                    <a:pt x="7109" y="28352"/>
                  </a:lnTo>
                  <a:lnTo>
                    <a:pt x="7116" y="28339"/>
                  </a:lnTo>
                  <a:lnTo>
                    <a:pt x="7135" y="28326"/>
                  </a:lnTo>
                  <a:cubicBezTo>
                    <a:pt x="7142" y="28320"/>
                    <a:pt x="7142" y="28307"/>
                    <a:pt x="7142" y="28281"/>
                  </a:cubicBezTo>
                  <a:cubicBezTo>
                    <a:pt x="7142" y="28268"/>
                    <a:pt x="7148" y="28255"/>
                    <a:pt x="7155" y="28248"/>
                  </a:cubicBezTo>
                  <a:cubicBezTo>
                    <a:pt x="7155" y="28242"/>
                    <a:pt x="7148" y="28235"/>
                    <a:pt x="7135" y="28235"/>
                  </a:cubicBezTo>
                  <a:close/>
                  <a:moveTo>
                    <a:pt x="5490" y="28294"/>
                  </a:moveTo>
                  <a:lnTo>
                    <a:pt x="5464" y="28300"/>
                  </a:lnTo>
                  <a:lnTo>
                    <a:pt x="5458" y="28326"/>
                  </a:lnTo>
                  <a:cubicBezTo>
                    <a:pt x="5458" y="28346"/>
                    <a:pt x="5458" y="28365"/>
                    <a:pt x="5458" y="28385"/>
                  </a:cubicBezTo>
                  <a:cubicBezTo>
                    <a:pt x="5458" y="28424"/>
                    <a:pt x="5464" y="28450"/>
                    <a:pt x="5471" y="28469"/>
                  </a:cubicBezTo>
                  <a:lnTo>
                    <a:pt x="5503" y="28469"/>
                  </a:lnTo>
                  <a:cubicBezTo>
                    <a:pt x="5516" y="28437"/>
                    <a:pt x="5523" y="28404"/>
                    <a:pt x="5523" y="28372"/>
                  </a:cubicBezTo>
                  <a:cubicBezTo>
                    <a:pt x="5523" y="28352"/>
                    <a:pt x="5523" y="28333"/>
                    <a:pt x="5516" y="28313"/>
                  </a:cubicBezTo>
                  <a:cubicBezTo>
                    <a:pt x="5503" y="28300"/>
                    <a:pt x="5497" y="28294"/>
                    <a:pt x="5490" y="28294"/>
                  </a:cubicBezTo>
                  <a:close/>
                  <a:moveTo>
                    <a:pt x="13034" y="28443"/>
                  </a:moveTo>
                  <a:lnTo>
                    <a:pt x="13034" y="28450"/>
                  </a:lnTo>
                  <a:cubicBezTo>
                    <a:pt x="13034" y="28447"/>
                    <a:pt x="13033" y="28446"/>
                    <a:pt x="13031" y="28446"/>
                  </a:cubicBezTo>
                  <a:cubicBezTo>
                    <a:pt x="13029" y="28446"/>
                    <a:pt x="13025" y="28449"/>
                    <a:pt x="13021" y="28456"/>
                  </a:cubicBezTo>
                  <a:lnTo>
                    <a:pt x="13015" y="28469"/>
                  </a:lnTo>
                  <a:lnTo>
                    <a:pt x="13021" y="28495"/>
                  </a:lnTo>
                  <a:cubicBezTo>
                    <a:pt x="13034" y="28508"/>
                    <a:pt x="13041" y="28515"/>
                    <a:pt x="13034" y="28521"/>
                  </a:cubicBezTo>
                  <a:lnTo>
                    <a:pt x="13073" y="28528"/>
                  </a:lnTo>
                  <a:cubicBezTo>
                    <a:pt x="13080" y="28521"/>
                    <a:pt x="13086" y="28508"/>
                    <a:pt x="13093" y="28502"/>
                  </a:cubicBezTo>
                  <a:cubicBezTo>
                    <a:pt x="13086" y="28502"/>
                    <a:pt x="13086" y="28495"/>
                    <a:pt x="13080" y="28482"/>
                  </a:cubicBezTo>
                  <a:cubicBezTo>
                    <a:pt x="13080" y="28463"/>
                    <a:pt x="13080" y="28456"/>
                    <a:pt x="13080" y="28456"/>
                  </a:cubicBezTo>
                  <a:cubicBezTo>
                    <a:pt x="13067" y="28443"/>
                    <a:pt x="13054" y="28443"/>
                    <a:pt x="13034" y="28443"/>
                  </a:cubicBezTo>
                  <a:close/>
                  <a:moveTo>
                    <a:pt x="12872" y="28443"/>
                  </a:moveTo>
                  <a:cubicBezTo>
                    <a:pt x="12859" y="28443"/>
                    <a:pt x="12839" y="28456"/>
                    <a:pt x="12826" y="28469"/>
                  </a:cubicBezTo>
                  <a:cubicBezTo>
                    <a:pt x="12813" y="28482"/>
                    <a:pt x="12807" y="28489"/>
                    <a:pt x="12800" y="28489"/>
                  </a:cubicBezTo>
                  <a:lnTo>
                    <a:pt x="12787" y="28495"/>
                  </a:lnTo>
                  <a:cubicBezTo>
                    <a:pt x="12781" y="28502"/>
                    <a:pt x="12774" y="28508"/>
                    <a:pt x="12774" y="28521"/>
                  </a:cubicBezTo>
                  <a:cubicBezTo>
                    <a:pt x="12774" y="28534"/>
                    <a:pt x="12774" y="28541"/>
                    <a:pt x="12781" y="28547"/>
                  </a:cubicBezTo>
                  <a:cubicBezTo>
                    <a:pt x="12787" y="28554"/>
                    <a:pt x="12807" y="28560"/>
                    <a:pt x="12826" y="28560"/>
                  </a:cubicBezTo>
                  <a:lnTo>
                    <a:pt x="12846" y="28554"/>
                  </a:lnTo>
                  <a:cubicBezTo>
                    <a:pt x="12846" y="28554"/>
                    <a:pt x="12852" y="28547"/>
                    <a:pt x="12865" y="28541"/>
                  </a:cubicBezTo>
                  <a:lnTo>
                    <a:pt x="12898" y="28495"/>
                  </a:lnTo>
                  <a:lnTo>
                    <a:pt x="12904" y="28476"/>
                  </a:lnTo>
                  <a:cubicBezTo>
                    <a:pt x="12911" y="28469"/>
                    <a:pt x="12911" y="28463"/>
                    <a:pt x="12904" y="28456"/>
                  </a:cubicBezTo>
                  <a:cubicBezTo>
                    <a:pt x="12891" y="28443"/>
                    <a:pt x="12885" y="28443"/>
                    <a:pt x="12878" y="28443"/>
                  </a:cubicBezTo>
                  <a:close/>
                  <a:moveTo>
                    <a:pt x="6921" y="28508"/>
                  </a:moveTo>
                  <a:cubicBezTo>
                    <a:pt x="6908" y="28508"/>
                    <a:pt x="6895" y="28515"/>
                    <a:pt x="6882" y="28534"/>
                  </a:cubicBezTo>
                  <a:lnTo>
                    <a:pt x="6875" y="28547"/>
                  </a:lnTo>
                  <a:cubicBezTo>
                    <a:pt x="6875" y="28567"/>
                    <a:pt x="6875" y="28580"/>
                    <a:pt x="6882" y="28599"/>
                  </a:cubicBezTo>
                  <a:lnTo>
                    <a:pt x="6921" y="28599"/>
                  </a:lnTo>
                  <a:lnTo>
                    <a:pt x="6921" y="28593"/>
                  </a:lnTo>
                  <a:cubicBezTo>
                    <a:pt x="6927" y="28593"/>
                    <a:pt x="6934" y="28593"/>
                    <a:pt x="6940" y="28586"/>
                  </a:cubicBezTo>
                  <a:lnTo>
                    <a:pt x="6947" y="28580"/>
                  </a:lnTo>
                  <a:lnTo>
                    <a:pt x="6960" y="28554"/>
                  </a:lnTo>
                  <a:cubicBezTo>
                    <a:pt x="6966" y="28541"/>
                    <a:pt x="6966" y="28534"/>
                    <a:pt x="6960" y="28528"/>
                  </a:cubicBezTo>
                  <a:cubicBezTo>
                    <a:pt x="6960" y="28515"/>
                    <a:pt x="6947" y="28508"/>
                    <a:pt x="6927" y="28508"/>
                  </a:cubicBezTo>
                  <a:close/>
                  <a:moveTo>
                    <a:pt x="13792" y="28493"/>
                  </a:moveTo>
                  <a:cubicBezTo>
                    <a:pt x="13783" y="28493"/>
                    <a:pt x="13774" y="28500"/>
                    <a:pt x="13769" y="28515"/>
                  </a:cubicBezTo>
                  <a:cubicBezTo>
                    <a:pt x="13756" y="28534"/>
                    <a:pt x="13756" y="28560"/>
                    <a:pt x="13769" y="28586"/>
                  </a:cubicBezTo>
                  <a:lnTo>
                    <a:pt x="13795" y="28632"/>
                  </a:lnTo>
                  <a:cubicBezTo>
                    <a:pt x="13795" y="28645"/>
                    <a:pt x="13802" y="28658"/>
                    <a:pt x="13802" y="28677"/>
                  </a:cubicBezTo>
                  <a:cubicBezTo>
                    <a:pt x="13815" y="28697"/>
                    <a:pt x="13821" y="28703"/>
                    <a:pt x="13834" y="28703"/>
                  </a:cubicBezTo>
                  <a:lnTo>
                    <a:pt x="13847" y="28671"/>
                  </a:lnTo>
                  <a:cubicBezTo>
                    <a:pt x="13867" y="28645"/>
                    <a:pt x="13867" y="28619"/>
                    <a:pt x="13860" y="28606"/>
                  </a:cubicBezTo>
                  <a:lnTo>
                    <a:pt x="13841" y="28580"/>
                  </a:lnTo>
                  <a:cubicBezTo>
                    <a:pt x="13834" y="28567"/>
                    <a:pt x="13821" y="28547"/>
                    <a:pt x="13821" y="28534"/>
                  </a:cubicBezTo>
                  <a:cubicBezTo>
                    <a:pt x="13815" y="28508"/>
                    <a:pt x="13808" y="28495"/>
                    <a:pt x="13802" y="28495"/>
                  </a:cubicBezTo>
                  <a:cubicBezTo>
                    <a:pt x="13798" y="28494"/>
                    <a:pt x="13795" y="28493"/>
                    <a:pt x="13792" y="28493"/>
                  </a:cubicBezTo>
                  <a:close/>
                  <a:moveTo>
                    <a:pt x="5419" y="28612"/>
                  </a:moveTo>
                  <a:lnTo>
                    <a:pt x="5412" y="28625"/>
                  </a:lnTo>
                  <a:cubicBezTo>
                    <a:pt x="5412" y="28622"/>
                    <a:pt x="5410" y="28620"/>
                    <a:pt x="5408" y="28620"/>
                  </a:cubicBezTo>
                  <a:cubicBezTo>
                    <a:pt x="5405" y="28620"/>
                    <a:pt x="5402" y="28622"/>
                    <a:pt x="5399" y="28625"/>
                  </a:cubicBezTo>
                  <a:cubicBezTo>
                    <a:pt x="5392" y="28632"/>
                    <a:pt x="5386" y="28638"/>
                    <a:pt x="5379" y="28658"/>
                  </a:cubicBezTo>
                  <a:cubicBezTo>
                    <a:pt x="5379" y="28664"/>
                    <a:pt x="5373" y="28671"/>
                    <a:pt x="5366" y="28677"/>
                  </a:cubicBezTo>
                  <a:cubicBezTo>
                    <a:pt x="5360" y="28684"/>
                    <a:pt x="5366" y="28697"/>
                    <a:pt x="5379" y="28703"/>
                  </a:cubicBezTo>
                  <a:lnTo>
                    <a:pt x="5386" y="28710"/>
                  </a:lnTo>
                  <a:lnTo>
                    <a:pt x="5392" y="28710"/>
                  </a:lnTo>
                  <a:lnTo>
                    <a:pt x="5399" y="28703"/>
                  </a:lnTo>
                  <a:lnTo>
                    <a:pt x="5419" y="28703"/>
                  </a:lnTo>
                  <a:cubicBezTo>
                    <a:pt x="5438" y="28697"/>
                    <a:pt x="5451" y="28677"/>
                    <a:pt x="5451" y="28658"/>
                  </a:cubicBezTo>
                  <a:lnTo>
                    <a:pt x="5445" y="28632"/>
                  </a:lnTo>
                  <a:lnTo>
                    <a:pt x="5438" y="28625"/>
                  </a:lnTo>
                  <a:cubicBezTo>
                    <a:pt x="5432" y="28625"/>
                    <a:pt x="5425" y="28619"/>
                    <a:pt x="5419" y="28612"/>
                  </a:cubicBezTo>
                  <a:close/>
                  <a:moveTo>
                    <a:pt x="6739" y="28645"/>
                  </a:moveTo>
                  <a:cubicBezTo>
                    <a:pt x="6739" y="28651"/>
                    <a:pt x="6739" y="28658"/>
                    <a:pt x="6732" y="28658"/>
                  </a:cubicBezTo>
                  <a:cubicBezTo>
                    <a:pt x="6726" y="28658"/>
                    <a:pt x="6719" y="28664"/>
                    <a:pt x="6726" y="28664"/>
                  </a:cubicBezTo>
                  <a:cubicBezTo>
                    <a:pt x="6722" y="28666"/>
                    <a:pt x="6717" y="28667"/>
                    <a:pt x="6711" y="28667"/>
                  </a:cubicBezTo>
                  <a:cubicBezTo>
                    <a:pt x="6697" y="28667"/>
                    <a:pt x="6677" y="28662"/>
                    <a:pt x="6654" y="28658"/>
                  </a:cubicBezTo>
                  <a:lnTo>
                    <a:pt x="6602" y="28658"/>
                  </a:lnTo>
                  <a:cubicBezTo>
                    <a:pt x="6583" y="28658"/>
                    <a:pt x="6563" y="28658"/>
                    <a:pt x="6550" y="28664"/>
                  </a:cubicBezTo>
                  <a:cubicBezTo>
                    <a:pt x="6531" y="28684"/>
                    <a:pt x="6524" y="28697"/>
                    <a:pt x="6537" y="28710"/>
                  </a:cubicBezTo>
                  <a:cubicBezTo>
                    <a:pt x="6559" y="28713"/>
                    <a:pt x="6579" y="28714"/>
                    <a:pt x="6600" y="28714"/>
                  </a:cubicBezTo>
                  <a:cubicBezTo>
                    <a:pt x="6629" y="28714"/>
                    <a:pt x="6659" y="28711"/>
                    <a:pt x="6693" y="28703"/>
                  </a:cubicBezTo>
                  <a:lnTo>
                    <a:pt x="6758" y="28677"/>
                  </a:lnTo>
                  <a:lnTo>
                    <a:pt x="6810" y="28671"/>
                  </a:lnTo>
                  <a:lnTo>
                    <a:pt x="6804" y="28651"/>
                  </a:lnTo>
                  <a:lnTo>
                    <a:pt x="6739" y="28645"/>
                  </a:lnTo>
                  <a:close/>
                  <a:moveTo>
                    <a:pt x="12377" y="28606"/>
                  </a:moveTo>
                  <a:lnTo>
                    <a:pt x="12364" y="28612"/>
                  </a:lnTo>
                  <a:cubicBezTo>
                    <a:pt x="12358" y="28612"/>
                    <a:pt x="12345" y="28619"/>
                    <a:pt x="12325" y="28625"/>
                  </a:cubicBezTo>
                  <a:cubicBezTo>
                    <a:pt x="12299" y="28632"/>
                    <a:pt x="12273" y="28645"/>
                    <a:pt x="12234" y="28671"/>
                  </a:cubicBezTo>
                  <a:lnTo>
                    <a:pt x="12202" y="28697"/>
                  </a:lnTo>
                  <a:cubicBezTo>
                    <a:pt x="12195" y="28716"/>
                    <a:pt x="12195" y="28729"/>
                    <a:pt x="12202" y="28742"/>
                  </a:cubicBezTo>
                  <a:cubicBezTo>
                    <a:pt x="12208" y="28749"/>
                    <a:pt x="12221" y="28749"/>
                    <a:pt x="12234" y="28749"/>
                  </a:cubicBezTo>
                  <a:cubicBezTo>
                    <a:pt x="12260" y="28749"/>
                    <a:pt x="12280" y="28742"/>
                    <a:pt x="12293" y="28729"/>
                  </a:cubicBezTo>
                  <a:cubicBezTo>
                    <a:pt x="12299" y="28723"/>
                    <a:pt x="12312" y="28716"/>
                    <a:pt x="12319" y="28716"/>
                  </a:cubicBezTo>
                  <a:cubicBezTo>
                    <a:pt x="12332" y="28710"/>
                    <a:pt x="12351" y="28710"/>
                    <a:pt x="12358" y="28703"/>
                  </a:cubicBezTo>
                  <a:lnTo>
                    <a:pt x="12377" y="28684"/>
                  </a:lnTo>
                  <a:lnTo>
                    <a:pt x="12410" y="28625"/>
                  </a:lnTo>
                  <a:cubicBezTo>
                    <a:pt x="12403" y="28619"/>
                    <a:pt x="12390" y="28612"/>
                    <a:pt x="12377" y="28606"/>
                  </a:cubicBezTo>
                  <a:close/>
                  <a:moveTo>
                    <a:pt x="4981" y="28675"/>
                  </a:moveTo>
                  <a:cubicBezTo>
                    <a:pt x="4977" y="28675"/>
                    <a:pt x="4974" y="28675"/>
                    <a:pt x="4970" y="28677"/>
                  </a:cubicBezTo>
                  <a:lnTo>
                    <a:pt x="4970" y="28684"/>
                  </a:lnTo>
                  <a:lnTo>
                    <a:pt x="4950" y="28684"/>
                  </a:lnTo>
                  <a:cubicBezTo>
                    <a:pt x="4944" y="28703"/>
                    <a:pt x="4944" y="28716"/>
                    <a:pt x="4950" y="28729"/>
                  </a:cubicBezTo>
                  <a:cubicBezTo>
                    <a:pt x="4957" y="28742"/>
                    <a:pt x="4970" y="28749"/>
                    <a:pt x="4983" y="28749"/>
                  </a:cubicBezTo>
                  <a:cubicBezTo>
                    <a:pt x="5002" y="28762"/>
                    <a:pt x="5028" y="28768"/>
                    <a:pt x="5061" y="28768"/>
                  </a:cubicBezTo>
                  <a:cubicBezTo>
                    <a:pt x="5080" y="28768"/>
                    <a:pt x="5106" y="28768"/>
                    <a:pt x="5139" y="28762"/>
                  </a:cubicBezTo>
                  <a:cubicBezTo>
                    <a:pt x="5145" y="28742"/>
                    <a:pt x="5139" y="28723"/>
                    <a:pt x="5132" y="28716"/>
                  </a:cubicBezTo>
                  <a:lnTo>
                    <a:pt x="5119" y="28703"/>
                  </a:lnTo>
                  <a:cubicBezTo>
                    <a:pt x="5067" y="28703"/>
                    <a:pt x="5028" y="28697"/>
                    <a:pt x="5009" y="28684"/>
                  </a:cubicBezTo>
                  <a:cubicBezTo>
                    <a:pt x="5000" y="28679"/>
                    <a:pt x="4990" y="28675"/>
                    <a:pt x="4981" y="28675"/>
                  </a:cubicBezTo>
                  <a:close/>
                  <a:moveTo>
                    <a:pt x="11486" y="28723"/>
                  </a:moveTo>
                  <a:cubicBezTo>
                    <a:pt x="11499" y="28729"/>
                    <a:pt x="11499" y="28736"/>
                    <a:pt x="11480" y="28736"/>
                  </a:cubicBezTo>
                  <a:cubicBezTo>
                    <a:pt x="11467" y="28736"/>
                    <a:pt x="11454" y="28742"/>
                    <a:pt x="11441" y="28755"/>
                  </a:cubicBezTo>
                  <a:cubicBezTo>
                    <a:pt x="11447" y="28768"/>
                    <a:pt x="11460" y="28781"/>
                    <a:pt x="11486" y="28794"/>
                  </a:cubicBezTo>
                  <a:cubicBezTo>
                    <a:pt x="11506" y="28801"/>
                    <a:pt x="11545" y="28807"/>
                    <a:pt x="11590" y="28807"/>
                  </a:cubicBezTo>
                  <a:lnTo>
                    <a:pt x="11695" y="28801"/>
                  </a:lnTo>
                  <a:cubicBezTo>
                    <a:pt x="11714" y="28794"/>
                    <a:pt x="11727" y="28788"/>
                    <a:pt x="11734" y="28775"/>
                  </a:cubicBezTo>
                  <a:cubicBezTo>
                    <a:pt x="11721" y="28762"/>
                    <a:pt x="11695" y="28749"/>
                    <a:pt x="11655" y="28749"/>
                  </a:cubicBezTo>
                  <a:cubicBezTo>
                    <a:pt x="11616" y="28749"/>
                    <a:pt x="11577" y="28742"/>
                    <a:pt x="11545" y="28736"/>
                  </a:cubicBezTo>
                  <a:cubicBezTo>
                    <a:pt x="11506" y="28729"/>
                    <a:pt x="11493" y="28723"/>
                    <a:pt x="11486" y="28723"/>
                  </a:cubicBezTo>
                  <a:close/>
                  <a:moveTo>
                    <a:pt x="6244" y="28716"/>
                  </a:moveTo>
                  <a:lnTo>
                    <a:pt x="6238" y="28729"/>
                  </a:lnTo>
                  <a:cubicBezTo>
                    <a:pt x="6234" y="28728"/>
                    <a:pt x="6231" y="28727"/>
                    <a:pt x="6226" y="28727"/>
                  </a:cubicBezTo>
                  <a:cubicBezTo>
                    <a:pt x="6215" y="28727"/>
                    <a:pt x="6202" y="28733"/>
                    <a:pt x="6192" y="28742"/>
                  </a:cubicBezTo>
                  <a:lnTo>
                    <a:pt x="6186" y="28749"/>
                  </a:lnTo>
                  <a:lnTo>
                    <a:pt x="6179" y="28762"/>
                  </a:lnTo>
                  <a:cubicBezTo>
                    <a:pt x="6179" y="28775"/>
                    <a:pt x="6179" y="28788"/>
                    <a:pt x="6179" y="28794"/>
                  </a:cubicBezTo>
                  <a:cubicBezTo>
                    <a:pt x="6179" y="28814"/>
                    <a:pt x="6186" y="28820"/>
                    <a:pt x="6199" y="28827"/>
                  </a:cubicBezTo>
                  <a:lnTo>
                    <a:pt x="6218" y="28827"/>
                  </a:lnTo>
                  <a:cubicBezTo>
                    <a:pt x="6225" y="28830"/>
                    <a:pt x="6233" y="28832"/>
                    <a:pt x="6244" y="28832"/>
                  </a:cubicBezTo>
                  <a:cubicBezTo>
                    <a:pt x="6254" y="28832"/>
                    <a:pt x="6267" y="28830"/>
                    <a:pt x="6283" y="28827"/>
                  </a:cubicBezTo>
                  <a:cubicBezTo>
                    <a:pt x="6309" y="28807"/>
                    <a:pt x="6323" y="28788"/>
                    <a:pt x="6329" y="28775"/>
                  </a:cubicBezTo>
                  <a:cubicBezTo>
                    <a:pt x="6329" y="28768"/>
                    <a:pt x="6323" y="28762"/>
                    <a:pt x="6309" y="28749"/>
                  </a:cubicBezTo>
                  <a:lnTo>
                    <a:pt x="6244" y="28716"/>
                  </a:lnTo>
                  <a:close/>
                  <a:moveTo>
                    <a:pt x="13125" y="28742"/>
                  </a:moveTo>
                  <a:cubicBezTo>
                    <a:pt x="13119" y="28742"/>
                    <a:pt x="13119" y="28749"/>
                    <a:pt x="13112" y="28749"/>
                  </a:cubicBezTo>
                  <a:lnTo>
                    <a:pt x="13106" y="28762"/>
                  </a:lnTo>
                  <a:lnTo>
                    <a:pt x="13099" y="28788"/>
                  </a:lnTo>
                  <a:cubicBezTo>
                    <a:pt x="13093" y="28807"/>
                    <a:pt x="13093" y="28827"/>
                    <a:pt x="13099" y="28846"/>
                  </a:cubicBezTo>
                  <a:lnTo>
                    <a:pt x="13106" y="28866"/>
                  </a:lnTo>
                  <a:lnTo>
                    <a:pt x="13112" y="28899"/>
                  </a:lnTo>
                  <a:cubicBezTo>
                    <a:pt x="13119" y="28925"/>
                    <a:pt x="13119" y="28944"/>
                    <a:pt x="13125" y="28957"/>
                  </a:cubicBezTo>
                  <a:lnTo>
                    <a:pt x="13164" y="28957"/>
                  </a:lnTo>
                  <a:cubicBezTo>
                    <a:pt x="13177" y="28938"/>
                    <a:pt x="13184" y="28912"/>
                    <a:pt x="13184" y="28873"/>
                  </a:cubicBezTo>
                  <a:lnTo>
                    <a:pt x="13177" y="28840"/>
                  </a:lnTo>
                  <a:lnTo>
                    <a:pt x="13164" y="28814"/>
                  </a:lnTo>
                  <a:lnTo>
                    <a:pt x="13151" y="28775"/>
                  </a:lnTo>
                  <a:cubicBezTo>
                    <a:pt x="13151" y="28762"/>
                    <a:pt x="13151" y="28755"/>
                    <a:pt x="13145" y="28749"/>
                  </a:cubicBezTo>
                  <a:lnTo>
                    <a:pt x="13125" y="28742"/>
                  </a:lnTo>
                  <a:close/>
                  <a:moveTo>
                    <a:pt x="13912" y="28920"/>
                  </a:moveTo>
                  <a:cubicBezTo>
                    <a:pt x="13907" y="28920"/>
                    <a:pt x="13902" y="28921"/>
                    <a:pt x="13899" y="28925"/>
                  </a:cubicBezTo>
                  <a:cubicBezTo>
                    <a:pt x="13893" y="28925"/>
                    <a:pt x="13886" y="28938"/>
                    <a:pt x="13886" y="28957"/>
                  </a:cubicBezTo>
                  <a:cubicBezTo>
                    <a:pt x="13886" y="28977"/>
                    <a:pt x="13886" y="28990"/>
                    <a:pt x="13893" y="28996"/>
                  </a:cubicBezTo>
                  <a:lnTo>
                    <a:pt x="13938" y="29035"/>
                  </a:lnTo>
                  <a:cubicBezTo>
                    <a:pt x="13951" y="29042"/>
                    <a:pt x="13964" y="29042"/>
                    <a:pt x="13977" y="29048"/>
                  </a:cubicBezTo>
                  <a:cubicBezTo>
                    <a:pt x="13990" y="29029"/>
                    <a:pt x="13997" y="29022"/>
                    <a:pt x="14003" y="29009"/>
                  </a:cubicBezTo>
                  <a:lnTo>
                    <a:pt x="13971" y="28970"/>
                  </a:lnTo>
                  <a:lnTo>
                    <a:pt x="13945" y="28951"/>
                  </a:lnTo>
                  <a:cubicBezTo>
                    <a:pt x="13945" y="28951"/>
                    <a:pt x="13945" y="28944"/>
                    <a:pt x="13938" y="28938"/>
                  </a:cubicBezTo>
                  <a:lnTo>
                    <a:pt x="13925" y="28925"/>
                  </a:lnTo>
                  <a:cubicBezTo>
                    <a:pt x="13922" y="28921"/>
                    <a:pt x="13917" y="28920"/>
                    <a:pt x="13912" y="28920"/>
                  </a:cubicBezTo>
                  <a:close/>
                  <a:moveTo>
                    <a:pt x="10784" y="24788"/>
                  </a:moveTo>
                  <a:cubicBezTo>
                    <a:pt x="10777" y="25152"/>
                    <a:pt x="10777" y="25426"/>
                    <a:pt x="10777" y="25608"/>
                  </a:cubicBezTo>
                  <a:cubicBezTo>
                    <a:pt x="10784" y="25835"/>
                    <a:pt x="10797" y="26356"/>
                    <a:pt x="10823" y="27162"/>
                  </a:cubicBezTo>
                  <a:cubicBezTo>
                    <a:pt x="10856" y="27962"/>
                    <a:pt x="10895" y="28560"/>
                    <a:pt x="10947" y="28957"/>
                  </a:cubicBezTo>
                  <a:cubicBezTo>
                    <a:pt x="10960" y="29068"/>
                    <a:pt x="10979" y="29159"/>
                    <a:pt x="11005" y="29230"/>
                  </a:cubicBezTo>
                  <a:cubicBezTo>
                    <a:pt x="11025" y="29204"/>
                    <a:pt x="11031" y="29159"/>
                    <a:pt x="11025" y="29094"/>
                  </a:cubicBezTo>
                  <a:cubicBezTo>
                    <a:pt x="10908" y="27760"/>
                    <a:pt x="10836" y="26408"/>
                    <a:pt x="10817" y="25035"/>
                  </a:cubicBezTo>
                  <a:cubicBezTo>
                    <a:pt x="10817" y="24925"/>
                    <a:pt x="10804" y="24847"/>
                    <a:pt x="10784" y="24788"/>
                  </a:cubicBezTo>
                  <a:close/>
                  <a:moveTo>
                    <a:pt x="13210" y="29269"/>
                  </a:moveTo>
                  <a:lnTo>
                    <a:pt x="13210" y="29302"/>
                  </a:lnTo>
                  <a:cubicBezTo>
                    <a:pt x="13203" y="29308"/>
                    <a:pt x="13210" y="29321"/>
                    <a:pt x="13216" y="29334"/>
                  </a:cubicBezTo>
                  <a:cubicBezTo>
                    <a:pt x="13223" y="29354"/>
                    <a:pt x="13223" y="29367"/>
                    <a:pt x="13223" y="29373"/>
                  </a:cubicBezTo>
                  <a:lnTo>
                    <a:pt x="13236" y="29373"/>
                  </a:lnTo>
                  <a:cubicBezTo>
                    <a:pt x="13242" y="29360"/>
                    <a:pt x="13242" y="29347"/>
                    <a:pt x="13242" y="29334"/>
                  </a:cubicBezTo>
                  <a:lnTo>
                    <a:pt x="13242" y="29321"/>
                  </a:lnTo>
                  <a:lnTo>
                    <a:pt x="13236" y="29308"/>
                  </a:lnTo>
                  <a:cubicBezTo>
                    <a:pt x="13229" y="29302"/>
                    <a:pt x="13229" y="29289"/>
                    <a:pt x="13229" y="29269"/>
                  </a:cubicBezTo>
                  <a:close/>
                  <a:moveTo>
                    <a:pt x="6362" y="29302"/>
                  </a:moveTo>
                  <a:lnTo>
                    <a:pt x="6355" y="29308"/>
                  </a:lnTo>
                  <a:cubicBezTo>
                    <a:pt x="6329" y="29311"/>
                    <a:pt x="6300" y="29313"/>
                    <a:pt x="6269" y="29313"/>
                  </a:cubicBezTo>
                  <a:cubicBezTo>
                    <a:pt x="6238" y="29313"/>
                    <a:pt x="6205" y="29311"/>
                    <a:pt x="6173" y="29308"/>
                  </a:cubicBezTo>
                  <a:cubicBezTo>
                    <a:pt x="6167" y="29306"/>
                    <a:pt x="6162" y="29306"/>
                    <a:pt x="6157" y="29306"/>
                  </a:cubicBezTo>
                  <a:cubicBezTo>
                    <a:pt x="6146" y="29306"/>
                    <a:pt x="6138" y="29310"/>
                    <a:pt x="6134" y="29315"/>
                  </a:cubicBezTo>
                  <a:cubicBezTo>
                    <a:pt x="6121" y="29328"/>
                    <a:pt x="6121" y="29347"/>
                    <a:pt x="6134" y="29367"/>
                  </a:cubicBezTo>
                  <a:cubicBezTo>
                    <a:pt x="6153" y="29367"/>
                    <a:pt x="6173" y="29373"/>
                    <a:pt x="6186" y="29380"/>
                  </a:cubicBezTo>
                  <a:cubicBezTo>
                    <a:pt x="6205" y="29389"/>
                    <a:pt x="6217" y="29395"/>
                    <a:pt x="6225" y="29395"/>
                  </a:cubicBezTo>
                  <a:cubicBezTo>
                    <a:pt x="6228" y="29395"/>
                    <a:pt x="6230" y="29395"/>
                    <a:pt x="6231" y="29393"/>
                  </a:cubicBezTo>
                  <a:lnTo>
                    <a:pt x="6251" y="29386"/>
                  </a:lnTo>
                  <a:lnTo>
                    <a:pt x="6342" y="29373"/>
                  </a:lnTo>
                  <a:cubicBezTo>
                    <a:pt x="6368" y="29367"/>
                    <a:pt x="6394" y="29347"/>
                    <a:pt x="6414" y="29321"/>
                  </a:cubicBezTo>
                  <a:lnTo>
                    <a:pt x="6362" y="29302"/>
                  </a:lnTo>
                  <a:close/>
                  <a:moveTo>
                    <a:pt x="6654" y="29321"/>
                  </a:moveTo>
                  <a:lnTo>
                    <a:pt x="6635" y="29328"/>
                  </a:lnTo>
                  <a:cubicBezTo>
                    <a:pt x="6635" y="29328"/>
                    <a:pt x="6628" y="29328"/>
                    <a:pt x="6622" y="29334"/>
                  </a:cubicBezTo>
                  <a:lnTo>
                    <a:pt x="6622" y="29354"/>
                  </a:lnTo>
                  <a:cubicBezTo>
                    <a:pt x="6622" y="29367"/>
                    <a:pt x="6622" y="29380"/>
                    <a:pt x="6628" y="29386"/>
                  </a:cubicBezTo>
                  <a:cubicBezTo>
                    <a:pt x="6635" y="29386"/>
                    <a:pt x="6641" y="29393"/>
                    <a:pt x="6654" y="29393"/>
                  </a:cubicBezTo>
                  <a:cubicBezTo>
                    <a:pt x="6661" y="29393"/>
                    <a:pt x="6674" y="29406"/>
                    <a:pt x="6687" y="29412"/>
                  </a:cubicBezTo>
                  <a:cubicBezTo>
                    <a:pt x="6700" y="29412"/>
                    <a:pt x="6706" y="29419"/>
                    <a:pt x="6706" y="29419"/>
                  </a:cubicBezTo>
                  <a:cubicBezTo>
                    <a:pt x="6714" y="29424"/>
                    <a:pt x="6720" y="29426"/>
                    <a:pt x="6726" y="29426"/>
                  </a:cubicBezTo>
                  <a:cubicBezTo>
                    <a:pt x="6737" y="29426"/>
                    <a:pt x="6746" y="29420"/>
                    <a:pt x="6758" y="29412"/>
                  </a:cubicBezTo>
                  <a:lnTo>
                    <a:pt x="6765" y="29399"/>
                  </a:lnTo>
                  <a:lnTo>
                    <a:pt x="6758" y="29393"/>
                  </a:lnTo>
                  <a:cubicBezTo>
                    <a:pt x="6758" y="29380"/>
                    <a:pt x="6745" y="29367"/>
                    <a:pt x="6739" y="29354"/>
                  </a:cubicBezTo>
                  <a:lnTo>
                    <a:pt x="6693" y="29341"/>
                  </a:lnTo>
                  <a:cubicBezTo>
                    <a:pt x="6667" y="29328"/>
                    <a:pt x="6654" y="29321"/>
                    <a:pt x="6654" y="29321"/>
                  </a:cubicBezTo>
                  <a:close/>
                  <a:moveTo>
                    <a:pt x="4820" y="29386"/>
                  </a:moveTo>
                  <a:lnTo>
                    <a:pt x="4820" y="29393"/>
                  </a:lnTo>
                  <a:cubicBezTo>
                    <a:pt x="4814" y="29393"/>
                    <a:pt x="4801" y="29393"/>
                    <a:pt x="4794" y="29399"/>
                  </a:cubicBezTo>
                  <a:cubicBezTo>
                    <a:pt x="4788" y="29406"/>
                    <a:pt x="4788" y="29419"/>
                    <a:pt x="4794" y="29432"/>
                  </a:cubicBezTo>
                  <a:cubicBezTo>
                    <a:pt x="4794" y="29445"/>
                    <a:pt x="4801" y="29451"/>
                    <a:pt x="4807" y="29458"/>
                  </a:cubicBezTo>
                  <a:lnTo>
                    <a:pt x="4820" y="29458"/>
                  </a:lnTo>
                  <a:lnTo>
                    <a:pt x="4911" y="29464"/>
                  </a:lnTo>
                  <a:lnTo>
                    <a:pt x="4931" y="29451"/>
                  </a:lnTo>
                  <a:lnTo>
                    <a:pt x="4989" y="29438"/>
                  </a:lnTo>
                  <a:cubicBezTo>
                    <a:pt x="4996" y="29432"/>
                    <a:pt x="4996" y="29425"/>
                    <a:pt x="4996" y="29412"/>
                  </a:cubicBezTo>
                  <a:cubicBezTo>
                    <a:pt x="4996" y="29406"/>
                    <a:pt x="4989" y="29393"/>
                    <a:pt x="4970" y="29393"/>
                  </a:cubicBezTo>
                  <a:lnTo>
                    <a:pt x="4937" y="29386"/>
                  </a:lnTo>
                  <a:lnTo>
                    <a:pt x="4911" y="29393"/>
                  </a:lnTo>
                  <a:cubicBezTo>
                    <a:pt x="4892" y="29399"/>
                    <a:pt x="4872" y="29406"/>
                    <a:pt x="4853" y="29406"/>
                  </a:cubicBezTo>
                  <a:cubicBezTo>
                    <a:pt x="4846" y="29393"/>
                    <a:pt x="4840" y="29386"/>
                    <a:pt x="4820" y="29386"/>
                  </a:cubicBezTo>
                  <a:close/>
                  <a:moveTo>
                    <a:pt x="5197" y="29399"/>
                  </a:moveTo>
                  <a:lnTo>
                    <a:pt x="5191" y="29406"/>
                  </a:lnTo>
                  <a:cubicBezTo>
                    <a:pt x="5178" y="29419"/>
                    <a:pt x="5171" y="29425"/>
                    <a:pt x="5171" y="29432"/>
                  </a:cubicBezTo>
                  <a:cubicBezTo>
                    <a:pt x="5165" y="29445"/>
                    <a:pt x="5171" y="29451"/>
                    <a:pt x="5184" y="29464"/>
                  </a:cubicBezTo>
                  <a:lnTo>
                    <a:pt x="5262" y="29464"/>
                  </a:lnTo>
                  <a:lnTo>
                    <a:pt x="5295" y="29451"/>
                  </a:lnTo>
                  <a:cubicBezTo>
                    <a:pt x="5301" y="29445"/>
                    <a:pt x="5308" y="29438"/>
                    <a:pt x="5301" y="29425"/>
                  </a:cubicBezTo>
                  <a:cubicBezTo>
                    <a:pt x="5295" y="29425"/>
                    <a:pt x="5288" y="29419"/>
                    <a:pt x="5275" y="29412"/>
                  </a:cubicBezTo>
                  <a:lnTo>
                    <a:pt x="5197" y="29399"/>
                  </a:lnTo>
                  <a:close/>
                  <a:moveTo>
                    <a:pt x="14055" y="29276"/>
                  </a:moveTo>
                  <a:cubicBezTo>
                    <a:pt x="14049" y="29276"/>
                    <a:pt x="14042" y="29282"/>
                    <a:pt x="14036" y="29302"/>
                  </a:cubicBezTo>
                  <a:lnTo>
                    <a:pt x="14023" y="29341"/>
                  </a:lnTo>
                  <a:cubicBezTo>
                    <a:pt x="14023" y="29354"/>
                    <a:pt x="14023" y="29360"/>
                    <a:pt x="14023" y="29367"/>
                  </a:cubicBezTo>
                  <a:lnTo>
                    <a:pt x="14036" y="29380"/>
                  </a:lnTo>
                  <a:cubicBezTo>
                    <a:pt x="14042" y="29386"/>
                    <a:pt x="14042" y="29393"/>
                    <a:pt x="14042" y="29406"/>
                  </a:cubicBezTo>
                  <a:cubicBezTo>
                    <a:pt x="14042" y="29419"/>
                    <a:pt x="14049" y="29432"/>
                    <a:pt x="14062" y="29445"/>
                  </a:cubicBezTo>
                  <a:cubicBezTo>
                    <a:pt x="14062" y="29458"/>
                    <a:pt x="14068" y="29477"/>
                    <a:pt x="14068" y="29497"/>
                  </a:cubicBezTo>
                  <a:cubicBezTo>
                    <a:pt x="14068" y="29510"/>
                    <a:pt x="14081" y="29516"/>
                    <a:pt x="14088" y="29523"/>
                  </a:cubicBezTo>
                  <a:cubicBezTo>
                    <a:pt x="14095" y="29530"/>
                    <a:pt x="14103" y="29534"/>
                    <a:pt x="14111" y="29534"/>
                  </a:cubicBezTo>
                  <a:cubicBezTo>
                    <a:pt x="14116" y="29534"/>
                    <a:pt x="14121" y="29532"/>
                    <a:pt x="14127" y="29529"/>
                  </a:cubicBezTo>
                  <a:cubicBezTo>
                    <a:pt x="14133" y="29523"/>
                    <a:pt x="14133" y="29503"/>
                    <a:pt x="14133" y="29477"/>
                  </a:cubicBezTo>
                  <a:lnTo>
                    <a:pt x="14133" y="29425"/>
                  </a:lnTo>
                  <a:cubicBezTo>
                    <a:pt x="14127" y="29393"/>
                    <a:pt x="14120" y="29367"/>
                    <a:pt x="14101" y="29347"/>
                  </a:cubicBezTo>
                  <a:cubicBezTo>
                    <a:pt x="14088" y="29328"/>
                    <a:pt x="14081" y="29315"/>
                    <a:pt x="14081" y="29315"/>
                  </a:cubicBezTo>
                  <a:cubicBezTo>
                    <a:pt x="14081" y="29302"/>
                    <a:pt x="14075" y="29295"/>
                    <a:pt x="14075" y="29289"/>
                  </a:cubicBezTo>
                  <a:cubicBezTo>
                    <a:pt x="14068" y="29282"/>
                    <a:pt x="14062" y="29276"/>
                    <a:pt x="14055" y="29276"/>
                  </a:cubicBezTo>
                  <a:close/>
                  <a:moveTo>
                    <a:pt x="6810" y="29516"/>
                  </a:moveTo>
                  <a:cubicBezTo>
                    <a:pt x="6810" y="29516"/>
                    <a:pt x="6810" y="29516"/>
                    <a:pt x="6810" y="29523"/>
                  </a:cubicBezTo>
                  <a:lnTo>
                    <a:pt x="6797" y="29523"/>
                  </a:lnTo>
                  <a:cubicBezTo>
                    <a:pt x="6791" y="29523"/>
                    <a:pt x="6791" y="29529"/>
                    <a:pt x="6791" y="29536"/>
                  </a:cubicBezTo>
                  <a:cubicBezTo>
                    <a:pt x="6771" y="29581"/>
                    <a:pt x="6765" y="29646"/>
                    <a:pt x="6765" y="29718"/>
                  </a:cubicBezTo>
                  <a:cubicBezTo>
                    <a:pt x="6765" y="29737"/>
                    <a:pt x="6771" y="29757"/>
                    <a:pt x="6778" y="29770"/>
                  </a:cubicBezTo>
                  <a:cubicBezTo>
                    <a:pt x="6788" y="29786"/>
                    <a:pt x="6799" y="29798"/>
                    <a:pt x="6813" y="29798"/>
                  </a:cubicBezTo>
                  <a:cubicBezTo>
                    <a:pt x="6817" y="29798"/>
                    <a:pt x="6820" y="29797"/>
                    <a:pt x="6823" y="29796"/>
                  </a:cubicBezTo>
                  <a:cubicBezTo>
                    <a:pt x="6836" y="29783"/>
                    <a:pt x="6849" y="29770"/>
                    <a:pt x="6856" y="29750"/>
                  </a:cubicBezTo>
                  <a:lnTo>
                    <a:pt x="6856" y="29698"/>
                  </a:lnTo>
                  <a:cubicBezTo>
                    <a:pt x="6849" y="29614"/>
                    <a:pt x="6843" y="29562"/>
                    <a:pt x="6843" y="29549"/>
                  </a:cubicBezTo>
                  <a:cubicBezTo>
                    <a:pt x="6836" y="29529"/>
                    <a:pt x="6823" y="29516"/>
                    <a:pt x="6810" y="29516"/>
                  </a:cubicBezTo>
                  <a:close/>
                  <a:moveTo>
                    <a:pt x="13275" y="29640"/>
                  </a:moveTo>
                  <a:cubicBezTo>
                    <a:pt x="13268" y="29640"/>
                    <a:pt x="13262" y="29646"/>
                    <a:pt x="13249" y="29666"/>
                  </a:cubicBezTo>
                  <a:lnTo>
                    <a:pt x="13236" y="29692"/>
                  </a:lnTo>
                  <a:cubicBezTo>
                    <a:pt x="13229" y="29698"/>
                    <a:pt x="13229" y="29705"/>
                    <a:pt x="13229" y="29724"/>
                  </a:cubicBezTo>
                  <a:cubicBezTo>
                    <a:pt x="13229" y="29744"/>
                    <a:pt x="13229" y="29770"/>
                    <a:pt x="13236" y="29790"/>
                  </a:cubicBezTo>
                  <a:cubicBezTo>
                    <a:pt x="13236" y="29803"/>
                    <a:pt x="13242" y="29809"/>
                    <a:pt x="13249" y="29809"/>
                  </a:cubicBezTo>
                  <a:cubicBezTo>
                    <a:pt x="13255" y="29822"/>
                    <a:pt x="13268" y="29829"/>
                    <a:pt x="13288" y="29829"/>
                  </a:cubicBezTo>
                  <a:cubicBezTo>
                    <a:pt x="13327" y="29770"/>
                    <a:pt x="13327" y="29711"/>
                    <a:pt x="13294" y="29653"/>
                  </a:cubicBezTo>
                  <a:cubicBezTo>
                    <a:pt x="13281" y="29646"/>
                    <a:pt x="13275" y="29640"/>
                    <a:pt x="13275" y="29640"/>
                  </a:cubicBezTo>
                  <a:close/>
                  <a:moveTo>
                    <a:pt x="5334" y="29516"/>
                  </a:moveTo>
                  <a:cubicBezTo>
                    <a:pt x="5334" y="29529"/>
                    <a:pt x="5321" y="29575"/>
                    <a:pt x="5308" y="29640"/>
                  </a:cubicBezTo>
                  <a:lnTo>
                    <a:pt x="5295" y="29692"/>
                  </a:lnTo>
                  <a:lnTo>
                    <a:pt x="5288" y="29750"/>
                  </a:lnTo>
                  <a:cubicBezTo>
                    <a:pt x="5288" y="29763"/>
                    <a:pt x="5295" y="29776"/>
                    <a:pt x="5301" y="29790"/>
                  </a:cubicBezTo>
                  <a:cubicBezTo>
                    <a:pt x="5301" y="29796"/>
                    <a:pt x="5308" y="29803"/>
                    <a:pt x="5321" y="29816"/>
                  </a:cubicBezTo>
                  <a:lnTo>
                    <a:pt x="5347" y="29835"/>
                  </a:lnTo>
                  <a:cubicBezTo>
                    <a:pt x="5366" y="29835"/>
                    <a:pt x="5373" y="29822"/>
                    <a:pt x="5373" y="29803"/>
                  </a:cubicBezTo>
                  <a:lnTo>
                    <a:pt x="5373" y="29757"/>
                  </a:lnTo>
                  <a:lnTo>
                    <a:pt x="5373" y="29718"/>
                  </a:lnTo>
                  <a:cubicBezTo>
                    <a:pt x="5366" y="29698"/>
                    <a:pt x="5366" y="29685"/>
                    <a:pt x="5360" y="29679"/>
                  </a:cubicBezTo>
                  <a:cubicBezTo>
                    <a:pt x="5366" y="29672"/>
                    <a:pt x="5379" y="29653"/>
                    <a:pt x="5379" y="29633"/>
                  </a:cubicBezTo>
                  <a:lnTo>
                    <a:pt x="5360" y="29516"/>
                  </a:lnTo>
                  <a:close/>
                  <a:moveTo>
                    <a:pt x="14192" y="29809"/>
                  </a:moveTo>
                  <a:lnTo>
                    <a:pt x="14179" y="29816"/>
                  </a:lnTo>
                  <a:cubicBezTo>
                    <a:pt x="14166" y="29822"/>
                    <a:pt x="14166" y="29829"/>
                    <a:pt x="14166" y="29842"/>
                  </a:cubicBezTo>
                  <a:lnTo>
                    <a:pt x="14166" y="29881"/>
                  </a:lnTo>
                  <a:cubicBezTo>
                    <a:pt x="14166" y="29887"/>
                    <a:pt x="14166" y="29894"/>
                    <a:pt x="14179" y="29907"/>
                  </a:cubicBezTo>
                  <a:lnTo>
                    <a:pt x="14198" y="29965"/>
                  </a:lnTo>
                  <a:lnTo>
                    <a:pt x="14211" y="29965"/>
                  </a:lnTo>
                  <a:cubicBezTo>
                    <a:pt x="14221" y="29968"/>
                    <a:pt x="14229" y="29970"/>
                    <a:pt x="14236" y="29970"/>
                  </a:cubicBezTo>
                  <a:cubicBezTo>
                    <a:pt x="14242" y="29970"/>
                    <a:pt x="14247" y="29968"/>
                    <a:pt x="14250" y="29965"/>
                  </a:cubicBezTo>
                  <a:cubicBezTo>
                    <a:pt x="14250" y="29952"/>
                    <a:pt x="14250" y="29933"/>
                    <a:pt x="14244" y="29907"/>
                  </a:cubicBezTo>
                  <a:lnTo>
                    <a:pt x="14231" y="29887"/>
                  </a:lnTo>
                  <a:lnTo>
                    <a:pt x="14224" y="29874"/>
                  </a:lnTo>
                  <a:cubicBezTo>
                    <a:pt x="14218" y="29868"/>
                    <a:pt x="14211" y="29855"/>
                    <a:pt x="14211" y="29855"/>
                  </a:cubicBezTo>
                  <a:lnTo>
                    <a:pt x="14205" y="29829"/>
                  </a:lnTo>
                  <a:lnTo>
                    <a:pt x="14192" y="29809"/>
                  </a:lnTo>
                  <a:close/>
                  <a:moveTo>
                    <a:pt x="14719" y="29913"/>
                  </a:moveTo>
                  <a:cubicBezTo>
                    <a:pt x="14719" y="29920"/>
                    <a:pt x="14719" y="29920"/>
                    <a:pt x="14712" y="29920"/>
                  </a:cubicBezTo>
                  <a:lnTo>
                    <a:pt x="14706" y="29926"/>
                  </a:lnTo>
                  <a:lnTo>
                    <a:pt x="14706" y="29933"/>
                  </a:lnTo>
                  <a:lnTo>
                    <a:pt x="14706" y="29952"/>
                  </a:lnTo>
                  <a:lnTo>
                    <a:pt x="14719" y="29965"/>
                  </a:lnTo>
                  <a:lnTo>
                    <a:pt x="14732" y="29972"/>
                  </a:lnTo>
                  <a:lnTo>
                    <a:pt x="14751" y="29972"/>
                  </a:lnTo>
                  <a:lnTo>
                    <a:pt x="14758" y="29965"/>
                  </a:lnTo>
                  <a:lnTo>
                    <a:pt x="14764" y="29959"/>
                  </a:lnTo>
                  <a:lnTo>
                    <a:pt x="14771" y="29933"/>
                  </a:lnTo>
                  <a:lnTo>
                    <a:pt x="14771" y="29926"/>
                  </a:lnTo>
                  <a:lnTo>
                    <a:pt x="14771" y="29920"/>
                  </a:lnTo>
                  <a:lnTo>
                    <a:pt x="14764" y="29913"/>
                  </a:lnTo>
                  <a:close/>
                  <a:moveTo>
                    <a:pt x="14589" y="29998"/>
                  </a:moveTo>
                  <a:cubicBezTo>
                    <a:pt x="14563" y="29998"/>
                    <a:pt x="14543" y="29998"/>
                    <a:pt x="14517" y="30004"/>
                  </a:cubicBezTo>
                  <a:lnTo>
                    <a:pt x="14491" y="30017"/>
                  </a:lnTo>
                  <a:cubicBezTo>
                    <a:pt x="14485" y="30030"/>
                    <a:pt x="14485" y="30037"/>
                    <a:pt x="14491" y="30043"/>
                  </a:cubicBezTo>
                  <a:lnTo>
                    <a:pt x="14511" y="30050"/>
                  </a:lnTo>
                  <a:lnTo>
                    <a:pt x="14543" y="30063"/>
                  </a:lnTo>
                  <a:cubicBezTo>
                    <a:pt x="14559" y="30066"/>
                    <a:pt x="14572" y="30068"/>
                    <a:pt x="14584" y="30068"/>
                  </a:cubicBezTo>
                  <a:cubicBezTo>
                    <a:pt x="14595" y="30068"/>
                    <a:pt x="14605" y="30066"/>
                    <a:pt x="14615" y="30063"/>
                  </a:cubicBezTo>
                  <a:cubicBezTo>
                    <a:pt x="14634" y="30056"/>
                    <a:pt x="14647" y="30050"/>
                    <a:pt x="14647" y="30030"/>
                  </a:cubicBezTo>
                  <a:cubicBezTo>
                    <a:pt x="14647" y="30017"/>
                    <a:pt x="14641" y="30011"/>
                    <a:pt x="14628" y="29998"/>
                  </a:cubicBezTo>
                  <a:close/>
                  <a:moveTo>
                    <a:pt x="5360" y="30121"/>
                  </a:moveTo>
                  <a:cubicBezTo>
                    <a:pt x="5347" y="30121"/>
                    <a:pt x="5347" y="30128"/>
                    <a:pt x="5340" y="30134"/>
                  </a:cubicBezTo>
                  <a:cubicBezTo>
                    <a:pt x="5327" y="30147"/>
                    <a:pt x="5321" y="30180"/>
                    <a:pt x="5321" y="30219"/>
                  </a:cubicBezTo>
                  <a:lnTo>
                    <a:pt x="5327" y="30232"/>
                  </a:lnTo>
                  <a:cubicBezTo>
                    <a:pt x="5334" y="30238"/>
                    <a:pt x="5340" y="30245"/>
                    <a:pt x="5360" y="30245"/>
                  </a:cubicBezTo>
                  <a:cubicBezTo>
                    <a:pt x="5360" y="30238"/>
                    <a:pt x="5360" y="30238"/>
                    <a:pt x="5360" y="30232"/>
                  </a:cubicBezTo>
                  <a:lnTo>
                    <a:pt x="5366" y="30225"/>
                  </a:lnTo>
                  <a:cubicBezTo>
                    <a:pt x="5366" y="30206"/>
                    <a:pt x="5373" y="30193"/>
                    <a:pt x="5373" y="30180"/>
                  </a:cubicBezTo>
                  <a:lnTo>
                    <a:pt x="5386" y="30154"/>
                  </a:lnTo>
                  <a:cubicBezTo>
                    <a:pt x="5386" y="30147"/>
                    <a:pt x="5386" y="30134"/>
                    <a:pt x="5373" y="30128"/>
                  </a:cubicBezTo>
                  <a:lnTo>
                    <a:pt x="5360" y="30121"/>
                  </a:lnTo>
                  <a:close/>
                  <a:moveTo>
                    <a:pt x="6766" y="30067"/>
                  </a:moveTo>
                  <a:cubicBezTo>
                    <a:pt x="6764" y="30067"/>
                    <a:pt x="6761" y="30068"/>
                    <a:pt x="6758" y="30069"/>
                  </a:cubicBezTo>
                  <a:lnTo>
                    <a:pt x="6752" y="30076"/>
                  </a:lnTo>
                  <a:lnTo>
                    <a:pt x="6745" y="30076"/>
                  </a:lnTo>
                  <a:cubicBezTo>
                    <a:pt x="6739" y="30076"/>
                    <a:pt x="6739" y="30082"/>
                    <a:pt x="6739" y="30089"/>
                  </a:cubicBezTo>
                  <a:lnTo>
                    <a:pt x="6732" y="30108"/>
                  </a:lnTo>
                  <a:lnTo>
                    <a:pt x="6713" y="30128"/>
                  </a:lnTo>
                  <a:cubicBezTo>
                    <a:pt x="6706" y="30134"/>
                    <a:pt x="6706" y="30147"/>
                    <a:pt x="6706" y="30160"/>
                  </a:cubicBezTo>
                  <a:lnTo>
                    <a:pt x="6706" y="30277"/>
                  </a:lnTo>
                  <a:lnTo>
                    <a:pt x="6713" y="30303"/>
                  </a:lnTo>
                  <a:cubicBezTo>
                    <a:pt x="6719" y="30316"/>
                    <a:pt x="6732" y="30316"/>
                    <a:pt x="6752" y="30316"/>
                  </a:cubicBezTo>
                  <a:lnTo>
                    <a:pt x="6771" y="30297"/>
                  </a:lnTo>
                  <a:cubicBezTo>
                    <a:pt x="6778" y="30284"/>
                    <a:pt x="6778" y="30258"/>
                    <a:pt x="6778" y="30232"/>
                  </a:cubicBezTo>
                  <a:cubicBezTo>
                    <a:pt x="6778" y="30206"/>
                    <a:pt x="6778" y="30180"/>
                    <a:pt x="6784" y="30167"/>
                  </a:cubicBezTo>
                  <a:lnTo>
                    <a:pt x="6791" y="30141"/>
                  </a:lnTo>
                  <a:cubicBezTo>
                    <a:pt x="6791" y="30128"/>
                    <a:pt x="6791" y="30108"/>
                    <a:pt x="6784" y="30095"/>
                  </a:cubicBezTo>
                  <a:cubicBezTo>
                    <a:pt x="6779" y="30075"/>
                    <a:pt x="6774" y="30067"/>
                    <a:pt x="6766" y="30067"/>
                  </a:cubicBezTo>
                  <a:close/>
                  <a:moveTo>
                    <a:pt x="13301" y="30219"/>
                  </a:moveTo>
                  <a:lnTo>
                    <a:pt x="13301" y="30225"/>
                  </a:lnTo>
                  <a:cubicBezTo>
                    <a:pt x="13288" y="30225"/>
                    <a:pt x="13281" y="30232"/>
                    <a:pt x="13275" y="30238"/>
                  </a:cubicBezTo>
                  <a:lnTo>
                    <a:pt x="13262" y="30349"/>
                  </a:lnTo>
                  <a:cubicBezTo>
                    <a:pt x="13262" y="30355"/>
                    <a:pt x="13268" y="30368"/>
                    <a:pt x="13275" y="30368"/>
                  </a:cubicBezTo>
                  <a:cubicBezTo>
                    <a:pt x="13275" y="30375"/>
                    <a:pt x="13281" y="30381"/>
                    <a:pt x="13294" y="30388"/>
                  </a:cubicBezTo>
                  <a:lnTo>
                    <a:pt x="13320" y="30388"/>
                  </a:lnTo>
                  <a:lnTo>
                    <a:pt x="13327" y="30381"/>
                  </a:lnTo>
                  <a:cubicBezTo>
                    <a:pt x="13340" y="30375"/>
                    <a:pt x="13340" y="30362"/>
                    <a:pt x="13340" y="30342"/>
                  </a:cubicBezTo>
                  <a:lnTo>
                    <a:pt x="13346" y="30297"/>
                  </a:lnTo>
                  <a:cubicBezTo>
                    <a:pt x="13346" y="30277"/>
                    <a:pt x="13340" y="30258"/>
                    <a:pt x="13340" y="30245"/>
                  </a:cubicBezTo>
                  <a:cubicBezTo>
                    <a:pt x="13327" y="30232"/>
                    <a:pt x="13314" y="30219"/>
                    <a:pt x="13301" y="30219"/>
                  </a:cubicBezTo>
                  <a:close/>
                  <a:moveTo>
                    <a:pt x="10033" y="18609"/>
                  </a:moveTo>
                  <a:cubicBezTo>
                    <a:pt x="10058" y="18609"/>
                    <a:pt x="10075" y="18668"/>
                    <a:pt x="10082" y="18786"/>
                  </a:cubicBezTo>
                  <a:cubicBezTo>
                    <a:pt x="10160" y="19742"/>
                    <a:pt x="10231" y="21595"/>
                    <a:pt x="10309" y="24359"/>
                  </a:cubicBezTo>
                  <a:cubicBezTo>
                    <a:pt x="10368" y="26635"/>
                    <a:pt x="10485" y="28456"/>
                    <a:pt x="10654" y="29822"/>
                  </a:cubicBezTo>
                  <a:cubicBezTo>
                    <a:pt x="10621" y="29816"/>
                    <a:pt x="10586" y="29812"/>
                    <a:pt x="10548" y="29812"/>
                  </a:cubicBezTo>
                  <a:cubicBezTo>
                    <a:pt x="10511" y="29812"/>
                    <a:pt x="10472" y="29816"/>
                    <a:pt x="10433" y="29822"/>
                  </a:cubicBezTo>
                  <a:cubicBezTo>
                    <a:pt x="10348" y="29835"/>
                    <a:pt x="10231" y="29868"/>
                    <a:pt x="10088" y="29926"/>
                  </a:cubicBezTo>
                  <a:lnTo>
                    <a:pt x="9978" y="29972"/>
                  </a:lnTo>
                  <a:lnTo>
                    <a:pt x="9978" y="29868"/>
                  </a:lnTo>
                  <a:cubicBezTo>
                    <a:pt x="9971" y="29165"/>
                    <a:pt x="9965" y="28638"/>
                    <a:pt x="9965" y="28287"/>
                  </a:cubicBezTo>
                  <a:cubicBezTo>
                    <a:pt x="9958" y="27656"/>
                    <a:pt x="9965" y="27123"/>
                    <a:pt x="9984" y="26694"/>
                  </a:cubicBezTo>
                  <a:cubicBezTo>
                    <a:pt x="10010" y="26219"/>
                    <a:pt x="10030" y="25861"/>
                    <a:pt x="10036" y="25627"/>
                  </a:cubicBezTo>
                  <a:cubicBezTo>
                    <a:pt x="10049" y="25211"/>
                    <a:pt x="10049" y="24853"/>
                    <a:pt x="10023" y="24548"/>
                  </a:cubicBezTo>
                  <a:cubicBezTo>
                    <a:pt x="10017" y="24535"/>
                    <a:pt x="10010" y="24522"/>
                    <a:pt x="10010" y="24522"/>
                  </a:cubicBezTo>
                  <a:cubicBezTo>
                    <a:pt x="10005" y="24519"/>
                    <a:pt x="10000" y="24517"/>
                    <a:pt x="9997" y="24517"/>
                  </a:cubicBezTo>
                  <a:cubicBezTo>
                    <a:pt x="9992" y="24517"/>
                    <a:pt x="9988" y="24521"/>
                    <a:pt x="9984" y="24528"/>
                  </a:cubicBezTo>
                  <a:cubicBezTo>
                    <a:pt x="9971" y="24541"/>
                    <a:pt x="9971" y="24554"/>
                    <a:pt x="9971" y="24567"/>
                  </a:cubicBezTo>
                  <a:lnTo>
                    <a:pt x="9873" y="26778"/>
                  </a:lnTo>
                  <a:cubicBezTo>
                    <a:pt x="9847" y="27500"/>
                    <a:pt x="9841" y="28580"/>
                    <a:pt x="9847" y="30017"/>
                  </a:cubicBezTo>
                  <a:lnTo>
                    <a:pt x="9457" y="30167"/>
                  </a:lnTo>
                  <a:cubicBezTo>
                    <a:pt x="9451" y="30173"/>
                    <a:pt x="9444" y="30173"/>
                    <a:pt x="9431" y="30180"/>
                  </a:cubicBezTo>
                  <a:cubicBezTo>
                    <a:pt x="9425" y="30147"/>
                    <a:pt x="9412" y="30115"/>
                    <a:pt x="9399" y="30076"/>
                  </a:cubicBezTo>
                  <a:cubicBezTo>
                    <a:pt x="9366" y="30024"/>
                    <a:pt x="9347" y="29978"/>
                    <a:pt x="9340" y="29952"/>
                  </a:cubicBezTo>
                  <a:cubicBezTo>
                    <a:pt x="9288" y="29848"/>
                    <a:pt x="9282" y="29757"/>
                    <a:pt x="9314" y="29685"/>
                  </a:cubicBezTo>
                  <a:cubicBezTo>
                    <a:pt x="9327" y="29646"/>
                    <a:pt x="9366" y="29601"/>
                    <a:pt x="9418" y="29549"/>
                  </a:cubicBezTo>
                  <a:cubicBezTo>
                    <a:pt x="9483" y="29497"/>
                    <a:pt x="9522" y="29451"/>
                    <a:pt x="9542" y="29419"/>
                  </a:cubicBezTo>
                  <a:cubicBezTo>
                    <a:pt x="9561" y="29373"/>
                    <a:pt x="9574" y="29321"/>
                    <a:pt x="9574" y="29256"/>
                  </a:cubicBezTo>
                  <a:cubicBezTo>
                    <a:pt x="9574" y="29230"/>
                    <a:pt x="9568" y="29172"/>
                    <a:pt x="9555" y="29087"/>
                  </a:cubicBezTo>
                  <a:cubicBezTo>
                    <a:pt x="9548" y="28983"/>
                    <a:pt x="9542" y="28853"/>
                    <a:pt x="9555" y="28697"/>
                  </a:cubicBezTo>
                  <a:cubicBezTo>
                    <a:pt x="9581" y="28112"/>
                    <a:pt x="9607" y="27676"/>
                    <a:pt x="9620" y="27390"/>
                  </a:cubicBezTo>
                  <a:cubicBezTo>
                    <a:pt x="9639" y="26869"/>
                    <a:pt x="9646" y="26434"/>
                    <a:pt x="9639" y="26076"/>
                  </a:cubicBezTo>
                  <a:cubicBezTo>
                    <a:pt x="9633" y="26030"/>
                    <a:pt x="9620" y="26011"/>
                    <a:pt x="9600" y="26011"/>
                  </a:cubicBezTo>
                  <a:cubicBezTo>
                    <a:pt x="9574" y="26011"/>
                    <a:pt x="9561" y="26030"/>
                    <a:pt x="9555" y="26076"/>
                  </a:cubicBezTo>
                  <a:cubicBezTo>
                    <a:pt x="9542" y="26245"/>
                    <a:pt x="9529" y="26414"/>
                    <a:pt x="9522" y="26590"/>
                  </a:cubicBezTo>
                  <a:lnTo>
                    <a:pt x="9457" y="28060"/>
                  </a:lnTo>
                  <a:cubicBezTo>
                    <a:pt x="9438" y="28528"/>
                    <a:pt x="9431" y="28892"/>
                    <a:pt x="9451" y="29152"/>
                  </a:cubicBezTo>
                  <a:cubicBezTo>
                    <a:pt x="9464" y="29302"/>
                    <a:pt x="9438" y="29399"/>
                    <a:pt x="9386" y="29445"/>
                  </a:cubicBezTo>
                  <a:cubicBezTo>
                    <a:pt x="9373" y="29458"/>
                    <a:pt x="9353" y="29471"/>
                    <a:pt x="9327" y="29490"/>
                  </a:cubicBezTo>
                  <a:cubicBezTo>
                    <a:pt x="9295" y="29503"/>
                    <a:pt x="9275" y="29523"/>
                    <a:pt x="9269" y="29536"/>
                  </a:cubicBezTo>
                  <a:cubicBezTo>
                    <a:pt x="9236" y="29568"/>
                    <a:pt x="9217" y="29620"/>
                    <a:pt x="9204" y="29698"/>
                  </a:cubicBezTo>
                  <a:cubicBezTo>
                    <a:pt x="9191" y="29868"/>
                    <a:pt x="9236" y="30017"/>
                    <a:pt x="9334" y="30154"/>
                  </a:cubicBezTo>
                  <a:cubicBezTo>
                    <a:pt x="9347" y="30173"/>
                    <a:pt x="9360" y="30186"/>
                    <a:pt x="9373" y="30199"/>
                  </a:cubicBezTo>
                  <a:cubicBezTo>
                    <a:pt x="9318" y="30216"/>
                    <a:pt x="9270" y="30225"/>
                    <a:pt x="9227" y="30225"/>
                  </a:cubicBezTo>
                  <a:cubicBezTo>
                    <a:pt x="9174" y="30225"/>
                    <a:pt x="9129" y="30212"/>
                    <a:pt x="9093" y="30186"/>
                  </a:cubicBezTo>
                  <a:cubicBezTo>
                    <a:pt x="9035" y="30147"/>
                    <a:pt x="8989" y="30056"/>
                    <a:pt x="8963" y="29920"/>
                  </a:cubicBezTo>
                  <a:lnTo>
                    <a:pt x="8833" y="29204"/>
                  </a:lnTo>
                  <a:cubicBezTo>
                    <a:pt x="8820" y="29139"/>
                    <a:pt x="8800" y="29100"/>
                    <a:pt x="8768" y="29087"/>
                  </a:cubicBezTo>
                  <a:cubicBezTo>
                    <a:pt x="8755" y="29081"/>
                    <a:pt x="8742" y="29077"/>
                    <a:pt x="8729" y="29077"/>
                  </a:cubicBezTo>
                  <a:cubicBezTo>
                    <a:pt x="8716" y="29077"/>
                    <a:pt x="8703" y="29081"/>
                    <a:pt x="8690" y="29087"/>
                  </a:cubicBezTo>
                  <a:cubicBezTo>
                    <a:pt x="8664" y="29100"/>
                    <a:pt x="8638" y="29120"/>
                    <a:pt x="8625" y="29146"/>
                  </a:cubicBezTo>
                  <a:cubicBezTo>
                    <a:pt x="8612" y="29185"/>
                    <a:pt x="8605" y="29243"/>
                    <a:pt x="8618" y="29321"/>
                  </a:cubicBezTo>
                  <a:lnTo>
                    <a:pt x="8722" y="30219"/>
                  </a:lnTo>
                  <a:cubicBezTo>
                    <a:pt x="8729" y="30303"/>
                    <a:pt x="8722" y="30362"/>
                    <a:pt x="8696" y="30388"/>
                  </a:cubicBezTo>
                  <a:cubicBezTo>
                    <a:pt x="8670" y="30427"/>
                    <a:pt x="8605" y="30440"/>
                    <a:pt x="8514" y="30440"/>
                  </a:cubicBezTo>
                  <a:cubicBezTo>
                    <a:pt x="8397" y="30433"/>
                    <a:pt x="8293" y="30427"/>
                    <a:pt x="8215" y="30427"/>
                  </a:cubicBezTo>
                  <a:cubicBezTo>
                    <a:pt x="8189" y="29887"/>
                    <a:pt x="8196" y="29341"/>
                    <a:pt x="8241" y="28788"/>
                  </a:cubicBezTo>
                  <a:cubicBezTo>
                    <a:pt x="8254" y="28554"/>
                    <a:pt x="8261" y="28411"/>
                    <a:pt x="8261" y="28346"/>
                  </a:cubicBezTo>
                  <a:cubicBezTo>
                    <a:pt x="8261" y="28268"/>
                    <a:pt x="8261" y="28170"/>
                    <a:pt x="8254" y="28047"/>
                  </a:cubicBezTo>
                  <a:cubicBezTo>
                    <a:pt x="8241" y="27890"/>
                    <a:pt x="8241" y="27793"/>
                    <a:pt x="8235" y="27754"/>
                  </a:cubicBezTo>
                  <a:cubicBezTo>
                    <a:pt x="8222" y="27468"/>
                    <a:pt x="8241" y="27084"/>
                    <a:pt x="8287" y="26609"/>
                  </a:cubicBezTo>
                  <a:cubicBezTo>
                    <a:pt x="8345" y="26050"/>
                    <a:pt x="8371" y="25666"/>
                    <a:pt x="8378" y="25465"/>
                  </a:cubicBezTo>
                  <a:cubicBezTo>
                    <a:pt x="8378" y="25439"/>
                    <a:pt x="8371" y="25426"/>
                    <a:pt x="8358" y="25419"/>
                  </a:cubicBezTo>
                  <a:cubicBezTo>
                    <a:pt x="8355" y="25418"/>
                    <a:pt x="8352" y="25418"/>
                    <a:pt x="8349" y="25418"/>
                  </a:cubicBezTo>
                  <a:cubicBezTo>
                    <a:pt x="8329" y="25418"/>
                    <a:pt x="8318" y="25438"/>
                    <a:pt x="8313" y="25478"/>
                  </a:cubicBezTo>
                  <a:lnTo>
                    <a:pt x="8241" y="26063"/>
                  </a:lnTo>
                  <a:cubicBezTo>
                    <a:pt x="8196" y="26466"/>
                    <a:pt x="8163" y="26765"/>
                    <a:pt x="8150" y="26967"/>
                  </a:cubicBezTo>
                  <a:cubicBezTo>
                    <a:pt x="8124" y="27299"/>
                    <a:pt x="8118" y="27598"/>
                    <a:pt x="8124" y="27864"/>
                  </a:cubicBezTo>
                  <a:cubicBezTo>
                    <a:pt x="8131" y="27975"/>
                    <a:pt x="8137" y="28138"/>
                    <a:pt x="8150" y="28352"/>
                  </a:cubicBezTo>
                  <a:cubicBezTo>
                    <a:pt x="8150" y="28521"/>
                    <a:pt x="8131" y="28768"/>
                    <a:pt x="8091" y="29107"/>
                  </a:cubicBezTo>
                  <a:cubicBezTo>
                    <a:pt x="8085" y="29263"/>
                    <a:pt x="8078" y="29497"/>
                    <a:pt x="8078" y="29809"/>
                  </a:cubicBezTo>
                  <a:lnTo>
                    <a:pt x="8078" y="30414"/>
                  </a:lnTo>
                  <a:cubicBezTo>
                    <a:pt x="7929" y="30394"/>
                    <a:pt x="7825" y="30355"/>
                    <a:pt x="7773" y="30297"/>
                  </a:cubicBezTo>
                  <a:cubicBezTo>
                    <a:pt x="7727" y="30251"/>
                    <a:pt x="7701" y="30193"/>
                    <a:pt x="7695" y="30121"/>
                  </a:cubicBezTo>
                  <a:cubicBezTo>
                    <a:pt x="7682" y="30069"/>
                    <a:pt x="7682" y="30004"/>
                    <a:pt x="7682" y="29913"/>
                  </a:cubicBezTo>
                  <a:cubicBezTo>
                    <a:pt x="7747" y="27396"/>
                    <a:pt x="7896" y="24840"/>
                    <a:pt x="8124" y="22252"/>
                  </a:cubicBezTo>
                  <a:cubicBezTo>
                    <a:pt x="8144" y="22044"/>
                    <a:pt x="8150" y="21888"/>
                    <a:pt x="8150" y="21784"/>
                  </a:cubicBezTo>
                  <a:cubicBezTo>
                    <a:pt x="8150" y="21693"/>
                    <a:pt x="8137" y="21608"/>
                    <a:pt x="8124" y="21530"/>
                  </a:cubicBezTo>
                  <a:cubicBezTo>
                    <a:pt x="8241" y="21348"/>
                    <a:pt x="8313" y="21192"/>
                    <a:pt x="8339" y="21049"/>
                  </a:cubicBezTo>
                  <a:cubicBezTo>
                    <a:pt x="8352" y="20958"/>
                    <a:pt x="8345" y="20893"/>
                    <a:pt x="8313" y="20847"/>
                  </a:cubicBezTo>
                  <a:cubicBezTo>
                    <a:pt x="8293" y="20821"/>
                    <a:pt x="8261" y="20802"/>
                    <a:pt x="8222" y="20789"/>
                  </a:cubicBezTo>
                  <a:lnTo>
                    <a:pt x="8254" y="20379"/>
                  </a:lnTo>
                  <a:cubicBezTo>
                    <a:pt x="8274" y="20216"/>
                    <a:pt x="8293" y="20093"/>
                    <a:pt x="8306" y="20008"/>
                  </a:cubicBezTo>
                  <a:cubicBezTo>
                    <a:pt x="8339" y="19878"/>
                    <a:pt x="8352" y="19787"/>
                    <a:pt x="8352" y="19722"/>
                  </a:cubicBezTo>
                  <a:cubicBezTo>
                    <a:pt x="8352" y="19605"/>
                    <a:pt x="8352" y="19520"/>
                    <a:pt x="8352" y="19468"/>
                  </a:cubicBezTo>
                  <a:cubicBezTo>
                    <a:pt x="8352" y="19423"/>
                    <a:pt x="8365" y="19364"/>
                    <a:pt x="8378" y="19286"/>
                  </a:cubicBezTo>
                  <a:cubicBezTo>
                    <a:pt x="8397" y="19195"/>
                    <a:pt x="8410" y="19137"/>
                    <a:pt x="8417" y="19111"/>
                  </a:cubicBezTo>
                  <a:cubicBezTo>
                    <a:pt x="8423" y="19046"/>
                    <a:pt x="8423" y="18968"/>
                    <a:pt x="8423" y="18870"/>
                  </a:cubicBezTo>
                  <a:lnTo>
                    <a:pt x="8417" y="18629"/>
                  </a:lnTo>
                  <a:lnTo>
                    <a:pt x="8417" y="18610"/>
                  </a:lnTo>
                  <a:cubicBezTo>
                    <a:pt x="8508" y="18629"/>
                    <a:pt x="8592" y="18649"/>
                    <a:pt x="8670" y="18668"/>
                  </a:cubicBezTo>
                  <a:cubicBezTo>
                    <a:pt x="8670" y="18675"/>
                    <a:pt x="8670" y="18688"/>
                    <a:pt x="8670" y="18694"/>
                  </a:cubicBezTo>
                  <a:cubicBezTo>
                    <a:pt x="8683" y="18883"/>
                    <a:pt x="8690" y="19111"/>
                    <a:pt x="8683" y="19377"/>
                  </a:cubicBezTo>
                  <a:cubicBezTo>
                    <a:pt x="8677" y="19553"/>
                    <a:pt x="8664" y="19826"/>
                    <a:pt x="8644" y="20184"/>
                  </a:cubicBezTo>
                  <a:cubicBezTo>
                    <a:pt x="8618" y="20847"/>
                    <a:pt x="8644" y="21387"/>
                    <a:pt x="8716" y="21803"/>
                  </a:cubicBezTo>
                  <a:cubicBezTo>
                    <a:pt x="8722" y="21829"/>
                    <a:pt x="8729" y="21842"/>
                    <a:pt x="8735" y="21855"/>
                  </a:cubicBezTo>
                  <a:cubicBezTo>
                    <a:pt x="8746" y="21866"/>
                    <a:pt x="8755" y="21871"/>
                    <a:pt x="8763" y="21871"/>
                  </a:cubicBezTo>
                  <a:cubicBezTo>
                    <a:pt x="8769" y="21871"/>
                    <a:pt x="8775" y="21868"/>
                    <a:pt x="8781" y="21862"/>
                  </a:cubicBezTo>
                  <a:cubicBezTo>
                    <a:pt x="8794" y="21849"/>
                    <a:pt x="8800" y="21836"/>
                    <a:pt x="8794" y="21816"/>
                  </a:cubicBezTo>
                  <a:cubicBezTo>
                    <a:pt x="8748" y="21237"/>
                    <a:pt x="8742" y="20665"/>
                    <a:pt x="8761" y="20093"/>
                  </a:cubicBezTo>
                  <a:cubicBezTo>
                    <a:pt x="8781" y="19787"/>
                    <a:pt x="8787" y="19559"/>
                    <a:pt x="8794" y="19410"/>
                  </a:cubicBezTo>
                  <a:cubicBezTo>
                    <a:pt x="8800" y="19143"/>
                    <a:pt x="8794" y="18916"/>
                    <a:pt x="8774" y="18727"/>
                  </a:cubicBezTo>
                  <a:cubicBezTo>
                    <a:pt x="8774" y="18707"/>
                    <a:pt x="8774" y="18694"/>
                    <a:pt x="8774" y="18681"/>
                  </a:cubicBezTo>
                  <a:cubicBezTo>
                    <a:pt x="8891" y="18696"/>
                    <a:pt x="9023" y="18703"/>
                    <a:pt x="9164" y="18703"/>
                  </a:cubicBezTo>
                  <a:cubicBezTo>
                    <a:pt x="9211" y="18703"/>
                    <a:pt x="9259" y="18703"/>
                    <a:pt x="9308" y="18701"/>
                  </a:cubicBezTo>
                  <a:lnTo>
                    <a:pt x="9308" y="18701"/>
                  </a:lnTo>
                  <a:lnTo>
                    <a:pt x="9249" y="20151"/>
                  </a:lnTo>
                  <a:cubicBezTo>
                    <a:pt x="9236" y="20633"/>
                    <a:pt x="9230" y="20964"/>
                    <a:pt x="9236" y="21159"/>
                  </a:cubicBezTo>
                  <a:cubicBezTo>
                    <a:pt x="9243" y="21257"/>
                    <a:pt x="9262" y="21484"/>
                    <a:pt x="9288" y="21842"/>
                  </a:cubicBezTo>
                  <a:cubicBezTo>
                    <a:pt x="9314" y="22115"/>
                    <a:pt x="9321" y="22343"/>
                    <a:pt x="9321" y="22512"/>
                  </a:cubicBezTo>
                  <a:cubicBezTo>
                    <a:pt x="9321" y="22623"/>
                    <a:pt x="9314" y="22785"/>
                    <a:pt x="9301" y="23006"/>
                  </a:cubicBezTo>
                  <a:cubicBezTo>
                    <a:pt x="9223" y="24229"/>
                    <a:pt x="9184" y="24931"/>
                    <a:pt x="9171" y="25100"/>
                  </a:cubicBezTo>
                  <a:cubicBezTo>
                    <a:pt x="9145" y="25894"/>
                    <a:pt x="9152" y="26596"/>
                    <a:pt x="9204" y="27195"/>
                  </a:cubicBezTo>
                  <a:cubicBezTo>
                    <a:pt x="9210" y="27227"/>
                    <a:pt x="9217" y="27247"/>
                    <a:pt x="9230" y="27266"/>
                  </a:cubicBezTo>
                  <a:cubicBezTo>
                    <a:pt x="9245" y="27286"/>
                    <a:pt x="9256" y="27294"/>
                    <a:pt x="9269" y="27294"/>
                  </a:cubicBezTo>
                  <a:cubicBezTo>
                    <a:pt x="9273" y="27294"/>
                    <a:pt x="9277" y="27294"/>
                    <a:pt x="9282" y="27292"/>
                  </a:cubicBezTo>
                  <a:cubicBezTo>
                    <a:pt x="9301" y="27201"/>
                    <a:pt x="9308" y="27104"/>
                    <a:pt x="9308" y="26986"/>
                  </a:cubicBezTo>
                  <a:cubicBezTo>
                    <a:pt x="9308" y="26928"/>
                    <a:pt x="9301" y="26830"/>
                    <a:pt x="9295" y="26681"/>
                  </a:cubicBezTo>
                  <a:cubicBezTo>
                    <a:pt x="9275" y="26200"/>
                    <a:pt x="9275" y="25660"/>
                    <a:pt x="9295" y="25068"/>
                  </a:cubicBezTo>
                  <a:cubicBezTo>
                    <a:pt x="9314" y="24658"/>
                    <a:pt x="9347" y="24118"/>
                    <a:pt x="9399" y="23449"/>
                  </a:cubicBezTo>
                  <a:cubicBezTo>
                    <a:pt x="9431" y="23058"/>
                    <a:pt x="9451" y="22759"/>
                    <a:pt x="9451" y="22564"/>
                  </a:cubicBezTo>
                  <a:cubicBezTo>
                    <a:pt x="9451" y="22375"/>
                    <a:pt x="9431" y="22109"/>
                    <a:pt x="9405" y="21777"/>
                  </a:cubicBezTo>
                  <a:cubicBezTo>
                    <a:pt x="9379" y="21406"/>
                    <a:pt x="9360" y="21146"/>
                    <a:pt x="9360" y="20984"/>
                  </a:cubicBezTo>
                  <a:cubicBezTo>
                    <a:pt x="9353" y="20815"/>
                    <a:pt x="9366" y="20424"/>
                    <a:pt x="9392" y="19813"/>
                  </a:cubicBezTo>
                  <a:cubicBezTo>
                    <a:pt x="9412" y="19358"/>
                    <a:pt x="9405" y="18987"/>
                    <a:pt x="9373" y="18694"/>
                  </a:cubicBezTo>
                  <a:cubicBezTo>
                    <a:pt x="9496" y="18694"/>
                    <a:pt x="9607" y="18681"/>
                    <a:pt x="9717" y="18668"/>
                  </a:cubicBezTo>
                  <a:cubicBezTo>
                    <a:pt x="9724" y="18727"/>
                    <a:pt x="9724" y="18805"/>
                    <a:pt x="9724" y="18896"/>
                  </a:cubicBezTo>
                  <a:cubicBezTo>
                    <a:pt x="9698" y="19449"/>
                    <a:pt x="9691" y="19930"/>
                    <a:pt x="9711" y="20346"/>
                  </a:cubicBezTo>
                  <a:cubicBezTo>
                    <a:pt x="9730" y="20860"/>
                    <a:pt x="9782" y="21335"/>
                    <a:pt x="9867" y="21771"/>
                  </a:cubicBezTo>
                  <a:cubicBezTo>
                    <a:pt x="9873" y="21829"/>
                    <a:pt x="9886" y="21875"/>
                    <a:pt x="9906" y="21907"/>
                  </a:cubicBezTo>
                  <a:cubicBezTo>
                    <a:pt x="9926" y="21816"/>
                    <a:pt x="9932" y="21712"/>
                    <a:pt x="9926" y="21595"/>
                  </a:cubicBezTo>
                  <a:cubicBezTo>
                    <a:pt x="9926" y="21537"/>
                    <a:pt x="9913" y="21432"/>
                    <a:pt x="9900" y="21276"/>
                  </a:cubicBezTo>
                  <a:cubicBezTo>
                    <a:pt x="9860" y="20945"/>
                    <a:pt x="9834" y="20574"/>
                    <a:pt x="9828" y="20164"/>
                  </a:cubicBezTo>
                  <a:cubicBezTo>
                    <a:pt x="9821" y="19898"/>
                    <a:pt x="9821" y="19527"/>
                    <a:pt x="9828" y="19052"/>
                  </a:cubicBezTo>
                  <a:lnTo>
                    <a:pt x="9834" y="18681"/>
                  </a:lnTo>
                  <a:lnTo>
                    <a:pt x="9834" y="18649"/>
                  </a:lnTo>
                  <a:cubicBezTo>
                    <a:pt x="9900" y="18636"/>
                    <a:pt x="9965" y="18623"/>
                    <a:pt x="10030" y="18610"/>
                  </a:cubicBezTo>
                  <a:cubicBezTo>
                    <a:pt x="10031" y="18610"/>
                    <a:pt x="10032" y="18609"/>
                    <a:pt x="10033" y="18609"/>
                  </a:cubicBezTo>
                  <a:close/>
                  <a:moveTo>
                    <a:pt x="6667" y="30492"/>
                  </a:moveTo>
                  <a:cubicBezTo>
                    <a:pt x="6641" y="30498"/>
                    <a:pt x="6628" y="30505"/>
                    <a:pt x="6622" y="30511"/>
                  </a:cubicBezTo>
                  <a:lnTo>
                    <a:pt x="6615" y="30531"/>
                  </a:lnTo>
                  <a:lnTo>
                    <a:pt x="6596" y="30557"/>
                  </a:lnTo>
                  <a:lnTo>
                    <a:pt x="6570" y="30576"/>
                  </a:lnTo>
                  <a:cubicBezTo>
                    <a:pt x="6563" y="30589"/>
                    <a:pt x="6557" y="30602"/>
                    <a:pt x="6563" y="30609"/>
                  </a:cubicBezTo>
                  <a:lnTo>
                    <a:pt x="6576" y="30622"/>
                  </a:lnTo>
                  <a:cubicBezTo>
                    <a:pt x="6586" y="30625"/>
                    <a:pt x="6594" y="30627"/>
                    <a:pt x="6601" y="30627"/>
                  </a:cubicBezTo>
                  <a:cubicBezTo>
                    <a:pt x="6609" y="30627"/>
                    <a:pt x="6615" y="30625"/>
                    <a:pt x="6622" y="30622"/>
                  </a:cubicBezTo>
                  <a:cubicBezTo>
                    <a:pt x="6641" y="30622"/>
                    <a:pt x="6654" y="30602"/>
                    <a:pt x="6674" y="30576"/>
                  </a:cubicBezTo>
                  <a:cubicBezTo>
                    <a:pt x="6693" y="30544"/>
                    <a:pt x="6706" y="30524"/>
                    <a:pt x="6719" y="30511"/>
                  </a:cubicBezTo>
                  <a:cubicBezTo>
                    <a:pt x="6719" y="30505"/>
                    <a:pt x="6706" y="30498"/>
                    <a:pt x="6693" y="30492"/>
                  </a:cubicBezTo>
                  <a:close/>
                  <a:moveTo>
                    <a:pt x="5327" y="30513"/>
                  </a:moveTo>
                  <a:cubicBezTo>
                    <a:pt x="5323" y="30513"/>
                    <a:pt x="5318" y="30515"/>
                    <a:pt x="5314" y="30518"/>
                  </a:cubicBezTo>
                  <a:cubicBezTo>
                    <a:pt x="5314" y="30531"/>
                    <a:pt x="5301" y="30557"/>
                    <a:pt x="5275" y="30583"/>
                  </a:cubicBezTo>
                  <a:lnTo>
                    <a:pt x="5275" y="30680"/>
                  </a:lnTo>
                  <a:cubicBezTo>
                    <a:pt x="5280" y="30700"/>
                    <a:pt x="5289" y="30709"/>
                    <a:pt x="5302" y="30709"/>
                  </a:cubicBezTo>
                  <a:cubicBezTo>
                    <a:pt x="5306" y="30709"/>
                    <a:pt x="5310" y="30708"/>
                    <a:pt x="5314" y="30706"/>
                  </a:cubicBezTo>
                  <a:cubicBezTo>
                    <a:pt x="5334" y="30693"/>
                    <a:pt x="5340" y="30667"/>
                    <a:pt x="5334" y="30628"/>
                  </a:cubicBezTo>
                  <a:lnTo>
                    <a:pt x="5334" y="30596"/>
                  </a:lnTo>
                  <a:lnTo>
                    <a:pt x="5353" y="30557"/>
                  </a:lnTo>
                  <a:lnTo>
                    <a:pt x="5347" y="30544"/>
                  </a:lnTo>
                  <a:cubicBezTo>
                    <a:pt x="5347" y="30531"/>
                    <a:pt x="5347" y="30524"/>
                    <a:pt x="5340" y="30518"/>
                  </a:cubicBezTo>
                  <a:cubicBezTo>
                    <a:pt x="5337" y="30515"/>
                    <a:pt x="5332" y="30513"/>
                    <a:pt x="5327" y="30513"/>
                  </a:cubicBezTo>
                  <a:close/>
                  <a:moveTo>
                    <a:pt x="13216" y="30609"/>
                  </a:moveTo>
                  <a:lnTo>
                    <a:pt x="13216" y="30615"/>
                  </a:lnTo>
                  <a:lnTo>
                    <a:pt x="13171" y="30628"/>
                  </a:lnTo>
                  <a:cubicBezTo>
                    <a:pt x="13158" y="30635"/>
                    <a:pt x="13151" y="30641"/>
                    <a:pt x="13151" y="30641"/>
                  </a:cubicBezTo>
                  <a:lnTo>
                    <a:pt x="13151" y="30654"/>
                  </a:lnTo>
                  <a:cubicBezTo>
                    <a:pt x="13145" y="30667"/>
                    <a:pt x="13138" y="30674"/>
                    <a:pt x="13125" y="30680"/>
                  </a:cubicBezTo>
                  <a:cubicBezTo>
                    <a:pt x="13125" y="30687"/>
                    <a:pt x="13125" y="30693"/>
                    <a:pt x="13132" y="30706"/>
                  </a:cubicBezTo>
                  <a:cubicBezTo>
                    <a:pt x="13138" y="30726"/>
                    <a:pt x="13138" y="30733"/>
                    <a:pt x="13132" y="30739"/>
                  </a:cubicBezTo>
                  <a:cubicBezTo>
                    <a:pt x="13158" y="30739"/>
                    <a:pt x="13177" y="30733"/>
                    <a:pt x="13190" y="30726"/>
                  </a:cubicBezTo>
                  <a:cubicBezTo>
                    <a:pt x="13210" y="30713"/>
                    <a:pt x="13216" y="30700"/>
                    <a:pt x="13216" y="30680"/>
                  </a:cubicBezTo>
                  <a:cubicBezTo>
                    <a:pt x="13229" y="30680"/>
                    <a:pt x="13242" y="30674"/>
                    <a:pt x="13242" y="30654"/>
                  </a:cubicBezTo>
                  <a:cubicBezTo>
                    <a:pt x="13249" y="30648"/>
                    <a:pt x="13249" y="30641"/>
                    <a:pt x="13249" y="30635"/>
                  </a:cubicBezTo>
                  <a:cubicBezTo>
                    <a:pt x="13249" y="30622"/>
                    <a:pt x="13236" y="30615"/>
                    <a:pt x="13216" y="30609"/>
                  </a:cubicBezTo>
                  <a:close/>
                  <a:moveTo>
                    <a:pt x="5793" y="30350"/>
                  </a:moveTo>
                  <a:cubicBezTo>
                    <a:pt x="5789" y="30350"/>
                    <a:pt x="5786" y="30352"/>
                    <a:pt x="5783" y="30355"/>
                  </a:cubicBezTo>
                  <a:cubicBezTo>
                    <a:pt x="5770" y="30362"/>
                    <a:pt x="5770" y="30375"/>
                    <a:pt x="5763" y="30381"/>
                  </a:cubicBezTo>
                  <a:cubicBezTo>
                    <a:pt x="5763" y="30394"/>
                    <a:pt x="5763" y="30420"/>
                    <a:pt x="5763" y="30446"/>
                  </a:cubicBezTo>
                  <a:cubicBezTo>
                    <a:pt x="5757" y="30453"/>
                    <a:pt x="5750" y="30466"/>
                    <a:pt x="5744" y="30485"/>
                  </a:cubicBezTo>
                  <a:lnTo>
                    <a:pt x="5744" y="30544"/>
                  </a:lnTo>
                  <a:cubicBezTo>
                    <a:pt x="5744" y="30557"/>
                    <a:pt x="5737" y="30576"/>
                    <a:pt x="5724" y="30602"/>
                  </a:cubicBezTo>
                  <a:cubicBezTo>
                    <a:pt x="5724" y="30628"/>
                    <a:pt x="5718" y="30667"/>
                    <a:pt x="5718" y="30720"/>
                  </a:cubicBezTo>
                  <a:cubicBezTo>
                    <a:pt x="5718" y="30746"/>
                    <a:pt x="5724" y="30765"/>
                    <a:pt x="5737" y="30772"/>
                  </a:cubicBezTo>
                  <a:cubicBezTo>
                    <a:pt x="5741" y="30779"/>
                    <a:pt x="5749" y="30782"/>
                    <a:pt x="5761" y="30782"/>
                  </a:cubicBezTo>
                  <a:cubicBezTo>
                    <a:pt x="5769" y="30782"/>
                    <a:pt x="5778" y="30781"/>
                    <a:pt x="5789" y="30778"/>
                  </a:cubicBezTo>
                  <a:cubicBezTo>
                    <a:pt x="5796" y="30765"/>
                    <a:pt x="5796" y="30746"/>
                    <a:pt x="5789" y="30706"/>
                  </a:cubicBezTo>
                  <a:cubicBezTo>
                    <a:pt x="5789" y="30674"/>
                    <a:pt x="5789" y="30654"/>
                    <a:pt x="5789" y="30635"/>
                  </a:cubicBezTo>
                  <a:lnTo>
                    <a:pt x="5809" y="30583"/>
                  </a:lnTo>
                  <a:lnTo>
                    <a:pt x="5809" y="30518"/>
                  </a:lnTo>
                  <a:lnTo>
                    <a:pt x="5822" y="30479"/>
                  </a:lnTo>
                  <a:cubicBezTo>
                    <a:pt x="5828" y="30459"/>
                    <a:pt x="5828" y="30427"/>
                    <a:pt x="5822" y="30381"/>
                  </a:cubicBezTo>
                  <a:cubicBezTo>
                    <a:pt x="5815" y="30368"/>
                    <a:pt x="5815" y="30355"/>
                    <a:pt x="5809" y="30355"/>
                  </a:cubicBezTo>
                  <a:cubicBezTo>
                    <a:pt x="5802" y="30352"/>
                    <a:pt x="5797" y="30350"/>
                    <a:pt x="5793" y="30350"/>
                  </a:cubicBezTo>
                  <a:close/>
                  <a:moveTo>
                    <a:pt x="6381" y="30701"/>
                  </a:moveTo>
                  <a:cubicBezTo>
                    <a:pt x="6375" y="30701"/>
                    <a:pt x="6368" y="30703"/>
                    <a:pt x="6362" y="30706"/>
                  </a:cubicBezTo>
                  <a:lnTo>
                    <a:pt x="6342" y="30713"/>
                  </a:lnTo>
                  <a:cubicBezTo>
                    <a:pt x="6324" y="30708"/>
                    <a:pt x="6312" y="30704"/>
                    <a:pt x="6302" y="30704"/>
                  </a:cubicBezTo>
                  <a:cubicBezTo>
                    <a:pt x="6298" y="30704"/>
                    <a:pt x="6294" y="30705"/>
                    <a:pt x="6290" y="30706"/>
                  </a:cubicBezTo>
                  <a:lnTo>
                    <a:pt x="6290" y="30713"/>
                  </a:lnTo>
                  <a:cubicBezTo>
                    <a:pt x="6288" y="30711"/>
                    <a:pt x="6286" y="30710"/>
                    <a:pt x="6284" y="30710"/>
                  </a:cubicBezTo>
                  <a:cubicBezTo>
                    <a:pt x="6277" y="30710"/>
                    <a:pt x="6269" y="30716"/>
                    <a:pt x="6264" y="30726"/>
                  </a:cubicBezTo>
                  <a:cubicBezTo>
                    <a:pt x="6244" y="30739"/>
                    <a:pt x="6238" y="30746"/>
                    <a:pt x="6238" y="30759"/>
                  </a:cubicBezTo>
                  <a:cubicBezTo>
                    <a:pt x="6238" y="30772"/>
                    <a:pt x="6244" y="30785"/>
                    <a:pt x="6257" y="30791"/>
                  </a:cubicBezTo>
                  <a:cubicBezTo>
                    <a:pt x="6270" y="30798"/>
                    <a:pt x="6283" y="30804"/>
                    <a:pt x="6296" y="30804"/>
                  </a:cubicBezTo>
                  <a:lnTo>
                    <a:pt x="6309" y="30798"/>
                  </a:lnTo>
                  <a:lnTo>
                    <a:pt x="6316" y="30791"/>
                  </a:lnTo>
                  <a:lnTo>
                    <a:pt x="6336" y="30785"/>
                  </a:lnTo>
                  <a:cubicBezTo>
                    <a:pt x="6342" y="30785"/>
                    <a:pt x="6355" y="30778"/>
                    <a:pt x="6368" y="30765"/>
                  </a:cubicBezTo>
                  <a:cubicBezTo>
                    <a:pt x="6381" y="30759"/>
                    <a:pt x="6394" y="30752"/>
                    <a:pt x="6401" y="30752"/>
                  </a:cubicBezTo>
                  <a:cubicBezTo>
                    <a:pt x="6407" y="30739"/>
                    <a:pt x="6407" y="30733"/>
                    <a:pt x="6414" y="30733"/>
                  </a:cubicBezTo>
                  <a:cubicBezTo>
                    <a:pt x="6409" y="30713"/>
                    <a:pt x="6397" y="30701"/>
                    <a:pt x="6381" y="30701"/>
                  </a:cubicBezTo>
                  <a:close/>
                  <a:moveTo>
                    <a:pt x="5184" y="30804"/>
                  </a:moveTo>
                  <a:lnTo>
                    <a:pt x="5139" y="30817"/>
                  </a:lnTo>
                  <a:lnTo>
                    <a:pt x="5113" y="30830"/>
                  </a:lnTo>
                  <a:lnTo>
                    <a:pt x="5113" y="30856"/>
                  </a:lnTo>
                  <a:lnTo>
                    <a:pt x="5100" y="30876"/>
                  </a:lnTo>
                  <a:cubicBezTo>
                    <a:pt x="5093" y="30882"/>
                    <a:pt x="5093" y="30889"/>
                    <a:pt x="5100" y="30902"/>
                  </a:cubicBezTo>
                  <a:cubicBezTo>
                    <a:pt x="5100" y="30908"/>
                    <a:pt x="5106" y="30915"/>
                    <a:pt x="5119" y="30915"/>
                  </a:cubicBezTo>
                  <a:cubicBezTo>
                    <a:pt x="5122" y="30917"/>
                    <a:pt x="5126" y="30919"/>
                    <a:pt x="5131" y="30919"/>
                  </a:cubicBezTo>
                  <a:cubicBezTo>
                    <a:pt x="5140" y="30919"/>
                    <a:pt x="5152" y="30914"/>
                    <a:pt x="5165" y="30902"/>
                  </a:cubicBezTo>
                  <a:lnTo>
                    <a:pt x="5184" y="30876"/>
                  </a:lnTo>
                  <a:lnTo>
                    <a:pt x="5210" y="30856"/>
                  </a:lnTo>
                  <a:cubicBezTo>
                    <a:pt x="5230" y="30850"/>
                    <a:pt x="5236" y="30837"/>
                    <a:pt x="5230" y="30824"/>
                  </a:cubicBezTo>
                  <a:cubicBezTo>
                    <a:pt x="5230" y="30817"/>
                    <a:pt x="5223" y="30811"/>
                    <a:pt x="5210" y="30804"/>
                  </a:cubicBezTo>
                  <a:close/>
                  <a:moveTo>
                    <a:pt x="5893" y="30837"/>
                  </a:moveTo>
                  <a:cubicBezTo>
                    <a:pt x="5880" y="30837"/>
                    <a:pt x="5867" y="30843"/>
                    <a:pt x="5854" y="30856"/>
                  </a:cubicBezTo>
                  <a:cubicBezTo>
                    <a:pt x="5841" y="30863"/>
                    <a:pt x="5841" y="30869"/>
                    <a:pt x="5841" y="30876"/>
                  </a:cubicBezTo>
                  <a:cubicBezTo>
                    <a:pt x="5841" y="30876"/>
                    <a:pt x="5854" y="30889"/>
                    <a:pt x="5867" y="30895"/>
                  </a:cubicBezTo>
                  <a:lnTo>
                    <a:pt x="5893" y="30915"/>
                  </a:lnTo>
                  <a:cubicBezTo>
                    <a:pt x="5919" y="30928"/>
                    <a:pt x="5945" y="30934"/>
                    <a:pt x="5984" y="30934"/>
                  </a:cubicBezTo>
                  <a:lnTo>
                    <a:pt x="6004" y="30928"/>
                  </a:lnTo>
                  <a:cubicBezTo>
                    <a:pt x="6010" y="30921"/>
                    <a:pt x="6017" y="30915"/>
                    <a:pt x="6017" y="30902"/>
                  </a:cubicBezTo>
                  <a:cubicBezTo>
                    <a:pt x="6017" y="30889"/>
                    <a:pt x="6010" y="30882"/>
                    <a:pt x="5997" y="30876"/>
                  </a:cubicBezTo>
                  <a:cubicBezTo>
                    <a:pt x="5991" y="30869"/>
                    <a:pt x="5971" y="30863"/>
                    <a:pt x="5952" y="30856"/>
                  </a:cubicBezTo>
                  <a:cubicBezTo>
                    <a:pt x="5919" y="30843"/>
                    <a:pt x="5906" y="30843"/>
                    <a:pt x="5893" y="30837"/>
                  </a:cubicBezTo>
                  <a:close/>
                  <a:moveTo>
                    <a:pt x="12794" y="30863"/>
                  </a:moveTo>
                  <a:cubicBezTo>
                    <a:pt x="12781" y="30869"/>
                    <a:pt x="12774" y="30876"/>
                    <a:pt x="12768" y="30882"/>
                  </a:cubicBezTo>
                  <a:lnTo>
                    <a:pt x="12748" y="30902"/>
                  </a:lnTo>
                  <a:cubicBezTo>
                    <a:pt x="12748" y="30915"/>
                    <a:pt x="12748" y="30921"/>
                    <a:pt x="12755" y="30928"/>
                  </a:cubicBezTo>
                  <a:cubicBezTo>
                    <a:pt x="12761" y="30934"/>
                    <a:pt x="12774" y="30934"/>
                    <a:pt x="12794" y="30934"/>
                  </a:cubicBezTo>
                  <a:lnTo>
                    <a:pt x="12911" y="30915"/>
                  </a:lnTo>
                  <a:cubicBezTo>
                    <a:pt x="12917" y="30902"/>
                    <a:pt x="12937" y="30882"/>
                    <a:pt x="12950" y="30876"/>
                  </a:cubicBezTo>
                  <a:cubicBezTo>
                    <a:pt x="12950" y="30869"/>
                    <a:pt x="12937" y="30863"/>
                    <a:pt x="12911" y="30863"/>
                  </a:cubicBezTo>
                  <a:cubicBezTo>
                    <a:pt x="12904" y="30866"/>
                    <a:pt x="12896" y="30867"/>
                    <a:pt x="12887" y="30867"/>
                  </a:cubicBezTo>
                  <a:cubicBezTo>
                    <a:pt x="12878" y="30867"/>
                    <a:pt x="12868" y="30866"/>
                    <a:pt x="12859" y="30863"/>
                  </a:cubicBezTo>
                  <a:close/>
                  <a:moveTo>
                    <a:pt x="4833" y="30817"/>
                  </a:moveTo>
                  <a:cubicBezTo>
                    <a:pt x="4827" y="30817"/>
                    <a:pt x="4820" y="30817"/>
                    <a:pt x="4814" y="30824"/>
                  </a:cubicBezTo>
                  <a:cubicBezTo>
                    <a:pt x="4807" y="30824"/>
                    <a:pt x="4807" y="30837"/>
                    <a:pt x="4807" y="30843"/>
                  </a:cubicBezTo>
                  <a:lnTo>
                    <a:pt x="4801" y="30889"/>
                  </a:lnTo>
                  <a:cubicBezTo>
                    <a:pt x="4807" y="30908"/>
                    <a:pt x="4814" y="30921"/>
                    <a:pt x="4814" y="30921"/>
                  </a:cubicBezTo>
                  <a:lnTo>
                    <a:pt x="4833" y="30934"/>
                  </a:lnTo>
                  <a:lnTo>
                    <a:pt x="4892" y="30947"/>
                  </a:lnTo>
                  <a:lnTo>
                    <a:pt x="4911" y="30921"/>
                  </a:lnTo>
                  <a:cubicBezTo>
                    <a:pt x="4892" y="30902"/>
                    <a:pt x="4885" y="30895"/>
                    <a:pt x="4879" y="30889"/>
                  </a:cubicBezTo>
                  <a:lnTo>
                    <a:pt x="4872" y="30837"/>
                  </a:lnTo>
                  <a:lnTo>
                    <a:pt x="4859" y="30824"/>
                  </a:lnTo>
                  <a:cubicBezTo>
                    <a:pt x="4859" y="30817"/>
                    <a:pt x="4846" y="30817"/>
                    <a:pt x="4840" y="30817"/>
                  </a:cubicBezTo>
                  <a:close/>
                  <a:moveTo>
                    <a:pt x="12429" y="30967"/>
                  </a:moveTo>
                  <a:lnTo>
                    <a:pt x="12429" y="30980"/>
                  </a:lnTo>
                  <a:cubicBezTo>
                    <a:pt x="12423" y="30976"/>
                    <a:pt x="12418" y="30975"/>
                    <a:pt x="12413" y="30975"/>
                  </a:cubicBezTo>
                  <a:cubicBezTo>
                    <a:pt x="12408" y="30975"/>
                    <a:pt x="12403" y="30976"/>
                    <a:pt x="12397" y="30980"/>
                  </a:cubicBezTo>
                  <a:cubicBezTo>
                    <a:pt x="12390" y="30986"/>
                    <a:pt x="12384" y="30993"/>
                    <a:pt x="12384" y="31006"/>
                  </a:cubicBezTo>
                  <a:cubicBezTo>
                    <a:pt x="12384" y="31012"/>
                    <a:pt x="12390" y="31019"/>
                    <a:pt x="12410" y="31025"/>
                  </a:cubicBezTo>
                  <a:lnTo>
                    <a:pt x="12501" y="31025"/>
                  </a:lnTo>
                  <a:lnTo>
                    <a:pt x="12501" y="31038"/>
                  </a:lnTo>
                  <a:cubicBezTo>
                    <a:pt x="12511" y="31041"/>
                    <a:pt x="12520" y="31043"/>
                    <a:pt x="12529" y="31043"/>
                  </a:cubicBezTo>
                  <a:cubicBezTo>
                    <a:pt x="12537" y="31043"/>
                    <a:pt x="12543" y="31041"/>
                    <a:pt x="12546" y="31038"/>
                  </a:cubicBezTo>
                  <a:cubicBezTo>
                    <a:pt x="12559" y="31038"/>
                    <a:pt x="12566" y="31032"/>
                    <a:pt x="12572" y="31025"/>
                  </a:cubicBezTo>
                  <a:cubicBezTo>
                    <a:pt x="12572" y="31012"/>
                    <a:pt x="12566" y="31006"/>
                    <a:pt x="12559" y="30999"/>
                  </a:cubicBezTo>
                  <a:lnTo>
                    <a:pt x="12533" y="30980"/>
                  </a:lnTo>
                  <a:cubicBezTo>
                    <a:pt x="12527" y="30973"/>
                    <a:pt x="12507" y="30967"/>
                    <a:pt x="12481" y="30967"/>
                  </a:cubicBezTo>
                  <a:cubicBezTo>
                    <a:pt x="12468" y="30970"/>
                    <a:pt x="12457" y="30972"/>
                    <a:pt x="12448" y="30972"/>
                  </a:cubicBezTo>
                  <a:cubicBezTo>
                    <a:pt x="12439" y="30972"/>
                    <a:pt x="12433" y="30970"/>
                    <a:pt x="12429" y="30967"/>
                  </a:cubicBezTo>
                  <a:close/>
                  <a:moveTo>
                    <a:pt x="12085" y="30954"/>
                  </a:moveTo>
                  <a:cubicBezTo>
                    <a:pt x="12059" y="30954"/>
                    <a:pt x="12033" y="30960"/>
                    <a:pt x="12020" y="30980"/>
                  </a:cubicBezTo>
                  <a:cubicBezTo>
                    <a:pt x="12013" y="30986"/>
                    <a:pt x="12007" y="30993"/>
                    <a:pt x="12007" y="31006"/>
                  </a:cubicBezTo>
                  <a:lnTo>
                    <a:pt x="12020" y="31019"/>
                  </a:lnTo>
                  <a:lnTo>
                    <a:pt x="12033" y="31038"/>
                  </a:lnTo>
                  <a:lnTo>
                    <a:pt x="12065" y="31051"/>
                  </a:lnTo>
                  <a:lnTo>
                    <a:pt x="12078" y="31051"/>
                  </a:lnTo>
                  <a:cubicBezTo>
                    <a:pt x="12091" y="31045"/>
                    <a:pt x="12098" y="31038"/>
                    <a:pt x="12104" y="31025"/>
                  </a:cubicBezTo>
                  <a:lnTo>
                    <a:pt x="12117" y="30993"/>
                  </a:lnTo>
                  <a:lnTo>
                    <a:pt x="12124" y="30986"/>
                  </a:lnTo>
                  <a:lnTo>
                    <a:pt x="12124" y="30973"/>
                  </a:lnTo>
                  <a:cubicBezTo>
                    <a:pt x="12117" y="30960"/>
                    <a:pt x="12104" y="30954"/>
                    <a:pt x="12091" y="30954"/>
                  </a:cubicBezTo>
                  <a:close/>
                  <a:moveTo>
                    <a:pt x="5106" y="23071"/>
                  </a:moveTo>
                  <a:cubicBezTo>
                    <a:pt x="5119" y="23078"/>
                    <a:pt x="5132" y="23084"/>
                    <a:pt x="5152" y="23084"/>
                  </a:cubicBezTo>
                  <a:lnTo>
                    <a:pt x="5718" y="23221"/>
                  </a:lnTo>
                  <a:cubicBezTo>
                    <a:pt x="5867" y="23253"/>
                    <a:pt x="5991" y="23279"/>
                    <a:pt x="6088" y="23292"/>
                  </a:cubicBezTo>
                  <a:cubicBezTo>
                    <a:pt x="6095" y="23292"/>
                    <a:pt x="6095" y="23292"/>
                    <a:pt x="6101" y="23299"/>
                  </a:cubicBezTo>
                  <a:lnTo>
                    <a:pt x="6095" y="23299"/>
                  </a:lnTo>
                  <a:cubicBezTo>
                    <a:pt x="6088" y="23312"/>
                    <a:pt x="6082" y="23325"/>
                    <a:pt x="6082" y="23338"/>
                  </a:cubicBezTo>
                  <a:cubicBezTo>
                    <a:pt x="6082" y="23449"/>
                    <a:pt x="6069" y="23598"/>
                    <a:pt x="6036" y="23800"/>
                  </a:cubicBezTo>
                  <a:cubicBezTo>
                    <a:pt x="6004" y="24008"/>
                    <a:pt x="5991" y="24164"/>
                    <a:pt x="5984" y="24255"/>
                  </a:cubicBezTo>
                  <a:cubicBezTo>
                    <a:pt x="5978" y="24340"/>
                    <a:pt x="5978" y="24463"/>
                    <a:pt x="5978" y="24632"/>
                  </a:cubicBezTo>
                  <a:cubicBezTo>
                    <a:pt x="5971" y="24983"/>
                    <a:pt x="5919" y="25387"/>
                    <a:pt x="5828" y="25848"/>
                  </a:cubicBezTo>
                  <a:cubicBezTo>
                    <a:pt x="5614" y="25881"/>
                    <a:pt x="5412" y="25959"/>
                    <a:pt x="5230" y="26069"/>
                  </a:cubicBezTo>
                  <a:cubicBezTo>
                    <a:pt x="5191" y="26095"/>
                    <a:pt x="5171" y="26122"/>
                    <a:pt x="5171" y="26148"/>
                  </a:cubicBezTo>
                  <a:cubicBezTo>
                    <a:pt x="5171" y="26174"/>
                    <a:pt x="5184" y="26187"/>
                    <a:pt x="5210" y="26200"/>
                  </a:cubicBezTo>
                  <a:cubicBezTo>
                    <a:pt x="5220" y="26203"/>
                    <a:pt x="5232" y="26204"/>
                    <a:pt x="5244" y="26204"/>
                  </a:cubicBezTo>
                  <a:cubicBezTo>
                    <a:pt x="5256" y="26204"/>
                    <a:pt x="5269" y="26203"/>
                    <a:pt x="5282" y="26200"/>
                  </a:cubicBezTo>
                  <a:cubicBezTo>
                    <a:pt x="5314" y="26193"/>
                    <a:pt x="5347" y="26174"/>
                    <a:pt x="5379" y="26154"/>
                  </a:cubicBezTo>
                  <a:cubicBezTo>
                    <a:pt x="5425" y="26128"/>
                    <a:pt x="5451" y="26102"/>
                    <a:pt x="5471" y="26089"/>
                  </a:cubicBezTo>
                  <a:cubicBezTo>
                    <a:pt x="5564" y="26036"/>
                    <a:pt x="5674" y="26010"/>
                    <a:pt x="5808" y="26010"/>
                  </a:cubicBezTo>
                  <a:cubicBezTo>
                    <a:pt x="5823" y="26010"/>
                    <a:pt x="5839" y="26010"/>
                    <a:pt x="5854" y="26011"/>
                  </a:cubicBezTo>
                  <a:cubicBezTo>
                    <a:pt x="5835" y="26427"/>
                    <a:pt x="5802" y="26895"/>
                    <a:pt x="5763" y="27409"/>
                  </a:cubicBezTo>
                  <a:lnTo>
                    <a:pt x="5692" y="28411"/>
                  </a:lnTo>
                  <a:cubicBezTo>
                    <a:pt x="5685" y="28547"/>
                    <a:pt x="5672" y="28651"/>
                    <a:pt x="5659" y="28723"/>
                  </a:cubicBezTo>
                  <a:cubicBezTo>
                    <a:pt x="5653" y="28788"/>
                    <a:pt x="5633" y="28846"/>
                    <a:pt x="5614" y="28879"/>
                  </a:cubicBezTo>
                  <a:cubicBezTo>
                    <a:pt x="5601" y="28886"/>
                    <a:pt x="5594" y="28892"/>
                    <a:pt x="5588" y="28912"/>
                  </a:cubicBezTo>
                  <a:cubicBezTo>
                    <a:pt x="5562" y="28938"/>
                    <a:pt x="5529" y="28957"/>
                    <a:pt x="5484" y="28970"/>
                  </a:cubicBezTo>
                  <a:cubicBezTo>
                    <a:pt x="5451" y="28983"/>
                    <a:pt x="5405" y="28996"/>
                    <a:pt x="5340" y="29003"/>
                  </a:cubicBezTo>
                  <a:cubicBezTo>
                    <a:pt x="5316" y="29008"/>
                    <a:pt x="5294" y="29010"/>
                    <a:pt x="5274" y="29010"/>
                  </a:cubicBezTo>
                  <a:cubicBezTo>
                    <a:pt x="5243" y="29010"/>
                    <a:pt x="5217" y="29004"/>
                    <a:pt x="5197" y="28996"/>
                  </a:cubicBezTo>
                  <a:cubicBezTo>
                    <a:pt x="5191" y="28990"/>
                    <a:pt x="5171" y="28977"/>
                    <a:pt x="5132" y="28944"/>
                  </a:cubicBezTo>
                  <a:cubicBezTo>
                    <a:pt x="5106" y="28925"/>
                    <a:pt x="5087" y="28918"/>
                    <a:pt x="5067" y="28918"/>
                  </a:cubicBezTo>
                  <a:cubicBezTo>
                    <a:pt x="5041" y="28918"/>
                    <a:pt x="5022" y="28938"/>
                    <a:pt x="5015" y="28970"/>
                  </a:cubicBezTo>
                  <a:cubicBezTo>
                    <a:pt x="5009" y="29003"/>
                    <a:pt x="5009" y="29029"/>
                    <a:pt x="5022" y="29048"/>
                  </a:cubicBezTo>
                  <a:cubicBezTo>
                    <a:pt x="5048" y="29081"/>
                    <a:pt x="5100" y="29107"/>
                    <a:pt x="5165" y="29120"/>
                  </a:cubicBezTo>
                  <a:cubicBezTo>
                    <a:pt x="5210" y="29129"/>
                    <a:pt x="5254" y="29134"/>
                    <a:pt x="5296" y="29134"/>
                  </a:cubicBezTo>
                  <a:cubicBezTo>
                    <a:pt x="5337" y="29134"/>
                    <a:pt x="5376" y="29129"/>
                    <a:pt x="5412" y="29120"/>
                  </a:cubicBezTo>
                  <a:cubicBezTo>
                    <a:pt x="5464" y="29113"/>
                    <a:pt x="5516" y="29094"/>
                    <a:pt x="5568" y="29068"/>
                  </a:cubicBezTo>
                  <a:lnTo>
                    <a:pt x="5568" y="29068"/>
                  </a:lnTo>
                  <a:cubicBezTo>
                    <a:pt x="5562" y="29256"/>
                    <a:pt x="5555" y="29523"/>
                    <a:pt x="5555" y="29861"/>
                  </a:cubicBezTo>
                  <a:cubicBezTo>
                    <a:pt x="5555" y="29939"/>
                    <a:pt x="5549" y="29991"/>
                    <a:pt x="5542" y="30024"/>
                  </a:cubicBezTo>
                  <a:cubicBezTo>
                    <a:pt x="5536" y="30056"/>
                    <a:pt x="5536" y="30076"/>
                    <a:pt x="5536" y="30082"/>
                  </a:cubicBezTo>
                  <a:cubicBezTo>
                    <a:pt x="5542" y="30108"/>
                    <a:pt x="5568" y="30128"/>
                    <a:pt x="5614" y="30128"/>
                  </a:cubicBezTo>
                  <a:cubicBezTo>
                    <a:pt x="5633" y="30128"/>
                    <a:pt x="5653" y="30128"/>
                    <a:pt x="5659" y="30115"/>
                  </a:cubicBezTo>
                  <a:cubicBezTo>
                    <a:pt x="5679" y="30102"/>
                    <a:pt x="5685" y="30076"/>
                    <a:pt x="5685" y="30037"/>
                  </a:cubicBezTo>
                  <a:lnTo>
                    <a:pt x="5685" y="29803"/>
                  </a:lnTo>
                  <a:cubicBezTo>
                    <a:pt x="5685" y="29451"/>
                    <a:pt x="5679" y="29178"/>
                    <a:pt x="5666" y="28996"/>
                  </a:cubicBezTo>
                  <a:lnTo>
                    <a:pt x="5666" y="28996"/>
                  </a:lnTo>
                  <a:lnTo>
                    <a:pt x="5672" y="29003"/>
                  </a:lnTo>
                  <a:lnTo>
                    <a:pt x="5705" y="29029"/>
                  </a:lnTo>
                  <a:cubicBezTo>
                    <a:pt x="5711" y="29035"/>
                    <a:pt x="5737" y="29042"/>
                    <a:pt x="5770" y="29055"/>
                  </a:cubicBezTo>
                  <a:cubicBezTo>
                    <a:pt x="5802" y="29068"/>
                    <a:pt x="5841" y="29074"/>
                    <a:pt x="5887" y="29081"/>
                  </a:cubicBezTo>
                  <a:cubicBezTo>
                    <a:pt x="5900" y="29083"/>
                    <a:pt x="5915" y="29083"/>
                    <a:pt x="5932" y="29083"/>
                  </a:cubicBezTo>
                  <a:cubicBezTo>
                    <a:pt x="5972" y="29083"/>
                    <a:pt x="6022" y="29079"/>
                    <a:pt x="6082" y="29074"/>
                  </a:cubicBezTo>
                  <a:cubicBezTo>
                    <a:pt x="6153" y="29068"/>
                    <a:pt x="6218" y="29061"/>
                    <a:pt x="6277" y="29048"/>
                  </a:cubicBezTo>
                  <a:cubicBezTo>
                    <a:pt x="6290" y="29048"/>
                    <a:pt x="6309" y="29042"/>
                    <a:pt x="6336" y="29042"/>
                  </a:cubicBezTo>
                  <a:cubicBezTo>
                    <a:pt x="6355" y="29042"/>
                    <a:pt x="6388" y="29042"/>
                    <a:pt x="6433" y="29055"/>
                  </a:cubicBezTo>
                  <a:cubicBezTo>
                    <a:pt x="6472" y="29055"/>
                    <a:pt x="6505" y="29048"/>
                    <a:pt x="6524" y="29029"/>
                  </a:cubicBezTo>
                  <a:cubicBezTo>
                    <a:pt x="6531" y="29022"/>
                    <a:pt x="6537" y="29016"/>
                    <a:pt x="6544" y="29003"/>
                  </a:cubicBezTo>
                  <a:cubicBezTo>
                    <a:pt x="6550" y="28970"/>
                    <a:pt x="6544" y="28938"/>
                    <a:pt x="6511" y="28918"/>
                  </a:cubicBezTo>
                  <a:cubicBezTo>
                    <a:pt x="6498" y="28899"/>
                    <a:pt x="6466" y="28892"/>
                    <a:pt x="6427" y="28886"/>
                  </a:cubicBezTo>
                  <a:cubicBezTo>
                    <a:pt x="6407" y="28886"/>
                    <a:pt x="6375" y="28892"/>
                    <a:pt x="6336" y="28899"/>
                  </a:cubicBezTo>
                  <a:lnTo>
                    <a:pt x="6218" y="28925"/>
                  </a:lnTo>
                  <a:cubicBezTo>
                    <a:pt x="6095" y="28947"/>
                    <a:pt x="5995" y="28960"/>
                    <a:pt x="5915" y="28960"/>
                  </a:cubicBezTo>
                  <a:cubicBezTo>
                    <a:pt x="5878" y="28960"/>
                    <a:pt x="5844" y="28957"/>
                    <a:pt x="5815" y="28951"/>
                  </a:cubicBezTo>
                  <a:lnTo>
                    <a:pt x="5757" y="28938"/>
                  </a:lnTo>
                  <a:cubicBezTo>
                    <a:pt x="5750" y="28931"/>
                    <a:pt x="5737" y="28931"/>
                    <a:pt x="5724" y="28925"/>
                  </a:cubicBezTo>
                  <a:cubicBezTo>
                    <a:pt x="5737" y="28905"/>
                    <a:pt x="5750" y="28886"/>
                    <a:pt x="5757" y="28866"/>
                  </a:cubicBezTo>
                  <a:cubicBezTo>
                    <a:pt x="5770" y="28827"/>
                    <a:pt x="5783" y="28762"/>
                    <a:pt x="5783" y="28671"/>
                  </a:cubicBezTo>
                  <a:lnTo>
                    <a:pt x="5906" y="26772"/>
                  </a:lnTo>
                  <a:cubicBezTo>
                    <a:pt x="5926" y="26447"/>
                    <a:pt x="5939" y="26193"/>
                    <a:pt x="5926" y="26017"/>
                  </a:cubicBezTo>
                  <a:lnTo>
                    <a:pt x="5926" y="26017"/>
                  </a:lnTo>
                  <a:cubicBezTo>
                    <a:pt x="6017" y="26024"/>
                    <a:pt x="6140" y="26037"/>
                    <a:pt x="6296" y="26063"/>
                  </a:cubicBezTo>
                  <a:cubicBezTo>
                    <a:pt x="6355" y="26069"/>
                    <a:pt x="6446" y="26076"/>
                    <a:pt x="6570" y="26089"/>
                  </a:cubicBezTo>
                  <a:cubicBezTo>
                    <a:pt x="6674" y="26102"/>
                    <a:pt x="6752" y="26128"/>
                    <a:pt x="6817" y="26167"/>
                  </a:cubicBezTo>
                  <a:cubicBezTo>
                    <a:pt x="6869" y="26206"/>
                    <a:pt x="6901" y="26226"/>
                    <a:pt x="6914" y="26226"/>
                  </a:cubicBezTo>
                  <a:cubicBezTo>
                    <a:pt x="6928" y="26230"/>
                    <a:pt x="6941" y="26232"/>
                    <a:pt x="6953" y="26232"/>
                  </a:cubicBezTo>
                  <a:cubicBezTo>
                    <a:pt x="6981" y="26232"/>
                    <a:pt x="7003" y="26220"/>
                    <a:pt x="7012" y="26193"/>
                  </a:cubicBezTo>
                  <a:cubicBezTo>
                    <a:pt x="7025" y="26174"/>
                    <a:pt x="7018" y="26148"/>
                    <a:pt x="6999" y="26122"/>
                  </a:cubicBezTo>
                  <a:cubicBezTo>
                    <a:pt x="6979" y="26102"/>
                    <a:pt x="6960" y="26082"/>
                    <a:pt x="6927" y="26069"/>
                  </a:cubicBezTo>
                  <a:cubicBezTo>
                    <a:pt x="6784" y="26004"/>
                    <a:pt x="6622" y="25959"/>
                    <a:pt x="6433" y="25933"/>
                  </a:cubicBezTo>
                  <a:cubicBezTo>
                    <a:pt x="6309" y="25913"/>
                    <a:pt x="6140" y="25900"/>
                    <a:pt x="5919" y="25894"/>
                  </a:cubicBezTo>
                  <a:cubicBezTo>
                    <a:pt x="6010" y="25478"/>
                    <a:pt x="6056" y="25068"/>
                    <a:pt x="6062" y="24652"/>
                  </a:cubicBezTo>
                  <a:cubicBezTo>
                    <a:pt x="6062" y="24444"/>
                    <a:pt x="6069" y="24294"/>
                    <a:pt x="6075" y="24190"/>
                  </a:cubicBezTo>
                  <a:cubicBezTo>
                    <a:pt x="6075" y="24157"/>
                    <a:pt x="6095" y="24014"/>
                    <a:pt x="6121" y="23754"/>
                  </a:cubicBezTo>
                  <a:cubicBezTo>
                    <a:pt x="6147" y="23579"/>
                    <a:pt x="6153" y="23436"/>
                    <a:pt x="6147" y="23318"/>
                  </a:cubicBezTo>
                  <a:cubicBezTo>
                    <a:pt x="6147" y="23312"/>
                    <a:pt x="6140" y="23305"/>
                    <a:pt x="6140" y="23299"/>
                  </a:cubicBezTo>
                  <a:lnTo>
                    <a:pt x="6140" y="23299"/>
                  </a:lnTo>
                  <a:cubicBezTo>
                    <a:pt x="6179" y="23305"/>
                    <a:pt x="6244" y="23312"/>
                    <a:pt x="6323" y="23318"/>
                  </a:cubicBezTo>
                  <a:lnTo>
                    <a:pt x="6888" y="23364"/>
                  </a:lnTo>
                  <a:cubicBezTo>
                    <a:pt x="7116" y="23384"/>
                    <a:pt x="7285" y="23390"/>
                    <a:pt x="7396" y="23390"/>
                  </a:cubicBezTo>
                  <a:cubicBezTo>
                    <a:pt x="7467" y="23390"/>
                    <a:pt x="7539" y="23384"/>
                    <a:pt x="7604" y="23377"/>
                  </a:cubicBezTo>
                  <a:lnTo>
                    <a:pt x="7604" y="23377"/>
                  </a:lnTo>
                  <a:cubicBezTo>
                    <a:pt x="7604" y="23390"/>
                    <a:pt x="7597" y="23410"/>
                    <a:pt x="7597" y="23436"/>
                  </a:cubicBezTo>
                  <a:lnTo>
                    <a:pt x="7591" y="23475"/>
                  </a:lnTo>
                  <a:cubicBezTo>
                    <a:pt x="7584" y="23501"/>
                    <a:pt x="7584" y="23527"/>
                    <a:pt x="7591" y="23546"/>
                  </a:cubicBezTo>
                  <a:lnTo>
                    <a:pt x="7610" y="23546"/>
                  </a:lnTo>
                  <a:lnTo>
                    <a:pt x="7636" y="23488"/>
                  </a:lnTo>
                  <a:lnTo>
                    <a:pt x="7643" y="23442"/>
                  </a:lnTo>
                  <a:cubicBezTo>
                    <a:pt x="7649" y="23423"/>
                    <a:pt x="7649" y="23403"/>
                    <a:pt x="7649" y="23371"/>
                  </a:cubicBezTo>
                  <a:cubicBezTo>
                    <a:pt x="7740" y="23351"/>
                    <a:pt x="7818" y="23331"/>
                    <a:pt x="7890" y="23305"/>
                  </a:cubicBezTo>
                  <a:cubicBezTo>
                    <a:pt x="7896" y="23299"/>
                    <a:pt x="7896" y="23299"/>
                    <a:pt x="7903" y="23299"/>
                  </a:cubicBezTo>
                  <a:cubicBezTo>
                    <a:pt x="7883" y="23410"/>
                    <a:pt x="7870" y="23546"/>
                    <a:pt x="7851" y="23696"/>
                  </a:cubicBezTo>
                  <a:cubicBezTo>
                    <a:pt x="7812" y="24014"/>
                    <a:pt x="7786" y="24268"/>
                    <a:pt x="7766" y="24457"/>
                  </a:cubicBezTo>
                  <a:cubicBezTo>
                    <a:pt x="7740" y="24749"/>
                    <a:pt x="7714" y="25185"/>
                    <a:pt x="7682" y="25777"/>
                  </a:cubicBezTo>
                  <a:lnTo>
                    <a:pt x="7506" y="29744"/>
                  </a:lnTo>
                  <a:cubicBezTo>
                    <a:pt x="7480" y="29750"/>
                    <a:pt x="7454" y="29770"/>
                    <a:pt x="7435" y="29796"/>
                  </a:cubicBezTo>
                  <a:cubicBezTo>
                    <a:pt x="7415" y="29816"/>
                    <a:pt x="7396" y="29855"/>
                    <a:pt x="7370" y="29913"/>
                  </a:cubicBezTo>
                  <a:cubicBezTo>
                    <a:pt x="7344" y="29972"/>
                    <a:pt x="7311" y="30037"/>
                    <a:pt x="7266" y="30108"/>
                  </a:cubicBezTo>
                  <a:lnTo>
                    <a:pt x="7161" y="30290"/>
                  </a:lnTo>
                  <a:cubicBezTo>
                    <a:pt x="7096" y="30388"/>
                    <a:pt x="7025" y="30498"/>
                    <a:pt x="6947" y="30609"/>
                  </a:cubicBezTo>
                  <a:cubicBezTo>
                    <a:pt x="6849" y="30739"/>
                    <a:pt x="6765" y="30824"/>
                    <a:pt x="6700" y="30869"/>
                  </a:cubicBezTo>
                  <a:cubicBezTo>
                    <a:pt x="6667" y="30895"/>
                    <a:pt x="6615" y="30921"/>
                    <a:pt x="6544" y="30954"/>
                  </a:cubicBezTo>
                  <a:lnTo>
                    <a:pt x="6264" y="31090"/>
                  </a:lnTo>
                  <a:cubicBezTo>
                    <a:pt x="6069" y="31181"/>
                    <a:pt x="5932" y="31233"/>
                    <a:pt x="5835" y="31259"/>
                  </a:cubicBezTo>
                  <a:cubicBezTo>
                    <a:pt x="5744" y="31279"/>
                    <a:pt x="5627" y="31298"/>
                    <a:pt x="5503" y="31305"/>
                  </a:cubicBezTo>
                  <a:cubicBezTo>
                    <a:pt x="5432" y="31311"/>
                    <a:pt x="5314" y="31311"/>
                    <a:pt x="5165" y="31311"/>
                  </a:cubicBezTo>
                  <a:cubicBezTo>
                    <a:pt x="5061" y="31305"/>
                    <a:pt x="4976" y="31298"/>
                    <a:pt x="4918" y="31285"/>
                  </a:cubicBezTo>
                  <a:cubicBezTo>
                    <a:pt x="4833" y="31272"/>
                    <a:pt x="4762" y="31240"/>
                    <a:pt x="4703" y="31194"/>
                  </a:cubicBezTo>
                  <a:cubicBezTo>
                    <a:pt x="4684" y="31175"/>
                    <a:pt x="4664" y="31162"/>
                    <a:pt x="4651" y="31149"/>
                  </a:cubicBezTo>
                  <a:lnTo>
                    <a:pt x="4638" y="31123"/>
                  </a:lnTo>
                  <a:cubicBezTo>
                    <a:pt x="4632" y="31097"/>
                    <a:pt x="4625" y="31077"/>
                    <a:pt x="4619" y="31071"/>
                  </a:cubicBezTo>
                  <a:cubicBezTo>
                    <a:pt x="4612" y="31051"/>
                    <a:pt x="4599" y="31032"/>
                    <a:pt x="4586" y="31025"/>
                  </a:cubicBezTo>
                  <a:lnTo>
                    <a:pt x="4547" y="31012"/>
                  </a:lnTo>
                  <a:cubicBezTo>
                    <a:pt x="4547" y="31006"/>
                    <a:pt x="4541" y="30993"/>
                    <a:pt x="4534" y="30967"/>
                  </a:cubicBezTo>
                  <a:cubicBezTo>
                    <a:pt x="4521" y="30941"/>
                    <a:pt x="4501" y="30921"/>
                    <a:pt x="4475" y="30921"/>
                  </a:cubicBezTo>
                  <a:lnTo>
                    <a:pt x="4716" y="28938"/>
                  </a:lnTo>
                  <a:cubicBezTo>
                    <a:pt x="4742" y="28651"/>
                    <a:pt x="4775" y="28216"/>
                    <a:pt x="4807" y="27643"/>
                  </a:cubicBezTo>
                  <a:lnTo>
                    <a:pt x="5106" y="23071"/>
                  </a:lnTo>
                  <a:close/>
                  <a:moveTo>
                    <a:pt x="13405" y="22037"/>
                  </a:moveTo>
                  <a:cubicBezTo>
                    <a:pt x="13529" y="22037"/>
                    <a:pt x="13620" y="22037"/>
                    <a:pt x="13685" y="22050"/>
                  </a:cubicBezTo>
                  <a:cubicBezTo>
                    <a:pt x="13756" y="22057"/>
                    <a:pt x="13854" y="22083"/>
                    <a:pt x="13977" y="22128"/>
                  </a:cubicBezTo>
                  <a:lnTo>
                    <a:pt x="14049" y="22148"/>
                  </a:lnTo>
                  <a:cubicBezTo>
                    <a:pt x="14049" y="22167"/>
                    <a:pt x="14049" y="22180"/>
                    <a:pt x="14049" y="22200"/>
                  </a:cubicBezTo>
                  <a:lnTo>
                    <a:pt x="14283" y="23904"/>
                  </a:lnTo>
                  <a:cubicBezTo>
                    <a:pt x="14374" y="24561"/>
                    <a:pt x="14439" y="25042"/>
                    <a:pt x="14491" y="25354"/>
                  </a:cubicBezTo>
                  <a:cubicBezTo>
                    <a:pt x="14563" y="25816"/>
                    <a:pt x="14680" y="26505"/>
                    <a:pt x="14842" y="27429"/>
                  </a:cubicBezTo>
                  <a:cubicBezTo>
                    <a:pt x="14966" y="28235"/>
                    <a:pt x="15037" y="28938"/>
                    <a:pt x="15050" y="29523"/>
                  </a:cubicBezTo>
                  <a:cubicBezTo>
                    <a:pt x="15057" y="29666"/>
                    <a:pt x="15044" y="29770"/>
                    <a:pt x="15011" y="29842"/>
                  </a:cubicBezTo>
                  <a:cubicBezTo>
                    <a:pt x="14992" y="29900"/>
                    <a:pt x="14933" y="29978"/>
                    <a:pt x="14842" y="30089"/>
                  </a:cubicBezTo>
                  <a:cubicBezTo>
                    <a:pt x="14667" y="30277"/>
                    <a:pt x="14537" y="30420"/>
                    <a:pt x="14446" y="30511"/>
                  </a:cubicBezTo>
                  <a:cubicBezTo>
                    <a:pt x="14283" y="30661"/>
                    <a:pt x="14133" y="30785"/>
                    <a:pt x="13990" y="30882"/>
                  </a:cubicBezTo>
                  <a:cubicBezTo>
                    <a:pt x="13828" y="30993"/>
                    <a:pt x="13561" y="31129"/>
                    <a:pt x="13190" y="31292"/>
                  </a:cubicBezTo>
                  <a:cubicBezTo>
                    <a:pt x="12865" y="31428"/>
                    <a:pt x="12618" y="31519"/>
                    <a:pt x="12449" y="31565"/>
                  </a:cubicBezTo>
                  <a:cubicBezTo>
                    <a:pt x="12384" y="31578"/>
                    <a:pt x="12325" y="31591"/>
                    <a:pt x="12267" y="31604"/>
                  </a:cubicBezTo>
                  <a:cubicBezTo>
                    <a:pt x="12267" y="31597"/>
                    <a:pt x="12267" y="31591"/>
                    <a:pt x="12267" y="31591"/>
                  </a:cubicBezTo>
                  <a:cubicBezTo>
                    <a:pt x="12260" y="31578"/>
                    <a:pt x="12247" y="31565"/>
                    <a:pt x="12241" y="31558"/>
                  </a:cubicBezTo>
                  <a:cubicBezTo>
                    <a:pt x="12221" y="31552"/>
                    <a:pt x="12195" y="31545"/>
                    <a:pt x="12163" y="31545"/>
                  </a:cubicBezTo>
                  <a:cubicBezTo>
                    <a:pt x="12072" y="31539"/>
                    <a:pt x="11987" y="31513"/>
                    <a:pt x="11909" y="31467"/>
                  </a:cubicBezTo>
                  <a:cubicBezTo>
                    <a:pt x="11825" y="31422"/>
                    <a:pt x="11760" y="31363"/>
                    <a:pt x="11714" y="31292"/>
                  </a:cubicBezTo>
                  <a:cubicBezTo>
                    <a:pt x="11681" y="31253"/>
                    <a:pt x="11649" y="31194"/>
                    <a:pt x="11616" y="31116"/>
                  </a:cubicBezTo>
                  <a:cubicBezTo>
                    <a:pt x="11447" y="30733"/>
                    <a:pt x="11337" y="30329"/>
                    <a:pt x="11285" y="29920"/>
                  </a:cubicBezTo>
                  <a:cubicBezTo>
                    <a:pt x="11265" y="29796"/>
                    <a:pt x="11259" y="29698"/>
                    <a:pt x="11246" y="29633"/>
                  </a:cubicBezTo>
                  <a:cubicBezTo>
                    <a:pt x="11233" y="29523"/>
                    <a:pt x="11220" y="29425"/>
                    <a:pt x="11200" y="29347"/>
                  </a:cubicBezTo>
                  <a:cubicBezTo>
                    <a:pt x="11194" y="29334"/>
                    <a:pt x="11187" y="29321"/>
                    <a:pt x="11174" y="29315"/>
                  </a:cubicBezTo>
                  <a:cubicBezTo>
                    <a:pt x="11170" y="29307"/>
                    <a:pt x="11164" y="29304"/>
                    <a:pt x="11157" y="29304"/>
                  </a:cubicBezTo>
                  <a:cubicBezTo>
                    <a:pt x="11152" y="29304"/>
                    <a:pt x="11147" y="29306"/>
                    <a:pt x="11142" y="29308"/>
                  </a:cubicBezTo>
                  <a:cubicBezTo>
                    <a:pt x="11135" y="29315"/>
                    <a:pt x="11135" y="29328"/>
                    <a:pt x="11142" y="29354"/>
                  </a:cubicBezTo>
                  <a:cubicBezTo>
                    <a:pt x="11155" y="29406"/>
                    <a:pt x="11168" y="29536"/>
                    <a:pt x="11181" y="29731"/>
                  </a:cubicBezTo>
                  <a:cubicBezTo>
                    <a:pt x="11220" y="30225"/>
                    <a:pt x="11337" y="30706"/>
                    <a:pt x="11538" y="31162"/>
                  </a:cubicBezTo>
                  <a:cubicBezTo>
                    <a:pt x="11564" y="31233"/>
                    <a:pt x="11597" y="31292"/>
                    <a:pt x="11629" y="31344"/>
                  </a:cubicBezTo>
                  <a:cubicBezTo>
                    <a:pt x="11695" y="31441"/>
                    <a:pt x="11779" y="31513"/>
                    <a:pt x="11883" y="31565"/>
                  </a:cubicBezTo>
                  <a:cubicBezTo>
                    <a:pt x="11922" y="31584"/>
                    <a:pt x="11961" y="31604"/>
                    <a:pt x="12000" y="31617"/>
                  </a:cubicBezTo>
                  <a:cubicBezTo>
                    <a:pt x="11844" y="31604"/>
                    <a:pt x="11714" y="31558"/>
                    <a:pt x="11610" y="31467"/>
                  </a:cubicBezTo>
                  <a:cubicBezTo>
                    <a:pt x="11499" y="31383"/>
                    <a:pt x="11408" y="31233"/>
                    <a:pt x="11330" y="31012"/>
                  </a:cubicBezTo>
                  <a:cubicBezTo>
                    <a:pt x="11207" y="30680"/>
                    <a:pt x="11122" y="30329"/>
                    <a:pt x="11070" y="29959"/>
                  </a:cubicBezTo>
                  <a:cubicBezTo>
                    <a:pt x="11046" y="29827"/>
                    <a:pt x="11006" y="29762"/>
                    <a:pt x="10944" y="29762"/>
                  </a:cubicBezTo>
                  <a:cubicBezTo>
                    <a:pt x="10939" y="29762"/>
                    <a:pt x="10933" y="29762"/>
                    <a:pt x="10927" y="29763"/>
                  </a:cubicBezTo>
                  <a:cubicBezTo>
                    <a:pt x="10914" y="29763"/>
                    <a:pt x="10908" y="29763"/>
                    <a:pt x="10895" y="29770"/>
                  </a:cubicBezTo>
                  <a:cubicBezTo>
                    <a:pt x="10817" y="29204"/>
                    <a:pt x="10764" y="28684"/>
                    <a:pt x="10725" y="28196"/>
                  </a:cubicBezTo>
                  <a:cubicBezTo>
                    <a:pt x="10680" y="27650"/>
                    <a:pt x="10634" y="26765"/>
                    <a:pt x="10582" y="25543"/>
                  </a:cubicBezTo>
                  <a:lnTo>
                    <a:pt x="10491" y="22974"/>
                  </a:lnTo>
                  <a:cubicBezTo>
                    <a:pt x="10504" y="22967"/>
                    <a:pt x="10511" y="22961"/>
                    <a:pt x="10517" y="22954"/>
                  </a:cubicBezTo>
                  <a:cubicBezTo>
                    <a:pt x="10524" y="23195"/>
                    <a:pt x="10530" y="23436"/>
                    <a:pt x="10550" y="23683"/>
                  </a:cubicBezTo>
                  <a:lnTo>
                    <a:pt x="10589" y="23676"/>
                  </a:lnTo>
                  <a:lnTo>
                    <a:pt x="10582" y="23390"/>
                  </a:lnTo>
                  <a:cubicBezTo>
                    <a:pt x="10576" y="23195"/>
                    <a:pt x="10569" y="23032"/>
                    <a:pt x="10556" y="22909"/>
                  </a:cubicBezTo>
                  <a:cubicBezTo>
                    <a:pt x="10563" y="22883"/>
                    <a:pt x="10576" y="22863"/>
                    <a:pt x="10582" y="22837"/>
                  </a:cubicBezTo>
                  <a:lnTo>
                    <a:pt x="10582" y="22824"/>
                  </a:lnTo>
                  <a:lnTo>
                    <a:pt x="10595" y="22824"/>
                  </a:lnTo>
                  <a:cubicBezTo>
                    <a:pt x="10641" y="22688"/>
                    <a:pt x="10738" y="22564"/>
                    <a:pt x="10882" y="22467"/>
                  </a:cubicBezTo>
                  <a:cubicBezTo>
                    <a:pt x="10986" y="22395"/>
                    <a:pt x="11122" y="22323"/>
                    <a:pt x="11291" y="22265"/>
                  </a:cubicBezTo>
                  <a:cubicBezTo>
                    <a:pt x="11642" y="22141"/>
                    <a:pt x="11987" y="22070"/>
                    <a:pt x="12312" y="22044"/>
                  </a:cubicBezTo>
                  <a:cubicBezTo>
                    <a:pt x="12338" y="22141"/>
                    <a:pt x="12364" y="22284"/>
                    <a:pt x="12390" y="22473"/>
                  </a:cubicBezTo>
                  <a:lnTo>
                    <a:pt x="12566" y="23709"/>
                  </a:lnTo>
                  <a:cubicBezTo>
                    <a:pt x="12605" y="23995"/>
                    <a:pt x="12631" y="24216"/>
                    <a:pt x="12644" y="24359"/>
                  </a:cubicBezTo>
                  <a:cubicBezTo>
                    <a:pt x="12670" y="24606"/>
                    <a:pt x="12677" y="24827"/>
                    <a:pt x="12670" y="25022"/>
                  </a:cubicBezTo>
                  <a:cubicBezTo>
                    <a:pt x="12670" y="25055"/>
                    <a:pt x="12670" y="25087"/>
                    <a:pt x="12664" y="25113"/>
                  </a:cubicBezTo>
                  <a:cubicBezTo>
                    <a:pt x="12664" y="25139"/>
                    <a:pt x="12664" y="25165"/>
                    <a:pt x="12657" y="25185"/>
                  </a:cubicBezTo>
                  <a:cubicBezTo>
                    <a:pt x="12644" y="25250"/>
                    <a:pt x="12625" y="25296"/>
                    <a:pt x="12605" y="25335"/>
                  </a:cubicBezTo>
                  <a:cubicBezTo>
                    <a:pt x="12566" y="25400"/>
                    <a:pt x="12488" y="25465"/>
                    <a:pt x="12371" y="25530"/>
                  </a:cubicBezTo>
                  <a:cubicBezTo>
                    <a:pt x="12130" y="25673"/>
                    <a:pt x="11883" y="25796"/>
                    <a:pt x="11616" y="25913"/>
                  </a:cubicBezTo>
                  <a:cubicBezTo>
                    <a:pt x="11558" y="25939"/>
                    <a:pt x="11532" y="25972"/>
                    <a:pt x="11545" y="26004"/>
                  </a:cubicBezTo>
                  <a:cubicBezTo>
                    <a:pt x="11545" y="26024"/>
                    <a:pt x="11564" y="26043"/>
                    <a:pt x="11603" y="26043"/>
                  </a:cubicBezTo>
                  <a:cubicBezTo>
                    <a:pt x="11629" y="26043"/>
                    <a:pt x="11655" y="26037"/>
                    <a:pt x="11688" y="26024"/>
                  </a:cubicBezTo>
                  <a:cubicBezTo>
                    <a:pt x="12052" y="25842"/>
                    <a:pt x="12312" y="25699"/>
                    <a:pt x="12468" y="25595"/>
                  </a:cubicBezTo>
                  <a:cubicBezTo>
                    <a:pt x="12586" y="25517"/>
                    <a:pt x="12664" y="25445"/>
                    <a:pt x="12696" y="25374"/>
                  </a:cubicBezTo>
                  <a:cubicBezTo>
                    <a:pt x="12703" y="25367"/>
                    <a:pt x="12709" y="25354"/>
                    <a:pt x="12716" y="25341"/>
                  </a:cubicBezTo>
                  <a:cubicBezTo>
                    <a:pt x="12852" y="25725"/>
                    <a:pt x="12969" y="26206"/>
                    <a:pt x="13073" y="26772"/>
                  </a:cubicBezTo>
                  <a:cubicBezTo>
                    <a:pt x="13119" y="26993"/>
                    <a:pt x="13171" y="27292"/>
                    <a:pt x="13236" y="27669"/>
                  </a:cubicBezTo>
                  <a:cubicBezTo>
                    <a:pt x="13190" y="27767"/>
                    <a:pt x="13119" y="27845"/>
                    <a:pt x="13041" y="27910"/>
                  </a:cubicBezTo>
                  <a:cubicBezTo>
                    <a:pt x="13002" y="27942"/>
                    <a:pt x="12956" y="27975"/>
                    <a:pt x="12885" y="28021"/>
                  </a:cubicBezTo>
                  <a:cubicBezTo>
                    <a:pt x="12800" y="28092"/>
                    <a:pt x="12748" y="28131"/>
                    <a:pt x="12729" y="28138"/>
                  </a:cubicBezTo>
                  <a:cubicBezTo>
                    <a:pt x="12709" y="28151"/>
                    <a:pt x="12638" y="28170"/>
                    <a:pt x="12527" y="28203"/>
                  </a:cubicBezTo>
                  <a:cubicBezTo>
                    <a:pt x="12442" y="28222"/>
                    <a:pt x="12325" y="28261"/>
                    <a:pt x="12182" y="28313"/>
                  </a:cubicBezTo>
                  <a:cubicBezTo>
                    <a:pt x="12163" y="28326"/>
                    <a:pt x="12150" y="28333"/>
                    <a:pt x="12150" y="28339"/>
                  </a:cubicBezTo>
                  <a:cubicBezTo>
                    <a:pt x="12143" y="28352"/>
                    <a:pt x="12150" y="28359"/>
                    <a:pt x="12156" y="28372"/>
                  </a:cubicBezTo>
                  <a:cubicBezTo>
                    <a:pt x="12176" y="28378"/>
                    <a:pt x="12189" y="28385"/>
                    <a:pt x="12202" y="28385"/>
                  </a:cubicBezTo>
                  <a:cubicBezTo>
                    <a:pt x="12241" y="28385"/>
                    <a:pt x="12293" y="28378"/>
                    <a:pt x="12351" y="28359"/>
                  </a:cubicBezTo>
                  <a:cubicBezTo>
                    <a:pt x="12384" y="28352"/>
                    <a:pt x="12429" y="28339"/>
                    <a:pt x="12501" y="28313"/>
                  </a:cubicBezTo>
                  <a:cubicBezTo>
                    <a:pt x="12514" y="28313"/>
                    <a:pt x="12553" y="28307"/>
                    <a:pt x="12612" y="28300"/>
                  </a:cubicBezTo>
                  <a:cubicBezTo>
                    <a:pt x="12664" y="28294"/>
                    <a:pt x="12696" y="28281"/>
                    <a:pt x="12729" y="28274"/>
                  </a:cubicBezTo>
                  <a:cubicBezTo>
                    <a:pt x="12755" y="28261"/>
                    <a:pt x="12807" y="28229"/>
                    <a:pt x="12885" y="28177"/>
                  </a:cubicBezTo>
                  <a:cubicBezTo>
                    <a:pt x="13054" y="28066"/>
                    <a:pt x="13184" y="27956"/>
                    <a:pt x="13275" y="27858"/>
                  </a:cubicBezTo>
                  <a:cubicBezTo>
                    <a:pt x="13294" y="28021"/>
                    <a:pt x="13327" y="28183"/>
                    <a:pt x="13359" y="28365"/>
                  </a:cubicBezTo>
                  <a:cubicBezTo>
                    <a:pt x="13372" y="28443"/>
                    <a:pt x="13431" y="28697"/>
                    <a:pt x="13535" y="29133"/>
                  </a:cubicBezTo>
                  <a:cubicBezTo>
                    <a:pt x="13600" y="29445"/>
                    <a:pt x="13652" y="29698"/>
                    <a:pt x="13685" y="29900"/>
                  </a:cubicBezTo>
                  <a:cubicBezTo>
                    <a:pt x="13691" y="29952"/>
                    <a:pt x="13704" y="29978"/>
                    <a:pt x="13737" y="29991"/>
                  </a:cubicBezTo>
                  <a:cubicBezTo>
                    <a:pt x="13742" y="29994"/>
                    <a:pt x="13749" y="29995"/>
                    <a:pt x="13755" y="29995"/>
                  </a:cubicBezTo>
                  <a:cubicBezTo>
                    <a:pt x="13765" y="29995"/>
                    <a:pt x="13775" y="29992"/>
                    <a:pt x="13782" y="29985"/>
                  </a:cubicBezTo>
                  <a:cubicBezTo>
                    <a:pt x="13802" y="29978"/>
                    <a:pt x="13815" y="29959"/>
                    <a:pt x="13821" y="29939"/>
                  </a:cubicBezTo>
                  <a:cubicBezTo>
                    <a:pt x="13828" y="29920"/>
                    <a:pt x="13828" y="29881"/>
                    <a:pt x="13815" y="29835"/>
                  </a:cubicBezTo>
                  <a:cubicBezTo>
                    <a:pt x="13711" y="29354"/>
                    <a:pt x="13633" y="28996"/>
                    <a:pt x="13581" y="28762"/>
                  </a:cubicBezTo>
                  <a:cubicBezTo>
                    <a:pt x="13503" y="28398"/>
                    <a:pt x="13431" y="28073"/>
                    <a:pt x="13379" y="27793"/>
                  </a:cubicBezTo>
                  <a:lnTo>
                    <a:pt x="13379" y="27793"/>
                  </a:lnTo>
                  <a:cubicBezTo>
                    <a:pt x="13429" y="27813"/>
                    <a:pt x="13490" y="27821"/>
                    <a:pt x="13565" y="27821"/>
                  </a:cubicBezTo>
                  <a:cubicBezTo>
                    <a:pt x="13588" y="27821"/>
                    <a:pt x="13613" y="27820"/>
                    <a:pt x="13639" y="27819"/>
                  </a:cubicBezTo>
                  <a:cubicBezTo>
                    <a:pt x="13938" y="27780"/>
                    <a:pt x="14231" y="27695"/>
                    <a:pt x="14517" y="27559"/>
                  </a:cubicBezTo>
                  <a:cubicBezTo>
                    <a:pt x="14550" y="27546"/>
                    <a:pt x="14576" y="27526"/>
                    <a:pt x="14589" y="27513"/>
                  </a:cubicBezTo>
                  <a:cubicBezTo>
                    <a:pt x="14615" y="27487"/>
                    <a:pt x="14621" y="27461"/>
                    <a:pt x="14608" y="27435"/>
                  </a:cubicBezTo>
                  <a:cubicBezTo>
                    <a:pt x="14602" y="27409"/>
                    <a:pt x="14589" y="27403"/>
                    <a:pt x="14569" y="27396"/>
                  </a:cubicBezTo>
                  <a:cubicBezTo>
                    <a:pt x="14556" y="27393"/>
                    <a:pt x="14545" y="27391"/>
                    <a:pt x="14534" y="27391"/>
                  </a:cubicBezTo>
                  <a:cubicBezTo>
                    <a:pt x="14524" y="27391"/>
                    <a:pt x="14514" y="27393"/>
                    <a:pt x="14504" y="27396"/>
                  </a:cubicBezTo>
                  <a:cubicBezTo>
                    <a:pt x="14498" y="27396"/>
                    <a:pt x="14465" y="27416"/>
                    <a:pt x="14394" y="27461"/>
                  </a:cubicBezTo>
                  <a:cubicBezTo>
                    <a:pt x="14348" y="27500"/>
                    <a:pt x="14283" y="27526"/>
                    <a:pt x="14192" y="27552"/>
                  </a:cubicBezTo>
                  <a:cubicBezTo>
                    <a:pt x="14023" y="27604"/>
                    <a:pt x="13854" y="27650"/>
                    <a:pt x="13672" y="27682"/>
                  </a:cubicBezTo>
                  <a:cubicBezTo>
                    <a:pt x="13635" y="27686"/>
                    <a:pt x="13601" y="27689"/>
                    <a:pt x="13570" y="27689"/>
                  </a:cubicBezTo>
                  <a:cubicBezTo>
                    <a:pt x="13504" y="27689"/>
                    <a:pt x="13451" y="27679"/>
                    <a:pt x="13411" y="27656"/>
                  </a:cubicBezTo>
                  <a:cubicBezTo>
                    <a:pt x="13385" y="27643"/>
                    <a:pt x="13366" y="27637"/>
                    <a:pt x="13353" y="27624"/>
                  </a:cubicBezTo>
                  <a:cubicBezTo>
                    <a:pt x="13262" y="27084"/>
                    <a:pt x="13190" y="26681"/>
                    <a:pt x="13132" y="26414"/>
                  </a:cubicBezTo>
                  <a:cubicBezTo>
                    <a:pt x="13054" y="26011"/>
                    <a:pt x="12956" y="25653"/>
                    <a:pt x="12846" y="25354"/>
                  </a:cubicBezTo>
                  <a:cubicBezTo>
                    <a:pt x="12852" y="25354"/>
                    <a:pt x="12865" y="25354"/>
                    <a:pt x="12872" y="25361"/>
                  </a:cubicBezTo>
                  <a:cubicBezTo>
                    <a:pt x="12911" y="25367"/>
                    <a:pt x="12955" y="25370"/>
                    <a:pt x="13005" y="25370"/>
                  </a:cubicBezTo>
                  <a:cubicBezTo>
                    <a:pt x="13055" y="25370"/>
                    <a:pt x="13112" y="25367"/>
                    <a:pt x="13177" y="25361"/>
                  </a:cubicBezTo>
                  <a:lnTo>
                    <a:pt x="13476" y="25309"/>
                  </a:lnTo>
                  <a:cubicBezTo>
                    <a:pt x="13516" y="25309"/>
                    <a:pt x="13574" y="25302"/>
                    <a:pt x="13659" y="25302"/>
                  </a:cubicBezTo>
                  <a:lnTo>
                    <a:pt x="13932" y="25302"/>
                  </a:lnTo>
                  <a:cubicBezTo>
                    <a:pt x="13984" y="25302"/>
                    <a:pt x="14016" y="25289"/>
                    <a:pt x="14029" y="25263"/>
                  </a:cubicBezTo>
                  <a:cubicBezTo>
                    <a:pt x="14055" y="25237"/>
                    <a:pt x="14049" y="25211"/>
                    <a:pt x="14023" y="25192"/>
                  </a:cubicBezTo>
                  <a:cubicBezTo>
                    <a:pt x="14010" y="25179"/>
                    <a:pt x="13984" y="25172"/>
                    <a:pt x="13945" y="25172"/>
                  </a:cubicBezTo>
                  <a:lnTo>
                    <a:pt x="13691" y="25172"/>
                  </a:lnTo>
                  <a:cubicBezTo>
                    <a:pt x="13594" y="25172"/>
                    <a:pt x="13516" y="25172"/>
                    <a:pt x="13470" y="25179"/>
                  </a:cubicBezTo>
                  <a:cubicBezTo>
                    <a:pt x="13424" y="25179"/>
                    <a:pt x="13359" y="25192"/>
                    <a:pt x="13268" y="25211"/>
                  </a:cubicBezTo>
                  <a:cubicBezTo>
                    <a:pt x="13177" y="25224"/>
                    <a:pt x="13112" y="25237"/>
                    <a:pt x="13060" y="25244"/>
                  </a:cubicBezTo>
                  <a:cubicBezTo>
                    <a:pt x="12989" y="25244"/>
                    <a:pt x="12924" y="25244"/>
                    <a:pt x="12872" y="25237"/>
                  </a:cubicBezTo>
                  <a:cubicBezTo>
                    <a:pt x="12846" y="25231"/>
                    <a:pt x="12820" y="25231"/>
                    <a:pt x="12794" y="25224"/>
                  </a:cubicBezTo>
                  <a:cubicBezTo>
                    <a:pt x="12787" y="25211"/>
                    <a:pt x="12781" y="25192"/>
                    <a:pt x="12774" y="25179"/>
                  </a:cubicBezTo>
                  <a:cubicBezTo>
                    <a:pt x="12774" y="25165"/>
                    <a:pt x="12768" y="25152"/>
                    <a:pt x="12761" y="25146"/>
                  </a:cubicBezTo>
                  <a:cubicBezTo>
                    <a:pt x="12781" y="24977"/>
                    <a:pt x="12781" y="24782"/>
                    <a:pt x="12768" y="24567"/>
                  </a:cubicBezTo>
                  <a:cubicBezTo>
                    <a:pt x="12755" y="24437"/>
                    <a:pt x="12729" y="24229"/>
                    <a:pt x="12696" y="23956"/>
                  </a:cubicBezTo>
                  <a:lnTo>
                    <a:pt x="12481" y="22454"/>
                  </a:lnTo>
                  <a:cubicBezTo>
                    <a:pt x="12455" y="22278"/>
                    <a:pt x="12423" y="22135"/>
                    <a:pt x="12397" y="22044"/>
                  </a:cubicBezTo>
                  <a:cubicBezTo>
                    <a:pt x="12475" y="22037"/>
                    <a:pt x="12592" y="22037"/>
                    <a:pt x="12742" y="22037"/>
                  </a:cubicBezTo>
                  <a:close/>
                  <a:moveTo>
                    <a:pt x="10602" y="31713"/>
                  </a:moveTo>
                  <a:cubicBezTo>
                    <a:pt x="10600" y="31713"/>
                    <a:pt x="10598" y="31713"/>
                    <a:pt x="10595" y="31715"/>
                  </a:cubicBezTo>
                  <a:cubicBezTo>
                    <a:pt x="10589" y="31715"/>
                    <a:pt x="10582" y="31728"/>
                    <a:pt x="10589" y="31754"/>
                  </a:cubicBezTo>
                  <a:lnTo>
                    <a:pt x="10654" y="32131"/>
                  </a:lnTo>
                  <a:cubicBezTo>
                    <a:pt x="10673" y="32228"/>
                    <a:pt x="10699" y="32300"/>
                    <a:pt x="10725" y="32339"/>
                  </a:cubicBezTo>
                  <a:cubicBezTo>
                    <a:pt x="10792" y="32417"/>
                    <a:pt x="10898" y="32457"/>
                    <a:pt x="11053" y="32457"/>
                  </a:cubicBezTo>
                  <a:cubicBezTo>
                    <a:pt x="11065" y="32457"/>
                    <a:pt x="11077" y="32456"/>
                    <a:pt x="11090" y="32456"/>
                  </a:cubicBezTo>
                  <a:cubicBezTo>
                    <a:pt x="11259" y="32449"/>
                    <a:pt x="11441" y="32423"/>
                    <a:pt x="11636" y="32384"/>
                  </a:cubicBezTo>
                  <a:cubicBezTo>
                    <a:pt x="11760" y="32358"/>
                    <a:pt x="11935" y="32313"/>
                    <a:pt x="12176" y="32248"/>
                  </a:cubicBezTo>
                  <a:lnTo>
                    <a:pt x="12651" y="32118"/>
                  </a:lnTo>
                  <a:cubicBezTo>
                    <a:pt x="12781" y="32085"/>
                    <a:pt x="12872" y="32053"/>
                    <a:pt x="12937" y="32033"/>
                  </a:cubicBezTo>
                  <a:cubicBezTo>
                    <a:pt x="13034" y="31994"/>
                    <a:pt x="13119" y="31942"/>
                    <a:pt x="13184" y="31884"/>
                  </a:cubicBezTo>
                  <a:cubicBezTo>
                    <a:pt x="13229" y="31851"/>
                    <a:pt x="13242" y="31819"/>
                    <a:pt x="13229" y="31786"/>
                  </a:cubicBezTo>
                  <a:cubicBezTo>
                    <a:pt x="13223" y="31767"/>
                    <a:pt x="13203" y="31754"/>
                    <a:pt x="13171" y="31754"/>
                  </a:cubicBezTo>
                  <a:cubicBezTo>
                    <a:pt x="13132" y="31754"/>
                    <a:pt x="13099" y="31767"/>
                    <a:pt x="13060" y="31793"/>
                  </a:cubicBezTo>
                  <a:cubicBezTo>
                    <a:pt x="13041" y="31812"/>
                    <a:pt x="13008" y="31838"/>
                    <a:pt x="12969" y="31877"/>
                  </a:cubicBezTo>
                  <a:cubicBezTo>
                    <a:pt x="12930" y="31903"/>
                    <a:pt x="12865" y="31936"/>
                    <a:pt x="12774" y="31962"/>
                  </a:cubicBezTo>
                  <a:cubicBezTo>
                    <a:pt x="12416" y="32066"/>
                    <a:pt x="12072" y="32163"/>
                    <a:pt x="11727" y="32248"/>
                  </a:cubicBezTo>
                  <a:cubicBezTo>
                    <a:pt x="11564" y="32287"/>
                    <a:pt x="11447" y="32313"/>
                    <a:pt x="11363" y="32326"/>
                  </a:cubicBezTo>
                  <a:cubicBezTo>
                    <a:pt x="11258" y="32346"/>
                    <a:pt x="11162" y="32354"/>
                    <a:pt x="11073" y="32354"/>
                  </a:cubicBezTo>
                  <a:cubicBezTo>
                    <a:pt x="11045" y="32354"/>
                    <a:pt x="11018" y="32353"/>
                    <a:pt x="10992" y="32352"/>
                  </a:cubicBezTo>
                  <a:cubicBezTo>
                    <a:pt x="10888" y="32339"/>
                    <a:pt x="10817" y="32313"/>
                    <a:pt x="10784" y="32267"/>
                  </a:cubicBezTo>
                  <a:cubicBezTo>
                    <a:pt x="10771" y="32241"/>
                    <a:pt x="10751" y="32183"/>
                    <a:pt x="10732" y="32105"/>
                  </a:cubicBezTo>
                  <a:cubicBezTo>
                    <a:pt x="10719" y="31994"/>
                    <a:pt x="10686" y="31877"/>
                    <a:pt x="10634" y="31741"/>
                  </a:cubicBezTo>
                  <a:cubicBezTo>
                    <a:pt x="10624" y="31725"/>
                    <a:pt x="10613" y="31713"/>
                    <a:pt x="10602" y="31713"/>
                  </a:cubicBezTo>
                  <a:close/>
                  <a:moveTo>
                    <a:pt x="10517" y="30049"/>
                  </a:moveTo>
                  <a:cubicBezTo>
                    <a:pt x="10577" y="30049"/>
                    <a:pt x="10634" y="30056"/>
                    <a:pt x="10686" y="30069"/>
                  </a:cubicBezTo>
                  <a:cubicBezTo>
                    <a:pt x="10699" y="30076"/>
                    <a:pt x="10706" y="30076"/>
                    <a:pt x="10712" y="30082"/>
                  </a:cubicBezTo>
                  <a:cubicBezTo>
                    <a:pt x="10719" y="30082"/>
                    <a:pt x="10719" y="30089"/>
                    <a:pt x="10719" y="30089"/>
                  </a:cubicBezTo>
                  <a:cubicBezTo>
                    <a:pt x="10745" y="30115"/>
                    <a:pt x="10764" y="30134"/>
                    <a:pt x="10797" y="30141"/>
                  </a:cubicBezTo>
                  <a:cubicBezTo>
                    <a:pt x="10817" y="30147"/>
                    <a:pt x="10836" y="30147"/>
                    <a:pt x="10856" y="30147"/>
                  </a:cubicBezTo>
                  <a:cubicBezTo>
                    <a:pt x="10856" y="30160"/>
                    <a:pt x="10862" y="30180"/>
                    <a:pt x="10862" y="30199"/>
                  </a:cubicBezTo>
                  <a:cubicBezTo>
                    <a:pt x="10856" y="30199"/>
                    <a:pt x="10849" y="30193"/>
                    <a:pt x="10843" y="30193"/>
                  </a:cubicBezTo>
                  <a:cubicBezTo>
                    <a:pt x="10823" y="30190"/>
                    <a:pt x="10804" y="30189"/>
                    <a:pt x="10784" y="30189"/>
                  </a:cubicBezTo>
                  <a:cubicBezTo>
                    <a:pt x="10706" y="30189"/>
                    <a:pt x="10629" y="30210"/>
                    <a:pt x="10556" y="30251"/>
                  </a:cubicBezTo>
                  <a:cubicBezTo>
                    <a:pt x="10556" y="30277"/>
                    <a:pt x="10563" y="30290"/>
                    <a:pt x="10589" y="30290"/>
                  </a:cubicBezTo>
                  <a:cubicBezTo>
                    <a:pt x="10595" y="30290"/>
                    <a:pt x="10602" y="30284"/>
                    <a:pt x="10615" y="30277"/>
                  </a:cubicBezTo>
                  <a:cubicBezTo>
                    <a:pt x="10628" y="30274"/>
                    <a:pt x="10639" y="30272"/>
                    <a:pt x="10651" y="30272"/>
                  </a:cubicBezTo>
                  <a:cubicBezTo>
                    <a:pt x="10662" y="30272"/>
                    <a:pt x="10673" y="30274"/>
                    <a:pt x="10686" y="30277"/>
                  </a:cubicBezTo>
                  <a:cubicBezTo>
                    <a:pt x="10693" y="30258"/>
                    <a:pt x="10706" y="30251"/>
                    <a:pt x="10732" y="30251"/>
                  </a:cubicBezTo>
                  <a:cubicBezTo>
                    <a:pt x="10771" y="30251"/>
                    <a:pt x="10804" y="30258"/>
                    <a:pt x="10823" y="30264"/>
                  </a:cubicBezTo>
                  <a:cubicBezTo>
                    <a:pt x="10849" y="30277"/>
                    <a:pt x="10869" y="30277"/>
                    <a:pt x="10875" y="30277"/>
                  </a:cubicBezTo>
                  <a:lnTo>
                    <a:pt x="10882" y="30277"/>
                  </a:lnTo>
                  <a:cubicBezTo>
                    <a:pt x="10882" y="30297"/>
                    <a:pt x="10888" y="30323"/>
                    <a:pt x="10895" y="30349"/>
                  </a:cubicBezTo>
                  <a:lnTo>
                    <a:pt x="10823" y="30355"/>
                  </a:lnTo>
                  <a:lnTo>
                    <a:pt x="10790" y="30362"/>
                  </a:lnTo>
                  <a:cubicBezTo>
                    <a:pt x="10751" y="30368"/>
                    <a:pt x="10725" y="30375"/>
                    <a:pt x="10706" y="30381"/>
                  </a:cubicBezTo>
                  <a:lnTo>
                    <a:pt x="10660" y="30407"/>
                  </a:lnTo>
                  <a:cubicBezTo>
                    <a:pt x="10654" y="30407"/>
                    <a:pt x="10647" y="30414"/>
                    <a:pt x="10647" y="30420"/>
                  </a:cubicBezTo>
                  <a:cubicBezTo>
                    <a:pt x="10641" y="30433"/>
                    <a:pt x="10647" y="30440"/>
                    <a:pt x="10654" y="30453"/>
                  </a:cubicBezTo>
                  <a:lnTo>
                    <a:pt x="10680" y="30459"/>
                  </a:lnTo>
                  <a:lnTo>
                    <a:pt x="10719" y="30440"/>
                  </a:lnTo>
                  <a:cubicBezTo>
                    <a:pt x="10729" y="30437"/>
                    <a:pt x="10743" y="30435"/>
                    <a:pt x="10761" y="30435"/>
                  </a:cubicBezTo>
                  <a:cubicBezTo>
                    <a:pt x="10779" y="30435"/>
                    <a:pt x="10800" y="30437"/>
                    <a:pt x="10823" y="30440"/>
                  </a:cubicBezTo>
                  <a:lnTo>
                    <a:pt x="10856" y="30427"/>
                  </a:lnTo>
                  <a:cubicBezTo>
                    <a:pt x="10869" y="30420"/>
                    <a:pt x="10888" y="30420"/>
                    <a:pt x="10908" y="30420"/>
                  </a:cubicBezTo>
                  <a:cubicBezTo>
                    <a:pt x="10966" y="30667"/>
                    <a:pt x="11044" y="30921"/>
                    <a:pt x="11148" y="31168"/>
                  </a:cubicBezTo>
                  <a:cubicBezTo>
                    <a:pt x="11233" y="31370"/>
                    <a:pt x="11324" y="31519"/>
                    <a:pt x="11421" y="31617"/>
                  </a:cubicBezTo>
                  <a:cubicBezTo>
                    <a:pt x="11538" y="31734"/>
                    <a:pt x="11688" y="31806"/>
                    <a:pt x="11870" y="31845"/>
                  </a:cubicBezTo>
                  <a:cubicBezTo>
                    <a:pt x="11943" y="31859"/>
                    <a:pt x="12018" y="31866"/>
                    <a:pt x="12094" y="31866"/>
                  </a:cubicBezTo>
                  <a:cubicBezTo>
                    <a:pt x="12186" y="31866"/>
                    <a:pt x="12281" y="31856"/>
                    <a:pt x="12377" y="31838"/>
                  </a:cubicBezTo>
                  <a:cubicBezTo>
                    <a:pt x="12520" y="31812"/>
                    <a:pt x="12683" y="31754"/>
                    <a:pt x="12859" y="31682"/>
                  </a:cubicBezTo>
                  <a:cubicBezTo>
                    <a:pt x="12865" y="31682"/>
                    <a:pt x="13021" y="31610"/>
                    <a:pt x="13327" y="31467"/>
                  </a:cubicBezTo>
                  <a:cubicBezTo>
                    <a:pt x="13424" y="31428"/>
                    <a:pt x="13574" y="31363"/>
                    <a:pt x="13776" y="31272"/>
                  </a:cubicBezTo>
                  <a:cubicBezTo>
                    <a:pt x="13945" y="31194"/>
                    <a:pt x="14088" y="31116"/>
                    <a:pt x="14205" y="31038"/>
                  </a:cubicBezTo>
                  <a:cubicBezTo>
                    <a:pt x="14289" y="30973"/>
                    <a:pt x="14387" y="30895"/>
                    <a:pt x="14491" y="30791"/>
                  </a:cubicBezTo>
                  <a:cubicBezTo>
                    <a:pt x="14504" y="30804"/>
                    <a:pt x="14517" y="30824"/>
                    <a:pt x="14530" y="30850"/>
                  </a:cubicBezTo>
                  <a:cubicBezTo>
                    <a:pt x="14563" y="30889"/>
                    <a:pt x="14589" y="30928"/>
                    <a:pt x="14602" y="30967"/>
                  </a:cubicBezTo>
                  <a:cubicBezTo>
                    <a:pt x="14589" y="30986"/>
                    <a:pt x="14582" y="31012"/>
                    <a:pt x="14569" y="31032"/>
                  </a:cubicBezTo>
                  <a:lnTo>
                    <a:pt x="14407" y="31337"/>
                  </a:lnTo>
                  <a:cubicBezTo>
                    <a:pt x="14381" y="31389"/>
                    <a:pt x="14354" y="31435"/>
                    <a:pt x="14328" y="31467"/>
                  </a:cubicBezTo>
                  <a:cubicBezTo>
                    <a:pt x="14296" y="31506"/>
                    <a:pt x="14250" y="31539"/>
                    <a:pt x="14198" y="31578"/>
                  </a:cubicBezTo>
                  <a:cubicBezTo>
                    <a:pt x="14166" y="31597"/>
                    <a:pt x="14114" y="31630"/>
                    <a:pt x="14049" y="31663"/>
                  </a:cubicBezTo>
                  <a:cubicBezTo>
                    <a:pt x="14023" y="31676"/>
                    <a:pt x="13951" y="31728"/>
                    <a:pt x="13821" y="31812"/>
                  </a:cubicBezTo>
                  <a:lnTo>
                    <a:pt x="13704" y="31897"/>
                  </a:lnTo>
                  <a:cubicBezTo>
                    <a:pt x="13698" y="31903"/>
                    <a:pt x="13659" y="31923"/>
                    <a:pt x="13600" y="31968"/>
                  </a:cubicBezTo>
                  <a:cubicBezTo>
                    <a:pt x="13606" y="31969"/>
                    <a:pt x="13613" y="31970"/>
                    <a:pt x="13620" y="31970"/>
                  </a:cubicBezTo>
                  <a:cubicBezTo>
                    <a:pt x="13656" y="31970"/>
                    <a:pt x="13701" y="31954"/>
                    <a:pt x="13756" y="31916"/>
                  </a:cubicBezTo>
                  <a:cubicBezTo>
                    <a:pt x="13899" y="31819"/>
                    <a:pt x="14003" y="31747"/>
                    <a:pt x="14081" y="31702"/>
                  </a:cubicBezTo>
                  <a:cubicBezTo>
                    <a:pt x="14192" y="31637"/>
                    <a:pt x="14250" y="31597"/>
                    <a:pt x="14257" y="31597"/>
                  </a:cubicBezTo>
                  <a:cubicBezTo>
                    <a:pt x="14322" y="31552"/>
                    <a:pt x="14374" y="31506"/>
                    <a:pt x="14400" y="31454"/>
                  </a:cubicBezTo>
                  <a:cubicBezTo>
                    <a:pt x="14413" y="31435"/>
                    <a:pt x="14439" y="31389"/>
                    <a:pt x="14465" y="31331"/>
                  </a:cubicBezTo>
                  <a:cubicBezTo>
                    <a:pt x="14517" y="31214"/>
                    <a:pt x="14569" y="31123"/>
                    <a:pt x="14621" y="31051"/>
                  </a:cubicBezTo>
                  <a:lnTo>
                    <a:pt x="14621" y="31058"/>
                  </a:lnTo>
                  <a:cubicBezTo>
                    <a:pt x="14621" y="31097"/>
                    <a:pt x="14589" y="31175"/>
                    <a:pt x="14530" y="31285"/>
                  </a:cubicBezTo>
                  <a:cubicBezTo>
                    <a:pt x="14478" y="31376"/>
                    <a:pt x="14465" y="31448"/>
                    <a:pt x="14491" y="31500"/>
                  </a:cubicBezTo>
                  <a:cubicBezTo>
                    <a:pt x="14511" y="31532"/>
                    <a:pt x="14543" y="31565"/>
                    <a:pt x="14595" y="31597"/>
                  </a:cubicBezTo>
                  <a:lnTo>
                    <a:pt x="14797" y="31734"/>
                  </a:lnTo>
                  <a:cubicBezTo>
                    <a:pt x="14868" y="31786"/>
                    <a:pt x="14907" y="31832"/>
                    <a:pt x="14907" y="31877"/>
                  </a:cubicBezTo>
                  <a:cubicBezTo>
                    <a:pt x="14907" y="31910"/>
                    <a:pt x="14894" y="31942"/>
                    <a:pt x="14868" y="31988"/>
                  </a:cubicBezTo>
                  <a:lnTo>
                    <a:pt x="14680" y="32241"/>
                  </a:lnTo>
                  <a:cubicBezTo>
                    <a:pt x="14647" y="32287"/>
                    <a:pt x="14621" y="32313"/>
                    <a:pt x="14589" y="32319"/>
                  </a:cubicBezTo>
                  <a:cubicBezTo>
                    <a:pt x="14583" y="32320"/>
                    <a:pt x="14578" y="32321"/>
                    <a:pt x="14573" y="32321"/>
                  </a:cubicBezTo>
                  <a:cubicBezTo>
                    <a:pt x="14546" y="32321"/>
                    <a:pt x="14518" y="32307"/>
                    <a:pt x="14491" y="32274"/>
                  </a:cubicBezTo>
                  <a:cubicBezTo>
                    <a:pt x="14459" y="32228"/>
                    <a:pt x="14433" y="32196"/>
                    <a:pt x="14420" y="32176"/>
                  </a:cubicBezTo>
                  <a:cubicBezTo>
                    <a:pt x="14374" y="32105"/>
                    <a:pt x="14302" y="32053"/>
                    <a:pt x="14205" y="32027"/>
                  </a:cubicBezTo>
                  <a:cubicBezTo>
                    <a:pt x="14147" y="32004"/>
                    <a:pt x="14089" y="31994"/>
                    <a:pt x="14027" y="31994"/>
                  </a:cubicBezTo>
                  <a:cubicBezTo>
                    <a:pt x="13999" y="31994"/>
                    <a:pt x="13969" y="31997"/>
                    <a:pt x="13938" y="32001"/>
                  </a:cubicBezTo>
                  <a:cubicBezTo>
                    <a:pt x="13867" y="32014"/>
                    <a:pt x="13776" y="32033"/>
                    <a:pt x="13678" y="32066"/>
                  </a:cubicBezTo>
                  <a:cubicBezTo>
                    <a:pt x="13568" y="32111"/>
                    <a:pt x="13483" y="32144"/>
                    <a:pt x="13424" y="32163"/>
                  </a:cubicBezTo>
                  <a:cubicBezTo>
                    <a:pt x="13320" y="32202"/>
                    <a:pt x="13190" y="32241"/>
                    <a:pt x="13041" y="32274"/>
                  </a:cubicBezTo>
                  <a:cubicBezTo>
                    <a:pt x="12865" y="32313"/>
                    <a:pt x="12729" y="32345"/>
                    <a:pt x="12644" y="32365"/>
                  </a:cubicBezTo>
                  <a:cubicBezTo>
                    <a:pt x="12215" y="32475"/>
                    <a:pt x="11844" y="32619"/>
                    <a:pt x="11538" y="32794"/>
                  </a:cubicBezTo>
                  <a:cubicBezTo>
                    <a:pt x="11434" y="32853"/>
                    <a:pt x="11356" y="32885"/>
                    <a:pt x="11304" y="32885"/>
                  </a:cubicBezTo>
                  <a:cubicBezTo>
                    <a:pt x="11278" y="32885"/>
                    <a:pt x="11220" y="32866"/>
                    <a:pt x="11122" y="32833"/>
                  </a:cubicBezTo>
                  <a:cubicBezTo>
                    <a:pt x="11070" y="32814"/>
                    <a:pt x="10947" y="32788"/>
                    <a:pt x="10771" y="32755"/>
                  </a:cubicBezTo>
                  <a:cubicBezTo>
                    <a:pt x="10615" y="32729"/>
                    <a:pt x="10498" y="32697"/>
                    <a:pt x="10420" y="32651"/>
                  </a:cubicBezTo>
                  <a:cubicBezTo>
                    <a:pt x="10322" y="32606"/>
                    <a:pt x="10257" y="32540"/>
                    <a:pt x="10231" y="32462"/>
                  </a:cubicBezTo>
                  <a:cubicBezTo>
                    <a:pt x="10218" y="32423"/>
                    <a:pt x="10212" y="32378"/>
                    <a:pt x="10231" y="32332"/>
                  </a:cubicBezTo>
                  <a:cubicBezTo>
                    <a:pt x="10244" y="32287"/>
                    <a:pt x="10270" y="32248"/>
                    <a:pt x="10309" y="32235"/>
                  </a:cubicBezTo>
                  <a:cubicBezTo>
                    <a:pt x="10322" y="32228"/>
                    <a:pt x="10342" y="32215"/>
                    <a:pt x="10374" y="32202"/>
                  </a:cubicBezTo>
                  <a:cubicBezTo>
                    <a:pt x="10394" y="32196"/>
                    <a:pt x="10413" y="32183"/>
                    <a:pt x="10420" y="32163"/>
                  </a:cubicBezTo>
                  <a:cubicBezTo>
                    <a:pt x="10433" y="32144"/>
                    <a:pt x="10426" y="32105"/>
                    <a:pt x="10400" y="32046"/>
                  </a:cubicBezTo>
                  <a:cubicBezTo>
                    <a:pt x="10290" y="31825"/>
                    <a:pt x="10186" y="31539"/>
                    <a:pt x="10095" y="31181"/>
                  </a:cubicBezTo>
                  <a:cubicBezTo>
                    <a:pt x="10004" y="30785"/>
                    <a:pt x="9926" y="30485"/>
                    <a:pt x="9867" y="30284"/>
                  </a:cubicBezTo>
                  <a:cubicBezTo>
                    <a:pt x="9860" y="30271"/>
                    <a:pt x="9854" y="30264"/>
                    <a:pt x="9854" y="30251"/>
                  </a:cubicBezTo>
                  <a:cubicBezTo>
                    <a:pt x="10036" y="30173"/>
                    <a:pt x="10160" y="30121"/>
                    <a:pt x="10231" y="30095"/>
                  </a:cubicBezTo>
                  <a:cubicBezTo>
                    <a:pt x="10332" y="30064"/>
                    <a:pt x="10428" y="30049"/>
                    <a:pt x="10517" y="30049"/>
                  </a:cubicBezTo>
                  <a:close/>
                  <a:moveTo>
                    <a:pt x="7506" y="30154"/>
                  </a:moveTo>
                  <a:cubicBezTo>
                    <a:pt x="7519" y="30258"/>
                    <a:pt x="7558" y="30342"/>
                    <a:pt x="7610" y="30407"/>
                  </a:cubicBezTo>
                  <a:cubicBezTo>
                    <a:pt x="7688" y="30498"/>
                    <a:pt x="7818" y="30563"/>
                    <a:pt x="8000" y="30596"/>
                  </a:cubicBezTo>
                  <a:cubicBezTo>
                    <a:pt x="8158" y="30629"/>
                    <a:pt x="8307" y="30643"/>
                    <a:pt x="8447" y="30643"/>
                  </a:cubicBezTo>
                  <a:cubicBezTo>
                    <a:pt x="8474" y="30643"/>
                    <a:pt x="8501" y="30643"/>
                    <a:pt x="8527" y="30641"/>
                  </a:cubicBezTo>
                  <a:cubicBezTo>
                    <a:pt x="8664" y="30635"/>
                    <a:pt x="8755" y="30609"/>
                    <a:pt x="8820" y="30563"/>
                  </a:cubicBezTo>
                  <a:cubicBezTo>
                    <a:pt x="8865" y="30537"/>
                    <a:pt x="8891" y="30492"/>
                    <a:pt x="8904" y="30440"/>
                  </a:cubicBezTo>
                  <a:cubicBezTo>
                    <a:pt x="8924" y="30388"/>
                    <a:pt x="8911" y="30342"/>
                    <a:pt x="8885" y="30297"/>
                  </a:cubicBezTo>
                  <a:lnTo>
                    <a:pt x="8885" y="30297"/>
                  </a:lnTo>
                  <a:cubicBezTo>
                    <a:pt x="8917" y="30323"/>
                    <a:pt x="8950" y="30342"/>
                    <a:pt x="8982" y="30362"/>
                  </a:cubicBezTo>
                  <a:cubicBezTo>
                    <a:pt x="8943" y="30407"/>
                    <a:pt x="8924" y="30492"/>
                    <a:pt x="8924" y="30609"/>
                  </a:cubicBezTo>
                  <a:cubicBezTo>
                    <a:pt x="8911" y="30928"/>
                    <a:pt x="8872" y="31233"/>
                    <a:pt x="8813" y="31526"/>
                  </a:cubicBezTo>
                  <a:cubicBezTo>
                    <a:pt x="8781" y="31650"/>
                    <a:pt x="8768" y="31741"/>
                    <a:pt x="8768" y="31799"/>
                  </a:cubicBezTo>
                  <a:cubicBezTo>
                    <a:pt x="8761" y="31877"/>
                    <a:pt x="8774" y="31942"/>
                    <a:pt x="8807" y="32007"/>
                  </a:cubicBezTo>
                  <a:cubicBezTo>
                    <a:pt x="8839" y="32079"/>
                    <a:pt x="8891" y="32124"/>
                    <a:pt x="8950" y="32137"/>
                  </a:cubicBezTo>
                  <a:cubicBezTo>
                    <a:pt x="8969" y="32144"/>
                    <a:pt x="9002" y="32150"/>
                    <a:pt x="9048" y="32150"/>
                  </a:cubicBezTo>
                  <a:cubicBezTo>
                    <a:pt x="9087" y="32157"/>
                    <a:pt x="9113" y="32163"/>
                    <a:pt x="9132" y="32183"/>
                  </a:cubicBezTo>
                  <a:cubicBezTo>
                    <a:pt x="9145" y="32196"/>
                    <a:pt x="9152" y="32215"/>
                    <a:pt x="9165" y="32241"/>
                  </a:cubicBezTo>
                  <a:cubicBezTo>
                    <a:pt x="9171" y="32254"/>
                    <a:pt x="9178" y="32274"/>
                    <a:pt x="9191" y="32306"/>
                  </a:cubicBezTo>
                  <a:cubicBezTo>
                    <a:pt x="9204" y="32352"/>
                    <a:pt x="9236" y="32423"/>
                    <a:pt x="9282" y="32514"/>
                  </a:cubicBezTo>
                  <a:cubicBezTo>
                    <a:pt x="9301" y="32567"/>
                    <a:pt x="9314" y="32638"/>
                    <a:pt x="9314" y="32716"/>
                  </a:cubicBezTo>
                  <a:cubicBezTo>
                    <a:pt x="9314" y="32846"/>
                    <a:pt x="9269" y="32963"/>
                    <a:pt x="9191" y="33074"/>
                  </a:cubicBezTo>
                  <a:cubicBezTo>
                    <a:pt x="9106" y="33184"/>
                    <a:pt x="9002" y="33256"/>
                    <a:pt x="8878" y="33282"/>
                  </a:cubicBezTo>
                  <a:cubicBezTo>
                    <a:pt x="8836" y="33293"/>
                    <a:pt x="8789" y="33298"/>
                    <a:pt x="8739" y="33298"/>
                  </a:cubicBezTo>
                  <a:cubicBezTo>
                    <a:pt x="8674" y="33298"/>
                    <a:pt x="8604" y="33290"/>
                    <a:pt x="8527" y="33275"/>
                  </a:cubicBezTo>
                  <a:cubicBezTo>
                    <a:pt x="8495" y="33262"/>
                    <a:pt x="8384" y="33230"/>
                    <a:pt x="8189" y="33165"/>
                  </a:cubicBezTo>
                  <a:cubicBezTo>
                    <a:pt x="7948" y="33087"/>
                    <a:pt x="7701" y="33041"/>
                    <a:pt x="7435" y="33022"/>
                  </a:cubicBezTo>
                  <a:cubicBezTo>
                    <a:pt x="7330" y="33012"/>
                    <a:pt x="7204" y="33006"/>
                    <a:pt x="7053" y="33006"/>
                  </a:cubicBezTo>
                  <a:cubicBezTo>
                    <a:pt x="6997" y="33006"/>
                    <a:pt x="6938" y="33007"/>
                    <a:pt x="6875" y="33009"/>
                  </a:cubicBezTo>
                  <a:lnTo>
                    <a:pt x="6316" y="33009"/>
                  </a:lnTo>
                  <a:cubicBezTo>
                    <a:pt x="6030" y="33002"/>
                    <a:pt x="5776" y="32963"/>
                    <a:pt x="5562" y="32892"/>
                  </a:cubicBezTo>
                  <a:cubicBezTo>
                    <a:pt x="5555" y="32879"/>
                    <a:pt x="5542" y="32866"/>
                    <a:pt x="5523" y="32859"/>
                  </a:cubicBezTo>
                  <a:lnTo>
                    <a:pt x="5516" y="32859"/>
                  </a:lnTo>
                  <a:cubicBezTo>
                    <a:pt x="5490" y="32833"/>
                    <a:pt x="5458" y="32820"/>
                    <a:pt x="5412" y="32820"/>
                  </a:cubicBezTo>
                  <a:cubicBezTo>
                    <a:pt x="5405" y="32820"/>
                    <a:pt x="5399" y="32820"/>
                    <a:pt x="5392" y="32827"/>
                  </a:cubicBezTo>
                  <a:cubicBezTo>
                    <a:pt x="5340" y="32801"/>
                    <a:pt x="5295" y="32775"/>
                    <a:pt x="5249" y="32749"/>
                  </a:cubicBezTo>
                  <a:cubicBezTo>
                    <a:pt x="5165" y="32697"/>
                    <a:pt x="5100" y="32638"/>
                    <a:pt x="5067" y="32580"/>
                  </a:cubicBezTo>
                  <a:cubicBezTo>
                    <a:pt x="5028" y="32514"/>
                    <a:pt x="5009" y="32430"/>
                    <a:pt x="5009" y="32332"/>
                  </a:cubicBezTo>
                  <a:cubicBezTo>
                    <a:pt x="5009" y="32306"/>
                    <a:pt x="5015" y="32215"/>
                    <a:pt x="5035" y="32059"/>
                  </a:cubicBezTo>
                  <a:cubicBezTo>
                    <a:pt x="5035" y="32040"/>
                    <a:pt x="5041" y="32020"/>
                    <a:pt x="5041" y="32001"/>
                  </a:cubicBezTo>
                  <a:cubicBezTo>
                    <a:pt x="5061" y="32027"/>
                    <a:pt x="5074" y="32053"/>
                    <a:pt x="5100" y="32079"/>
                  </a:cubicBezTo>
                  <a:cubicBezTo>
                    <a:pt x="5158" y="32150"/>
                    <a:pt x="5249" y="32222"/>
                    <a:pt x="5386" y="32287"/>
                  </a:cubicBezTo>
                  <a:cubicBezTo>
                    <a:pt x="5750" y="32472"/>
                    <a:pt x="6222" y="32564"/>
                    <a:pt x="6793" y="32564"/>
                  </a:cubicBezTo>
                  <a:cubicBezTo>
                    <a:pt x="6865" y="32564"/>
                    <a:pt x="6937" y="32563"/>
                    <a:pt x="7012" y="32560"/>
                  </a:cubicBezTo>
                  <a:cubicBezTo>
                    <a:pt x="7402" y="32547"/>
                    <a:pt x="7890" y="32495"/>
                    <a:pt x="8482" y="32404"/>
                  </a:cubicBezTo>
                  <a:cubicBezTo>
                    <a:pt x="8560" y="32391"/>
                    <a:pt x="8605" y="32371"/>
                    <a:pt x="8625" y="32345"/>
                  </a:cubicBezTo>
                  <a:cubicBezTo>
                    <a:pt x="8644" y="32326"/>
                    <a:pt x="8644" y="32293"/>
                    <a:pt x="8638" y="32267"/>
                  </a:cubicBezTo>
                  <a:cubicBezTo>
                    <a:pt x="8631" y="32235"/>
                    <a:pt x="8612" y="32222"/>
                    <a:pt x="8586" y="32222"/>
                  </a:cubicBezTo>
                  <a:cubicBezTo>
                    <a:pt x="8573" y="32222"/>
                    <a:pt x="8553" y="32228"/>
                    <a:pt x="8527" y="32241"/>
                  </a:cubicBezTo>
                  <a:cubicBezTo>
                    <a:pt x="8508" y="32251"/>
                    <a:pt x="8493" y="32257"/>
                    <a:pt x="8481" y="32257"/>
                  </a:cubicBezTo>
                  <a:cubicBezTo>
                    <a:pt x="8476" y="32257"/>
                    <a:pt x="8472" y="32256"/>
                    <a:pt x="8469" y="32254"/>
                  </a:cubicBezTo>
                  <a:cubicBezTo>
                    <a:pt x="8456" y="32254"/>
                    <a:pt x="8436" y="32241"/>
                    <a:pt x="8417" y="32222"/>
                  </a:cubicBezTo>
                  <a:cubicBezTo>
                    <a:pt x="8339" y="32124"/>
                    <a:pt x="8280" y="32020"/>
                    <a:pt x="8235" y="31910"/>
                  </a:cubicBezTo>
                  <a:cubicBezTo>
                    <a:pt x="8319" y="31897"/>
                    <a:pt x="8391" y="31864"/>
                    <a:pt x="8456" y="31819"/>
                  </a:cubicBezTo>
                  <a:cubicBezTo>
                    <a:pt x="8521" y="31773"/>
                    <a:pt x="8573" y="31708"/>
                    <a:pt x="8612" y="31643"/>
                  </a:cubicBezTo>
                  <a:cubicBezTo>
                    <a:pt x="8631" y="31597"/>
                    <a:pt x="8638" y="31558"/>
                    <a:pt x="8631" y="31526"/>
                  </a:cubicBezTo>
                  <a:cubicBezTo>
                    <a:pt x="8631" y="31506"/>
                    <a:pt x="8618" y="31493"/>
                    <a:pt x="8605" y="31480"/>
                  </a:cubicBezTo>
                  <a:cubicBezTo>
                    <a:pt x="8596" y="31466"/>
                    <a:pt x="8582" y="31458"/>
                    <a:pt x="8568" y="31458"/>
                  </a:cubicBezTo>
                  <a:cubicBezTo>
                    <a:pt x="8563" y="31458"/>
                    <a:pt x="8558" y="31459"/>
                    <a:pt x="8553" y="31461"/>
                  </a:cubicBezTo>
                  <a:cubicBezTo>
                    <a:pt x="8521" y="31461"/>
                    <a:pt x="8495" y="31487"/>
                    <a:pt x="8482" y="31532"/>
                  </a:cubicBezTo>
                  <a:cubicBezTo>
                    <a:pt x="8475" y="31552"/>
                    <a:pt x="8462" y="31584"/>
                    <a:pt x="8449" y="31637"/>
                  </a:cubicBezTo>
                  <a:cubicBezTo>
                    <a:pt x="8436" y="31669"/>
                    <a:pt x="8397" y="31702"/>
                    <a:pt x="8352" y="31728"/>
                  </a:cubicBezTo>
                  <a:cubicBezTo>
                    <a:pt x="8319" y="31741"/>
                    <a:pt x="8274" y="31754"/>
                    <a:pt x="8202" y="31780"/>
                  </a:cubicBezTo>
                  <a:cubicBezTo>
                    <a:pt x="8157" y="31786"/>
                    <a:pt x="8124" y="31806"/>
                    <a:pt x="8105" y="31832"/>
                  </a:cubicBezTo>
                  <a:cubicBezTo>
                    <a:pt x="8091" y="31858"/>
                    <a:pt x="8091" y="31897"/>
                    <a:pt x="8111" y="31949"/>
                  </a:cubicBezTo>
                  <a:cubicBezTo>
                    <a:pt x="8157" y="32092"/>
                    <a:pt x="8235" y="32209"/>
                    <a:pt x="8345" y="32313"/>
                  </a:cubicBezTo>
                  <a:cubicBezTo>
                    <a:pt x="7968" y="32371"/>
                    <a:pt x="7617" y="32410"/>
                    <a:pt x="7292" y="32436"/>
                  </a:cubicBezTo>
                  <a:cubicBezTo>
                    <a:pt x="7063" y="32454"/>
                    <a:pt x="6858" y="32464"/>
                    <a:pt x="6676" y="32464"/>
                  </a:cubicBezTo>
                  <a:cubicBezTo>
                    <a:pt x="6527" y="32464"/>
                    <a:pt x="6394" y="32458"/>
                    <a:pt x="6277" y="32443"/>
                  </a:cubicBezTo>
                  <a:cubicBezTo>
                    <a:pt x="5906" y="32404"/>
                    <a:pt x="5581" y="32306"/>
                    <a:pt x="5314" y="32144"/>
                  </a:cubicBezTo>
                  <a:cubicBezTo>
                    <a:pt x="5204" y="32079"/>
                    <a:pt x="5132" y="32014"/>
                    <a:pt x="5087" y="31936"/>
                  </a:cubicBezTo>
                  <a:cubicBezTo>
                    <a:pt x="5074" y="31903"/>
                    <a:pt x="5061" y="31871"/>
                    <a:pt x="5054" y="31832"/>
                  </a:cubicBezTo>
                  <a:cubicBezTo>
                    <a:pt x="5054" y="31773"/>
                    <a:pt x="5054" y="31721"/>
                    <a:pt x="5048" y="31669"/>
                  </a:cubicBezTo>
                  <a:cubicBezTo>
                    <a:pt x="5054" y="31623"/>
                    <a:pt x="5061" y="31571"/>
                    <a:pt x="5074" y="31519"/>
                  </a:cubicBezTo>
                  <a:lnTo>
                    <a:pt x="5087" y="31519"/>
                  </a:lnTo>
                  <a:cubicBezTo>
                    <a:pt x="5145" y="31526"/>
                    <a:pt x="5217" y="31526"/>
                    <a:pt x="5321" y="31526"/>
                  </a:cubicBezTo>
                  <a:cubicBezTo>
                    <a:pt x="5510" y="31526"/>
                    <a:pt x="5653" y="31513"/>
                    <a:pt x="5744" y="31493"/>
                  </a:cubicBezTo>
                  <a:cubicBezTo>
                    <a:pt x="5802" y="31487"/>
                    <a:pt x="5867" y="31467"/>
                    <a:pt x="5945" y="31441"/>
                  </a:cubicBezTo>
                  <a:cubicBezTo>
                    <a:pt x="5976" y="31449"/>
                    <a:pt x="6015" y="31452"/>
                    <a:pt x="6064" y="31452"/>
                  </a:cubicBezTo>
                  <a:cubicBezTo>
                    <a:pt x="6098" y="31452"/>
                    <a:pt x="6136" y="31451"/>
                    <a:pt x="6179" y="31448"/>
                  </a:cubicBezTo>
                  <a:lnTo>
                    <a:pt x="6323" y="31441"/>
                  </a:lnTo>
                  <a:cubicBezTo>
                    <a:pt x="6440" y="31428"/>
                    <a:pt x="6524" y="31422"/>
                    <a:pt x="6583" y="31409"/>
                  </a:cubicBezTo>
                  <a:lnTo>
                    <a:pt x="6752" y="31376"/>
                  </a:lnTo>
                  <a:cubicBezTo>
                    <a:pt x="6843" y="31363"/>
                    <a:pt x="6901" y="31357"/>
                    <a:pt x="6927" y="31350"/>
                  </a:cubicBezTo>
                  <a:lnTo>
                    <a:pt x="7012" y="31318"/>
                  </a:lnTo>
                  <a:lnTo>
                    <a:pt x="7051" y="31292"/>
                  </a:lnTo>
                  <a:cubicBezTo>
                    <a:pt x="6986" y="31292"/>
                    <a:pt x="6908" y="31298"/>
                    <a:pt x="6817" y="31311"/>
                  </a:cubicBezTo>
                  <a:cubicBezTo>
                    <a:pt x="6713" y="31331"/>
                    <a:pt x="6635" y="31344"/>
                    <a:pt x="6576" y="31350"/>
                  </a:cubicBezTo>
                  <a:lnTo>
                    <a:pt x="6446" y="31370"/>
                  </a:lnTo>
                  <a:cubicBezTo>
                    <a:pt x="6329" y="31389"/>
                    <a:pt x="6205" y="31402"/>
                    <a:pt x="6082" y="31409"/>
                  </a:cubicBezTo>
                  <a:cubicBezTo>
                    <a:pt x="6056" y="31415"/>
                    <a:pt x="6030" y="31415"/>
                    <a:pt x="6017" y="31415"/>
                  </a:cubicBezTo>
                  <a:cubicBezTo>
                    <a:pt x="6069" y="31396"/>
                    <a:pt x="6127" y="31370"/>
                    <a:pt x="6192" y="31344"/>
                  </a:cubicBezTo>
                  <a:cubicBezTo>
                    <a:pt x="6401" y="31253"/>
                    <a:pt x="6544" y="31194"/>
                    <a:pt x="6635" y="31175"/>
                  </a:cubicBezTo>
                  <a:cubicBezTo>
                    <a:pt x="6713" y="31155"/>
                    <a:pt x="6758" y="31136"/>
                    <a:pt x="6784" y="31123"/>
                  </a:cubicBezTo>
                  <a:cubicBezTo>
                    <a:pt x="6823" y="31103"/>
                    <a:pt x="6856" y="31071"/>
                    <a:pt x="6895" y="31032"/>
                  </a:cubicBezTo>
                  <a:cubicBezTo>
                    <a:pt x="6966" y="30954"/>
                    <a:pt x="7031" y="30882"/>
                    <a:pt x="7090" y="30804"/>
                  </a:cubicBezTo>
                  <a:cubicBezTo>
                    <a:pt x="7116" y="30811"/>
                    <a:pt x="7148" y="30811"/>
                    <a:pt x="7181" y="30811"/>
                  </a:cubicBezTo>
                  <a:cubicBezTo>
                    <a:pt x="7214" y="30811"/>
                    <a:pt x="7266" y="30804"/>
                    <a:pt x="7337" y="30798"/>
                  </a:cubicBezTo>
                  <a:cubicBezTo>
                    <a:pt x="7363" y="30798"/>
                    <a:pt x="7435" y="30798"/>
                    <a:pt x="7539" y="30804"/>
                  </a:cubicBezTo>
                  <a:cubicBezTo>
                    <a:pt x="7623" y="30804"/>
                    <a:pt x="7695" y="30798"/>
                    <a:pt x="7747" y="30785"/>
                  </a:cubicBezTo>
                  <a:lnTo>
                    <a:pt x="7753" y="30746"/>
                  </a:lnTo>
                  <a:cubicBezTo>
                    <a:pt x="7689" y="30729"/>
                    <a:pt x="7607" y="30718"/>
                    <a:pt x="7508" y="30718"/>
                  </a:cubicBezTo>
                  <a:cubicBezTo>
                    <a:pt x="7486" y="30718"/>
                    <a:pt x="7464" y="30718"/>
                    <a:pt x="7441" y="30720"/>
                  </a:cubicBezTo>
                  <a:cubicBezTo>
                    <a:pt x="7370" y="30720"/>
                    <a:pt x="7266" y="30726"/>
                    <a:pt x="7142" y="30739"/>
                  </a:cubicBezTo>
                  <a:cubicBezTo>
                    <a:pt x="7181" y="30687"/>
                    <a:pt x="7220" y="30628"/>
                    <a:pt x="7259" y="30570"/>
                  </a:cubicBezTo>
                  <a:cubicBezTo>
                    <a:pt x="7259" y="30576"/>
                    <a:pt x="7259" y="30583"/>
                    <a:pt x="7266" y="30589"/>
                  </a:cubicBezTo>
                  <a:lnTo>
                    <a:pt x="7318" y="30596"/>
                  </a:lnTo>
                  <a:cubicBezTo>
                    <a:pt x="7318" y="30583"/>
                    <a:pt x="7331" y="30583"/>
                    <a:pt x="7344" y="30583"/>
                  </a:cubicBezTo>
                  <a:lnTo>
                    <a:pt x="7441" y="30583"/>
                  </a:lnTo>
                  <a:cubicBezTo>
                    <a:pt x="7500" y="30576"/>
                    <a:pt x="7539" y="30563"/>
                    <a:pt x="7552" y="30544"/>
                  </a:cubicBezTo>
                  <a:lnTo>
                    <a:pt x="7565" y="30524"/>
                  </a:lnTo>
                  <a:cubicBezTo>
                    <a:pt x="7565" y="30511"/>
                    <a:pt x="7552" y="30505"/>
                    <a:pt x="7532" y="30498"/>
                  </a:cubicBezTo>
                  <a:lnTo>
                    <a:pt x="7526" y="30505"/>
                  </a:lnTo>
                  <a:cubicBezTo>
                    <a:pt x="7500" y="30511"/>
                    <a:pt x="7461" y="30518"/>
                    <a:pt x="7409" y="30518"/>
                  </a:cubicBezTo>
                  <a:cubicBezTo>
                    <a:pt x="7363" y="30518"/>
                    <a:pt x="7324" y="30524"/>
                    <a:pt x="7298" y="30531"/>
                  </a:cubicBezTo>
                  <a:cubicBezTo>
                    <a:pt x="7292" y="30531"/>
                    <a:pt x="7285" y="30537"/>
                    <a:pt x="7279" y="30544"/>
                  </a:cubicBezTo>
                  <a:cubicBezTo>
                    <a:pt x="7298" y="30511"/>
                    <a:pt x="7311" y="30479"/>
                    <a:pt x="7331" y="30453"/>
                  </a:cubicBezTo>
                  <a:cubicBezTo>
                    <a:pt x="7350" y="30453"/>
                    <a:pt x="7370" y="30453"/>
                    <a:pt x="7389" y="30446"/>
                  </a:cubicBezTo>
                  <a:lnTo>
                    <a:pt x="7402" y="30446"/>
                  </a:lnTo>
                  <a:lnTo>
                    <a:pt x="7415" y="30440"/>
                  </a:lnTo>
                  <a:lnTo>
                    <a:pt x="7435" y="30440"/>
                  </a:lnTo>
                  <a:cubicBezTo>
                    <a:pt x="7467" y="30433"/>
                    <a:pt x="7500" y="30414"/>
                    <a:pt x="7519" y="30375"/>
                  </a:cubicBezTo>
                  <a:cubicBezTo>
                    <a:pt x="7526" y="30368"/>
                    <a:pt x="7526" y="30362"/>
                    <a:pt x="7519" y="30362"/>
                  </a:cubicBezTo>
                  <a:cubicBezTo>
                    <a:pt x="7514" y="30360"/>
                    <a:pt x="7509" y="30359"/>
                    <a:pt x="7502" y="30359"/>
                  </a:cubicBezTo>
                  <a:cubicBezTo>
                    <a:pt x="7482" y="30359"/>
                    <a:pt x="7453" y="30367"/>
                    <a:pt x="7409" y="30381"/>
                  </a:cubicBezTo>
                  <a:lnTo>
                    <a:pt x="7370" y="30388"/>
                  </a:lnTo>
                  <a:cubicBezTo>
                    <a:pt x="7370" y="30388"/>
                    <a:pt x="7370" y="30381"/>
                    <a:pt x="7376" y="30375"/>
                  </a:cubicBezTo>
                  <a:cubicBezTo>
                    <a:pt x="7435" y="30271"/>
                    <a:pt x="7474" y="30199"/>
                    <a:pt x="7493" y="30167"/>
                  </a:cubicBezTo>
                  <a:cubicBezTo>
                    <a:pt x="7500" y="30167"/>
                    <a:pt x="7500" y="30160"/>
                    <a:pt x="7506" y="30154"/>
                  </a:cubicBezTo>
                  <a:close/>
                  <a:moveTo>
                    <a:pt x="6922" y="35053"/>
                  </a:moveTo>
                  <a:cubicBezTo>
                    <a:pt x="6920" y="35053"/>
                    <a:pt x="6917" y="35055"/>
                    <a:pt x="6914" y="35057"/>
                  </a:cubicBezTo>
                  <a:lnTo>
                    <a:pt x="6901" y="35116"/>
                  </a:lnTo>
                  <a:lnTo>
                    <a:pt x="6862" y="35181"/>
                  </a:lnTo>
                  <a:cubicBezTo>
                    <a:pt x="6856" y="35187"/>
                    <a:pt x="6836" y="35194"/>
                    <a:pt x="6804" y="35200"/>
                  </a:cubicBezTo>
                  <a:cubicBezTo>
                    <a:pt x="6771" y="35200"/>
                    <a:pt x="6732" y="35213"/>
                    <a:pt x="6700" y="35233"/>
                  </a:cubicBezTo>
                  <a:cubicBezTo>
                    <a:pt x="6687" y="35246"/>
                    <a:pt x="6680" y="35252"/>
                    <a:pt x="6680" y="35252"/>
                  </a:cubicBezTo>
                  <a:cubicBezTo>
                    <a:pt x="6680" y="35272"/>
                    <a:pt x="6687" y="35278"/>
                    <a:pt x="6700" y="35285"/>
                  </a:cubicBezTo>
                  <a:cubicBezTo>
                    <a:pt x="6703" y="35288"/>
                    <a:pt x="6708" y="35290"/>
                    <a:pt x="6714" y="35290"/>
                  </a:cubicBezTo>
                  <a:cubicBezTo>
                    <a:pt x="6719" y="35290"/>
                    <a:pt x="6726" y="35288"/>
                    <a:pt x="6732" y="35285"/>
                  </a:cubicBezTo>
                  <a:cubicBezTo>
                    <a:pt x="6758" y="35285"/>
                    <a:pt x="6797" y="35272"/>
                    <a:pt x="6849" y="35252"/>
                  </a:cubicBezTo>
                  <a:cubicBezTo>
                    <a:pt x="6869" y="35252"/>
                    <a:pt x="6875" y="35246"/>
                    <a:pt x="6882" y="35233"/>
                  </a:cubicBezTo>
                  <a:cubicBezTo>
                    <a:pt x="6895" y="35226"/>
                    <a:pt x="6908" y="35213"/>
                    <a:pt x="6914" y="35187"/>
                  </a:cubicBezTo>
                  <a:cubicBezTo>
                    <a:pt x="6934" y="35148"/>
                    <a:pt x="6940" y="35109"/>
                    <a:pt x="6940" y="35083"/>
                  </a:cubicBezTo>
                  <a:cubicBezTo>
                    <a:pt x="6940" y="35077"/>
                    <a:pt x="6934" y="35070"/>
                    <a:pt x="6934" y="35064"/>
                  </a:cubicBezTo>
                  <a:cubicBezTo>
                    <a:pt x="6930" y="35056"/>
                    <a:pt x="6926" y="35053"/>
                    <a:pt x="6922" y="35053"/>
                  </a:cubicBezTo>
                  <a:close/>
                  <a:moveTo>
                    <a:pt x="13997" y="32723"/>
                  </a:moveTo>
                  <a:cubicBezTo>
                    <a:pt x="14094" y="33093"/>
                    <a:pt x="14159" y="33379"/>
                    <a:pt x="14198" y="33575"/>
                  </a:cubicBezTo>
                  <a:cubicBezTo>
                    <a:pt x="14263" y="33893"/>
                    <a:pt x="14302" y="34179"/>
                    <a:pt x="14315" y="34440"/>
                  </a:cubicBezTo>
                  <a:cubicBezTo>
                    <a:pt x="14322" y="34602"/>
                    <a:pt x="14296" y="34719"/>
                    <a:pt x="14237" y="34797"/>
                  </a:cubicBezTo>
                  <a:cubicBezTo>
                    <a:pt x="14198" y="34849"/>
                    <a:pt x="14120" y="34895"/>
                    <a:pt x="14010" y="34947"/>
                  </a:cubicBezTo>
                  <a:cubicBezTo>
                    <a:pt x="13431" y="35187"/>
                    <a:pt x="12839" y="35396"/>
                    <a:pt x="12228" y="35565"/>
                  </a:cubicBezTo>
                  <a:cubicBezTo>
                    <a:pt x="11968" y="35636"/>
                    <a:pt x="11747" y="35675"/>
                    <a:pt x="11577" y="35682"/>
                  </a:cubicBezTo>
                  <a:cubicBezTo>
                    <a:pt x="11506" y="35526"/>
                    <a:pt x="11447" y="35389"/>
                    <a:pt x="11402" y="35278"/>
                  </a:cubicBezTo>
                  <a:cubicBezTo>
                    <a:pt x="11278" y="34979"/>
                    <a:pt x="11096" y="34492"/>
                    <a:pt x="10843" y="33802"/>
                  </a:cubicBezTo>
                  <a:cubicBezTo>
                    <a:pt x="11057" y="33770"/>
                    <a:pt x="11285" y="33718"/>
                    <a:pt x="11532" y="33640"/>
                  </a:cubicBezTo>
                  <a:cubicBezTo>
                    <a:pt x="11708" y="33594"/>
                    <a:pt x="11961" y="33510"/>
                    <a:pt x="12286" y="33405"/>
                  </a:cubicBezTo>
                  <a:lnTo>
                    <a:pt x="13542" y="32983"/>
                  </a:lnTo>
                  <a:cubicBezTo>
                    <a:pt x="13583" y="32968"/>
                    <a:pt x="13618" y="32961"/>
                    <a:pt x="13649" y="32961"/>
                  </a:cubicBezTo>
                  <a:cubicBezTo>
                    <a:pt x="13686" y="32961"/>
                    <a:pt x="13715" y="32971"/>
                    <a:pt x="13737" y="32989"/>
                  </a:cubicBezTo>
                  <a:cubicBezTo>
                    <a:pt x="13756" y="33015"/>
                    <a:pt x="13776" y="33048"/>
                    <a:pt x="13782" y="33106"/>
                  </a:cubicBezTo>
                  <a:cubicBezTo>
                    <a:pt x="13795" y="33217"/>
                    <a:pt x="13815" y="33379"/>
                    <a:pt x="13834" y="33594"/>
                  </a:cubicBezTo>
                  <a:cubicBezTo>
                    <a:pt x="13860" y="33783"/>
                    <a:pt x="13893" y="33939"/>
                    <a:pt x="13938" y="34069"/>
                  </a:cubicBezTo>
                  <a:cubicBezTo>
                    <a:pt x="13945" y="34101"/>
                    <a:pt x="13964" y="34160"/>
                    <a:pt x="13990" y="34238"/>
                  </a:cubicBezTo>
                  <a:cubicBezTo>
                    <a:pt x="14010" y="34303"/>
                    <a:pt x="14016" y="34361"/>
                    <a:pt x="14023" y="34407"/>
                  </a:cubicBezTo>
                  <a:cubicBezTo>
                    <a:pt x="14023" y="34473"/>
                    <a:pt x="14040" y="34512"/>
                    <a:pt x="14073" y="34512"/>
                  </a:cubicBezTo>
                  <a:cubicBezTo>
                    <a:pt x="14076" y="34512"/>
                    <a:pt x="14079" y="34512"/>
                    <a:pt x="14081" y="34511"/>
                  </a:cubicBezTo>
                  <a:cubicBezTo>
                    <a:pt x="14101" y="34505"/>
                    <a:pt x="14114" y="34492"/>
                    <a:pt x="14114" y="34459"/>
                  </a:cubicBezTo>
                  <a:cubicBezTo>
                    <a:pt x="14114" y="34440"/>
                    <a:pt x="14114" y="34414"/>
                    <a:pt x="14101" y="34387"/>
                  </a:cubicBezTo>
                  <a:cubicBezTo>
                    <a:pt x="13951" y="33958"/>
                    <a:pt x="13860" y="33523"/>
                    <a:pt x="13828" y="33080"/>
                  </a:cubicBezTo>
                  <a:cubicBezTo>
                    <a:pt x="13828" y="33002"/>
                    <a:pt x="13808" y="32950"/>
                    <a:pt x="13769" y="32924"/>
                  </a:cubicBezTo>
                  <a:cubicBezTo>
                    <a:pt x="13750" y="32911"/>
                    <a:pt x="13711" y="32905"/>
                    <a:pt x="13659" y="32905"/>
                  </a:cubicBezTo>
                  <a:cubicBezTo>
                    <a:pt x="13574" y="32918"/>
                    <a:pt x="13450" y="32950"/>
                    <a:pt x="13281" y="33002"/>
                  </a:cubicBezTo>
                  <a:lnTo>
                    <a:pt x="12325" y="33327"/>
                  </a:lnTo>
                  <a:cubicBezTo>
                    <a:pt x="11968" y="33451"/>
                    <a:pt x="11695" y="33536"/>
                    <a:pt x="11512" y="33588"/>
                  </a:cubicBezTo>
                  <a:cubicBezTo>
                    <a:pt x="11265" y="33659"/>
                    <a:pt x="11038" y="33718"/>
                    <a:pt x="10830" y="33757"/>
                  </a:cubicBezTo>
                  <a:cubicBezTo>
                    <a:pt x="10810" y="33705"/>
                    <a:pt x="10790" y="33646"/>
                    <a:pt x="10771" y="33594"/>
                  </a:cubicBezTo>
                  <a:cubicBezTo>
                    <a:pt x="10817" y="33594"/>
                    <a:pt x="10875" y="33588"/>
                    <a:pt x="10953" y="33562"/>
                  </a:cubicBezTo>
                  <a:lnTo>
                    <a:pt x="12085" y="33249"/>
                  </a:lnTo>
                  <a:cubicBezTo>
                    <a:pt x="12299" y="33191"/>
                    <a:pt x="12429" y="33152"/>
                    <a:pt x="12475" y="33132"/>
                  </a:cubicBezTo>
                  <a:cubicBezTo>
                    <a:pt x="12566" y="33100"/>
                    <a:pt x="12703" y="33048"/>
                    <a:pt x="12885" y="32976"/>
                  </a:cubicBezTo>
                  <a:cubicBezTo>
                    <a:pt x="12982" y="32944"/>
                    <a:pt x="13119" y="32911"/>
                    <a:pt x="13288" y="32872"/>
                  </a:cubicBezTo>
                  <a:lnTo>
                    <a:pt x="13997" y="32723"/>
                  </a:lnTo>
                  <a:close/>
                  <a:moveTo>
                    <a:pt x="5432" y="33048"/>
                  </a:moveTo>
                  <a:cubicBezTo>
                    <a:pt x="5633" y="33132"/>
                    <a:pt x="5822" y="33191"/>
                    <a:pt x="5997" y="33217"/>
                  </a:cubicBezTo>
                  <a:cubicBezTo>
                    <a:pt x="6073" y="33228"/>
                    <a:pt x="6173" y="33232"/>
                    <a:pt x="6301" y="33232"/>
                  </a:cubicBezTo>
                  <a:cubicBezTo>
                    <a:pt x="6405" y="33232"/>
                    <a:pt x="6527" y="33229"/>
                    <a:pt x="6667" y="33223"/>
                  </a:cubicBezTo>
                  <a:lnTo>
                    <a:pt x="6713" y="33223"/>
                  </a:lnTo>
                  <a:cubicBezTo>
                    <a:pt x="6726" y="33243"/>
                    <a:pt x="6732" y="33275"/>
                    <a:pt x="6745" y="33314"/>
                  </a:cubicBezTo>
                  <a:lnTo>
                    <a:pt x="6849" y="33848"/>
                  </a:lnTo>
                  <a:cubicBezTo>
                    <a:pt x="6862" y="33926"/>
                    <a:pt x="6875" y="34043"/>
                    <a:pt x="6888" y="34199"/>
                  </a:cubicBezTo>
                  <a:lnTo>
                    <a:pt x="6966" y="34849"/>
                  </a:lnTo>
                  <a:cubicBezTo>
                    <a:pt x="6968" y="34851"/>
                    <a:pt x="6970" y="34852"/>
                    <a:pt x="6972" y="34852"/>
                  </a:cubicBezTo>
                  <a:cubicBezTo>
                    <a:pt x="6976" y="34852"/>
                    <a:pt x="6981" y="34846"/>
                    <a:pt x="6986" y="34836"/>
                  </a:cubicBezTo>
                  <a:cubicBezTo>
                    <a:pt x="6999" y="34791"/>
                    <a:pt x="6999" y="34713"/>
                    <a:pt x="6979" y="34602"/>
                  </a:cubicBezTo>
                  <a:lnTo>
                    <a:pt x="6888" y="33880"/>
                  </a:lnTo>
                  <a:cubicBezTo>
                    <a:pt x="6875" y="33770"/>
                    <a:pt x="6856" y="33659"/>
                    <a:pt x="6830" y="33549"/>
                  </a:cubicBezTo>
                  <a:lnTo>
                    <a:pt x="6778" y="33301"/>
                  </a:lnTo>
                  <a:cubicBezTo>
                    <a:pt x="6771" y="33269"/>
                    <a:pt x="6765" y="33243"/>
                    <a:pt x="6758" y="33217"/>
                  </a:cubicBezTo>
                  <a:lnTo>
                    <a:pt x="6934" y="33217"/>
                  </a:lnTo>
                  <a:cubicBezTo>
                    <a:pt x="7057" y="33523"/>
                    <a:pt x="7129" y="33848"/>
                    <a:pt x="7155" y="34192"/>
                  </a:cubicBezTo>
                  <a:cubicBezTo>
                    <a:pt x="7161" y="34342"/>
                    <a:pt x="7161" y="34563"/>
                    <a:pt x="7148" y="34856"/>
                  </a:cubicBezTo>
                  <a:cubicBezTo>
                    <a:pt x="7135" y="35083"/>
                    <a:pt x="7122" y="35252"/>
                    <a:pt x="7090" y="35363"/>
                  </a:cubicBezTo>
                  <a:cubicBezTo>
                    <a:pt x="6901" y="35435"/>
                    <a:pt x="6622" y="35513"/>
                    <a:pt x="6264" y="35591"/>
                  </a:cubicBezTo>
                  <a:lnTo>
                    <a:pt x="5405" y="35786"/>
                  </a:lnTo>
                  <a:cubicBezTo>
                    <a:pt x="5210" y="35831"/>
                    <a:pt x="5054" y="35857"/>
                    <a:pt x="4937" y="35870"/>
                  </a:cubicBezTo>
                  <a:cubicBezTo>
                    <a:pt x="4937" y="35805"/>
                    <a:pt x="4944" y="35747"/>
                    <a:pt x="4944" y="35688"/>
                  </a:cubicBezTo>
                  <a:lnTo>
                    <a:pt x="5054" y="35682"/>
                  </a:lnTo>
                  <a:lnTo>
                    <a:pt x="5327" y="35604"/>
                  </a:lnTo>
                  <a:cubicBezTo>
                    <a:pt x="5529" y="35545"/>
                    <a:pt x="5692" y="35500"/>
                    <a:pt x="5822" y="35474"/>
                  </a:cubicBezTo>
                  <a:cubicBezTo>
                    <a:pt x="5913" y="35454"/>
                    <a:pt x="5971" y="35428"/>
                    <a:pt x="5997" y="35396"/>
                  </a:cubicBezTo>
                  <a:lnTo>
                    <a:pt x="5997" y="35396"/>
                  </a:lnTo>
                  <a:cubicBezTo>
                    <a:pt x="5861" y="35402"/>
                    <a:pt x="5653" y="35448"/>
                    <a:pt x="5386" y="35526"/>
                  </a:cubicBezTo>
                  <a:lnTo>
                    <a:pt x="5106" y="35604"/>
                  </a:lnTo>
                  <a:cubicBezTo>
                    <a:pt x="5041" y="35617"/>
                    <a:pt x="5009" y="35630"/>
                    <a:pt x="5002" y="35630"/>
                  </a:cubicBezTo>
                  <a:lnTo>
                    <a:pt x="4944" y="35630"/>
                  </a:lnTo>
                  <a:cubicBezTo>
                    <a:pt x="4950" y="35454"/>
                    <a:pt x="4957" y="35304"/>
                    <a:pt x="4963" y="35174"/>
                  </a:cubicBezTo>
                  <a:cubicBezTo>
                    <a:pt x="5002" y="34498"/>
                    <a:pt x="5067" y="33900"/>
                    <a:pt x="5165" y="33366"/>
                  </a:cubicBezTo>
                  <a:cubicBezTo>
                    <a:pt x="5184" y="33249"/>
                    <a:pt x="5217" y="33171"/>
                    <a:pt x="5269" y="33132"/>
                  </a:cubicBezTo>
                  <a:cubicBezTo>
                    <a:pt x="5295" y="33113"/>
                    <a:pt x="5321" y="33093"/>
                    <a:pt x="5366" y="33080"/>
                  </a:cubicBezTo>
                  <a:cubicBezTo>
                    <a:pt x="5392" y="33067"/>
                    <a:pt x="5412" y="33054"/>
                    <a:pt x="5432" y="33048"/>
                  </a:cubicBezTo>
                  <a:close/>
                  <a:moveTo>
                    <a:pt x="6823" y="35987"/>
                  </a:moveTo>
                  <a:cubicBezTo>
                    <a:pt x="6810" y="35987"/>
                    <a:pt x="6804" y="35994"/>
                    <a:pt x="6804" y="36013"/>
                  </a:cubicBezTo>
                  <a:cubicBezTo>
                    <a:pt x="6804" y="36065"/>
                    <a:pt x="6810" y="36143"/>
                    <a:pt x="6823" y="36241"/>
                  </a:cubicBezTo>
                  <a:cubicBezTo>
                    <a:pt x="6830" y="36280"/>
                    <a:pt x="6843" y="36339"/>
                    <a:pt x="6856" y="36417"/>
                  </a:cubicBezTo>
                  <a:cubicBezTo>
                    <a:pt x="6869" y="36495"/>
                    <a:pt x="6869" y="36631"/>
                    <a:pt x="6856" y="36826"/>
                  </a:cubicBezTo>
                  <a:cubicBezTo>
                    <a:pt x="6849" y="36872"/>
                    <a:pt x="6843" y="36904"/>
                    <a:pt x="6830" y="36924"/>
                  </a:cubicBezTo>
                  <a:cubicBezTo>
                    <a:pt x="6823" y="36943"/>
                    <a:pt x="6810" y="36963"/>
                    <a:pt x="6791" y="36976"/>
                  </a:cubicBezTo>
                  <a:cubicBezTo>
                    <a:pt x="6713" y="37041"/>
                    <a:pt x="6609" y="37093"/>
                    <a:pt x="6479" y="37125"/>
                  </a:cubicBezTo>
                  <a:cubicBezTo>
                    <a:pt x="6440" y="37138"/>
                    <a:pt x="6323" y="37158"/>
                    <a:pt x="6134" y="37184"/>
                  </a:cubicBezTo>
                  <a:cubicBezTo>
                    <a:pt x="6036" y="37197"/>
                    <a:pt x="5861" y="37236"/>
                    <a:pt x="5620" y="37288"/>
                  </a:cubicBezTo>
                  <a:cubicBezTo>
                    <a:pt x="5399" y="37334"/>
                    <a:pt x="5230" y="37366"/>
                    <a:pt x="5100" y="37379"/>
                  </a:cubicBezTo>
                  <a:cubicBezTo>
                    <a:pt x="5074" y="37379"/>
                    <a:pt x="5048" y="37386"/>
                    <a:pt x="5035" y="37399"/>
                  </a:cubicBezTo>
                  <a:cubicBezTo>
                    <a:pt x="5028" y="37412"/>
                    <a:pt x="5022" y="37418"/>
                    <a:pt x="5015" y="37431"/>
                  </a:cubicBezTo>
                  <a:cubicBezTo>
                    <a:pt x="5015" y="37444"/>
                    <a:pt x="5022" y="37457"/>
                    <a:pt x="5028" y="37464"/>
                  </a:cubicBezTo>
                  <a:cubicBezTo>
                    <a:pt x="5035" y="37467"/>
                    <a:pt x="5041" y="37469"/>
                    <a:pt x="5049" y="37469"/>
                  </a:cubicBezTo>
                  <a:cubicBezTo>
                    <a:pt x="5056" y="37469"/>
                    <a:pt x="5064" y="37467"/>
                    <a:pt x="5074" y="37464"/>
                  </a:cubicBezTo>
                  <a:lnTo>
                    <a:pt x="6153" y="37236"/>
                  </a:lnTo>
                  <a:cubicBezTo>
                    <a:pt x="6329" y="37210"/>
                    <a:pt x="6440" y="37191"/>
                    <a:pt x="6498" y="37171"/>
                  </a:cubicBezTo>
                  <a:cubicBezTo>
                    <a:pt x="6622" y="37138"/>
                    <a:pt x="6726" y="37093"/>
                    <a:pt x="6804" y="37034"/>
                  </a:cubicBezTo>
                  <a:cubicBezTo>
                    <a:pt x="6836" y="37008"/>
                    <a:pt x="6862" y="36982"/>
                    <a:pt x="6875" y="36956"/>
                  </a:cubicBezTo>
                  <a:cubicBezTo>
                    <a:pt x="6882" y="36937"/>
                    <a:pt x="6895" y="36898"/>
                    <a:pt x="6895" y="36846"/>
                  </a:cubicBezTo>
                  <a:cubicBezTo>
                    <a:pt x="6908" y="36657"/>
                    <a:pt x="6908" y="36514"/>
                    <a:pt x="6901" y="36423"/>
                  </a:cubicBezTo>
                  <a:cubicBezTo>
                    <a:pt x="6895" y="36345"/>
                    <a:pt x="6869" y="36195"/>
                    <a:pt x="6823" y="35987"/>
                  </a:cubicBezTo>
                  <a:close/>
                  <a:moveTo>
                    <a:pt x="7005" y="35753"/>
                  </a:moveTo>
                  <a:lnTo>
                    <a:pt x="7096" y="36397"/>
                  </a:lnTo>
                  <a:cubicBezTo>
                    <a:pt x="7116" y="36553"/>
                    <a:pt x="7103" y="36794"/>
                    <a:pt x="7064" y="37132"/>
                  </a:cubicBezTo>
                  <a:cubicBezTo>
                    <a:pt x="7057" y="37171"/>
                    <a:pt x="7051" y="37204"/>
                    <a:pt x="7031" y="37223"/>
                  </a:cubicBezTo>
                  <a:cubicBezTo>
                    <a:pt x="7018" y="37243"/>
                    <a:pt x="6986" y="37262"/>
                    <a:pt x="6934" y="37275"/>
                  </a:cubicBezTo>
                  <a:cubicBezTo>
                    <a:pt x="6270" y="37464"/>
                    <a:pt x="5601" y="37581"/>
                    <a:pt x="4918" y="37633"/>
                  </a:cubicBezTo>
                  <a:lnTo>
                    <a:pt x="4918" y="36995"/>
                  </a:lnTo>
                  <a:cubicBezTo>
                    <a:pt x="4924" y="36690"/>
                    <a:pt x="4924" y="36417"/>
                    <a:pt x="4931" y="36169"/>
                  </a:cubicBezTo>
                  <a:cubicBezTo>
                    <a:pt x="4953" y="36173"/>
                    <a:pt x="4976" y="36174"/>
                    <a:pt x="5000" y="36174"/>
                  </a:cubicBezTo>
                  <a:cubicBezTo>
                    <a:pt x="5023" y="36174"/>
                    <a:pt x="5048" y="36173"/>
                    <a:pt x="5074" y="36169"/>
                  </a:cubicBezTo>
                  <a:cubicBezTo>
                    <a:pt x="5139" y="36169"/>
                    <a:pt x="5217" y="36163"/>
                    <a:pt x="5314" y="36143"/>
                  </a:cubicBezTo>
                  <a:cubicBezTo>
                    <a:pt x="5906" y="36039"/>
                    <a:pt x="6472" y="35909"/>
                    <a:pt x="7005" y="35753"/>
                  </a:cubicBezTo>
                  <a:close/>
                  <a:moveTo>
                    <a:pt x="14660" y="35057"/>
                  </a:moveTo>
                  <a:lnTo>
                    <a:pt x="14797" y="35350"/>
                  </a:lnTo>
                  <a:cubicBezTo>
                    <a:pt x="14946" y="35669"/>
                    <a:pt x="15037" y="35922"/>
                    <a:pt x="15076" y="36091"/>
                  </a:cubicBezTo>
                  <a:cubicBezTo>
                    <a:pt x="15115" y="36234"/>
                    <a:pt x="15141" y="36469"/>
                    <a:pt x="15161" y="36800"/>
                  </a:cubicBezTo>
                  <a:cubicBezTo>
                    <a:pt x="15161" y="36846"/>
                    <a:pt x="15161" y="36885"/>
                    <a:pt x="15141" y="36911"/>
                  </a:cubicBezTo>
                  <a:cubicBezTo>
                    <a:pt x="15128" y="36937"/>
                    <a:pt x="15096" y="36969"/>
                    <a:pt x="15044" y="36995"/>
                  </a:cubicBezTo>
                  <a:cubicBezTo>
                    <a:pt x="14472" y="37288"/>
                    <a:pt x="13802" y="37496"/>
                    <a:pt x="13034" y="37607"/>
                  </a:cubicBezTo>
                  <a:cubicBezTo>
                    <a:pt x="12890" y="37626"/>
                    <a:pt x="12763" y="37635"/>
                    <a:pt x="12652" y="37635"/>
                  </a:cubicBezTo>
                  <a:cubicBezTo>
                    <a:pt x="12531" y="37635"/>
                    <a:pt x="12429" y="37624"/>
                    <a:pt x="12345" y="37600"/>
                  </a:cubicBezTo>
                  <a:cubicBezTo>
                    <a:pt x="12325" y="37548"/>
                    <a:pt x="12306" y="37503"/>
                    <a:pt x="12293" y="37457"/>
                  </a:cubicBezTo>
                  <a:lnTo>
                    <a:pt x="12293" y="37457"/>
                  </a:lnTo>
                  <a:cubicBezTo>
                    <a:pt x="12354" y="37461"/>
                    <a:pt x="12417" y="37464"/>
                    <a:pt x="12483" y="37464"/>
                  </a:cubicBezTo>
                  <a:cubicBezTo>
                    <a:pt x="12615" y="37464"/>
                    <a:pt x="12757" y="37455"/>
                    <a:pt x="12904" y="37438"/>
                  </a:cubicBezTo>
                  <a:cubicBezTo>
                    <a:pt x="13060" y="37418"/>
                    <a:pt x="13288" y="37379"/>
                    <a:pt x="13574" y="37327"/>
                  </a:cubicBezTo>
                  <a:cubicBezTo>
                    <a:pt x="13821" y="37282"/>
                    <a:pt x="13997" y="37243"/>
                    <a:pt x="14088" y="37204"/>
                  </a:cubicBezTo>
                  <a:cubicBezTo>
                    <a:pt x="14179" y="37178"/>
                    <a:pt x="14276" y="37138"/>
                    <a:pt x="14394" y="37086"/>
                  </a:cubicBezTo>
                  <a:lnTo>
                    <a:pt x="14855" y="36891"/>
                  </a:lnTo>
                  <a:cubicBezTo>
                    <a:pt x="14927" y="36852"/>
                    <a:pt x="14979" y="36820"/>
                    <a:pt x="14992" y="36781"/>
                  </a:cubicBezTo>
                  <a:cubicBezTo>
                    <a:pt x="15005" y="36748"/>
                    <a:pt x="15011" y="36703"/>
                    <a:pt x="14998" y="36644"/>
                  </a:cubicBezTo>
                  <a:cubicBezTo>
                    <a:pt x="14953" y="36332"/>
                    <a:pt x="14855" y="35981"/>
                    <a:pt x="14712" y="35591"/>
                  </a:cubicBezTo>
                  <a:lnTo>
                    <a:pt x="14608" y="35324"/>
                  </a:lnTo>
                  <a:cubicBezTo>
                    <a:pt x="14589" y="35324"/>
                    <a:pt x="14582" y="35344"/>
                    <a:pt x="14589" y="35383"/>
                  </a:cubicBezTo>
                  <a:cubicBezTo>
                    <a:pt x="14595" y="35435"/>
                    <a:pt x="14615" y="35493"/>
                    <a:pt x="14641" y="35565"/>
                  </a:cubicBezTo>
                  <a:cubicBezTo>
                    <a:pt x="14654" y="35610"/>
                    <a:pt x="14673" y="35669"/>
                    <a:pt x="14706" y="35753"/>
                  </a:cubicBezTo>
                  <a:cubicBezTo>
                    <a:pt x="14771" y="35909"/>
                    <a:pt x="14849" y="36182"/>
                    <a:pt x="14933" y="36560"/>
                  </a:cubicBezTo>
                  <a:cubicBezTo>
                    <a:pt x="14959" y="36644"/>
                    <a:pt x="14953" y="36709"/>
                    <a:pt x="14927" y="36748"/>
                  </a:cubicBezTo>
                  <a:cubicBezTo>
                    <a:pt x="14907" y="36781"/>
                    <a:pt x="14875" y="36807"/>
                    <a:pt x="14810" y="36839"/>
                  </a:cubicBezTo>
                  <a:cubicBezTo>
                    <a:pt x="14054" y="37205"/>
                    <a:pt x="13263" y="37388"/>
                    <a:pt x="12433" y="37388"/>
                  </a:cubicBezTo>
                  <a:cubicBezTo>
                    <a:pt x="12378" y="37388"/>
                    <a:pt x="12323" y="37387"/>
                    <a:pt x="12267" y="37386"/>
                  </a:cubicBezTo>
                  <a:cubicBezTo>
                    <a:pt x="12117" y="36976"/>
                    <a:pt x="11994" y="36644"/>
                    <a:pt x="11883" y="36384"/>
                  </a:cubicBezTo>
                  <a:cubicBezTo>
                    <a:pt x="11818" y="36234"/>
                    <a:pt x="11760" y="36098"/>
                    <a:pt x="11701" y="35974"/>
                  </a:cubicBezTo>
                  <a:lnTo>
                    <a:pt x="11701" y="35974"/>
                  </a:lnTo>
                  <a:cubicBezTo>
                    <a:pt x="11747" y="35981"/>
                    <a:pt x="11786" y="35981"/>
                    <a:pt x="11831" y="35981"/>
                  </a:cubicBezTo>
                  <a:cubicBezTo>
                    <a:pt x="11909" y="35981"/>
                    <a:pt x="12013" y="35968"/>
                    <a:pt x="12137" y="35948"/>
                  </a:cubicBezTo>
                  <a:cubicBezTo>
                    <a:pt x="13028" y="35786"/>
                    <a:pt x="13867" y="35487"/>
                    <a:pt x="14660" y="35057"/>
                  </a:cubicBezTo>
                  <a:close/>
                  <a:moveTo>
                    <a:pt x="6765" y="37659"/>
                  </a:moveTo>
                  <a:cubicBezTo>
                    <a:pt x="6784" y="37678"/>
                    <a:pt x="6791" y="37711"/>
                    <a:pt x="6791" y="37756"/>
                  </a:cubicBezTo>
                  <a:cubicBezTo>
                    <a:pt x="6791" y="37776"/>
                    <a:pt x="6784" y="37815"/>
                    <a:pt x="6771" y="37867"/>
                  </a:cubicBezTo>
                  <a:cubicBezTo>
                    <a:pt x="6758" y="37932"/>
                    <a:pt x="6765" y="38016"/>
                    <a:pt x="6778" y="38127"/>
                  </a:cubicBezTo>
                  <a:cubicBezTo>
                    <a:pt x="6797" y="38264"/>
                    <a:pt x="6804" y="38348"/>
                    <a:pt x="6804" y="38394"/>
                  </a:cubicBezTo>
                  <a:cubicBezTo>
                    <a:pt x="6804" y="38439"/>
                    <a:pt x="6797" y="38504"/>
                    <a:pt x="6791" y="38582"/>
                  </a:cubicBezTo>
                  <a:cubicBezTo>
                    <a:pt x="6771" y="38673"/>
                    <a:pt x="6765" y="38732"/>
                    <a:pt x="6765" y="38771"/>
                  </a:cubicBezTo>
                  <a:lnTo>
                    <a:pt x="6758" y="38940"/>
                  </a:lnTo>
                  <a:cubicBezTo>
                    <a:pt x="6758" y="38985"/>
                    <a:pt x="6745" y="39057"/>
                    <a:pt x="6732" y="39142"/>
                  </a:cubicBezTo>
                  <a:cubicBezTo>
                    <a:pt x="6352" y="39156"/>
                    <a:pt x="5975" y="39164"/>
                    <a:pt x="5596" y="39164"/>
                  </a:cubicBezTo>
                  <a:cubicBezTo>
                    <a:pt x="5470" y="39164"/>
                    <a:pt x="5344" y="39163"/>
                    <a:pt x="5217" y="39161"/>
                  </a:cubicBezTo>
                  <a:cubicBezTo>
                    <a:pt x="5126" y="39161"/>
                    <a:pt x="5061" y="39155"/>
                    <a:pt x="5015" y="39142"/>
                  </a:cubicBezTo>
                  <a:cubicBezTo>
                    <a:pt x="4989" y="39129"/>
                    <a:pt x="4963" y="39122"/>
                    <a:pt x="4944" y="39122"/>
                  </a:cubicBezTo>
                  <a:cubicBezTo>
                    <a:pt x="4931" y="39116"/>
                    <a:pt x="4911" y="39116"/>
                    <a:pt x="4898" y="39116"/>
                  </a:cubicBezTo>
                  <a:lnTo>
                    <a:pt x="4905" y="38940"/>
                  </a:lnTo>
                  <a:cubicBezTo>
                    <a:pt x="4950" y="38937"/>
                    <a:pt x="5010" y="38935"/>
                    <a:pt x="5086" y="38935"/>
                  </a:cubicBezTo>
                  <a:cubicBezTo>
                    <a:pt x="5162" y="38935"/>
                    <a:pt x="5253" y="38937"/>
                    <a:pt x="5360" y="38940"/>
                  </a:cubicBezTo>
                  <a:cubicBezTo>
                    <a:pt x="5431" y="38942"/>
                    <a:pt x="5498" y="38944"/>
                    <a:pt x="5560" y="38944"/>
                  </a:cubicBezTo>
                  <a:cubicBezTo>
                    <a:pt x="5667" y="38944"/>
                    <a:pt x="5758" y="38939"/>
                    <a:pt x="5828" y="38927"/>
                  </a:cubicBezTo>
                  <a:cubicBezTo>
                    <a:pt x="5893" y="38920"/>
                    <a:pt x="5939" y="38914"/>
                    <a:pt x="5971" y="38914"/>
                  </a:cubicBezTo>
                  <a:cubicBezTo>
                    <a:pt x="5991" y="38914"/>
                    <a:pt x="6036" y="38920"/>
                    <a:pt x="6114" y="38933"/>
                  </a:cubicBezTo>
                  <a:cubicBezTo>
                    <a:pt x="6166" y="38940"/>
                    <a:pt x="6244" y="38946"/>
                    <a:pt x="6342" y="38946"/>
                  </a:cubicBezTo>
                  <a:lnTo>
                    <a:pt x="6498" y="38946"/>
                  </a:lnTo>
                  <a:cubicBezTo>
                    <a:pt x="6524" y="38946"/>
                    <a:pt x="6544" y="38940"/>
                    <a:pt x="6557" y="38933"/>
                  </a:cubicBezTo>
                  <a:cubicBezTo>
                    <a:pt x="6570" y="38920"/>
                    <a:pt x="6583" y="38901"/>
                    <a:pt x="6589" y="38875"/>
                  </a:cubicBezTo>
                  <a:cubicBezTo>
                    <a:pt x="6609" y="38803"/>
                    <a:pt x="6615" y="38686"/>
                    <a:pt x="6615" y="38537"/>
                  </a:cubicBezTo>
                  <a:cubicBezTo>
                    <a:pt x="6609" y="38270"/>
                    <a:pt x="6596" y="38088"/>
                    <a:pt x="6583" y="37984"/>
                  </a:cubicBezTo>
                  <a:cubicBezTo>
                    <a:pt x="6570" y="38179"/>
                    <a:pt x="6557" y="38348"/>
                    <a:pt x="6563" y="38485"/>
                  </a:cubicBezTo>
                  <a:cubicBezTo>
                    <a:pt x="6563" y="38589"/>
                    <a:pt x="6563" y="38654"/>
                    <a:pt x="6557" y="38686"/>
                  </a:cubicBezTo>
                  <a:cubicBezTo>
                    <a:pt x="6550" y="38764"/>
                    <a:pt x="6537" y="38829"/>
                    <a:pt x="6511" y="38881"/>
                  </a:cubicBezTo>
                  <a:cubicBezTo>
                    <a:pt x="6479" y="38888"/>
                    <a:pt x="6438" y="38891"/>
                    <a:pt x="6390" y="38891"/>
                  </a:cubicBezTo>
                  <a:cubicBezTo>
                    <a:pt x="6342" y="38891"/>
                    <a:pt x="6287" y="38888"/>
                    <a:pt x="6225" y="38881"/>
                  </a:cubicBezTo>
                  <a:cubicBezTo>
                    <a:pt x="6075" y="38862"/>
                    <a:pt x="5984" y="38855"/>
                    <a:pt x="5939" y="38855"/>
                  </a:cubicBezTo>
                  <a:cubicBezTo>
                    <a:pt x="5913" y="38855"/>
                    <a:pt x="5841" y="38862"/>
                    <a:pt x="5711" y="38875"/>
                  </a:cubicBezTo>
                  <a:cubicBezTo>
                    <a:pt x="5666" y="38878"/>
                    <a:pt x="5609" y="38880"/>
                    <a:pt x="5541" y="38880"/>
                  </a:cubicBezTo>
                  <a:cubicBezTo>
                    <a:pt x="5474" y="38880"/>
                    <a:pt x="5396" y="38878"/>
                    <a:pt x="5308" y="38875"/>
                  </a:cubicBezTo>
                  <a:cubicBezTo>
                    <a:pt x="5175" y="38870"/>
                    <a:pt x="5067" y="38866"/>
                    <a:pt x="4988" y="38866"/>
                  </a:cubicBezTo>
                  <a:cubicBezTo>
                    <a:pt x="4955" y="38866"/>
                    <a:pt x="4928" y="38867"/>
                    <a:pt x="4905" y="38868"/>
                  </a:cubicBezTo>
                  <a:lnTo>
                    <a:pt x="4911" y="37893"/>
                  </a:lnTo>
                  <a:cubicBezTo>
                    <a:pt x="4950" y="37899"/>
                    <a:pt x="4996" y="37899"/>
                    <a:pt x="5048" y="37899"/>
                  </a:cubicBezTo>
                  <a:cubicBezTo>
                    <a:pt x="5301" y="37893"/>
                    <a:pt x="5594" y="37867"/>
                    <a:pt x="5906" y="37815"/>
                  </a:cubicBezTo>
                  <a:cubicBezTo>
                    <a:pt x="6101" y="37789"/>
                    <a:pt x="6388" y="37737"/>
                    <a:pt x="6765" y="37659"/>
                  </a:cubicBezTo>
                  <a:close/>
                  <a:moveTo>
                    <a:pt x="15096" y="37522"/>
                  </a:moveTo>
                  <a:cubicBezTo>
                    <a:pt x="15083" y="37587"/>
                    <a:pt x="15089" y="37659"/>
                    <a:pt x="15109" y="37750"/>
                  </a:cubicBezTo>
                  <a:cubicBezTo>
                    <a:pt x="15115" y="37795"/>
                    <a:pt x="15135" y="37867"/>
                    <a:pt x="15161" y="37964"/>
                  </a:cubicBezTo>
                  <a:cubicBezTo>
                    <a:pt x="15180" y="38068"/>
                    <a:pt x="15200" y="38205"/>
                    <a:pt x="15206" y="38361"/>
                  </a:cubicBezTo>
                  <a:lnTo>
                    <a:pt x="15272" y="39116"/>
                  </a:lnTo>
                  <a:cubicBezTo>
                    <a:pt x="15278" y="39194"/>
                    <a:pt x="15272" y="39246"/>
                    <a:pt x="15258" y="39278"/>
                  </a:cubicBezTo>
                  <a:cubicBezTo>
                    <a:pt x="15239" y="39311"/>
                    <a:pt x="15213" y="39343"/>
                    <a:pt x="15167" y="39376"/>
                  </a:cubicBezTo>
                  <a:cubicBezTo>
                    <a:pt x="15070" y="39454"/>
                    <a:pt x="14979" y="39519"/>
                    <a:pt x="14907" y="39564"/>
                  </a:cubicBezTo>
                  <a:cubicBezTo>
                    <a:pt x="14816" y="39629"/>
                    <a:pt x="14693" y="39694"/>
                    <a:pt x="14530" y="39772"/>
                  </a:cubicBezTo>
                  <a:lnTo>
                    <a:pt x="14146" y="39961"/>
                  </a:lnTo>
                  <a:cubicBezTo>
                    <a:pt x="14023" y="40026"/>
                    <a:pt x="13932" y="40065"/>
                    <a:pt x="13873" y="40078"/>
                  </a:cubicBezTo>
                  <a:cubicBezTo>
                    <a:pt x="13793" y="40103"/>
                    <a:pt x="13713" y="40116"/>
                    <a:pt x="13633" y="40116"/>
                  </a:cubicBezTo>
                  <a:cubicBezTo>
                    <a:pt x="13506" y="40116"/>
                    <a:pt x="13379" y="40084"/>
                    <a:pt x="13255" y="40020"/>
                  </a:cubicBezTo>
                  <a:cubicBezTo>
                    <a:pt x="13184" y="39987"/>
                    <a:pt x="13138" y="39974"/>
                    <a:pt x="13112" y="39974"/>
                  </a:cubicBezTo>
                  <a:cubicBezTo>
                    <a:pt x="13112" y="39974"/>
                    <a:pt x="13106" y="39974"/>
                    <a:pt x="13106" y="39981"/>
                  </a:cubicBezTo>
                  <a:cubicBezTo>
                    <a:pt x="13093" y="39922"/>
                    <a:pt x="13080" y="39870"/>
                    <a:pt x="13067" y="39818"/>
                  </a:cubicBezTo>
                  <a:lnTo>
                    <a:pt x="13067" y="39818"/>
                  </a:lnTo>
                  <a:lnTo>
                    <a:pt x="13249" y="39831"/>
                  </a:lnTo>
                  <a:cubicBezTo>
                    <a:pt x="13264" y="39831"/>
                    <a:pt x="13280" y="39832"/>
                    <a:pt x="13296" y="39832"/>
                  </a:cubicBezTo>
                  <a:cubicBezTo>
                    <a:pt x="13476" y="39832"/>
                    <a:pt x="13727" y="39798"/>
                    <a:pt x="14055" y="39727"/>
                  </a:cubicBezTo>
                  <a:cubicBezTo>
                    <a:pt x="14172" y="39707"/>
                    <a:pt x="14250" y="39681"/>
                    <a:pt x="14289" y="39668"/>
                  </a:cubicBezTo>
                  <a:cubicBezTo>
                    <a:pt x="14322" y="39655"/>
                    <a:pt x="14381" y="39629"/>
                    <a:pt x="14465" y="39590"/>
                  </a:cubicBezTo>
                  <a:cubicBezTo>
                    <a:pt x="14569" y="39538"/>
                    <a:pt x="14693" y="39493"/>
                    <a:pt x="14836" y="39447"/>
                  </a:cubicBezTo>
                  <a:cubicBezTo>
                    <a:pt x="14946" y="39408"/>
                    <a:pt x="15011" y="39376"/>
                    <a:pt x="15044" y="39337"/>
                  </a:cubicBezTo>
                  <a:cubicBezTo>
                    <a:pt x="15070" y="39304"/>
                    <a:pt x="15089" y="39265"/>
                    <a:pt x="15102" y="39207"/>
                  </a:cubicBezTo>
                  <a:cubicBezTo>
                    <a:pt x="15115" y="39122"/>
                    <a:pt x="15122" y="38985"/>
                    <a:pt x="15109" y="38790"/>
                  </a:cubicBezTo>
                  <a:cubicBezTo>
                    <a:pt x="15083" y="38569"/>
                    <a:pt x="15063" y="38400"/>
                    <a:pt x="15044" y="38283"/>
                  </a:cubicBezTo>
                  <a:cubicBezTo>
                    <a:pt x="15031" y="38212"/>
                    <a:pt x="15011" y="38095"/>
                    <a:pt x="14972" y="37932"/>
                  </a:cubicBezTo>
                  <a:cubicBezTo>
                    <a:pt x="14959" y="37867"/>
                    <a:pt x="14933" y="37821"/>
                    <a:pt x="14907" y="37795"/>
                  </a:cubicBezTo>
                  <a:lnTo>
                    <a:pt x="14907" y="37795"/>
                  </a:lnTo>
                  <a:cubicBezTo>
                    <a:pt x="14907" y="37880"/>
                    <a:pt x="14927" y="37977"/>
                    <a:pt x="14959" y="38101"/>
                  </a:cubicBezTo>
                  <a:cubicBezTo>
                    <a:pt x="14998" y="38296"/>
                    <a:pt x="15024" y="38394"/>
                    <a:pt x="15024" y="38407"/>
                  </a:cubicBezTo>
                  <a:cubicBezTo>
                    <a:pt x="15037" y="38504"/>
                    <a:pt x="15050" y="38595"/>
                    <a:pt x="15057" y="38686"/>
                  </a:cubicBezTo>
                  <a:lnTo>
                    <a:pt x="15063" y="38829"/>
                  </a:lnTo>
                  <a:cubicBezTo>
                    <a:pt x="15070" y="38933"/>
                    <a:pt x="15070" y="39044"/>
                    <a:pt x="15057" y="39142"/>
                  </a:cubicBezTo>
                  <a:cubicBezTo>
                    <a:pt x="15050" y="39207"/>
                    <a:pt x="15037" y="39252"/>
                    <a:pt x="15011" y="39278"/>
                  </a:cubicBezTo>
                  <a:cubicBezTo>
                    <a:pt x="14985" y="39317"/>
                    <a:pt x="14933" y="39350"/>
                    <a:pt x="14855" y="39369"/>
                  </a:cubicBezTo>
                  <a:cubicBezTo>
                    <a:pt x="14738" y="39408"/>
                    <a:pt x="14628" y="39454"/>
                    <a:pt x="14524" y="39506"/>
                  </a:cubicBezTo>
                  <a:cubicBezTo>
                    <a:pt x="14426" y="39551"/>
                    <a:pt x="14348" y="39584"/>
                    <a:pt x="14296" y="39597"/>
                  </a:cubicBezTo>
                  <a:cubicBezTo>
                    <a:pt x="14231" y="39623"/>
                    <a:pt x="14140" y="39649"/>
                    <a:pt x="14036" y="39668"/>
                  </a:cubicBezTo>
                  <a:cubicBezTo>
                    <a:pt x="13834" y="39714"/>
                    <a:pt x="13678" y="39740"/>
                    <a:pt x="13568" y="39753"/>
                  </a:cubicBezTo>
                  <a:cubicBezTo>
                    <a:pt x="13500" y="39758"/>
                    <a:pt x="13434" y="39761"/>
                    <a:pt x="13372" y="39761"/>
                  </a:cubicBezTo>
                  <a:cubicBezTo>
                    <a:pt x="13274" y="39761"/>
                    <a:pt x="13183" y="39753"/>
                    <a:pt x="13099" y="39733"/>
                  </a:cubicBezTo>
                  <a:lnTo>
                    <a:pt x="13047" y="39733"/>
                  </a:lnTo>
                  <a:cubicBezTo>
                    <a:pt x="13015" y="39616"/>
                    <a:pt x="12976" y="39493"/>
                    <a:pt x="12937" y="39369"/>
                  </a:cubicBezTo>
                  <a:cubicBezTo>
                    <a:pt x="12904" y="39239"/>
                    <a:pt x="12826" y="39018"/>
                    <a:pt x="12722" y="38699"/>
                  </a:cubicBezTo>
                  <a:cubicBezTo>
                    <a:pt x="12644" y="38465"/>
                    <a:pt x="12566" y="38238"/>
                    <a:pt x="12494" y="38029"/>
                  </a:cubicBezTo>
                  <a:lnTo>
                    <a:pt x="12494" y="38029"/>
                  </a:lnTo>
                  <a:cubicBezTo>
                    <a:pt x="12599" y="38049"/>
                    <a:pt x="12715" y="38058"/>
                    <a:pt x="12839" y="38058"/>
                  </a:cubicBezTo>
                  <a:cubicBezTo>
                    <a:pt x="12877" y="38058"/>
                    <a:pt x="12916" y="38057"/>
                    <a:pt x="12956" y="38055"/>
                  </a:cubicBezTo>
                  <a:cubicBezTo>
                    <a:pt x="13119" y="38049"/>
                    <a:pt x="13327" y="38016"/>
                    <a:pt x="13568" y="37964"/>
                  </a:cubicBezTo>
                  <a:cubicBezTo>
                    <a:pt x="14172" y="37841"/>
                    <a:pt x="14680" y="37698"/>
                    <a:pt x="15096" y="37522"/>
                  </a:cubicBezTo>
                  <a:close/>
                  <a:moveTo>
                    <a:pt x="4898" y="39376"/>
                  </a:moveTo>
                  <a:cubicBezTo>
                    <a:pt x="5009" y="39408"/>
                    <a:pt x="5139" y="39434"/>
                    <a:pt x="5295" y="39460"/>
                  </a:cubicBezTo>
                  <a:cubicBezTo>
                    <a:pt x="5314" y="39460"/>
                    <a:pt x="5425" y="39473"/>
                    <a:pt x="5640" y="39499"/>
                  </a:cubicBezTo>
                  <a:cubicBezTo>
                    <a:pt x="5892" y="39524"/>
                    <a:pt x="6156" y="39534"/>
                    <a:pt x="6425" y="39534"/>
                  </a:cubicBezTo>
                  <a:cubicBezTo>
                    <a:pt x="6503" y="39534"/>
                    <a:pt x="6582" y="39533"/>
                    <a:pt x="6661" y="39532"/>
                  </a:cubicBezTo>
                  <a:lnTo>
                    <a:pt x="6661" y="39532"/>
                  </a:lnTo>
                  <a:lnTo>
                    <a:pt x="6654" y="40241"/>
                  </a:lnTo>
                  <a:cubicBezTo>
                    <a:pt x="6654" y="40332"/>
                    <a:pt x="6654" y="40397"/>
                    <a:pt x="6641" y="40442"/>
                  </a:cubicBezTo>
                  <a:cubicBezTo>
                    <a:pt x="6635" y="40488"/>
                    <a:pt x="6622" y="40546"/>
                    <a:pt x="6602" y="40611"/>
                  </a:cubicBezTo>
                  <a:cubicBezTo>
                    <a:pt x="6589" y="40644"/>
                    <a:pt x="6570" y="40702"/>
                    <a:pt x="6544" y="40767"/>
                  </a:cubicBezTo>
                  <a:cubicBezTo>
                    <a:pt x="6492" y="40930"/>
                    <a:pt x="6466" y="41086"/>
                    <a:pt x="6466" y="41236"/>
                  </a:cubicBezTo>
                  <a:lnTo>
                    <a:pt x="5783" y="41151"/>
                  </a:lnTo>
                  <a:cubicBezTo>
                    <a:pt x="5399" y="41106"/>
                    <a:pt x="5100" y="41073"/>
                    <a:pt x="4879" y="41060"/>
                  </a:cubicBezTo>
                  <a:lnTo>
                    <a:pt x="4879" y="40891"/>
                  </a:lnTo>
                  <a:cubicBezTo>
                    <a:pt x="5165" y="40898"/>
                    <a:pt x="5497" y="40937"/>
                    <a:pt x="5861" y="40995"/>
                  </a:cubicBezTo>
                  <a:cubicBezTo>
                    <a:pt x="5945" y="41008"/>
                    <a:pt x="6010" y="41015"/>
                    <a:pt x="6056" y="41015"/>
                  </a:cubicBezTo>
                  <a:cubicBezTo>
                    <a:pt x="6127" y="41015"/>
                    <a:pt x="6186" y="41008"/>
                    <a:pt x="6238" y="40982"/>
                  </a:cubicBezTo>
                  <a:cubicBezTo>
                    <a:pt x="6264" y="40943"/>
                    <a:pt x="6277" y="40891"/>
                    <a:pt x="6283" y="40819"/>
                  </a:cubicBezTo>
                  <a:cubicBezTo>
                    <a:pt x="6283" y="40728"/>
                    <a:pt x="6290" y="40670"/>
                    <a:pt x="6303" y="40637"/>
                  </a:cubicBezTo>
                  <a:cubicBezTo>
                    <a:pt x="6303" y="40631"/>
                    <a:pt x="6323" y="40598"/>
                    <a:pt x="6355" y="40533"/>
                  </a:cubicBezTo>
                  <a:cubicBezTo>
                    <a:pt x="6407" y="40436"/>
                    <a:pt x="6446" y="40299"/>
                    <a:pt x="6466" y="40111"/>
                  </a:cubicBezTo>
                  <a:cubicBezTo>
                    <a:pt x="6479" y="40039"/>
                    <a:pt x="6492" y="39922"/>
                    <a:pt x="6505" y="39759"/>
                  </a:cubicBezTo>
                  <a:cubicBezTo>
                    <a:pt x="6505" y="39753"/>
                    <a:pt x="6505" y="39753"/>
                    <a:pt x="6498" y="39746"/>
                  </a:cubicBezTo>
                  <a:lnTo>
                    <a:pt x="6479" y="39746"/>
                  </a:lnTo>
                  <a:cubicBezTo>
                    <a:pt x="6466" y="39753"/>
                    <a:pt x="6466" y="39766"/>
                    <a:pt x="6466" y="39779"/>
                  </a:cubicBezTo>
                  <a:cubicBezTo>
                    <a:pt x="6446" y="39915"/>
                    <a:pt x="6427" y="40085"/>
                    <a:pt x="6388" y="40273"/>
                  </a:cubicBezTo>
                  <a:cubicBezTo>
                    <a:pt x="6368" y="40371"/>
                    <a:pt x="6349" y="40442"/>
                    <a:pt x="6329" y="40481"/>
                  </a:cubicBezTo>
                  <a:cubicBezTo>
                    <a:pt x="6323" y="40488"/>
                    <a:pt x="6309" y="40514"/>
                    <a:pt x="6283" y="40553"/>
                  </a:cubicBezTo>
                  <a:cubicBezTo>
                    <a:pt x="6270" y="40585"/>
                    <a:pt x="6257" y="40611"/>
                    <a:pt x="6251" y="40631"/>
                  </a:cubicBezTo>
                  <a:cubicBezTo>
                    <a:pt x="6244" y="40657"/>
                    <a:pt x="6238" y="40696"/>
                    <a:pt x="6238" y="40741"/>
                  </a:cubicBezTo>
                  <a:lnTo>
                    <a:pt x="6231" y="40832"/>
                  </a:lnTo>
                  <a:cubicBezTo>
                    <a:pt x="6231" y="40872"/>
                    <a:pt x="6225" y="40898"/>
                    <a:pt x="6212" y="40917"/>
                  </a:cubicBezTo>
                  <a:cubicBezTo>
                    <a:pt x="6199" y="40930"/>
                    <a:pt x="6179" y="40943"/>
                    <a:pt x="6153" y="40950"/>
                  </a:cubicBezTo>
                  <a:cubicBezTo>
                    <a:pt x="6130" y="40957"/>
                    <a:pt x="6102" y="40961"/>
                    <a:pt x="6069" y="40961"/>
                  </a:cubicBezTo>
                  <a:cubicBezTo>
                    <a:pt x="6017" y="40961"/>
                    <a:pt x="5953" y="40952"/>
                    <a:pt x="5874" y="40937"/>
                  </a:cubicBezTo>
                  <a:cubicBezTo>
                    <a:pt x="5705" y="40904"/>
                    <a:pt x="5575" y="40878"/>
                    <a:pt x="5490" y="40865"/>
                  </a:cubicBezTo>
                  <a:cubicBezTo>
                    <a:pt x="5347" y="40846"/>
                    <a:pt x="5171" y="40826"/>
                    <a:pt x="4963" y="40813"/>
                  </a:cubicBezTo>
                  <a:lnTo>
                    <a:pt x="4879" y="40806"/>
                  </a:lnTo>
                  <a:lnTo>
                    <a:pt x="4898" y="39376"/>
                  </a:lnTo>
                  <a:close/>
                  <a:moveTo>
                    <a:pt x="15265" y="39974"/>
                  </a:moveTo>
                  <a:cubicBezTo>
                    <a:pt x="15298" y="40039"/>
                    <a:pt x="15324" y="40137"/>
                    <a:pt x="15356" y="40260"/>
                  </a:cubicBezTo>
                  <a:cubicBezTo>
                    <a:pt x="15402" y="40468"/>
                    <a:pt x="15428" y="40670"/>
                    <a:pt x="15447" y="40878"/>
                  </a:cubicBezTo>
                  <a:cubicBezTo>
                    <a:pt x="15473" y="41216"/>
                    <a:pt x="15460" y="41522"/>
                    <a:pt x="15402" y="41802"/>
                  </a:cubicBezTo>
                  <a:cubicBezTo>
                    <a:pt x="15395" y="41841"/>
                    <a:pt x="15389" y="41860"/>
                    <a:pt x="15376" y="41867"/>
                  </a:cubicBezTo>
                  <a:cubicBezTo>
                    <a:pt x="15363" y="41880"/>
                    <a:pt x="15337" y="41886"/>
                    <a:pt x="15304" y="41893"/>
                  </a:cubicBezTo>
                  <a:lnTo>
                    <a:pt x="14446" y="41964"/>
                  </a:lnTo>
                  <a:cubicBezTo>
                    <a:pt x="14296" y="41977"/>
                    <a:pt x="14185" y="41984"/>
                    <a:pt x="14107" y="41984"/>
                  </a:cubicBezTo>
                  <a:cubicBezTo>
                    <a:pt x="13984" y="41977"/>
                    <a:pt x="13873" y="41964"/>
                    <a:pt x="13776" y="41938"/>
                  </a:cubicBezTo>
                  <a:cubicBezTo>
                    <a:pt x="13763" y="41938"/>
                    <a:pt x="13685" y="41912"/>
                    <a:pt x="13542" y="41860"/>
                  </a:cubicBezTo>
                  <a:cubicBezTo>
                    <a:pt x="13444" y="41828"/>
                    <a:pt x="13366" y="41808"/>
                    <a:pt x="13301" y="41802"/>
                  </a:cubicBezTo>
                  <a:lnTo>
                    <a:pt x="13294" y="41802"/>
                  </a:lnTo>
                  <a:cubicBezTo>
                    <a:pt x="13294" y="41743"/>
                    <a:pt x="13294" y="41691"/>
                    <a:pt x="13294" y="41645"/>
                  </a:cubicBezTo>
                  <a:cubicBezTo>
                    <a:pt x="13359" y="41658"/>
                    <a:pt x="13483" y="41684"/>
                    <a:pt x="13665" y="41710"/>
                  </a:cubicBezTo>
                  <a:lnTo>
                    <a:pt x="14003" y="41756"/>
                  </a:lnTo>
                  <a:cubicBezTo>
                    <a:pt x="14094" y="41766"/>
                    <a:pt x="14170" y="41772"/>
                    <a:pt x="14233" y="41772"/>
                  </a:cubicBezTo>
                  <a:cubicBezTo>
                    <a:pt x="14256" y="41772"/>
                    <a:pt x="14277" y="41771"/>
                    <a:pt x="14296" y="41769"/>
                  </a:cubicBezTo>
                  <a:cubicBezTo>
                    <a:pt x="14315" y="41769"/>
                    <a:pt x="14367" y="41762"/>
                    <a:pt x="14465" y="41743"/>
                  </a:cubicBezTo>
                  <a:cubicBezTo>
                    <a:pt x="14517" y="41736"/>
                    <a:pt x="14615" y="41730"/>
                    <a:pt x="14764" y="41730"/>
                  </a:cubicBezTo>
                  <a:lnTo>
                    <a:pt x="15122" y="41736"/>
                  </a:lnTo>
                  <a:cubicBezTo>
                    <a:pt x="15136" y="41738"/>
                    <a:pt x="15148" y="41739"/>
                    <a:pt x="15160" y="41739"/>
                  </a:cubicBezTo>
                  <a:cubicBezTo>
                    <a:pt x="15191" y="41739"/>
                    <a:pt x="15213" y="41733"/>
                    <a:pt x="15232" y="41723"/>
                  </a:cubicBezTo>
                  <a:cubicBezTo>
                    <a:pt x="15278" y="41697"/>
                    <a:pt x="15304" y="41632"/>
                    <a:pt x="15304" y="41522"/>
                  </a:cubicBezTo>
                  <a:cubicBezTo>
                    <a:pt x="15298" y="41281"/>
                    <a:pt x="15285" y="41099"/>
                    <a:pt x="15258" y="40982"/>
                  </a:cubicBezTo>
                  <a:lnTo>
                    <a:pt x="15115" y="40377"/>
                  </a:lnTo>
                  <a:cubicBezTo>
                    <a:pt x="15115" y="40351"/>
                    <a:pt x="15102" y="40332"/>
                    <a:pt x="15083" y="40319"/>
                  </a:cubicBezTo>
                  <a:lnTo>
                    <a:pt x="15089" y="40299"/>
                  </a:lnTo>
                  <a:cubicBezTo>
                    <a:pt x="15089" y="40293"/>
                    <a:pt x="15083" y="40286"/>
                    <a:pt x="15070" y="40286"/>
                  </a:cubicBezTo>
                  <a:cubicBezTo>
                    <a:pt x="15063" y="40286"/>
                    <a:pt x="15057" y="40293"/>
                    <a:pt x="15050" y="40299"/>
                  </a:cubicBezTo>
                  <a:cubicBezTo>
                    <a:pt x="15044" y="40312"/>
                    <a:pt x="15044" y="40325"/>
                    <a:pt x="15050" y="40345"/>
                  </a:cubicBezTo>
                  <a:lnTo>
                    <a:pt x="15141" y="40702"/>
                  </a:lnTo>
                  <a:cubicBezTo>
                    <a:pt x="15193" y="40924"/>
                    <a:pt x="15226" y="41086"/>
                    <a:pt x="15239" y="41197"/>
                  </a:cubicBezTo>
                  <a:cubicBezTo>
                    <a:pt x="15245" y="41275"/>
                    <a:pt x="15252" y="41385"/>
                    <a:pt x="15252" y="41541"/>
                  </a:cubicBezTo>
                  <a:cubicBezTo>
                    <a:pt x="15252" y="41593"/>
                    <a:pt x="15239" y="41632"/>
                    <a:pt x="15219" y="41652"/>
                  </a:cubicBezTo>
                  <a:cubicBezTo>
                    <a:pt x="15200" y="41665"/>
                    <a:pt x="15167" y="41678"/>
                    <a:pt x="15115" y="41678"/>
                  </a:cubicBezTo>
                  <a:cubicBezTo>
                    <a:pt x="15048" y="41681"/>
                    <a:pt x="14986" y="41682"/>
                    <a:pt x="14931" y="41682"/>
                  </a:cubicBezTo>
                  <a:cubicBezTo>
                    <a:pt x="14853" y="41682"/>
                    <a:pt x="14788" y="41679"/>
                    <a:pt x="14738" y="41671"/>
                  </a:cubicBezTo>
                  <a:cubicBezTo>
                    <a:pt x="14641" y="41665"/>
                    <a:pt x="14569" y="41658"/>
                    <a:pt x="14543" y="41658"/>
                  </a:cubicBezTo>
                  <a:cubicBezTo>
                    <a:pt x="14511" y="41665"/>
                    <a:pt x="14465" y="41671"/>
                    <a:pt x="14407" y="41678"/>
                  </a:cubicBezTo>
                  <a:cubicBezTo>
                    <a:pt x="14341" y="41691"/>
                    <a:pt x="14296" y="41697"/>
                    <a:pt x="14270" y="41704"/>
                  </a:cubicBezTo>
                  <a:cubicBezTo>
                    <a:pt x="14211" y="41704"/>
                    <a:pt x="14127" y="41704"/>
                    <a:pt x="14010" y="41691"/>
                  </a:cubicBezTo>
                  <a:lnTo>
                    <a:pt x="13457" y="41613"/>
                  </a:lnTo>
                  <a:cubicBezTo>
                    <a:pt x="13392" y="41606"/>
                    <a:pt x="13333" y="41587"/>
                    <a:pt x="13301" y="41567"/>
                  </a:cubicBezTo>
                  <a:cubicBezTo>
                    <a:pt x="13294" y="41561"/>
                    <a:pt x="13294" y="41561"/>
                    <a:pt x="13288" y="41561"/>
                  </a:cubicBezTo>
                  <a:cubicBezTo>
                    <a:pt x="13281" y="41392"/>
                    <a:pt x="13275" y="41236"/>
                    <a:pt x="13262" y="41099"/>
                  </a:cubicBezTo>
                  <a:cubicBezTo>
                    <a:pt x="13242" y="40832"/>
                    <a:pt x="13216" y="40585"/>
                    <a:pt x="13177" y="40351"/>
                  </a:cubicBezTo>
                  <a:lnTo>
                    <a:pt x="13177" y="40351"/>
                  </a:lnTo>
                  <a:cubicBezTo>
                    <a:pt x="13203" y="40364"/>
                    <a:pt x="13229" y="40371"/>
                    <a:pt x="13255" y="40384"/>
                  </a:cubicBezTo>
                  <a:cubicBezTo>
                    <a:pt x="13346" y="40429"/>
                    <a:pt x="13411" y="40455"/>
                    <a:pt x="13450" y="40468"/>
                  </a:cubicBezTo>
                  <a:cubicBezTo>
                    <a:pt x="13545" y="40501"/>
                    <a:pt x="13648" y="40519"/>
                    <a:pt x="13756" y="40519"/>
                  </a:cubicBezTo>
                  <a:cubicBezTo>
                    <a:pt x="13819" y="40519"/>
                    <a:pt x="13884" y="40513"/>
                    <a:pt x="13951" y="40501"/>
                  </a:cubicBezTo>
                  <a:cubicBezTo>
                    <a:pt x="14094" y="40481"/>
                    <a:pt x="14257" y="40436"/>
                    <a:pt x="14452" y="40364"/>
                  </a:cubicBezTo>
                  <a:cubicBezTo>
                    <a:pt x="14790" y="40247"/>
                    <a:pt x="15057" y="40117"/>
                    <a:pt x="15265" y="39974"/>
                  </a:cubicBezTo>
                  <a:close/>
                  <a:moveTo>
                    <a:pt x="4879" y="41359"/>
                  </a:moveTo>
                  <a:cubicBezTo>
                    <a:pt x="5054" y="41405"/>
                    <a:pt x="5197" y="41431"/>
                    <a:pt x="5301" y="41437"/>
                  </a:cubicBezTo>
                  <a:lnTo>
                    <a:pt x="5536" y="41457"/>
                  </a:lnTo>
                  <a:cubicBezTo>
                    <a:pt x="5601" y="41470"/>
                    <a:pt x="5698" y="41502"/>
                    <a:pt x="5828" y="41541"/>
                  </a:cubicBezTo>
                  <a:cubicBezTo>
                    <a:pt x="5900" y="41561"/>
                    <a:pt x="6004" y="41574"/>
                    <a:pt x="6147" y="41580"/>
                  </a:cubicBezTo>
                  <a:cubicBezTo>
                    <a:pt x="6290" y="41593"/>
                    <a:pt x="6394" y="41606"/>
                    <a:pt x="6466" y="41619"/>
                  </a:cubicBezTo>
                  <a:cubicBezTo>
                    <a:pt x="6466" y="41691"/>
                    <a:pt x="6453" y="41782"/>
                    <a:pt x="6433" y="41899"/>
                  </a:cubicBezTo>
                  <a:cubicBezTo>
                    <a:pt x="6388" y="42146"/>
                    <a:pt x="6336" y="42328"/>
                    <a:pt x="6283" y="42452"/>
                  </a:cubicBezTo>
                  <a:cubicBezTo>
                    <a:pt x="6238" y="42543"/>
                    <a:pt x="6160" y="42679"/>
                    <a:pt x="6030" y="42862"/>
                  </a:cubicBezTo>
                  <a:lnTo>
                    <a:pt x="6004" y="42888"/>
                  </a:lnTo>
                  <a:cubicBezTo>
                    <a:pt x="5994" y="42891"/>
                    <a:pt x="5984" y="42892"/>
                    <a:pt x="5975" y="42892"/>
                  </a:cubicBezTo>
                  <a:cubicBezTo>
                    <a:pt x="5965" y="42892"/>
                    <a:pt x="5955" y="42891"/>
                    <a:pt x="5945" y="42888"/>
                  </a:cubicBezTo>
                  <a:lnTo>
                    <a:pt x="5035" y="42621"/>
                  </a:lnTo>
                  <a:cubicBezTo>
                    <a:pt x="4879" y="42575"/>
                    <a:pt x="4762" y="42543"/>
                    <a:pt x="4677" y="42530"/>
                  </a:cubicBezTo>
                  <a:cubicBezTo>
                    <a:pt x="4697" y="42497"/>
                    <a:pt x="4716" y="42471"/>
                    <a:pt x="4736" y="42445"/>
                  </a:cubicBezTo>
                  <a:lnTo>
                    <a:pt x="4755" y="42445"/>
                  </a:lnTo>
                  <a:cubicBezTo>
                    <a:pt x="4794" y="42452"/>
                    <a:pt x="4872" y="42465"/>
                    <a:pt x="4976" y="42491"/>
                  </a:cubicBezTo>
                  <a:lnTo>
                    <a:pt x="5308" y="42582"/>
                  </a:lnTo>
                  <a:cubicBezTo>
                    <a:pt x="5484" y="42627"/>
                    <a:pt x="5653" y="42653"/>
                    <a:pt x="5815" y="42666"/>
                  </a:cubicBezTo>
                  <a:cubicBezTo>
                    <a:pt x="5822" y="42670"/>
                    <a:pt x="5830" y="42671"/>
                    <a:pt x="5838" y="42671"/>
                  </a:cubicBezTo>
                  <a:cubicBezTo>
                    <a:pt x="5846" y="42671"/>
                    <a:pt x="5854" y="42670"/>
                    <a:pt x="5861" y="42666"/>
                  </a:cubicBezTo>
                  <a:cubicBezTo>
                    <a:pt x="5874" y="42660"/>
                    <a:pt x="5887" y="42653"/>
                    <a:pt x="5900" y="42634"/>
                  </a:cubicBezTo>
                  <a:cubicBezTo>
                    <a:pt x="5952" y="42588"/>
                    <a:pt x="5991" y="42556"/>
                    <a:pt x="6017" y="42530"/>
                  </a:cubicBezTo>
                  <a:cubicBezTo>
                    <a:pt x="6056" y="42491"/>
                    <a:pt x="6088" y="42452"/>
                    <a:pt x="6108" y="42413"/>
                  </a:cubicBezTo>
                  <a:cubicBezTo>
                    <a:pt x="6127" y="42374"/>
                    <a:pt x="6147" y="42302"/>
                    <a:pt x="6166" y="42198"/>
                  </a:cubicBezTo>
                  <a:cubicBezTo>
                    <a:pt x="6192" y="42088"/>
                    <a:pt x="6225" y="41977"/>
                    <a:pt x="6270" y="41880"/>
                  </a:cubicBezTo>
                  <a:cubicBezTo>
                    <a:pt x="6303" y="41802"/>
                    <a:pt x="6316" y="41743"/>
                    <a:pt x="6309" y="41704"/>
                  </a:cubicBezTo>
                  <a:cubicBezTo>
                    <a:pt x="6306" y="41702"/>
                    <a:pt x="6303" y="41702"/>
                    <a:pt x="6300" y="41702"/>
                  </a:cubicBezTo>
                  <a:cubicBezTo>
                    <a:pt x="6291" y="41702"/>
                    <a:pt x="6283" y="41709"/>
                    <a:pt x="6283" y="41723"/>
                  </a:cubicBezTo>
                  <a:cubicBezTo>
                    <a:pt x="6199" y="41886"/>
                    <a:pt x="6147" y="42049"/>
                    <a:pt x="6108" y="42218"/>
                  </a:cubicBezTo>
                  <a:cubicBezTo>
                    <a:pt x="6095" y="42289"/>
                    <a:pt x="6082" y="42335"/>
                    <a:pt x="6075" y="42348"/>
                  </a:cubicBezTo>
                  <a:cubicBezTo>
                    <a:pt x="6049" y="42400"/>
                    <a:pt x="5991" y="42471"/>
                    <a:pt x="5900" y="42556"/>
                  </a:cubicBezTo>
                  <a:cubicBezTo>
                    <a:pt x="5861" y="42582"/>
                    <a:pt x="5841" y="42595"/>
                    <a:pt x="5835" y="42595"/>
                  </a:cubicBezTo>
                  <a:cubicBezTo>
                    <a:pt x="5815" y="42601"/>
                    <a:pt x="5789" y="42601"/>
                    <a:pt x="5763" y="42601"/>
                  </a:cubicBezTo>
                  <a:cubicBezTo>
                    <a:pt x="5646" y="42588"/>
                    <a:pt x="5510" y="42562"/>
                    <a:pt x="5353" y="42517"/>
                  </a:cubicBezTo>
                  <a:cubicBezTo>
                    <a:pt x="5178" y="42465"/>
                    <a:pt x="5041" y="42426"/>
                    <a:pt x="4950" y="42400"/>
                  </a:cubicBezTo>
                  <a:cubicBezTo>
                    <a:pt x="4891" y="42384"/>
                    <a:pt x="4837" y="42372"/>
                    <a:pt x="4794" y="42372"/>
                  </a:cubicBezTo>
                  <a:cubicBezTo>
                    <a:pt x="4785" y="42372"/>
                    <a:pt x="4776" y="42373"/>
                    <a:pt x="4768" y="42374"/>
                  </a:cubicBezTo>
                  <a:cubicBezTo>
                    <a:pt x="4814" y="42270"/>
                    <a:pt x="4840" y="42153"/>
                    <a:pt x="4859" y="42016"/>
                  </a:cubicBezTo>
                  <a:cubicBezTo>
                    <a:pt x="4866" y="41932"/>
                    <a:pt x="4872" y="41802"/>
                    <a:pt x="4872" y="41626"/>
                  </a:cubicBezTo>
                  <a:lnTo>
                    <a:pt x="4879" y="41359"/>
                  </a:lnTo>
                  <a:close/>
                  <a:moveTo>
                    <a:pt x="13301" y="42133"/>
                  </a:moveTo>
                  <a:cubicBezTo>
                    <a:pt x="13379" y="42172"/>
                    <a:pt x="13463" y="42205"/>
                    <a:pt x="13555" y="42237"/>
                  </a:cubicBezTo>
                  <a:cubicBezTo>
                    <a:pt x="13639" y="42263"/>
                    <a:pt x="13808" y="42302"/>
                    <a:pt x="14055" y="42354"/>
                  </a:cubicBezTo>
                  <a:cubicBezTo>
                    <a:pt x="14179" y="42374"/>
                    <a:pt x="14276" y="42387"/>
                    <a:pt x="14341" y="42387"/>
                  </a:cubicBezTo>
                  <a:cubicBezTo>
                    <a:pt x="14352" y="42388"/>
                    <a:pt x="14365" y="42388"/>
                    <a:pt x="14379" y="42388"/>
                  </a:cubicBezTo>
                  <a:cubicBezTo>
                    <a:pt x="14449" y="42388"/>
                    <a:pt x="14558" y="42375"/>
                    <a:pt x="14699" y="42348"/>
                  </a:cubicBezTo>
                  <a:lnTo>
                    <a:pt x="15350" y="42231"/>
                  </a:lnTo>
                  <a:cubicBezTo>
                    <a:pt x="15369" y="42387"/>
                    <a:pt x="15376" y="42569"/>
                    <a:pt x="15363" y="42771"/>
                  </a:cubicBezTo>
                  <a:cubicBezTo>
                    <a:pt x="15350" y="42914"/>
                    <a:pt x="15324" y="43128"/>
                    <a:pt x="15272" y="43408"/>
                  </a:cubicBezTo>
                  <a:cubicBezTo>
                    <a:pt x="15265" y="43434"/>
                    <a:pt x="15258" y="43460"/>
                    <a:pt x="15245" y="43473"/>
                  </a:cubicBezTo>
                  <a:cubicBezTo>
                    <a:pt x="15231" y="43482"/>
                    <a:pt x="15213" y="43488"/>
                    <a:pt x="15192" y="43488"/>
                  </a:cubicBezTo>
                  <a:cubicBezTo>
                    <a:pt x="15184" y="43488"/>
                    <a:pt x="15176" y="43488"/>
                    <a:pt x="15167" y="43486"/>
                  </a:cubicBezTo>
                  <a:cubicBezTo>
                    <a:pt x="14998" y="43473"/>
                    <a:pt x="14875" y="43473"/>
                    <a:pt x="14784" y="43473"/>
                  </a:cubicBezTo>
                  <a:cubicBezTo>
                    <a:pt x="14758" y="43473"/>
                    <a:pt x="14634" y="43473"/>
                    <a:pt x="14413" y="43486"/>
                  </a:cubicBezTo>
                  <a:cubicBezTo>
                    <a:pt x="14369" y="43488"/>
                    <a:pt x="14328" y="43489"/>
                    <a:pt x="14288" y="43489"/>
                  </a:cubicBezTo>
                  <a:cubicBezTo>
                    <a:pt x="14194" y="43489"/>
                    <a:pt x="14113" y="43484"/>
                    <a:pt x="14049" y="43479"/>
                  </a:cubicBezTo>
                  <a:cubicBezTo>
                    <a:pt x="13938" y="43466"/>
                    <a:pt x="13808" y="43447"/>
                    <a:pt x="13665" y="43408"/>
                  </a:cubicBezTo>
                  <a:cubicBezTo>
                    <a:pt x="13496" y="43369"/>
                    <a:pt x="13366" y="43336"/>
                    <a:pt x="13281" y="43310"/>
                  </a:cubicBezTo>
                  <a:cubicBezTo>
                    <a:pt x="13281" y="43297"/>
                    <a:pt x="13281" y="43278"/>
                    <a:pt x="13288" y="43265"/>
                  </a:cubicBezTo>
                  <a:cubicBezTo>
                    <a:pt x="13405" y="43284"/>
                    <a:pt x="13529" y="43304"/>
                    <a:pt x="13652" y="43323"/>
                  </a:cubicBezTo>
                  <a:cubicBezTo>
                    <a:pt x="13737" y="43330"/>
                    <a:pt x="13795" y="43336"/>
                    <a:pt x="13834" y="43343"/>
                  </a:cubicBezTo>
                  <a:cubicBezTo>
                    <a:pt x="13906" y="43343"/>
                    <a:pt x="13971" y="43343"/>
                    <a:pt x="14023" y="43336"/>
                  </a:cubicBezTo>
                  <a:cubicBezTo>
                    <a:pt x="14036" y="43336"/>
                    <a:pt x="14068" y="43330"/>
                    <a:pt x="14120" y="43317"/>
                  </a:cubicBezTo>
                  <a:cubicBezTo>
                    <a:pt x="14159" y="43310"/>
                    <a:pt x="14192" y="43304"/>
                    <a:pt x="14218" y="43304"/>
                  </a:cubicBezTo>
                  <a:cubicBezTo>
                    <a:pt x="14263" y="43304"/>
                    <a:pt x="14315" y="43304"/>
                    <a:pt x="14374" y="43310"/>
                  </a:cubicBezTo>
                  <a:lnTo>
                    <a:pt x="14764" y="43343"/>
                  </a:lnTo>
                  <a:cubicBezTo>
                    <a:pt x="14818" y="43350"/>
                    <a:pt x="14864" y="43354"/>
                    <a:pt x="14903" y="43354"/>
                  </a:cubicBezTo>
                  <a:cubicBezTo>
                    <a:pt x="14930" y="43354"/>
                    <a:pt x="14953" y="43352"/>
                    <a:pt x="14972" y="43349"/>
                  </a:cubicBezTo>
                  <a:cubicBezTo>
                    <a:pt x="15050" y="43330"/>
                    <a:pt x="15109" y="43297"/>
                    <a:pt x="15148" y="43252"/>
                  </a:cubicBezTo>
                  <a:cubicBezTo>
                    <a:pt x="15180" y="43200"/>
                    <a:pt x="15200" y="43128"/>
                    <a:pt x="15200" y="43024"/>
                  </a:cubicBezTo>
                  <a:cubicBezTo>
                    <a:pt x="15213" y="42810"/>
                    <a:pt x="15226" y="42608"/>
                    <a:pt x="15245" y="42432"/>
                  </a:cubicBezTo>
                  <a:lnTo>
                    <a:pt x="15245" y="42413"/>
                  </a:lnTo>
                  <a:cubicBezTo>
                    <a:pt x="15240" y="42404"/>
                    <a:pt x="15234" y="42401"/>
                    <a:pt x="15228" y="42401"/>
                  </a:cubicBezTo>
                  <a:cubicBezTo>
                    <a:pt x="15221" y="42401"/>
                    <a:pt x="15214" y="42406"/>
                    <a:pt x="15206" y="42413"/>
                  </a:cubicBezTo>
                  <a:cubicBezTo>
                    <a:pt x="15200" y="42419"/>
                    <a:pt x="15193" y="42439"/>
                    <a:pt x="15193" y="42452"/>
                  </a:cubicBezTo>
                  <a:cubicBezTo>
                    <a:pt x="15167" y="42693"/>
                    <a:pt x="15154" y="42875"/>
                    <a:pt x="15148" y="43005"/>
                  </a:cubicBezTo>
                  <a:cubicBezTo>
                    <a:pt x="15141" y="43096"/>
                    <a:pt x="15128" y="43167"/>
                    <a:pt x="15096" y="43206"/>
                  </a:cubicBezTo>
                  <a:cubicBezTo>
                    <a:pt x="15057" y="43252"/>
                    <a:pt x="15005" y="43278"/>
                    <a:pt x="14940" y="43291"/>
                  </a:cubicBezTo>
                  <a:cubicBezTo>
                    <a:pt x="14924" y="43294"/>
                    <a:pt x="14903" y="43295"/>
                    <a:pt x="14878" y="43295"/>
                  </a:cubicBezTo>
                  <a:cubicBezTo>
                    <a:pt x="14844" y="43295"/>
                    <a:pt x="14801" y="43292"/>
                    <a:pt x="14751" y="43284"/>
                  </a:cubicBezTo>
                  <a:lnTo>
                    <a:pt x="14426" y="43258"/>
                  </a:lnTo>
                  <a:cubicBezTo>
                    <a:pt x="14374" y="43252"/>
                    <a:pt x="14315" y="43245"/>
                    <a:pt x="14263" y="43245"/>
                  </a:cubicBezTo>
                  <a:cubicBezTo>
                    <a:pt x="14166" y="43258"/>
                    <a:pt x="14094" y="43271"/>
                    <a:pt x="14042" y="43278"/>
                  </a:cubicBezTo>
                  <a:cubicBezTo>
                    <a:pt x="14004" y="43280"/>
                    <a:pt x="13964" y="43282"/>
                    <a:pt x="13923" y="43282"/>
                  </a:cubicBezTo>
                  <a:cubicBezTo>
                    <a:pt x="13852" y="43282"/>
                    <a:pt x="13776" y="43277"/>
                    <a:pt x="13698" y="43265"/>
                  </a:cubicBezTo>
                  <a:cubicBezTo>
                    <a:pt x="13561" y="43252"/>
                    <a:pt x="13431" y="43226"/>
                    <a:pt x="13288" y="43193"/>
                  </a:cubicBezTo>
                  <a:cubicBezTo>
                    <a:pt x="13301" y="42894"/>
                    <a:pt x="13307" y="42549"/>
                    <a:pt x="13301" y="42159"/>
                  </a:cubicBezTo>
                  <a:lnTo>
                    <a:pt x="13301" y="42133"/>
                  </a:lnTo>
                  <a:close/>
                  <a:moveTo>
                    <a:pt x="4469" y="42777"/>
                  </a:moveTo>
                  <a:cubicBezTo>
                    <a:pt x="4573" y="42790"/>
                    <a:pt x="4677" y="42816"/>
                    <a:pt x="4794" y="42849"/>
                  </a:cubicBezTo>
                  <a:cubicBezTo>
                    <a:pt x="4879" y="42868"/>
                    <a:pt x="5009" y="42907"/>
                    <a:pt x="5204" y="42972"/>
                  </a:cubicBezTo>
                  <a:cubicBezTo>
                    <a:pt x="5301" y="43005"/>
                    <a:pt x="5379" y="43031"/>
                    <a:pt x="5432" y="43050"/>
                  </a:cubicBezTo>
                  <a:cubicBezTo>
                    <a:pt x="5516" y="43083"/>
                    <a:pt x="5666" y="43148"/>
                    <a:pt x="5874" y="43245"/>
                  </a:cubicBezTo>
                  <a:cubicBezTo>
                    <a:pt x="5737" y="43414"/>
                    <a:pt x="5607" y="43596"/>
                    <a:pt x="5477" y="43792"/>
                  </a:cubicBezTo>
                  <a:cubicBezTo>
                    <a:pt x="5451" y="43795"/>
                    <a:pt x="5423" y="43796"/>
                    <a:pt x="5394" y="43796"/>
                  </a:cubicBezTo>
                  <a:cubicBezTo>
                    <a:pt x="5301" y="43796"/>
                    <a:pt x="5193" y="43779"/>
                    <a:pt x="5074" y="43740"/>
                  </a:cubicBezTo>
                  <a:cubicBezTo>
                    <a:pt x="4905" y="43675"/>
                    <a:pt x="4775" y="43623"/>
                    <a:pt x="4684" y="43590"/>
                  </a:cubicBezTo>
                  <a:cubicBezTo>
                    <a:pt x="4599" y="43557"/>
                    <a:pt x="4443" y="43505"/>
                    <a:pt x="4215" y="43434"/>
                  </a:cubicBezTo>
                  <a:cubicBezTo>
                    <a:pt x="4079" y="43395"/>
                    <a:pt x="3962" y="43356"/>
                    <a:pt x="3871" y="43317"/>
                  </a:cubicBezTo>
                  <a:cubicBezTo>
                    <a:pt x="3897" y="43291"/>
                    <a:pt x="3929" y="43271"/>
                    <a:pt x="3955" y="43245"/>
                  </a:cubicBezTo>
                  <a:lnTo>
                    <a:pt x="4033" y="43265"/>
                  </a:lnTo>
                  <a:cubicBezTo>
                    <a:pt x="4111" y="43284"/>
                    <a:pt x="4157" y="43297"/>
                    <a:pt x="4170" y="43304"/>
                  </a:cubicBezTo>
                  <a:lnTo>
                    <a:pt x="4306" y="43356"/>
                  </a:lnTo>
                  <a:cubicBezTo>
                    <a:pt x="4332" y="43362"/>
                    <a:pt x="4371" y="43362"/>
                    <a:pt x="4430" y="43362"/>
                  </a:cubicBezTo>
                  <a:cubicBezTo>
                    <a:pt x="4469" y="43362"/>
                    <a:pt x="4508" y="43375"/>
                    <a:pt x="4554" y="43388"/>
                  </a:cubicBezTo>
                  <a:cubicBezTo>
                    <a:pt x="4612" y="43408"/>
                    <a:pt x="4703" y="43440"/>
                    <a:pt x="4833" y="43492"/>
                  </a:cubicBezTo>
                  <a:cubicBezTo>
                    <a:pt x="4885" y="43512"/>
                    <a:pt x="4944" y="43538"/>
                    <a:pt x="5002" y="43551"/>
                  </a:cubicBezTo>
                  <a:cubicBezTo>
                    <a:pt x="5054" y="43564"/>
                    <a:pt x="5132" y="43577"/>
                    <a:pt x="5243" y="43583"/>
                  </a:cubicBezTo>
                  <a:cubicBezTo>
                    <a:pt x="5258" y="43585"/>
                    <a:pt x="5273" y="43586"/>
                    <a:pt x="5287" y="43586"/>
                  </a:cubicBezTo>
                  <a:cubicBezTo>
                    <a:pt x="5320" y="43586"/>
                    <a:pt x="5348" y="43582"/>
                    <a:pt x="5366" y="43577"/>
                  </a:cubicBezTo>
                  <a:cubicBezTo>
                    <a:pt x="5386" y="43564"/>
                    <a:pt x="5412" y="43544"/>
                    <a:pt x="5445" y="43518"/>
                  </a:cubicBezTo>
                  <a:lnTo>
                    <a:pt x="5588" y="43388"/>
                  </a:lnTo>
                  <a:cubicBezTo>
                    <a:pt x="5653" y="43330"/>
                    <a:pt x="5685" y="43284"/>
                    <a:pt x="5698" y="43239"/>
                  </a:cubicBezTo>
                  <a:cubicBezTo>
                    <a:pt x="5698" y="43226"/>
                    <a:pt x="5698" y="43219"/>
                    <a:pt x="5698" y="43213"/>
                  </a:cubicBezTo>
                  <a:cubicBezTo>
                    <a:pt x="5694" y="43208"/>
                    <a:pt x="5689" y="43204"/>
                    <a:pt x="5684" y="43204"/>
                  </a:cubicBezTo>
                  <a:cubicBezTo>
                    <a:pt x="5682" y="43204"/>
                    <a:pt x="5681" y="43204"/>
                    <a:pt x="5679" y="43206"/>
                  </a:cubicBezTo>
                  <a:cubicBezTo>
                    <a:pt x="5666" y="43206"/>
                    <a:pt x="5659" y="43206"/>
                    <a:pt x="5653" y="43213"/>
                  </a:cubicBezTo>
                  <a:lnTo>
                    <a:pt x="5627" y="43258"/>
                  </a:lnTo>
                  <a:cubicBezTo>
                    <a:pt x="5620" y="43271"/>
                    <a:pt x="5607" y="43284"/>
                    <a:pt x="5588" y="43304"/>
                  </a:cubicBezTo>
                  <a:lnTo>
                    <a:pt x="5445" y="43434"/>
                  </a:lnTo>
                  <a:cubicBezTo>
                    <a:pt x="5399" y="43473"/>
                    <a:pt x="5366" y="43499"/>
                    <a:pt x="5327" y="43512"/>
                  </a:cubicBezTo>
                  <a:cubicBezTo>
                    <a:pt x="5314" y="43512"/>
                    <a:pt x="5282" y="43518"/>
                    <a:pt x="5230" y="43518"/>
                  </a:cubicBezTo>
                  <a:cubicBezTo>
                    <a:pt x="5126" y="43512"/>
                    <a:pt x="5054" y="43499"/>
                    <a:pt x="5009" y="43486"/>
                  </a:cubicBezTo>
                  <a:cubicBezTo>
                    <a:pt x="4983" y="43479"/>
                    <a:pt x="4905" y="43447"/>
                    <a:pt x="4781" y="43395"/>
                  </a:cubicBezTo>
                  <a:cubicBezTo>
                    <a:pt x="4658" y="43336"/>
                    <a:pt x="4541" y="43297"/>
                    <a:pt x="4417" y="43284"/>
                  </a:cubicBezTo>
                  <a:cubicBezTo>
                    <a:pt x="4352" y="43284"/>
                    <a:pt x="4306" y="43278"/>
                    <a:pt x="4280" y="43271"/>
                  </a:cubicBezTo>
                  <a:cubicBezTo>
                    <a:pt x="4209" y="43232"/>
                    <a:pt x="4157" y="43213"/>
                    <a:pt x="4124" y="43200"/>
                  </a:cubicBezTo>
                  <a:cubicBezTo>
                    <a:pt x="4085" y="43193"/>
                    <a:pt x="4059" y="43187"/>
                    <a:pt x="4027" y="43180"/>
                  </a:cubicBezTo>
                  <a:cubicBezTo>
                    <a:pt x="4137" y="43089"/>
                    <a:pt x="4248" y="42992"/>
                    <a:pt x="4352" y="42894"/>
                  </a:cubicBezTo>
                  <a:cubicBezTo>
                    <a:pt x="4391" y="42855"/>
                    <a:pt x="4436" y="42816"/>
                    <a:pt x="4469" y="42777"/>
                  </a:cubicBezTo>
                  <a:close/>
                  <a:moveTo>
                    <a:pt x="4436" y="31214"/>
                  </a:moveTo>
                  <a:cubicBezTo>
                    <a:pt x="4456" y="31233"/>
                    <a:pt x="4469" y="31259"/>
                    <a:pt x="4488" y="31279"/>
                  </a:cubicBezTo>
                  <a:cubicBezTo>
                    <a:pt x="4508" y="31298"/>
                    <a:pt x="4521" y="31311"/>
                    <a:pt x="4534" y="31318"/>
                  </a:cubicBezTo>
                  <a:lnTo>
                    <a:pt x="4541" y="31318"/>
                  </a:lnTo>
                  <a:cubicBezTo>
                    <a:pt x="4619" y="31396"/>
                    <a:pt x="4723" y="31454"/>
                    <a:pt x="4859" y="31487"/>
                  </a:cubicBezTo>
                  <a:cubicBezTo>
                    <a:pt x="4872" y="31487"/>
                    <a:pt x="4885" y="31493"/>
                    <a:pt x="4898" y="31493"/>
                  </a:cubicBezTo>
                  <a:cubicBezTo>
                    <a:pt x="4898" y="31506"/>
                    <a:pt x="4892" y="31513"/>
                    <a:pt x="4892" y="31519"/>
                  </a:cubicBezTo>
                  <a:lnTo>
                    <a:pt x="4840" y="32358"/>
                  </a:lnTo>
                  <a:cubicBezTo>
                    <a:pt x="4833" y="32521"/>
                    <a:pt x="4846" y="32638"/>
                    <a:pt x="4885" y="32703"/>
                  </a:cubicBezTo>
                  <a:cubicBezTo>
                    <a:pt x="4924" y="32762"/>
                    <a:pt x="4996" y="32827"/>
                    <a:pt x="5113" y="32892"/>
                  </a:cubicBezTo>
                  <a:cubicBezTo>
                    <a:pt x="5126" y="32898"/>
                    <a:pt x="5145" y="32911"/>
                    <a:pt x="5158" y="32918"/>
                  </a:cubicBezTo>
                  <a:cubicBezTo>
                    <a:pt x="5100" y="32963"/>
                    <a:pt x="5048" y="33028"/>
                    <a:pt x="5002" y="33100"/>
                  </a:cubicBezTo>
                  <a:cubicBezTo>
                    <a:pt x="4944" y="33204"/>
                    <a:pt x="4905" y="33373"/>
                    <a:pt x="4872" y="33594"/>
                  </a:cubicBezTo>
                  <a:cubicBezTo>
                    <a:pt x="4742" y="34596"/>
                    <a:pt x="4677" y="35955"/>
                    <a:pt x="4677" y="37665"/>
                  </a:cubicBezTo>
                  <a:cubicBezTo>
                    <a:pt x="4684" y="39688"/>
                    <a:pt x="4658" y="41047"/>
                    <a:pt x="4612" y="41756"/>
                  </a:cubicBezTo>
                  <a:cubicBezTo>
                    <a:pt x="4599" y="41886"/>
                    <a:pt x="4586" y="41984"/>
                    <a:pt x="4580" y="42049"/>
                  </a:cubicBezTo>
                  <a:cubicBezTo>
                    <a:pt x="4560" y="42159"/>
                    <a:pt x="4534" y="42257"/>
                    <a:pt x="4495" y="42335"/>
                  </a:cubicBezTo>
                  <a:cubicBezTo>
                    <a:pt x="4449" y="42432"/>
                    <a:pt x="4371" y="42536"/>
                    <a:pt x="4274" y="42634"/>
                  </a:cubicBezTo>
                  <a:cubicBezTo>
                    <a:pt x="4215" y="42693"/>
                    <a:pt x="4118" y="42777"/>
                    <a:pt x="3988" y="42881"/>
                  </a:cubicBezTo>
                  <a:lnTo>
                    <a:pt x="3344" y="43401"/>
                  </a:lnTo>
                  <a:cubicBezTo>
                    <a:pt x="3259" y="43460"/>
                    <a:pt x="3227" y="43518"/>
                    <a:pt x="3240" y="43577"/>
                  </a:cubicBezTo>
                  <a:cubicBezTo>
                    <a:pt x="3253" y="43603"/>
                    <a:pt x="3272" y="43629"/>
                    <a:pt x="3305" y="43636"/>
                  </a:cubicBezTo>
                  <a:cubicBezTo>
                    <a:pt x="3129" y="43675"/>
                    <a:pt x="2960" y="43746"/>
                    <a:pt x="2811" y="43837"/>
                  </a:cubicBezTo>
                  <a:cubicBezTo>
                    <a:pt x="2967" y="43089"/>
                    <a:pt x="3136" y="41990"/>
                    <a:pt x="3305" y="40553"/>
                  </a:cubicBezTo>
                  <a:lnTo>
                    <a:pt x="4436" y="31214"/>
                  </a:lnTo>
                  <a:close/>
                  <a:moveTo>
                    <a:pt x="7402" y="33230"/>
                  </a:moveTo>
                  <a:lnTo>
                    <a:pt x="7402" y="33230"/>
                  </a:lnTo>
                  <a:cubicBezTo>
                    <a:pt x="7656" y="33249"/>
                    <a:pt x="7883" y="33295"/>
                    <a:pt x="8078" y="33360"/>
                  </a:cubicBezTo>
                  <a:cubicBezTo>
                    <a:pt x="8131" y="33379"/>
                    <a:pt x="8202" y="33399"/>
                    <a:pt x="8287" y="33431"/>
                  </a:cubicBezTo>
                  <a:cubicBezTo>
                    <a:pt x="8293" y="33444"/>
                    <a:pt x="8306" y="33457"/>
                    <a:pt x="8319" y="33477"/>
                  </a:cubicBezTo>
                  <a:cubicBezTo>
                    <a:pt x="8449" y="33633"/>
                    <a:pt x="8527" y="33841"/>
                    <a:pt x="8573" y="34088"/>
                  </a:cubicBezTo>
                  <a:cubicBezTo>
                    <a:pt x="8599" y="34270"/>
                    <a:pt x="8612" y="34498"/>
                    <a:pt x="8599" y="34778"/>
                  </a:cubicBezTo>
                  <a:cubicBezTo>
                    <a:pt x="8592" y="34934"/>
                    <a:pt x="8586" y="35090"/>
                    <a:pt x="8579" y="35246"/>
                  </a:cubicBezTo>
                  <a:cubicBezTo>
                    <a:pt x="8566" y="35239"/>
                    <a:pt x="8553" y="35239"/>
                    <a:pt x="8540" y="35239"/>
                  </a:cubicBezTo>
                  <a:cubicBezTo>
                    <a:pt x="8352" y="35252"/>
                    <a:pt x="8202" y="35278"/>
                    <a:pt x="8085" y="35318"/>
                  </a:cubicBezTo>
                  <a:lnTo>
                    <a:pt x="8046" y="35344"/>
                  </a:lnTo>
                  <a:cubicBezTo>
                    <a:pt x="8039" y="35357"/>
                    <a:pt x="8033" y="35370"/>
                    <a:pt x="8039" y="35383"/>
                  </a:cubicBezTo>
                  <a:cubicBezTo>
                    <a:pt x="8049" y="35397"/>
                    <a:pt x="8063" y="35404"/>
                    <a:pt x="8082" y="35404"/>
                  </a:cubicBezTo>
                  <a:cubicBezTo>
                    <a:pt x="8089" y="35404"/>
                    <a:pt x="8096" y="35404"/>
                    <a:pt x="8105" y="35402"/>
                  </a:cubicBezTo>
                  <a:lnTo>
                    <a:pt x="8436" y="35357"/>
                  </a:lnTo>
                  <a:cubicBezTo>
                    <a:pt x="8469" y="35357"/>
                    <a:pt x="8488" y="35357"/>
                    <a:pt x="8508" y="35363"/>
                  </a:cubicBezTo>
                  <a:cubicBezTo>
                    <a:pt x="8514" y="35363"/>
                    <a:pt x="8527" y="35370"/>
                    <a:pt x="8547" y="35383"/>
                  </a:cubicBezTo>
                  <a:cubicBezTo>
                    <a:pt x="8553" y="35389"/>
                    <a:pt x="8560" y="35389"/>
                    <a:pt x="8566" y="35389"/>
                  </a:cubicBezTo>
                  <a:cubicBezTo>
                    <a:pt x="8566" y="35441"/>
                    <a:pt x="8560" y="35487"/>
                    <a:pt x="8560" y="35539"/>
                  </a:cubicBezTo>
                  <a:cubicBezTo>
                    <a:pt x="8469" y="35578"/>
                    <a:pt x="8378" y="35617"/>
                    <a:pt x="8280" y="35656"/>
                  </a:cubicBezTo>
                  <a:cubicBezTo>
                    <a:pt x="8248" y="35675"/>
                    <a:pt x="8228" y="35688"/>
                    <a:pt x="8222" y="35695"/>
                  </a:cubicBezTo>
                  <a:cubicBezTo>
                    <a:pt x="8215" y="35701"/>
                    <a:pt x="8209" y="35714"/>
                    <a:pt x="8209" y="35727"/>
                  </a:cubicBezTo>
                  <a:cubicBezTo>
                    <a:pt x="8209" y="35740"/>
                    <a:pt x="8215" y="35753"/>
                    <a:pt x="8228" y="35760"/>
                  </a:cubicBezTo>
                  <a:cubicBezTo>
                    <a:pt x="8231" y="35763"/>
                    <a:pt x="8238" y="35765"/>
                    <a:pt x="8246" y="35765"/>
                  </a:cubicBezTo>
                  <a:cubicBezTo>
                    <a:pt x="8254" y="35765"/>
                    <a:pt x="8264" y="35763"/>
                    <a:pt x="8274" y="35760"/>
                  </a:cubicBezTo>
                  <a:cubicBezTo>
                    <a:pt x="8319" y="35747"/>
                    <a:pt x="8410" y="35721"/>
                    <a:pt x="8547" y="35675"/>
                  </a:cubicBezTo>
                  <a:lnTo>
                    <a:pt x="8547" y="35675"/>
                  </a:lnTo>
                  <a:cubicBezTo>
                    <a:pt x="8469" y="36540"/>
                    <a:pt x="8326" y="37399"/>
                    <a:pt x="8124" y="38257"/>
                  </a:cubicBezTo>
                  <a:cubicBezTo>
                    <a:pt x="8072" y="38472"/>
                    <a:pt x="7994" y="38784"/>
                    <a:pt x="7883" y="39207"/>
                  </a:cubicBezTo>
                  <a:cubicBezTo>
                    <a:pt x="7753" y="39772"/>
                    <a:pt x="7643" y="40390"/>
                    <a:pt x="7552" y="41067"/>
                  </a:cubicBezTo>
                  <a:cubicBezTo>
                    <a:pt x="7487" y="41593"/>
                    <a:pt x="7422" y="42218"/>
                    <a:pt x="7370" y="42946"/>
                  </a:cubicBezTo>
                  <a:cubicBezTo>
                    <a:pt x="7350" y="43161"/>
                    <a:pt x="7337" y="43356"/>
                    <a:pt x="7337" y="43525"/>
                  </a:cubicBezTo>
                  <a:cubicBezTo>
                    <a:pt x="7331" y="43525"/>
                    <a:pt x="7324" y="43525"/>
                    <a:pt x="7318" y="43531"/>
                  </a:cubicBezTo>
                  <a:cubicBezTo>
                    <a:pt x="7285" y="43544"/>
                    <a:pt x="7233" y="43551"/>
                    <a:pt x="7168" y="43557"/>
                  </a:cubicBezTo>
                  <a:cubicBezTo>
                    <a:pt x="7077" y="43564"/>
                    <a:pt x="7025" y="43570"/>
                    <a:pt x="7012" y="43577"/>
                  </a:cubicBezTo>
                  <a:cubicBezTo>
                    <a:pt x="6992" y="43577"/>
                    <a:pt x="6979" y="43583"/>
                    <a:pt x="6973" y="43590"/>
                  </a:cubicBezTo>
                  <a:cubicBezTo>
                    <a:pt x="6960" y="43596"/>
                    <a:pt x="6953" y="43610"/>
                    <a:pt x="6953" y="43623"/>
                  </a:cubicBezTo>
                  <a:cubicBezTo>
                    <a:pt x="6960" y="43642"/>
                    <a:pt x="6979" y="43649"/>
                    <a:pt x="7005" y="43655"/>
                  </a:cubicBezTo>
                  <a:cubicBezTo>
                    <a:pt x="7057" y="43662"/>
                    <a:pt x="7111" y="43665"/>
                    <a:pt x="7166" y="43665"/>
                  </a:cubicBezTo>
                  <a:cubicBezTo>
                    <a:pt x="7220" y="43665"/>
                    <a:pt x="7275" y="43662"/>
                    <a:pt x="7331" y="43655"/>
                  </a:cubicBezTo>
                  <a:cubicBezTo>
                    <a:pt x="7331" y="43714"/>
                    <a:pt x="7331" y="43779"/>
                    <a:pt x="7331" y="43837"/>
                  </a:cubicBezTo>
                  <a:lnTo>
                    <a:pt x="7305" y="43850"/>
                  </a:lnTo>
                  <a:cubicBezTo>
                    <a:pt x="7285" y="43857"/>
                    <a:pt x="7266" y="43863"/>
                    <a:pt x="7240" y="43863"/>
                  </a:cubicBezTo>
                  <a:lnTo>
                    <a:pt x="6986" y="43915"/>
                  </a:lnTo>
                  <a:lnTo>
                    <a:pt x="6615" y="43928"/>
                  </a:lnTo>
                  <a:cubicBezTo>
                    <a:pt x="6531" y="43928"/>
                    <a:pt x="6479" y="43922"/>
                    <a:pt x="6459" y="43922"/>
                  </a:cubicBezTo>
                  <a:cubicBezTo>
                    <a:pt x="6446" y="43918"/>
                    <a:pt x="6435" y="43917"/>
                    <a:pt x="6426" y="43917"/>
                  </a:cubicBezTo>
                  <a:cubicBezTo>
                    <a:pt x="6417" y="43917"/>
                    <a:pt x="6410" y="43918"/>
                    <a:pt x="6407" y="43922"/>
                  </a:cubicBezTo>
                  <a:cubicBezTo>
                    <a:pt x="6401" y="43928"/>
                    <a:pt x="6401" y="43935"/>
                    <a:pt x="6401" y="43948"/>
                  </a:cubicBezTo>
                  <a:cubicBezTo>
                    <a:pt x="6394" y="43961"/>
                    <a:pt x="6401" y="43974"/>
                    <a:pt x="6407" y="43980"/>
                  </a:cubicBezTo>
                  <a:cubicBezTo>
                    <a:pt x="6407" y="43987"/>
                    <a:pt x="6420" y="43993"/>
                    <a:pt x="6440" y="44006"/>
                  </a:cubicBezTo>
                  <a:cubicBezTo>
                    <a:pt x="6498" y="44026"/>
                    <a:pt x="6563" y="44032"/>
                    <a:pt x="6622" y="44032"/>
                  </a:cubicBezTo>
                  <a:cubicBezTo>
                    <a:pt x="6648" y="44032"/>
                    <a:pt x="6661" y="44032"/>
                    <a:pt x="6674" y="44039"/>
                  </a:cubicBezTo>
                  <a:lnTo>
                    <a:pt x="6706" y="44045"/>
                  </a:lnTo>
                  <a:cubicBezTo>
                    <a:pt x="6716" y="44048"/>
                    <a:pt x="6726" y="44050"/>
                    <a:pt x="6735" y="44050"/>
                  </a:cubicBezTo>
                  <a:cubicBezTo>
                    <a:pt x="6745" y="44050"/>
                    <a:pt x="6755" y="44048"/>
                    <a:pt x="6765" y="44045"/>
                  </a:cubicBezTo>
                  <a:lnTo>
                    <a:pt x="7083" y="44019"/>
                  </a:lnTo>
                  <a:lnTo>
                    <a:pt x="7142" y="44006"/>
                  </a:lnTo>
                  <a:cubicBezTo>
                    <a:pt x="7207" y="43993"/>
                    <a:pt x="7253" y="43987"/>
                    <a:pt x="7285" y="43980"/>
                  </a:cubicBezTo>
                  <a:lnTo>
                    <a:pt x="7337" y="43974"/>
                  </a:lnTo>
                  <a:cubicBezTo>
                    <a:pt x="7344" y="44006"/>
                    <a:pt x="7344" y="44039"/>
                    <a:pt x="7344" y="44078"/>
                  </a:cubicBezTo>
                  <a:cubicBezTo>
                    <a:pt x="7285" y="44097"/>
                    <a:pt x="7240" y="44117"/>
                    <a:pt x="7207" y="44123"/>
                  </a:cubicBezTo>
                  <a:cubicBezTo>
                    <a:pt x="7116" y="44149"/>
                    <a:pt x="6986" y="44162"/>
                    <a:pt x="6830" y="44169"/>
                  </a:cubicBezTo>
                  <a:cubicBezTo>
                    <a:pt x="6622" y="44175"/>
                    <a:pt x="6479" y="44175"/>
                    <a:pt x="6388" y="44175"/>
                  </a:cubicBezTo>
                  <a:cubicBezTo>
                    <a:pt x="6244" y="44169"/>
                    <a:pt x="6114" y="44149"/>
                    <a:pt x="6004" y="44123"/>
                  </a:cubicBezTo>
                  <a:lnTo>
                    <a:pt x="6375" y="43759"/>
                  </a:lnTo>
                  <a:cubicBezTo>
                    <a:pt x="6576" y="43564"/>
                    <a:pt x="6713" y="43401"/>
                    <a:pt x="6784" y="43271"/>
                  </a:cubicBezTo>
                  <a:cubicBezTo>
                    <a:pt x="6823" y="43180"/>
                    <a:pt x="6856" y="43076"/>
                    <a:pt x="6882" y="42953"/>
                  </a:cubicBezTo>
                  <a:cubicBezTo>
                    <a:pt x="6895" y="42875"/>
                    <a:pt x="6908" y="42764"/>
                    <a:pt x="6921" y="42627"/>
                  </a:cubicBezTo>
                  <a:lnTo>
                    <a:pt x="7714" y="34394"/>
                  </a:lnTo>
                  <a:cubicBezTo>
                    <a:pt x="7734" y="34231"/>
                    <a:pt x="7740" y="34114"/>
                    <a:pt x="7740" y="34030"/>
                  </a:cubicBezTo>
                  <a:cubicBezTo>
                    <a:pt x="7740" y="33893"/>
                    <a:pt x="7727" y="33776"/>
                    <a:pt x="7701" y="33672"/>
                  </a:cubicBezTo>
                  <a:cubicBezTo>
                    <a:pt x="7669" y="33549"/>
                    <a:pt x="7617" y="33444"/>
                    <a:pt x="7539" y="33353"/>
                  </a:cubicBezTo>
                  <a:cubicBezTo>
                    <a:pt x="7500" y="33301"/>
                    <a:pt x="7454" y="33262"/>
                    <a:pt x="7402" y="33230"/>
                  </a:cubicBezTo>
                  <a:close/>
                  <a:moveTo>
                    <a:pt x="7116" y="33217"/>
                  </a:moveTo>
                  <a:cubicBezTo>
                    <a:pt x="7116" y="33256"/>
                    <a:pt x="7155" y="33288"/>
                    <a:pt x="7214" y="33327"/>
                  </a:cubicBezTo>
                  <a:cubicBezTo>
                    <a:pt x="7383" y="33431"/>
                    <a:pt x="7487" y="33601"/>
                    <a:pt x="7526" y="33841"/>
                  </a:cubicBezTo>
                  <a:cubicBezTo>
                    <a:pt x="7545" y="33932"/>
                    <a:pt x="7545" y="34036"/>
                    <a:pt x="7539" y="34147"/>
                  </a:cubicBezTo>
                  <a:cubicBezTo>
                    <a:pt x="7539" y="34212"/>
                    <a:pt x="7526" y="34309"/>
                    <a:pt x="7513" y="34459"/>
                  </a:cubicBezTo>
                  <a:cubicBezTo>
                    <a:pt x="7200" y="37008"/>
                    <a:pt x="6953" y="39584"/>
                    <a:pt x="6758" y="42198"/>
                  </a:cubicBezTo>
                  <a:cubicBezTo>
                    <a:pt x="6739" y="42419"/>
                    <a:pt x="6719" y="42588"/>
                    <a:pt x="6700" y="42706"/>
                  </a:cubicBezTo>
                  <a:cubicBezTo>
                    <a:pt x="6661" y="42894"/>
                    <a:pt x="6609" y="43057"/>
                    <a:pt x="6531" y="43187"/>
                  </a:cubicBezTo>
                  <a:cubicBezTo>
                    <a:pt x="6459" y="43297"/>
                    <a:pt x="6342" y="43440"/>
                    <a:pt x="6166" y="43610"/>
                  </a:cubicBezTo>
                  <a:lnTo>
                    <a:pt x="5438" y="44325"/>
                  </a:lnTo>
                  <a:cubicBezTo>
                    <a:pt x="5321" y="44188"/>
                    <a:pt x="5119" y="44071"/>
                    <a:pt x="4840" y="43980"/>
                  </a:cubicBezTo>
                  <a:cubicBezTo>
                    <a:pt x="4449" y="43850"/>
                    <a:pt x="4222" y="43766"/>
                    <a:pt x="4157" y="43733"/>
                  </a:cubicBezTo>
                  <a:cubicBezTo>
                    <a:pt x="4033" y="43662"/>
                    <a:pt x="3942" y="43603"/>
                    <a:pt x="3877" y="43570"/>
                  </a:cubicBezTo>
                  <a:cubicBezTo>
                    <a:pt x="3799" y="43525"/>
                    <a:pt x="3728" y="43499"/>
                    <a:pt x="3663" y="43479"/>
                  </a:cubicBezTo>
                  <a:cubicBezTo>
                    <a:pt x="3695" y="43453"/>
                    <a:pt x="3721" y="43434"/>
                    <a:pt x="3754" y="43408"/>
                  </a:cubicBezTo>
                  <a:lnTo>
                    <a:pt x="4554" y="43668"/>
                  </a:lnTo>
                  <a:cubicBezTo>
                    <a:pt x="4658" y="43701"/>
                    <a:pt x="4729" y="43727"/>
                    <a:pt x="4781" y="43746"/>
                  </a:cubicBezTo>
                  <a:cubicBezTo>
                    <a:pt x="4827" y="43766"/>
                    <a:pt x="4905" y="43798"/>
                    <a:pt x="4996" y="43844"/>
                  </a:cubicBezTo>
                  <a:cubicBezTo>
                    <a:pt x="5093" y="43876"/>
                    <a:pt x="5249" y="43902"/>
                    <a:pt x="5458" y="43915"/>
                  </a:cubicBezTo>
                  <a:cubicBezTo>
                    <a:pt x="5484" y="43915"/>
                    <a:pt x="5503" y="43915"/>
                    <a:pt x="5516" y="43909"/>
                  </a:cubicBezTo>
                  <a:cubicBezTo>
                    <a:pt x="5542" y="43896"/>
                    <a:pt x="5562" y="43876"/>
                    <a:pt x="5588" y="43844"/>
                  </a:cubicBezTo>
                  <a:cubicBezTo>
                    <a:pt x="5731" y="43603"/>
                    <a:pt x="5841" y="43440"/>
                    <a:pt x="5919" y="43356"/>
                  </a:cubicBezTo>
                  <a:cubicBezTo>
                    <a:pt x="5984" y="43284"/>
                    <a:pt x="6010" y="43232"/>
                    <a:pt x="5984" y="43193"/>
                  </a:cubicBezTo>
                  <a:cubicBezTo>
                    <a:pt x="5978" y="43174"/>
                    <a:pt x="5952" y="43148"/>
                    <a:pt x="5906" y="43135"/>
                  </a:cubicBezTo>
                  <a:cubicBezTo>
                    <a:pt x="5659" y="43018"/>
                    <a:pt x="5353" y="42907"/>
                    <a:pt x="4989" y="42803"/>
                  </a:cubicBezTo>
                  <a:cubicBezTo>
                    <a:pt x="4807" y="42745"/>
                    <a:pt x="4658" y="42719"/>
                    <a:pt x="4534" y="42706"/>
                  </a:cubicBezTo>
                  <a:cubicBezTo>
                    <a:pt x="4554" y="42686"/>
                    <a:pt x="4580" y="42660"/>
                    <a:pt x="4599" y="42634"/>
                  </a:cubicBezTo>
                  <a:cubicBezTo>
                    <a:pt x="4710" y="42640"/>
                    <a:pt x="4859" y="42673"/>
                    <a:pt x="5054" y="42738"/>
                  </a:cubicBezTo>
                  <a:lnTo>
                    <a:pt x="5724" y="42933"/>
                  </a:lnTo>
                  <a:cubicBezTo>
                    <a:pt x="5809" y="42959"/>
                    <a:pt x="5880" y="42979"/>
                    <a:pt x="5952" y="43005"/>
                  </a:cubicBezTo>
                  <a:cubicBezTo>
                    <a:pt x="5976" y="43014"/>
                    <a:pt x="5999" y="43020"/>
                    <a:pt x="6018" y="43020"/>
                  </a:cubicBezTo>
                  <a:cubicBezTo>
                    <a:pt x="6025" y="43020"/>
                    <a:pt x="6031" y="43019"/>
                    <a:pt x="6036" y="43018"/>
                  </a:cubicBezTo>
                  <a:cubicBezTo>
                    <a:pt x="6056" y="43011"/>
                    <a:pt x="6075" y="42992"/>
                    <a:pt x="6095" y="42966"/>
                  </a:cubicBezTo>
                  <a:cubicBezTo>
                    <a:pt x="6179" y="42842"/>
                    <a:pt x="6244" y="42751"/>
                    <a:pt x="6277" y="42686"/>
                  </a:cubicBezTo>
                  <a:cubicBezTo>
                    <a:pt x="6342" y="42582"/>
                    <a:pt x="6394" y="42484"/>
                    <a:pt x="6427" y="42393"/>
                  </a:cubicBezTo>
                  <a:cubicBezTo>
                    <a:pt x="6466" y="42283"/>
                    <a:pt x="6505" y="42094"/>
                    <a:pt x="6544" y="41834"/>
                  </a:cubicBezTo>
                  <a:lnTo>
                    <a:pt x="6576" y="41613"/>
                  </a:lnTo>
                  <a:cubicBezTo>
                    <a:pt x="6583" y="41580"/>
                    <a:pt x="6576" y="41561"/>
                    <a:pt x="6570" y="41548"/>
                  </a:cubicBezTo>
                  <a:cubicBezTo>
                    <a:pt x="6557" y="41535"/>
                    <a:pt x="6544" y="41528"/>
                    <a:pt x="6511" y="41522"/>
                  </a:cubicBezTo>
                  <a:cubicBezTo>
                    <a:pt x="6459" y="41515"/>
                    <a:pt x="6355" y="41509"/>
                    <a:pt x="6186" y="41489"/>
                  </a:cubicBezTo>
                  <a:cubicBezTo>
                    <a:pt x="6049" y="41476"/>
                    <a:pt x="5945" y="41463"/>
                    <a:pt x="5861" y="41450"/>
                  </a:cubicBezTo>
                  <a:cubicBezTo>
                    <a:pt x="5705" y="41398"/>
                    <a:pt x="5581" y="41372"/>
                    <a:pt x="5497" y="41359"/>
                  </a:cubicBezTo>
                  <a:cubicBezTo>
                    <a:pt x="5386" y="41359"/>
                    <a:pt x="5314" y="41353"/>
                    <a:pt x="5262" y="41346"/>
                  </a:cubicBezTo>
                  <a:cubicBezTo>
                    <a:pt x="5230" y="41346"/>
                    <a:pt x="5152" y="41333"/>
                    <a:pt x="5015" y="41307"/>
                  </a:cubicBezTo>
                  <a:cubicBezTo>
                    <a:pt x="4963" y="41294"/>
                    <a:pt x="4918" y="41288"/>
                    <a:pt x="4879" y="41281"/>
                  </a:cubicBezTo>
                  <a:lnTo>
                    <a:pt x="4879" y="41177"/>
                  </a:lnTo>
                  <a:cubicBezTo>
                    <a:pt x="5386" y="41216"/>
                    <a:pt x="5906" y="41275"/>
                    <a:pt x="6433" y="41353"/>
                  </a:cubicBezTo>
                  <a:cubicBezTo>
                    <a:pt x="6455" y="41355"/>
                    <a:pt x="6473" y="41357"/>
                    <a:pt x="6488" y="41357"/>
                  </a:cubicBezTo>
                  <a:cubicBezTo>
                    <a:pt x="6510" y="41357"/>
                    <a:pt x="6526" y="41354"/>
                    <a:pt x="6537" y="41346"/>
                  </a:cubicBezTo>
                  <a:cubicBezTo>
                    <a:pt x="6557" y="41327"/>
                    <a:pt x="6570" y="41301"/>
                    <a:pt x="6570" y="41262"/>
                  </a:cubicBezTo>
                  <a:cubicBezTo>
                    <a:pt x="6576" y="41229"/>
                    <a:pt x="6583" y="41184"/>
                    <a:pt x="6589" y="41125"/>
                  </a:cubicBezTo>
                  <a:cubicBezTo>
                    <a:pt x="6589" y="41054"/>
                    <a:pt x="6596" y="41008"/>
                    <a:pt x="6602" y="40982"/>
                  </a:cubicBezTo>
                  <a:cubicBezTo>
                    <a:pt x="6609" y="40924"/>
                    <a:pt x="6635" y="40832"/>
                    <a:pt x="6680" y="40722"/>
                  </a:cubicBezTo>
                  <a:cubicBezTo>
                    <a:pt x="6719" y="40605"/>
                    <a:pt x="6745" y="40520"/>
                    <a:pt x="6752" y="40462"/>
                  </a:cubicBezTo>
                  <a:cubicBezTo>
                    <a:pt x="6758" y="40410"/>
                    <a:pt x="6765" y="40338"/>
                    <a:pt x="6765" y="40241"/>
                  </a:cubicBezTo>
                  <a:lnTo>
                    <a:pt x="6758" y="39519"/>
                  </a:lnTo>
                  <a:cubicBezTo>
                    <a:pt x="6758" y="39486"/>
                    <a:pt x="6758" y="39467"/>
                    <a:pt x="6745" y="39454"/>
                  </a:cubicBezTo>
                  <a:cubicBezTo>
                    <a:pt x="6735" y="39439"/>
                    <a:pt x="6718" y="39432"/>
                    <a:pt x="6697" y="39432"/>
                  </a:cubicBezTo>
                  <a:cubicBezTo>
                    <a:pt x="6690" y="39432"/>
                    <a:pt x="6682" y="39433"/>
                    <a:pt x="6674" y="39434"/>
                  </a:cubicBezTo>
                  <a:cubicBezTo>
                    <a:pt x="6592" y="39436"/>
                    <a:pt x="6511" y="39437"/>
                    <a:pt x="6430" y="39437"/>
                  </a:cubicBezTo>
                  <a:cubicBezTo>
                    <a:pt x="6024" y="39437"/>
                    <a:pt x="5618" y="39410"/>
                    <a:pt x="5217" y="39356"/>
                  </a:cubicBezTo>
                  <a:lnTo>
                    <a:pt x="4918" y="39304"/>
                  </a:lnTo>
                  <a:lnTo>
                    <a:pt x="4898" y="39304"/>
                  </a:lnTo>
                  <a:lnTo>
                    <a:pt x="4898" y="39252"/>
                  </a:lnTo>
                  <a:cubicBezTo>
                    <a:pt x="5016" y="39268"/>
                    <a:pt x="5169" y="39280"/>
                    <a:pt x="5353" y="39280"/>
                  </a:cubicBezTo>
                  <a:cubicBezTo>
                    <a:pt x="5393" y="39280"/>
                    <a:pt x="5434" y="39279"/>
                    <a:pt x="5477" y="39278"/>
                  </a:cubicBezTo>
                  <a:lnTo>
                    <a:pt x="6765" y="39272"/>
                  </a:lnTo>
                  <a:cubicBezTo>
                    <a:pt x="6784" y="39272"/>
                    <a:pt x="6804" y="39265"/>
                    <a:pt x="6817" y="39259"/>
                  </a:cubicBezTo>
                  <a:cubicBezTo>
                    <a:pt x="6830" y="39252"/>
                    <a:pt x="6836" y="39226"/>
                    <a:pt x="6843" y="39194"/>
                  </a:cubicBezTo>
                  <a:lnTo>
                    <a:pt x="6895" y="38595"/>
                  </a:lnTo>
                  <a:cubicBezTo>
                    <a:pt x="6914" y="38413"/>
                    <a:pt x="6914" y="38290"/>
                    <a:pt x="6901" y="38218"/>
                  </a:cubicBezTo>
                  <a:cubicBezTo>
                    <a:pt x="6888" y="38147"/>
                    <a:pt x="6882" y="38095"/>
                    <a:pt x="6875" y="38062"/>
                  </a:cubicBezTo>
                  <a:cubicBezTo>
                    <a:pt x="6869" y="38003"/>
                    <a:pt x="6862" y="37951"/>
                    <a:pt x="6869" y="37906"/>
                  </a:cubicBezTo>
                  <a:cubicBezTo>
                    <a:pt x="6882" y="37834"/>
                    <a:pt x="6895" y="37782"/>
                    <a:pt x="6895" y="37750"/>
                  </a:cubicBezTo>
                  <a:cubicBezTo>
                    <a:pt x="6901" y="37678"/>
                    <a:pt x="6882" y="37633"/>
                    <a:pt x="6849" y="37607"/>
                  </a:cubicBezTo>
                  <a:cubicBezTo>
                    <a:pt x="6823" y="37589"/>
                    <a:pt x="6791" y="37581"/>
                    <a:pt x="6750" y="37581"/>
                  </a:cubicBezTo>
                  <a:cubicBezTo>
                    <a:pt x="6729" y="37581"/>
                    <a:pt x="6706" y="37583"/>
                    <a:pt x="6680" y="37587"/>
                  </a:cubicBezTo>
                  <a:cubicBezTo>
                    <a:pt x="6394" y="37652"/>
                    <a:pt x="6179" y="37691"/>
                    <a:pt x="6036" y="37717"/>
                  </a:cubicBezTo>
                  <a:cubicBezTo>
                    <a:pt x="5789" y="37769"/>
                    <a:pt x="5575" y="37802"/>
                    <a:pt x="5392" y="37808"/>
                  </a:cubicBezTo>
                  <a:cubicBezTo>
                    <a:pt x="5288" y="37815"/>
                    <a:pt x="5210" y="37815"/>
                    <a:pt x="5152" y="37821"/>
                  </a:cubicBezTo>
                  <a:cubicBezTo>
                    <a:pt x="5061" y="37821"/>
                    <a:pt x="4976" y="37834"/>
                    <a:pt x="4918" y="37841"/>
                  </a:cubicBezTo>
                  <a:cubicBezTo>
                    <a:pt x="4911" y="37841"/>
                    <a:pt x="4911" y="37847"/>
                    <a:pt x="4911" y="37847"/>
                  </a:cubicBezTo>
                  <a:lnTo>
                    <a:pt x="4911" y="37750"/>
                  </a:lnTo>
                  <a:lnTo>
                    <a:pt x="4918" y="37750"/>
                  </a:lnTo>
                  <a:cubicBezTo>
                    <a:pt x="5646" y="37691"/>
                    <a:pt x="6349" y="37555"/>
                    <a:pt x="7025" y="37347"/>
                  </a:cubicBezTo>
                  <a:cubicBezTo>
                    <a:pt x="7077" y="37327"/>
                    <a:pt x="7109" y="37308"/>
                    <a:pt x="7129" y="37288"/>
                  </a:cubicBezTo>
                  <a:cubicBezTo>
                    <a:pt x="7135" y="37269"/>
                    <a:pt x="7148" y="37243"/>
                    <a:pt x="7148" y="37204"/>
                  </a:cubicBezTo>
                  <a:cubicBezTo>
                    <a:pt x="7227" y="36722"/>
                    <a:pt x="7207" y="36241"/>
                    <a:pt x="7090" y="35760"/>
                  </a:cubicBezTo>
                  <a:cubicBezTo>
                    <a:pt x="7077" y="35708"/>
                    <a:pt x="7057" y="35675"/>
                    <a:pt x="7031" y="35662"/>
                  </a:cubicBezTo>
                  <a:cubicBezTo>
                    <a:pt x="7023" y="35659"/>
                    <a:pt x="7014" y="35658"/>
                    <a:pt x="7003" y="35658"/>
                  </a:cubicBezTo>
                  <a:cubicBezTo>
                    <a:pt x="6988" y="35658"/>
                    <a:pt x="6970" y="35661"/>
                    <a:pt x="6947" y="35669"/>
                  </a:cubicBezTo>
                  <a:cubicBezTo>
                    <a:pt x="6205" y="35896"/>
                    <a:pt x="5536" y="36046"/>
                    <a:pt x="4937" y="36111"/>
                  </a:cubicBezTo>
                  <a:lnTo>
                    <a:pt x="4931" y="36111"/>
                  </a:lnTo>
                  <a:cubicBezTo>
                    <a:pt x="4937" y="36065"/>
                    <a:pt x="4937" y="36013"/>
                    <a:pt x="4937" y="35968"/>
                  </a:cubicBezTo>
                  <a:cubicBezTo>
                    <a:pt x="4996" y="35968"/>
                    <a:pt x="5067" y="35968"/>
                    <a:pt x="5139" y="35955"/>
                  </a:cubicBezTo>
                  <a:cubicBezTo>
                    <a:pt x="5197" y="35948"/>
                    <a:pt x="5295" y="35929"/>
                    <a:pt x="5438" y="35896"/>
                  </a:cubicBezTo>
                  <a:lnTo>
                    <a:pt x="6329" y="35682"/>
                  </a:lnTo>
                  <a:cubicBezTo>
                    <a:pt x="6674" y="35604"/>
                    <a:pt x="6921" y="35539"/>
                    <a:pt x="7064" y="35493"/>
                  </a:cubicBezTo>
                  <a:cubicBezTo>
                    <a:pt x="7116" y="35474"/>
                    <a:pt x="7155" y="35448"/>
                    <a:pt x="7181" y="35422"/>
                  </a:cubicBezTo>
                  <a:cubicBezTo>
                    <a:pt x="7194" y="35402"/>
                    <a:pt x="7200" y="35363"/>
                    <a:pt x="7207" y="35311"/>
                  </a:cubicBezTo>
                  <a:cubicBezTo>
                    <a:pt x="7233" y="34901"/>
                    <a:pt x="7240" y="34570"/>
                    <a:pt x="7233" y="34322"/>
                  </a:cubicBezTo>
                  <a:cubicBezTo>
                    <a:pt x="7214" y="33958"/>
                    <a:pt x="7155" y="33640"/>
                    <a:pt x="7064" y="33360"/>
                  </a:cubicBezTo>
                  <a:cubicBezTo>
                    <a:pt x="7044" y="33301"/>
                    <a:pt x="7025" y="33256"/>
                    <a:pt x="7005" y="33217"/>
                  </a:cubicBezTo>
                  <a:close/>
                  <a:moveTo>
                    <a:pt x="13255" y="43616"/>
                  </a:moveTo>
                  <a:cubicBezTo>
                    <a:pt x="13327" y="43649"/>
                    <a:pt x="13424" y="43681"/>
                    <a:pt x="13568" y="43707"/>
                  </a:cubicBezTo>
                  <a:cubicBezTo>
                    <a:pt x="13789" y="43740"/>
                    <a:pt x="14075" y="43772"/>
                    <a:pt x="14420" y="43798"/>
                  </a:cubicBezTo>
                  <a:cubicBezTo>
                    <a:pt x="14636" y="43815"/>
                    <a:pt x="14813" y="43824"/>
                    <a:pt x="14954" y="43824"/>
                  </a:cubicBezTo>
                  <a:cubicBezTo>
                    <a:pt x="15025" y="43824"/>
                    <a:pt x="15087" y="43822"/>
                    <a:pt x="15141" y="43818"/>
                  </a:cubicBezTo>
                  <a:cubicBezTo>
                    <a:pt x="15153" y="43816"/>
                    <a:pt x="15163" y="43815"/>
                    <a:pt x="15173" y="43815"/>
                  </a:cubicBezTo>
                  <a:cubicBezTo>
                    <a:pt x="15202" y="43815"/>
                    <a:pt x="15223" y="43822"/>
                    <a:pt x="15232" y="43837"/>
                  </a:cubicBezTo>
                  <a:cubicBezTo>
                    <a:pt x="15252" y="43857"/>
                    <a:pt x="15252" y="43889"/>
                    <a:pt x="15232" y="43941"/>
                  </a:cubicBezTo>
                  <a:cubicBezTo>
                    <a:pt x="15226" y="43980"/>
                    <a:pt x="15219" y="44032"/>
                    <a:pt x="15219" y="44104"/>
                  </a:cubicBezTo>
                  <a:cubicBezTo>
                    <a:pt x="15213" y="44279"/>
                    <a:pt x="15187" y="44448"/>
                    <a:pt x="15141" y="44598"/>
                  </a:cubicBezTo>
                  <a:cubicBezTo>
                    <a:pt x="15135" y="44624"/>
                    <a:pt x="15122" y="44644"/>
                    <a:pt x="15109" y="44650"/>
                  </a:cubicBezTo>
                  <a:cubicBezTo>
                    <a:pt x="15102" y="44653"/>
                    <a:pt x="15096" y="44655"/>
                    <a:pt x="15089" y="44655"/>
                  </a:cubicBezTo>
                  <a:cubicBezTo>
                    <a:pt x="15081" y="44655"/>
                    <a:pt x="15073" y="44653"/>
                    <a:pt x="15063" y="44650"/>
                  </a:cubicBezTo>
                  <a:cubicBezTo>
                    <a:pt x="14998" y="44631"/>
                    <a:pt x="14920" y="44624"/>
                    <a:pt x="14836" y="44618"/>
                  </a:cubicBezTo>
                  <a:cubicBezTo>
                    <a:pt x="14777" y="44611"/>
                    <a:pt x="14706" y="44611"/>
                    <a:pt x="14602" y="44611"/>
                  </a:cubicBezTo>
                  <a:lnTo>
                    <a:pt x="13548" y="44618"/>
                  </a:lnTo>
                  <a:cubicBezTo>
                    <a:pt x="13359" y="44618"/>
                    <a:pt x="13203" y="44624"/>
                    <a:pt x="13080" y="44631"/>
                  </a:cubicBezTo>
                  <a:cubicBezTo>
                    <a:pt x="13099" y="44566"/>
                    <a:pt x="13112" y="44500"/>
                    <a:pt x="13125" y="44435"/>
                  </a:cubicBezTo>
                  <a:cubicBezTo>
                    <a:pt x="13242" y="44429"/>
                    <a:pt x="13372" y="44426"/>
                    <a:pt x="13518" y="44426"/>
                  </a:cubicBezTo>
                  <a:cubicBezTo>
                    <a:pt x="13663" y="44426"/>
                    <a:pt x="13824" y="44429"/>
                    <a:pt x="14003" y="44435"/>
                  </a:cubicBezTo>
                  <a:lnTo>
                    <a:pt x="14556" y="44448"/>
                  </a:lnTo>
                  <a:lnTo>
                    <a:pt x="14998" y="44416"/>
                  </a:lnTo>
                  <a:cubicBezTo>
                    <a:pt x="15024" y="44416"/>
                    <a:pt x="15050" y="44403"/>
                    <a:pt x="15063" y="44390"/>
                  </a:cubicBezTo>
                  <a:cubicBezTo>
                    <a:pt x="15083" y="44377"/>
                    <a:pt x="15089" y="44344"/>
                    <a:pt x="15089" y="44292"/>
                  </a:cubicBezTo>
                  <a:cubicBezTo>
                    <a:pt x="15083" y="44169"/>
                    <a:pt x="15102" y="44045"/>
                    <a:pt x="15141" y="43922"/>
                  </a:cubicBezTo>
                  <a:cubicBezTo>
                    <a:pt x="15135" y="43915"/>
                    <a:pt x="15128" y="43915"/>
                    <a:pt x="15115" y="43915"/>
                  </a:cubicBezTo>
                  <a:cubicBezTo>
                    <a:pt x="15114" y="43913"/>
                    <a:pt x="15111" y="43912"/>
                    <a:pt x="15108" y="43912"/>
                  </a:cubicBezTo>
                  <a:cubicBezTo>
                    <a:pt x="15102" y="43912"/>
                    <a:pt x="15094" y="43917"/>
                    <a:pt x="15089" y="43922"/>
                  </a:cubicBezTo>
                  <a:cubicBezTo>
                    <a:pt x="15083" y="43928"/>
                    <a:pt x="15076" y="43941"/>
                    <a:pt x="15070" y="43961"/>
                  </a:cubicBezTo>
                  <a:cubicBezTo>
                    <a:pt x="15044" y="44039"/>
                    <a:pt x="15031" y="44104"/>
                    <a:pt x="15031" y="44162"/>
                  </a:cubicBezTo>
                  <a:lnTo>
                    <a:pt x="15031" y="44253"/>
                  </a:lnTo>
                  <a:cubicBezTo>
                    <a:pt x="15031" y="44292"/>
                    <a:pt x="15024" y="44325"/>
                    <a:pt x="15011" y="44344"/>
                  </a:cubicBezTo>
                  <a:cubicBezTo>
                    <a:pt x="14875" y="44370"/>
                    <a:pt x="14686" y="44377"/>
                    <a:pt x="14446" y="44377"/>
                  </a:cubicBezTo>
                  <a:lnTo>
                    <a:pt x="13906" y="44370"/>
                  </a:lnTo>
                  <a:cubicBezTo>
                    <a:pt x="13633" y="44357"/>
                    <a:pt x="13470" y="44357"/>
                    <a:pt x="13411" y="44357"/>
                  </a:cubicBezTo>
                  <a:cubicBezTo>
                    <a:pt x="13391" y="44356"/>
                    <a:pt x="13368" y="44355"/>
                    <a:pt x="13344" y="44355"/>
                  </a:cubicBezTo>
                  <a:cubicBezTo>
                    <a:pt x="13285" y="44355"/>
                    <a:pt x="13218" y="44359"/>
                    <a:pt x="13145" y="44364"/>
                  </a:cubicBezTo>
                  <a:cubicBezTo>
                    <a:pt x="13190" y="44130"/>
                    <a:pt x="13229" y="43883"/>
                    <a:pt x="13255" y="43616"/>
                  </a:cubicBezTo>
                  <a:close/>
                  <a:moveTo>
                    <a:pt x="14042" y="32239"/>
                  </a:moveTo>
                  <a:cubicBezTo>
                    <a:pt x="14141" y="32239"/>
                    <a:pt x="14222" y="32271"/>
                    <a:pt x="14283" y="32332"/>
                  </a:cubicBezTo>
                  <a:cubicBezTo>
                    <a:pt x="14296" y="32352"/>
                    <a:pt x="14322" y="32397"/>
                    <a:pt x="14374" y="32469"/>
                  </a:cubicBezTo>
                  <a:cubicBezTo>
                    <a:pt x="14381" y="32482"/>
                    <a:pt x="14387" y="32488"/>
                    <a:pt x="14394" y="32501"/>
                  </a:cubicBezTo>
                  <a:cubicBezTo>
                    <a:pt x="14420" y="32677"/>
                    <a:pt x="14472" y="32853"/>
                    <a:pt x="14543" y="33028"/>
                  </a:cubicBezTo>
                  <a:cubicBezTo>
                    <a:pt x="14569" y="33080"/>
                    <a:pt x="14621" y="33191"/>
                    <a:pt x="14706" y="33366"/>
                  </a:cubicBezTo>
                  <a:cubicBezTo>
                    <a:pt x="14771" y="33503"/>
                    <a:pt x="14816" y="33620"/>
                    <a:pt x="14849" y="33711"/>
                  </a:cubicBezTo>
                  <a:cubicBezTo>
                    <a:pt x="14894" y="33854"/>
                    <a:pt x="14933" y="34043"/>
                    <a:pt x="14959" y="34277"/>
                  </a:cubicBezTo>
                  <a:cubicBezTo>
                    <a:pt x="14972" y="34407"/>
                    <a:pt x="14992" y="34596"/>
                    <a:pt x="15011" y="34849"/>
                  </a:cubicBezTo>
                  <a:cubicBezTo>
                    <a:pt x="15031" y="34986"/>
                    <a:pt x="15063" y="35148"/>
                    <a:pt x="15109" y="35350"/>
                  </a:cubicBezTo>
                  <a:cubicBezTo>
                    <a:pt x="15135" y="35454"/>
                    <a:pt x="15174" y="35623"/>
                    <a:pt x="15226" y="35838"/>
                  </a:cubicBezTo>
                  <a:cubicBezTo>
                    <a:pt x="15285" y="36117"/>
                    <a:pt x="15343" y="36482"/>
                    <a:pt x="15402" y="36937"/>
                  </a:cubicBezTo>
                  <a:lnTo>
                    <a:pt x="15636" y="38680"/>
                  </a:lnTo>
                  <a:cubicBezTo>
                    <a:pt x="15707" y="39213"/>
                    <a:pt x="15753" y="39642"/>
                    <a:pt x="15785" y="39968"/>
                  </a:cubicBezTo>
                  <a:cubicBezTo>
                    <a:pt x="15857" y="40872"/>
                    <a:pt x="15844" y="41769"/>
                    <a:pt x="15740" y="42673"/>
                  </a:cubicBezTo>
                  <a:cubicBezTo>
                    <a:pt x="15636" y="43544"/>
                    <a:pt x="15454" y="44403"/>
                    <a:pt x="15187" y="45242"/>
                  </a:cubicBezTo>
                  <a:cubicBezTo>
                    <a:pt x="15180" y="45222"/>
                    <a:pt x="15167" y="45203"/>
                    <a:pt x="15154" y="45183"/>
                  </a:cubicBezTo>
                  <a:cubicBezTo>
                    <a:pt x="15122" y="45151"/>
                    <a:pt x="15057" y="45118"/>
                    <a:pt x="14959" y="45086"/>
                  </a:cubicBezTo>
                  <a:cubicBezTo>
                    <a:pt x="14543" y="44956"/>
                    <a:pt x="14211" y="44878"/>
                    <a:pt x="13971" y="44845"/>
                  </a:cubicBezTo>
                  <a:cubicBezTo>
                    <a:pt x="13847" y="44828"/>
                    <a:pt x="13729" y="44819"/>
                    <a:pt x="13615" y="44819"/>
                  </a:cubicBezTo>
                  <a:cubicBezTo>
                    <a:pt x="13388" y="44819"/>
                    <a:pt x="13182" y="44854"/>
                    <a:pt x="12995" y="44923"/>
                  </a:cubicBezTo>
                  <a:lnTo>
                    <a:pt x="13041" y="44767"/>
                  </a:lnTo>
                  <a:cubicBezTo>
                    <a:pt x="13119" y="44754"/>
                    <a:pt x="13190" y="44748"/>
                    <a:pt x="13275" y="44748"/>
                  </a:cubicBezTo>
                  <a:cubicBezTo>
                    <a:pt x="13333" y="44741"/>
                    <a:pt x="13444" y="44735"/>
                    <a:pt x="13607" y="44735"/>
                  </a:cubicBezTo>
                  <a:lnTo>
                    <a:pt x="14634" y="44728"/>
                  </a:lnTo>
                  <a:cubicBezTo>
                    <a:pt x="14810" y="44728"/>
                    <a:pt x="14946" y="44741"/>
                    <a:pt x="15031" y="44767"/>
                  </a:cubicBezTo>
                  <a:cubicBezTo>
                    <a:pt x="15071" y="44779"/>
                    <a:pt x="15105" y="44786"/>
                    <a:pt x="15133" y="44786"/>
                  </a:cubicBezTo>
                  <a:cubicBezTo>
                    <a:pt x="15165" y="44786"/>
                    <a:pt x="15189" y="44778"/>
                    <a:pt x="15206" y="44761"/>
                  </a:cubicBezTo>
                  <a:cubicBezTo>
                    <a:pt x="15213" y="44754"/>
                    <a:pt x="15226" y="44735"/>
                    <a:pt x="15232" y="44709"/>
                  </a:cubicBezTo>
                  <a:cubicBezTo>
                    <a:pt x="15291" y="44513"/>
                    <a:pt x="15324" y="44325"/>
                    <a:pt x="15324" y="44143"/>
                  </a:cubicBezTo>
                  <a:cubicBezTo>
                    <a:pt x="15330" y="44019"/>
                    <a:pt x="15337" y="43941"/>
                    <a:pt x="15350" y="43915"/>
                  </a:cubicBezTo>
                  <a:cubicBezTo>
                    <a:pt x="15356" y="43863"/>
                    <a:pt x="15363" y="43837"/>
                    <a:pt x="15363" y="43818"/>
                  </a:cubicBezTo>
                  <a:cubicBezTo>
                    <a:pt x="15369" y="43785"/>
                    <a:pt x="15356" y="43759"/>
                    <a:pt x="15337" y="43740"/>
                  </a:cubicBezTo>
                  <a:cubicBezTo>
                    <a:pt x="15324" y="43720"/>
                    <a:pt x="15285" y="43714"/>
                    <a:pt x="15232" y="43714"/>
                  </a:cubicBezTo>
                  <a:lnTo>
                    <a:pt x="14634" y="43714"/>
                  </a:lnTo>
                  <a:cubicBezTo>
                    <a:pt x="14569" y="43707"/>
                    <a:pt x="14381" y="43688"/>
                    <a:pt x="14075" y="43662"/>
                  </a:cubicBezTo>
                  <a:cubicBezTo>
                    <a:pt x="13704" y="43623"/>
                    <a:pt x="13437" y="43577"/>
                    <a:pt x="13275" y="43531"/>
                  </a:cubicBezTo>
                  <a:lnTo>
                    <a:pt x="13262" y="43531"/>
                  </a:lnTo>
                  <a:cubicBezTo>
                    <a:pt x="13268" y="43505"/>
                    <a:pt x="13268" y="43473"/>
                    <a:pt x="13275" y="43447"/>
                  </a:cubicBezTo>
                  <a:lnTo>
                    <a:pt x="13418" y="43479"/>
                  </a:lnTo>
                  <a:cubicBezTo>
                    <a:pt x="13685" y="43551"/>
                    <a:pt x="13886" y="43590"/>
                    <a:pt x="14036" y="43603"/>
                  </a:cubicBezTo>
                  <a:cubicBezTo>
                    <a:pt x="14100" y="43608"/>
                    <a:pt x="14178" y="43612"/>
                    <a:pt x="14266" y="43612"/>
                  </a:cubicBezTo>
                  <a:cubicBezTo>
                    <a:pt x="14302" y="43612"/>
                    <a:pt x="14341" y="43611"/>
                    <a:pt x="14381" y="43610"/>
                  </a:cubicBezTo>
                  <a:cubicBezTo>
                    <a:pt x="14452" y="43603"/>
                    <a:pt x="14569" y="43596"/>
                    <a:pt x="14719" y="43590"/>
                  </a:cubicBezTo>
                  <a:cubicBezTo>
                    <a:pt x="14868" y="43590"/>
                    <a:pt x="15018" y="43590"/>
                    <a:pt x="15167" y="43603"/>
                  </a:cubicBezTo>
                  <a:cubicBezTo>
                    <a:pt x="15245" y="43603"/>
                    <a:pt x="15298" y="43596"/>
                    <a:pt x="15324" y="43577"/>
                  </a:cubicBezTo>
                  <a:cubicBezTo>
                    <a:pt x="15356" y="43551"/>
                    <a:pt x="15376" y="43499"/>
                    <a:pt x="15389" y="43427"/>
                  </a:cubicBezTo>
                  <a:lnTo>
                    <a:pt x="15415" y="43291"/>
                  </a:lnTo>
                  <a:cubicBezTo>
                    <a:pt x="15460" y="43018"/>
                    <a:pt x="15480" y="42810"/>
                    <a:pt x="15486" y="42666"/>
                  </a:cubicBezTo>
                  <a:cubicBezTo>
                    <a:pt x="15486" y="42562"/>
                    <a:pt x="15480" y="42406"/>
                    <a:pt x="15460" y="42198"/>
                  </a:cubicBezTo>
                  <a:cubicBezTo>
                    <a:pt x="15454" y="42166"/>
                    <a:pt x="15447" y="42146"/>
                    <a:pt x="15434" y="42127"/>
                  </a:cubicBezTo>
                  <a:cubicBezTo>
                    <a:pt x="15421" y="42109"/>
                    <a:pt x="15397" y="42101"/>
                    <a:pt x="15364" y="42101"/>
                  </a:cubicBezTo>
                  <a:cubicBezTo>
                    <a:pt x="15348" y="42101"/>
                    <a:pt x="15330" y="42103"/>
                    <a:pt x="15311" y="42107"/>
                  </a:cubicBezTo>
                  <a:lnTo>
                    <a:pt x="14699" y="42231"/>
                  </a:lnTo>
                  <a:cubicBezTo>
                    <a:pt x="14563" y="42257"/>
                    <a:pt x="14452" y="42276"/>
                    <a:pt x="14361" y="42276"/>
                  </a:cubicBezTo>
                  <a:cubicBezTo>
                    <a:pt x="14289" y="42276"/>
                    <a:pt x="14179" y="42263"/>
                    <a:pt x="14036" y="42237"/>
                  </a:cubicBezTo>
                  <a:cubicBezTo>
                    <a:pt x="13737" y="42179"/>
                    <a:pt x="13509" y="42114"/>
                    <a:pt x="13353" y="42049"/>
                  </a:cubicBezTo>
                  <a:cubicBezTo>
                    <a:pt x="13333" y="42042"/>
                    <a:pt x="13314" y="42042"/>
                    <a:pt x="13301" y="42036"/>
                  </a:cubicBezTo>
                  <a:cubicBezTo>
                    <a:pt x="13301" y="42010"/>
                    <a:pt x="13301" y="41977"/>
                    <a:pt x="13301" y="41951"/>
                  </a:cubicBezTo>
                  <a:lnTo>
                    <a:pt x="13353" y="41951"/>
                  </a:lnTo>
                  <a:cubicBezTo>
                    <a:pt x="13405" y="41951"/>
                    <a:pt x="13463" y="41958"/>
                    <a:pt x="13535" y="41984"/>
                  </a:cubicBezTo>
                  <a:cubicBezTo>
                    <a:pt x="13574" y="41997"/>
                    <a:pt x="13639" y="42023"/>
                    <a:pt x="13717" y="42049"/>
                  </a:cubicBezTo>
                  <a:cubicBezTo>
                    <a:pt x="13834" y="42088"/>
                    <a:pt x="13977" y="42107"/>
                    <a:pt x="14133" y="42107"/>
                  </a:cubicBezTo>
                  <a:cubicBezTo>
                    <a:pt x="14224" y="42107"/>
                    <a:pt x="14367" y="42101"/>
                    <a:pt x="14563" y="42081"/>
                  </a:cubicBezTo>
                  <a:lnTo>
                    <a:pt x="15304" y="42003"/>
                  </a:lnTo>
                  <a:cubicBezTo>
                    <a:pt x="15376" y="41997"/>
                    <a:pt x="15421" y="41977"/>
                    <a:pt x="15447" y="41958"/>
                  </a:cubicBezTo>
                  <a:cubicBezTo>
                    <a:pt x="15493" y="41925"/>
                    <a:pt x="15512" y="41867"/>
                    <a:pt x="15525" y="41776"/>
                  </a:cubicBezTo>
                  <a:cubicBezTo>
                    <a:pt x="15584" y="41333"/>
                    <a:pt x="15577" y="40904"/>
                    <a:pt x="15506" y="40481"/>
                  </a:cubicBezTo>
                  <a:cubicBezTo>
                    <a:pt x="15480" y="40332"/>
                    <a:pt x="15447" y="40176"/>
                    <a:pt x="15402" y="40026"/>
                  </a:cubicBezTo>
                  <a:cubicBezTo>
                    <a:pt x="15382" y="39922"/>
                    <a:pt x="15337" y="39863"/>
                    <a:pt x="15278" y="39857"/>
                  </a:cubicBezTo>
                  <a:cubicBezTo>
                    <a:pt x="15252" y="39857"/>
                    <a:pt x="15219" y="39870"/>
                    <a:pt x="15167" y="39902"/>
                  </a:cubicBezTo>
                  <a:cubicBezTo>
                    <a:pt x="14966" y="40033"/>
                    <a:pt x="14777" y="40130"/>
                    <a:pt x="14615" y="40195"/>
                  </a:cubicBezTo>
                  <a:cubicBezTo>
                    <a:pt x="14550" y="40221"/>
                    <a:pt x="14439" y="40260"/>
                    <a:pt x="14283" y="40306"/>
                  </a:cubicBezTo>
                  <a:cubicBezTo>
                    <a:pt x="14120" y="40358"/>
                    <a:pt x="14003" y="40390"/>
                    <a:pt x="13919" y="40403"/>
                  </a:cubicBezTo>
                  <a:cubicBezTo>
                    <a:pt x="13872" y="40408"/>
                    <a:pt x="13826" y="40411"/>
                    <a:pt x="13780" y="40411"/>
                  </a:cubicBezTo>
                  <a:cubicBezTo>
                    <a:pt x="13595" y="40411"/>
                    <a:pt x="13413" y="40368"/>
                    <a:pt x="13236" y="40280"/>
                  </a:cubicBezTo>
                  <a:cubicBezTo>
                    <a:pt x="13203" y="40260"/>
                    <a:pt x="13177" y="40254"/>
                    <a:pt x="13158" y="40247"/>
                  </a:cubicBezTo>
                  <a:cubicBezTo>
                    <a:pt x="13151" y="40208"/>
                    <a:pt x="13145" y="40169"/>
                    <a:pt x="13138" y="40137"/>
                  </a:cubicBezTo>
                  <a:lnTo>
                    <a:pt x="13138" y="40137"/>
                  </a:lnTo>
                  <a:cubicBezTo>
                    <a:pt x="13268" y="40169"/>
                    <a:pt x="13372" y="40202"/>
                    <a:pt x="13437" y="40215"/>
                  </a:cubicBezTo>
                  <a:cubicBezTo>
                    <a:pt x="13520" y="40232"/>
                    <a:pt x="13596" y="40241"/>
                    <a:pt x="13667" y="40241"/>
                  </a:cubicBezTo>
                  <a:cubicBezTo>
                    <a:pt x="13703" y="40241"/>
                    <a:pt x="13737" y="40239"/>
                    <a:pt x="13769" y="40234"/>
                  </a:cubicBezTo>
                  <a:cubicBezTo>
                    <a:pt x="13880" y="40221"/>
                    <a:pt x="14010" y="40176"/>
                    <a:pt x="14153" y="40098"/>
                  </a:cubicBezTo>
                  <a:cubicBezTo>
                    <a:pt x="14315" y="40007"/>
                    <a:pt x="14439" y="39942"/>
                    <a:pt x="14517" y="39902"/>
                  </a:cubicBezTo>
                  <a:cubicBezTo>
                    <a:pt x="14712" y="39818"/>
                    <a:pt x="14855" y="39746"/>
                    <a:pt x="14946" y="39694"/>
                  </a:cubicBezTo>
                  <a:cubicBezTo>
                    <a:pt x="15011" y="39662"/>
                    <a:pt x="15115" y="39584"/>
                    <a:pt x="15258" y="39467"/>
                  </a:cubicBezTo>
                  <a:cubicBezTo>
                    <a:pt x="15317" y="39428"/>
                    <a:pt x="15350" y="39389"/>
                    <a:pt x="15369" y="39350"/>
                  </a:cubicBezTo>
                  <a:cubicBezTo>
                    <a:pt x="15382" y="39317"/>
                    <a:pt x="15389" y="39265"/>
                    <a:pt x="15389" y="39194"/>
                  </a:cubicBezTo>
                  <a:cubicBezTo>
                    <a:pt x="15369" y="38647"/>
                    <a:pt x="15311" y="38095"/>
                    <a:pt x="15200" y="37529"/>
                  </a:cubicBezTo>
                  <a:cubicBezTo>
                    <a:pt x="15187" y="37483"/>
                    <a:pt x="15180" y="37457"/>
                    <a:pt x="15161" y="37444"/>
                  </a:cubicBezTo>
                  <a:cubicBezTo>
                    <a:pt x="15141" y="37425"/>
                    <a:pt x="15117" y="37415"/>
                    <a:pt x="15086" y="37415"/>
                  </a:cubicBezTo>
                  <a:cubicBezTo>
                    <a:pt x="15055" y="37415"/>
                    <a:pt x="15018" y="37425"/>
                    <a:pt x="14972" y="37444"/>
                  </a:cubicBezTo>
                  <a:cubicBezTo>
                    <a:pt x="14257" y="37750"/>
                    <a:pt x="13509" y="37925"/>
                    <a:pt x="12722" y="37971"/>
                  </a:cubicBezTo>
                  <a:cubicBezTo>
                    <a:pt x="12685" y="37976"/>
                    <a:pt x="12651" y="37978"/>
                    <a:pt x="12619" y="37978"/>
                  </a:cubicBezTo>
                  <a:cubicBezTo>
                    <a:pt x="12561" y="37978"/>
                    <a:pt x="12510" y="37971"/>
                    <a:pt x="12468" y="37958"/>
                  </a:cubicBezTo>
                  <a:cubicBezTo>
                    <a:pt x="12442" y="37880"/>
                    <a:pt x="12416" y="37808"/>
                    <a:pt x="12390" y="37737"/>
                  </a:cubicBezTo>
                  <a:lnTo>
                    <a:pt x="12390" y="37737"/>
                  </a:lnTo>
                  <a:cubicBezTo>
                    <a:pt x="12460" y="37746"/>
                    <a:pt x="12538" y="37751"/>
                    <a:pt x="12624" y="37751"/>
                  </a:cubicBezTo>
                  <a:cubicBezTo>
                    <a:pt x="12723" y="37751"/>
                    <a:pt x="12834" y="37744"/>
                    <a:pt x="12956" y="37730"/>
                  </a:cubicBezTo>
                  <a:cubicBezTo>
                    <a:pt x="13704" y="37639"/>
                    <a:pt x="14413" y="37438"/>
                    <a:pt x="15089" y="37112"/>
                  </a:cubicBezTo>
                  <a:cubicBezTo>
                    <a:pt x="15180" y="37067"/>
                    <a:pt x="15239" y="37015"/>
                    <a:pt x="15265" y="36963"/>
                  </a:cubicBezTo>
                  <a:cubicBezTo>
                    <a:pt x="15278" y="36917"/>
                    <a:pt x="15285" y="36865"/>
                    <a:pt x="15278" y="36800"/>
                  </a:cubicBezTo>
                  <a:cubicBezTo>
                    <a:pt x="15252" y="36482"/>
                    <a:pt x="15226" y="36241"/>
                    <a:pt x="15180" y="36065"/>
                  </a:cubicBezTo>
                  <a:cubicBezTo>
                    <a:pt x="15141" y="35903"/>
                    <a:pt x="15083" y="35721"/>
                    <a:pt x="15005" y="35526"/>
                  </a:cubicBezTo>
                  <a:cubicBezTo>
                    <a:pt x="14959" y="35415"/>
                    <a:pt x="14875" y="35239"/>
                    <a:pt x="14764" y="35012"/>
                  </a:cubicBezTo>
                  <a:cubicBezTo>
                    <a:pt x="14745" y="34973"/>
                    <a:pt x="14732" y="34953"/>
                    <a:pt x="14719" y="34947"/>
                  </a:cubicBezTo>
                  <a:cubicBezTo>
                    <a:pt x="14706" y="34939"/>
                    <a:pt x="14692" y="34936"/>
                    <a:pt x="14677" y="34936"/>
                  </a:cubicBezTo>
                  <a:cubicBezTo>
                    <a:pt x="14650" y="34936"/>
                    <a:pt x="14619" y="34946"/>
                    <a:pt x="14582" y="34966"/>
                  </a:cubicBezTo>
                  <a:cubicBezTo>
                    <a:pt x="13685" y="35480"/>
                    <a:pt x="12716" y="35799"/>
                    <a:pt x="11681" y="35929"/>
                  </a:cubicBezTo>
                  <a:cubicBezTo>
                    <a:pt x="11662" y="35877"/>
                    <a:pt x="11636" y="35831"/>
                    <a:pt x="11616" y="35779"/>
                  </a:cubicBezTo>
                  <a:cubicBezTo>
                    <a:pt x="11792" y="35779"/>
                    <a:pt x="12000" y="35747"/>
                    <a:pt x="12247" y="35675"/>
                  </a:cubicBezTo>
                  <a:cubicBezTo>
                    <a:pt x="12904" y="35500"/>
                    <a:pt x="13542" y="35278"/>
                    <a:pt x="14179" y="34999"/>
                  </a:cubicBezTo>
                  <a:cubicBezTo>
                    <a:pt x="14270" y="34960"/>
                    <a:pt x="14328" y="34921"/>
                    <a:pt x="14354" y="34888"/>
                  </a:cubicBezTo>
                  <a:cubicBezTo>
                    <a:pt x="14394" y="34836"/>
                    <a:pt x="14420" y="34752"/>
                    <a:pt x="14426" y="34635"/>
                  </a:cubicBezTo>
                  <a:cubicBezTo>
                    <a:pt x="14439" y="34335"/>
                    <a:pt x="14420" y="34004"/>
                    <a:pt x="14348" y="33640"/>
                  </a:cubicBezTo>
                  <a:cubicBezTo>
                    <a:pt x="14309" y="33418"/>
                    <a:pt x="14231" y="33093"/>
                    <a:pt x="14120" y="32664"/>
                  </a:cubicBezTo>
                  <a:cubicBezTo>
                    <a:pt x="14107" y="32619"/>
                    <a:pt x="14094" y="32593"/>
                    <a:pt x="14068" y="32580"/>
                  </a:cubicBezTo>
                  <a:cubicBezTo>
                    <a:pt x="14060" y="32571"/>
                    <a:pt x="14047" y="32567"/>
                    <a:pt x="14030" y="32567"/>
                  </a:cubicBezTo>
                  <a:cubicBezTo>
                    <a:pt x="14010" y="32567"/>
                    <a:pt x="13983" y="32572"/>
                    <a:pt x="13951" y="32580"/>
                  </a:cubicBezTo>
                  <a:cubicBezTo>
                    <a:pt x="13841" y="32619"/>
                    <a:pt x="13665" y="32664"/>
                    <a:pt x="13437" y="32703"/>
                  </a:cubicBezTo>
                  <a:cubicBezTo>
                    <a:pt x="13203" y="32749"/>
                    <a:pt x="13034" y="32788"/>
                    <a:pt x="12924" y="32827"/>
                  </a:cubicBezTo>
                  <a:cubicBezTo>
                    <a:pt x="12729" y="32898"/>
                    <a:pt x="12586" y="32957"/>
                    <a:pt x="12481" y="32989"/>
                  </a:cubicBezTo>
                  <a:cubicBezTo>
                    <a:pt x="12358" y="33035"/>
                    <a:pt x="12202" y="33080"/>
                    <a:pt x="12013" y="33132"/>
                  </a:cubicBezTo>
                  <a:lnTo>
                    <a:pt x="10914" y="33431"/>
                  </a:lnTo>
                  <a:cubicBezTo>
                    <a:pt x="10876" y="33444"/>
                    <a:pt x="10841" y="33451"/>
                    <a:pt x="10812" y="33451"/>
                  </a:cubicBezTo>
                  <a:cubicBezTo>
                    <a:pt x="10796" y="33451"/>
                    <a:pt x="10783" y="33449"/>
                    <a:pt x="10771" y="33444"/>
                  </a:cubicBezTo>
                  <a:cubicBezTo>
                    <a:pt x="10745" y="33438"/>
                    <a:pt x="10725" y="33438"/>
                    <a:pt x="10712" y="33431"/>
                  </a:cubicBezTo>
                  <a:cubicBezTo>
                    <a:pt x="10699" y="33373"/>
                    <a:pt x="10693" y="33321"/>
                    <a:pt x="10693" y="33275"/>
                  </a:cubicBezTo>
                  <a:cubicBezTo>
                    <a:pt x="10699" y="33184"/>
                    <a:pt x="10732" y="33126"/>
                    <a:pt x="10790" y="33100"/>
                  </a:cubicBezTo>
                  <a:cubicBezTo>
                    <a:pt x="10823" y="33087"/>
                    <a:pt x="10869" y="33067"/>
                    <a:pt x="10940" y="33048"/>
                  </a:cubicBezTo>
                  <a:cubicBezTo>
                    <a:pt x="10966" y="33041"/>
                    <a:pt x="10986" y="33028"/>
                    <a:pt x="10999" y="33009"/>
                  </a:cubicBezTo>
                  <a:cubicBezTo>
                    <a:pt x="11025" y="33015"/>
                    <a:pt x="11044" y="33022"/>
                    <a:pt x="11064" y="33028"/>
                  </a:cubicBezTo>
                  <a:lnTo>
                    <a:pt x="11213" y="33100"/>
                  </a:lnTo>
                  <a:cubicBezTo>
                    <a:pt x="11272" y="33126"/>
                    <a:pt x="11324" y="33139"/>
                    <a:pt x="11369" y="33139"/>
                  </a:cubicBezTo>
                  <a:cubicBezTo>
                    <a:pt x="11428" y="33139"/>
                    <a:pt x="11512" y="33100"/>
                    <a:pt x="11616" y="33022"/>
                  </a:cubicBezTo>
                  <a:cubicBezTo>
                    <a:pt x="11857" y="32859"/>
                    <a:pt x="12189" y="32723"/>
                    <a:pt x="12618" y="32612"/>
                  </a:cubicBezTo>
                  <a:cubicBezTo>
                    <a:pt x="13314" y="32423"/>
                    <a:pt x="13672" y="32332"/>
                    <a:pt x="13691" y="32326"/>
                  </a:cubicBezTo>
                  <a:cubicBezTo>
                    <a:pt x="13841" y="32274"/>
                    <a:pt x="13938" y="32248"/>
                    <a:pt x="13990" y="32241"/>
                  </a:cubicBezTo>
                  <a:cubicBezTo>
                    <a:pt x="14008" y="32239"/>
                    <a:pt x="14025" y="32239"/>
                    <a:pt x="14042" y="32239"/>
                  </a:cubicBezTo>
                  <a:close/>
                  <a:moveTo>
                    <a:pt x="3604" y="43753"/>
                  </a:moveTo>
                  <a:cubicBezTo>
                    <a:pt x="3682" y="43753"/>
                    <a:pt x="3773" y="43785"/>
                    <a:pt x="3877" y="43844"/>
                  </a:cubicBezTo>
                  <a:cubicBezTo>
                    <a:pt x="3936" y="43876"/>
                    <a:pt x="4020" y="43922"/>
                    <a:pt x="4137" y="43993"/>
                  </a:cubicBezTo>
                  <a:cubicBezTo>
                    <a:pt x="4176" y="44013"/>
                    <a:pt x="4371" y="44078"/>
                    <a:pt x="4723" y="44188"/>
                  </a:cubicBezTo>
                  <a:cubicBezTo>
                    <a:pt x="4957" y="44260"/>
                    <a:pt x="5119" y="44364"/>
                    <a:pt x="5210" y="44494"/>
                  </a:cubicBezTo>
                  <a:cubicBezTo>
                    <a:pt x="5249" y="44553"/>
                    <a:pt x="5275" y="44592"/>
                    <a:pt x="5288" y="44598"/>
                  </a:cubicBezTo>
                  <a:cubicBezTo>
                    <a:pt x="5321" y="44637"/>
                    <a:pt x="5360" y="44657"/>
                    <a:pt x="5392" y="44657"/>
                  </a:cubicBezTo>
                  <a:cubicBezTo>
                    <a:pt x="5432" y="44657"/>
                    <a:pt x="5471" y="44631"/>
                    <a:pt x="5523" y="44579"/>
                  </a:cubicBezTo>
                  <a:lnTo>
                    <a:pt x="5913" y="44208"/>
                  </a:lnTo>
                  <a:cubicBezTo>
                    <a:pt x="5945" y="44221"/>
                    <a:pt x="5997" y="44240"/>
                    <a:pt x="6049" y="44253"/>
                  </a:cubicBezTo>
                  <a:cubicBezTo>
                    <a:pt x="6199" y="44279"/>
                    <a:pt x="6407" y="44292"/>
                    <a:pt x="6674" y="44292"/>
                  </a:cubicBezTo>
                  <a:cubicBezTo>
                    <a:pt x="6856" y="44292"/>
                    <a:pt x="6999" y="44286"/>
                    <a:pt x="7090" y="44279"/>
                  </a:cubicBezTo>
                  <a:cubicBezTo>
                    <a:pt x="7168" y="44273"/>
                    <a:pt x="7220" y="44260"/>
                    <a:pt x="7253" y="44253"/>
                  </a:cubicBezTo>
                  <a:cubicBezTo>
                    <a:pt x="7292" y="44240"/>
                    <a:pt x="7331" y="44227"/>
                    <a:pt x="7357" y="44221"/>
                  </a:cubicBezTo>
                  <a:cubicBezTo>
                    <a:pt x="7363" y="44286"/>
                    <a:pt x="7370" y="44357"/>
                    <a:pt x="7383" y="44435"/>
                  </a:cubicBezTo>
                  <a:lnTo>
                    <a:pt x="7324" y="44448"/>
                  </a:lnTo>
                  <a:lnTo>
                    <a:pt x="7259" y="44494"/>
                  </a:lnTo>
                  <a:cubicBezTo>
                    <a:pt x="7240" y="44520"/>
                    <a:pt x="7214" y="44533"/>
                    <a:pt x="7194" y="44546"/>
                  </a:cubicBezTo>
                  <a:cubicBezTo>
                    <a:pt x="7174" y="44559"/>
                    <a:pt x="7155" y="44572"/>
                    <a:pt x="7129" y="44579"/>
                  </a:cubicBezTo>
                  <a:lnTo>
                    <a:pt x="7044" y="44618"/>
                  </a:lnTo>
                  <a:cubicBezTo>
                    <a:pt x="6992" y="44637"/>
                    <a:pt x="6953" y="44650"/>
                    <a:pt x="6927" y="44657"/>
                  </a:cubicBezTo>
                  <a:lnTo>
                    <a:pt x="6862" y="44663"/>
                  </a:lnTo>
                  <a:lnTo>
                    <a:pt x="6791" y="44689"/>
                  </a:lnTo>
                  <a:cubicBezTo>
                    <a:pt x="6765" y="44696"/>
                    <a:pt x="6732" y="44702"/>
                    <a:pt x="6687" y="44709"/>
                  </a:cubicBezTo>
                  <a:lnTo>
                    <a:pt x="6498" y="44748"/>
                  </a:lnTo>
                  <a:lnTo>
                    <a:pt x="6433" y="44767"/>
                  </a:lnTo>
                  <a:cubicBezTo>
                    <a:pt x="6427" y="44774"/>
                    <a:pt x="6420" y="44780"/>
                    <a:pt x="6414" y="44787"/>
                  </a:cubicBezTo>
                  <a:cubicBezTo>
                    <a:pt x="6407" y="44800"/>
                    <a:pt x="6414" y="44806"/>
                    <a:pt x="6427" y="44806"/>
                  </a:cubicBezTo>
                  <a:cubicBezTo>
                    <a:pt x="6433" y="44800"/>
                    <a:pt x="6440" y="44800"/>
                    <a:pt x="6459" y="44800"/>
                  </a:cubicBezTo>
                  <a:lnTo>
                    <a:pt x="6485" y="44800"/>
                  </a:lnTo>
                  <a:lnTo>
                    <a:pt x="6511" y="44780"/>
                  </a:lnTo>
                  <a:lnTo>
                    <a:pt x="6537" y="44787"/>
                  </a:lnTo>
                  <a:cubicBezTo>
                    <a:pt x="6563" y="44787"/>
                    <a:pt x="6596" y="44787"/>
                    <a:pt x="6635" y="44774"/>
                  </a:cubicBezTo>
                  <a:lnTo>
                    <a:pt x="6706" y="44767"/>
                  </a:lnTo>
                  <a:cubicBezTo>
                    <a:pt x="6732" y="44761"/>
                    <a:pt x="6778" y="44754"/>
                    <a:pt x="6836" y="44741"/>
                  </a:cubicBezTo>
                  <a:lnTo>
                    <a:pt x="6927" y="44715"/>
                  </a:lnTo>
                  <a:cubicBezTo>
                    <a:pt x="6934" y="44715"/>
                    <a:pt x="6973" y="44702"/>
                    <a:pt x="7051" y="44676"/>
                  </a:cubicBezTo>
                  <a:lnTo>
                    <a:pt x="7220" y="44605"/>
                  </a:lnTo>
                  <a:cubicBezTo>
                    <a:pt x="7253" y="44592"/>
                    <a:pt x="7285" y="44572"/>
                    <a:pt x="7337" y="44533"/>
                  </a:cubicBezTo>
                  <a:lnTo>
                    <a:pt x="7370" y="44513"/>
                  </a:lnTo>
                  <a:lnTo>
                    <a:pt x="7389" y="44513"/>
                  </a:lnTo>
                  <a:cubicBezTo>
                    <a:pt x="7396" y="44540"/>
                    <a:pt x="7396" y="44566"/>
                    <a:pt x="7402" y="44592"/>
                  </a:cubicBezTo>
                  <a:lnTo>
                    <a:pt x="7396" y="44592"/>
                  </a:lnTo>
                  <a:cubicBezTo>
                    <a:pt x="7227" y="44735"/>
                    <a:pt x="7012" y="44839"/>
                    <a:pt x="6758" y="44917"/>
                  </a:cubicBezTo>
                  <a:cubicBezTo>
                    <a:pt x="6583" y="44969"/>
                    <a:pt x="6342" y="45021"/>
                    <a:pt x="6036" y="45066"/>
                  </a:cubicBezTo>
                  <a:cubicBezTo>
                    <a:pt x="5809" y="45092"/>
                    <a:pt x="5301" y="45157"/>
                    <a:pt x="4521" y="45255"/>
                  </a:cubicBezTo>
                  <a:cubicBezTo>
                    <a:pt x="4497" y="45258"/>
                    <a:pt x="4476" y="45259"/>
                    <a:pt x="4458" y="45259"/>
                  </a:cubicBezTo>
                  <a:cubicBezTo>
                    <a:pt x="4433" y="45259"/>
                    <a:pt x="4415" y="45256"/>
                    <a:pt x="4404" y="45248"/>
                  </a:cubicBezTo>
                  <a:cubicBezTo>
                    <a:pt x="4352" y="45235"/>
                    <a:pt x="4306" y="45183"/>
                    <a:pt x="4261" y="45099"/>
                  </a:cubicBezTo>
                  <a:cubicBezTo>
                    <a:pt x="4092" y="44787"/>
                    <a:pt x="3929" y="44540"/>
                    <a:pt x="3773" y="44364"/>
                  </a:cubicBezTo>
                  <a:cubicBezTo>
                    <a:pt x="3578" y="44143"/>
                    <a:pt x="3370" y="43987"/>
                    <a:pt x="3136" y="43889"/>
                  </a:cubicBezTo>
                  <a:cubicBezTo>
                    <a:pt x="3188" y="43876"/>
                    <a:pt x="3240" y="43870"/>
                    <a:pt x="3305" y="43857"/>
                  </a:cubicBezTo>
                  <a:cubicBezTo>
                    <a:pt x="3376" y="43857"/>
                    <a:pt x="3422" y="43837"/>
                    <a:pt x="3448" y="43818"/>
                  </a:cubicBezTo>
                  <a:cubicBezTo>
                    <a:pt x="3467" y="43824"/>
                    <a:pt x="3487" y="43831"/>
                    <a:pt x="3506" y="43837"/>
                  </a:cubicBezTo>
                  <a:cubicBezTo>
                    <a:pt x="3552" y="43844"/>
                    <a:pt x="3584" y="43857"/>
                    <a:pt x="3597" y="43857"/>
                  </a:cubicBezTo>
                  <a:cubicBezTo>
                    <a:pt x="3597" y="43863"/>
                    <a:pt x="3637" y="43889"/>
                    <a:pt x="3708" y="43935"/>
                  </a:cubicBezTo>
                  <a:cubicBezTo>
                    <a:pt x="3741" y="43961"/>
                    <a:pt x="3786" y="43980"/>
                    <a:pt x="3845" y="44006"/>
                  </a:cubicBezTo>
                  <a:cubicBezTo>
                    <a:pt x="3923" y="44032"/>
                    <a:pt x="3968" y="44052"/>
                    <a:pt x="3994" y="44065"/>
                  </a:cubicBezTo>
                  <a:cubicBezTo>
                    <a:pt x="4027" y="44084"/>
                    <a:pt x="4072" y="44110"/>
                    <a:pt x="4118" y="44143"/>
                  </a:cubicBezTo>
                  <a:cubicBezTo>
                    <a:pt x="4144" y="44169"/>
                    <a:pt x="4183" y="44201"/>
                    <a:pt x="4235" y="44240"/>
                  </a:cubicBezTo>
                  <a:cubicBezTo>
                    <a:pt x="4306" y="44299"/>
                    <a:pt x="4384" y="44344"/>
                    <a:pt x="4456" y="44383"/>
                  </a:cubicBezTo>
                  <a:lnTo>
                    <a:pt x="4501" y="44409"/>
                  </a:lnTo>
                  <a:lnTo>
                    <a:pt x="4528" y="44435"/>
                  </a:lnTo>
                  <a:lnTo>
                    <a:pt x="4560" y="44461"/>
                  </a:lnTo>
                  <a:cubicBezTo>
                    <a:pt x="4619" y="44487"/>
                    <a:pt x="4716" y="44559"/>
                    <a:pt x="4853" y="44676"/>
                  </a:cubicBezTo>
                  <a:lnTo>
                    <a:pt x="4976" y="44780"/>
                  </a:lnTo>
                  <a:cubicBezTo>
                    <a:pt x="4976" y="44800"/>
                    <a:pt x="4996" y="44819"/>
                    <a:pt x="5022" y="44832"/>
                  </a:cubicBezTo>
                  <a:cubicBezTo>
                    <a:pt x="5061" y="44852"/>
                    <a:pt x="5087" y="44865"/>
                    <a:pt x="5100" y="44871"/>
                  </a:cubicBezTo>
                  <a:cubicBezTo>
                    <a:pt x="5113" y="44884"/>
                    <a:pt x="5126" y="44897"/>
                    <a:pt x="5132" y="44897"/>
                  </a:cubicBezTo>
                  <a:cubicBezTo>
                    <a:pt x="5136" y="44899"/>
                    <a:pt x="5139" y="44900"/>
                    <a:pt x="5142" y="44900"/>
                  </a:cubicBezTo>
                  <a:cubicBezTo>
                    <a:pt x="5149" y="44900"/>
                    <a:pt x="5154" y="44894"/>
                    <a:pt x="5158" y="44884"/>
                  </a:cubicBezTo>
                  <a:cubicBezTo>
                    <a:pt x="5165" y="44871"/>
                    <a:pt x="5165" y="44858"/>
                    <a:pt x="5165" y="44845"/>
                  </a:cubicBezTo>
                  <a:cubicBezTo>
                    <a:pt x="5152" y="44832"/>
                    <a:pt x="5139" y="44819"/>
                    <a:pt x="5106" y="44806"/>
                  </a:cubicBezTo>
                  <a:cubicBezTo>
                    <a:pt x="5067" y="44780"/>
                    <a:pt x="5009" y="44735"/>
                    <a:pt x="4937" y="44676"/>
                  </a:cubicBezTo>
                  <a:cubicBezTo>
                    <a:pt x="4827" y="44579"/>
                    <a:pt x="4729" y="44500"/>
                    <a:pt x="4632" y="44435"/>
                  </a:cubicBezTo>
                  <a:lnTo>
                    <a:pt x="4001" y="44019"/>
                  </a:lnTo>
                  <a:cubicBezTo>
                    <a:pt x="3897" y="43974"/>
                    <a:pt x="3819" y="43941"/>
                    <a:pt x="3767" y="43909"/>
                  </a:cubicBezTo>
                  <a:cubicBezTo>
                    <a:pt x="3702" y="43863"/>
                    <a:pt x="3656" y="43837"/>
                    <a:pt x="3623" y="43818"/>
                  </a:cubicBezTo>
                  <a:cubicBezTo>
                    <a:pt x="3591" y="43811"/>
                    <a:pt x="3552" y="43798"/>
                    <a:pt x="3500" y="43785"/>
                  </a:cubicBezTo>
                  <a:cubicBezTo>
                    <a:pt x="3506" y="43779"/>
                    <a:pt x="3513" y="43779"/>
                    <a:pt x="3519" y="43779"/>
                  </a:cubicBezTo>
                  <a:cubicBezTo>
                    <a:pt x="3558" y="43759"/>
                    <a:pt x="3584" y="43753"/>
                    <a:pt x="3604" y="43753"/>
                  </a:cubicBezTo>
                  <a:close/>
                  <a:moveTo>
                    <a:pt x="3357" y="44279"/>
                  </a:moveTo>
                  <a:cubicBezTo>
                    <a:pt x="3344" y="44286"/>
                    <a:pt x="3344" y="44292"/>
                    <a:pt x="3357" y="44312"/>
                  </a:cubicBezTo>
                  <a:lnTo>
                    <a:pt x="3519" y="44572"/>
                  </a:lnTo>
                  <a:cubicBezTo>
                    <a:pt x="3571" y="44657"/>
                    <a:pt x="3610" y="44709"/>
                    <a:pt x="3630" y="44735"/>
                  </a:cubicBezTo>
                  <a:cubicBezTo>
                    <a:pt x="3643" y="44754"/>
                    <a:pt x="3669" y="44787"/>
                    <a:pt x="3702" y="44819"/>
                  </a:cubicBezTo>
                  <a:cubicBezTo>
                    <a:pt x="3728" y="44858"/>
                    <a:pt x="3747" y="44891"/>
                    <a:pt x="3767" y="44917"/>
                  </a:cubicBezTo>
                  <a:lnTo>
                    <a:pt x="3799" y="44982"/>
                  </a:lnTo>
                  <a:cubicBezTo>
                    <a:pt x="3799" y="44982"/>
                    <a:pt x="3812" y="45001"/>
                    <a:pt x="3832" y="45027"/>
                  </a:cubicBezTo>
                  <a:cubicBezTo>
                    <a:pt x="3845" y="45047"/>
                    <a:pt x="3858" y="45066"/>
                    <a:pt x="3864" y="45079"/>
                  </a:cubicBezTo>
                  <a:cubicBezTo>
                    <a:pt x="3864" y="45092"/>
                    <a:pt x="3864" y="45118"/>
                    <a:pt x="3864" y="45164"/>
                  </a:cubicBezTo>
                  <a:cubicBezTo>
                    <a:pt x="3864" y="45190"/>
                    <a:pt x="3871" y="45222"/>
                    <a:pt x="3877" y="45261"/>
                  </a:cubicBezTo>
                  <a:cubicBezTo>
                    <a:pt x="3884" y="45281"/>
                    <a:pt x="3890" y="45287"/>
                    <a:pt x="3890" y="45294"/>
                  </a:cubicBezTo>
                  <a:cubicBezTo>
                    <a:pt x="3897" y="45300"/>
                    <a:pt x="3910" y="45307"/>
                    <a:pt x="3923" y="45307"/>
                  </a:cubicBezTo>
                  <a:cubicBezTo>
                    <a:pt x="3936" y="45307"/>
                    <a:pt x="3949" y="45307"/>
                    <a:pt x="3949" y="45300"/>
                  </a:cubicBezTo>
                  <a:cubicBezTo>
                    <a:pt x="3962" y="45294"/>
                    <a:pt x="3962" y="45281"/>
                    <a:pt x="3955" y="45255"/>
                  </a:cubicBezTo>
                  <a:lnTo>
                    <a:pt x="3923" y="45151"/>
                  </a:lnTo>
                  <a:cubicBezTo>
                    <a:pt x="3929" y="45118"/>
                    <a:pt x="3929" y="45092"/>
                    <a:pt x="3929" y="45073"/>
                  </a:cubicBezTo>
                  <a:cubicBezTo>
                    <a:pt x="3923" y="45060"/>
                    <a:pt x="3916" y="45034"/>
                    <a:pt x="3897" y="45008"/>
                  </a:cubicBezTo>
                  <a:cubicBezTo>
                    <a:pt x="3819" y="44884"/>
                    <a:pt x="3754" y="44787"/>
                    <a:pt x="3695" y="44728"/>
                  </a:cubicBezTo>
                  <a:lnTo>
                    <a:pt x="3650" y="44676"/>
                  </a:lnTo>
                  <a:lnTo>
                    <a:pt x="3493" y="44422"/>
                  </a:lnTo>
                  <a:cubicBezTo>
                    <a:pt x="3461" y="44377"/>
                    <a:pt x="3441" y="44344"/>
                    <a:pt x="3422" y="44325"/>
                  </a:cubicBezTo>
                  <a:cubicBezTo>
                    <a:pt x="3396" y="44305"/>
                    <a:pt x="3376" y="44286"/>
                    <a:pt x="3357" y="44279"/>
                  </a:cubicBezTo>
                  <a:close/>
                  <a:moveTo>
                    <a:pt x="1126" y="44852"/>
                  </a:moveTo>
                  <a:cubicBezTo>
                    <a:pt x="1152" y="45125"/>
                    <a:pt x="1191" y="45411"/>
                    <a:pt x="1224" y="45710"/>
                  </a:cubicBezTo>
                  <a:cubicBezTo>
                    <a:pt x="1204" y="45697"/>
                    <a:pt x="1172" y="45691"/>
                    <a:pt x="1139" y="45684"/>
                  </a:cubicBezTo>
                  <a:cubicBezTo>
                    <a:pt x="1003" y="45645"/>
                    <a:pt x="872" y="45587"/>
                    <a:pt x="749" y="45509"/>
                  </a:cubicBezTo>
                  <a:cubicBezTo>
                    <a:pt x="710" y="45483"/>
                    <a:pt x="684" y="45457"/>
                    <a:pt x="671" y="45424"/>
                  </a:cubicBezTo>
                  <a:cubicBezTo>
                    <a:pt x="664" y="45398"/>
                    <a:pt x="671" y="45359"/>
                    <a:pt x="684" y="45300"/>
                  </a:cubicBezTo>
                  <a:cubicBezTo>
                    <a:pt x="703" y="45229"/>
                    <a:pt x="723" y="45183"/>
                    <a:pt x="742" y="45157"/>
                  </a:cubicBezTo>
                  <a:cubicBezTo>
                    <a:pt x="762" y="45118"/>
                    <a:pt x="807" y="45086"/>
                    <a:pt x="866" y="45053"/>
                  </a:cubicBezTo>
                  <a:cubicBezTo>
                    <a:pt x="944" y="45014"/>
                    <a:pt x="990" y="44982"/>
                    <a:pt x="1016" y="44962"/>
                  </a:cubicBezTo>
                  <a:cubicBezTo>
                    <a:pt x="1048" y="44923"/>
                    <a:pt x="1081" y="44891"/>
                    <a:pt x="1100" y="44878"/>
                  </a:cubicBezTo>
                  <a:cubicBezTo>
                    <a:pt x="1107" y="44865"/>
                    <a:pt x="1120" y="44858"/>
                    <a:pt x="1126" y="44852"/>
                  </a:cubicBezTo>
                  <a:close/>
                  <a:moveTo>
                    <a:pt x="3006" y="43935"/>
                  </a:moveTo>
                  <a:cubicBezTo>
                    <a:pt x="3266" y="44032"/>
                    <a:pt x="3506" y="44208"/>
                    <a:pt x="3715" y="44461"/>
                  </a:cubicBezTo>
                  <a:cubicBezTo>
                    <a:pt x="3851" y="44624"/>
                    <a:pt x="4007" y="44878"/>
                    <a:pt x="4189" y="45216"/>
                  </a:cubicBezTo>
                  <a:cubicBezTo>
                    <a:pt x="4241" y="45313"/>
                    <a:pt x="4300" y="45372"/>
                    <a:pt x="4352" y="45391"/>
                  </a:cubicBezTo>
                  <a:cubicBezTo>
                    <a:pt x="4368" y="45398"/>
                    <a:pt x="4393" y="45401"/>
                    <a:pt x="4424" y="45401"/>
                  </a:cubicBezTo>
                  <a:cubicBezTo>
                    <a:pt x="4456" y="45401"/>
                    <a:pt x="4495" y="45398"/>
                    <a:pt x="4541" y="45391"/>
                  </a:cubicBezTo>
                  <a:cubicBezTo>
                    <a:pt x="4729" y="45352"/>
                    <a:pt x="4976" y="45313"/>
                    <a:pt x="5275" y="45287"/>
                  </a:cubicBezTo>
                  <a:cubicBezTo>
                    <a:pt x="5698" y="45242"/>
                    <a:pt x="5945" y="45216"/>
                    <a:pt x="6023" y="45209"/>
                  </a:cubicBezTo>
                  <a:cubicBezTo>
                    <a:pt x="6615" y="45131"/>
                    <a:pt x="7077" y="44982"/>
                    <a:pt x="7422" y="44761"/>
                  </a:cubicBezTo>
                  <a:cubicBezTo>
                    <a:pt x="7428" y="44774"/>
                    <a:pt x="7428" y="44793"/>
                    <a:pt x="7435" y="44806"/>
                  </a:cubicBezTo>
                  <a:cubicBezTo>
                    <a:pt x="7428" y="44813"/>
                    <a:pt x="7422" y="44826"/>
                    <a:pt x="7422" y="44839"/>
                  </a:cubicBezTo>
                  <a:cubicBezTo>
                    <a:pt x="7415" y="44871"/>
                    <a:pt x="7402" y="44917"/>
                    <a:pt x="7389" y="44988"/>
                  </a:cubicBezTo>
                  <a:cubicBezTo>
                    <a:pt x="7363" y="45066"/>
                    <a:pt x="7279" y="45131"/>
                    <a:pt x="7148" y="45196"/>
                  </a:cubicBezTo>
                  <a:cubicBezTo>
                    <a:pt x="6810" y="45352"/>
                    <a:pt x="6401" y="45463"/>
                    <a:pt x="5939" y="45535"/>
                  </a:cubicBezTo>
                  <a:cubicBezTo>
                    <a:pt x="5646" y="45574"/>
                    <a:pt x="5223" y="45613"/>
                    <a:pt x="4664" y="45639"/>
                  </a:cubicBezTo>
                  <a:lnTo>
                    <a:pt x="2271" y="45756"/>
                  </a:lnTo>
                  <a:cubicBezTo>
                    <a:pt x="2459" y="45229"/>
                    <a:pt x="2622" y="44663"/>
                    <a:pt x="2765" y="44052"/>
                  </a:cubicBezTo>
                  <a:cubicBezTo>
                    <a:pt x="2811" y="44032"/>
                    <a:pt x="2843" y="44019"/>
                    <a:pt x="2869" y="44006"/>
                  </a:cubicBezTo>
                  <a:lnTo>
                    <a:pt x="2993" y="43941"/>
                  </a:lnTo>
                  <a:cubicBezTo>
                    <a:pt x="2999" y="43941"/>
                    <a:pt x="2999" y="43935"/>
                    <a:pt x="2999" y="43935"/>
                  </a:cubicBezTo>
                  <a:close/>
                  <a:moveTo>
                    <a:pt x="14784" y="32449"/>
                  </a:moveTo>
                  <a:cubicBezTo>
                    <a:pt x="14829" y="32606"/>
                    <a:pt x="14888" y="32762"/>
                    <a:pt x="14953" y="32911"/>
                  </a:cubicBezTo>
                  <a:cubicBezTo>
                    <a:pt x="14966" y="32937"/>
                    <a:pt x="15024" y="33061"/>
                    <a:pt x="15128" y="33295"/>
                  </a:cubicBezTo>
                  <a:cubicBezTo>
                    <a:pt x="15200" y="33451"/>
                    <a:pt x="15252" y="33581"/>
                    <a:pt x="15285" y="33685"/>
                  </a:cubicBezTo>
                  <a:cubicBezTo>
                    <a:pt x="15343" y="33861"/>
                    <a:pt x="15389" y="34082"/>
                    <a:pt x="15421" y="34355"/>
                  </a:cubicBezTo>
                  <a:cubicBezTo>
                    <a:pt x="15434" y="34511"/>
                    <a:pt x="15460" y="34739"/>
                    <a:pt x="15493" y="35038"/>
                  </a:cubicBezTo>
                  <a:cubicBezTo>
                    <a:pt x="15512" y="35168"/>
                    <a:pt x="15545" y="35324"/>
                    <a:pt x="15584" y="35506"/>
                  </a:cubicBezTo>
                  <a:cubicBezTo>
                    <a:pt x="15603" y="35617"/>
                    <a:pt x="15642" y="35773"/>
                    <a:pt x="15688" y="35974"/>
                  </a:cubicBezTo>
                  <a:cubicBezTo>
                    <a:pt x="15798" y="36521"/>
                    <a:pt x="15902" y="37210"/>
                    <a:pt x="15993" y="38042"/>
                  </a:cubicBezTo>
                  <a:cubicBezTo>
                    <a:pt x="16091" y="38927"/>
                    <a:pt x="16156" y="39655"/>
                    <a:pt x="16169" y="40228"/>
                  </a:cubicBezTo>
                  <a:cubicBezTo>
                    <a:pt x="16182" y="40572"/>
                    <a:pt x="16182" y="41008"/>
                    <a:pt x="16169" y="41528"/>
                  </a:cubicBezTo>
                  <a:cubicBezTo>
                    <a:pt x="16162" y="41821"/>
                    <a:pt x="16149" y="42257"/>
                    <a:pt x="16143" y="42836"/>
                  </a:cubicBezTo>
                  <a:cubicBezTo>
                    <a:pt x="16130" y="43863"/>
                    <a:pt x="16189" y="44715"/>
                    <a:pt x="16319" y="45391"/>
                  </a:cubicBezTo>
                  <a:cubicBezTo>
                    <a:pt x="16319" y="45391"/>
                    <a:pt x="16312" y="45398"/>
                    <a:pt x="16312" y="45404"/>
                  </a:cubicBezTo>
                  <a:cubicBezTo>
                    <a:pt x="16299" y="45430"/>
                    <a:pt x="16286" y="45463"/>
                    <a:pt x="16280" y="45509"/>
                  </a:cubicBezTo>
                  <a:cubicBezTo>
                    <a:pt x="16241" y="45613"/>
                    <a:pt x="16215" y="45678"/>
                    <a:pt x="16202" y="45710"/>
                  </a:cubicBezTo>
                  <a:cubicBezTo>
                    <a:pt x="16143" y="45834"/>
                    <a:pt x="16078" y="45925"/>
                    <a:pt x="16006" y="45996"/>
                  </a:cubicBezTo>
                  <a:cubicBezTo>
                    <a:pt x="15961" y="46035"/>
                    <a:pt x="15876" y="46094"/>
                    <a:pt x="15759" y="46159"/>
                  </a:cubicBezTo>
                  <a:cubicBezTo>
                    <a:pt x="15649" y="46230"/>
                    <a:pt x="15571" y="46282"/>
                    <a:pt x="15525" y="46334"/>
                  </a:cubicBezTo>
                  <a:cubicBezTo>
                    <a:pt x="15493" y="46360"/>
                    <a:pt x="15473" y="46380"/>
                    <a:pt x="15454" y="46380"/>
                  </a:cubicBezTo>
                  <a:cubicBezTo>
                    <a:pt x="15451" y="46380"/>
                    <a:pt x="15448" y="46381"/>
                    <a:pt x="15445" y="46381"/>
                  </a:cubicBezTo>
                  <a:cubicBezTo>
                    <a:pt x="15409" y="46381"/>
                    <a:pt x="15373" y="46341"/>
                    <a:pt x="15343" y="46256"/>
                  </a:cubicBezTo>
                  <a:cubicBezTo>
                    <a:pt x="15304" y="46152"/>
                    <a:pt x="15232" y="46048"/>
                    <a:pt x="15128" y="45951"/>
                  </a:cubicBezTo>
                  <a:cubicBezTo>
                    <a:pt x="15057" y="45886"/>
                    <a:pt x="14959" y="45808"/>
                    <a:pt x="14816" y="45717"/>
                  </a:cubicBezTo>
                  <a:cubicBezTo>
                    <a:pt x="14550" y="45548"/>
                    <a:pt x="14328" y="45437"/>
                    <a:pt x="14153" y="45398"/>
                  </a:cubicBezTo>
                  <a:cubicBezTo>
                    <a:pt x="14036" y="45365"/>
                    <a:pt x="13899" y="45352"/>
                    <a:pt x="13743" y="45352"/>
                  </a:cubicBezTo>
                  <a:cubicBezTo>
                    <a:pt x="13652" y="45352"/>
                    <a:pt x="13516" y="45359"/>
                    <a:pt x="13327" y="45372"/>
                  </a:cubicBezTo>
                  <a:lnTo>
                    <a:pt x="12891" y="45417"/>
                  </a:lnTo>
                  <a:cubicBezTo>
                    <a:pt x="12904" y="45404"/>
                    <a:pt x="12956" y="45352"/>
                    <a:pt x="13041" y="45261"/>
                  </a:cubicBezTo>
                  <a:cubicBezTo>
                    <a:pt x="13119" y="45183"/>
                    <a:pt x="13177" y="45138"/>
                    <a:pt x="13210" y="45118"/>
                  </a:cubicBezTo>
                  <a:cubicBezTo>
                    <a:pt x="13295" y="45078"/>
                    <a:pt x="13400" y="45059"/>
                    <a:pt x="13534" y="45059"/>
                  </a:cubicBezTo>
                  <a:cubicBezTo>
                    <a:pt x="13554" y="45059"/>
                    <a:pt x="13573" y="45059"/>
                    <a:pt x="13594" y="45060"/>
                  </a:cubicBezTo>
                  <a:cubicBezTo>
                    <a:pt x="13964" y="45086"/>
                    <a:pt x="14504" y="45248"/>
                    <a:pt x="15200" y="45535"/>
                  </a:cubicBezTo>
                  <a:cubicBezTo>
                    <a:pt x="15214" y="45541"/>
                    <a:pt x="15228" y="45544"/>
                    <a:pt x="15241" y="45544"/>
                  </a:cubicBezTo>
                  <a:cubicBezTo>
                    <a:pt x="15270" y="45544"/>
                    <a:pt x="15297" y="45529"/>
                    <a:pt x="15324" y="45502"/>
                  </a:cubicBezTo>
                  <a:cubicBezTo>
                    <a:pt x="15356" y="45470"/>
                    <a:pt x="15382" y="45424"/>
                    <a:pt x="15395" y="45365"/>
                  </a:cubicBezTo>
                  <a:cubicBezTo>
                    <a:pt x="15421" y="45294"/>
                    <a:pt x="15441" y="45216"/>
                    <a:pt x="15467" y="45144"/>
                  </a:cubicBezTo>
                  <a:cubicBezTo>
                    <a:pt x="15493" y="45151"/>
                    <a:pt x="15519" y="45164"/>
                    <a:pt x="15551" y="45170"/>
                  </a:cubicBezTo>
                  <a:lnTo>
                    <a:pt x="15616" y="45203"/>
                  </a:lnTo>
                  <a:cubicBezTo>
                    <a:pt x="15675" y="45229"/>
                    <a:pt x="15740" y="45242"/>
                    <a:pt x="15792" y="45242"/>
                  </a:cubicBezTo>
                  <a:cubicBezTo>
                    <a:pt x="15805" y="45245"/>
                    <a:pt x="15816" y="45247"/>
                    <a:pt x="15827" y="45247"/>
                  </a:cubicBezTo>
                  <a:cubicBezTo>
                    <a:pt x="15837" y="45247"/>
                    <a:pt x="15847" y="45245"/>
                    <a:pt x="15857" y="45242"/>
                  </a:cubicBezTo>
                  <a:cubicBezTo>
                    <a:pt x="15883" y="45229"/>
                    <a:pt x="15896" y="45216"/>
                    <a:pt x="15896" y="45196"/>
                  </a:cubicBezTo>
                  <a:lnTo>
                    <a:pt x="15649" y="45118"/>
                  </a:lnTo>
                  <a:cubicBezTo>
                    <a:pt x="15584" y="45099"/>
                    <a:pt x="15545" y="45086"/>
                    <a:pt x="15519" y="45086"/>
                  </a:cubicBezTo>
                  <a:cubicBezTo>
                    <a:pt x="15506" y="45079"/>
                    <a:pt x="15499" y="45079"/>
                    <a:pt x="15486" y="45079"/>
                  </a:cubicBezTo>
                  <a:cubicBezTo>
                    <a:pt x="15506" y="45008"/>
                    <a:pt x="15525" y="44936"/>
                    <a:pt x="15545" y="44865"/>
                  </a:cubicBezTo>
                  <a:cubicBezTo>
                    <a:pt x="15590" y="44878"/>
                    <a:pt x="15636" y="44884"/>
                    <a:pt x="15694" y="44891"/>
                  </a:cubicBezTo>
                  <a:cubicBezTo>
                    <a:pt x="15824" y="44910"/>
                    <a:pt x="15909" y="44930"/>
                    <a:pt x="15954" y="44936"/>
                  </a:cubicBezTo>
                  <a:cubicBezTo>
                    <a:pt x="15980" y="44949"/>
                    <a:pt x="16000" y="44956"/>
                    <a:pt x="16006" y="44962"/>
                  </a:cubicBezTo>
                  <a:cubicBezTo>
                    <a:pt x="16013" y="44969"/>
                    <a:pt x="16026" y="44982"/>
                    <a:pt x="16039" y="45001"/>
                  </a:cubicBezTo>
                  <a:cubicBezTo>
                    <a:pt x="16045" y="45008"/>
                    <a:pt x="16058" y="45008"/>
                    <a:pt x="16071" y="45008"/>
                  </a:cubicBezTo>
                  <a:cubicBezTo>
                    <a:pt x="16084" y="45001"/>
                    <a:pt x="16097" y="44988"/>
                    <a:pt x="16104" y="44975"/>
                  </a:cubicBezTo>
                  <a:cubicBezTo>
                    <a:pt x="16117" y="44949"/>
                    <a:pt x="16110" y="44930"/>
                    <a:pt x="16091" y="44904"/>
                  </a:cubicBezTo>
                  <a:cubicBezTo>
                    <a:pt x="16078" y="44891"/>
                    <a:pt x="16058" y="44878"/>
                    <a:pt x="16026" y="44865"/>
                  </a:cubicBezTo>
                  <a:cubicBezTo>
                    <a:pt x="15987" y="44852"/>
                    <a:pt x="15935" y="44839"/>
                    <a:pt x="15863" y="44832"/>
                  </a:cubicBezTo>
                  <a:lnTo>
                    <a:pt x="15564" y="44793"/>
                  </a:lnTo>
                  <a:cubicBezTo>
                    <a:pt x="15759" y="44058"/>
                    <a:pt x="15896" y="43310"/>
                    <a:pt x="15974" y="42549"/>
                  </a:cubicBezTo>
                  <a:cubicBezTo>
                    <a:pt x="16071" y="41587"/>
                    <a:pt x="16071" y="40631"/>
                    <a:pt x="15980" y="39675"/>
                  </a:cubicBezTo>
                  <a:cubicBezTo>
                    <a:pt x="15954" y="39447"/>
                    <a:pt x="15915" y="39109"/>
                    <a:pt x="15857" y="38667"/>
                  </a:cubicBezTo>
                  <a:cubicBezTo>
                    <a:pt x="15681" y="37366"/>
                    <a:pt x="15480" y="36033"/>
                    <a:pt x="15245" y="34654"/>
                  </a:cubicBezTo>
                  <a:cubicBezTo>
                    <a:pt x="15180" y="34270"/>
                    <a:pt x="15122" y="33971"/>
                    <a:pt x="15063" y="33757"/>
                  </a:cubicBezTo>
                  <a:cubicBezTo>
                    <a:pt x="15005" y="33542"/>
                    <a:pt x="14888" y="33217"/>
                    <a:pt x="14712" y="32775"/>
                  </a:cubicBezTo>
                  <a:cubicBezTo>
                    <a:pt x="14680" y="32697"/>
                    <a:pt x="14647" y="32632"/>
                    <a:pt x="14621" y="32573"/>
                  </a:cubicBezTo>
                  <a:cubicBezTo>
                    <a:pt x="14667" y="32554"/>
                    <a:pt x="14712" y="32514"/>
                    <a:pt x="14764" y="32469"/>
                  </a:cubicBezTo>
                  <a:cubicBezTo>
                    <a:pt x="14771" y="32462"/>
                    <a:pt x="14777" y="32456"/>
                    <a:pt x="14784" y="32449"/>
                  </a:cubicBezTo>
                  <a:close/>
                  <a:moveTo>
                    <a:pt x="13613" y="45704"/>
                  </a:moveTo>
                  <a:cubicBezTo>
                    <a:pt x="13613" y="45717"/>
                    <a:pt x="13626" y="45736"/>
                    <a:pt x="13665" y="45743"/>
                  </a:cubicBezTo>
                  <a:cubicBezTo>
                    <a:pt x="13698" y="45749"/>
                    <a:pt x="13789" y="45762"/>
                    <a:pt x="13932" y="45782"/>
                  </a:cubicBezTo>
                  <a:cubicBezTo>
                    <a:pt x="14036" y="45788"/>
                    <a:pt x="14127" y="45808"/>
                    <a:pt x="14192" y="45834"/>
                  </a:cubicBezTo>
                  <a:cubicBezTo>
                    <a:pt x="14211" y="45847"/>
                    <a:pt x="14263" y="45873"/>
                    <a:pt x="14341" y="45918"/>
                  </a:cubicBezTo>
                  <a:lnTo>
                    <a:pt x="14595" y="46074"/>
                  </a:lnTo>
                  <a:cubicBezTo>
                    <a:pt x="14641" y="46100"/>
                    <a:pt x="14667" y="46120"/>
                    <a:pt x="14673" y="46126"/>
                  </a:cubicBezTo>
                  <a:cubicBezTo>
                    <a:pt x="14699" y="46146"/>
                    <a:pt x="14719" y="46172"/>
                    <a:pt x="14738" y="46198"/>
                  </a:cubicBezTo>
                  <a:cubicBezTo>
                    <a:pt x="14790" y="46263"/>
                    <a:pt x="14836" y="46321"/>
                    <a:pt x="14875" y="46387"/>
                  </a:cubicBezTo>
                  <a:cubicBezTo>
                    <a:pt x="14894" y="46406"/>
                    <a:pt x="14907" y="46419"/>
                    <a:pt x="14914" y="46426"/>
                  </a:cubicBezTo>
                  <a:cubicBezTo>
                    <a:pt x="14923" y="46431"/>
                    <a:pt x="14930" y="46435"/>
                    <a:pt x="14937" y="46435"/>
                  </a:cubicBezTo>
                  <a:cubicBezTo>
                    <a:pt x="14946" y="46435"/>
                    <a:pt x="14955" y="46430"/>
                    <a:pt x="14966" y="46419"/>
                  </a:cubicBezTo>
                  <a:cubicBezTo>
                    <a:pt x="14966" y="46406"/>
                    <a:pt x="14966" y="46387"/>
                    <a:pt x="14946" y="46367"/>
                  </a:cubicBezTo>
                  <a:lnTo>
                    <a:pt x="14836" y="46198"/>
                  </a:lnTo>
                  <a:lnTo>
                    <a:pt x="14758" y="46126"/>
                  </a:lnTo>
                  <a:cubicBezTo>
                    <a:pt x="14719" y="46081"/>
                    <a:pt x="14660" y="46035"/>
                    <a:pt x="14576" y="45990"/>
                  </a:cubicBezTo>
                  <a:cubicBezTo>
                    <a:pt x="14459" y="45925"/>
                    <a:pt x="14394" y="45886"/>
                    <a:pt x="14374" y="45873"/>
                  </a:cubicBezTo>
                  <a:cubicBezTo>
                    <a:pt x="14309" y="45827"/>
                    <a:pt x="14276" y="45808"/>
                    <a:pt x="14263" y="45801"/>
                  </a:cubicBezTo>
                  <a:cubicBezTo>
                    <a:pt x="14231" y="45782"/>
                    <a:pt x="14185" y="45762"/>
                    <a:pt x="14127" y="45749"/>
                  </a:cubicBezTo>
                  <a:cubicBezTo>
                    <a:pt x="13984" y="45717"/>
                    <a:pt x="13815" y="45704"/>
                    <a:pt x="13613" y="45704"/>
                  </a:cubicBezTo>
                  <a:close/>
                  <a:moveTo>
                    <a:pt x="5067" y="21920"/>
                  </a:moveTo>
                  <a:cubicBezTo>
                    <a:pt x="4827" y="23923"/>
                    <a:pt x="4664" y="25913"/>
                    <a:pt x="4567" y="27903"/>
                  </a:cubicBezTo>
                  <a:cubicBezTo>
                    <a:pt x="4547" y="28307"/>
                    <a:pt x="4528" y="28612"/>
                    <a:pt x="4514" y="28814"/>
                  </a:cubicBezTo>
                  <a:cubicBezTo>
                    <a:pt x="4488" y="29074"/>
                    <a:pt x="4456" y="29380"/>
                    <a:pt x="4417" y="29731"/>
                  </a:cubicBezTo>
                  <a:lnTo>
                    <a:pt x="3422" y="37945"/>
                  </a:lnTo>
                  <a:cubicBezTo>
                    <a:pt x="3279" y="39090"/>
                    <a:pt x="3175" y="39948"/>
                    <a:pt x="3097" y="40533"/>
                  </a:cubicBezTo>
                  <a:cubicBezTo>
                    <a:pt x="2967" y="41483"/>
                    <a:pt x="2837" y="42341"/>
                    <a:pt x="2706" y="43102"/>
                  </a:cubicBezTo>
                  <a:cubicBezTo>
                    <a:pt x="2576" y="43857"/>
                    <a:pt x="2440" y="44481"/>
                    <a:pt x="2303" y="44975"/>
                  </a:cubicBezTo>
                  <a:cubicBezTo>
                    <a:pt x="2147" y="45535"/>
                    <a:pt x="1952" y="46035"/>
                    <a:pt x="1731" y="46478"/>
                  </a:cubicBezTo>
                  <a:cubicBezTo>
                    <a:pt x="1744" y="45255"/>
                    <a:pt x="1815" y="43896"/>
                    <a:pt x="1939" y="42413"/>
                  </a:cubicBezTo>
                  <a:cubicBezTo>
                    <a:pt x="2017" y="41418"/>
                    <a:pt x="2167" y="39929"/>
                    <a:pt x="2388" y="37951"/>
                  </a:cubicBezTo>
                  <a:lnTo>
                    <a:pt x="3715" y="26011"/>
                  </a:lnTo>
                  <a:cubicBezTo>
                    <a:pt x="3806" y="25192"/>
                    <a:pt x="3884" y="24574"/>
                    <a:pt x="3955" y="24177"/>
                  </a:cubicBezTo>
                  <a:cubicBezTo>
                    <a:pt x="4046" y="23650"/>
                    <a:pt x="4111" y="23253"/>
                    <a:pt x="4150" y="22993"/>
                  </a:cubicBezTo>
                  <a:cubicBezTo>
                    <a:pt x="4215" y="22603"/>
                    <a:pt x="4248" y="22252"/>
                    <a:pt x="4261" y="21953"/>
                  </a:cubicBezTo>
                  <a:lnTo>
                    <a:pt x="4456" y="21940"/>
                  </a:lnTo>
                  <a:cubicBezTo>
                    <a:pt x="4684" y="21933"/>
                    <a:pt x="4885" y="21920"/>
                    <a:pt x="5067" y="21920"/>
                  </a:cubicBezTo>
                  <a:close/>
                  <a:moveTo>
                    <a:pt x="4228" y="21953"/>
                  </a:moveTo>
                  <a:lnTo>
                    <a:pt x="4228" y="21953"/>
                  </a:lnTo>
                  <a:cubicBezTo>
                    <a:pt x="3780" y="24034"/>
                    <a:pt x="3493" y="26135"/>
                    <a:pt x="3357" y="28255"/>
                  </a:cubicBezTo>
                  <a:cubicBezTo>
                    <a:pt x="3311" y="29159"/>
                    <a:pt x="3279" y="29724"/>
                    <a:pt x="3253" y="29952"/>
                  </a:cubicBezTo>
                  <a:cubicBezTo>
                    <a:pt x="3220" y="30355"/>
                    <a:pt x="3175" y="30817"/>
                    <a:pt x="3103" y="31331"/>
                  </a:cubicBezTo>
                  <a:cubicBezTo>
                    <a:pt x="3077" y="31558"/>
                    <a:pt x="3012" y="32014"/>
                    <a:pt x="2915" y="32703"/>
                  </a:cubicBezTo>
                  <a:cubicBezTo>
                    <a:pt x="2264" y="37353"/>
                    <a:pt x="1822" y="42016"/>
                    <a:pt x="1581" y="46699"/>
                  </a:cubicBezTo>
                  <a:cubicBezTo>
                    <a:pt x="1575" y="46647"/>
                    <a:pt x="1562" y="46614"/>
                    <a:pt x="1542" y="46588"/>
                  </a:cubicBezTo>
                  <a:cubicBezTo>
                    <a:pt x="1315" y="44631"/>
                    <a:pt x="1178" y="43297"/>
                    <a:pt x="1120" y="42595"/>
                  </a:cubicBezTo>
                  <a:cubicBezTo>
                    <a:pt x="1003" y="41067"/>
                    <a:pt x="977" y="39701"/>
                    <a:pt x="1055" y="38504"/>
                  </a:cubicBezTo>
                  <a:cubicBezTo>
                    <a:pt x="1087" y="38042"/>
                    <a:pt x="1165" y="37288"/>
                    <a:pt x="1289" y="36254"/>
                  </a:cubicBezTo>
                  <a:cubicBezTo>
                    <a:pt x="1789" y="32098"/>
                    <a:pt x="2323" y="27995"/>
                    <a:pt x="2882" y="23943"/>
                  </a:cubicBezTo>
                  <a:cubicBezTo>
                    <a:pt x="2993" y="23110"/>
                    <a:pt x="3103" y="22480"/>
                    <a:pt x="3220" y="22057"/>
                  </a:cubicBezTo>
                  <a:cubicBezTo>
                    <a:pt x="3227" y="22037"/>
                    <a:pt x="3227" y="22018"/>
                    <a:pt x="3233" y="22005"/>
                  </a:cubicBezTo>
                  <a:lnTo>
                    <a:pt x="4228" y="21953"/>
                  </a:lnTo>
                  <a:close/>
                  <a:moveTo>
                    <a:pt x="13628" y="45447"/>
                  </a:moveTo>
                  <a:cubicBezTo>
                    <a:pt x="13664" y="45447"/>
                    <a:pt x="13698" y="45448"/>
                    <a:pt x="13730" y="45450"/>
                  </a:cubicBezTo>
                  <a:cubicBezTo>
                    <a:pt x="14029" y="45463"/>
                    <a:pt x="14283" y="45528"/>
                    <a:pt x="14485" y="45632"/>
                  </a:cubicBezTo>
                  <a:cubicBezTo>
                    <a:pt x="14569" y="45678"/>
                    <a:pt x="14699" y="45756"/>
                    <a:pt x="14862" y="45879"/>
                  </a:cubicBezTo>
                  <a:cubicBezTo>
                    <a:pt x="14959" y="45957"/>
                    <a:pt x="15037" y="46022"/>
                    <a:pt x="15083" y="46074"/>
                  </a:cubicBezTo>
                  <a:cubicBezTo>
                    <a:pt x="15154" y="46159"/>
                    <a:pt x="15226" y="46302"/>
                    <a:pt x="15311" y="46504"/>
                  </a:cubicBezTo>
                  <a:cubicBezTo>
                    <a:pt x="15317" y="46536"/>
                    <a:pt x="15330" y="46556"/>
                    <a:pt x="15350" y="46569"/>
                  </a:cubicBezTo>
                  <a:cubicBezTo>
                    <a:pt x="15359" y="46574"/>
                    <a:pt x="15370" y="46577"/>
                    <a:pt x="15382" y="46577"/>
                  </a:cubicBezTo>
                  <a:cubicBezTo>
                    <a:pt x="15412" y="46577"/>
                    <a:pt x="15451" y="46558"/>
                    <a:pt x="15493" y="46517"/>
                  </a:cubicBezTo>
                  <a:cubicBezTo>
                    <a:pt x="15610" y="46406"/>
                    <a:pt x="15733" y="46315"/>
                    <a:pt x="15863" y="46237"/>
                  </a:cubicBezTo>
                  <a:cubicBezTo>
                    <a:pt x="15993" y="46159"/>
                    <a:pt x="16071" y="46107"/>
                    <a:pt x="16091" y="46087"/>
                  </a:cubicBezTo>
                  <a:cubicBezTo>
                    <a:pt x="16110" y="46074"/>
                    <a:pt x="16136" y="46055"/>
                    <a:pt x="16156" y="46035"/>
                  </a:cubicBezTo>
                  <a:lnTo>
                    <a:pt x="16156" y="46035"/>
                  </a:lnTo>
                  <a:cubicBezTo>
                    <a:pt x="16084" y="46211"/>
                    <a:pt x="15980" y="46347"/>
                    <a:pt x="15844" y="46452"/>
                  </a:cubicBezTo>
                  <a:cubicBezTo>
                    <a:pt x="15753" y="46523"/>
                    <a:pt x="15616" y="46595"/>
                    <a:pt x="15434" y="46666"/>
                  </a:cubicBezTo>
                  <a:cubicBezTo>
                    <a:pt x="15128" y="46790"/>
                    <a:pt x="14901" y="46868"/>
                    <a:pt x="14745" y="46913"/>
                  </a:cubicBezTo>
                  <a:cubicBezTo>
                    <a:pt x="14686" y="46926"/>
                    <a:pt x="14563" y="46952"/>
                    <a:pt x="14367" y="46991"/>
                  </a:cubicBezTo>
                  <a:cubicBezTo>
                    <a:pt x="13990" y="47056"/>
                    <a:pt x="13672" y="47095"/>
                    <a:pt x="13411" y="47108"/>
                  </a:cubicBezTo>
                  <a:cubicBezTo>
                    <a:pt x="13297" y="47117"/>
                    <a:pt x="13186" y="47121"/>
                    <a:pt x="13078" y="47121"/>
                  </a:cubicBezTo>
                  <a:cubicBezTo>
                    <a:pt x="12853" y="47121"/>
                    <a:pt x="12642" y="47102"/>
                    <a:pt x="12449" y="47063"/>
                  </a:cubicBezTo>
                  <a:cubicBezTo>
                    <a:pt x="12371" y="47050"/>
                    <a:pt x="12319" y="47030"/>
                    <a:pt x="12286" y="47004"/>
                  </a:cubicBezTo>
                  <a:cubicBezTo>
                    <a:pt x="12260" y="46978"/>
                    <a:pt x="12241" y="46939"/>
                    <a:pt x="12228" y="46900"/>
                  </a:cubicBezTo>
                  <a:cubicBezTo>
                    <a:pt x="12137" y="46653"/>
                    <a:pt x="12176" y="46367"/>
                    <a:pt x="12345" y="46055"/>
                  </a:cubicBezTo>
                  <a:cubicBezTo>
                    <a:pt x="12455" y="45847"/>
                    <a:pt x="12599" y="45665"/>
                    <a:pt x="12768" y="45509"/>
                  </a:cubicBezTo>
                  <a:lnTo>
                    <a:pt x="12950" y="45489"/>
                  </a:lnTo>
                  <a:cubicBezTo>
                    <a:pt x="13138" y="45476"/>
                    <a:pt x="13268" y="45463"/>
                    <a:pt x="13340" y="45457"/>
                  </a:cubicBezTo>
                  <a:cubicBezTo>
                    <a:pt x="13446" y="45452"/>
                    <a:pt x="13542" y="45447"/>
                    <a:pt x="13628" y="45447"/>
                  </a:cubicBezTo>
                  <a:close/>
                  <a:moveTo>
                    <a:pt x="11918" y="1"/>
                  </a:moveTo>
                  <a:cubicBezTo>
                    <a:pt x="11614" y="1"/>
                    <a:pt x="11311" y="40"/>
                    <a:pt x="11012" y="120"/>
                  </a:cubicBezTo>
                  <a:cubicBezTo>
                    <a:pt x="10595" y="224"/>
                    <a:pt x="10218" y="400"/>
                    <a:pt x="9873" y="634"/>
                  </a:cubicBezTo>
                  <a:cubicBezTo>
                    <a:pt x="9880" y="615"/>
                    <a:pt x="9886" y="595"/>
                    <a:pt x="9906" y="569"/>
                  </a:cubicBezTo>
                  <a:cubicBezTo>
                    <a:pt x="9932" y="537"/>
                    <a:pt x="9945" y="517"/>
                    <a:pt x="9945" y="511"/>
                  </a:cubicBezTo>
                  <a:cubicBezTo>
                    <a:pt x="9984" y="452"/>
                    <a:pt x="9984" y="407"/>
                    <a:pt x="9952" y="374"/>
                  </a:cubicBezTo>
                  <a:cubicBezTo>
                    <a:pt x="9934" y="357"/>
                    <a:pt x="9911" y="348"/>
                    <a:pt x="9878" y="348"/>
                  </a:cubicBezTo>
                  <a:cubicBezTo>
                    <a:pt x="9862" y="348"/>
                    <a:pt x="9843" y="350"/>
                    <a:pt x="9821" y="355"/>
                  </a:cubicBezTo>
                  <a:cubicBezTo>
                    <a:pt x="9665" y="387"/>
                    <a:pt x="9516" y="472"/>
                    <a:pt x="9366" y="608"/>
                  </a:cubicBezTo>
                  <a:cubicBezTo>
                    <a:pt x="9282" y="693"/>
                    <a:pt x="9165" y="829"/>
                    <a:pt x="9022" y="1018"/>
                  </a:cubicBezTo>
                  <a:cubicBezTo>
                    <a:pt x="8943" y="1122"/>
                    <a:pt x="8898" y="1206"/>
                    <a:pt x="8872" y="1265"/>
                  </a:cubicBezTo>
                  <a:cubicBezTo>
                    <a:pt x="8846" y="1350"/>
                    <a:pt x="8833" y="1460"/>
                    <a:pt x="8839" y="1597"/>
                  </a:cubicBezTo>
                  <a:cubicBezTo>
                    <a:pt x="8846" y="1662"/>
                    <a:pt x="8852" y="1759"/>
                    <a:pt x="8865" y="1896"/>
                  </a:cubicBezTo>
                  <a:cubicBezTo>
                    <a:pt x="8865" y="1915"/>
                    <a:pt x="8872" y="1935"/>
                    <a:pt x="8885" y="1954"/>
                  </a:cubicBezTo>
                  <a:cubicBezTo>
                    <a:pt x="8865" y="1954"/>
                    <a:pt x="8839" y="1961"/>
                    <a:pt x="8820" y="1967"/>
                  </a:cubicBezTo>
                  <a:cubicBezTo>
                    <a:pt x="8599" y="2045"/>
                    <a:pt x="8397" y="2176"/>
                    <a:pt x="8215" y="2358"/>
                  </a:cubicBezTo>
                  <a:cubicBezTo>
                    <a:pt x="8039" y="2527"/>
                    <a:pt x="7903" y="2728"/>
                    <a:pt x="7792" y="2956"/>
                  </a:cubicBezTo>
                  <a:cubicBezTo>
                    <a:pt x="7617" y="3327"/>
                    <a:pt x="7513" y="3795"/>
                    <a:pt x="7480" y="4374"/>
                  </a:cubicBezTo>
                  <a:cubicBezTo>
                    <a:pt x="7435" y="5395"/>
                    <a:pt x="7597" y="6383"/>
                    <a:pt x="7968" y="7339"/>
                  </a:cubicBezTo>
                  <a:cubicBezTo>
                    <a:pt x="7973" y="7341"/>
                    <a:pt x="7978" y="7342"/>
                    <a:pt x="7984" y="7342"/>
                  </a:cubicBezTo>
                  <a:cubicBezTo>
                    <a:pt x="7998" y="7342"/>
                    <a:pt x="8012" y="7336"/>
                    <a:pt x="8026" y="7326"/>
                  </a:cubicBezTo>
                  <a:cubicBezTo>
                    <a:pt x="8032" y="7328"/>
                    <a:pt x="8037" y="7329"/>
                    <a:pt x="8043" y="7329"/>
                  </a:cubicBezTo>
                  <a:cubicBezTo>
                    <a:pt x="8060" y="7329"/>
                    <a:pt x="8079" y="7323"/>
                    <a:pt x="8098" y="7313"/>
                  </a:cubicBezTo>
                  <a:cubicBezTo>
                    <a:pt x="8280" y="7268"/>
                    <a:pt x="8410" y="7242"/>
                    <a:pt x="8501" y="7229"/>
                  </a:cubicBezTo>
                  <a:cubicBezTo>
                    <a:pt x="8508" y="7229"/>
                    <a:pt x="8514" y="7229"/>
                    <a:pt x="8521" y="7222"/>
                  </a:cubicBezTo>
                  <a:lnTo>
                    <a:pt x="8521" y="7222"/>
                  </a:lnTo>
                  <a:lnTo>
                    <a:pt x="8514" y="7248"/>
                  </a:lnTo>
                  <a:cubicBezTo>
                    <a:pt x="8495" y="7326"/>
                    <a:pt x="8488" y="7411"/>
                    <a:pt x="8495" y="7515"/>
                  </a:cubicBezTo>
                  <a:cubicBezTo>
                    <a:pt x="8501" y="7573"/>
                    <a:pt x="8514" y="7664"/>
                    <a:pt x="8527" y="7788"/>
                  </a:cubicBezTo>
                  <a:lnTo>
                    <a:pt x="8573" y="8068"/>
                  </a:lnTo>
                  <a:cubicBezTo>
                    <a:pt x="8579" y="8113"/>
                    <a:pt x="8592" y="8152"/>
                    <a:pt x="8599" y="8185"/>
                  </a:cubicBezTo>
                  <a:lnTo>
                    <a:pt x="8592" y="8185"/>
                  </a:lnTo>
                  <a:cubicBezTo>
                    <a:pt x="8559" y="8183"/>
                    <a:pt x="8526" y="8182"/>
                    <a:pt x="8492" y="8182"/>
                  </a:cubicBezTo>
                  <a:cubicBezTo>
                    <a:pt x="8399" y="8182"/>
                    <a:pt x="8302" y="8188"/>
                    <a:pt x="8202" y="8198"/>
                  </a:cubicBezTo>
                  <a:cubicBezTo>
                    <a:pt x="8241" y="8152"/>
                    <a:pt x="8261" y="8107"/>
                    <a:pt x="8261" y="8061"/>
                  </a:cubicBezTo>
                  <a:cubicBezTo>
                    <a:pt x="8261" y="7996"/>
                    <a:pt x="8222" y="7951"/>
                    <a:pt x="8157" y="7912"/>
                  </a:cubicBezTo>
                  <a:cubicBezTo>
                    <a:pt x="8118" y="7886"/>
                    <a:pt x="8059" y="7873"/>
                    <a:pt x="7974" y="7860"/>
                  </a:cubicBezTo>
                  <a:cubicBezTo>
                    <a:pt x="7858" y="7844"/>
                    <a:pt x="7739" y="7836"/>
                    <a:pt x="7619" y="7836"/>
                  </a:cubicBezTo>
                  <a:cubicBezTo>
                    <a:pt x="7191" y="7836"/>
                    <a:pt x="6743" y="7936"/>
                    <a:pt x="6270" y="8139"/>
                  </a:cubicBezTo>
                  <a:cubicBezTo>
                    <a:pt x="6023" y="8243"/>
                    <a:pt x="5770" y="8380"/>
                    <a:pt x="5497" y="8549"/>
                  </a:cubicBezTo>
                  <a:cubicBezTo>
                    <a:pt x="5301" y="8666"/>
                    <a:pt x="5054" y="8829"/>
                    <a:pt x="4762" y="9037"/>
                  </a:cubicBezTo>
                  <a:cubicBezTo>
                    <a:pt x="4528" y="9199"/>
                    <a:pt x="4358" y="9329"/>
                    <a:pt x="4261" y="9420"/>
                  </a:cubicBezTo>
                  <a:cubicBezTo>
                    <a:pt x="4020" y="9642"/>
                    <a:pt x="3793" y="9941"/>
                    <a:pt x="3584" y="10311"/>
                  </a:cubicBezTo>
                  <a:cubicBezTo>
                    <a:pt x="3500" y="10455"/>
                    <a:pt x="3454" y="10578"/>
                    <a:pt x="3435" y="10682"/>
                  </a:cubicBezTo>
                  <a:cubicBezTo>
                    <a:pt x="3415" y="10793"/>
                    <a:pt x="3422" y="10903"/>
                    <a:pt x="3454" y="11014"/>
                  </a:cubicBezTo>
                  <a:cubicBezTo>
                    <a:pt x="3474" y="11072"/>
                    <a:pt x="3506" y="11131"/>
                    <a:pt x="3552" y="11176"/>
                  </a:cubicBezTo>
                  <a:cubicBezTo>
                    <a:pt x="3597" y="11228"/>
                    <a:pt x="3650" y="11254"/>
                    <a:pt x="3708" y="11267"/>
                  </a:cubicBezTo>
                  <a:cubicBezTo>
                    <a:pt x="3747" y="11267"/>
                    <a:pt x="3793" y="11261"/>
                    <a:pt x="3845" y="11241"/>
                  </a:cubicBezTo>
                  <a:cubicBezTo>
                    <a:pt x="3877" y="11235"/>
                    <a:pt x="3923" y="11222"/>
                    <a:pt x="3981" y="11196"/>
                  </a:cubicBezTo>
                  <a:cubicBezTo>
                    <a:pt x="4057" y="11169"/>
                    <a:pt x="4137" y="11155"/>
                    <a:pt x="4222" y="11155"/>
                  </a:cubicBezTo>
                  <a:cubicBezTo>
                    <a:pt x="4239" y="11155"/>
                    <a:pt x="4257" y="11156"/>
                    <a:pt x="4274" y="11157"/>
                  </a:cubicBezTo>
                  <a:cubicBezTo>
                    <a:pt x="4267" y="11170"/>
                    <a:pt x="4267" y="11189"/>
                    <a:pt x="4267" y="11209"/>
                  </a:cubicBezTo>
                  <a:cubicBezTo>
                    <a:pt x="4261" y="11293"/>
                    <a:pt x="4235" y="11391"/>
                    <a:pt x="4196" y="11495"/>
                  </a:cubicBezTo>
                  <a:cubicBezTo>
                    <a:pt x="4170" y="11567"/>
                    <a:pt x="4131" y="11658"/>
                    <a:pt x="4066" y="11775"/>
                  </a:cubicBezTo>
                  <a:lnTo>
                    <a:pt x="3871" y="12171"/>
                  </a:lnTo>
                  <a:cubicBezTo>
                    <a:pt x="3812" y="12289"/>
                    <a:pt x="3760" y="12367"/>
                    <a:pt x="3708" y="12412"/>
                  </a:cubicBezTo>
                  <a:cubicBezTo>
                    <a:pt x="3682" y="12438"/>
                    <a:pt x="3669" y="12464"/>
                    <a:pt x="3669" y="12477"/>
                  </a:cubicBezTo>
                  <a:cubicBezTo>
                    <a:pt x="3617" y="12503"/>
                    <a:pt x="3565" y="12529"/>
                    <a:pt x="3506" y="12562"/>
                  </a:cubicBezTo>
                  <a:cubicBezTo>
                    <a:pt x="3090" y="12789"/>
                    <a:pt x="2778" y="13088"/>
                    <a:pt x="2563" y="13446"/>
                  </a:cubicBezTo>
                  <a:cubicBezTo>
                    <a:pt x="2446" y="13641"/>
                    <a:pt x="2368" y="13843"/>
                    <a:pt x="2323" y="14057"/>
                  </a:cubicBezTo>
                  <a:cubicBezTo>
                    <a:pt x="2277" y="14279"/>
                    <a:pt x="2271" y="14500"/>
                    <a:pt x="2297" y="14714"/>
                  </a:cubicBezTo>
                  <a:cubicBezTo>
                    <a:pt x="2303" y="14747"/>
                    <a:pt x="2310" y="14773"/>
                    <a:pt x="2316" y="14799"/>
                  </a:cubicBezTo>
                  <a:cubicBezTo>
                    <a:pt x="2310" y="14805"/>
                    <a:pt x="2297" y="14812"/>
                    <a:pt x="2284" y="14825"/>
                  </a:cubicBezTo>
                  <a:cubicBezTo>
                    <a:pt x="2128" y="15007"/>
                    <a:pt x="1985" y="15202"/>
                    <a:pt x="1868" y="15423"/>
                  </a:cubicBezTo>
                  <a:cubicBezTo>
                    <a:pt x="1802" y="15540"/>
                    <a:pt x="1757" y="15651"/>
                    <a:pt x="1731" y="15755"/>
                  </a:cubicBezTo>
                  <a:cubicBezTo>
                    <a:pt x="1711" y="15826"/>
                    <a:pt x="1698" y="15904"/>
                    <a:pt x="1692" y="16002"/>
                  </a:cubicBezTo>
                  <a:cubicBezTo>
                    <a:pt x="1672" y="16269"/>
                    <a:pt x="1692" y="16522"/>
                    <a:pt x="1757" y="16756"/>
                  </a:cubicBezTo>
                  <a:cubicBezTo>
                    <a:pt x="1828" y="17017"/>
                    <a:pt x="1946" y="17238"/>
                    <a:pt x="2102" y="17413"/>
                  </a:cubicBezTo>
                  <a:cubicBezTo>
                    <a:pt x="2160" y="17478"/>
                    <a:pt x="2238" y="17556"/>
                    <a:pt x="2336" y="17634"/>
                  </a:cubicBezTo>
                  <a:cubicBezTo>
                    <a:pt x="2427" y="17712"/>
                    <a:pt x="2505" y="17771"/>
                    <a:pt x="2570" y="17803"/>
                  </a:cubicBezTo>
                  <a:cubicBezTo>
                    <a:pt x="2674" y="17869"/>
                    <a:pt x="2804" y="17914"/>
                    <a:pt x="2960" y="17934"/>
                  </a:cubicBezTo>
                  <a:cubicBezTo>
                    <a:pt x="3071" y="17953"/>
                    <a:pt x="3207" y="17960"/>
                    <a:pt x="3383" y="17960"/>
                  </a:cubicBezTo>
                  <a:cubicBezTo>
                    <a:pt x="3617" y="17960"/>
                    <a:pt x="3806" y="17947"/>
                    <a:pt x="3955" y="17914"/>
                  </a:cubicBezTo>
                  <a:cubicBezTo>
                    <a:pt x="4014" y="17908"/>
                    <a:pt x="4053" y="17888"/>
                    <a:pt x="4079" y="17869"/>
                  </a:cubicBezTo>
                  <a:cubicBezTo>
                    <a:pt x="4079" y="17908"/>
                    <a:pt x="4079" y="17940"/>
                    <a:pt x="4085" y="17960"/>
                  </a:cubicBezTo>
                  <a:cubicBezTo>
                    <a:pt x="4085" y="17979"/>
                    <a:pt x="4098" y="18018"/>
                    <a:pt x="4118" y="18077"/>
                  </a:cubicBezTo>
                  <a:cubicBezTo>
                    <a:pt x="4131" y="18116"/>
                    <a:pt x="4150" y="18148"/>
                    <a:pt x="4170" y="18174"/>
                  </a:cubicBezTo>
                  <a:cubicBezTo>
                    <a:pt x="4189" y="18194"/>
                    <a:pt x="4209" y="18207"/>
                    <a:pt x="4228" y="18213"/>
                  </a:cubicBezTo>
                  <a:cubicBezTo>
                    <a:pt x="4215" y="18265"/>
                    <a:pt x="4209" y="18337"/>
                    <a:pt x="4202" y="18415"/>
                  </a:cubicBezTo>
                  <a:lnTo>
                    <a:pt x="4059" y="19690"/>
                  </a:lnTo>
                  <a:cubicBezTo>
                    <a:pt x="4007" y="20177"/>
                    <a:pt x="3929" y="20659"/>
                    <a:pt x="3825" y="21140"/>
                  </a:cubicBezTo>
                  <a:cubicBezTo>
                    <a:pt x="3812" y="21211"/>
                    <a:pt x="3812" y="21270"/>
                    <a:pt x="3825" y="21302"/>
                  </a:cubicBezTo>
                  <a:cubicBezTo>
                    <a:pt x="3825" y="21309"/>
                    <a:pt x="3754" y="21322"/>
                    <a:pt x="3604" y="21341"/>
                  </a:cubicBezTo>
                  <a:cubicBezTo>
                    <a:pt x="3454" y="21367"/>
                    <a:pt x="3344" y="21380"/>
                    <a:pt x="3285" y="21387"/>
                  </a:cubicBezTo>
                  <a:cubicBezTo>
                    <a:pt x="3162" y="21393"/>
                    <a:pt x="3006" y="21400"/>
                    <a:pt x="2811" y="21406"/>
                  </a:cubicBezTo>
                  <a:cubicBezTo>
                    <a:pt x="2531" y="21406"/>
                    <a:pt x="2375" y="21413"/>
                    <a:pt x="2342" y="21413"/>
                  </a:cubicBezTo>
                  <a:cubicBezTo>
                    <a:pt x="1939" y="21432"/>
                    <a:pt x="1549" y="21478"/>
                    <a:pt x="1159" y="21556"/>
                  </a:cubicBezTo>
                  <a:cubicBezTo>
                    <a:pt x="859" y="21615"/>
                    <a:pt x="632" y="21699"/>
                    <a:pt x="482" y="21810"/>
                  </a:cubicBezTo>
                  <a:cubicBezTo>
                    <a:pt x="372" y="21888"/>
                    <a:pt x="248" y="22024"/>
                    <a:pt x="112" y="22219"/>
                  </a:cubicBezTo>
                  <a:cubicBezTo>
                    <a:pt x="14" y="22356"/>
                    <a:pt x="1" y="22454"/>
                    <a:pt x="60" y="22519"/>
                  </a:cubicBezTo>
                  <a:cubicBezTo>
                    <a:pt x="86" y="22551"/>
                    <a:pt x="138" y="22564"/>
                    <a:pt x="216" y="22577"/>
                  </a:cubicBezTo>
                  <a:cubicBezTo>
                    <a:pt x="267" y="22580"/>
                    <a:pt x="327" y="22581"/>
                    <a:pt x="396" y="22581"/>
                  </a:cubicBezTo>
                  <a:cubicBezTo>
                    <a:pt x="495" y="22581"/>
                    <a:pt x="612" y="22578"/>
                    <a:pt x="749" y="22571"/>
                  </a:cubicBezTo>
                  <a:cubicBezTo>
                    <a:pt x="901" y="22558"/>
                    <a:pt x="1030" y="22554"/>
                    <a:pt x="1133" y="22554"/>
                  </a:cubicBezTo>
                  <a:cubicBezTo>
                    <a:pt x="1192" y="22554"/>
                    <a:pt x="1242" y="22555"/>
                    <a:pt x="1282" y="22558"/>
                  </a:cubicBezTo>
                  <a:cubicBezTo>
                    <a:pt x="1393" y="22558"/>
                    <a:pt x="1464" y="22551"/>
                    <a:pt x="1497" y="22525"/>
                  </a:cubicBezTo>
                  <a:cubicBezTo>
                    <a:pt x="1542" y="22499"/>
                    <a:pt x="1575" y="22421"/>
                    <a:pt x="1607" y="22304"/>
                  </a:cubicBezTo>
                  <a:cubicBezTo>
                    <a:pt x="1633" y="22187"/>
                    <a:pt x="1672" y="22115"/>
                    <a:pt x="1724" y="22089"/>
                  </a:cubicBezTo>
                  <a:cubicBezTo>
                    <a:pt x="1757" y="22076"/>
                    <a:pt x="1796" y="22070"/>
                    <a:pt x="1842" y="22070"/>
                  </a:cubicBezTo>
                  <a:lnTo>
                    <a:pt x="3071" y="22011"/>
                  </a:lnTo>
                  <a:lnTo>
                    <a:pt x="3071" y="22011"/>
                  </a:lnTo>
                  <a:cubicBezTo>
                    <a:pt x="2954" y="22454"/>
                    <a:pt x="2856" y="22896"/>
                    <a:pt x="2778" y="23345"/>
                  </a:cubicBezTo>
                  <a:cubicBezTo>
                    <a:pt x="2706" y="23748"/>
                    <a:pt x="2628" y="24268"/>
                    <a:pt x="2537" y="24899"/>
                  </a:cubicBezTo>
                  <a:cubicBezTo>
                    <a:pt x="1991" y="28846"/>
                    <a:pt x="1490" y="32749"/>
                    <a:pt x="1035" y="36612"/>
                  </a:cubicBezTo>
                  <a:cubicBezTo>
                    <a:pt x="964" y="37197"/>
                    <a:pt x="911" y="37678"/>
                    <a:pt x="879" y="38068"/>
                  </a:cubicBezTo>
                  <a:cubicBezTo>
                    <a:pt x="775" y="39350"/>
                    <a:pt x="775" y="40793"/>
                    <a:pt x="892" y="42406"/>
                  </a:cubicBezTo>
                  <a:cubicBezTo>
                    <a:pt x="931" y="42998"/>
                    <a:pt x="1003" y="43766"/>
                    <a:pt x="1107" y="44715"/>
                  </a:cubicBezTo>
                  <a:cubicBezTo>
                    <a:pt x="1081" y="44715"/>
                    <a:pt x="1048" y="44728"/>
                    <a:pt x="1022" y="44754"/>
                  </a:cubicBezTo>
                  <a:cubicBezTo>
                    <a:pt x="996" y="44767"/>
                    <a:pt x="964" y="44800"/>
                    <a:pt x="918" y="44845"/>
                  </a:cubicBezTo>
                  <a:cubicBezTo>
                    <a:pt x="892" y="44871"/>
                    <a:pt x="833" y="44904"/>
                    <a:pt x="749" y="44943"/>
                  </a:cubicBezTo>
                  <a:cubicBezTo>
                    <a:pt x="671" y="44975"/>
                    <a:pt x="619" y="45014"/>
                    <a:pt x="593" y="45047"/>
                  </a:cubicBezTo>
                  <a:cubicBezTo>
                    <a:pt x="554" y="45092"/>
                    <a:pt x="521" y="45177"/>
                    <a:pt x="502" y="45300"/>
                  </a:cubicBezTo>
                  <a:cubicBezTo>
                    <a:pt x="489" y="45372"/>
                    <a:pt x="482" y="45430"/>
                    <a:pt x="495" y="45476"/>
                  </a:cubicBezTo>
                  <a:cubicBezTo>
                    <a:pt x="508" y="45522"/>
                    <a:pt x="541" y="45580"/>
                    <a:pt x="599" y="45632"/>
                  </a:cubicBezTo>
                  <a:cubicBezTo>
                    <a:pt x="736" y="45762"/>
                    <a:pt x="892" y="45853"/>
                    <a:pt x="1068" y="45892"/>
                  </a:cubicBezTo>
                  <a:cubicBezTo>
                    <a:pt x="1100" y="45899"/>
                    <a:pt x="1128" y="45902"/>
                    <a:pt x="1152" y="45902"/>
                  </a:cubicBezTo>
                  <a:cubicBezTo>
                    <a:pt x="1177" y="45902"/>
                    <a:pt x="1198" y="45899"/>
                    <a:pt x="1217" y="45892"/>
                  </a:cubicBezTo>
                  <a:cubicBezTo>
                    <a:pt x="1224" y="45892"/>
                    <a:pt x="1237" y="45886"/>
                    <a:pt x="1243" y="45879"/>
                  </a:cubicBezTo>
                  <a:cubicBezTo>
                    <a:pt x="1276" y="46152"/>
                    <a:pt x="1308" y="46432"/>
                    <a:pt x="1347" y="46725"/>
                  </a:cubicBezTo>
                  <a:cubicBezTo>
                    <a:pt x="1354" y="46796"/>
                    <a:pt x="1367" y="46848"/>
                    <a:pt x="1399" y="46868"/>
                  </a:cubicBezTo>
                  <a:cubicBezTo>
                    <a:pt x="1419" y="46926"/>
                    <a:pt x="1445" y="46985"/>
                    <a:pt x="1477" y="47037"/>
                  </a:cubicBezTo>
                  <a:cubicBezTo>
                    <a:pt x="1503" y="47082"/>
                    <a:pt x="1536" y="47108"/>
                    <a:pt x="1562" y="47121"/>
                  </a:cubicBezTo>
                  <a:cubicBezTo>
                    <a:pt x="1562" y="47134"/>
                    <a:pt x="1562" y="47154"/>
                    <a:pt x="1562" y="47167"/>
                  </a:cubicBezTo>
                  <a:cubicBezTo>
                    <a:pt x="1566" y="47167"/>
                    <a:pt x="1571" y="47168"/>
                    <a:pt x="1575" y="47168"/>
                  </a:cubicBezTo>
                  <a:cubicBezTo>
                    <a:pt x="1621" y="47168"/>
                    <a:pt x="1662" y="47136"/>
                    <a:pt x="1685" y="47089"/>
                  </a:cubicBezTo>
                  <a:cubicBezTo>
                    <a:pt x="1698" y="47069"/>
                    <a:pt x="1711" y="47050"/>
                    <a:pt x="1724" y="47024"/>
                  </a:cubicBezTo>
                  <a:cubicBezTo>
                    <a:pt x="1894" y="46692"/>
                    <a:pt x="2056" y="46328"/>
                    <a:pt x="2199" y="45951"/>
                  </a:cubicBezTo>
                  <a:lnTo>
                    <a:pt x="2245" y="45951"/>
                  </a:lnTo>
                  <a:lnTo>
                    <a:pt x="4410" y="45873"/>
                  </a:lnTo>
                  <a:cubicBezTo>
                    <a:pt x="4996" y="45853"/>
                    <a:pt x="5438" y="45827"/>
                    <a:pt x="5737" y="45795"/>
                  </a:cubicBezTo>
                  <a:cubicBezTo>
                    <a:pt x="6225" y="45736"/>
                    <a:pt x="6661" y="45645"/>
                    <a:pt x="7031" y="45515"/>
                  </a:cubicBezTo>
                  <a:cubicBezTo>
                    <a:pt x="7207" y="45450"/>
                    <a:pt x="7344" y="45378"/>
                    <a:pt x="7441" y="45307"/>
                  </a:cubicBezTo>
                  <a:cubicBezTo>
                    <a:pt x="7552" y="45209"/>
                    <a:pt x="7617" y="45105"/>
                    <a:pt x="7636" y="44982"/>
                  </a:cubicBezTo>
                  <a:cubicBezTo>
                    <a:pt x="7656" y="44969"/>
                    <a:pt x="7669" y="44949"/>
                    <a:pt x="7675" y="44923"/>
                  </a:cubicBezTo>
                  <a:cubicBezTo>
                    <a:pt x="7695" y="44871"/>
                    <a:pt x="7682" y="44793"/>
                    <a:pt x="7656" y="44696"/>
                  </a:cubicBezTo>
                  <a:cubicBezTo>
                    <a:pt x="7584" y="44409"/>
                    <a:pt x="7545" y="44084"/>
                    <a:pt x="7545" y="43714"/>
                  </a:cubicBezTo>
                  <a:cubicBezTo>
                    <a:pt x="7545" y="43479"/>
                    <a:pt x="7565" y="43148"/>
                    <a:pt x="7597" y="42719"/>
                  </a:cubicBezTo>
                  <a:cubicBezTo>
                    <a:pt x="7649" y="42081"/>
                    <a:pt x="7701" y="41554"/>
                    <a:pt x="7760" y="41125"/>
                  </a:cubicBezTo>
                  <a:cubicBezTo>
                    <a:pt x="7825" y="40670"/>
                    <a:pt x="7929" y="40117"/>
                    <a:pt x="8065" y="39460"/>
                  </a:cubicBezTo>
                  <a:cubicBezTo>
                    <a:pt x="8235" y="38719"/>
                    <a:pt x="8352" y="38166"/>
                    <a:pt x="8430" y="37802"/>
                  </a:cubicBezTo>
                  <a:cubicBezTo>
                    <a:pt x="8716" y="36462"/>
                    <a:pt x="8833" y="35344"/>
                    <a:pt x="8794" y="34459"/>
                  </a:cubicBezTo>
                  <a:cubicBezTo>
                    <a:pt x="8774" y="34062"/>
                    <a:pt x="8703" y="33750"/>
                    <a:pt x="8573" y="33529"/>
                  </a:cubicBezTo>
                  <a:lnTo>
                    <a:pt x="8573" y="33529"/>
                  </a:lnTo>
                  <a:cubicBezTo>
                    <a:pt x="8644" y="33539"/>
                    <a:pt x="8709" y="33545"/>
                    <a:pt x="8766" y="33545"/>
                  </a:cubicBezTo>
                  <a:cubicBezTo>
                    <a:pt x="8787" y="33545"/>
                    <a:pt x="8807" y="33544"/>
                    <a:pt x="8826" y="33542"/>
                  </a:cubicBezTo>
                  <a:cubicBezTo>
                    <a:pt x="9035" y="33510"/>
                    <a:pt x="9204" y="33399"/>
                    <a:pt x="9347" y="33210"/>
                  </a:cubicBezTo>
                  <a:cubicBezTo>
                    <a:pt x="9451" y="33061"/>
                    <a:pt x="9522" y="32866"/>
                    <a:pt x="9561" y="32625"/>
                  </a:cubicBezTo>
                  <a:cubicBezTo>
                    <a:pt x="9574" y="32521"/>
                    <a:pt x="9561" y="32443"/>
                    <a:pt x="9522" y="32404"/>
                  </a:cubicBezTo>
                  <a:cubicBezTo>
                    <a:pt x="9516" y="32397"/>
                    <a:pt x="9496" y="32384"/>
                    <a:pt x="9464" y="32358"/>
                  </a:cubicBezTo>
                  <a:cubicBezTo>
                    <a:pt x="9431" y="32339"/>
                    <a:pt x="9418" y="32326"/>
                    <a:pt x="9405" y="32306"/>
                  </a:cubicBezTo>
                  <a:cubicBezTo>
                    <a:pt x="9392" y="32287"/>
                    <a:pt x="9392" y="32261"/>
                    <a:pt x="9392" y="32222"/>
                  </a:cubicBezTo>
                  <a:cubicBezTo>
                    <a:pt x="9386" y="32176"/>
                    <a:pt x="9386" y="32150"/>
                    <a:pt x="9386" y="32137"/>
                  </a:cubicBezTo>
                  <a:cubicBezTo>
                    <a:pt x="9366" y="32092"/>
                    <a:pt x="9334" y="32053"/>
                    <a:pt x="9282" y="32027"/>
                  </a:cubicBezTo>
                  <a:cubicBezTo>
                    <a:pt x="9210" y="31994"/>
                    <a:pt x="9165" y="31975"/>
                    <a:pt x="9132" y="31962"/>
                  </a:cubicBezTo>
                  <a:cubicBezTo>
                    <a:pt x="9080" y="31936"/>
                    <a:pt x="9048" y="31910"/>
                    <a:pt x="9028" y="31877"/>
                  </a:cubicBezTo>
                  <a:cubicBezTo>
                    <a:pt x="9015" y="31851"/>
                    <a:pt x="9015" y="31806"/>
                    <a:pt x="9022" y="31741"/>
                  </a:cubicBezTo>
                  <a:lnTo>
                    <a:pt x="9204" y="30466"/>
                  </a:lnTo>
                  <a:cubicBezTo>
                    <a:pt x="9210" y="30446"/>
                    <a:pt x="9210" y="30433"/>
                    <a:pt x="9210" y="30420"/>
                  </a:cubicBezTo>
                  <a:cubicBezTo>
                    <a:pt x="9360" y="30420"/>
                    <a:pt x="9529" y="30388"/>
                    <a:pt x="9730" y="30303"/>
                  </a:cubicBezTo>
                  <a:lnTo>
                    <a:pt x="9730" y="30310"/>
                  </a:lnTo>
                  <a:cubicBezTo>
                    <a:pt x="9828" y="30895"/>
                    <a:pt x="9978" y="31480"/>
                    <a:pt x="10166" y="32066"/>
                  </a:cubicBezTo>
                  <a:cubicBezTo>
                    <a:pt x="10095" y="32157"/>
                    <a:pt x="10049" y="32222"/>
                    <a:pt x="10036" y="32254"/>
                  </a:cubicBezTo>
                  <a:cubicBezTo>
                    <a:pt x="9991" y="32326"/>
                    <a:pt x="9971" y="32397"/>
                    <a:pt x="9984" y="32462"/>
                  </a:cubicBezTo>
                  <a:cubicBezTo>
                    <a:pt x="9991" y="32527"/>
                    <a:pt x="10023" y="32593"/>
                    <a:pt x="10082" y="32651"/>
                  </a:cubicBezTo>
                  <a:cubicBezTo>
                    <a:pt x="10121" y="32690"/>
                    <a:pt x="10179" y="32736"/>
                    <a:pt x="10264" y="32781"/>
                  </a:cubicBezTo>
                  <a:cubicBezTo>
                    <a:pt x="10407" y="32879"/>
                    <a:pt x="10530" y="32944"/>
                    <a:pt x="10628" y="32963"/>
                  </a:cubicBezTo>
                  <a:cubicBezTo>
                    <a:pt x="10550" y="33041"/>
                    <a:pt x="10498" y="33132"/>
                    <a:pt x="10478" y="33236"/>
                  </a:cubicBezTo>
                  <a:cubicBezTo>
                    <a:pt x="10465" y="33334"/>
                    <a:pt x="10472" y="33438"/>
                    <a:pt x="10504" y="33549"/>
                  </a:cubicBezTo>
                  <a:cubicBezTo>
                    <a:pt x="10524" y="33627"/>
                    <a:pt x="10556" y="33724"/>
                    <a:pt x="10608" y="33854"/>
                  </a:cubicBezTo>
                  <a:lnTo>
                    <a:pt x="10973" y="34752"/>
                  </a:lnTo>
                  <a:cubicBezTo>
                    <a:pt x="11473" y="35994"/>
                    <a:pt x="11831" y="36898"/>
                    <a:pt x="12052" y="37464"/>
                  </a:cubicBezTo>
                  <a:cubicBezTo>
                    <a:pt x="12332" y="38199"/>
                    <a:pt x="12546" y="38803"/>
                    <a:pt x="12690" y="39278"/>
                  </a:cubicBezTo>
                  <a:cubicBezTo>
                    <a:pt x="12885" y="39948"/>
                    <a:pt x="13002" y="40572"/>
                    <a:pt x="13047" y="41151"/>
                  </a:cubicBezTo>
                  <a:cubicBezTo>
                    <a:pt x="13067" y="41392"/>
                    <a:pt x="13080" y="41762"/>
                    <a:pt x="13080" y="42250"/>
                  </a:cubicBezTo>
                  <a:cubicBezTo>
                    <a:pt x="13080" y="42686"/>
                    <a:pt x="13073" y="43018"/>
                    <a:pt x="13060" y="43232"/>
                  </a:cubicBezTo>
                  <a:cubicBezTo>
                    <a:pt x="13041" y="43596"/>
                    <a:pt x="12995" y="43922"/>
                    <a:pt x="12930" y="44208"/>
                  </a:cubicBezTo>
                  <a:cubicBezTo>
                    <a:pt x="12917" y="44273"/>
                    <a:pt x="12878" y="44416"/>
                    <a:pt x="12826" y="44637"/>
                  </a:cubicBezTo>
                  <a:cubicBezTo>
                    <a:pt x="12774" y="44813"/>
                    <a:pt x="12742" y="44956"/>
                    <a:pt x="12729" y="45066"/>
                  </a:cubicBezTo>
                  <a:cubicBezTo>
                    <a:pt x="12709" y="45164"/>
                    <a:pt x="12729" y="45229"/>
                    <a:pt x="12781" y="45261"/>
                  </a:cubicBezTo>
                  <a:cubicBezTo>
                    <a:pt x="12716" y="45307"/>
                    <a:pt x="12644" y="45365"/>
                    <a:pt x="12572" y="45437"/>
                  </a:cubicBezTo>
                  <a:cubicBezTo>
                    <a:pt x="12176" y="45827"/>
                    <a:pt x="11981" y="46217"/>
                    <a:pt x="11987" y="46601"/>
                  </a:cubicBezTo>
                  <a:cubicBezTo>
                    <a:pt x="11987" y="46679"/>
                    <a:pt x="11994" y="46783"/>
                    <a:pt x="12020" y="46933"/>
                  </a:cubicBezTo>
                  <a:cubicBezTo>
                    <a:pt x="12039" y="47030"/>
                    <a:pt x="12065" y="47102"/>
                    <a:pt x="12098" y="47141"/>
                  </a:cubicBezTo>
                  <a:cubicBezTo>
                    <a:pt x="12143" y="47206"/>
                    <a:pt x="12241" y="47245"/>
                    <a:pt x="12384" y="47277"/>
                  </a:cubicBezTo>
                  <a:cubicBezTo>
                    <a:pt x="12638" y="47318"/>
                    <a:pt x="12912" y="47341"/>
                    <a:pt x="13205" y="47341"/>
                  </a:cubicBezTo>
                  <a:cubicBezTo>
                    <a:pt x="13378" y="47341"/>
                    <a:pt x="13558" y="47333"/>
                    <a:pt x="13743" y="47317"/>
                  </a:cubicBezTo>
                  <a:cubicBezTo>
                    <a:pt x="13932" y="47304"/>
                    <a:pt x="14075" y="47284"/>
                    <a:pt x="14179" y="47264"/>
                  </a:cubicBezTo>
                  <a:cubicBezTo>
                    <a:pt x="14374" y="47245"/>
                    <a:pt x="14563" y="47206"/>
                    <a:pt x="14738" y="47160"/>
                  </a:cubicBezTo>
                  <a:cubicBezTo>
                    <a:pt x="14842" y="47134"/>
                    <a:pt x="14966" y="47095"/>
                    <a:pt x="15122" y="47037"/>
                  </a:cubicBezTo>
                  <a:cubicBezTo>
                    <a:pt x="15369" y="46959"/>
                    <a:pt x="15558" y="46881"/>
                    <a:pt x="15688" y="46822"/>
                  </a:cubicBezTo>
                  <a:cubicBezTo>
                    <a:pt x="15889" y="46718"/>
                    <a:pt x="16045" y="46608"/>
                    <a:pt x="16162" y="46471"/>
                  </a:cubicBezTo>
                  <a:cubicBezTo>
                    <a:pt x="16351" y="46263"/>
                    <a:pt x="16468" y="45977"/>
                    <a:pt x="16507" y="45606"/>
                  </a:cubicBezTo>
                  <a:cubicBezTo>
                    <a:pt x="16514" y="45574"/>
                    <a:pt x="16520" y="45548"/>
                    <a:pt x="16520" y="45528"/>
                  </a:cubicBezTo>
                  <a:cubicBezTo>
                    <a:pt x="16520" y="45515"/>
                    <a:pt x="16520" y="45509"/>
                    <a:pt x="16527" y="45496"/>
                  </a:cubicBezTo>
                  <a:cubicBezTo>
                    <a:pt x="16546" y="45443"/>
                    <a:pt x="16546" y="45391"/>
                    <a:pt x="16533" y="45333"/>
                  </a:cubicBezTo>
                  <a:cubicBezTo>
                    <a:pt x="16410" y="44683"/>
                    <a:pt x="16351" y="43876"/>
                    <a:pt x="16351" y="42920"/>
                  </a:cubicBezTo>
                  <a:cubicBezTo>
                    <a:pt x="16384" y="41841"/>
                    <a:pt x="16390" y="41028"/>
                    <a:pt x="16384" y="40488"/>
                  </a:cubicBezTo>
                  <a:cubicBezTo>
                    <a:pt x="16371" y="39558"/>
                    <a:pt x="16286" y="38517"/>
                    <a:pt x="16123" y="37373"/>
                  </a:cubicBezTo>
                  <a:cubicBezTo>
                    <a:pt x="16026" y="36664"/>
                    <a:pt x="15850" y="35630"/>
                    <a:pt x="15603" y="34277"/>
                  </a:cubicBezTo>
                  <a:cubicBezTo>
                    <a:pt x="15551" y="33965"/>
                    <a:pt x="15493" y="33724"/>
                    <a:pt x="15434" y="33562"/>
                  </a:cubicBezTo>
                  <a:cubicBezTo>
                    <a:pt x="15402" y="33477"/>
                    <a:pt x="15356" y="33353"/>
                    <a:pt x="15285" y="33210"/>
                  </a:cubicBezTo>
                  <a:cubicBezTo>
                    <a:pt x="15206" y="33035"/>
                    <a:pt x="15154" y="32918"/>
                    <a:pt x="15128" y="32853"/>
                  </a:cubicBezTo>
                  <a:cubicBezTo>
                    <a:pt x="15050" y="32658"/>
                    <a:pt x="14998" y="32540"/>
                    <a:pt x="14972" y="32495"/>
                  </a:cubicBezTo>
                  <a:cubicBezTo>
                    <a:pt x="14946" y="32443"/>
                    <a:pt x="14914" y="32397"/>
                    <a:pt x="14875" y="32358"/>
                  </a:cubicBezTo>
                  <a:cubicBezTo>
                    <a:pt x="14927" y="32300"/>
                    <a:pt x="14972" y="32235"/>
                    <a:pt x="15018" y="32170"/>
                  </a:cubicBezTo>
                  <a:cubicBezTo>
                    <a:pt x="15076" y="32085"/>
                    <a:pt x="15115" y="32001"/>
                    <a:pt x="15128" y="31923"/>
                  </a:cubicBezTo>
                  <a:cubicBezTo>
                    <a:pt x="15154" y="31825"/>
                    <a:pt x="15135" y="31741"/>
                    <a:pt x="15089" y="31676"/>
                  </a:cubicBezTo>
                  <a:cubicBezTo>
                    <a:pt x="15070" y="31656"/>
                    <a:pt x="15011" y="31604"/>
                    <a:pt x="14907" y="31532"/>
                  </a:cubicBezTo>
                  <a:cubicBezTo>
                    <a:pt x="14829" y="31480"/>
                    <a:pt x="14790" y="31422"/>
                    <a:pt x="14784" y="31363"/>
                  </a:cubicBezTo>
                  <a:cubicBezTo>
                    <a:pt x="14784" y="31344"/>
                    <a:pt x="14790" y="31318"/>
                    <a:pt x="14797" y="31285"/>
                  </a:cubicBezTo>
                  <a:cubicBezTo>
                    <a:pt x="14816" y="31253"/>
                    <a:pt x="14823" y="31227"/>
                    <a:pt x="14829" y="31207"/>
                  </a:cubicBezTo>
                  <a:cubicBezTo>
                    <a:pt x="14855" y="31123"/>
                    <a:pt x="14855" y="31032"/>
                    <a:pt x="14836" y="30928"/>
                  </a:cubicBezTo>
                  <a:cubicBezTo>
                    <a:pt x="14816" y="30856"/>
                    <a:pt x="14777" y="30759"/>
                    <a:pt x="14732" y="30648"/>
                  </a:cubicBezTo>
                  <a:cubicBezTo>
                    <a:pt x="14719" y="30622"/>
                    <a:pt x="14706" y="30596"/>
                    <a:pt x="14699" y="30576"/>
                  </a:cubicBezTo>
                  <a:cubicBezTo>
                    <a:pt x="14888" y="30368"/>
                    <a:pt x="15005" y="30238"/>
                    <a:pt x="15050" y="30193"/>
                  </a:cubicBezTo>
                  <a:cubicBezTo>
                    <a:pt x="15141" y="30108"/>
                    <a:pt x="15193" y="30056"/>
                    <a:pt x="15206" y="30037"/>
                  </a:cubicBezTo>
                  <a:cubicBezTo>
                    <a:pt x="15258" y="29978"/>
                    <a:pt x="15298" y="29913"/>
                    <a:pt x="15317" y="29855"/>
                  </a:cubicBezTo>
                  <a:cubicBezTo>
                    <a:pt x="15337" y="29776"/>
                    <a:pt x="15337" y="29679"/>
                    <a:pt x="15324" y="29555"/>
                  </a:cubicBezTo>
                  <a:cubicBezTo>
                    <a:pt x="15232" y="28697"/>
                    <a:pt x="15122" y="27845"/>
                    <a:pt x="14992" y="26986"/>
                  </a:cubicBezTo>
                  <a:lnTo>
                    <a:pt x="14465" y="23507"/>
                  </a:lnTo>
                  <a:lnTo>
                    <a:pt x="14465" y="23507"/>
                  </a:lnTo>
                  <a:cubicBezTo>
                    <a:pt x="14477" y="23542"/>
                    <a:pt x="14493" y="23560"/>
                    <a:pt x="14511" y="23560"/>
                  </a:cubicBezTo>
                  <a:cubicBezTo>
                    <a:pt x="14534" y="23560"/>
                    <a:pt x="14560" y="23534"/>
                    <a:pt x="14589" y="23481"/>
                  </a:cubicBezTo>
                  <a:cubicBezTo>
                    <a:pt x="14647" y="23377"/>
                    <a:pt x="14680" y="23305"/>
                    <a:pt x="14680" y="23253"/>
                  </a:cubicBezTo>
                  <a:cubicBezTo>
                    <a:pt x="14693" y="23188"/>
                    <a:pt x="14719" y="23104"/>
                    <a:pt x="14751" y="22987"/>
                  </a:cubicBezTo>
                  <a:cubicBezTo>
                    <a:pt x="14797" y="22863"/>
                    <a:pt x="14823" y="22779"/>
                    <a:pt x="14836" y="22720"/>
                  </a:cubicBezTo>
                  <a:cubicBezTo>
                    <a:pt x="14862" y="22590"/>
                    <a:pt x="14849" y="22421"/>
                    <a:pt x="14797" y="22206"/>
                  </a:cubicBezTo>
                  <a:cubicBezTo>
                    <a:pt x="14745" y="21946"/>
                    <a:pt x="14647" y="21634"/>
                    <a:pt x="14517" y="21283"/>
                  </a:cubicBezTo>
                  <a:cubicBezTo>
                    <a:pt x="14361" y="20880"/>
                    <a:pt x="14244" y="20581"/>
                    <a:pt x="14172" y="20379"/>
                  </a:cubicBezTo>
                  <a:cubicBezTo>
                    <a:pt x="14042" y="20021"/>
                    <a:pt x="13873" y="19449"/>
                    <a:pt x="13652" y="18662"/>
                  </a:cubicBezTo>
                  <a:cubicBezTo>
                    <a:pt x="13542" y="18259"/>
                    <a:pt x="13476" y="17960"/>
                    <a:pt x="13450" y="17751"/>
                  </a:cubicBezTo>
                  <a:cubicBezTo>
                    <a:pt x="13437" y="17517"/>
                    <a:pt x="13418" y="17335"/>
                    <a:pt x="13398" y="17218"/>
                  </a:cubicBezTo>
                  <a:cubicBezTo>
                    <a:pt x="13366" y="17023"/>
                    <a:pt x="13301" y="16867"/>
                    <a:pt x="13210" y="16750"/>
                  </a:cubicBezTo>
                  <a:cubicBezTo>
                    <a:pt x="13164" y="16691"/>
                    <a:pt x="13138" y="16652"/>
                    <a:pt x="13132" y="16620"/>
                  </a:cubicBezTo>
                  <a:cubicBezTo>
                    <a:pt x="13119" y="16581"/>
                    <a:pt x="13138" y="16516"/>
                    <a:pt x="13177" y="16431"/>
                  </a:cubicBezTo>
                  <a:cubicBezTo>
                    <a:pt x="13255" y="16282"/>
                    <a:pt x="13301" y="16119"/>
                    <a:pt x="13320" y="15956"/>
                  </a:cubicBezTo>
                  <a:cubicBezTo>
                    <a:pt x="13437" y="15970"/>
                    <a:pt x="13542" y="15976"/>
                    <a:pt x="13646" y="15976"/>
                  </a:cubicBezTo>
                  <a:cubicBezTo>
                    <a:pt x="13698" y="15976"/>
                    <a:pt x="13737" y="15970"/>
                    <a:pt x="13763" y="15956"/>
                  </a:cubicBezTo>
                  <a:cubicBezTo>
                    <a:pt x="13789" y="15943"/>
                    <a:pt x="13821" y="15904"/>
                    <a:pt x="13860" y="15846"/>
                  </a:cubicBezTo>
                  <a:cubicBezTo>
                    <a:pt x="13886" y="15813"/>
                    <a:pt x="13958" y="15722"/>
                    <a:pt x="14081" y="15566"/>
                  </a:cubicBezTo>
                  <a:cubicBezTo>
                    <a:pt x="14446" y="15131"/>
                    <a:pt x="14745" y="14662"/>
                    <a:pt x="14972" y="14168"/>
                  </a:cubicBezTo>
                  <a:cubicBezTo>
                    <a:pt x="15135" y="13823"/>
                    <a:pt x="15239" y="13498"/>
                    <a:pt x="15291" y="13199"/>
                  </a:cubicBezTo>
                  <a:lnTo>
                    <a:pt x="15291" y="13219"/>
                  </a:lnTo>
                  <a:cubicBezTo>
                    <a:pt x="15291" y="13232"/>
                    <a:pt x="15291" y="13251"/>
                    <a:pt x="15291" y="13271"/>
                  </a:cubicBezTo>
                  <a:cubicBezTo>
                    <a:pt x="15291" y="13563"/>
                    <a:pt x="15298" y="13778"/>
                    <a:pt x="15317" y="13921"/>
                  </a:cubicBezTo>
                  <a:cubicBezTo>
                    <a:pt x="15324" y="13966"/>
                    <a:pt x="15337" y="13992"/>
                    <a:pt x="15356" y="14012"/>
                  </a:cubicBezTo>
                  <a:cubicBezTo>
                    <a:pt x="15371" y="14036"/>
                    <a:pt x="15399" y="14049"/>
                    <a:pt x="15440" y="14049"/>
                  </a:cubicBezTo>
                  <a:cubicBezTo>
                    <a:pt x="15454" y="14049"/>
                    <a:pt x="15469" y="14048"/>
                    <a:pt x="15486" y="14044"/>
                  </a:cubicBezTo>
                  <a:cubicBezTo>
                    <a:pt x="15564" y="14038"/>
                    <a:pt x="15655" y="13999"/>
                    <a:pt x="15759" y="13934"/>
                  </a:cubicBezTo>
                  <a:cubicBezTo>
                    <a:pt x="15889" y="13849"/>
                    <a:pt x="15974" y="13797"/>
                    <a:pt x="16019" y="13784"/>
                  </a:cubicBezTo>
                  <a:cubicBezTo>
                    <a:pt x="16078" y="13758"/>
                    <a:pt x="16117" y="13732"/>
                    <a:pt x="16130" y="13713"/>
                  </a:cubicBezTo>
                  <a:cubicBezTo>
                    <a:pt x="16143" y="13687"/>
                    <a:pt x="16143" y="13648"/>
                    <a:pt x="16136" y="13602"/>
                  </a:cubicBezTo>
                  <a:lnTo>
                    <a:pt x="16078" y="13186"/>
                  </a:lnTo>
                  <a:cubicBezTo>
                    <a:pt x="16091" y="13186"/>
                    <a:pt x="16097" y="13192"/>
                    <a:pt x="16104" y="13192"/>
                  </a:cubicBezTo>
                  <a:cubicBezTo>
                    <a:pt x="16117" y="13219"/>
                    <a:pt x="16136" y="13251"/>
                    <a:pt x="16149" y="13303"/>
                  </a:cubicBezTo>
                  <a:cubicBezTo>
                    <a:pt x="16176" y="13375"/>
                    <a:pt x="16202" y="13414"/>
                    <a:pt x="16241" y="13427"/>
                  </a:cubicBezTo>
                  <a:cubicBezTo>
                    <a:pt x="16254" y="13432"/>
                    <a:pt x="16268" y="13434"/>
                    <a:pt x="16281" y="13434"/>
                  </a:cubicBezTo>
                  <a:cubicBezTo>
                    <a:pt x="16320" y="13434"/>
                    <a:pt x="16358" y="13415"/>
                    <a:pt x="16397" y="13381"/>
                  </a:cubicBezTo>
                  <a:cubicBezTo>
                    <a:pt x="16423" y="13362"/>
                    <a:pt x="16455" y="13323"/>
                    <a:pt x="16501" y="13258"/>
                  </a:cubicBezTo>
                  <a:cubicBezTo>
                    <a:pt x="16546" y="13212"/>
                    <a:pt x="16598" y="13179"/>
                    <a:pt x="16657" y="13166"/>
                  </a:cubicBezTo>
                  <a:cubicBezTo>
                    <a:pt x="16696" y="13153"/>
                    <a:pt x="16728" y="13140"/>
                    <a:pt x="16741" y="13127"/>
                  </a:cubicBezTo>
                  <a:cubicBezTo>
                    <a:pt x="16806" y="13088"/>
                    <a:pt x="16826" y="13004"/>
                    <a:pt x="16800" y="12867"/>
                  </a:cubicBezTo>
                  <a:cubicBezTo>
                    <a:pt x="16728" y="12451"/>
                    <a:pt x="16657" y="11996"/>
                    <a:pt x="16598" y="11495"/>
                  </a:cubicBezTo>
                  <a:cubicBezTo>
                    <a:pt x="16553" y="11118"/>
                    <a:pt x="16520" y="10832"/>
                    <a:pt x="16494" y="10637"/>
                  </a:cubicBezTo>
                  <a:cubicBezTo>
                    <a:pt x="16462" y="10402"/>
                    <a:pt x="16429" y="10188"/>
                    <a:pt x="16397" y="9999"/>
                  </a:cubicBezTo>
                  <a:lnTo>
                    <a:pt x="16397" y="9999"/>
                  </a:lnTo>
                  <a:cubicBezTo>
                    <a:pt x="16431" y="10017"/>
                    <a:pt x="16463" y="10025"/>
                    <a:pt x="16492" y="10025"/>
                  </a:cubicBezTo>
                  <a:cubicBezTo>
                    <a:pt x="16506" y="10025"/>
                    <a:pt x="16520" y="10023"/>
                    <a:pt x="16533" y="10019"/>
                  </a:cubicBezTo>
                  <a:lnTo>
                    <a:pt x="16559" y="10019"/>
                  </a:lnTo>
                  <a:cubicBezTo>
                    <a:pt x="16585" y="10019"/>
                    <a:pt x="16611" y="10012"/>
                    <a:pt x="16631" y="9993"/>
                  </a:cubicBezTo>
                  <a:cubicBezTo>
                    <a:pt x="16663" y="9967"/>
                    <a:pt x="16696" y="9921"/>
                    <a:pt x="16722" y="9856"/>
                  </a:cubicBezTo>
                  <a:cubicBezTo>
                    <a:pt x="16865" y="9525"/>
                    <a:pt x="16917" y="9238"/>
                    <a:pt x="16897" y="9004"/>
                  </a:cubicBezTo>
                  <a:cubicBezTo>
                    <a:pt x="16891" y="8913"/>
                    <a:pt x="16865" y="8777"/>
                    <a:pt x="16813" y="8608"/>
                  </a:cubicBezTo>
                  <a:cubicBezTo>
                    <a:pt x="16761" y="8419"/>
                    <a:pt x="16702" y="8243"/>
                    <a:pt x="16644" y="8074"/>
                  </a:cubicBezTo>
                  <a:cubicBezTo>
                    <a:pt x="16585" y="7899"/>
                    <a:pt x="16527" y="7769"/>
                    <a:pt x="16462" y="7684"/>
                  </a:cubicBezTo>
                  <a:cubicBezTo>
                    <a:pt x="16403" y="7612"/>
                    <a:pt x="16319" y="7534"/>
                    <a:pt x="16208" y="7456"/>
                  </a:cubicBezTo>
                  <a:cubicBezTo>
                    <a:pt x="15831" y="7157"/>
                    <a:pt x="15525" y="6943"/>
                    <a:pt x="15291" y="6819"/>
                  </a:cubicBezTo>
                  <a:cubicBezTo>
                    <a:pt x="14836" y="6572"/>
                    <a:pt x="14315" y="6429"/>
                    <a:pt x="13743" y="6390"/>
                  </a:cubicBezTo>
                  <a:cubicBezTo>
                    <a:pt x="13637" y="6383"/>
                    <a:pt x="13531" y="6380"/>
                    <a:pt x="13423" y="6380"/>
                  </a:cubicBezTo>
                  <a:cubicBezTo>
                    <a:pt x="13012" y="6380"/>
                    <a:pt x="12583" y="6429"/>
                    <a:pt x="12130" y="6526"/>
                  </a:cubicBezTo>
                  <a:cubicBezTo>
                    <a:pt x="12065" y="6539"/>
                    <a:pt x="12000" y="6552"/>
                    <a:pt x="11942" y="6572"/>
                  </a:cubicBezTo>
                  <a:lnTo>
                    <a:pt x="11942" y="6565"/>
                  </a:lnTo>
                  <a:cubicBezTo>
                    <a:pt x="11961" y="6552"/>
                    <a:pt x="11974" y="6533"/>
                    <a:pt x="11981" y="6507"/>
                  </a:cubicBezTo>
                  <a:cubicBezTo>
                    <a:pt x="11994" y="6468"/>
                    <a:pt x="11987" y="6403"/>
                    <a:pt x="11961" y="6312"/>
                  </a:cubicBezTo>
                  <a:cubicBezTo>
                    <a:pt x="11916" y="6143"/>
                    <a:pt x="11812" y="5531"/>
                    <a:pt x="11636" y="4471"/>
                  </a:cubicBezTo>
                  <a:cubicBezTo>
                    <a:pt x="11512" y="3723"/>
                    <a:pt x="11337" y="3138"/>
                    <a:pt x="11096" y="2715"/>
                  </a:cubicBezTo>
                  <a:cubicBezTo>
                    <a:pt x="10947" y="2442"/>
                    <a:pt x="10771" y="2241"/>
                    <a:pt x="10576" y="2104"/>
                  </a:cubicBezTo>
                  <a:cubicBezTo>
                    <a:pt x="10338" y="1948"/>
                    <a:pt x="10004" y="1869"/>
                    <a:pt x="9586" y="1869"/>
                  </a:cubicBezTo>
                  <a:cubicBezTo>
                    <a:pt x="9569" y="1869"/>
                    <a:pt x="9552" y="1870"/>
                    <a:pt x="9535" y="1870"/>
                  </a:cubicBezTo>
                  <a:lnTo>
                    <a:pt x="9399" y="1870"/>
                  </a:lnTo>
                  <a:cubicBezTo>
                    <a:pt x="9444" y="1727"/>
                    <a:pt x="9477" y="1597"/>
                    <a:pt x="9503" y="1493"/>
                  </a:cubicBezTo>
                  <a:cubicBezTo>
                    <a:pt x="9847" y="1532"/>
                    <a:pt x="10166" y="1636"/>
                    <a:pt x="10465" y="1792"/>
                  </a:cubicBezTo>
                  <a:cubicBezTo>
                    <a:pt x="10777" y="1954"/>
                    <a:pt x="11031" y="2163"/>
                    <a:pt x="11233" y="2423"/>
                  </a:cubicBezTo>
                  <a:cubicBezTo>
                    <a:pt x="11363" y="2585"/>
                    <a:pt x="11525" y="2858"/>
                    <a:pt x="11714" y="3236"/>
                  </a:cubicBezTo>
                  <a:cubicBezTo>
                    <a:pt x="11896" y="3613"/>
                    <a:pt x="12052" y="3886"/>
                    <a:pt x="12189" y="4049"/>
                  </a:cubicBezTo>
                  <a:cubicBezTo>
                    <a:pt x="12215" y="4081"/>
                    <a:pt x="12254" y="4133"/>
                    <a:pt x="12312" y="4205"/>
                  </a:cubicBezTo>
                  <a:cubicBezTo>
                    <a:pt x="12364" y="4263"/>
                    <a:pt x="12397" y="4315"/>
                    <a:pt x="12416" y="4367"/>
                  </a:cubicBezTo>
                  <a:cubicBezTo>
                    <a:pt x="12440" y="4433"/>
                    <a:pt x="12470" y="4466"/>
                    <a:pt x="12504" y="4466"/>
                  </a:cubicBezTo>
                  <a:cubicBezTo>
                    <a:pt x="12508" y="4466"/>
                    <a:pt x="12511" y="4465"/>
                    <a:pt x="12514" y="4465"/>
                  </a:cubicBezTo>
                  <a:cubicBezTo>
                    <a:pt x="12553" y="4452"/>
                    <a:pt x="12566" y="4406"/>
                    <a:pt x="12546" y="4328"/>
                  </a:cubicBezTo>
                  <a:cubicBezTo>
                    <a:pt x="12527" y="4237"/>
                    <a:pt x="12514" y="4107"/>
                    <a:pt x="12501" y="3951"/>
                  </a:cubicBezTo>
                  <a:cubicBezTo>
                    <a:pt x="12481" y="3762"/>
                    <a:pt x="12468" y="3632"/>
                    <a:pt x="12455" y="3567"/>
                  </a:cubicBezTo>
                  <a:cubicBezTo>
                    <a:pt x="12416" y="3294"/>
                    <a:pt x="12319" y="3034"/>
                    <a:pt x="12163" y="2793"/>
                  </a:cubicBezTo>
                  <a:lnTo>
                    <a:pt x="12163" y="2793"/>
                  </a:lnTo>
                  <a:lnTo>
                    <a:pt x="13275" y="3808"/>
                  </a:lnTo>
                  <a:cubicBezTo>
                    <a:pt x="13424" y="3951"/>
                    <a:pt x="13529" y="4062"/>
                    <a:pt x="13574" y="4140"/>
                  </a:cubicBezTo>
                  <a:cubicBezTo>
                    <a:pt x="13613" y="4192"/>
                    <a:pt x="13646" y="4211"/>
                    <a:pt x="13672" y="4211"/>
                  </a:cubicBezTo>
                  <a:cubicBezTo>
                    <a:pt x="13704" y="4205"/>
                    <a:pt x="13724" y="4166"/>
                    <a:pt x="13730" y="4101"/>
                  </a:cubicBezTo>
                  <a:cubicBezTo>
                    <a:pt x="13737" y="3814"/>
                    <a:pt x="13665" y="3457"/>
                    <a:pt x="13516" y="3014"/>
                  </a:cubicBezTo>
                  <a:cubicBezTo>
                    <a:pt x="13450" y="2819"/>
                    <a:pt x="13392" y="2657"/>
                    <a:pt x="13327" y="2533"/>
                  </a:cubicBezTo>
                  <a:cubicBezTo>
                    <a:pt x="13145" y="2143"/>
                    <a:pt x="12872" y="1798"/>
                    <a:pt x="12514" y="1512"/>
                  </a:cubicBezTo>
                  <a:cubicBezTo>
                    <a:pt x="12189" y="1239"/>
                    <a:pt x="11805" y="1031"/>
                    <a:pt x="11363" y="881"/>
                  </a:cubicBezTo>
                  <a:lnTo>
                    <a:pt x="12150" y="615"/>
                  </a:lnTo>
                  <a:cubicBezTo>
                    <a:pt x="12377" y="537"/>
                    <a:pt x="12553" y="478"/>
                    <a:pt x="12677" y="426"/>
                  </a:cubicBezTo>
                  <a:cubicBezTo>
                    <a:pt x="12774" y="374"/>
                    <a:pt x="12820" y="322"/>
                    <a:pt x="12820" y="263"/>
                  </a:cubicBezTo>
                  <a:cubicBezTo>
                    <a:pt x="12813" y="218"/>
                    <a:pt x="12781" y="179"/>
                    <a:pt x="12722" y="146"/>
                  </a:cubicBezTo>
                  <a:cubicBezTo>
                    <a:pt x="12618" y="81"/>
                    <a:pt x="12462" y="36"/>
                    <a:pt x="12254" y="16"/>
                  </a:cubicBezTo>
                  <a:cubicBezTo>
                    <a:pt x="12142" y="6"/>
                    <a:pt x="12030" y="1"/>
                    <a:pt x="119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25"/>
            <p:cNvSpPr/>
            <p:nvPr/>
          </p:nvSpPr>
          <p:spPr>
            <a:xfrm>
              <a:off x="-7401728" y="8107539"/>
              <a:ext cx="1180762" cy="3217522"/>
            </a:xfrm>
            <a:custGeom>
              <a:rect b="b" l="l" r="r" t="t"/>
              <a:pathLst>
                <a:path extrusionOk="0" h="42215" w="15492">
                  <a:moveTo>
                    <a:pt x="7271" y="910"/>
                  </a:moveTo>
                  <a:cubicBezTo>
                    <a:pt x="7226" y="910"/>
                    <a:pt x="7167" y="910"/>
                    <a:pt x="7083" y="924"/>
                  </a:cubicBezTo>
                  <a:cubicBezTo>
                    <a:pt x="7148" y="1327"/>
                    <a:pt x="7252" y="1769"/>
                    <a:pt x="7382" y="2257"/>
                  </a:cubicBezTo>
                  <a:cubicBezTo>
                    <a:pt x="7382" y="2263"/>
                    <a:pt x="7382" y="2270"/>
                    <a:pt x="7388" y="2276"/>
                  </a:cubicBezTo>
                  <a:cubicBezTo>
                    <a:pt x="7611" y="2179"/>
                    <a:pt x="7844" y="2137"/>
                    <a:pt x="8078" y="2137"/>
                  </a:cubicBezTo>
                  <a:cubicBezTo>
                    <a:pt x="8110" y="2137"/>
                    <a:pt x="8143" y="2138"/>
                    <a:pt x="8175" y="2140"/>
                  </a:cubicBezTo>
                  <a:cubicBezTo>
                    <a:pt x="8345" y="2153"/>
                    <a:pt x="8501" y="2185"/>
                    <a:pt x="8637" y="2237"/>
                  </a:cubicBezTo>
                  <a:cubicBezTo>
                    <a:pt x="8605" y="2146"/>
                    <a:pt x="8546" y="2010"/>
                    <a:pt x="8468" y="1834"/>
                  </a:cubicBezTo>
                  <a:cubicBezTo>
                    <a:pt x="8416" y="1730"/>
                    <a:pt x="8384" y="1658"/>
                    <a:pt x="8358" y="1626"/>
                  </a:cubicBezTo>
                  <a:cubicBezTo>
                    <a:pt x="8312" y="1574"/>
                    <a:pt x="8279" y="1528"/>
                    <a:pt x="8260" y="1502"/>
                  </a:cubicBezTo>
                  <a:lnTo>
                    <a:pt x="8162" y="1346"/>
                  </a:lnTo>
                  <a:cubicBezTo>
                    <a:pt x="8130" y="1301"/>
                    <a:pt x="8065" y="1242"/>
                    <a:pt x="7967" y="1171"/>
                  </a:cubicBezTo>
                  <a:cubicBezTo>
                    <a:pt x="7870" y="1099"/>
                    <a:pt x="7811" y="1060"/>
                    <a:pt x="7785" y="1047"/>
                  </a:cubicBezTo>
                  <a:cubicBezTo>
                    <a:pt x="7727" y="1021"/>
                    <a:pt x="7655" y="989"/>
                    <a:pt x="7558" y="956"/>
                  </a:cubicBezTo>
                  <a:cubicBezTo>
                    <a:pt x="7441" y="924"/>
                    <a:pt x="7343" y="910"/>
                    <a:pt x="7271" y="910"/>
                  </a:cubicBezTo>
                  <a:close/>
                  <a:moveTo>
                    <a:pt x="10822" y="0"/>
                  </a:moveTo>
                  <a:lnTo>
                    <a:pt x="10471" y="111"/>
                  </a:lnTo>
                  <a:cubicBezTo>
                    <a:pt x="10153" y="267"/>
                    <a:pt x="9905" y="403"/>
                    <a:pt x="9743" y="520"/>
                  </a:cubicBezTo>
                  <a:cubicBezTo>
                    <a:pt x="9489" y="715"/>
                    <a:pt x="9314" y="924"/>
                    <a:pt x="9216" y="1158"/>
                  </a:cubicBezTo>
                  <a:cubicBezTo>
                    <a:pt x="9170" y="1281"/>
                    <a:pt x="9138" y="1424"/>
                    <a:pt x="9125" y="1580"/>
                  </a:cubicBezTo>
                  <a:cubicBezTo>
                    <a:pt x="9112" y="1684"/>
                    <a:pt x="9105" y="1827"/>
                    <a:pt x="9105" y="2023"/>
                  </a:cubicBezTo>
                  <a:cubicBezTo>
                    <a:pt x="9105" y="2146"/>
                    <a:pt x="9112" y="2224"/>
                    <a:pt x="9118" y="2270"/>
                  </a:cubicBezTo>
                  <a:cubicBezTo>
                    <a:pt x="9125" y="2296"/>
                    <a:pt x="9131" y="2335"/>
                    <a:pt x="9138" y="2380"/>
                  </a:cubicBezTo>
                  <a:lnTo>
                    <a:pt x="9853" y="1945"/>
                  </a:lnTo>
                  <a:cubicBezTo>
                    <a:pt x="9977" y="1867"/>
                    <a:pt x="10081" y="1814"/>
                    <a:pt x="10146" y="1782"/>
                  </a:cubicBezTo>
                  <a:cubicBezTo>
                    <a:pt x="10361" y="1678"/>
                    <a:pt x="10673" y="1613"/>
                    <a:pt x="11076" y="1587"/>
                  </a:cubicBezTo>
                  <a:lnTo>
                    <a:pt x="11102" y="1587"/>
                  </a:lnTo>
                  <a:cubicBezTo>
                    <a:pt x="11102" y="1580"/>
                    <a:pt x="11096" y="1580"/>
                    <a:pt x="11096" y="1574"/>
                  </a:cubicBezTo>
                  <a:cubicBezTo>
                    <a:pt x="11037" y="1359"/>
                    <a:pt x="10946" y="832"/>
                    <a:pt x="10822" y="0"/>
                  </a:cubicBezTo>
                  <a:close/>
                  <a:moveTo>
                    <a:pt x="7401" y="3724"/>
                  </a:moveTo>
                  <a:cubicBezTo>
                    <a:pt x="7401" y="3724"/>
                    <a:pt x="7401" y="3724"/>
                    <a:pt x="7401" y="3727"/>
                  </a:cubicBezTo>
                  <a:lnTo>
                    <a:pt x="7408" y="3740"/>
                  </a:lnTo>
                  <a:lnTo>
                    <a:pt x="7414" y="3740"/>
                  </a:lnTo>
                  <a:lnTo>
                    <a:pt x="7421" y="3746"/>
                  </a:lnTo>
                  <a:lnTo>
                    <a:pt x="7414" y="3753"/>
                  </a:lnTo>
                  <a:lnTo>
                    <a:pt x="7408" y="3746"/>
                  </a:lnTo>
                  <a:lnTo>
                    <a:pt x="7401" y="3746"/>
                  </a:lnTo>
                  <a:lnTo>
                    <a:pt x="7395" y="3733"/>
                  </a:lnTo>
                  <a:lnTo>
                    <a:pt x="7395" y="3727"/>
                  </a:lnTo>
                  <a:cubicBezTo>
                    <a:pt x="7399" y="3727"/>
                    <a:pt x="7401" y="3724"/>
                    <a:pt x="7401" y="3724"/>
                  </a:cubicBezTo>
                  <a:close/>
                  <a:moveTo>
                    <a:pt x="7902" y="3447"/>
                  </a:moveTo>
                  <a:cubicBezTo>
                    <a:pt x="7902" y="3447"/>
                    <a:pt x="7902" y="3447"/>
                    <a:pt x="7909" y="3453"/>
                  </a:cubicBezTo>
                  <a:lnTo>
                    <a:pt x="7954" y="3505"/>
                  </a:lnTo>
                  <a:cubicBezTo>
                    <a:pt x="7967" y="3518"/>
                    <a:pt x="7987" y="3544"/>
                    <a:pt x="8013" y="3596"/>
                  </a:cubicBezTo>
                  <a:lnTo>
                    <a:pt x="8091" y="3746"/>
                  </a:lnTo>
                  <a:cubicBezTo>
                    <a:pt x="8097" y="3746"/>
                    <a:pt x="8097" y="3753"/>
                    <a:pt x="8097" y="3753"/>
                  </a:cubicBezTo>
                  <a:cubicBezTo>
                    <a:pt x="8156" y="3746"/>
                    <a:pt x="8221" y="3740"/>
                    <a:pt x="8286" y="3733"/>
                  </a:cubicBezTo>
                  <a:cubicBezTo>
                    <a:pt x="8325" y="3733"/>
                    <a:pt x="8358" y="3740"/>
                    <a:pt x="8377" y="3746"/>
                  </a:cubicBezTo>
                  <a:cubicBezTo>
                    <a:pt x="8377" y="3727"/>
                    <a:pt x="8384" y="3707"/>
                    <a:pt x="8390" y="3688"/>
                  </a:cubicBezTo>
                  <a:cubicBezTo>
                    <a:pt x="8390" y="3668"/>
                    <a:pt x="8397" y="3648"/>
                    <a:pt x="8403" y="3635"/>
                  </a:cubicBezTo>
                  <a:cubicBezTo>
                    <a:pt x="8377" y="3629"/>
                    <a:pt x="8351" y="3622"/>
                    <a:pt x="8318" y="3622"/>
                  </a:cubicBezTo>
                  <a:cubicBezTo>
                    <a:pt x="8240" y="3616"/>
                    <a:pt x="8182" y="3609"/>
                    <a:pt x="8149" y="3590"/>
                  </a:cubicBezTo>
                  <a:cubicBezTo>
                    <a:pt x="8084" y="3570"/>
                    <a:pt x="8032" y="3525"/>
                    <a:pt x="8000" y="3453"/>
                  </a:cubicBezTo>
                  <a:cubicBezTo>
                    <a:pt x="7980" y="3453"/>
                    <a:pt x="7948" y="3453"/>
                    <a:pt x="7902" y="3447"/>
                  </a:cubicBezTo>
                  <a:close/>
                  <a:moveTo>
                    <a:pt x="8501" y="4988"/>
                  </a:moveTo>
                  <a:cubicBezTo>
                    <a:pt x="8520" y="4988"/>
                    <a:pt x="8553" y="4995"/>
                    <a:pt x="8598" y="4995"/>
                  </a:cubicBezTo>
                  <a:cubicBezTo>
                    <a:pt x="8618" y="5001"/>
                    <a:pt x="8631" y="5008"/>
                    <a:pt x="8637" y="5014"/>
                  </a:cubicBezTo>
                  <a:cubicBezTo>
                    <a:pt x="8644" y="5034"/>
                    <a:pt x="8644" y="5053"/>
                    <a:pt x="8631" y="5060"/>
                  </a:cubicBezTo>
                  <a:cubicBezTo>
                    <a:pt x="8627" y="5066"/>
                    <a:pt x="8623" y="5070"/>
                    <a:pt x="8617" y="5070"/>
                  </a:cubicBezTo>
                  <a:cubicBezTo>
                    <a:pt x="8611" y="5070"/>
                    <a:pt x="8605" y="5066"/>
                    <a:pt x="8598" y="5060"/>
                  </a:cubicBezTo>
                  <a:lnTo>
                    <a:pt x="8585" y="5047"/>
                  </a:lnTo>
                  <a:lnTo>
                    <a:pt x="8566" y="5040"/>
                  </a:lnTo>
                  <a:lnTo>
                    <a:pt x="8488" y="5040"/>
                  </a:lnTo>
                  <a:lnTo>
                    <a:pt x="8481" y="5034"/>
                  </a:lnTo>
                  <a:cubicBezTo>
                    <a:pt x="8475" y="5034"/>
                    <a:pt x="8468" y="5021"/>
                    <a:pt x="8468" y="5014"/>
                  </a:cubicBezTo>
                  <a:cubicBezTo>
                    <a:pt x="8475" y="5001"/>
                    <a:pt x="8481" y="4995"/>
                    <a:pt x="8494" y="4995"/>
                  </a:cubicBezTo>
                  <a:lnTo>
                    <a:pt x="8501" y="4988"/>
                  </a:lnTo>
                  <a:close/>
                  <a:moveTo>
                    <a:pt x="7336" y="3460"/>
                  </a:moveTo>
                  <a:lnTo>
                    <a:pt x="7265" y="3466"/>
                  </a:lnTo>
                  <a:cubicBezTo>
                    <a:pt x="7245" y="3473"/>
                    <a:pt x="7226" y="3486"/>
                    <a:pt x="7213" y="3492"/>
                  </a:cubicBezTo>
                  <a:cubicBezTo>
                    <a:pt x="7245" y="3512"/>
                    <a:pt x="7265" y="3525"/>
                    <a:pt x="7278" y="3531"/>
                  </a:cubicBezTo>
                  <a:cubicBezTo>
                    <a:pt x="7297" y="3538"/>
                    <a:pt x="7310" y="3551"/>
                    <a:pt x="7330" y="3564"/>
                  </a:cubicBezTo>
                  <a:cubicBezTo>
                    <a:pt x="7336" y="3570"/>
                    <a:pt x="7349" y="3583"/>
                    <a:pt x="7356" y="3609"/>
                  </a:cubicBezTo>
                  <a:lnTo>
                    <a:pt x="7362" y="3635"/>
                  </a:lnTo>
                  <a:cubicBezTo>
                    <a:pt x="7356" y="3639"/>
                    <a:pt x="7351" y="3640"/>
                    <a:pt x="7347" y="3640"/>
                  </a:cubicBezTo>
                  <a:cubicBezTo>
                    <a:pt x="7343" y="3640"/>
                    <a:pt x="7340" y="3639"/>
                    <a:pt x="7336" y="3635"/>
                  </a:cubicBezTo>
                  <a:cubicBezTo>
                    <a:pt x="7297" y="3596"/>
                    <a:pt x="7252" y="3564"/>
                    <a:pt x="7200" y="3544"/>
                  </a:cubicBezTo>
                  <a:cubicBezTo>
                    <a:pt x="7180" y="3538"/>
                    <a:pt x="7174" y="3531"/>
                    <a:pt x="7167" y="3525"/>
                  </a:cubicBezTo>
                  <a:cubicBezTo>
                    <a:pt x="6953" y="3655"/>
                    <a:pt x="6738" y="3818"/>
                    <a:pt x="6523" y="4006"/>
                  </a:cubicBezTo>
                  <a:cubicBezTo>
                    <a:pt x="6406" y="4110"/>
                    <a:pt x="6263" y="4247"/>
                    <a:pt x="6101" y="4416"/>
                  </a:cubicBezTo>
                  <a:cubicBezTo>
                    <a:pt x="6101" y="4416"/>
                    <a:pt x="6101" y="4422"/>
                    <a:pt x="6101" y="4435"/>
                  </a:cubicBezTo>
                  <a:cubicBezTo>
                    <a:pt x="6094" y="4455"/>
                    <a:pt x="6088" y="4507"/>
                    <a:pt x="6088" y="4578"/>
                  </a:cubicBezTo>
                  <a:lnTo>
                    <a:pt x="6101" y="4761"/>
                  </a:lnTo>
                  <a:cubicBezTo>
                    <a:pt x="6101" y="4780"/>
                    <a:pt x="6101" y="4793"/>
                    <a:pt x="6107" y="4806"/>
                  </a:cubicBezTo>
                  <a:lnTo>
                    <a:pt x="6159" y="4904"/>
                  </a:lnTo>
                  <a:cubicBezTo>
                    <a:pt x="6185" y="4956"/>
                    <a:pt x="6211" y="5008"/>
                    <a:pt x="6224" y="5060"/>
                  </a:cubicBezTo>
                  <a:cubicBezTo>
                    <a:pt x="6244" y="5099"/>
                    <a:pt x="6257" y="5118"/>
                    <a:pt x="6257" y="5125"/>
                  </a:cubicBezTo>
                  <a:lnTo>
                    <a:pt x="6393" y="5268"/>
                  </a:lnTo>
                  <a:cubicBezTo>
                    <a:pt x="6413" y="5287"/>
                    <a:pt x="6426" y="5307"/>
                    <a:pt x="6432" y="5326"/>
                  </a:cubicBezTo>
                  <a:cubicBezTo>
                    <a:pt x="6445" y="5326"/>
                    <a:pt x="6465" y="5326"/>
                    <a:pt x="6478" y="5333"/>
                  </a:cubicBezTo>
                  <a:cubicBezTo>
                    <a:pt x="6504" y="5339"/>
                    <a:pt x="6543" y="5359"/>
                    <a:pt x="6589" y="5398"/>
                  </a:cubicBezTo>
                  <a:cubicBezTo>
                    <a:pt x="6595" y="5404"/>
                    <a:pt x="6608" y="5411"/>
                    <a:pt x="6628" y="5417"/>
                  </a:cubicBezTo>
                  <a:cubicBezTo>
                    <a:pt x="6628" y="5294"/>
                    <a:pt x="6647" y="5170"/>
                    <a:pt x="6686" y="5034"/>
                  </a:cubicBezTo>
                  <a:cubicBezTo>
                    <a:pt x="6732" y="4891"/>
                    <a:pt x="6803" y="4722"/>
                    <a:pt x="6914" y="4533"/>
                  </a:cubicBezTo>
                  <a:cubicBezTo>
                    <a:pt x="6998" y="4377"/>
                    <a:pt x="7076" y="4266"/>
                    <a:pt x="7148" y="4188"/>
                  </a:cubicBezTo>
                  <a:cubicBezTo>
                    <a:pt x="7232" y="4097"/>
                    <a:pt x="7336" y="4013"/>
                    <a:pt x="7460" y="3948"/>
                  </a:cubicBezTo>
                  <a:cubicBezTo>
                    <a:pt x="7447" y="3909"/>
                    <a:pt x="7427" y="3857"/>
                    <a:pt x="7401" y="3792"/>
                  </a:cubicBezTo>
                  <a:cubicBezTo>
                    <a:pt x="7401" y="3779"/>
                    <a:pt x="7401" y="3766"/>
                    <a:pt x="7401" y="3766"/>
                  </a:cubicBezTo>
                  <a:cubicBezTo>
                    <a:pt x="7405" y="3758"/>
                    <a:pt x="7411" y="3755"/>
                    <a:pt x="7417" y="3755"/>
                  </a:cubicBezTo>
                  <a:cubicBezTo>
                    <a:pt x="7421" y="3755"/>
                    <a:pt x="7425" y="3756"/>
                    <a:pt x="7427" y="3759"/>
                  </a:cubicBezTo>
                  <a:cubicBezTo>
                    <a:pt x="7441" y="3766"/>
                    <a:pt x="7441" y="3772"/>
                    <a:pt x="7447" y="3779"/>
                  </a:cubicBezTo>
                  <a:cubicBezTo>
                    <a:pt x="7454" y="3798"/>
                    <a:pt x="7467" y="3824"/>
                    <a:pt x="7486" y="3870"/>
                  </a:cubicBezTo>
                  <a:lnTo>
                    <a:pt x="7499" y="3928"/>
                  </a:lnTo>
                  <a:cubicBezTo>
                    <a:pt x="7558" y="3896"/>
                    <a:pt x="7616" y="3870"/>
                    <a:pt x="7681" y="3850"/>
                  </a:cubicBezTo>
                  <a:cubicBezTo>
                    <a:pt x="7675" y="3837"/>
                    <a:pt x="7668" y="3824"/>
                    <a:pt x="7662" y="3805"/>
                  </a:cubicBezTo>
                  <a:cubicBezTo>
                    <a:pt x="7642" y="3759"/>
                    <a:pt x="7636" y="3733"/>
                    <a:pt x="7629" y="3720"/>
                  </a:cubicBezTo>
                  <a:cubicBezTo>
                    <a:pt x="7616" y="3688"/>
                    <a:pt x="7584" y="3655"/>
                    <a:pt x="7538" y="3622"/>
                  </a:cubicBezTo>
                  <a:lnTo>
                    <a:pt x="7382" y="3492"/>
                  </a:lnTo>
                  <a:cubicBezTo>
                    <a:pt x="7369" y="3479"/>
                    <a:pt x="7356" y="3473"/>
                    <a:pt x="7336" y="3460"/>
                  </a:cubicBezTo>
                  <a:close/>
                  <a:moveTo>
                    <a:pt x="5815" y="4878"/>
                  </a:moveTo>
                  <a:cubicBezTo>
                    <a:pt x="5704" y="5079"/>
                    <a:pt x="5619" y="5287"/>
                    <a:pt x="5561" y="5502"/>
                  </a:cubicBezTo>
                  <a:lnTo>
                    <a:pt x="6075" y="5443"/>
                  </a:lnTo>
                  <a:lnTo>
                    <a:pt x="6062" y="5437"/>
                  </a:lnTo>
                  <a:cubicBezTo>
                    <a:pt x="5997" y="5378"/>
                    <a:pt x="5958" y="5333"/>
                    <a:pt x="5938" y="5287"/>
                  </a:cubicBezTo>
                  <a:lnTo>
                    <a:pt x="5815" y="4891"/>
                  </a:lnTo>
                  <a:lnTo>
                    <a:pt x="5815" y="4878"/>
                  </a:lnTo>
                  <a:close/>
                  <a:moveTo>
                    <a:pt x="9710" y="4969"/>
                  </a:moveTo>
                  <a:lnTo>
                    <a:pt x="9710" y="4969"/>
                  </a:lnTo>
                  <a:cubicBezTo>
                    <a:pt x="9600" y="4995"/>
                    <a:pt x="9502" y="5027"/>
                    <a:pt x="9411" y="5066"/>
                  </a:cubicBezTo>
                  <a:cubicBezTo>
                    <a:pt x="9320" y="5105"/>
                    <a:pt x="9255" y="5144"/>
                    <a:pt x="9209" y="5190"/>
                  </a:cubicBezTo>
                  <a:cubicBezTo>
                    <a:pt x="9203" y="5196"/>
                    <a:pt x="9196" y="5209"/>
                    <a:pt x="9196" y="5209"/>
                  </a:cubicBezTo>
                  <a:cubicBezTo>
                    <a:pt x="9190" y="5222"/>
                    <a:pt x="9196" y="5229"/>
                    <a:pt x="9196" y="5242"/>
                  </a:cubicBezTo>
                  <a:cubicBezTo>
                    <a:pt x="9209" y="5274"/>
                    <a:pt x="9203" y="5313"/>
                    <a:pt x="9190" y="5365"/>
                  </a:cubicBezTo>
                  <a:cubicBezTo>
                    <a:pt x="9170" y="5430"/>
                    <a:pt x="9164" y="5469"/>
                    <a:pt x="9164" y="5489"/>
                  </a:cubicBezTo>
                  <a:lnTo>
                    <a:pt x="9164" y="5587"/>
                  </a:lnTo>
                  <a:lnTo>
                    <a:pt x="9151" y="5626"/>
                  </a:lnTo>
                  <a:cubicBezTo>
                    <a:pt x="9144" y="5645"/>
                    <a:pt x="9144" y="5671"/>
                    <a:pt x="9144" y="5704"/>
                  </a:cubicBezTo>
                  <a:lnTo>
                    <a:pt x="9125" y="5873"/>
                  </a:lnTo>
                  <a:cubicBezTo>
                    <a:pt x="9118" y="5925"/>
                    <a:pt x="9125" y="5970"/>
                    <a:pt x="9138" y="6016"/>
                  </a:cubicBezTo>
                  <a:cubicBezTo>
                    <a:pt x="9151" y="6061"/>
                    <a:pt x="9164" y="6100"/>
                    <a:pt x="9190" y="6120"/>
                  </a:cubicBezTo>
                  <a:cubicBezTo>
                    <a:pt x="9203" y="6100"/>
                    <a:pt x="9209" y="6074"/>
                    <a:pt x="9216" y="6042"/>
                  </a:cubicBezTo>
                  <a:cubicBezTo>
                    <a:pt x="9222" y="5970"/>
                    <a:pt x="9216" y="5905"/>
                    <a:pt x="9190" y="5827"/>
                  </a:cubicBezTo>
                  <a:cubicBezTo>
                    <a:pt x="9183" y="5808"/>
                    <a:pt x="9177" y="5788"/>
                    <a:pt x="9177" y="5775"/>
                  </a:cubicBezTo>
                  <a:cubicBezTo>
                    <a:pt x="9177" y="5749"/>
                    <a:pt x="9190" y="5730"/>
                    <a:pt x="9209" y="5730"/>
                  </a:cubicBezTo>
                  <a:cubicBezTo>
                    <a:pt x="9213" y="5729"/>
                    <a:pt x="9216" y="5728"/>
                    <a:pt x="9219" y="5728"/>
                  </a:cubicBezTo>
                  <a:cubicBezTo>
                    <a:pt x="9240" y="5728"/>
                    <a:pt x="9257" y="5748"/>
                    <a:pt x="9268" y="5782"/>
                  </a:cubicBezTo>
                  <a:cubicBezTo>
                    <a:pt x="9333" y="5925"/>
                    <a:pt x="9444" y="6009"/>
                    <a:pt x="9587" y="6048"/>
                  </a:cubicBezTo>
                  <a:lnTo>
                    <a:pt x="9574" y="5970"/>
                  </a:lnTo>
                  <a:cubicBezTo>
                    <a:pt x="9561" y="5931"/>
                    <a:pt x="9554" y="5905"/>
                    <a:pt x="9541" y="5892"/>
                  </a:cubicBezTo>
                  <a:lnTo>
                    <a:pt x="9483" y="5827"/>
                  </a:lnTo>
                  <a:lnTo>
                    <a:pt x="9392" y="5678"/>
                  </a:lnTo>
                  <a:cubicBezTo>
                    <a:pt x="9372" y="5678"/>
                    <a:pt x="9353" y="5671"/>
                    <a:pt x="9333" y="5658"/>
                  </a:cubicBezTo>
                  <a:cubicBezTo>
                    <a:pt x="9320" y="5639"/>
                    <a:pt x="9320" y="5619"/>
                    <a:pt x="9333" y="5600"/>
                  </a:cubicBezTo>
                  <a:cubicBezTo>
                    <a:pt x="9343" y="5585"/>
                    <a:pt x="9356" y="5578"/>
                    <a:pt x="9373" y="5578"/>
                  </a:cubicBezTo>
                  <a:cubicBezTo>
                    <a:pt x="9379" y="5578"/>
                    <a:pt x="9385" y="5578"/>
                    <a:pt x="9392" y="5580"/>
                  </a:cubicBezTo>
                  <a:cubicBezTo>
                    <a:pt x="9398" y="5580"/>
                    <a:pt x="9418" y="5593"/>
                    <a:pt x="9450" y="5606"/>
                  </a:cubicBezTo>
                  <a:cubicBezTo>
                    <a:pt x="9509" y="5632"/>
                    <a:pt x="9606" y="5645"/>
                    <a:pt x="9736" y="5652"/>
                  </a:cubicBezTo>
                  <a:cubicBezTo>
                    <a:pt x="9860" y="5658"/>
                    <a:pt x="9957" y="5671"/>
                    <a:pt x="10016" y="5684"/>
                  </a:cubicBezTo>
                  <a:cubicBezTo>
                    <a:pt x="10022" y="5684"/>
                    <a:pt x="10022" y="5671"/>
                    <a:pt x="10016" y="5658"/>
                  </a:cubicBezTo>
                  <a:cubicBezTo>
                    <a:pt x="9990" y="5626"/>
                    <a:pt x="9970" y="5600"/>
                    <a:pt x="9957" y="5580"/>
                  </a:cubicBezTo>
                  <a:cubicBezTo>
                    <a:pt x="9912" y="5535"/>
                    <a:pt x="9860" y="5489"/>
                    <a:pt x="9795" y="5450"/>
                  </a:cubicBezTo>
                  <a:cubicBezTo>
                    <a:pt x="9762" y="5424"/>
                    <a:pt x="9730" y="5404"/>
                    <a:pt x="9691" y="5391"/>
                  </a:cubicBezTo>
                  <a:cubicBezTo>
                    <a:pt x="9645" y="5372"/>
                    <a:pt x="9587" y="5365"/>
                    <a:pt x="9522" y="5365"/>
                  </a:cubicBezTo>
                  <a:lnTo>
                    <a:pt x="9346" y="5365"/>
                  </a:lnTo>
                  <a:cubicBezTo>
                    <a:pt x="9327" y="5365"/>
                    <a:pt x="9314" y="5365"/>
                    <a:pt x="9307" y="5352"/>
                  </a:cubicBezTo>
                  <a:cubicBezTo>
                    <a:pt x="9294" y="5346"/>
                    <a:pt x="9294" y="5326"/>
                    <a:pt x="9307" y="5307"/>
                  </a:cubicBezTo>
                  <a:cubicBezTo>
                    <a:pt x="9314" y="5300"/>
                    <a:pt x="9327" y="5287"/>
                    <a:pt x="9353" y="5281"/>
                  </a:cubicBezTo>
                  <a:cubicBezTo>
                    <a:pt x="9398" y="5255"/>
                    <a:pt x="9463" y="5203"/>
                    <a:pt x="9535" y="5131"/>
                  </a:cubicBezTo>
                  <a:cubicBezTo>
                    <a:pt x="9606" y="5047"/>
                    <a:pt x="9671" y="4995"/>
                    <a:pt x="9710" y="4969"/>
                  </a:cubicBezTo>
                  <a:close/>
                  <a:moveTo>
                    <a:pt x="8618" y="4461"/>
                  </a:moveTo>
                  <a:lnTo>
                    <a:pt x="8429" y="4624"/>
                  </a:lnTo>
                  <a:lnTo>
                    <a:pt x="8364" y="4709"/>
                  </a:lnTo>
                  <a:lnTo>
                    <a:pt x="8279" y="4852"/>
                  </a:lnTo>
                  <a:lnTo>
                    <a:pt x="8247" y="4845"/>
                  </a:lnTo>
                  <a:cubicBezTo>
                    <a:pt x="8240" y="4848"/>
                    <a:pt x="8236" y="4850"/>
                    <a:pt x="8231" y="4850"/>
                  </a:cubicBezTo>
                  <a:cubicBezTo>
                    <a:pt x="8226" y="4850"/>
                    <a:pt x="8221" y="4848"/>
                    <a:pt x="8214" y="4845"/>
                  </a:cubicBezTo>
                  <a:lnTo>
                    <a:pt x="7642" y="4689"/>
                  </a:lnTo>
                  <a:cubicBezTo>
                    <a:pt x="7606" y="4678"/>
                    <a:pt x="7576" y="4673"/>
                    <a:pt x="7552" y="4673"/>
                  </a:cubicBezTo>
                  <a:cubicBezTo>
                    <a:pt x="7533" y="4673"/>
                    <a:pt x="7517" y="4677"/>
                    <a:pt x="7506" y="4683"/>
                  </a:cubicBezTo>
                  <a:cubicBezTo>
                    <a:pt x="7486" y="4689"/>
                    <a:pt x="7460" y="4709"/>
                    <a:pt x="7441" y="4735"/>
                  </a:cubicBezTo>
                  <a:cubicBezTo>
                    <a:pt x="7382" y="4800"/>
                    <a:pt x="7349" y="4878"/>
                    <a:pt x="7330" y="4969"/>
                  </a:cubicBezTo>
                  <a:lnTo>
                    <a:pt x="7519" y="4852"/>
                  </a:lnTo>
                  <a:cubicBezTo>
                    <a:pt x="7540" y="4839"/>
                    <a:pt x="7558" y="4832"/>
                    <a:pt x="7573" y="4832"/>
                  </a:cubicBezTo>
                  <a:cubicBezTo>
                    <a:pt x="7582" y="4832"/>
                    <a:pt x="7590" y="4834"/>
                    <a:pt x="7597" y="4839"/>
                  </a:cubicBezTo>
                  <a:cubicBezTo>
                    <a:pt x="7603" y="4845"/>
                    <a:pt x="7610" y="4871"/>
                    <a:pt x="7616" y="4910"/>
                  </a:cubicBezTo>
                  <a:cubicBezTo>
                    <a:pt x="7616" y="4956"/>
                    <a:pt x="7636" y="4995"/>
                    <a:pt x="7668" y="5034"/>
                  </a:cubicBezTo>
                  <a:lnTo>
                    <a:pt x="7779" y="4930"/>
                  </a:lnTo>
                  <a:cubicBezTo>
                    <a:pt x="7792" y="4910"/>
                    <a:pt x="7805" y="4904"/>
                    <a:pt x="7818" y="4904"/>
                  </a:cubicBezTo>
                  <a:cubicBezTo>
                    <a:pt x="7821" y="4903"/>
                    <a:pt x="7824" y="4903"/>
                    <a:pt x="7827" y="4903"/>
                  </a:cubicBezTo>
                  <a:cubicBezTo>
                    <a:pt x="7856" y="4903"/>
                    <a:pt x="7879" y="4928"/>
                    <a:pt x="7902" y="4969"/>
                  </a:cubicBezTo>
                  <a:cubicBezTo>
                    <a:pt x="7935" y="5027"/>
                    <a:pt x="7980" y="5073"/>
                    <a:pt x="8032" y="5112"/>
                  </a:cubicBezTo>
                  <a:cubicBezTo>
                    <a:pt x="8052" y="5125"/>
                    <a:pt x="8071" y="5125"/>
                    <a:pt x="8091" y="5125"/>
                  </a:cubicBezTo>
                  <a:cubicBezTo>
                    <a:pt x="8104" y="5118"/>
                    <a:pt x="8117" y="5105"/>
                    <a:pt x="8136" y="5073"/>
                  </a:cubicBezTo>
                  <a:cubicBezTo>
                    <a:pt x="8149" y="5040"/>
                    <a:pt x="8162" y="5021"/>
                    <a:pt x="8175" y="5014"/>
                  </a:cubicBezTo>
                  <a:cubicBezTo>
                    <a:pt x="8184" y="5011"/>
                    <a:pt x="8192" y="5009"/>
                    <a:pt x="8200" y="5009"/>
                  </a:cubicBezTo>
                  <a:cubicBezTo>
                    <a:pt x="8225" y="5009"/>
                    <a:pt x="8250" y="5024"/>
                    <a:pt x="8279" y="5053"/>
                  </a:cubicBezTo>
                  <a:lnTo>
                    <a:pt x="8358" y="5131"/>
                  </a:lnTo>
                  <a:cubicBezTo>
                    <a:pt x="8429" y="5196"/>
                    <a:pt x="8481" y="5248"/>
                    <a:pt x="8501" y="5287"/>
                  </a:cubicBezTo>
                  <a:cubicBezTo>
                    <a:pt x="8546" y="5365"/>
                    <a:pt x="8572" y="5489"/>
                    <a:pt x="8585" y="5665"/>
                  </a:cubicBezTo>
                  <a:cubicBezTo>
                    <a:pt x="8585" y="5847"/>
                    <a:pt x="8572" y="5977"/>
                    <a:pt x="8533" y="6055"/>
                  </a:cubicBezTo>
                  <a:cubicBezTo>
                    <a:pt x="8514" y="6074"/>
                    <a:pt x="8501" y="6087"/>
                    <a:pt x="8501" y="6087"/>
                  </a:cubicBezTo>
                  <a:cubicBezTo>
                    <a:pt x="8492" y="6092"/>
                    <a:pt x="8484" y="6095"/>
                    <a:pt x="8475" y="6095"/>
                  </a:cubicBezTo>
                  <a:cubicBezTo>
                    <a:pt x="8449" y="6095"/>
                    <a:pt x="8421" y="6074"/>
                    <a:pt x="8397" y="6035"/>
                  </a:cubicBezTo>
                  <a:cubicBezTo>
                    <a:pt x="8325" y="5931"/>
                    <a:pt x="8247" y="5834"/>
                    <a:pt x="8156" y="5736"/>
                  </a:cubicBezTo>
                  <a:lnTo>
                    <a:pt x="8032" y="5990"/>
                  </a:lnTo>
                  <a:cubicBezTo>
                    <a:pt x="8027" y="5992"/>
                    <a:pt x="8021" y="5993"/>
                    <a:pt x="8016" y="5993"/>
                  </a:cubicBezTo>
                  <a:cubicBezTo>
                    <a:pt x="7984" y="5993"/>
                    <a:pt x="7956" y="5961"/>
                    <a:pt x="7928" y="5905"/>
                  </a:cubicBezTo>
                  <a:lnTo>
                    <a:pt x="7837" y="5697"/>
                  </a:lnTo>
                  <a:cubicBezTo>
                    <a:pt x="7818" y="5658"/>
                    <a:pt x="7798" y="5639"/>
                    <a:pt x="7785" y="5632"/>
                  </a:cubicBezTo>
                  <a:cubicBezTo>
                    <a:pt x="7759" y="5697"/>
                    <a:pt x="7727" y="5762"/>
                    <a:pt x="7688" y="5827"/>
                  </a:cubicBezTo>
                  <a:cubicBezTo>
                    <a:pt x="7682" y="5828"/>
                    <a:pt x="7677" y="5829"/>
                    <a:pt x="7672" y="5829"/>
                  </a:cubicBezTo>
                  <a:cubicBezTo>
                    <a:pt x="7649" y="5829"/>
                    <a:pt x="7633" y="5815"/>
                    <a:pt x="7623" y="5788"/>
                  </a:cubicBezTo>
                  <a:cubicBezTo>
                    <a:pt x="7616" y="5749"/>
                    <a:pt x="7610" y="5717"/>
                    <a:pt x="7610" y="5697"/>
                  </a:cubicBezTo>
                  <a:cubicBezTo>
                    <a:pt x="7603" y="5652"/>
                    <a:pt x="7577" y="5619"/>
                    <a:pt x="7538" y="5600"/>
                  </a:cubicBezTo>
                  <a:cubicBezTo>
                    <a:pt x="7538" y="5613"/>
                    <a:pt x="7532" y="5626"/>
                    <a:pt x="7512" y="5645"/>
                  </a:cubicBezTo>
                  <a:cubicBezTo>
                    <a:pt x="7493" y="5665"/>
                    <a:pt x="7480" y="5684"/>
                    <a:pt x="7473" y="5691"/>
                  </a:cubicBezTo>
                  <a:cubicBezTo>
                    <a:pt x="7473" y="5704"/>
                    <a:pt x="7480" y="5723"/>
                    <a:pt x="7499" y="5749"/>
                  </a:cubicBezTo>
                  <a:cubicBezTo>
                    <a:pt x="7551" y="5827"/>
                    <a:pt x="7629" y="5899"/>
                    <a:pt x="7720" y="5951"/>
                  </a:cubicBezTo>
                  <a:cubicBezTo>
                    <a:pt x="7772" y="5983"/>
                    <a:pt x="7857" y="6022"/>
                    <a:pt x="7980" y="6068"/>
                  </a:cubicBezTo>
                  <a:lnTo>
                    <a:pt x="8260" y="6178"/>
                  </a:lnTo>
                  <a:cubicBezTo>
                    <a:pt x="8384" y="6224"/>
                    <a:pt x="8481" y="6243"/>
                    <a:pt x="8546" y="6250"/>
                  </a:cubicBezTo>
                  <a:cubicBezTo>
                    <a:pt x="8592" y="6250"/>
                    <a:pt x="8637" y="6243"/>
                    <a:pt x="8670" y="6217"/>
                  </a:cubicBezTo>
                  <a:cubicBezTo>
                    <a:pt x="8689" y="6211"/>
                    <a:pt x="8715" y="6178"/>
                    <a:pt x="8741" y="6133"/>
                  </a:cubicBezTo>
                  <a:cubicBezTo>
                    <a:pt x="8871" y="5925"/>
                    <a:pt x="8936" y="5684"/>
                    <a:pt x="8930" y="5424"/>
                  </a:cubicBezTo>
                  <a:cubicBezTo>
                    <a:pt x="8923" y="5333"/>
                    <a:pt x="8910" y="5261"/>
                    <a:pt x="8884" y="5216"/>
                  </a:cubicBezTo>
                  <a:cubicBezTo>
                    <a:pt x="8865" y="5170"/>
                    <a:pt x="8858" y="5138"/>
                    <a:pt x="8871" y="5125"/>
                  </a:cubicBezTo>
                  <a:cubicBezTo>
                    <a:pt x="8878" y="5112"/>
                    <a:pt x="8891" y="5105"/>
                    <a:pt x="8910" y="5105"/>
                  </a:cubicBezTo>
                  <a:lnTo>
                    <a:pt x="8923" y="5105"/>
                  </a:lnTo>
                  <a:lnTo>
                    <a:pt x="8982" y="5073"/>
                  </a:lnTo>
                  <a:cubicBezTo>
                    <a:pt x="9008" y="5053"/>
                    <a:pt x="9066" y="5021"/>
                    <a:pt x="9151" y="4962"/>
                  </a:cubicBezTo>
                  <a:cubicBezTo>
                    <a:pt x="9216" y="4910"/>
                    <a:pt x="9275" y="4878"/>
                    <a:pt x="9327" y="4858"/>
                  </a:cubicBezTo>
                  <a:lnTo>
                    <a:pt x="9170" y="4839"/>
                  </a:lnTo>
                  <a:cubicBezTo>
                    <a:pt x="9151" y="4835"/>
                    <a:pt x="9130" y="4834"/>
                    <a:pt x="9109" y="4834"/>
                  </a:cubicBezTo>
                  <a:cubicBezTo>
                    <a:pt x="9088" y="4834"/>
                    <a:pt x="9066" y="4835"/>
                    <a:pt x="9047" y="4839"/>
                  </a:cubicBezTo>
                  <a:lnTo>
                    <a:pt x="8832" y="4839"/>
                  </a:lnTo>
                  <a:lnTo>
                    <a:pt x="8559" y="4904"/>
                  </a:lnTo>
                  <a:cubicBezTo>
                    <a:pt x="8540" y="4910"/>
                    <a:pt x="8523" y="4913"/>
                    <a:pt x="8510" y="4913"/>
                  </a:cubicBezTo>
                  <a:cubicBezTo>
                    <a:pt x="8497" y="4913"/>
                    <a:pt x="8488" y="4910"/>
                    <a:pt x="8481" y="4904"/>
                  </a:cubicBezTo>
                  <a:cubicBezTo>
                    <a:pt x="8468" y="4897"/>
                    <a:pt x="8462" y="4878"/>
                    <a:pt x="8468" y="4845"/>
                  </a:cubicBezTo>
                  <a:cubicBezTo>
                    <a:pt x="8468" y="4806"/>
                    <a:pt x="8488" y="4761"/>
                    <a:pt x="8527" y="4702"/>
                  </a:cubicBezTo>
                  <a:cubicBezTo>
                    <a:pt x="8566" y="4637"/>
                    <a:pt x="8592" y="4591"/>
                    <a:pt x="8605" y="4565"/>
                  </a:cubicBezTo>
                  <a:cubicBezTo>
                    <a:pt x="8611" y="4539"/>
                    <a:pt x="8618" y="4507"/>
                    <a:pt x="8618" y="4461"/>
                  </a:cubicBezTo>
                  <a:close/>
                  <a:moveTo>
                    <a:pt x="6920" y="5814"/>
                  </a:moveTo>
                  <a:lnTo>
                    <a:pt x="6920" y="5814"/>
                  </a:lnTo>
                  <a:cubicBezTo>
                    <a:pt x="6946" y="5873"/>
                    <a:pt x="6979" y="5944"/>
                    <a:pt x="7018" y="6022"/>
                  </a:cubicBezTo>
                  <a:cubicBezTo>
                    <a:pt x="7148" y="6269"/>
                    <a:pt x="7271" y="6445"/>
                    <a:pt x="7375" y="6543"/>
                  </a:cubicBezTo>
                  <a:cubicBezTo>
                    <a:pt x="7597" y="6751"/>
                    <a:pt x="7883" y="6855"/>
                    <a:pt x="8253" y="6868"/>
                  </a:cubicBezTo>
                  <a:cubicBezTo>
                    <a:pt x="8268" y="6868"/>
                    <a:pt x="8284" y="6868"/>
                    <a:pt x="8299" y="6868"/>
                  </a:cubicBezTo>
                  <a:cubicBezTo>
                    <a:pt x="8533" y="6868"/>
                    <a:pt x="8831" y="6822"/>
                    <a:pt x="9196" y="6725"/>
                  </a:cubicBezTo>
                  <a:cubicBezTo>
                    <a:pt x="9398" y="6673"/>
                    <a:pt x="9548" y="6621"/>
                    <a:pt x="9658" y="6569"/>
                  </a:cubicBezTo>
                  <a:cubicBezTo>
                    <a:pt x="9730" y="6530"/>
                    <a:pt x="9834" y="6471"/>
                    <a:pt x="9964" y="6380"/>
                  </a:cubicBezTo>
                  <a:cubicBezTo>
                    <a:pt x="10068" y="6302"/>
                    <a:pt x="10146" y="6243"/>
                    <a:pt x="10192" y="6191"/>
                  </a:cubicBezTo>
                  <a:cubicBezTo>
                    <a:pt x="10231" y="6152"/>
                    <a:pt x="10263" y="6094"/>
                    <a:pt x="10289" y="6035"/>
                  </a:cubicBezTo>
                  <a:lnTo>
                    <a:pt x="10289" y="6035"/>
                  </a:lnTo>
                  <a:cubicBezTo>
                    <a:pt x="10224" y="6087"/>
                    <a:pt x="10153" y="6133"/>
                    <a:pt x="10068" y="6178"/>
                  </a:cubicBezTo>
                  <a:cubicBezTo>
                    <a:pt x="9970" y="6230"/>
                    <a:pt x="9834" y="6282"/>
                    <a:pt x="9671" y="6341"/>
                  </a:cubicBezTo>
                  <a:cubicBezTo>
                    <a:pt x="9294" y="6471"/>
                    <a:pt x="8969" y="6549"/>
                    <a:pt x="8683" y="6575"/>
                  </a:cubicBezTo>
                  <a:cubicBezTo>
                    <a:pt x="8610" y="6581"/>
                    <a:pt x="8538" y="6584"/>
                    <a:pt x="8469" y="6584"/>
                  </a:cubicBezTo>
                  <a:cubicBezTo>
                    <a:pt x="8179" y="6584"/>
                    <a:pt x="7918" y="6530"/>
                    <a:pt x="7688" y="6425"/>
                  </a:cubicBezTo>
                  <a:cubicBezTo>
                    <a:pt x="7584" y="6380"/>
                    <a:pt x="7486" y="6321"/>
                    <a:pt x="7382" y="6250"/>
                  </a:cubicBezTo>
                  <a:cubicBezTo>
                    <a:pt x="7206" y="6126"/>
                    <a:pt x="7050" y="5977"/>
                    <a:pt x="6920" y="5814"/>
                  </a:cubicBezTo>
                  <a:close/>
                  <a:moveTo>
                    <a:pt x="6322" y="6152"/>
                  </a:moveTo>
                  <a:cubicBezTo>
                    <a:pt x="6231" y="6152"/>
                    <a:pt x="6107" y="6159"/>
                    <a:pt x="5951" y="6165"/>
                  </a:cubicBezTo>
                  <a:lnTo>
                    <a:pt x="5802" y="6178"/>
                  </a:lnTo>
                  <a:cubicBezTo>
                    <a:pt x="5782" y="6178"/>
                    <a:pt x="5717" y="6191"/>
                    <a:pt x="5606" y="6211"/>
                  </a:cubicBezTo>
                  <a:lnTo>
                    <a:pt x="5515" y="6237"/>
                  </a:lnTo>
                  <a:cubicBezTo>
                    <a:pt x="5496" y="6237"/>
                    <a:pt x="5476" y="6243"/>
                    <a:pt x="5470" y="6243"/>
                  </a:cubicBezTo>
                  <a:cubicBezTo>
                    <a:pt x="5483" y="6354"/>
                    <a:pt x="5541" y="6497"/>
                    <a:pt x="5632" y="6666"/>
                  </a:cubicBezTo>
                  <a:cubicBezTo>
                    <a:pt x="5711" y="6796"/>
                    <a:pt x="5769" y="6900"/>
                    <a:pt x="5821" y="6972"/>
                  </a:cubicBezTo>
                  <a:cubicBezTo>
                    <a:pt x="5912" y="7089"/>
                    <a:pt x="6029" y="7206"/>
                    <a:pt x="6185" y="7316"/>
                  </a:cubicBezTo>
                  <a:cubicBezTo>
                    <a:pt x="6179" y="7310"/>
                    <a:pt x="6179" y="7303"/>
                    <a:pt x="6172" y="7297"/>
                  </a:cubicBezTo>
                  <a:cubicBezTo>
                    <a:pt x="6159" y="7264"/>
                    <a:pt x="6153" y="7238"/>
                    <a:pt x="6153" y="7212"/>
                  </a:cubicBezTo>
                  <a:lnTo>
                    <a:pt x="6146" y="7147"/>
                  </a:lnTo>
                  <a:cubicBezTo>
                    <a:pt x="6140" y="7121"/>
                    <a:pt x="6133" y="7102"/>
                    <a:pt x="6133" y="7089"/>
                  </a:cubicBezTo>
                  <a:cubicBezTo>
                    <a:pt x="6133" y="7050"/>
                    <a:pt x="6133" y="7017"/>
                    <a:pt x="6133" y="6998"/>
                  </a:cubicBezTo>
                  <a:lnTo>
                    <a:pt x="6120" y="6959"/>
                  </a:lnTo>
                  <a:cubicBezTo>
                    <a:pt x="6120" y="6920"/>
                    <a:pt x="6120" y="6894"/>
                    <a:pt x="6120" y="6874"/>
                  </a:cubicBezTo>
                  <a:lnTo>
                    <a:pt x="6120" y="6809"/>
                  </a:lnTo>
                  <a:lnTo>
                    <a:pt x="6133" y="6777"/>
                  </a:lnTo>
                  <a:lnTo>
                    <a:pt x="6133" y="6712"/>
                  </a:lnTo>
                  <a:cubicBezTo>
                    <a:pt x="6133" y="6705"/>
                    <a:pt x="6133" y="6686"/>
                    <a:pt x="6146" y="6647"/>
                  </a:cubicBezTo>
                  <a:cubicBezTo>
                    <a:pt x="6159" y="6621"/>
                    <a:pt x="6166" y="6582"/>
                    <a:pt x="6166" y="6543"/>
                  </a:cubicBezTo>
                  <a:lnTo>
                    <a:pt x="6192" y="6380"/>
                  </a:lnTo>
                  <a:cubicBezTo>
                    <a:pt x="6205" y="6334"/>
                    <a:pt x="6211" y="6308"/>
                    <a:pt x="6218" y="6282"/>
                  </a:cubicBezTo>
                  <a:cubicBezTo>
                    <a:pt x="6231" y="6263"/>
                    <a:pt x="6250" y="6230"/>
                    <a:pt x="6276" y="6198"/>
                  </a:cubicBezTo>
                  <a:cubicBezTo>
                    <a:pt x="6276" y="6191"/>
                    <a:pt x="6283" y="6191"/>
                    <a:pt x="6289" y="6191"/>
                  </a:cubicBezTo>
                  <a:lnTo>
                    <a:pt x="6296" y="6191"/>
                  </a:lnTo>
                  <a:cubicBezTo>
                    <a:pt x="6302" y="6185"/>
                    <a:pt x="6309" y="6172"/>
                    <a:pt x="6315" y="6159"/>
                  </a:cubicBezTo>
                  <a:lnTo>
                    <a:pt x="6322" y="6165"/>
                  </a:lnTo>
                  <a:lnTo>
                    <a:pt x="6322" y="6152"/>
                  </a:lnTo>
                  <a:close/>
                  <a:moveTo>
                    <a:pt x="5639" y="4904"/>
                  </a:moveTo>
                  <a:lnTo>
                    <a:pt x="5639" y="4904"/>
                  </a:lnTo>
                  <a:cubicBezTo>
                    <a:pt x="5489" y="5066"/>
                    <a:pt x="5372" y="5203"/>
                    <a:pt x="5288" y="5313"/>
                  </a:cubicBezTo>
                  <a:cubicBezTo>
                    <a:pt x="5112" y="5528"/>
                    <a:pt x="4982" y="5736"/>
                    <a:pt x="4878" y="5938"/>
                  </a:cubicBezTo>
                  <a:lnTo>
                    <a:pt x="4865" y="5970"/>
                  </a:lnTo>
                  <a:cubicBezTo>
                    <a:pt x="4865" y="5996"/>
                    <a:pt x="4865" y="6022"/>
                    <a:pt x="4865" y="6061"/>
                  </a:cubicBezTo>
                  <a:cubicBezTo>
                    <a:pt x="4872" y="6100"/>
                    <a:pt x="4872" y="6133"/>
                    <a:pt x="4872" y="6146"/>
                  </a:cubicBezTo>
                  <a:cubicBezTo>
                    <a:pt x="4872" y="6178"/>
                    <a:pt x="4865" y="6217"/>
                    <a:pt x="4852" y="6269"/>
                  </a:cubicBezTo>
                  <a:cubicBezTo>
                    <a:pt x="4846" y="6315"/>
                    <a:pt x="4839" y="6380"/>
                    <a:pt x="4839" y="6465"/>
                  </a:cubicBezTo>
                  <a:lnTo>
                    <a:pt x="4846" y="7011"/>
                  </a:lnTo>
                  <a:cubicBezTo>
                    <a:pt x="4846" y="7069"/>
                    <a:pt x="4852" y="7128"/>
                    <a:pt x="4859" y="7180"/>
                  </a:cubicBezTo>
                  <a:cubicBezTo>
                    <a:pt x="4865" y="7232"/>
                    <a:pt x="4878" y="7277"/>
                    <a:pt x="4898" y="7316"/>
                  </a:cubicBezTo>
                  <a:lnTo>
                    <a:pt x="4904" y="7303"/>
                  </a:lnTo>
                  <a:lnTo>
                    <a:pt x="4930" y="7251"/>
                  </a:lnTo>
                  <a:cubicBezTo>
                    <a:pt x="4963" y="7173"/>
                    <a:pt x="4995" y="7115"/>
                    <a:pt x="5021" y="7082"/>
                  </a:cubicBezTo>
                  <a:cubicBezTo>
                    <a:pt x="5028" y="7063"/>
                    <a:pt x="5047" y="7030"/>
                    <a:pt x="5080" y="6978"/>
                  </a:cubicBezTo>
                  <a:cubicBezTo>
                    <a:pt x="5125" y="6900"/>
                    <a:pt x="5177" y="6829"/>
                    <a:pt x="5229" y="6764"/>
                  </a:cubicBezTo>
                  <a:cubicBezTo>
                    <a:pt x="5229" y="6764"/>
                    <a:pt x="5229" y="6757"/>
                    <a:pt x="5229" y="6757"/>
                  </a:cubicBezTo>
                  <a:lnTo>
                    <a:pt x="5229" y="6738"/>
                  </a:lnTo>
                  <a:cubicBezTo>
                    <a:pt x="5229" y="6731"/>
                    <a:pt x="5223" y="6725"/>
                    <a:pt x="5216" y="6712"/>
                  </a:cubicBezTo>
                  <a:cubicBezTo>
                    <a:pt x="5210" y="6705"/>
                    <a:pt x="5190" y="6673"/>
                    <a:pt x="5158" y="6608"/>
                  </a:cubicBezTo>
                  <a:lnTo>
                    <a:pt x="5145" y="6549"/>
                  </a:lnTo>
                  <a:lnTo>
                    <a:pt x="5145" y="6530"/>
                  </a:lnTo>
                  <a:lnTo>
                    <a:pt x="5158" y="6523"/>
                  </a:lnTo>
                  <a:lnTo>
                    <a:pt x="5184" y="6575"/>
                  </a:lnTo>
                  <a:cubicBezTo>
                    <a:pt x="5197" y="6595"/>
                    <a:pt x="5210" y="6614"/>
                    <a:pt x="5210" y="6627"/>
                  </a:cubicBezTo>
                  <a:lnTo>
                    <a:pt x="5216" y="6647"/>
                  </a:lnTo>
                  <a:lnTo>
                    <a:pt x="5229" y="6653"/>
                  </a:lnTo>
                  <a:lnTo>
                    <a:pt x="5236" y="6673"/>
                  </a:lnTo>
                  <a:lnTo>
                    <a:pt x="5281" y="6738"/>
                  </a:lnTo>
                  <a:lnTo>
                    <a:pt x="5288" y="6751"/>
                  </a:lnTo>
                  <a:cubicBezTo>
                    <a:pt x="5288" y="6757"/>
                    <a:pt x="5288" y="6764"/>
                    <a:pt x="5281" y="6770"/>
                  </a:cubicBezTo>
                  <a:cubicBezTo>
                    <a:pt x="5275" y="6770"/>
                    <a:pt x="5275" y="6770"/>
                    <a:pt x="5268" y="6777"/>
                  </a:cubicBezTo>
                  <a:lnTo>
                    <a:pt x="5262" y="6777"/>
                  </a:lnTo>
                  <a:cubicBezTo>
                    <a:pt x="5197" y="6874"/>
                    <a:pt x="5125" y="6991"/>
                    <a:pt x="5054" y="7141"/>
                  </a:cubicBezTo>
                  <a:lnTo>
                    <a:pt x="4924" y="7375"/>
                  </a:lnTo>
                  <a:cubicBezTo>
                    <a:pt x="4937" y="7408"/>
                    <a:pt x="4950" y="7434"/>
                    <a:pt x="4969" y="7460"/>
                  </a:cubicBezTo>
                  <a:lnTo>
                    <a:pt x="5171" y="7115"/>
                  </a:lnTo>
                  <a:cubicBezTo>
                    <a:pt x="5249" y="6991"/>
                    <a:pt x="5307" y="6907"/>
                    <a:pt x="5353" y="6855"/>
                  </a:cubicBezTo>
                  <a:cubicBezTo>
                    <a:pt x="5307" y="6777"/>
                    <a:pt x="5281" y="6692"/>
                    <a:pt x="5255" y="6595"/>
                  </a:cubicBezTo>
                  <a:cubicBezTo>
                    <a:pt x="5242" y="6530"/>
                    <a:pt x="5236" y="6478"/>
                    <a:pt x="5236" y="6445"/>
                  </a:cubicBezTo>
                  <a:cubicBezTo>
                    <a:pt x="5210" y="6191"/>
                    <a:pt x="5242" y="5925"/>
                    <a:pt x="5327" y="5639"/>
                  </a:cubicBezTo>
                  <a:cubicBezTo>
                    <a:pt x="5392" y="5430"/>
                    <a:pt x="5496" y="5183"/>
                    <a:pt x="5639" y="4904"/>
                  </a:cubicBezTo>
                  <a:close/>
                  <a:moveTo>
                    <a:pt x="5639" y="7245"/>
                  </a:moveTo>
                  <a:cubicBezTo>
                    <a:pt x="5626" y="7284"/>
                    <a:pt x="5587" y="7342"/>
                    <a:pt x="5535" y="7421"/>
                  </a:cubicBezTo>
                  <a:cubicBezTo>
                    <a:pt x="5457" y="7538"/>
                    <a:pt x="5385" y="7622"/>
                    <a:pt x="5327" y="7687"/>
                  </a:cubicBezTo>
                  <a:cubicBezTo>
                    <a:pt x="5281" y="7739"/>
                    <a:pt x="5255" y="7772"/>
                    <a:pt x="5242" y="7798"/>
                  </a:cubicBezTo>
                  <a:cubicBezTo>
                    <a:pt x="5249" y="7804"/>
                    <a:pt x="5249" y="7811"/>
                    <a:pt x="5249" y="7811"/>
                  </a:cubicBezTo>
                  <a:cubicBezTo>
                    <a:pt x="5320" y="7804"/>
                    <a:pt x="5392" y="7798"/>
                    <a:pt x="5476" y="7791"/>
                  </a:cubicBezTo>
                  <a:cubicBezTo>
                    <a:pt x="5730" y="7772"/>
                    <a:pt x="5990" y="7746"/>
                    <a:pt x="6250" y="7726"/>
                  </a:cubicBezTo>
                  <a:cubicBezTo>
                    <a:pt x="6218" y="7707"/>
                    <a:pt x="6205" y="7700"/>
                    <a:pt x="6198" y="7700"/>
                  </a:cubicBezTo>
                  <a:lnTo>
                    <a:pt x="5984" y="7538"/>
                  </a:lnTo>
                  <a:lnTo>
                    <a:pt x="5919" y="7479"/>
                  </a:lnTo>
                  <a:cubicBezTo>
                    <a:pt x="5867" y="7440"/>
                    <a:pt x="5828" y="7414"/>
                    <a:pt x="5802" y="7401"/>
                  </a:cubicBezTo>
                  <a:cubicBezTo>
                    <a:pt x="5763" y="7375"/>
                    <a:pt x="5711" y="7323"/>
                    <a:pt x="5639" y="7245"/>
                  </a:cubicBezTo>
                  <a:close/>
                  <a:moveTo>
                    <a:pt x="9255" y="7733"/>
                  </a:moveTo>
                  <a:cubicBezTo>
                    <a:pt x="9242" y="7733"/>
                    <a:pt x="9222" y="7739"/>
                    <a:pt x="9196" y="7746"/>
                  </a:cubicBezTo>
                  <a:cubicBezTo>
                    <a:pt x="9131" y="7759"/>
                    <a:pt x="9092" y="7785"/>
                    <a:pt x="9079" y="7811"/>
                  </a:cubicBezTo>
                  <a:cubicBezTo>
                    <a:pt x="9073" y="7830"/>
                    <a:pt x="9066" y="7863"/>
                    <a:pt x="9079" y="7895"/>
                  </a:cubicBezTo>
                  <a:cubicBezTo>
                    <a:pt x="9086" y="7928"/>
                    <a:pt x="9092" y="7954"/>
                    <a:pt x="9099" y="7960"/>
                  </a:cubicBezTo>
                  <a:cubicBezTo>
                    <a:pt x="9112" y="7980"/>
                    <a:pt x="9138" y="7999"/>
                    <a:pt x="9177" y="8012"/>
                  </a:cubicBezTo>
                  <a:cubicBezTo>
                    <a:pt x="9196" y="8019"/>
                    <a:pt x="9216" y="8025"/>
                    <a:pt x="9236" y="8025"/>
                  </a:cubicBezTo>
                  <a:cubicBezTo>
                    <a:pt x="9262" y="8025"/>
                    <a:pt x="9288" y="8012"/>
                    <a:pt x="9307" y="7993"/>
                  </a:cubicBezTo>
                  <a:cubicBezTo>
                    <a:pt x="9327" y="7967"/>
                    <a:pt x="9340" y="7947"/>
                    <a:pt x="9346" y="7915"/>
                  </a:cubicBezTo>
                  <a:lnTo>
                    <a:pt x="9359" y="7863"/>
                  </a:lnTo>
                  <a:lnTo>
                    <a:pt x="9353" y="7824"/>
                  </a:lnTo>
                  <a:cubicBezTo>
                    <a:pt x="9346" y="7785"/>
                    <a:pt x="9333" y="7765"/>
                    <a:pt x="9320" y="7752"/>
                  </a:cubicBezTo>
                  <a:cubicBezTo>
                    <a:pt x="9301" y="7739"/>
                    <a:pt x="9281" y="7733"/>
                    <a:pt x="9255" y="7733"/>
                  </a:cubicBezTo>
                  <a:close/>
                  <a:moveTo>
                    <a:pt x="14152" y="8009"/>
                  </a:moveTo>
                  <a:cubicBezTo>
                    <a:pt x="14161" y="8009"/>
                    <a:pt x="14170" y="8012"/>
                    <a:pt x="14178" y="8012"/>
                  </a:cubicBezTo>
                  <a:cubicBezTo>
                    <a:pt x="14198" y="8019"/>
                    <a:pt x="14204" y="8032"/>
                    <a:pt x="14211" y="8045"/>
                  </a:cubicBezTo>
                  <a:cubicBezTo>
                    <a:pt x="14224" y="8071"/>
                    <a:pt x="14217" y="8097"/>
                    <a:pt x="14191" y="8123"/>
                  </a:cubicBezTo>
                  <a:cubicBezTo>
                    <a:pt x="14178" y="8129"/>
                    <a:pt x="14159" y="8136"/>
                    <a:pt x="14139" y="8136"/>
                  </a:cubicBezTo>
                  <a:lnTo>
                    <a:pt x="14113" y="8129"/>
                  </a:lnTo>
                  <a:cubicBezTo>
                    <a:pt x="14100" y="8129"/>
                    <a:pt x="14087" y="8129"/>
                    <a:pt x="14074" y="8123"/>
                  </a:cubicBezTo>
                  <a:cubicBezTo>
                    <a:pt x="14055" y="8110"/>
                    <a:pt x="14048" y="8097"/>
                    <a:pt x="14048" y="8084"/>
                  </a:cubicBezTo>
                  <a:cubicBezTo>
                    <a:pt x="14048" y="8071"/>
                    <a:pt x="14055" y="8064"/>
                    <a:pt x="14068" y="8058"/>
                  </a:cubicBezTo>
                  <a:lnTo>
                    <a:pt x="14139" y="8012"/>
                  </a:lnTo>
                  <a:cubicBezTo>
                    <a:pt x="14144" y="8010"/>
                    <a:pt x="14148" y="8009"/>
                    <a:pt x="14152" y="8009"/>
                  </a:cubicBezTo>
                  <a:close/>
                  <a:moveTo>
                    <a:pt x="9541" y="8019"/>
                  </a:moveTo>
                  <a:cubicBezTo>
                    <a:pt x="9522" y="8025"/>
                    <a:pt x="9502" y="8038"/>
                    <a:pt x="9476" y="8058"/>
                  </a:cubicBezTo>
                  <a:cubicBezTo>
                    <a:pt x="9431" y="8090"/>
                    <a:pt x="9372" y="8123"/>
                    <a:pt x="9301" y="8155"/>
                  </a:cubicBezTo>
                  <a:lnTo>
                    <a:pt x="9216" y="8201"/>
                  </a:lnTo>
                  <a:lnTo>
                    <a:pt x="9242" y="8259"/>
                  </a:lnTo>
                  <a:cubicBezTo>
                    <a:pt x="9275" y="8253"/>
                    <a:pt x="9333" y="8227"/>
                    <a:pt x="9405" y="8188"/>
                  </a:cubicBezTo>
                  <a:lnTo>
                    <a:pt x="9463" y="8155"/>
                  </a:lnTo>
                  <a:cubicBezTo>
                    <a:pt x="9463" y="8155"/>
                    <a:pt x="9463" y="8149"/>
                    <a:pt x="9470" y="8142"/>
                  </a:cubicBezTo>
                  <a:cubicBezTo>
                    <a:pt x="9476" y="8136"/>
                    <a:pt x="9489" y="8136"/>
                    <a:pt x="9502" y="8136"/>
                  </a:cubicBezTo>
                  <a:lnTo>
                    <a:pt x="9567" y="8103"/>
                  </a:lnTo>
                  <a:cubicBezTo>
                    <a:pt x="9580" y="8097"/>
                    <a:pt x="9587" y="8090"/>
                    <a:pt x="9587" y="8084"/>
                  </a:cubicBezTo>
                  <a:cubicBezTo>
                    <a:pt x="9580" y="8071"/>
                    <a:pt x="9567" y="8058"/>
                    <a:pt x="9567" y="8051"/>
                  </a:cubicBezTo>
                  <a:lnTo>
                    <a:pt x="9567" y="8032"/>
                  </a:lnTo>
                  <a:cubicBezTo>
                    <a:pt x="9561" y="8025"/>
                    <a:pt x="9554" y="8019"/>
                    <a:pt x="9541" y="8019"/>
                  </a:cubicBezTo>
                  <a:close/>
                  <a:moveTo>
                    <a:pt x="14399" y="7232"/>
                  </a:moveTo>
                  <a:cubicBezTo>
                    <a:pt x="14334" y="7336"/>
                    <a:pt x="14250" y="7473"/>
                    <a:pt x="14139" y="7642"/>
                  </a:cubicBezTo>
                  <a:lnTo>
                    <a:pt x="13723" y="8272"/>
                  </a:lnTo>
                  <a:lnTo>
                    <a:pt x="13847" y="8272"/>
                  </a:lnTo>
                  <a:cubicBezTo>
                    <a:pt x="13866" y="8272"/>
                    <a:pt x="13899" y="8279"/>
                    <a:pt x="13944" y="8292"/>
                  </a:cubicBezTo>
                  <a:cubicBezTo>
                    <a:pt x="13990" y="8305"/>
                    <a:pt x="14042" y="8305"/>
                    <a:pt x="14107" y="8305"/>
                  </a:cubicBezTo>
                  <a:lnTo>
                    <a:pt x="14217" y="8299"/>
                  </a:lnTo>
                  <a:cubicBezTo>
                    <a:pt x="14243" y="8299"/>
                    <a:pt x="14269" y="8299"/>
                    <a:pt x="14282" y="8292"/>
                  </a:cubicBezTo>
                  <a:lnTo>
                    <a:pt x="14347" y="8266"/>
                  </a:lnTo>
                  <a:lnTo>
                    <a:pt x="14399" y="8259"/>
                  </a:lnTo>
                  <a:cubicBezTo>
                    <a:pt x="14425" y="8253"/>
                    <a:pt x="14458" y="8240"/>
                    <a:pt x="14497" y="8214"/>
                  </a:cubicBezTo>
                  <a:cubicBezTo>
                    <a:pt x="14497" y="8214"/>
                    <a:pt x="14503" y="8214"/>
                    <a:pt x="14503" y="8207"/>
                  </a:cubicBezTo>
                  <a:cubicBezTo>
                    <a:pt x="14516" y="8136"/>
                    <a:pt x="14523" y="8064"/>
                    <a:pt x="14523" y="7999"/>
                  </a:cubicBezTo>
                  <a:cubicBezTo>
                    <a:pt x="14536" y="7733"/>
                    <a:pt x="14497" y="7479"/>
                    <a:pt x="14399" y="7232"/>
                  </a:cubicBezTo>
                  <a:close/>
                  <a:moveTo>
                    <a:pt x="14031" y="8764"/>
                  </a:moveTo>
                  <a:cubicBezTo>
                    <a:pt x="14043" y="8764"/>
                    <a:pt x="14052" y="8769"/>
                    <a:pt x="14061" y="8773"/>
                  </a:cubicBezTo>
                  <a:cubicBezTo>
                    <a:pt x="14081" y="8780"/>
                    <a:pt x="14087" y="8793"/>
                    <a:pt x="14094" y="8806"/>
                  </a:cubicBezTo>
                  <a:cubicBezTo>
                    <a:pt x="14107" y="8838"/>
                    <a:pt x="14100" y="8864"/>
                    <a:pt x="14068" y="8890"/>
                  </a:cubicBezTo>
                  <a:cubicBezTo>
                    <a:pt x="14048" y="8903"/>
                    <a:pt x="14029" y="8910"/>
                    <a:pt x="14009" y="8910"/>
                  </a:cubicBezTo>
                  <a:cubicBezTo>
                    <a:pt x="13892" y="8949"/>
                    <a:pt x="13801" y="8975"/>
                    <a:pt x="13743" y="8988"/>
                  </a:cubicBezTo>
                  <a:lnTo>
                    <a:pt x="13645" y="9007"/>
                  </a:lnTo>
                  <a:cubicBezTo>
                    <a:pt x="13632" y="9014"/>
                    <a:pt x="13612" y="9020"/>
                    <a:pt x="13586" y="9020"/>
                  </a:cubicBezTo>
                  <a:lnTo>
                    <a:pt x="13508" y="9027"/>
                  </a:lnTo>
                  <a:cubicBezTo>
                    <a:pt x="13500" y="9029"/>
                    <a:pt x="13493" y="9029"/>
                    <a:pt x="13486" y="9029"/>
                  </a:cubicBezTo>
                  <a:cubicBezTo>
                    <a:pt x="13466" y="9029"/>
                    <a:pt x="13451" y="9022"/>
                    <a:pt x="13437" y="9007"/>
                  </a:cubicBezTo>
                  <a:cubicBezTo>
                    <a:pt x="13424" y="9001"/>
                    <a:pt x="13417" y="8988"/>
                    <a:pt x="13424" y="8975"/>
                  </a:cubicBezTo>
                  <a:cubicBezTo>
                    <a:pt x="13424" y="8968"/>
                    <a:pt x="13430" y="8962"/>
                    <a:pt x="13443" y="8949"/>
                  </a:cubicBezTo>
                  <a:cubicBezTo>
                    <a:pt x="13482" y="8929"/>
                    <a:pt x="13554" y="8910"/>
                    <a:pt x="13645" y="8897"/>
                  </a:cubicBezTo>
                  <a:lnTo>
                    <a:pt x="13697" y="8877"/>
                  </a:lnTo>
                  <a:cubicBezTo>
                    <a:pt x="13703" y="8871"/>
                    <a:pt x="13723" y="8871"/>
                    <a:pt x="13749" y="8864"/>
                  </a:cubicBezTo>
                  <a:lnTo>
                    <a:pt x="13814" y="8838"/>
                  </a:lnTo>
                  <a:cubicBezTo>
                    <a:pt x="13853" y="8825"/>
                    <a:pt x="13905" y="8806"/>
                    <a:pt x="13977" y="8780"/>
                  </a:cubicBezTo>
                  <a:lnTo>
                    <a:pt x="14016" y="8767"/>
                  </a:lnTo>
                  <a:cubicBezTo>
                    <a:pt x="14021" y="8765"/>
                    <a:pt x="14027" y="8764"/>
                    <a:pt x="14031" y="8764"/>
                  </a:cubicBezTo>
                  <a:close/>
                  <a:moveTo>
                    <a:pt x="14477" y="8331"/>
                  </a:moveTo>
                  <a:cubicBezTo>
                    <a:pt x="14464" y="8331"/>
                    <a:pt x="14451" y="8338"/>
                    <a:pt x="14438" y="8344"/>
                  </a:cubicBezTo>
                  <a:lnTo>
                    <a:pt x="14386" y="8351"/>
                  </a:lnTo>
                  <a:lnTo>
                    <a:pt x="14321" y="8377"/>
                  </a:lnTo>
                  <a:cubicBezTo>
                    <a:pt x="14302" y="8383"/>
                    <a:pt x="14276" y="8390"/>
                    <a:pt x="14237" y="8390"/>
                  </a:cubicBezTo>
                  <a:lnTo>
                    <a:pt x="14100" y="8390"/>
                  </a:lnTo>
                  <a:cubicBezTo>
                    <a:pt x="14048" y="8390"/>
                    <a:pt x="14016" y="8383"/>
                    <a:pt x="13990" y="8383"/>
                  </a:cubicBezTo>
                  <a:lnTo>
                    <a:pt x="13808" y="8344"/>
                  </a:lnTo>
                  <a:cubicBezTo>
                    <a:pt x="13756" y="8344"/>
                    <a:pt x="13717" y="8338"/>
                    <a:pt x="13677" y="8338"/>
                  </a:cubicBezTo>
                  <a:lnTo>
                    <a:pt x="13242" y="9001"/>
                  </a:lnTo>
                  <a:cubicBezTo>
                    <a:pt x="13170" y="9105"/>
                    <a:pt x="13112" y="9202"/>
                    <a:pt x="13053" y="9281"/>
                  </a:cubicBezTo>
                  <a:cubicBezTo>
                    <a:pt x="13216" y="9274"/>
                    <a:pt x="13430" y="9255"/>
                    <a:pt x="13690" y="9216"/>
                  </a:cubicBezTo>
                  <a:lnTo>
                    <a:pt x="13821" y="9189"/>
                  </a:lnTo>
                  <a:lnTo>
                    <a:pt x="13970" y="9137"/>
                  </a:lnTo>
                  <a:cubicBezTo>
                    <a:pt x="13996" y="9131"/>
                    <a:pt x="14035" y="9124"/>
                    <a:pt x="14081" y="9111"/>
                  </a:cubicBezTo>
                  <a:cubicBezTo>
                    <a:pt x="14100" y="9105"/>
                    <a:pt x="14146" y="9085"/>
                    <a:pt x="14198" y="9046"/>
                  </a:cubicBezTo>
                  <a:cubicBezTo>
                    <a:pt x="14224" y="9033"/>
                    <a:pt x="14243" y="9014"/>
                    <a:pt x="14263" y="9001"/>
                  </a:cubicBezTo>
                  <a:cubicBezTo>
                    <a:pt x="14289" y="8936"/>
                    <a:pt x="14315" y="8877"/>
                    <a:pt x="14334" y="8812"/>
                  </a:cubicBezTo>
                  <a:cubicBezTo>
                    <a:pt x="14399" y="8637"/>
                    <a:pt x="14451" y="8481"/>
                    <a:pt x="14477" y="8331"/>
                  </a:cubicBezTo>
                  <a:close/>
                  <a:moveTo>
                    <a:pt x="6517" y="8838"/>
                  </a:moveTo>
                  <a:cubicBezTo>
                    <a:pt x="6523" y="8838"/>
                    <a:pt x="6530" y="8845"/>
                    <a:pt x="6530" y="8864"/>
                  </a:cubicBezTo>
                  <a:cubicBezTo>
                    <a:pt x="6536" y="8890"/>
                    <a:pt x="6543" y="8910"/>
                    <a:pt x="6543" y="8936"/>
                  </a:cubicBezTo>
                  <a:cubicBezTo>
                    <a:pt x="6543" y="8962"/>
                    <a:pt x="6543" y="9027"/>
                    <a:pt x="6536" y="9131"/>
                  </a:cubicBezTo>
                  <a:lnTo>
                    <a:pt x="6517" y="9352"/>
                  </a:lnTo>
                  <a:cubicBezTo>
                    <a:pt x="6517" y="9372"/>
                    <a:pt x="6510" y="9391"/>
                    <a:pt x="6497" y="9391"/>
                  </a:cubicBezTo>
                  <a:cubicBezTo>
                    <a:pt x="6493" y="9393"/>
                    <a:pt x="6489" y="9394"/>
                    <a:pt x="6485" y="9394"/>
                  </a:cubicBezTo>
                  <a:cubicBezTo>
                    <a:pt x="6474" y="9394"/>
                    <a:pt x="6468" y="9386"/>
                    <a:pt x="6458" y="9372"/>
                  </a:cubicBezTo>
                  <a:lnTo>
                    <a:pt x="6458" y="9326"/>
                  </a:lnTo>
                  <a:lnTo>
                    <a:pt x="6497" y="8864"/>
                  </a:lnTo>
                  <a:cubicBezTo>
                    <a:pt x="6497" y="8851"/>
                    <a:pt x="6504" y="8838"/>
                    <a:pt x="6517" y="8838"/>
                  </a:cubicBezTo>
                  <a:close/>
                  <a:moveTo>
                    <a:pt x="9489" y="8220"/>
                  </a:moveTo>
                  <a:lnTo>
                    <a:pt x="9424" y="8253"/>
                  </a:lnTo>
                  <a:cubicBezTo>
                    <a:pt x="9431" y="8259"/>
                    <a:pt x="9437" y="8272"/>
                    <a:pt x="9450" y="8285"/>
                  </a:cubicBezTo>
                  <a:cubicBezTo>
                    <a:pt x="9541" y="8513"/>
                    <a:pt x="9619" y="8741"/>
                    <a:pt x="9684" y="8968"/>
                  </a:cubicBezTo>
                  <a:cubicBezTo>
                    <a:pt x="9710" y="9059"/>
                    <a:pt x="9736" y="9124"/>
                    <a:pt x="9762" y="9170"/>
                  </a:cubicBezTo>
                  <a:cubicBezTo>
                    <a:pt x="9788" y="9209"/>
                    <a:pt x="9827" y="9261"/>
                    <a:pt x="9892" y="9320"/>
                  </a:cubicBezTo>
                  <a:lnTo>
                    <a:pt x="10100" y="9534"/>
                  </a:lnTo>
                  <a:cubicBezTo>
                    <a:pt x="10081" y="9333"/>
                    <a:pt x="10029" y="9137"/>
                    <a:pt x="9931" y="8949"/>
                  </a:cubicBezTo>
                  <a:cubicBezTo>
                    <a:pt x="9912" y="8910"/>
                    <a:pt x="9860" y="8825"/>
                    <a:pt x="9782" y="8689"/>
                  </a:cubicBezTo>
                  <a:lnTo>
                    <a:pt x="9489" y="8220"/>
                  </a:lnTo>
                  <a:close/>
                  <a:moveTo>
                    <a:pt x="6432" y="9544"/>
                  </a:moveTo>
                  <a:cubicBezTo>
                    <a:pt x="6436" y="9544"/>
                    <a:pt x="6441" y="9549"/>
                    <a:pt x="6445" y="9554"/>
                  </a:cubicBezTo>
                  <a:lnTo>
                    <a:pt x="6452" y="9567"/>
                  </a:lnTo>
                  <a:lnTo>
                    <a:pt x="6445" y="9586"/>
                  </a:lnTo>
                  <a:lnTo>
                    <a:pt x="6439" y="9599"/>
                  </a:lnTo>
                  <a:lnTo>
                    <a:pt x="6439" y="9619"/>
                  </a:lnTo>
                  <a:lnTo>
                    <a:pt x="6432" y="9632"/>
                  </a:lnTo>
                  <a:lnTo>
                    <a:pt x="6426" y="9645"/>
                  </a:lnTo>
                  <a:cubicBezTo>
                    <a:pt x="6423" y="9648"/>
                    <a:pt x="6419" y="9650"/>
                    <a:pt x="6416" y="9650"/>
                  </a:cubicBezTo>
                  <a:cubicBezTo>
                    <a:pt x="6413" y="9650"/>
                    <a:pt x="6410" y="9648"/>
                    <a:pt x="6406" y="9645"/>
                  </a:cubicBezTo>
                  <a:lnTo>
                    <a:pt x="6393" y="9645"/>
                  </a:lnTo>
                  <a:lnTo>
                    <a:pt x="6393" y="9619"/>
                  </a:lnTo>
                  <a:lnTo>
                    <a:pt x="6400" y="9606"/>
                  </a:lnTo>
                  <a:lnTo>
                    <a:pt x="6406" y="9580"/>
                  </a:lnTo>
                  <a:lnTo>
                    <a:pt x="6413" y="9573"/>
                  </a:lnTo>
                  <a:cubicBezTo>
                    <a:pt x="6419" y="9567"/>
                    <a:pt x="6419" y="9560"/>
                    <a:pt x="6413" y="9554"/>
                  </a:cubicBezTo>
                  <a:lnTo>
                    <a:pt x="6419" y="9547"/>
                  </a:lnTo>
                  <a:lnTo>
                    <a:pt x="6426" y="9547"/>
                  </a:lnTo>
                  <a:cubicBezTo>
                    <a:pt x="6428" y="9545"/>
                    <a:pt x="6430" y="9544"/>
                    <a:pt x="6432" y="9544"/>
                  </a:cubicBezTo>
                  <a:close/>
                  <a:moveTo>
                    <a:pt x="9483" y="7427"/>
                  </a:moveTo>
                  <a:cubicBezTo>
                    <a:pt x="9463" y="7434"/>
                    <a:pt x="9450" y="7440"/>
                    <a:pt x="9437" y="7447"/>
                  </a:cubicBezTo>
                  <a:cubicBezTo>
                    <a:pt x="9340" y="7486"/>
                    <a:pt x="9203" y="7518"/>
                    <a:pt x="9027" y="7551"/>
                  </a:cubicBezTo>
                  <a:cubicBezTo>
                    <a:pt x="8748" y="7603"/>
                    <a:pt x="8468" y="7648"/>
                    <a:pt x="8182" y="7694"/>
                  </a:cubicBezTo>
                  <a:cubicBezTo>
                    <a:pt x="8351" y="7817"/>
                    <a:pt x="8527" y="7980"/>
                    <a:pt x="8715" y="8201"/>
                  </a:cubicBezTo>
                  <a:cubicBezTo>
                    <a:pt x="9105" y="8656"/>
                    <a:pt x="9424" y="9163"/>
                    <a:pt x="9678" y="9710"/>
                  </a:cubicBezTo>
                  <a:cubicBezTo>
                    <a:pt x="9691" y="9736"/>
                    <a:pt x="9704" y="9762"/>
                    <a:pt x="9717" y="9781"/>
                  </a:cubicBezTo>
                  <a:lnTo>
                    <a:pt x="9723" y="9781"/>
                  </a:lnTo>
                  <a:cubicBezTo>
                    <a:pt x="9742" y="9786"/>
                    <a:pt x="9760" y="9791"/>
                    <a:pt x="9781" y="9791"/>
                  </a:cubicBezTo>
                  <a:cubicBezTo>
                    <a:pt x="9789" y="9791"/>
                    <a:pt x="9798" y="9790"/>
                    <a:pt x="9808" y="9788"/>
                  </a:cubicBezTo>
                  <a:lnTo>
                    <a:pt x="9717" y="9625"/>
                  </a:lnTo>
                  <a:cubicBezTo>
                    <a:pt x="9697" y="9593"/>
                    <a:pt x="9684" y="9560"/>
                    <a:pt x="9671" y="9528"/>
                  </a:cubicBezTo>
                  <a:lnTo>
                    <a:pt x="9652" y="9463"/>
                  </a:lnTo>
                  <a:cubicBezTo>
                    <a:pt x="9645" y="9456"/>
                    <a:pt x="9639" y="9443"/>
                    <a:pt x="9639" y="9430"/>
                  </a:cubicBezTo>
                  <a:cubicBezTo>
                    <a:pt x="9639" y="9417"/>
                    <a:pt x="9645" y="9411"/>
                    <a:pt x="9658" y="9398"/>
                  </a:cubicBezTo>
                  <a:cubicBezTo>
                    <a:pt x="9665" y="9398"/>
                    <a:pt x="9671" y="9398"/>
                    <a:pt x="9691" y="9404"/>
                  </a:cubicBezTo>
                  <a:cubicBezTo>
                    <a:pt x="9730" y="9417"/>
                    <a:pt x="9762" y="9443"/>
                    <a:pt x="9788" y="9476"/>
                  </a:cubicBezTo>
                  <a:cubicBezTo>
                    <a:pt x="9821" y="9508"/>
                    <a:pt x="9847" y="9528"/>
                    <a:pt x="9847" y="9528"/>
                  </a:cubicBezTo>
                  <a:lnTo>
                    <a:pt x="9853" y="9528"/>
                  </a:lnTo>
                  <a:cubicBezTo>
                    <a:pt x="9853" y="9521"/>
                    <a:pt x="9853" y="9508"/>
                    <a:pt x="9847" y="9476"/>
                  </a:cubicBezTo>
                  <a:lnTo>
                    <a:pt x="9840" y="9443"/>
                  </a:lnTo>
                  <a:lnTo>
                    <a:pt x="9834" y="9417"/>
                  </a:lnTo>
                  <a:cubicBezTo>
                    <a:pt x="9821" y="9385"/>
                    <a:pt x="9821" y="9365"/>
                    <a:pt x="9821" y="9339"/>
                  </a:cubicBezTo>
                  <a:lnTo>
                    <a:pt x="9756" y="9281"/>
                  </a:lnTo>
                  <a:cubicBezTo>
                    <a:pt x="9743" y="9261"/>
                    <a:pt x="9730" y="9229"/>
                    <a:pt x="9710" y="9189"/>
                  </a:cubicBezTo>
                  <a:cubicBezTo>
                    <a:pt x="9691" y="9144"/>
                    <a:pt x="9652" y="9053"/>
                    <a:pt x="9600" y="8903"/>
                  </a:cubicBezTo>
                  <a:lnTo>
                    <a:pt x="9392" y="8292"/>
                  </a:lnTo>
                  <a:cubicBezTo>
                    <a:pt x="9392" y="8285"/>
                    <a:pt x="9392" y="8279"/>
                    <a:pt x="9392" y="8272"/>
                  </a:cubicBezTo>
                  <a:lnTo>
                    <a:pt x="9320" y="8312"/>
                  </a:lnTo>
                  <a:cubicBezTo>
                    <a:pt x="9285" y="8331"/>
                    <a:pt x="9254" y="8340"/>
                    <a:pt x="9230" y="8340"/>
                  </a:cubicBezTo>
                  <a:cubicBezTo>
                    <a:pt x="9222" y="8340"/>
                    <a:pt x="9216" y="8339"/>
                    <a:pt x="9209" y="8338"/>
                  </a:cubicBezTo>
                  <a:cubicBezTo>
                    <a:pt x="9190" y="8325"/>
                    <a:pt x="9170" y="8299"/>
                    <a:pt x="9151" y="8259"/>
                  </a:cubicBezTo>
                  <a:cubicBezTo>
                    <a:pt x="9138" y="8233"/>
                    <a:pt x="9138" y="8214"/>
                    <a:pt x="9138" y="8201"/>
                  </a:cubicBezTo>
                  <a:cubicBezTo>
                    <a:pt x="9144" y="8181"/>
                    <a:pt x="9164" y="8162"/>
                    <a:pt x="9196" y="8149"/>
                  </a:cubicBezTo>
                  <a:cubicBezTo>
                    <a:pt x="9242" y="8129"/>
                    <a:pt x="9281" y="8110"/>
                    <a:pt x="9327" y="8084"/>
                  </a:cubicBezTo>
                  <a:lnTo>
                    <a:pt x="9314" y="8064"/>
                  </a:lnTo>
                  <a:lnTo>
                    <a:pt x="9314" y="8051"/>
                  </a:lnTo>
                  <a:cubicBezTo>
                    <a:pt x="9294" y="8058"/>
                    <a:pt x="9281" y="8058"/>
                    <a:pt x="9262" y="8064"/>
                  </a:cubicBezTo>
                  <a:cubicBezTo>
                    <a:pt x="9251" y="8067"/>
                    <a:pt x="9239" y="8069"/>
                    <a:pt x="9226" y="8069"/>
                  </a:cubicBezTo>
                  <a:cubicBezTo>
                    <a:pt x="9207" y="8069"/>
                    <a:pt x="9187" y="8065"/>
                    <a:pt x="9164" y="8058"/>
                  </a:cubicBezTo>
                  <a:cubicBezTo>
                    <a:pt x="9125" y="8045"/>
                    <a:pt x="9099" y="8032"/>
                    <a:pt x="9079" y="8019"/>
                  </a:cubicBezTo>
                  <a:cubicBezTo>
                    <a:pt x="9040" y="7986"/>
                    <a:pt x="9021" y="7934"/>
                    <a:pt x="9021" y="7856"/>
                  </a:cubicBezTo>
                  <a:cubicBezTo>
                    <a:pt x="9027" y="7817"/>
                    <a:pt x="9034" y="7791"/>
                    <a:pt x="9040" y="7772"/>
                  </a:cubicBezTo>
                  <a:cubicBezTo>
                    <a:pt x="9066" y="7733"/>
                    <a:pt x="9112" y="7700"/>
                    <a:pt x="9190" y="7687"/>
                  </a:cubicBezTo>
                  <a:cubicBezTo>
                    <a:pt x="9216" y="7679"/>
                    <a:pt x="9239" y="7676"/>
                    <a:pt x="9260" y="7676"/>
                  </a:cubicBezTo>
                  <a:cubicBezTo>
                    <a:pt x="9293" y="7676"/>
                    <a:pt x="9320" y="7684"/>
                    <a:pt x="9340" y="7700"/>
                  </a:cubicBezTo>
                  <a:cubicBezTo>
                    <a:pt x="9372" y="7726"/>
                    <a:pt x="9385" y="7759"/>
                    <a:pt x="9398" y="7817"/>
                  </a:cubicBezTo>
                  <a:cubicBezTo>
                    <a:pt x="9398" y="7856"/>
                    <a:pt x="9392" y="7889"/>
                    <a:pt x="9392" y="7908"/>
                  </a:cubicBezTo>
                  <a:cubicBezTo>
                    <a:pt x="9385" y="7941"/>
                    <a:pt x="9372" y="7967"/>
                    <a:pt x="9366" y="7993"/>
                  </a:cubicBezTo>
                  <a:cubicBezTo>
                    <a:pt x="9379" y="7993"/>
                    <a:pt x="9385" y="7999"/>
                    <a:pt x="9398" y="8019"/>
                  </a:cubicBezTo>
                  <a:lnTo>
                    <a:pt x="9405" y="8045"/>
                  </a:lnTo>
                  <a:cubicBezTo>
                    <a:pt x="9431" y="8025"/>
                    <a:pt x="9457" y="8012"/>
                    <a:pt x="9476" y="7993"/>
                  </a:cubicBezTo>
                  <a:cubicBezTo>
                    <a:pt x="9512" y="7971"/>
                    <a:pt x="9544" y="7961"/>
                    <a:pt x="9570" y="7961"/>
                  </a:cubicBezTo>
                  <a:cubicBezTo>
                    <a:pt x="9581" y="7961"/>
                    <a:pt x="9591" y="7963"/>
                    <a:pt x="9600" y="7967"/>
                  </a:cubicBezTo>
                  <a:cubicBezTo>
                    <a:pt x="9613" y="7980"/>
                    <a:pt x="9619" y="7993"/>
                    <a:pt x="9632" y="8025"/>
                  </a:cubicBezTo>
                  <a:cubicBezTo>
                    <a:pt x="9645" y="8071"/>
                    <a:pt x="9652" y="8103"/>
                    <a:pt x="9632" y="8129"/>
                  </a:cubicBezTo>
                  <a:cubicBezTo>
                    <a:pt x="9626" y="8142"/>
                    <a:pt x="9613" y="8155"/>
                    <a:pt x="9593" y="8162"/>
                  </a:cubicBezTo>
                  <a:lnTo>
                    <a:pt x="9554" y="8181"/>
                  </a:lnTo>
                  <a:cubicBezTo>
                    <a:pt x="9593" y="8233"/>
                    <a:pt x="9632" y="8299"/>
                    <a:pt x="9684" y="8390"/>
                  </a:cubicBezTo>
                  <a:lnTo>
                    <a:pt x="9840" y="8643"/>
                  </a:lnTo>
                  <a:cubicBezTo>
                    <a:pt x="9918" y="8773"/>
                    <a:pt x="9970" y="8871"/>
                    <a:pt x="10003" y="8936"/>
                  </a:cubicBezTo>
                  <a:cubicBezTo>
                    <a:pt x="10055" y="9046"/>
                    <a:pt x="10100" y="9150"/>
                    <a:pt x="10120" y="9248"/>
                  </a:cubicBezTo>
                  <a:cubicBezTo>
                    <a:pt x="10126" y="9261"/>
                    <a:pt x="10133" y="9281"/>
                    <a:pt x="10140" y="9320"/>
                  </a:cubicBezTo>
                  <a:cubicBezTo>
                    <a:pt x="10146" y="9326"/>
                    <a:pt x="10159" y="9339"/>
                    <a:pt x="10172" y="9352"/>
                  </a:cubicBezTo>
                  <a:lnTo>
                    <a:pt x="10283" y="9456"/>
                  </a:lnTo>
                  <a:lnTo>
                    <a:pt x="10309" y="9352"/>
                  </a:lnTo>
                  <a:lnTo>
                    <a:pt x="10361" y="8929"/>
                  </a:lnTo>
                  <a:lnTo>
                    <a:pt x="10361" y="8923"/>
                  </a:lnTo>
                  <a:cubicBezTo>
                    <a:pt x="10341" y="8793"/>
                    <a:pt x="10322" y="8663"/>
                    <a:pt x="10296" y="8533"/>
                  </a:cubicBezTo>
                  <a:cubicBezTo>
                    <a:pt x="10263" y="8351"/>
                    <a:pt x="10218" y="8214"/>
                    <a:pt x="10166" y="8123"/>
                  </a:cubicBezTo>
                  <a:cubicBezTo>
                    <a:pt x="10133" y="8064"/>
                    <a:pt x="10081" y="7999"/>
                    <a:pt x="10003" y="7915"/>
                  </a:cubicBezTo>
                  <a:cubicBezTo>
                    <a:pt x="9905" y="7798"/>
                    <a:pt x="9834" y="7720"/>
                    <a:pt x="9775" y="7668"/>
                  </a:cubicBezTo>
                  <a:cubicBezTo>
                    <a:pt x="9691" y="7577"/>
                    <a:pt x="9600" y="7505"/>
                    <a:pt x="9515" y="7453"/>
                  </a:cubicBezTo>
                  <a:cubicBezTo>
                    <a:pt x="9502" y="7447"/>
                    <a:pt x="9489" y="7440"/>
                    <a:pt x="9483" y="7427"/>
                  </a:cubicBezTo>
                  <a:close/>
                  <a:moveTo>
                    <a:pt x="6406" y="7947"/>
                  </a:moveTo>
                  <a:cubicBezTo>
                    <a:pt x="6367" y="7954"/>
                    <a:pt x="6322" y="7960"/>
                    <a:pt x="6283" y="7960"/>
                  </a:cubicBezTo>
                  <a:cubicBezTo>
                    <a:pt x="6348" y="8058"/>
                    <a:pt x="6406" y="8194"/>
                    <a:pt x="6458" y="8370"/>
                  </a:cubicBezTo>
                  <a:cubicBezTo>
                    <a:pt x="6465" y="8390"/>
                    <a:pt x="6465" y="8409"/>
                    <a:pt x="6458" y="8422"/>
                  </a:cubicBezTo>
                  <a:cubicBezTo>
                    <a:pt x="6455" y="8424"/>
                    <a:pt x="6452" y="8425"/>
                    <a:pt x="6449" y="8425"/>
                  </a:cubicBezTo>
                  <a:cubicBezTo>
                    <a:pt x="6439" y="8425"/>
                    <a:pt x="6431" y="8417"/>
                    <a:pt x="6426" y="8403"/>
                  </a:cubicBezTo>
                  <a:cubicBezTo>
                    <a:pt x="6419" y="8383"/>
                    <a:pt x="6393" y="8312"/>
                    <a:pt x="6341" y="8181"/>
                  </a:cubicBezTo>
                  <a:cubicBezTo>
                    <a:pt x="6309" y="8103"/>
                    <a:pt x="6276" y="8032"/>
                    <a:pt x="6231" y="7967"/>
                  </a:cubicBezTo>
                  <a:cubicBezTo>
                    <a:pt x="5789" y="8019"/>
                    <a:pt x="5346" y="8058"/>
                    <a:pt x="4904" y="8090"/>
                  </a:cubicBezTo>
                  <a:lnTo>
                    <a:pt x="4859" y="8090"/>
                  </a:lnTo>
                  <a:cubicBezTo>
                    <a:pt x="4885" y="8149"/>
                    <a:pt x="4917" y="8227"/>
                    <a:pt x="4956" y="8331"/>
                  </a:cubicBezTo>
                  <a:lnTo>
                    <a:pt x="5034" y="8559"/>
                  </a:lnTo>
                  <a:cubicBezTo>
                    <a:pt x="5067" y="8650"/>
                    <a:pt x="5080" y="8721"/>
                    <a:pt x="5060" y="8767"/>
                  </a:cubicBezTo>
                  <a:lnTo>
                    <a:pt x="5060" y="8773"/>
                  </a:lnTo>
                  <a:lnTo>
                    <a:pt x="5080" y="8780"/>
                  </a:lnTo>
                  <a:cubicBezTo>
                    <a:pt x="5158" y="8825"/>
                    <a:pt x="5216" y="8877"/>
                    <a:pt x="5249" y="8916"/>
                  </a:cubicBezTo>
                  <a:cubicBezTo>
                    <a:pt x="5268" y="8942"/>
                    <a:pt x="5288" y="8988"/>
                    <a:pt x="5314" y="9046"/>
                  </a:cubicBezTo>
                  <a:lnTo>
                    <a:pt x="5379" y="9196"/>
                  </a:lnTo>
                  <a:cubicBezTo>
                    <a:pt x="5405" y="9248"/>
                    <a:pt x="5424" y="9300"/>
                    <a:pt x="5444" y="9359"/>
                  </a:cubicBezTo>
                  <a:lnTo>
                    <a:pt x="5483" y="9502"/>
                  </a:lnTo>
                  <a:cubicBezTo>
                    <a:pt x="5593" y="9521"/>
                    <a:pt x="5711" y="9541"/>
                    <a:pt x="5834" y="9573"/>
                  </a:cubicBezTo>
                  <a:cubicBezTo>
                    <a:pt x="5932" y="9599"/>
                    <a:pt x="6192" y="9684"/>
                    <a:pt x="6615" y="9827"/>
                  </a:cubicBezTo>
                  <a:cubicBezTo>
                    <a:pt x="6621" y="9814"/>
                    <a:pt x="6628" y="9801"/>
                    <a:pt x="6641" y="9788"/>
                  </a:cubicBezTo>
                  <a:cubicBezTo>
                    <a:pt x="6680" y="9729"/>
                    <a:pt x="6706" y="9690"/>
                    <a:pt x="6712" y="9684"/>
                  </a:cubicBezTo>
                  <a:lnTo>
                    <a:pt x="6732" y="9547"/>
                  </a:lnTo>
                  <a:cubicBezTo>
                    <a:pt x="6745" y="9476"/>
                    <a:pt x="6758" y="9424"/>
                    <a:pt x="6764" y="9385"/>
                  </a:cubicBezTo>
                  <a:cubicBezTo>
                    <a:pt x="6777" y="9300"/>
                    <a:pt x="6771" y="9163"/>
                    <a:pt x="6738" y="8975"/>
                  </a:cubicBezTo>
                  <a:lnTo>
                    <a:pt x="6673" y="8643"/>
                  </a:lnTo>
                  <a:cubicBezTo>
                    <a:pt x="6660" y="8559"/>
                    <a:pt x="6641" y="8481"/>
                    <a:pt x="6615" y="8403"/>
                  </a:cubicBezTo>
                  <a:cubicBezTo>
                    <a:pt x="6602" y="8357"/>
                    <a:pt x="6563" y="8272"/>
                    <a:pt x="6510" y="8149"/>
                  </a:cubicBezTo>
                  <a:lnTo>
                    <a:pt x="6419" y="7973"/>
                  </a:lnTo>
                  <a:cubicBezTo>
                    <a:pt x="6419" y="7967"/>
                    <a:pt x="6413" y="7954"/>
                    <a:pt x="6406" y="7947"/>
                  </a:cubicBezTo>
                  <a:close/>
                  <a:moveTo>
                    <a:pt x="10387" y="9137"/>
                  </a:moveTo>
                  <a:lnTo>
                    <a:pt x="10374" y="9216"/>
                  </a:lnTo>
                  <a:lnTo>
                    <a:pt x="10374" y="9261"/>
                  </a:lnTo>
                  <a:cubicBezTo>
                    <a:pt x="10374" y="9281"/>
                    <a:pt x="10367" y="9307"/>
                    <a:pt x="10361" y="9326"/>
                  </a:cubicBezTo>
                  <a:lnTo>
                    <a:pt x="10354" y="9385"/>
                  </a:lnTo>
                  <a:lnTo>
                    <a:pt x="10348" y="9411"/>
                  </a:lnTo>
                  <a:lnTo>
                    <a:pt x="10328" y="9521"/>
                  </a:lnTo>
                  <a:cubicBezTo>
                    <a:pt x="10328" y="9541"/>
                    <a:pt x="10322" y="9547"/>
                    <a:pt x="10315" y="9554"/>
                  </a:cubicBezTo>
                  <a:cubicBezTo>
                    <a:pt x="10309" y="9560"/>
                    <a:pt x="10302" y="9560"/>
                    <a:pt x="10289" y="9560"/>
                  </a:cubicBezTo>
                  <a:lnTo>
                    <a:pt x="10276" y="9554"/>
                  </a:lnTo>
                  <a:cubicBezTo>
                    <a:pt x="10276" y="9554"/>
                    <a:pt x="10270" y="9547"/>
                    <a:pt x="10263" y="9534"/>
                  </a:cubicBezTo>
                  <a:cubicBezTo>
                    <a:pt x="10250" y="9495"/>
                    <a:pt x="10224" y="9456"/>
                    <a:pt x="10185" y="9424"/>
                  </a:cubicBezTo>
                  <a:lnTo>
                    <a:pt x="10159" y="9391"/>
                  </a:lnTo>
                  <a:lnTo>
                    <a:pt x="10153" y="9378"/>
                  </a:lnTo>
                  <a:lnTo>
                    <a:pt x="10153" y="9378"/>
                  </a:lnTo>
                  <a:cubicBezTo>
                    <a:pt x="10153" y="9411"/>
                    <a:pt x="10159" y="9443"/>
                    <a:pt x="10166" y="9489"/>
                  </a:cubicBezTo>
                  <a:lnTo>
                    <a:pt x="10172" y="9502"/>
                  </a:lnTo>
                  <a:cubicBezTo>
                    <a:pt x="10172" y="9502"/>
                    <a:pt x="10179" y="9508"/>
                    <a:pt x="10179" y="9515"/>
                  </a:cubicBezTo>
                  <a:cubicBezTo>
                    <a:pt x="10263" y="9619"/>
                    <a:pt x="10335" y="9742"/>
                    <a:pt x="10387" y="9885"/>
                  </a:cubicBezTo>
                  <a:cubicBezTo>
                    <a:pt x="10413" y="9853"/>
                    <a:pt x="10432" y="9820"/>
                    <a:pt x="10445" y="9788"/>
                  </a:cubicBezTo>
                  <a:cubicBezTo>
                    <a:pt x="10439" y="9573"/>
                    <a:pt x="10419" y="9352"/>
                    <a:pt x="10387" y="9137"/>
                  </a:cubicBezTo>
                  <a:close/>
                  <a:moveTo>
                    <a:pt x="13606" y="9736"/>
                  </a:moveTo>
                  <a:cubicBezTo>
                    <a:pt x="13632" y="9736"/>
                    <a:pt x="13651" y="9742"/>
                    <a:pt x="13664" y="9762"/>
                  </a:cubicBezTo>
                  <a:cubicBezTo>
                    <a:pt x="13671" y="9781"/>
                    <a:pt x="13671" y="9801"/>
                    <a:pt x="13658" y="9827"/>
                  </a:cubicBezTo>
                  <a:cubicBezTo>
                    <a:pt x="13651" y="9846"/>
                    <a:pt x="13632" y="9859"/>
                    <a:pt x="13606" y="9866"/>
                  </a:cubicBezTo>
                  <a:cubicBezTo>
                    <a:pt x="13573" y="9866"/>
                    <a:pt x="13541" y="9866"/>
                    <a:pt x="13521" y="9872"/>
                  </a:cubicBezTo>
                  <a:lnTo>
                    <a:pt x="13463" y="9892"/>
                  </a:lnTo>
                  <a:cubicBezTo>
                    <a:pt x="13417" y="9898"/>
                    <a:pt x="13385" y="9905"/>
                    <a:pt x="13365" y="9905"/>
                  </a:cubicBezTo>
                  <a:lnTo>
                    <a:pt x="13307" y="9931"/>
                  </a:lnTo>
                  <a:cubicBezTo>
                    <a:pt x="13261" y="9944"/>
                    <a:pt x="13203" y="9957"/>
                    <a:pt x="13138" y="9963"/>
                  </a:cubicBezTo>
                  <a:cubicBezTo>
                    <a:pt x="13103" y="9966"/>
                    <a:pt x="13071" y="9968"/>
                    <a:pt x="13042" y="9968"/>
                  </a:cubicBezTo>
                  <a:cubicBezTo>
                    <a:pt x="13001" y="9968"/>
                    <a:pt x="12967" y="9965"/>
                    <a:pt x="12936" y="9957"/>
                  </a:cubicBezTo>
                  <a:cubicBezTo>
                    <a:pt x="12910" y="9950"/>
                    <a:pt x="12891" y="9944"/>
                    <a:pt x="12884" y="9931"/>
                  </a:cubicBezTo>
                  <a:cubicBezTo>
                    <a:pt x="12865" y="9918"/>
                    <a:pt x="12858" y="9898"/>
                    <a:pt x="12865" y="9879"/>
                  </a:cubicBezTo>
                  <a:cubicBezTo>
                    <a:pt x="12871" y="9866"/>
                    <a:pt x="12884" y="9859"/>
                    <a:pt x="12904" y="9853"/>
                  </a:cubicBezTo>
                  <a:cubicBezTo>
                    <a:pt x="12917" y="9853"/>
                    <a:pt x="12930" y="9853"/>
                    <a:pt x="12949" y="9859"/>
                  </a:cubicBezTo>
                  <a:cubicBezTo>
                    <a:pt x="12976" y="9863"/>
                    <a:pt x="13002" y="9864"/>
                    <a:pt x="13029" y="9864"/>
                  </a:cubicBezTo>
                  <a:cubicBezTo>
                    <a:pt x="13104" y="9864"/>
                    <a:pt x="13178" y="9851"/>
                    <a:pt x="13255" y="9827"/>
                  </a:cubicBezTo>
                  <a:lnTo>
                    <a:pt x="13547" y="9749"/>
                  </a:lnTo>
                  <a:cubicBezTo>
                    <a:pt x="13573" y="9736"/>
                    <a:pt x="13593" y="9736"/>
                    <a:pt x="13606" y="9736"/>
                  </a:cubicBezTo>
                  <a:close/>
                  <a:moveTo>
                    <a:pt x="14198" y="9163"/>
                  </a:moveTo>
                  <a:cubicBezTo>
                    <a:pt x="14191" y="9170"/>
                    <a:pt x="14191" y="9170"/>
                    <a:pt x="14191" y="9170"/>
                  </a:cubicBezTo>
                  <a:lnTo>
                    <a:pt x="14113" y="9202"/>
                  </a:lnTo>
                  <a:lnTo>
                    <a:pt x="13918" y="9261"/>
                  </a:lnTo>
                  <a:cubicBezTo>
                    <a:pt x="13853" y="9281"/>
                    <a:pt x="13808" y="9294"/>
                    <a:pt x="13782" y="9300"/>
                  </a:cubicBezTo>
                  <a:cubicBezTo>
                    <a:pt x="13597" y="9342"/>
                    <a:pt x="13413" y="9363"/>
                    <a:pt x="13231" y="9363"/>
                  </a:cubicBezTo>
                  <a:cubicBezTo>
                    <a:pt x="13156" y="9363"/>
                    <a:pt x="13082" y="9360"/>
                    <a:pt x="13008" y="9352"/>
                  </a:cubicBezTo>
                  <a:cubicBezTo>
                    <a:pt x="12982" y="9385"/>
                    <a:pt x="12962" y="9411"/>
                    <a:pt x="12943" y="9437"/>
                  </a:cubicBezTo>
                  <a:cubicBezTo>
                    <a:pt x="12780" y="9651"/>
                    <a:pt x="12598" y="9840"/>
                    <a:pt x="12403" y="10009"/>
                  </a:cubicBezTo>
                  <a:lnTo>
                    <a:pt x="12422" y="10009"/>
                  </a:lnTo>
                  <a:cubicBezTo>
                    <a:pt x="12487" y="10015"/>
                    <a:pt x="12585" y="10028"/>
                    <a:pt x="12708" y="10048"/>
                  </a:cubicBezTo>
                  <a:lnTo>
                    <a:pt x="12826" y="10054"/>
                  </a:lnTo>
                  <a:cubicBezTo>
                    <a:pt x="13125" y="10054"/>
                    <a:pt x="13352" y="10041"/>
                    <a:pt x="13495" y="10028"/>
                  </a:cubicBezTo>
                  <a:cubicBezTo>
                    <a:pt x="13580" y="10015"/>
                    <a:pt x="13645" y="10002"/>
                    <a:pt x="13690" y="9976"/>
                  </a:cubicBezTo>
                  <a:cubicBezTo>
                    <a:pt x="13703" y="9976"/>
                    <a:pt x="13723" y="9970"/>
                    <a:pt x="13743" y="9957"/>
                  </a:cubicBezTo>
                  <a:cubicBezTo>
                    <a:pt x="13756" y="9950"/>
                    <a:pt x="13762" y="9950"/>
                    <a:pt x="13775" y="9950"/>
                  </a:cubicBezTo>
                  <a:cubicBezTo>
                    <a:pt x="13931" y="9703"/>
                    <a:pt x="14074" y="9443"/>
                    <a:pt x="14198" y="9163"/>
                  </a:cubicBezTo>
                  <a:close/>
                  <a:moveTo>
                    <a:pt x="9879" y="9398"/>
                  </a:moveTo>
                  <a:lnTo>
                    <a:pt x="9912" y="9521"/>
                  </a:lnTo>
                  <a:cubicBezTo>
                    <a:pt x="9925" y="9567"/>
                    <a:pt x="9931" y="9593"/>
                    <a:pt x="9931" y="9599"/>
                  </a:cubicBezTo>
                  <a:lnTo>
                    <a:pt x="9944" y="9619"/>
                  </a:lnTo>
                  <a:cubicBezTo>
                    <a:pt x="9944" y="9632"/>
                    <a:pt x="9938" y="9645"/>
                    <a:pt x="9925" y="9645"/>
                  </a:cubicBezTo>
                  <a:cubicBezTo>
                    <a:pt x="9921" y="9646"/>
                    <a:pt x="9918" y="9647"/>
                    <a:pt x="9914" y="9647"/>
                  </a:cubicBezTo>
                  <a:cubicBezTo>
                    <a:pt x="9904" y="9647"/>
                    <a:pt x="9892" y="9641"/>
                    <a:pt x="9873" y="9632"/>
                  </a:cubicBezTo>
                  <a:lnTo>
                    <a:pt x="9834" y="9612"/>
                  </a:lnTo>
                  <a:lnTo>
                    <a:pt x="9743" y="9534"/>
                  </a:lnTo>
                  <a:lnTo>
                    <a:pt x="9905" y="9820"/>
                  </a:lnTo>
                  <a:lnTo>
                    <a:pt x="9912" y="9846"/>
                  </a:lnTo>
                  <a:cubicBezTo>
                    <a:pt x="9912" y="9866"/>
                    <a:pt x="9905" y="9879"/>
                    <a:pt x="9886" y="9885"/>
                  </a:cubicBezTo>
                  <a:cubicBezTo>
                    <a:pt x="9886" y="9885"/>
                    <a:pt x="9866" y="9879"/>
                    <a:pt x="9840" y="9866"/>
                  </a:cubicBezTo>
                  <a:cubicBezTo>
                    <a:pt x="9834" y="9859"/>
                    <a:pt x="9821" y="9859"/>
                    <a:pt x="9795" y="9859"/>
                  </a:cubicBezTo>
                  <a:lnTo>
                    <a:pt x="9743" y="9859"/>
                  </a:lnTo>
                  <a:cubicBezTo>
                    <a:pt x="9769" y="9918"/>
                    <a:pt x="9788" y="9957"/>
                    <a:pt x="9795" y="9989"/>
                  </a:cubicBezTo>
                  <a:cubicBezTo>
                    <a:pt x="9834" y="10074"/>
                    <a:pt x="9873" y="10185"/>
                    <a:pt x="9912" y="10321"/>
                  </a:cubicBezTo>
                  <a:lnTo>
                    <a:pt x="9918" y="10328"/>
                  </a:lnTo>
                  <a:lnTo>
                    <a:pt x="9990" y="10328"/>
                  </a:lnTo>
                  <a:cubicBezTo>
                    <a:pt x="10029" y="10328"/>
                    <a:pt x="10061" y="10328"/>
                    <a:pt x="10081" y="10321"/>
                  </a:cubicBezTo>
                  <a:cubicBezTo>
                    <a:pt x="10074" y="10302"/>
                    <a:pt x="10055" y="10269"/>
                    <a:pt x="10029" y="10224"/>
                  </a:cubicBezTo>
                  <a:lnTo>
                    <a:pt x="9912" y="9989"/>
                  </a:lnTo>
                  <a:cubicBezTo>
                    <a:pt x="9912" y="9957"/>
                    <a:pt x="9912" y="9937"/>
                    <a:pt x="9931" y="9931"/>
                  </a:cubicBezTo>
                  <a:cubicBezTo>
                    <a:pt x="9935" y="9929"/>
                    <a:pt x="9939" y="9928"/>
                    <a:pt x="9943" y="9928"/>
                  </a:cubicBezTo>
                  <a:cubicBezTo>
                    <a:pt x="9952" y="9928"/>
                    <a:pt x="9961" y="9933"/>
                    <a:pt x="9970" y="9937"/>
                  </a:cubicBezTo>
                  <a:lnTo>
                    <a:pt x="9996" y="9963"/>
                  </a:lnTo>
                  <a:cubicBezTo>
                    <a:pt x="10016" y="9983"/>
                    <a:pt x="10048" y="10002"/>
                    <a:pt x="10094" y="10022"/>
                  </a:cubicBezTo>
                  <a:cubicBezTo>
                    <a:pt x="10140" y="10041"/>
                    <a:pt x="10166" y="10054"/>
                    <a:pt x="10185" y="10074"/>
                  </a:cubicBezTo>
                  <a:lnTo>
                    <a:pt x="10153" y="9970"/>
                  </a:lnTo>
                  <a:cubicBezTo>
                    <a:pt x="10126" y="9872"/>
                    <a:pt x="10107" y="9801"/>
                    <a:pt x="10081" y="9749"/>
                  </a:cubicBezTo>
                  <a:lnTo>
                    <a:pt x="10055" y="9684"/>
                  </a:lnTo>
                  <a:cubicBezTo>
                    <a:pt x="10042" y="9664"/>
                    <a:pt x="10035" y="9651"/>
                    <a:pt x="10029" y="9638"/>
                  </a:cubicBezTo>
                  <a:cubicBezTo>
                    <a:pt x="10022" y="9593"/>
                    <a:pt x="10009" y="9560"/>
                    <a:pt x="9996" y="9541"/>
                  </a:cubicBezTo>
                  <a:lnTo>
                    <a:pt x="9990" y="9515"/>
                  </a:lnTo>
                  <a:cubicBezTo>
                    <a:pt x="9990" y="9515"/>
                    <a:pt x="9990" y="9508"/>
                    <a:pt x="9990" y="9508"/>
                  </a:cubicBezTo>
                  <a:cubicBezTo>
                    <a:pt x="9990" y="9502"/>
                    <a:pt x="9990" y="9502"/>
                    <a:pt x="9983" y="9502"/>
                  </a:cubicBezTo>
                  <a:lnTo>
                    <a:pt x="9879" y="9398"/>
                  </a:lnTo>
                  <a:close/>
                  <a:moveTo>
                    <a:pt x="12878" y="10305"/>
                  </a:moveTo>
                  <a:cubicBezTo>
                    <a:pt x="12899" y="10305"/>
                    <a:pt x="12916" y="10310"/>
                    <a:pt x="12930" y="10315"/>
                  </a:cubicBezTo>
                  <a:cubicBezTo>
                    <a:pt x="12949" y="10328"/>
                    <a:pt x="12962" y="10341"/>
                    <a:pt x="12962" y="10367"/>
                  </a:cubicBezTo>
                  <a:cubicBezTo>
                    <a:pt x="12962" y="10393"/>
                    <a:pt x="12949" y="10412"/>
                    <a:pt x="12936" y="10419"/>
                  </a:cubicBezTo>
                  <a:cubicBezTo>
                    <a:pt x="12917" y="10432"/>
                    <a:pt x="12891" y="10432"/>
                    <a:pt x="12845" y="10432"/>
                  </a:cubicBezTo>
                  <a:cubicBezTo>
                    <a:pt x="12826" y="10432"/>
                    <a:pt x="12760" y="10438"/>
                    <a:pt x="12669" y="10451"/>
                  </a:cubicBezTo>
                  <a:cubicBezTo>
                    <a:pt x="12640" y="10454"/>
                    <a:pt x="12612" y="10455"/>
                    <a:pt x="12588" y="10455"/>
                  </a:cubicBezTo>
                  <a:cubicBezTo>
                    <a:pt x="12553" y="10455"/>
                    <a:pt x="12523" y="10452"/>
                    <a:pt x="12500" y="10445"/>
                  </a:cubicBezTo>
                  <a:cubicBezTo>
                    <a:pt x="12481" y="10438"/>
                    <a:pt x="12468" y="10425"/>
                    <a:pt x="12461" y="10412"/>
                  </a:cubicBezTo>
                  <a:cubicBezTo>
                    <a:pt x="12461" y="10406"/>
                    <a:pt x="12468" y="10393"/>
                    <a:pt x="12481" y="10380"/>
                  </a:cubicBezTo>
                  <a:cubicBezTo>
                    <a:pt x="12494" y="10373"/>
                    <a:pt x="12507" y="10367"/>
                    <a:pt x="12513" y="10367"/>
                  </a:cubicBezTo>
                  <a:cubicBezTo>
                    <a:pt x="12663" y="10341"/>
                    <a:pt x="12780" y="10315"/>
                    <a:pt x="12852" y="10308"/>
                  </a:cubicBezTo>
                  <a:cubicBezTo>
                    <a:pt x="12861" y="10306"/>
                    <a:pt x="12870" y="10305"/>
                    <a:pt x="12878" y="10305"/>
                  </a:cubicBezTo>
                  <a:close/>
                  <a:moveTo>
                    <a:pt x="12312" y="10080"/>
                  </a:moveTo>
                  <a:cubicBezTo>
                    <a:pt x="12195" y="10178"/>
                    <a:pt x="12065" y="10263"/>
                    <a:pt x="11935" y="10341"/>
                  </a:cubicBezTo>
                  <a:cubicBezTo>
                    <a:pt x="11824" y="10406"/>
                    <a:pt x="11707" y="10464"/>
                    <a:pt x="11596" y="10516"/>
                  </a:cubicBezTo>
                  <a:cubicBezTo>
                    <a:pt x="11603" y="10536"/>
                    <a:pt x="11622" y="10555"/>
                    <a:pt x="11648" y="10568"/>
                  </a:cubicBezTo>
                  <a:cubicBezTo>
                    <a:pt x="11674" y="10588"/>
                    <a:pt x="11713" y="10601"/>
                    <a:pt x="11759" y="10607"/>
                  </a:cubicBezTo>
                  <a:lnTo>
                    <a:pt x="12065" y="10685"/>
                  </a:lnTo>
                  <a:cubicBezTo>
                    <a:pt x="12149" y="10711"/>
                    <a:pt x="12208" y="10718"/>
                    <a:pt x="12234" y="10724"/>
                  </a:cubicBezTo>
                  <a:lnTo>
                    <a:pt x="12331" y="10731"/>
                  </a:lnTo>
                  <a:lnTo>
                    <a:pt x="12409" y="10757"/>
                  </a:lnTo>
                  <a:cubicBezTo>
                    <a:pt x="12429" y="10763"/>
                    <a:pt x="12455" y="10770"/>
                    <a:pt x="12500" y="10776"/>
                  </a:cubicBezTo>
                  <a:lnTo>
                    <a:pt x="12845" y="10802"/>
                  </a:lnTo>
                  <a:cubicBezTo>
                    <a:pt x="12871" y="10804"/>
                    <a:pt x="12895" y="10805"/>
                    <a:pt x="12918" y="10805"/>
                  </a:cubicBezTo>
                  <a:cubicBezTo>
                    <a:pt x="12986" y="10805"/>
                    <a:pt x="13038" y="10797"/>
                    <a:pt x="13073" y="10783"/>
                  </a:cubicBezTo>
                  <a:cubicBezTo>
                    <a:pt x="13091" y="10778"/>
                    <a:pt x="13106" y="10774"/>
                    <a:pt x="13118" y="10774"/>
                  </a:cubicBezTo>
                  <a:cubicBezTo>
                    <a:pt x="13123" y="10774"/>
                    <a:pt x="13127" y="10774"/>
                    <a:pt x="13131" y="10776"/>
                  </a:cubicBezTo>
                  <a:cubicBezTo>
                    <a:pt x="13157" y="10750"/>
                    <a:pt x="13183" y="10724"/>
                    <a:pt x="13209" y="10692"/>
                  </a:cubicBezTo>
                  <a:cubicBezTo>
                    <a:pt x="13378" y="10503"/>
                    <a:pt x="13534" y="10308"/>
                    <a:pt x="13677" y="10100"/>
                  </a:cubicBezTo>
                  <a:lnTo>
                    <a:pt x="13677" y="10100"/>
                  </a:lnTo>
                  <a:cubicBezTo>
                    <a:pt x="13658" y="10106"/>
                    <a:pt x="13638" y="10106"/>
                    <a:pt x="13619" y="10106"/>
                  </a:cubicBezTo>
                  <a:lnTo>
                    <a:pt x="13515" y="10126"/>
                  </a:lnTo>
                  <a:cubicBezTo>
                    <a:pt x="13437" y="10139"/>
                    <a:pt x="13326" y="10146"/>
                    <a:pt x="13177" y="10152"/>
                  </a:cubicBezTo>
                  <a:cubicBezTo>
                    <a:pt x="12969" y="10152"/>
                    <a:pt x="12812" y="10152"/>
                    <a:pt x="12695" y="10139"/>
                  </a:cubicBezTo>
                  <a:cubicBezTo>
                    <a:pt x="12559" y="10132"/>
                    <a:pt x="12429" y="10113"/>
                    <a:pt x="12312" y="10080"/>
                  </a:cubicBezTo>
                  <a:close/>
                  <a:moveTo>
                    <a:pt x="10055" y="9580"/>
                  </a:moveTo>
                  <a:cubicBezTo>
                    <a:pt x="10055" y="9586"/>
                    <a:pt x="10061" y="9599"/>
                    <a:pt x="10061" y="9612"/>
                  </a:cubicBezTo>
                  <a:lnTo>
                    <a:pt x="10087" y="9664"/>
                  </a:lnTo>
                  <a:lnTo>
                    <a:pt x="10244" y="10113"/>
                  </a:lnTo>
                  <a:cubicBezTo>
                    <a:pt x="10257" y="10146"/>
                    <a:pt x="10257" y="10165"/>
                    <a:pt x="10237" y="10178"/>
                  </a:cubicBezTo>
                  <a:cubicBezTo>
                    <a:pt x="10211" y="10172"/>
                    <a:pt x="10179" y="10152"/>
                    <a:pt x="10133" y="10113"/>
                  </a:cubicBezTo>
                  <a:cubicBezTo>
                    <a:pt x="10094" y="10080"/>
                    <a:pt x="10055" y="10067"/>
                    <a:pt x="10029" y="10067"/>
                  </a:cubicBezTo>
                  <a:cubicBezTo>
                    <a:pt x="10029" y="10080"/>
                    <a:pt x="10035" y="10087"/>
                    <a:pt x="10048" y="10106"/>
                  </a:cubicBezTo>
                  <a:lnTo>
                    <a:pt x="10159" y="10302"/>
                  </a:lnTo>
                  <a:cubicBezTo>
                    <a:pt x="10179" y="10341"/>
                    <a:pt x="10179" y="10367"/>
                    <a:pt x="10166" y="10380"/>
                  </a:cubicBezTo>
                  <a:cubicBezTo>
                    <a:pt x="10153" y="10393"/>
                    <a:pt x="10140" y="10399"/>
                    <a:pt x="10113" y="10399"/>
                  </a:cubicBezTo>
                  <a:lnTo>
                    <a:pt x="9944" y="10406"/>
                  </a:lnTo>
                  <a:lnTo>
                    <a:pt x="10074" y="10783"/>
                  </a:lnTo>
                  <a:cubicBezTo>
                    <a:pt x="10166" y="10796"/>
                    <a:pt x="10237" y="10809"/>
                    <a:pt x="10296" y="10828"/>
                  </a:cubicBezTo>
                  <a:cubicBezTo>
                    <a:pt x="10322" y="10783"/>
                    <a:pt x="10354" y="10744"/>
                    <a:pt x="10380" y="10705"/>
                  </a:cubicBezTo>
                  <a:cubicBezTo>
                    <a:pt x="10387" y="10685"/>
                    <a:pt x="10393" y="10659"/>
                    <a:pt x="10406" y="10620"/>
                  </a:cubicBezTo>
                  <a:cubicBezTo>
                    <a:pt x="10439" y="10542"/>
                    <a:pt x="10458" y="10419"/>
                    <a:pt x="10458" y="10256"/>
                  </a:cubicBezTo>
                  <a:cubicBezTo>
                    <a:pt x="10458" y="10139"/>
                    <a:pt x="10458" y="10022"/>
                    <a:pt x="10452" y="9911"/>
                  </a:cubicBezTo>
                  <a:lnTo>
                    <a:pt x="10419" y="9970"/>
                  </a:lnTo>
                  <a:cubicBezTo>
                    <a:pt x="10413" y="9983"/>
                    <a:pt x="10406" y="9989"/>
                    <a:pt x="10406" y="9996"/>
                  </a:cubicBezTo>
                  <a:cubicBezTo>
                    <a:pt x="10403" y="9997"/>
                    <a:pt x="10400" y="9998"/>
                    <a:pt x="10396" y="9998"/>
                  </a:cubicBezTo>
                  <a:cubicBezTo>
                    <a:pt x="10380" y="9998"/>
                    <a:pt x="10365" y="9984"/>
                    <a:pt x="10354" y="9957"/>
                  </a:cubicBezTo>
                  <a:cubicBezTo>
                    <a:pt x="10315" y="9853"/>
                    <a:pt x="10289" y="9775"/>
                    <a:pt x="10257" y="9723"/>
                  </a:cubicBezTo>
                  <a:cubicBezTo>
                    <a:pt x="10231" y="9684"/>
                    <a:pt x="10211" y="9651"/>
                    <a:pt x="10198" y="9632"/>
                  </a:cubicBezTo>
                  <a:cubicBezTo>
                    <a:pt x="10192" y="9619"/>
                    <a:pt x="10185" y="9612"/>
                    <a:pt x="10185" y="9606"/>
                  </a:cubicBezTo>
                  <a:lnTo>
                    <a:pt x="10185" y="9645"/>
                  </a:lnTo>
                  <a:cubicBezTo>
                    <a:pt x="10192" y="9671"/>
                    <a:pt x="10192" y="9690"/>
                    <a:pt x="10179" y="9697"/>
                  </a:cubicBezTo>
                  <a:cubicBezTo>
                    <a:pt x="10174" y="9700"/>
                    <a:pt x="10168" y="9702"/>
                    <a:pt x="10163" y="9702"/>
                  </a:cubicBezTo>
                  <a:cubicBezTo>
                    <a:pt x="10146" y="9702"/>
                    <a:pt x="10128" y="9687"/>
                    <a:pt x="10113" y="9658"/>
                  </a:cubicBezTo>
                  <a:cubicBezTo>
                    <a:pt x="10100" y="9638"/>
                    <a:pt x="10081" y="9612"/>
                    <a:pt x="10055" y="9580"/>
                  </a:cubicBezTo>
                  <a:close/>
                  <a:moveTo>
                    <a:pt x="11279" y="10758"/>
                  </a:moveTo>
                  <a:cubicBezTo>
                    <a:pt x="11291" y="10758"/>
                    <a:pt x="11300" y="10760"/>
                    <a:pt x="11310" y="10763"/>
                  </a:cubicBezTo>
                  <a:cubicBezTo>
                    <a:pt x="11317" y="10763"/>
                    <a:pt x="11336" y="10783"/>
                    <a:pt x="11369" y="10809"/>
                  </a:cubicBezTo>
                  <a:cubicBezTo>
                    <a:pt x="11401" y="10841"/>
                    <a:pt x="11466" y="10887"/>
                    <a:pt x="11564" y="10952"/>
                  </a:cubicBezTo>
                  <a:lnTo>
                    <a:pt x="11707" y="11036"/>
                  </a:lnTo>
                  <a:cubicBezTo>
                    <a:pt x="11791" y="11076"/>
                    <a:pt x="11895" y="11108"/>
                    <a:pt x="12006" y="11134"/>
                  </a:cubicBezTo>
                  <a:cubicBezTo>
                    <a:pt x="12071" y="11147"/>
                    <a:pt x="12175" y="11160"/>
                    <a:pt x="12325" y="11180"/>
                  </a:cubicBezTo>
                  <a:cubicBezTo>
                    <a:pt x="12357" y="11186"/>
                    <a:pt x="12377" y="11199"/>
                    <a:pt x="12377" y="11212"/>
                  </a:cubicBezTo>
                  <a:cubicBezTo>
                    <a:pt x="12377" y="11238"/>
                    <a:pt x="12357" y="11245"/>
                    <a:pt x="12318" y="11245"/>
                  </a:cubicBezTo>
                  <a:cubicBezTo>
                    <a:pt x="12247" y="11245"/>
                    <a:pt x="12162" y="11232"/>
                    <a:pt x="12058" y="11206"/>
                  </a:cubicBezTo>
                  <a:lnTo>
                    <a:pt x="11830" y="11154"/>
                  </a:lnTo>
                  <a:cubicBezTo>
                    <a:pt x="11778" y="11141"/>
                    <a:pt x="11713" y="11108"/>
                    <a:pt x="11642" y="11063"/>
                  </a:cubicBezTo>
                  <a:lnTo>
                    <a:pt x="11505" y="10984"/>
                  </a:lnTo>
                  <a:cubicBezTo>
                    <a:pt x="11421" y="10932"/>
                    <a:pt x="11362" y="10893"/>
                    <a:pt x="11330" y="10861"/>
                  </a:cubicBezTo>
                  <a:cubicBezTo>
                    <a:pt x="11317" y="10841"/>
                    <a:pt x="11304" y="10835"/>
                    <a:pt x="11291" y="10822"/>
                  </a:cubicBezTo>
                  <a:lnTo>
                    <a:pt x="11226" y="10822"/>
                  </a:lnTo>
                  <a:lnTo>
                    <a:pt x="10926" y="10874"/>
                  </a:lnTo>
                  <a:cubicBezTo>
                    <a:pt x="10919" y="10875"/>
                    <a:pt x="10913" y="10876"/>
                    <a:pt x="10907" y="10876"/>
                  </a:cubicBezTo>
                  <a:cubicBezTo>
                    <a:pt x="10881" y="10876"/>
                    <a:pt x="10868" y="10865"/>
                    <a:pt x="10868" y="10854"/>
                  </a:cubicBezTo>
                  <a:cubicBezTo>
                    <a:pt x="10920" y="10835"/>
                    <a:pt x="10978" y="10815"/>
                    <a:pt x="11050" y="10796"/>
                  </a:cubicBezTo>
                  <a:cubicBezTo>
                    <a:pt x="11089" y="10789"/>
                    <a:pt x="11154" y="10776"/>
                    <a:pt x="11239" y="10763"/>
                  </a:cubicBezTo>
                  <a:cubicBezTo>
                    <a:pt x="11255" y="10760"/>
                    <a:pt x="11268" y="10758"/>
                    <a:pt x="11279" y="10758"/>
                  </a:cubicBezTo>
                  <a:close/>
                  <a:moveTo>
                    <a:pt x="11330" y="10614"/>
                  </a:moveTo>
                  <a:cubicBezTo>
                    <a:pt x="11109" y="10685"/>
                    <a:pt x="10887" y="10724"/>
                    <a:pt x="10653" y="10731"/>
                  </a:cubicBezTo>
                  <a:cubicBezTo>
                    <a:pt x="10647" y="10750"/>
                    <a:pt x="10647" y="10763"/>
                    <a:pt x="10640" y="10776"/>
                  </a:cubicBezTo>
                  <a:cubicBezTo>
                    <a:pt x="10627" y="10848"/>
                    <a:pt x="10601" y="10887"/>
                    <a:pt x="10562" y="10887"/>
                  </a:cubicBezTo>
                  <a:cubicBezTo>
                    <a:pt x="10556" y="10900"/>
                    <a:pt x="10549" y="10906"/>
                    <a:pt x="10549" y="10913"/>
                  </a:cubicBezTo>
                  <a:cubicBezTo>
                    <a:pt x="10543" y="10932"/>
                    <a:pt x="10530" y="10958"/>
                    <a:pt x="10510" y="10997"/>
                  </a:cubicBezTo>
                  <a:cubicBezTo>
                    <a:pt x="10497" y="11036"/>
                    <a:pt x="10484" y="11063"/>
                    <a:pt x="10458" y="11076"/>
                  </a:cubicBezTo>
                  <a:cubicBezTo>
                    <a:pt x="10433" y="11101"/>
                    <a:pt x="10400" y="11110"/>
                    <a:pt x="10362" y="11110"/>
                  </a:cubicBezTo>
                  <a:cubicBezTo>
                    <a:pt x="10351" y="11110"/>
                    <a:pt x="10340" y="11109"/>
                    <a:pt x="10328" y="11108"/>
                  </a:cubicBezTo>
                  <a:cubicBezTo>
                    <a:pt x="10296" y="11102"/>
                    <a:pt x="10250" y="11089"/>
                    <a:pt x="10185" y="11063"/>
                  </a:cubicBezTo>
                  <a:cubicBezTo>
                    <a:pt x="10107" y="11036"/>
                    <a:pt x="10016" y="11017"/>
                    <a:pt x="9912" y="11004"/>
                  </a:cubicBezTo>
                  <a:lnTo>
                    <a:pt x="9912" y="11004"/>
                  </a:lnTo>
                  <a:cubicBezTo>
                    <a:pt x="9944" y="11036"/>
                    <a:pt x="9970" y="11082"/>
                    <a:pt x="9996" y="11128"/>
                  </a:cubicBezTo>
                  <a:cubicBezTo>
                    <a:pt x="10061" y="11238"/>
                    <a:pt x="10113" y="11349"/>
                    <a:pt x="10159" y="11459"/>
                  </a:cubicBezTo>
                  <a:cubicBezTo>
                    <a:pt x="10166" y="11453"/>
                    <a:pt x="10179" y="11453"/>
                    <a:pt x="10192" y="11453"/>
                  </a:cubicBezTo>
                  <a:cubicBezTo>
                    <a:pt x="10328" y="11433"/>
                    <a:pt x="10536" y="11420"/>
                    <a:pt x="10816" y="11414"/>
                  </a:cubicBezTo>
                  <a:cubicBezTo>
                    <a:pt x="10952" y="11414"/>
                    <a:pt x="11057" y="11414"/>
                    <a:pt x="11128" y="11420"/>
                  </a:cubicBezTo>
                  <a:cubicBezTo>
                    <a:pt x="11245" y="11420"/>
                    <a:pt x="11343" y="11433"/>
                    <a:pt x="11434" y="11459"/>
                  </a:cubicBezTo>
                  <a:cubicBezTo>
                    <a:pt x="11557" y="11485"/>
                    <a:pt x="11739" y="11563"/>
                    <a:pt x="11987" y="11687"/>
                  </a:cubicBezTo>
                  <a:cubicBezTo>
                    <a:pt x="12091" y="11739"/>
                    <a:pt x="12175" y="11771"/>
                    <a:pt x="12240" y="11791"/>
                  </a:cubicBezTo>
                  <a:cubicBezTo>
                    <a:pt x="12240" y="11778"/>
                    <a:pt x="12247" y="11765"/>
                    <a:pt x="12253" y="11745"/>
                  </a:cubicBezTo>
                  <a:lnTo>
                    <a:pt x="12520" y="11036"/>
                  </a:lnTo>
                  <a:cubicBezTo>
                    <a:pt x="12500" y="11030"/>
                    <a:pt x="12481" y="11030"/>
                    <a:pt x="12461" y="11030"/>
                  </a:cubicBezTo>
                  <a:cubicBezTo>
                    <a:pt x="12357" y="11010"/>
                    <a:pt x="12182" y="10978"/>
                    <a:pt x="11941" y="10932"/>
                  </a:cubicBezTo>
                  <a:cubicBezTo>
                    <a:pt x="11778" y="10900"/>
                    <a:pt x="11668" y="10867"/>
                    <a:pt x="11616" y="10841"/>
                  </a:cubicBezTo>
                  <a:cubicBezTo>
                    <a:pt x="11499" y="10789"/>
                    <a:pt x="11401" y="10711"/>
                    <a:pt x="11330" y="10614"/>
                  </a:cubicBezTo>
                  <a:close/>
                  <a:moveTo>
                    <a:pt x="7451" y="10365"/>
                  </a:moveTo>
                  <a:cubicBezTo>
                    <a:pt x="7464" y="10365"/>
                    <a:pt x="7475" y="10366"/>
                    <a:pt x="7486" y="10367"/>
                  </a:cubicBezTo>
                  <a:cubicBezTo>
                    <a:pt x="7441" y="10406"/>
                    <a:pt x="7369" y="10432"/>
                    <a:pt x="7258" y="10458"/>
                  </a:cubicBezTo>
                  <a:cubicBezTo>
                    <a:pt x="7089" y="10497"/>
                    <a:pt x="6946" y="10542"/>
                    <a:pt x="6842" y="10601"/>
                  </a:cubicBezTo>
                  <a:cubicBezTo>
                    <a:pt x="6758" y="10653"/>
                    <a:pt x="6647" y="10731"/>
                    <a:pt x="6517" y="10841"/>
                  </a:cubicBezTo>
                  <a:lnTo>
                    <a:pt x="6302" y="11036"/>
                  </a:lnTo>
                  <a:cubicBezTo>
                    <a:pt x="6205" y="11128"/>
                    <a:pt x="6062" y="11290"/>
                    <a:pt x="5867" y="11524"/>
                  </a:cubicBezTo>
                  <a:lnTo>
                    <a:pt x="5463" y="12012"/>
                  </a:lnTo>
                  <a:cubicBezTo>
                    <a:pt x="5463" y="11973"/>
                    <a:pt x="5489" y="11921"/>
                    <a:pt x="5541" y="11856"/>
                  </a:cubicBezTo>
                  <a:lnTo>
                    <a:pt x="6023" y="11251"/>
                  </a:lnTo>
                  <a:cubicBezTo>
                    <a:pt x="6114" y="11147"/>
                    <a:pt x="6172" y="11082"/>
                    <a:pt x="6192" y="11056"/>
                  </a:cubicBezTo>
                  <a:lnTo>
                    <a:pt x="6550" y="10744"/>
                  </a:lnTo>
                  <a:cubicBezTo>
                    <a:pt x="6660" y="10653"/>
                    <a:pt x="6732" y="10594"/>
                    <a:pt x="6777" y="10568"/>
                  </a:cubicBezTo>
                  <a:cubicBezTo>
                    <a:pt x="6862" y="10516"/>
                    <a:pt x="6998" y="10464"/>
                    <a:pt x="7187" y="10412"/>
                  </a:cubicBezTo>
                  <a:cubicBezTo>
                    <a:pt x="7296" y="10379"/>
                    <a:pt x="7387" y="10365"/>
                    <a:pt x="7451" y="10365"/>
                  </a:cubicBezTo>
                  <a:close/>
                  <a:moveTo>
                    <a:pt x="7011" y="10224"/>
                  </a:moveTo>
                  <a:lnTo>
                    <a:pt x="6790" y="10308"/>
                  </a:lnTo>
                  <a:cubicBezTo>
                    <a:pt x="6667" y="10354"/>
                    <a:pt x="6576" y="10399"/>
                    <a:pt x="6523" y="10445"/>
                  </a:cubicBezTo>
                  <a:cubicBezTo>
                    <a:pt x="6478" y="10477"/>
                    <a:pt x="6413" y="10555"/>
                    <a:pt x="6328" y="10672"/>
                  </a:cubicBezTo>
                  <a:cubicBezTo>
                    <a:pt x="6257" y="10770"/>
                    <a:pt x="6166" y="10874"/>
                    <a:pt x="6055" y="10997"/>
                  </a:cubicBezTo>
                  <a:cubicBezTo>
                    <a:pt x="5990" y="11069"/>
                    <a:pt x="5893" y="11173"/>
                    <a:pt x="5763" y="11316"/>
                  </a:cubicBezTo>
                  <a:cubicBezTo>
                    <a:pt x="5704" y="11388"/>
                    <a:pt x="5580" y="11537"/>
                    <a:pt x="5398" y="11765"/>
                  </a:cubicBezTo>
                  <a:lnTo>
                    <a:pt x="4781" y="12552"/>
                  </a:lnTo>
                  <a:cubicBezTo>
                    <a:pt x="4781" y="12558"/>
                    <a:pt x="4781" y="12558"/>
                    <a:pt x="4774" y="12565"/>
                  </a:cubicBezTo>
                  <a:cubicBezTo>
                    <a:pt x="4768" y="12578"/>
                    <a:pt x="4761" y="12591"/>
                    <a:pt x="4748" y="12597"/>
                  </a:cubicBezTo>
                  <a:lnTo>
                    <a:pt x="4741" y="12597"/>
                  </a:lnTo>
                  <a:lnTo>
                    <a:pt x="4735" y="12604"/>
                  </a:lnTo>
                  <a:cubicBezTo>
                    <a:pt x="4728" y="12617"/>
                    <a:pt x="4722" y="12630"/>
                    <a:pt x="4709" y="12636"/>
                  </a:cubicBezTo>
                  <a:lnTo>
                    <a:pt x="4689" y="12669"/>
                  </a:lnTo>
                  <a:lnTo>
                    <a:pt x="4683" y="12669"/>
                  </a:lnTo>
                  <a:cubicBezTo>
                    <a:pt x="4683" y="12675"/>
                    <a:pt x="4676" y="12675"/>
                    <a:pt x="4670" y="12682"/>
                  </a:cubicBezTo>
                  <a:lnTo>
                    <a:pt x="4676" y="12682"/>
                  </a:lnTo>
                  <a:cubicBezTo>
                    <a:pt x="4689" y="12695"/>
                    <a:pt x="4702" y="12721"/>
                    <a:pt x="4702" y="12753"/>
                  </a:cubicBezTo>
                  <a:cubicBezTo>
                    <a:pt x="4709" y="12896"/>
                    <a:pt x="4709" y="13020"/>
                    <a:pt x="4702" y="13118"/>
                  </a:cubicBezTo>
                  <a:cubicBezTo>
                    <a:pt x="4748" y="13072"/>
                    <a:pt x="4787" y="13046"/>
                    <a:pt x="4820" y="13027"/>
                  </a:cubicBezTo>
                  <a:cubicBezTo>
                    <a:pt x="4885" y="12994"/>
                    <a:pt x="4930" y="12968"/>
                    <a:pt x="4956" y="12942"/>
                  </a:cubicBezTo>
                  <a:cubicBezTo>
                    <a:pt x="4976" y="12923"/>
                    <a:pt x="4995" y="12910"/>
                    <a:pt x="5015" y="12903"/>
                  </a:cubicBezTo>
                  <a:cubicBezTo>
                    <a:pt x="5021" y="12831"/>
                    <a:pt x="5041" y="12753"/>
                    <a:pt x="5067" y="12669"/>
                  </a:cubicBezTo>
                  <a:cubicBezTo>
                    <a:pt x="5086" y="12617"/>
                    <a:pt x="5099" y="12578"/>
                    <a:pt x="5112" y="12552"/>
                  </a:cubicBezTo>
                  <a:cubicBezTo>
                    <a:pt x="5138" y="12513"/>
                    <a:pt x="5171" y="12474"/>
                    <a:pt x="5223" y="12435"/>
                  </a:cubicBezTo>
                  <a:cubicBezTo>
                    <a:pt x="5320" y="12344"/>
                    <a:pt x="5418" y="12266"/>
                    <a:pt x="5509" y="12207"/>
                  </a:cubicBezTo>
                  <a:cubicBezTo>
                    <a:pt x="5639" y="12116"/>
                    <a:pt x="5841" y="11993"/>
                    <a:pt x="6133" y="11830"/>
                  </a:cubicBezTo>
                  <a:lnTo>
                    <a:pt x="6445" y="11648"/>
                  </a:lnTo>
                  <a:cubicBezTo>
                    <a:pt x="6458" y="11602"/>
                    <a:pt x="6471" y="11557"/>
                    <a:pt x="6484" y="11518"/>
                  </a:cubicBezTo>
                  <a:cubicBezTo>
                    <a:pt x="6523" y="11427"/>
                    <a:pt x="6595" y="11323"/>
                    <a:pt x="6699" y="11212"/>
                  </a:cubicBezTo>
                  <a:cubicBezTo>
                    <a:pt x="6868" y="11023"/>
                    <a:pt x="7057" y="10861"/>
                    <a:pt x="7265" y="10724"/>
                  </a:cubicBezTo>
                  <a:cubicBezTo>
                    <a:pt x="7395" y="10646"/>
                    <a:pt x="7499" y="10601"/>
                    <a:pt x="7571" y="10588"/>
                  </a:cubicBezTo>
                  <a:cubicBezTo>
                    <a:pt x="7605" y="10580"/>
                    <a:pt x="7637" y="10577"/>
                    <a:pt x="7667" y="10577"/>
                  </a:cubicBezTo>
                  <a:cubicBezTo>
                    <a:pt x="7688" y="10577"/>
                    <a:pt x="7708" y="10579"/>
                    <a:pt x="7727" y="10581"/>
                  </a:cubicBezTo>
                  <a:cubicBezTo>
                    <a:pt x="7733" y="10568"/>
                    <a:pt x="7746" y="10562"/>
                    <a:pt x="7753" y="10555"/>
                  </a:cubicBezTo>
                  <a:cubicBezTo>
                    <a:pt x="7759" y="10549"/>
                    <a:pt x="7779" y="10542"/>
                    <a:pt x="7818" y="10536"/>
                  </a:cubicBezTo>
                  <a:lnTo>
                    <a:pt x="7967" y="10529"/>
                  </a:lnTo>
                  <a:cubicBezTo>
                    <a:pt x="7961" y="10490"/>
                    <a:pt x="7954" y="10471"/>
                    <a:pt x="7948" y="10464"/>
                  </a:cubicBezTo>
                  <a:cubicBezTo>
                    <a:pt x="7922" y="10438"/>
                    <a:pt x="7883" y="10419"/>
                    <a:pt x="7818" y="10412"/>
                  </a:cubicBezTo>
                  <a:cubicBezTo>
                    <a:pt x="7590" y="10380"/>
                    <a:pt x="7323" y="10321"/>
                    <a:pt x="7011" y="10224"/>
                  </a:cubicBezTo>
                  <a:close/>
                  <a:moveTo>
                    <a:pt x="6335" y="12090"/>
                  </a:moveTo>
                  <a:cubicBezTo>
                    <a:pt x="6361" y="12090"/>
                    <a:pt x="6374" y="12097"/>
                    <a:pt x="6380" y="12110"/>
                  </a:cubicBezTo>
                  <a:cubicBezTo>
                    <a:pt x="6387" y="12129"/>
                    <a:pt x="6367" y="12155"/>
                    <a:pt x="6335" y="12175"/>
                  </a:cubicBezTo>
                  <a:lnTo>
                    <a:pt x="5730" y="12532"/>
                  </a:lnTo>
                  <a:cubicBezTo>
                    <a:pt x="5711" y="12545"/>
                    <a:pt x="5698" y="12552"/>
                    <a:pt x="5698" y="12565"/>
                  </a:cubicBezTo>
                  <a:cubicBezTo>
                    <a:pt x="5698" y="12571"/>
                    <a:pt x="5704" y="12578"/>
                    <a:pt x="5717" y="12591"/>
                  </a:cubicBezTo>
                  <a:lnTo>
                    <a:pt x="5782" y="12643"/>
                  </a:lnTo>
                  <a:cubicBezTo>
                    <a:pt x="5951" y="12578"/>
                    <a:pt x="6075" y="12513"/>
                    <a:pt x="6153" y="12448"/>
                  </a:cubicBezTo>
                  <a:cubicBezTo>
                    <a:pt x="6167" y="12433"/>
                    <a:pt x="6186" y="12426"/>
                    <a:pt x="6202" y="12426"/>
                  </a:cubicBezTo>
                  <a:cubicBezTo>
                    <a:pt x="6208" y="12426"/>
                    <a:pt x="6213" y="12427"/>
                    <a:pt x="6218" y="12428"/>
                  </a:cubicBezTo>
                  <a:cubicBezTo>
                    <a:pt x="6231" y="12435"/>
                    <a:pt x="6244" y="12448"/>
                    <a:pt x="6250" y="12474"/>
                  </a:cubicBezTo>
                  <a:lnTo>
                    <a:pt x="6283" y="12558"/>
                  </a:lnTo>
                  <a:cubicBezTo>
                    <a:pt x="6283" y="12584"/>
                    <a:pt x="6296" y="12597"/>
                    <a:pt x="6315" y="12604"/>
                  </a:cubicBezTo>
                  <a:lnTo>
                    <a:pt x="6335" y="12604"/>
                  </a:lnTo>
                  <a:cubicBezTo>
                    <a:pt x="6354" y="12610"/>
                    <a:pt x="6361" y="12630"/>
                    <a:pt x="6348" y="12656"/>
                  </a:cubicBezTo>
                  <a:cubicBezTo>
                    <a:pt x="6341" y="12669"/>
                    <a:pt x="6335" y="12682"/>
                    <a:pt x="6315" y="12688"/>
                  </a:cubicBezTo>
                  <a:lnTo>
                    <a:pt x="5665" y="13131"/>
                  </a:lnTo>
                  <a:cubicBezTo>
                    <a:pt x="5574" y="13189"/>
                    <a:pt x="5502" y="13228"/>
                    <a:pt x="5450" y="13241"/>
                  </a:cubicBezTo>
                  <a:cubicBezTo>
                    <a:pt x="5434" y="13244"/>
                    <a:pt x="5419" y="13246"/>
                    <a:pt x="5406" y="13246"/>
                  </a:cubicBezTo>
                  <a:cubicBezTo>
                    <a:pt x="5393" y="13246"/>
                    <a:pt x="5382" y="13244"/>
                    <a:pt x="5372" y="13241"/>
                  </a:cubicBezTo>
                  <a:cubicBezTo>
                    <a:pt x="5353" y="13235"/>
                    <a:pt x="5340" y="13215"/>
                    <a:pt x="5327" y="13189"/>
                  </a:cubicBezTo>
                  <a:cubicBezTo>
                    <a:pt x="5301" y="13157"/>
                    <a:pt x="5288" y="13124"/>
                    <a:pt x="5281" y="13111"/>
                  </a:cubicBezTo>
                  <a:cubicBezTo>
                    <a:pt x="5275" y="13072"/>
                    <a:pt x="5268" y="13040"/>
                    <a:pt x="5268" y="13001"/>
                  </a:cubicBezTo>
                  <a:cubicBezTo>
                    <a:pt x="5268" y="12844"/>
                    <a:pt x="5281" y="12727"/>
                    <a:pt x="5314" y="12669"/>
                  </a:cubicBezTo>
                  <a:cubicBezTo>
                    <a:pt x="5320" y="12656"/>
                    <a:pt x="5327" y="12649"/>
                    <a:pt x="5340" y="12649"/>
                  </a:cubicBezTo>
                  <a:cubicBezTo>
                    <a:pt x="5353" y="12649"/>
                    <a:pt x="5359" y="12662"/>
                    <a:pt x="5353" y="12688"/>
                  </a:cubicBezTo>
                  <a:cubicBezTo>
                    <a:pt x="5340" y="12740"/>
                    <a:pt x="5327" y="12831"/>
                    <a:pt x="5327" y="12975"/>
                  </a:cubicBezTo>
                  <a:cubicBezTo>
                    <a:pt x="5333" y="13059"/>
                    <a:pt x="5353" y="13118"/>
                    <a:pt x="5379" y="13150"/>
                  </a:cubicBezTo>
                  <a:cubicBezTo>
                    <a:pt x="5392" y="13163"/>
                    <a:pt x="5405" y="13176"/>
                    <a:pt x="5424" y="13176"/>
                  </a:cubicBezTo>
                  <a:cubicBezTo>
                    <a:pt x="5431" y="13176"/>
                    <a:pt x="5450" y="13176"/>
                    <a:pt x="5470" y="13170"/>
                  </a:cubicBezTo>
                  <a:cubicBezTo>
                    <a:pt x="5522" y="13144"/>
                    <a:pt x="5600" y="13105"/>
                    <a:pt x="5685" y="13040"/>
                  </a:cubicBezTo>
                  <a:cubicBezTo>
                    <a:pt x="5919" y="12890"/>
                    <a:pt x="6101" y="12760"/>
                    <a:pt x="6237" y="12656"/>
                  </a:cubicBezTo>
                  <a:cubicBezTo>
                    <a:pt x="6231" y="12610"/>
                    <a:pt x="6211" y="12565"/>
                    <a:pt x="6192" y="12526"/>
                  </a:cubicBezTo>
                  <a:lnTo>
                    <a:pt x="5841" y="12701"/>
                  </a:lnTo>
                  <a:cubicBezTo>
                    <a:pt x="5811" y="12716"/>
                    <a:pt x="5786" y="12723"/>
                    <a:pt x="5767" y="12723"/>
                  </a:cubicBezTo>
                  <a:cubicBezTo>
                    <a:pt x="5760" y="12723"/>
                    <a:pt x="5754" y="12723"/>
                    <a:pt x="5750" y="12721"/>
                  </a:cubicBezTo>
                  <a:cubicBezTo>
                    <a:pt x="5743" y="12721"/>
                    <a:pt x="5724" y="12708"/>
                    <a:pt x="5704" y="12682"/>
                  </a:cubicBezTo>
                  <a:lnTo>
                    <a:pt x="5639" y="12617"/>
                  </a:lnTo>
                  <a:cubicBezTo>
                    <a:pt x="5619" y="12591"/>
                    <a:pt x="5606" y="12571"/>
                    <a:pt x="5606" y="12558"/>
                  </a:cubicBezTo>
                  <a:cubicBezTo>
                    <a:pt x="5606" y="12539"/>
                    <a:pt x="5626" y="12513"/>
                    <a:pt x="5659" y="12493"/>
                  </a:cubicBezTo>
                  <a:cubicBezTo>
                    <a:pt x="5730" y="12448"/>
                    <a:pt x="5834" y="12383"/>
                    <a:pt x="5971" y="12305"/>
                  </a:cubicBezTo>
                  <a:cubicBezTo>
                    <a:pt x="6120" y="12220"/>
                    <a:pt x="6224" y="12155"/>
                    <a:pt x="6289" y="12110"/>
                  </a:cubicBezTo>
                  <a:cubicBezTo>
                    <a:pt x="6315" y="12097"/>
                    <a:pt x="6335" y="12090"/>
                    <a:pt x="6335" y="12090"/>
                  </a:cubicBezTo>
                  <a:close/>
                  <a:moveTo>
                    <a:pt x="6426" y="11771"/>
                  </a:moveTo>
                  <a:cubicBezTo>
                    <a:pt x="6413" y="11771"/>
                    <a:pt x="6406" y="11778"/>
                    <a:pt x="6400" y="11778"/>
                  </a:cubicBezTo>
                  <a:lnTo>
                    <a:pt x="5730" y="12175"/>
                  </a:lnTo>
                  <a:lnTo>
                    <a:pt x="5502" y="12337"/>
                  </a:lnTo>
                  <a:cubicBezTo>
                    <a:pt x="5359" y="12441"/>
                    <a:pt x="5262" y="12532"/>
                    <a:pt x="5210" y="12617"/>
                  </a:cubicBezTo>
                  <a:cubicBezTo>
                    <a:pt x="5171" y="12675"/>
                    <a:pt x="5145" y="12747"/>
                    <a:pt x="5119" y="12851"/>
                  </a:cubicBezTo>
                  <a:cubicBezTo>
                    <a:pt x="5093" y="12988"/>
                    <a:pt x="5093" y="13118"/>
                    <a:pt x="5119" y="13254"/>
                  </a:cubicBezTo>
                  <a:cubicBezTo>
                    <a:pt x="5145" y="13371"/>
                    <a:pt x="5190" y="13436"/>
                    <a:pt x="5262" y="13456"/>
                  </a:cubicBezTo>
                  <a:cubicBezTo>
                    <a:pt x="5277" y="13461"/>
                    <a:pt x="5292" y="13463"/>
                    <a:pt x="5307" y="13463"/>
                  </a:cubicBezTo>
                  <a:cubicBezTo>
                    <a:pt x="5332" y="13463"/>
                    <a:pt x="5357" y="13457"/>
                    <a:pt x="5385" y="13449"/>
                  </a:cubicBezTo>
                  <a:cubicBezTo>
                    <a:pt x="5411" y="13436"/>
                    <a:pt x="5450" y="13417"/>
                    <a:pt x="5496" y="13384"/>
                  </a:cubicBezTo>
                  <a:cubicBezTo>
                    <a:pt x="5626" y="13306"/>
                    <a:pt x="5795" y="13209"/>
                    <a:pt x="6003" y="13092"/>
                  </a:cubicBezTo>
                  <a:lnTo>
                    <a:pt x="6465" y="12831"/>
                  </a:lnTo>
                  <a:cubicBezTo>
                    <a:pt x="6497" y="12812"/>
                    <a:pt x="6517" y="12805"/>
                    <a:pt x="6536" y="12805"/>
                  </a:cubicBezTo>
                  <a:cubicBezTo>
                    <a:pt x="6419" y="12500"/>
                    <a:pt x="6380" y="12168"/>
                    <a:pt x="6419" y="11817"/>
                  </a:cubicBezTo>
                  <a:cubicBezTo>
                    <a:pt x="6419" y="11797"/>
                    <a:pt x="6426" y="11784"/>
                    <a:pt x="6426" y="11771"/>
                  </a:cubicBezTo>
                  <a:close/>
                  <a:moveTo>
                    <a:pt x="6322" y="13222"/>
                  </a:moveTo>
                  <a:cubicBezTo>
                    <a:pt x="6302" y="13222"/>
                    <a:pt x="6283" y="13222"/>
                    <a:pt x="6270" y="13235"/>
                  </a:cubicBezTo>
                  <a:cubicBezTo>
                    <a:pt x="6250" y="13235"/>
                    <a:pt x="6224" y="13241"/>
                    <a:pt x="6205" y="13241"/>
                  </a:cubicBezTo>
                  <a:cubicBezTo>
                    <a:pt x="5984" y="13326"/>
                    <a:pt x="5828" y="13397"/>
                    <a:pt x="5724" y="13449"/>
                  </a:cubicBezTo>
                  <a:cubicBezTo>
                    <a:pt x="5672" y="13475"/>
                    <a:pt x="5600" y="13521"/>
                    <a:pt x="5496" y="13579"/>
                  </a:cubicBezTo>
                  <a:lnTo>
                    <a:pt x="5112" y="13807"/>
                  </a:lnTo>
                  <a:cubicBezTo>
                    <a:pt x="5041" y="13853"/>
                    <a:pt x="4995" y="13892"/>
                    <a:pt x="4982" y="13931"/>
                  </a:cubicBezTo>
                  <a:cubicBezTo>
                    <a:pt x="4969" y="13963"/>
                    <a:pt x="4963" y="13996"/>
                    <a:pt x="4969" y="14035"/>
                  </a:cubicBezTo>
                  <a:cubicBezTo>
                    <a:pt x="4969" y="14048"/>
                    <a:pt x="4982" y="14093"/>
                    <a:pt x="4995" y="14165"/>
                  </a:cubicBezTo>
                  <a:cubicBezTo>
                    <a:pt x="5034" y="14262"/>
                    <a:pt x="5106" y="14366"/>
                    <a:pt x="5216" y="14477"/>
                  </a:cubicBezTo>
                  <a:cubicBezTo>
                    <a:pt x="5236" y="14496"/>
                    <a:pt x="5255" y="14509"/>
                    <a:pt x="5275" y="14509"/>
                  </a:cubicBezTo>
                  <a:cubicBezTo>
                    <a:pt x="5279" y="14511"/>
                    <a:pt x="5285" y="14512"/>
                    <a:pt x="5291" y="14512"/>
                  </a:cubicBezTo>
                  <a:cubicBezTo>
                    <a:pt x="5310" y="14512"/>
                    <a:pt x="5334" y="14503"/>
                    <a:pt x="5359" y="14483"/>
                  </a:cubicBezTo>
                  <a:cubicBezTo>
                    <a:pt x="5405" y="14457"/>
                    <a:pt x="5574" y="14360"/>
                    <a:pt x="5860" y="14197"/>
                  </a:cubicBezTo>
                  <a:cubicBezTo>
                    <a:pt x="6055" y="14080"/>
                    <a:pt x="6218" y="13976"/>
                    <a:pt x="6335" y="13885"/>
                  </a:cubicBezTo>
                  <a:cubicBezTo>
                    <a:pt x="6406" y="13820"/>
                    <a:pt x="6465" y="13761"/>
                    <a:pt x="6504" y="13709"/>
                  </a:cubicBezTo>
                  <a:cubicBezTo>
                    <a:pt x="6504" y="13703"/>
                    <a:pt x="6510" y="13696"/>
                    <a:pt x="6510" y="13696"/>
                  </a:cubicBezTo>
                  <a:cubicBezTo>
                    <a:pt x="6510" y="13592"/>
                    <a:pt x="6484" y="13488"/>
                    <a:pt x="6439" y="13391"/>
                  </a:cubicBezTo>
                  <a:lnTo>
                    <a:pt x="6432" y="13378"/>
                  </a:lnTo>
                  <a:cubicBezTo>
                    <a:pt x="6348" y="13423"/>
                    <a:pt x="6218" y="13482"/>
                    <a:pt x="6042" y="13560"/>
                  </a:cubicBezTo>
                  <a:cubicBezTo>
                    <a:pt x="6003" y="13573"/>
                    <a:pt x="5958" y="13599"/>
                    <a:pt x="5899" y="13631"/>
                  </a:cubicBezTo>
                  <a:cubicBezTo>
                    <a:pt x="5737" y="13716"/>
                    <a:pt x="5574" y="13820"/>
                    <a:pt x="5398" y="13931"/>
                  </a:cubicBezTo>
                  <a:lnTo>
                    <a:pt x="5431" y="13963"/>
                  </a:lnTo>
                  <a:cubicBezTo>
                    <a:pt x="5691" y="13807"/>
                    <a:pt x="5971" y="13664"/>
                    <a:pt x="6263" y="13534"/>
                  </a:cubicBezTo>
                  <a:cubicBezTo>
                    <a:pt x="6277" y="13529"/>
                    <a:pt x="6294" y="13525"/>
                    <a:pt x="6308" y="13525"/>
                  </a:cubicBezTo>
                  <a:cubicBezTo>
                    <a:pt x="6313" y="13525"/>
                    <a:pt x="6318" y="13525"/>
                    <a:pt x="6322" y="13527"/>
                  </a:cubicBezTo>
                  <a:cubicBezTo>
                    <a:pt x="6341" y="13534"/>
                    <a:pt x="6348" y="13553"/>
                    <a:pt x="6354" y="13586"/>
                  </a:cubicBezTo>
                  <a:lnTo>
                    <a:pt x="6380" y="13703"/>
                  </a:lnTo>
                  <a:cubicBezTo>
                    <a:pt x="6380" y="13735"/>
                    <a:pt x="6374" y="13755"/>
                    <a:pt x="6367" y="13761"/>
                  </a:cubicBezTo>
                  <a:cubicBezTo>
                    <a:pt x="6367" y="13774"/>
                    <a:pt x="6354" y="13787"/>
                    <a:pt x="6328" y="13800"/>
                  </a:cubicBezTo>
                  <a:lnTo>
                    <a:pt x="5619" y="14197"/>
                  </a:lnTo>
                  <a:cubicBezTo>
                    <a:pt x="5528" y="14243"/>
                    <a:pt x="5457" y="14269"/>
                    <a:pt x="5411" y="14288"/>
                  </a:cubicBezTo>
                  <a:cubicBezTo>
                    <a:pt x="5366" y="14295"/>
                    <a:pt x="5340" y="14301"/>
                    <a:pt x="5327" y="14301"/>
                  </a:cubicBezTo>
                  <a:cubicBezTo>
                    <a:pt x="5314" y="14295"/>
                    <a:pt x="5288" y="14288"/>
                    <a:pt x="5255" y="14269"/>
                  </a:cubicBezTo>
                  <a:cubicBezTo>
                    <a:pt x="5151" y="14197"/>
                    <a:pt x="5093" y="14100"/>
                    <a:pt x="5080" y="13970"/>
                  </a:cubicBezTo>
                  <a:cubicBezTo>
                    <a:pt x="5080" y="13937"/>
                    <a:pt x="5086" y="13911"/>
                    <a:pt x="5106" y="13911"/>
                  </a:cubicBezTo>
                  <a:cubicBezTo>
                    <a:pt x="5112" y="13910"/>
                    <a:pt x="5117" y="13909"/>
                    <a:pt x="5121" y="13909"/>
                  </a:cubicBezTo>
                  <a:cubicBezTo>
                    <a:pt x="5138" y="13909"/>
                    <a:pt x="5148" y="13918"/>
                    <a:pt x="5158" y="13944"/>
                  </a:cubicBezTo>
                  <a:cubicBezTo>
                    <a:pt x="5158" y="13950"/>
                    <a:pt x="5164" y="13976"/>
                    <a:pt x="5164" y="14009"/>
                  </a:cubicBezTo>
                  <a:lnTo>
                    <a:pt x="5177" y="14067"/>
                  </a:lnTo>
                  <a:cubicBezTo>
                    <a:pt x="5210" y="14126"/>
                    <a:pt x="5242" y="14171"/>
                    <a:pt x="5281" y="14197"/>
                  </a:cubicBezTo>
                  <a:cubicBezTo>
                    <a:pt x="5307" y="14217"/>
                    <a:pt x="5327" y="14230"/>
                    <a:pt x="5340" y="14230"/>
                  </a:cubicBezTo>
                  <a:cubicBezTo>
                    <a:pt x="5347" y="14232"/>
                    <a:pt x="5355" y="14232"/>
                    <a:pt x="5361" y="14232"/>
                  </a:cubicBezTo>
                  <a:cubicBezTo>
                    <a:pt x="5378" y="14232"/>
                    <a:pt x="5393" y="14228"/>
                    <a:pt x="5411" y="14223"/>
                  </a:cubicBezTo>
                  <a:cubicBezTo>
                    <a:pt x="5509" y="14191"/>
                    <a:pt x="5645" y="14126"/>
                    <a:pt x="5815" y="14028"/>
                  </a:cubicBezTo>
                  <a:lnTo>
                    <a:pt x="6244" y="13781"/>
                  </a:lnTo>
                  <a:cubicBezTo>
                    <a:pt x="6289" y="13748"/>
                    <a:pt x="6309" y="13722"/>
                    <a:pt x="6302" y="13696"/>
                  </a:cubicBezTo>
                  <a:cubicBezTo>
                    <a:pt x="6302" y="13690"/>
                    <a:pt x="6296" y="13670"/>
                    <a:pt x="6283" y="13651"/>
                  </a:cubicBezTo>
                  <a:cubicBezTo>
                    <a:pt x="6276" y="13631"/>
                    <a:pt x="6270" y="13618"/>
                    <a:pt x="6276" y="13605"/>
                  </a:cubicBezTo>
                  <a:lnTo>
                    <a:pt x="6276" y="13605"/>
                  </a:lnTo>
                  <a:cubicBezTo>
                    <a:pt x="5906" y="13774"/>
                    <a:pt x="5639" y="13911"/>
                    <a:pt x="5476" y="14015"/>
                  </a:cubicBezTo>
                  <a:cubicBezTo>
                    <a:pt x="5457" y="14028"/>
                    <a:pt x="5437" y="14035"/>
                    <a:pt x="5431" y="14035"/>
                  </a:cubicBezTo>
                  <a:cubicBezTo>
                    <a:pt x="5411" y="14035"/>
                    <a:pt x="5385" y="14022"/>
                    <a:pt x="5359" y="13989"/>
                  </a:cubicBezTo>
                  <a:cubicBezTo>
                    <a:pt x="5340" y="13970"/>
                    <a:pt x="5327" y="13944"/>
                    <a:pt x="5327" y="13931"/>
                  </a:cubicBezTo>
                  <a:cubicBezTo>
                    <a:pt x="5333" y="13918"/>
                    <a:pt x="5346" y="13905"/>
                    <a:pt x="5372" y="13885"/>
                  </a:cubicBezTo>
                  <a:cubicBezTo>
                    <a:pt x="5698" y="13677"/>
                    <a:pt x="6042" y="13495"/>
                    <a:pt x="6406" y="13339"/>
                  </a:cubicBezTo>
                  <a:lnTo>
                    <a:pt x="6367" y="13267"/>
                  </a:lnTo>
                  <a:cubicBezTo>
                    <a:pt x="6348" y="13241"/>
                    <a:pt x="6335" y="13228"/>
                    <a:pt x="6322" y="13222"/>
                  </a:cubicBezTo>
                  <a:close/>
                  <a:moveTo>
                    <a:pt x="7070" y="13859"/>
                  </a:moveTo>
                  <a:cubicBezTo>
                    <a:pt x="7096" y="14048"/>
                    <a:pt x="7096" y="14236"/>
                    <a:pt x="7076" y="14412"/>
                  </a:cubicBezTo>
                  <a:cubicBezTo>
                    <a:pt x="7076" y="14457"/>
                    <a:pt x="7057" y="14587"/>
                    <a:pt x="7018" y="14802"/>
                  </a:cubicBezTo>
                  <a:cubicBezTo>
                    <a:pt x="6998" y="14958"/>
                    <a:pt x="6985" y="15088"/>
                    <a:pt x="6985" y="15192"/>
                  </a:cubicBezTo>
                  <a:cubicBezTo>
                    <a:pt x="6985" y="15218"/>
                    <a:pt x="6985" y="15257"/>
                    <a:pt x="6979" y="15303"/>
                  </a:cubicBezTo>
                  <a:cubicBezTo>
                    <a:pt x="6979" y="15355"/>
                    <a:pt x="6972" y="15387"/>
                    <a:pt x="6966" y="15420"/>
                  </a:cubicBezTo>
                  <a:cubicBezTo>
                    <a:pt x="6959" y="15439"/>
                    <a:pt x="6959" y="15452"/>
                    <a:pt x="6966" y="15465"/>
                  </a:cubicBezTo>
                  <a:cubicBezTo>
                    <a:pt x="6966" y="15472"/>
                    <a:pt x="6966" y="15485"/>
                    <a:pt x="6979" y="15511"/>
                  </a:cubicBezTo>
                  <a:cubicBezTo>
                    <a:pt x="6998" y="15550"/>
                    <a:pt x="6998" y="15589"/>
                    <a:pt x="6966" y="15621"/>
                  </a:cubicBezTo>
                  <a:cubicBezTo>
                    <a:pt x="6953" y="15641"/>
                    <a:pt x="6940" y="15647"/>
                    <a:pt x="6914" y="15647"/>
                  </a:cubicBezTo>
                  <a:cubicBezTo>
                    <a:pt x="6894" y="15647"/>
                    <a:pt x="6875" y="15641"/>
                    <a:pt x="6862" y="15628"/>
                  </a:cubicBezTo>
                  <a:cubicBezTo>
                    <a:pt x="6849" y="15615"/>
                    <a:pt x="6842" y="15595"/>
                    <a:pt x="6842" y="15569"/>
                  </a:cubicBezTo>
                  <a:cubicBezTo>
                    <a:pt x="6836" y="15537"/>
                    <a:pt x="6842" y="15491"/>
                    <a:pt x="6849" y="15446"/>
                  </a:cubicBezTo>
                  <a:cubicBezTo>
                    <a:pt x="6855" y="15374"/>
                    <a:pt x="6862" y="15335"/>
                    <a:pt x="6862" y="15322"/>
                  </a:cubicBezTo>
                  <a:lnTo>
                    <a:pt x="6875" y="15134"/>
                  </a:lnTo>
                  <a:cubicBezTo>
                    <a:pt x="6875" y="15075"/>
                    <a:pt x="6888" y="14997"/>
                    <a:pt x="6907" y="14887"/>
                  </a:cubicBezTo>
                  <a:cubicBezTo>
                    <a:pt x="6946" y="14620"/>
                    <a:pt x="6972" y="14457"/>
                    <a:pt x="6979" y="14412"/>
                  </a:cubicBezTo>
                  <a:cubicBezTo>
                    <a:pt x="7005" y="14230"/>
                    <a:pt x="7011" y="14074"/>
                    <a:pt x="7011" y="13937"/>
                  </a:cubicBezTo>
                  <a:cubicBezTo>
                    <a:pt x="7011" y="13905"/>
                    <a:pt x="7011" y="13885"/>
                    <a:pt x="7018" y="13879"/>
                  </a:cubicBezTo>
                  <a:cubicBezTo>
                    <a:pt x="7024" y="13872"/>
                    <a:pt x="7031" y="13866"/>
                    <a:pt x="7044" y="13859"/>
                  </a:cubicBezTo>
                  <a:close/>
                  <a:moveTo>
                    <a:pt x="7083" y="13462"/>
                  </a:moveTo>
                  <a:cubicBezTo>
                    <a:pt x="7083" y="13475"/>
                    <a:pt x="7076" y="13488"/>
                    <a:pt x="7063" y="13501"/>
                  </a:cubicBezTo>
                  <a:cubicBezTo>
                    <a:pt x="7057" y="13508"/>
                    <a:pt x="7037" y="13521"/>
                    <a:pt x="7005" y="13534"/>
                  </a:cubicBezTo>
                  <a:lnTo>
                    <a:pt x="6764" y="13657"/>
                  </a:lnTo>
                  <a:cubicBezTo>
                    <a:pt x="6771" y="13664"/>
                    <a:pt x="6771" y="13677"/>
                    <a:pt x="6777" y="13696"/>
                  </a:cubicBezTo>
                  <a:cubicBezTo>
                    <a:pt x="6784" y="13729"/>
                    <a:pt x="6777" y="13781"/>
                    <a:pt x="6771" y="13853"/>
                  </a:cubicBezTo>
                  <a:lnTo>
                    <a:pt x="6686" y="14633"/>
                  </a:lnTo>
                  <a:cubicBezTo>
                    <a:pt x="6680" y="14724"/>
                    <a:pt x="6673" y="14796"/>
                    <a:pt x="6673" y="14841"/>
                  </a:cubicBezTo>
                  <a:cubicBezTo>
                    <a:pt x="6673" y="14913"/>
                    <a:pt x="6673" y="15023"/>
                    <a:pt x="6680" y="15166"/>
                  </a:cubicBezTo>
                  <a:cubicBezTo>
                    <a:pt x="6680" y="15251"/>
                    <a:pt x="6667" y="15374"/>
                    <a:pt x="6641" y="15537"/>
                  </a:cubicBezTo>
                  <a:cubicBezTo>
                    <a:pt x="6615" y="15654"/>
                    <a:pt x="6602" y="15752"/>
                    <a:pt x="6602" y="15830"/>
                  </a:cubicBezTo>
                  <a:cubicBezTo>
                    <a:pt x="6664" y="15796"/>
                    <a:pt x="6741" y="15777"/>
                    <a:pt x="6834" y="15777"/>
                  </a:cubicBezTo>
                  <a:cubicBezTo>
                    <a:pt x="6867" y="15777"/>
                    <a:pt x="6902" y="15779"/>
                    <a:pt x="6940" y="15784"/>
                  </a:cubicBezTo>
                  <a:cubicBezTo>
                    <a:pt x="6979" y="15784"/>
                    <a:pt x="7050" y="15797"/>
                    <a:pt x="7148" y="15817"/>
                  </a:cubicBezTo>
                  <a:cubicBezTo>
                    <a:pt x="7232" y="15836"/>
                    <a:pt x="7304" y="15849"/>
                    <a:pt x="7356" y="15856"/>
                  </a:cubicBezTo>
                  <a:cubicBezTo>
                    <a:pt x="7395" y="15856"/>
                    <a:pt x="7414" y="15856"/>
                    <a:pt x="7421" y="15862"/>
                  </a:cubicBezTo>
                  <a:cubicBezTo>
                    <a:pt x="7421" y="15817"/>
                    <a:pt x="7421" y="15791"/>
                    <a:pt x="7421" y="15771"/>
                  </a:cubicBezTo>
                  <a:cubicBezTo>
                    <a:pt x="7427" y="15491"/>
                    <a:pt x="7441" y="15277"/>
                    <a:pt x="7460" y="15140"/>
                  </a:cubicBezTo>
                  <a:cubicBezTo>
                    <a:pt x="7467" y="15082"/>
                    <a:pt x="7486" y="14848"/>
                    <a:pt x="7525" y="14438"/>
                  </a:cubicBezTo>
                  <a:cubicBezTo>
                    <a:pt x="7564" y="14009"/>
                    <a:pt x="7590" y="13755"/>
                    <a:pt x="7590" y="13677"/>
                  </a:cubicBezTo>
                  <a:cubicBezTo>
                    <a:pt x="7590" y="13670"/>
                    <a:pt x="7597" y="13657"/>
                    <a:pt x="7597" y="13651"/>
                  </a:cubicBezTo>
                  <a:cubicBezTo>
                    <a:pt x="7512" y="13625"/>
                    <a:pt x="7421" y="13592"/>
                    <a:pt x="7323" y="13560"/>
                  </a:cubicBezTo>
                  <a:cubicBezTo>
                    <a:pt x="7232" y="13527"/>
                    <a:pt x="7154" y="13495"/>
                    <a:pt x="7083" y="13462"/>
                  </a:cubicBezTo>
                  <a:close/>
                  <a:moveTo>
                    <a:pt x="6352" y="14463"/>
                  </a:moveTo>
                  <a:cubicBezTo>
                    <a:pt x="6357" y="14463"/>
                    <a:pt x="6362" y="14465"/>
                    <a:pt x="6367" y="14470"/>
                  </a:cubicBezTo>
                  <a:cubicBezTo>
                    <a:pt x="6393" y="14477"/>
                    <a:pt x="6406" y="14490"/>
                    <a:pt x="6413" y="14516"/>
                  </a:cubicBezTo>
                  <a:cubicBezTo>
                    <a:pt x="6413" y="14535"/>
                    <a:pt x="6413" y="14555"/>
                    <a:pt x="6406" y="14587"/>
                  </a:cubicBezTo>
                  <a:lnTo>
                    <a:pt x="6211" y="15940"/>
                  </a:lnTo>
                  <a:cubicBezTo>
                    <a:pt x="6211" y="15966"/>
                    <a:pt x="6205" y="15973"/>
                    <a:pt x="6192" y="15973"/>
                  </a:cubicBezTo>
                  <a:cubicBezTo>
                    <a:pt x="6179" y="15973"/>
                    <a:pt x="6166" y="15966"/>
                    <a:pt x="6159" y="15940"/>
                  </a:cubicBezTo>
                  <a:cubicBezTo>
                    <a:pt x="6153" y="15895"/>
                    <a:pt x="6153" y="15836"/>
                    <a:pt x="6159" y="15771"/>
                  </a:cubicBezTo>
                  <a:cubicBezTo>
                    <a:pt x="6166" y="15654"/>
                    <a:pt x="6172" y="15595"/>
                    <a:pt x="6172" y="15589"/>
                  </a:cubicBezTo>
                  <a:lnTo>
                    <a:pt x="6276" y="14704"/>
                  </a:lnTo>
                  <a:cubicBezTo>
                    <a:pt x="6276" y="14672"/>
                    <a:pt x="6283" y="14646"/>
                    <a:pt x="6296" y="14620"/>
                  </a:cubicBezTo>
                  <a:cubicBezTo>
                    <a:pt x="6283" y="14574"/>
                    <a:pt x="6283" y="14535"/>
                    <a:pt x="6289" y="14516"/>
                  </a:cubicBezTo>
                  <a:cubicBezTo>
                    <a:pt x="6296" y="14496"/>
                    <a:pt x="6309" y="14483"/>
                    <a:pt x="6322" y="14477"/>
                  </a:cubicBezTo>
                  <a:cubicBezTo>
                    <a:pt x="6334" y="14469"/>
                    <a:pt x="6344" y="14463"/>
                    <a:pt x="6352" y="14463"/>
                  </a:cubicBezTo>
                  <a:close/>
                  <a:moveTo>
                    <a:pt x="5275" y="14971"/>
                  </a:moveTo>
                  <a:cubicBezTo>
                    <a:pt x="5288" y="14971"/>
                    <a:pt x="5301" y="14971"/>
                    <a:pt x="5307" y="14978"/>
                  </a:cubicBezTo>
                  <a:cubicBezTo>
                    <a:pt x="5320" y="14984"/>
                    <a:pt x="5327" y="14991"/>
                    <a:pt x="5327" y="15004"/>
                  </a:cubicBezTo>
                  <a:cubicBezTo>
                    <a:pt x="5340" y="15023"/>
                    <a:pt x="5340" y="15049"/>
                    <a:pt x="5340" y="15075"/>
                  </a:cubicBezTo>
                  <a:cubicBezTo>
                    <a:pt x="5333" y="15095"/>
                    <a:pt x="5333" y="15127"/>
                    <a:pt x="5327" y="15173"/>
                  </a:cubicBezTo>
                  <a:cubicBezTo>
                    <a:pt x="5320" y="15225"/>
                    <a:pt x="5314" y="15257"/>
                    <a:pt x="5314" y="15283"/>
                  </a:cubicBezTo>
                  <a:lnTo>
                    <a:pt x="5314" y="15381"/>
                  </a:lnTo>
                  <a:lnTo>
                    <a:pt x="5294" y="15420"/>
                  </a:lnTo>
                  <a:cubicBezTo>
                    <a:pt x="5288" y="15439"/>
                    <a:pt x="5288" y="15465"/>
                    <a:pt x="5288" y="15498"/>
                  </a:cubicBezTo>
                  <a:cubicBezTo>
                    <a:pt x="5288" y="15498"/>
                    <a:pt x="5288" y="15530"/>
                    <a:pt x="5281" y="15582"/>
                  </a:cubicBezTo>
                  <a:lnTo>
                    <a:pt x="5268" y="15680"/>
                  </a:lnTo>
                  <a:cubicBezTo>
                    <a:pt x="5268" y="15687"/>
                    <a:pt x="5255" y="15758"/>
                    <a:pt x="5229" y="15908"/>
                  </a:cubicBezTo>
                  <a:lnTo>
                    <a:pt x="5184" y="16181"/>
                  </a:lnTo>
                  <a:cubicBezTo>
                    <a:pt x="5184" y="16194"/>
                    <a:pt x="5177" y="16207"/>
                    <a:pt x="5171" y="16207"/>
                  </a:cubicBezTo>
                  <a:cubicBezTo>
                    <a:pt x="5167" y="16210"/>
                    <a:pt x="5164" y="16212"/>
                    <a:pt x="5160" y="16212"/>
                  </a:cubicBezTo>
                  <a:cubicBezTo>
                    <a:pt x="5156" y="16212"/>
                    <a:pt x="5151" y="16210"/>
                    <a:pt x="5145" y="16207"/>
                  </a:cubicBezTo>
                  <a:cubicBezTo>
                    <a:pt x="5125" y="16200"/>
                    <a:pt x="5112" y="16181"/>
                    <a:pt x="5112" y="16148"/>
                  </a:cubicBezTo>
                  <a:cubicBezTo>
                    <a:pt x="5106" y="16103"/>
                    <a:pt x="5112" y="16031"/>
                    <a:pt x="5125" y="15940"/>
                  </a:cubicBezTo>
                  <a:lnTo>
                    <a:pt x="5151" y="15791"/>
                  </a:lnTo>
                  <a:cubicBezTo>
                    <a:pt x="5164" y="15693"/>
                    <a:pt x="5171" y="15595"/>
                    <a:pt x="5177" y="15485"/>
                  </a:cubicBezTo>
                  <a:lnTo>
                    <a:pt x="5197" y="15270"/>
                  </a:lnTo>
                  <a:cubicBezTo>
                    <a:pt x="5197" y="15238"/>
                    <a:pt x="5203" y="15212"/>
                    <a:pt x="5210" y="15192"/>
                  </a:cubicBezTo>
                  <a:cubicBezTo>
                    <a:pt x="5216" y="15166"/>
                    <a:pt x="5223" y="15147"/>
                    <a:pt x="5223" y="15127"/>
                  </a:cubicBezTo>
                  <a:cubicBezTo>
                    <a:pt x="5223" y="15121"/>
                    <a:pt x="5216" y="15095"/>
                    <a:pt x="5216" y="15056"/>
                  </a:cubicBezTo>
                  <a:cubicBezTo>
                    <a:pt x="5216" y="15023"/>
                    <a:pt x="5223" y="14997"/>
                    <a:pt x="5236" y="14984"/>
                  </a:cubicBezTo>
                  <a:cubicBezTo>
                    <a:pt x="5242" y="14978"/>
                    <a:pt x="5255" y="14971"/>
                    <a:pt x="5275" y="14971"/>
                  </a:cubicBezTo>
                  <a:close/>
                  <a:moveTo>
                    <a:pt x="6680" y="13703"/>
                  </a:moveTo>
                  <a:lnTo>
                    <a:pt x="6680" y="13703"/>
                  </a:lnTo>
                  <a:cubicBezTo>
                    <a:pt x="6667" y="13709"/>
                    <a:pt x="6660" y="13716"/>
                    <a:pt x="6654" y="13722"/>
                  </a:cubicBezTo>
                  <a:cubicBezTo>
                    <a:pt x="6654" y="13729"/>
                    <a:pt x="6602" y="13781"/>
                    <a:pt x="6504" y="13872"/>
                  </a:cubicBezTo>
                  <a:cubicBezTo>
                    <a:pt x="6400" y="13976"/>
                    <a:pt x="6335" y="14035"/>
                    <a:pt x="6302" y="14061"/>
                  </a:cubicBezTo>
                  <a:cubicBezTo>
                    <a:pt x="6205" y="14132"/>
                    <a:pt x="6055" y="14223"/>
                    <a:pt x="5867" y="14327"/>
                  </a:cubicBezTo>
                  <a:cubicBezTo>
                    <a:pt x="5815" y="14360"/>
                    <a:pt x="5769" y="14386"/>
                    <a:pt x="5724" y="14412"/>
                  </a:cubicBezTo>
                  <a:cubicBezTo>
                    <a:pt x="5724" y="14490"/>
                    <a:pt x="5717" y="14555"/>
                    <a:pt x="5711" y="14620"/>
                  </a:cubicBezTo>
                  <a:cubicBezTo>
                    <a:pt x="5698" y="14704"/>
                    <a:pt x="5678" y="14809"/>
                    <a:pt x="5652" y="14919"/>
                  </a:cubicBezTo>
                  <a:cubicBezTo>
                    <a:pt x="5580" y="15192"/>
                    <a:pt x="5541" y="15400"/>
                    <a:pt x="5522" y="15537"/>
                  </a:cubicBezTo>
                  <a:lnTo>
                    <a:pt x="5483" y="16051"/>
                  </a:lnTo>
                  <a:cubicBezTo>
                    <a:pt x="5476" y="16187"/>
                    <a:pt x="5470" y="16285"/>
                    <a:pt x="5476" y="16350"/>
                  </a:cubicBezTo>
                  <a:lnTo>
                    <a:pt x="5476" y="16363"/>
                  </a:lnTo>
                  <a:cubicBezTo>
                    <a:pt x="5645" y="16356"/>
                    <a:pt x="5789" y="16350"/>
                    <a:pt x="5906" y="16337"/>
                  </a:cubicBezTo>
                  <a:cubicBezTo>
                    <a:pt x="6081" y="16324"/>
                    <a:pt x="6198" y="16291"/>
                    <a:pt x="6270" y="16233"/>
                  </a:cubicBezTo>
                  <a:cubicBezTo>
                    <a:pt x="6309" y="16200"/>
                    <a:pt x="6354" y="16135"/>
                    <a:pt x="6406" y="16051"/>
                  </a:cubicBezTo>
                  <a:cubicBezTo>
                    <a:pt x="6419" y="16025"/>
                    <a:pt x="6432" y="16005"/>
                    <a:pt x="6445" y="15992"/>
                  </a:cubicBezTo>
                  <a:cubicBezTo>
                    <a:pt x="6445" y="15973"/>
                    <a:pt x="6445" y="15953"/>
                    <a:pt x="6445" y="15927"/>
                  </a:cubicBezTo>
                  <a:lnTo>
                    <a:pt x="6530" y="15322"/>
                  </a:lnTo>
                  <a:cubicBezTo>
                    <a:pt x="6543" y="15218"/>
                    <a:pt x="6550" y="15140"/>
                    <a:pt x="6550" y="15088"/>
                  </a:cubicBezTo>
                  <a:lnTo>
                    <a:pt x="6550" y="14939"/>
                  </a:lnTo>
                  <a:cubicBezTo>
                    <a:pt x="6543" y="14841"/>
                    <a:pt x="6556" y="14704"/>
                    <a:pt x="6576" y="14522"/>
                  </a:cubicBezTo>
                  <a:lnTo>
                    <a:pt x="6680" y="13703"/>
                  </a:lnTo>
                  <a:close/>
                  <a:moveTo>
                    <a:pt x="5606" y="14477"/>
                  </a:moveTo>
                  <a:lnTo>
                    <a:pt x="5606" y="14477"/>
                  </a:lnTo>
                  <a:cubicBezTo>
                    <a:pt x="5528" y="14522"/>
                    <a:pt x="5463" y="14555"/>
                    <a:pt x="5424" y="14587"/>
                  </a:cubicBezTo>
                  <a:lnTo>
                    <a:pt x="5190" y="14757"/>
                  </a:lnTo>
                  <a:cubicBezTo>
                    <a:pt x="5145" y="14783"/>
                    <a:pt x="5119" y="14802"/>
                    <a:pt x="5106" y="14802"/>
                  </a:cubicBezTo>
                  <a:lnTo>
                    <a:pt x="5067" y="14828"/>
                  </a:lnTo>
                  <a:lnTo>
                    <a:pt x="4650" y="15095"/>
                  </a:lnTo>
                  <a:cubicBezTo>
                    <a:pt x="4605" y="15121"/>
                    <a:pt x="4559" y="15147"/>
                    <a:pt x="4514" y="15186"/>
                  </a:cubicBezTo>
                  <a:cubicBezTo>
                    <a:pt x="4501" y="15192"/>
                    <a:pt x="4494" y="15192"/>
                    <a:pt x="4488" y="15199"/>
                  </a:cubicBezTo>
                  <a:cubicBezTo>
                    <a:pt x="4494" y="15205"/>
                    <a:pt x="4501" y="15212"/>
                    <a:pt x="4501" y="15218"/>
                  </a:cubicBezTo>
                  <a:cubicBezTo>
                    <a:pt x="4514" y="15244"/>
                    <a:pt x="4501" y="15296"/>
                    <a:pt x="4468" y="15361"/>
                  </a:cubicBezTo>
                  <a:cubicBezTo>
                    <a:pt x="4436" y="15420"/>
                    <a:pt x="4397" y="15524"/>
                    <a:pt x="4358" y="15660"/>
                  </a:cubicBezTo>
                  <a:cubicBezTo>
                    <a:pt x="4325" y="15810"/>
                    <a:pt x="4293" y="15966"/>
                    <a:pt x="4267" y="16122"/>
                  </a:cubicBezTo>
                  <a:cubicBezTo>
                    <a:pt x="4254" y="16220"/>
                    <a:pt x="4241" y="16285"/>
                    <a:pt x="4234" y="16317"/>
                  </a:cubicBezTo>
                  <a:cubicBezTo>
                    <a:pt x="4234" y="16330"/>
                    <a:pt x="4228" y="16350"/>
                    <a:pt x="4228" y="16363"/>
                  </a:cubicBezTo>
                  <a:cubicBezTo>
                    <a:pt x="4293" y="16360"/>
                    <a:pt x="4359" y="16358"/>
                    <a:pt x="4428" y="16358"/>
                  </a:cubicBezTo>
                  <a:cubicBezTo>
                    <a:pt x="4496" y="16358"/>
                    <a:pt x="4566" y="16360"/>
                    <a:pt x="4637" y="16363"/>
                  </a:cubicBezTo>
                  <a:cubicBezTo>
                    <a:pt x="4811" y="16363"/>
                    <a:pt x="4973" y="16366"/>
                    <a:pt x="5119" y="16366"/>
                  </a:cubicBezTo>
                  <a:cubicBezTo>
                    <a:pt x="5192" y="16366"/>
                    <a:pt x="5262" y="16365"/>
                    <a:pt x="5327" y="16363"/>
                  </a:cubicBezTo>
                  <a:lnTo>
                    <a:pt x="5366" y="15804"/>
                  </a:lnTo>
                  <a:cubicBezTo>
                    <a:pt x="5385" y="15563"/>
                    <a:pt x="5405" y="15381"/>
                    <a:pt x="5431" y="15264"/>
                  </a:cubicBezTo>
                  <a:lnTo>
                    <a:pt x="5476" y="15069"/>
                  </a:lnTo>
                  <a:cubicBezTo>
                    <a:pt x="5548" y="14802"/>
                    <a:pt x="5593" y="14607"/>
                    <a:pt x="5606" y="14477"/>
                  </a:cubicBezTo>
                  <a:close/>
                  <a:moveTo>
                    <a:pt x="10348" y="13352"/>
                  </a:moveTo>
                  <a:cubicBezTo>
                    <a:pt x="10361" y="13352"/>
                    <a:pt x="10374" y="13352"/>
                    <a:pt x="10380" y="13358"/>
                  </a:cubicBezTo>
                  <a:cubicBezTo>
                    <a:pt x="10400" y="13365"/>
                    <a:pt x="10413" y="13391"/>
                    <a:pt x="10426" y="13417"/>
                  </a:cubicBezTo>
                  <a:cubicBezTo>
                    <a:pt x="10445" y="13469"/>
                    <a:pt x="10478" y="13573"/>
                    <a:pt x="10523" y="13735"/>
                  </a:cubicBezTo>
                  <a:lnTo>
                    <a:pt x="11323" y="16591"/>
                  </a:lnTo>
                  <a:cubicBezTo>
                    <a:pt x="11330" y="16636"/>
                    <a:pt x="11336" y="16669"/>
                    <a:pt x="11330" y="16682"/>
                  </a:cubicBezTo>
                  <a:cubicBezTo>
                    <a:pt x="11323" y="16721"/>
                    <a:pt x="11297" y="16740"/>
                    <a:pt x="11265" y="16740"/>
                  </a:cubicBezTo>
                  <a:cubicBezTo>
                    <a:pt x="11239" y="16734"/>
                    <a:pt x="11219" y="16708"/>
                    <a:pt x="11200" y="16649"/>
                  </a:cubicBezTo>
                  <a:lnTo>
                    <a:pt x="10835" y="15387"/>
                  </a:lnTo>
                  <a:cubicBezTo>
                    <a:pt x="10705" y="14932"/>
                    <a:pt x="10608" y="14587"/>
                    <a:pt x="10556" y="14360"/>
                  </a:cubicBezTo>
                  <a:lnTo>
                    <a:pt x="10322" y="13404"/>
                  </a:lnTo>
                  <a:lnTo>
                    <a:pt x="10322" y="13371"/>
                  </a:lnTo>
                  <a:cubicBezTo>
                    <a:pt x="10328" y="13365"/>
                    <a:pt x="10335" y="13358"/>
                    <a:pt x="10348" y="13352"/>
                  </a:cubicBezTo>
                  <a:close/>
                  <a:moveTo>
                    <a:pt x="11987" y="13573"/>
                  </a:moveTo>
                  <a:cubicBezTo>
                    <a:pt x="12006" y="13573"/>
                    <a:pt x="12019" y="13586"/>
                    <a:pt x="12032" y="13625"/>
                  </a:cubicBezTo>
                  <a:lnTo>
                    <a:pt x="12357" y="14431"/>
                  </a:lnTo>
                  <a:cubicBezTo>
                    <a:pt x="12409" y="14561"/>
                    <a:pt x="12474" y="14724"/>
                    <a:pt x="12546" y="14913"/>
                  </a:cubicBezTo>
                  <a:cubicBezTo>
                    <a:pt x="12624" y="15134"/>
                    <a:pt x="12708" y="15420"/>
                    <a:pt x="12806" y="15771"/>
                  </a:cubicBezTo>
                  <a:cubicBezTo>
                    <a:pt x="12943" y="16252"/>
                    <a:pt x="13021" y="16538"/>
                    <a:pt x="13047" y="16630"/>
                  </a:cubicBezTo>
                  <a:cubicBezTo>
                    <a:pt x="13066" y="16688"/>
                    <a:pt x="13060" y="16727"/>
                    <a:pt x="13027" y="16753"/>
                  </a:cubicBezTo>
                  <a:cubicBezTo>
                    <a:pt x="13019" y="16757"/>
                    <a:pt x="13011" y="16759"/>
                    <a:pt x="13002" y="16759"/>
                  </a:cubicBezTo>
                  <a:cubicBezTo>
                    <a:pt x="12985" y="16759"/>
                    <a:pt x="12967" y="16749"/>
                    <a:pt x="12949" y="16727"/>
                  </a:cubicBezTo>
                  <a:cubicBezTo>
                    <a:pt x="12936" y="16714"/>
                    <a:pt x="12923" y="16688"/>
                    <a:pt x="12910" y="16649"/>
                  </a:cubicBezTo>
                  <a:cubicBezTo>
                    <a:pt x="12871" y="16512"/>
                    <a:pt x="12806" y="16272"/>
                    <a:pt x="12715" y="15934"/>
                  </a:cubicBezTo>
                  <a:cubicBezTo>
                    <a:pt x="12630" y="15628"/>
                    <a:pt x="12565" y="15387"/>
                    <a:pt x="12507" y="15218"/>
                  </a:cubicBezTo>
                  <a:cubicBezTo>
                    <a:pt x="12455" y="15049"/>
                    <a:pt x="12370" y="14802"/>
                    <a:pt x="12247" y="14483"/>
                  </a:cubicBezTo>
                  <a:cubicBezTo>
                    <a:pt x="12123" y="14152"/>
                    <a:pt x="12039" y="13911"/>
                    <a:pt x="11987" y="13748"/>
                  </a:cubicBezTo>
                  <a:cubicBezTo>
                    <a:pt x="11954" y="13664"/>
                    <a:pt x="11954" y="13605"/>
                    <a:pt x="11987" y="13573"/>
                  </a:cubicBezTo>
                  <a:close/>
                  <a:moveTo>
                    <a:pt x="10172" y="13046"/>
                  </a:moveTo>
                  <a:cubicBezTo>
                    <a:pt x="10113" y="13163"/>
                    <a:pt x="10048" y="13267"/>
                    <a:pt x="9970" y="13358"/>
                  </a:cubicBezTo>
                  <a:cubicBezTo>
                    <a:pt x="9970" y="13358"/>
                    <a:pt x="9977" y="13365"/>
                    <a:pt x="9983" y="13371"/>
                  </a:cubicBezTo>
                  <a:cubicBezTo>
                    <a:pt x="10068" y="13462"/>
                    <a:pt x="10133" y="13560"/>
                    <a:pt x="10185" y="13664"/>
                  </a:cubicBezTo>
                  <a:cubicBezTo>
                    <a:pt x="10218" y="13742"/>
                    <a:pt x="10250" y="13840"/>
                    <a:pt x="10276" y="13963"/>
                  </a:cubicBezTo>
                  <a:lnTo>
                    <a:pt x="10790" y="16005"/>
                  </a:lnTo>
                  <a:cubicBezTo>
                    <a:pt x="10900" y="16460"/>
                    <a:pt x="10998" y="16805"/>
                    <a:pt x="11083" y="17026"/>
                  </a:cubicBezTo>
                  <a:cubicBezTo>
                    <a:pt x="11083" y="17033"/>
                    <a:pt x="11089" y="17046"/>
                    <a:pt x="11089" y="17052"/>
                  </a:cubicBezTo>
                  <a:cubicBezTo>
                    <a:pt x="11141" y="17039"/>
                    <a:pt x="11187" y="17026"/>
                    <a:pt x="11226" y="17020"/>
                  </a:cubicBezTo>
                  <a:cubicBezTo>
                    <a:pt x="11356" y="16987"/>
                    <a:pt x="11505" y="16974"/>
                    <a:pt x="11674" y="16961"/>
                  </a:cubicBezTo>
                  <a:cubicBezTo>
                    <a:pt x="11778" y="16961"/>
                    <a:pt x="11928" y="16955"/>
                    <a:pt x="12130" y="16955"/>
                  </a:cubicBezTo>
                  <a:lnTo>
                    <a:pt x="12695" y="16955"/>
                  </a:lnTo>
                  <a:cubicBezTo>
                    <a:pt x="12695" y="16948"/>
                    <a:pt x="12695" y="16942"/>
                    <a:pt x="12689" y="16935"/>
                  </a:cubicBezTo>
                  <a:lnTo>
                    <a:pt x="12136" y="15127"/>
                  </a:lnTo>
                  <a:cubicBezTo>
                    <a:pt x="12097" y="14997"/>
                    <a:pt x="12058" y="14880"/>
                    <a:pt x="12026" y="14770"/>
                  </a:cubicBezTo>
                  <a:cubicBezTo>
                    <a:pt x="12013" y="14750"/>
                    <a:pt x="11961" y="14613"/>
                    <a:pt x="11863" y="14373"/>
                  </a:cubicBezTo>
                  <a:lnTo>
                    <a:pt x="11343" y="13150"/>
                  </a:lnTo>
                  <a:cubicBezTo>
                    <a:pt x="11245" y="13131"/>
                    <a:pt x="11141" y="13111"/>
                    <a:pt x="11037" y="13098"/>
                  </a:cubicBezTo>
                  <a:cubicBezTo>
                    <a:pt x="10796" y="13066"/>
                    <a:pt x="10510" y="13046"/>
                    <a:pt x="10172" y="13046"/>
                  </a:cubicBezTo>
                  <a:close/>
                  <a:moveTo>
                    <a:pt x="11460" y="13176"/>
                  </a:moveTo>
                  <a:lnTo>
                    <a:pt x="11765" y="13840"/>
                  </a:lnTo>
                  <a:cubicBezTo>
                    <a:pt x="11876" y="14074"/>
                    <a:pt x="11954" y="14236"/>
                    <a:pt x="11987" y="14327"/>
                  </a:cubicBezTo>
                  <a:cubicBezTo>
                    <a:pt x="12110" y="14613"/>
                    <a:pt x="12253" y="15056"/>
                    <a:pt x="12435" y="15647"/>
                  </a:cubicBezTo>
                  <a:cubicBezTo>
                    <a:pt x="12604" y="16233"/>
                    <a:pt x="12754" y="16669"/>
                    <a:pt x="12878" y="16961"/>
                  </a:cubicBezTo>
                  <a:cubicBezTo>
                    <a:pt x="12930" y="16961"/>
                    <a:pt x="12982" y="16968"/>
                    <a:pt x="13021" y="16968"/>
                  </a:cubicBezTo>
                  <a:cubicBezTo>
                    <a:pt x="13112" y="16981"/>
                    <a:pt x="13235" y="17013"/>
                    <a:pt x="13391" y="17065"/>
                  </a:cubicBezTo>
                  <a:cubicBezTo>
                    <a:pt x="13560" y="17117"/>
                    <a:pt x="13684" y="17150"/>
                    <a:pt x="13756" y="17163"/>
                  </a:cubicBezTo>
                  <a:cubicBezTo>
                    <a:pt x="13840" y="17176"/>
                    <a:pt x="13886" y="17189"/>
                    <a:pt x="13905" y="17195"/>
                  </a:cubicBezTo>
                  <a:cubicBezTo>
                    <a:pt x="13912" y="17195"/>
                    <a:pt x="13925" y="17202"/>
                    <a:pt x="13931" y="17208"/>
                  </a:cubicBezTo>
                  <a:cubicBezTo>
                    <a:pt x="13879" y="17000"/>
                    <a:pt x="13801" y="16760"/>
                    <a:pt x="13697" y="16493"/>
                  </a:cubicBezTo>
                  <a:cubicBezTo>
                    <a:pt x="13554" y="16135"/>
                    <a:pt x="13443" y="15862"/>
                    <a:pt x="13378" y="15680"/>
                  </a:cubicBezTo>
                  <a:cubicBezTo>
                    <a:pt x="13281" y="15426"/>
                    <a:pt x="13183" y="15127"/>
                    <a:pt x="13086" y="14796"/>
                  </a:cubicBezTo>
                  <a:cubicBezTo>
                    <a:pt x="13034" y="14620"/>
                    <a:pt x="12949" y="14321"/>
                    <a:pt x="12832" y="13892"/>
                  </a:cubicBezTo>
                  <a:cubicBezTo>
                    <a:pt x="12826" y="13866"/>
                    <a:pt x="12819" y="13840"/>
                    <a:pt x="12812" y="13813"/>
                  </a:cubicBezTo>
                  <a:cubicBezTo>
                    <a:pt x="12793" y="13800"/>
                    <a:pt x="12767" y="13781"/>
                    <a:pt x="12728" y="13755"/>
                  </a:cubicBezTo>
                  <a:cubicBezTo>
                    <a:pt x="12695" y="13722"/>
                    <a:pt x="12656" y="13696"/>
                    <a:pt x="12611" y="13677"/>
                  </a:cubicBezTo>
                  <a:lnTo>
                    <a:pt x="12364" y="13547"/>
                  </a:lnTo>
                  <a:cubicBezTo>
                    <a:pt x="12143" y="13430"/>
                    <a:pt x="12000" y="13358"/>
                    <a:pt x="11928" y="13332"/>
                  </a:cubicBezTo>
                  <a:cubicBezTo>
                    <a:pt x="11785" y="13267"/>
                    <a:pt x="11629" y="13215"/>
                    <a:pt x="11460" y="13176"/>
                  </a:cubicBezTo>
                  <a:close/>
                  <a:moveTo>
                    <a:pt x="4904" y="17299"/>
                  </a:moveTo>
                  <a:cubicBezTo>
                    <a:pt x="4924" y="17299"/>
                    <a:pt x="4937" y="17306"/>
                    <a:pt x="4956" y="17312"/>
                  </a:cubicBezTo>
                  <a:cubicBezTo>
                    <a:pt x="4969" y="17325"/>
                    <a:pt x="4982" y="17351"/>
                    <a:pt x="4982" y="17384"/>
                  </a:cubicBezTo>
                  <a:cubicBezTo>
                    <a:pt x="4989" y="17429"/>
                    <a:pt x="4976" y="17481"/>
                    <a:pt x="4956" y="17540"/>
                  </a:cubicBezTo>
                  <a:cubicBezTo>
                    <a:pt x="4937" y="17573"/>
                    <a:pt x="4917" y="17618"/>
                    <a:pt x="4891" y="17683"/>
                  </a:cubicBezTo>
                  <a:cubicBezTo>
                    <a:pt x="4885" y="17716"/>
                    <a:pt x="4872" y="17735"/>
                    <a:pt x="4852" y="17742"/>
                  </a:cubicBezTo>
                  <a:cubicBezTo>
                    <a:pt x="4850" y="17744"/>
                    <a:pt x="4848" y="17744"/>
                    <a:pt x="4845" y="17744"/>
                  </a:cubicBezTo>
                  <a:cubicBezTo>
                    <a:pt x="4838" y="17744"/>
                    <a:pt x="4829" y="17740"/>
                    <a:pt x="4820" y="17735"/>
                  </a:cubicBezTo>
                  <a:cubicBezTo>
                    <a:pt x="4807" y="17729"/>
                    <a:pt x="4800" y="17722"/>
                    <a:pt x="4794" y="17709"/>
                  </a:cubicBezTo>
                  <a:cubicBezTo>
                    <a:pt x="4794" y="17690"/>
                    <a:pt x="4794" y="17664"/>
                    <a:pt x="4800" y="17638"/>
                  </a:cubicBezTo>
                  <a:cubicBezTo>
                    <a:pt x="4813" y="17586"/>
                    <a:pt x="4826" y="17547"/>
                    <a:pt x="4833" y="17521"/>
                  </a:cubicBezTo>
                  <a:cubicBezTo>
                    <a:pt x="4846" y="17475"/>
                    <a:pt x="4852" y="17436"/>
                    <a:pt x="4852" y="17403"/>
                  </a:cubicBezTo>
                  <a:cubicBezTo>
                    <a:pt x="4852" y="17364"/>
                    <a:pt x="4859" y="17345"/>
                    <a:pt x="4865" y="17325"/>
                  </a:cubicBezTo>
                  <a:cubicBezTo>
                    <a:pt x="4878" y="17312"/>
                    <a:pt x="4891" y="17306"/>
                    <a:pt x="4904" y="17299"/>
                  </a:cubicBezTo>
                  <a:close/>
                  <a:moveTo>
                    <a:pt x="9886" y="13436"/>
                  </a:moveTo>
                  <a:cubicBezTo>
                    <a:pt x="9775" y="13527"/>
                    <a:pt x="9645" y="13605"/>
                    <a:pt x="9496" y="13657"/>
                  </a:cubicBezTo>
                  <a:cubicBezTo>
                    <a:pt x="9574" y="13931"/>
                    <a:pt x="9632" y="14236"/>
                    <a:pt x="9671" y="14581"/>
                  </a:cubicBezTo>
                  <a:cubicBezTo>
                    <a:pt x="9691" y="14809"/>
                    <a:pt x="9710" y="15134"/>
                    <a:pt x="9730" y="15556"/>
                  </a:cubicBezTo>
                  <a:lnTo>
                    <a:pt x="9821" y="17852"/>
                  </a:lnTo>
                  <a:cubicBezTo>
                    <a:pt x="9827" y="17833"/>
                    <a:pt x="9827" y="17820"/>
                    <a:pt x="9834" y="17813"/>
                  </a:cubicBezTo>
                  <a:lnTo>
                    <a:pt x="9840" y="17807"/>
                  </a:lnTo>
                  <a:cubicBezTo>
                    <a:pt x="9840" y="17781"/>
                    <a:pt x="9847" y="17755"/>
                    <a:pt x="9853" y="17729"/>
                  </a:cubicBezTo>
                  <a:cubicBezTo>
                    <a:pt x="9879" y="17670"/>
                    <a:pt x="9912" y="17612"/>
                    <a:pt x="9964" y="17560"/>
                  </a:cubicBezTo>
                  <a:cubicBezTo>
                    <a:pt x="10042" y="17481"/>
                    <a:pt x="10140" y="17416"/>
                    <a:pt x="10257" y="17358"/>
                  </a:cubicBezTo>
                  <a:cubicBezTo>
                    <a:pt x="10335" y="17312"/>
                    <a:pt x="10445" y="17267"/>
                    <a:pt x="10595" y="17215"/>
                  </a:cubicBezTo>
                  <a:cubicBezTo>
                    <a:pt x="10725" y="17169"/>
                    <a:pt x="10835" y="17130"/>
                    <a:pt x="10939" y="17098"/>
                  </a:cubicBezTo>
                  <a:cubicBezTo>
                    <a:pt x="10926" y="17078"/>
                    <a:pt x="10920" y="17065"/>
                    <a:pt x="10920" y="17039"/>
                  </a:cubicBezTo>
                  <a:cubicBezTo>
                    <a:pt x="10913" y="17000"/>
                    <a:pt x="10907" y="16974"/>
                    <a:pt x="10900" y="16955"/>
                  </a:cubicBezTo>
                  <a:cubicBezTo>
                    <a:pt x="10894" y="16890"/>
                    <a:pt x="10874" y="16818"/>
                    <a:pt x="10842" y="16727"/>
                  </a:cubicBezTo>
                  <a:cubicBezTo>
                    <a:pt x="10790" y="16591"/>
                    <a:pt x="10757" y="16512"/>
                    <a:pt x="10757" y="16506"/>
                  </a:cubicBezTo>
                  <a:cubicBezTo>
                    <a:pt x="10738" y="16441"/>
                    <a:pt x="10712" y="16330"/>
                    <a:pt x="10679" y="16174"/>
                  </a:cubicBezTo>
                  <a:cubicBezTo>
                    <a:pt x="10627" y="15895"/>
                    <a:pt x="10543" y="15524"/>
                    <a:pt x="10426" y="15075"/>
                  </a:cubicBezTo>
                  <a:cubicBezTo>
                    <a:pt x="10276" y="14516"/>
                    <a:pt x="10185" y="14152"/>
                    <a:pt x="10146" y="13983"/>
                  </a:cubicBezTo>
                  <a:cubicBezTo>
                    <a:pt x="10113" y="13840"/>
                    <a:pt x="10087" y="13742"/>
                    <a:pt x="10055" y="13670"/>
                  </a:cubicBezTo>
                  <a:cubicBezTo>
                    <a:pt x="10009" y="13573"/>
                    <a:pt x="9957" y="13488"/>
                    <a:pt x="9886" y="13436"/>
                  </a:cubicBezTo>
                  <a:close/>
                  <a:moveTo>
                    <a:pt x="5618" y="17440"/>
                  </a:moveTo>
                  <a:cubicBezTo>
                    <a:pt x="5623" y="17440"/>
                    <a:pt x="5627" y="17441"/>
                    <a:pt x="5632" y="17442"/>
                  </a:cubicBezTo>
                  <a:cubicBezTo>
                    <a:pt x="5659" y="17455"/>
                    <a:pt x="5672" y="17475"/>
                    <a:pt x="5678" y="17514"/>
                  </a:cubicBezTo>
                  <a:cubicBezTo>
                    <a:pt x="5678" y="17534"/>
                    <a:pt x="5672" y="17560"/>
                    <a:pt x="5665" y="17599"/>
                  </a:cubicBezTo>
                  <a:cubicBezTo>
                    <a:pt x="5665" y="17618"/>
                    <a:pt x="5659" y="17638"/>
                    <a:pt x="5652" y="17664"/>
                  </a:cubicBezTo>
                  <a:lnTo>
                    <a:pt x="5639" y="17696"/>
                  </a:lnTo>
                  <a:cubicBezTo>
                    <a:pt x="5639" y="17703"/>
                    <a:pt x="5639" y="17709"/>
                    <a:pt x="5645" y="17722"/>
                  </a:cubicBezTo>
                  <a:cubicBezTo>
                    <a:pt x="5652" y="17761"/>
                    <a:pt x="5652" y="17794"/>
                    <a:pt x="5652" y="17826"/>
                  </a:cubicBezTo>
                  <a:cubicBezTo>
                    <a:pt x="5652" y="17865"/>
                    <a:pt x="5645" y="17891"/>
                    <a:pt x="5626" y="17917"/>
                  </a:cubicBezTo>
                  <a:cubicBezTo>
                    <a:pt x="5613" y="17924"/>
                    <a:pt x="5600" y="17930"/>
                    <a:pt x="5580" y="17937"/>
                  </a:cubicBezTo>
                  <a:cubicBezTo>
                    <a:pt x="5567" y="17937"/>
                    <a:pt x="5548" y="17930"/>
                    <a:pt x="5541" y="17917"/>
                  </a:cubicBezTo>
                  <a:cubicBezTo>
                    <a:pt x="5535" y="17904"/>
                    <a:pt x="5535" y="17891"/>
                    <a:pt x="5541" y="17872"/>
                  </a:cubicBezTo>
                  <a:cubicBezTo>
                    <a:pt x="5548" y="17839"/>
                    <a:pt x="5548" y="17826"/>
                    <a:pt x="5548" y="17820"/>
                  </a:cubicBezTo>
                  <a:cubicBezTo>
                    <a:pt x="5548" y="17807"/>
                    <a:pt x="5548" y="17794"/>
                    <a:pt x="5541" y="17774"/>
                  </a:cubicBezTo>
                  <a:cubicBezTo>
                    <a:pt x="5535" y="17748"/>
                    <a:pt x="5528" y="17735"/>
                    <a:pt x="5528" y="17729"/>
                  </a:cubicBezTo>
                  <a:cubicBezTo>
                    <a:pt x="5528" y="17716"/>
                    <a:pt x="5528" y="17677"/>
                    <a:pt x="5535" y="17612"/>
                  </a:cubicBezTo>
                  <a:lnTo>
                    <a:pt x="5548" y="17501"/>
                  </a:lnTo>
                  <a:cubicBezTo>
                    <a:pt x="5554" y="17481"/>
                    <a:pt x="5561" y="17462"/>
                    <a:pt x="5580" y="17455"/>
                  </a:cubicBezTo>
                  <a:cubicBezTo>
                    <a:pt x="5595" y="17446"/>
                    <a:pt x="5606" y="17440"/>
                    <a:pt x="5618" y="17440"/>
                  </a:cubicBezTo>
                  <a:close/>
                  <a:moveTo>
                    <a:pt x="6726" y="17271"/>
                  </a:moveTo>
                  <a:cubicBezTo>
                    <a:pt x="6733" y="17271"/>
                    <a:pt x="6742" y="17275"/>
                    <a:pt x="6751" y="17280"/>
                  </a:cubicBezTo>
                  <a:cubicBezTo>
                    <a:pt x="6764" y="17293"/>
                    <a:pt x="6771" y="17299"/>
                    <a:pt x="6777" y="17312"/>
                  </a:cubicBezTo>
                  <a:cubicBezTo>
                    <a:pt x="6777" y="17332"/>
                    <a:pt x="6777" y="17358"/>
                    <a:pt x="6771" y="17397"/>
                  </a:cubicBezTo>
                  <a:lnTo>
                    <a:pt x="6712" y="17852"/>
                  </a:lnTo>
                  <a:cubicBezTo>
                    <a:pt x="6706" y="17885"/>
                    <a:pt x="6699" y="17911"/>
                    <a:pt x="6686" y="17930"/>
                  </a:cubicBezTo>
                  <a:cubicBezTo>
                    <a:pt x="6675" y="17952"/>
                    <a:pt x="6656" y="17964"/>
                    <a:pt x="6634" y="17964"/>
                  </a:cubicBezTo>
                  <a:cubicBezTo>
                    <a:pt x="6630" y="17964"/>
                    <a:pt x="6626" y="17964"/>
                    <a:pt x="6621" y="17963"/>
                  </a:cubicBezTo>
                  <a:cubicBezTo>
                    <a:pt x="6595" y="17956"/>
                    <a:pt x="6582" y="17937"/>
                    <a:pt x="6582" y="17911"/>
                  </a:cubicBezTo>
                  <a:cubicBezTo>
                    <a:pt x="6576" y="17898"/>
                    <a:pt x="6576" y="17872"/>
                    <a:pt x="6582" y="17846"/>
                  </a:cubicBezTo>
                  <a:lnTo>
                    <a:pt x="6673" y="17345"/>
                  </a:lnTo>
                  <a:cubicBezTo>
                    <a:pt x="6673" y="17299"/>
                    <a:pt x="6693" y="17273"/>
                    <a:pt x="6719" y="17273"/>
                  </a:cubicBezTo>
                  <a:cubicBezTo>
                    <a:pt x="6721" y="17271"/>
                    <a:pt x="6723" y="17271"/>
                    <a:pt x="6726" y="17271"/>
                  </a:cubicBezTo>
                  <a:close/>
                  <a:moveTo>
                    <a:pt x="4546" y="17013"/>
                  </a:moveTo>
                  <a:cubicBezTo>
                    <a:pt x="4546" y="17020"/>
                    <a:pt x="4533" y="17156"/>
                    <a:pt x="4507" y="17423"/>
                  </a:cubicBezTo>
                  <a:cubicBezTo>
                    <a:pt x="4475" y="17703"/>
                    <a:pt x="4455" y="17878"/>
                    <a:pt x="4449" y="17956"/>
                  </a:cubicBezTo>
                  <a:cubicBezTo>
                    <a:pt x="4475" y="17956"/>
                    <a:pt x="4507" y="17956"/>
                    <a:pt x="4540" y="17963"/>
                  </a:cubicBezTo>
                  <a:cubicBezTo>
                    <a:pt x="4631" y="17982"/>
                    <a:pt x="4800" y="18021"/>
                    <a:pt x="5041" y="18086"/>
                  </a:cubicBezTo>
                  <a:cubicBezTo>
                    <a:pt x="5041" y="18067"/>
                    <a:pt x="5041" y="18054"/>
                    <a:pt x="5047" y="18034"/>
                  </a:cubicBezTo>
                  <a:lnTo>
                    <a:pt x="5164" y="17332"/>
                  </a:lnTo>
                  <a:lnTo>
                    <a:pt x="5177" y="17143"/>
                  </a:lnTo>
                  <a:cubicBezTo>
                    <a:pt x="5177" y="17117"/>
                    <a:pt x="5184" y="17104"/>
                    <a:pt x="5190" y="17091"/>
                  </a:cubicBezTo>
                  <a:cubicBezTo>
                    <a:pt x="5197" y="17085"/>
                    <a:pt x="5203" y="17078"/>
                    <a:pt x="5210" y="17078"/>
                  </a:cubicBezTo>
                  <a:lnTo>
                    <a:pt x="5210" y="17046"/>
                  </a:lnTo>
                  <a:cubicBezTo>
                    <a:pt x="4911" y="17026"/>
                    <a:pt x="4689" y="17013"/>
                    <a:pt x="4546" y="17013"/>
                  </a:cubicBezTo>
                  <a:close/>
                  <a:moveTo>
                    <a:pt x="5320" y="17052"/>
                  </a:moveTo>
                  <a:lnTo>
                    <a:pt x="5314" y="17085"/>
                  </a:lnTo>
                  <a:lnTo>
                    <a:pt x="5320" y="17143"/>
                  </a:lnTo>
                  <a:cubicBezTo>
                    <a:pt x="5320" y="17150"/>
                    <a:pt x="5314" y="17156"/>
                    <a:pt x="5307" y="17169"/>
                  </a:cubicBezTo>
                  <a:cubicBezTo>
                    <a:pt x="5307" y="17195"/>
                    <a:pt x="5301" y="17228"/>
                    <a:pt x="5294" y="17273"/>
                  </a:cubicBezTo>
                  <a:lnTo>
                    <a:pt x="5288" y="17371"/>
                  </a:lnTo>
                  <a:lnTo>
                    <a:pt x="5216" y="17703"/>
                  </a:lnTo>
                  <a:lnTo>
                    <a:pt x="5210" y="17774"/>
                  </a:lnTo>
                  <a:lnTo>
                    <a:pt x="5197" y="17833"/>
                  </a:lnTo>
                  <a:cubicBezTo>
                    <a:pt x="5190" y="17865"/>
                    <a:pt x="5184" y="17911"/>
                    <a:pt x="5177" y="17969"/>
                  </a:cubicBezTo>
                  <a:cubicBezTo>
                    <a:pt x="5164" y="18021"/>
                    <a:pt x="5158" y="18067"/>
                    <a:pt x="5145" y="18099"/>
                  </a:cubicBezTo>
                  <a:cubicBezTo>
                    <a:pt x="5145" y="18106"/>
                    <a:pt x="5145" y="18106"/>
                    <a:pt x="5145" y="18112"/>
                  </a:cubicBezTo>
                  <a:cubicBezTo>
                    <a:pt x="5340" y="18158"/>
                    <a:pt x="5502" y="18190"/>
                    <a:pt x="5626" y="18203"/>
                  </a:cubicBezTo>
                  <a:cubicBezTo>
                    <a:pt x="5659" y="18210"/>
                    <a:pt x="5750" y="18210"/>
                    <a:pt x="5906" y="18216"/>
                  </a:cubicBezTo>
                  <a:cubicBezTo>
                    <a:pt x="5958" y="18223"/>
                    <a:pt x="6042" y="18229"/>
                    <a:pt x="6153" y="18249"/>
                  </a:cubicBezTo>
                  <a:cubicBezTo>
                    <a:pt x="6153" y="18236"/>
                    <a:pt x="6153" y="18223"/>
                    <a:pt x="6159" y="18210"/>
                  </a:cubicBezTo>
                  <a:cubicBezTo>
                    <a:pt x="6172" y="18177"/>
                    <a:pt x="6179" y="18158"/>
                    <a:pt x="6185" y="18151"/>
                  </a:cubicBezTo>
                  <a:lnTo>
                    <a:pt x="6211" y="18125"/>
                  </a:lnTo>
                  <a:cubicBezTo>
                    <a:pt x="6224" y="18119"/>
                    <a:pt x="6231" y="18099"/>
                    <a:pt x="6231" y="18073"/>
                  </a:cubicBezTo>
                  <a:cubicBezTo>
                    <a:pt x="6237" y="18047"/>
                    <a:pt x="6237" y="18015"/>
                    <a:pt x="6237" y="17976"/>
                  </a:cubicBezTo>
                  <a:cubicBezTo>
                    <a:pt x="6237" y="17924"/>
                    <a:pt x="6237" y="17891"/>
                    <a:pt x="6237" y="17872"/>
                  </a:cubicBezTo>
                  <a:lnTo>
                    <a:pt x="6257" y="17781"/>
                  </a:lnTo>
                  <a:cubicBezTo>
                    <a:pt x="6257" y="17742"/>
                    <a:pt x="6263" y="17690"/>
                    <a:pt x="6263" y="17618"/>
                  </a:cubicBezTo>
                  <a:cubicBezTo>
                    <a:pt x="6257" y="17566"/>
                    <a:pt x="6257" y="17514"/>
                    <a:pt x="6263" y="17475"/>
                  </a:cubicBezTo>
                  <a:lnTo>
                    <a:pt x="6276" y="17377"/>
                  </a:lnTo>
                  <a:cubicBezTo>
                    <a:pt x="6283" y="17332"/>
                    <a:pt x="6283" y="17299"/>
                    <a:pt x="6283" y="17273"/>
                  </a:cubicBezTo>
                  <a:lnTo>
                    <a:pt x="6302" y="17111"/>
                  </a:lnTo>
                  <a:cubicBezTo>
                    <a:pt x="6302" y="17111"/>
                    <a:pt x="6302" y="17104"/>
                    <a:pt x="6302" y="17104"/>
                  </a:cubicBezTo>
                  <a:cubicBezTo>
                    <a:pt x="6101" y="17104"/>
                    <a:pt x="5847" y="17091"/>
                    <a:pt x="5561" y="17072"/>
                  </a:cubicBezTo>
                  <a:cubicBezTo>
                    <a:pt x="5476" y="17065"/>
                    <a:pt x="5392" y="17059"/>
                    <a:pt x="5320" y="17052"/>
                  </a:cubicBezTo>
                  <a:close/>
                  <a:moveTo>
                    <a:pt x="7388" y="16727"/>
                  </a:moveTo>
                  <a:lnTo>
                    <a:pt x="7388" y="16727"/>
                  </a:lnTo>
                  <a:cubicBezTo>
                    <a:pt x="7310" y="16838"/>
                    <a:pt x="7232" y="16916"/>
                    <a:pt x="7148" y="16968"/>
                  </a:cubicBezTo>
                  <a:cubicBezTo>
                    <a:pt x="7018" y="17046"/>
                    <a:pt x="6829" y="17091"/>
                    <a:pt x="6582" y="17104"/>
                  </a:cubicBezTo>
                  <a:lnTo>
                    <a:pt x="6419" y="17104"/>
                  </a:lnTo>
                  <a:cubicBezTo>
                    <a:pt x="6413" y="17124"/>
                    <a:pt x="6413" y="17150"/>
                    <a:pt x="6413" y="17176"/>
                  </a:cubicBezTo>
                  <a:lnTo>
                    <a:pt x="6393" y="17781"/>
                  </a:lnTo>
                  <a:lnTo>
                    <a:pt x="6367" y="17917"/>
                  </a:lnTo>
                  <a:cubicBezTo>
                    <a:pt x="6367" y="17956"/>
                    <a:pt x="6367" y="18021"/>
                    <a:pt x="6367" y="18099"/>
                  </a:cubicBezTo>
                  <a:cubicBezTo>
                    <a:pt x="6361" y="18158"/>
                    <a:pt x="6348" y="18216"/>
                    <a:pt x="6315" y="18268"/>
                  </a:cubicBezTo>
                  <a:cubicBezTo>
                    <a:pt x="6419" y="18281"/>
                    <a:pt x="6504" y="18288"/>
                    <a:pt x="6563" y="18294"/>
                  </a:cubicBezTo>
                  <a:cubicBezTo>
                    <a:pt x="6614" y="18297"/>
                    <a:pt x="6675" y="18299"/>
                    <a:pt x="6747" y="18299"/>
                  </a:cubicBezTo>
                  <a:cubicBezTo>
                    <a:pt x="6848" y="18299"/>
                    <a:pt x="6971" y="18296"/>
                    <a:pt x="7115" y="18288"/>
                  </a:cubicBezTo>
                  <a:lnTo>
                    <a:pt x="7167" y="18288"/>
                  </a:lnTo>
                  <a:cubicBezTo>
                    <a:pt x="7200" y="18262"/>
                    <a:pt x="7232" y="18223"/>
                    <a:pt x="7252" y="18184"/>
                  </a:cubicBezTo>
                  <a:cubicBezTo>
                    <a:pt x="7258" y="18177"/>
                    <a:pt x="7258" y="18171"/>
                    <a:pt x="7258" y="18171"/>
                  </a:cubicBezTo>
                  <a:cubicBezTo>
                    <a:pt x="7265" y="18112"/>
                    <a:pt x="7271" y="18067"/>
                    <a:pt x="7278" y="18028"/>
                  </a:cubicBezTo>
                  <a:cubicBezTo>
                    <a:pt x="7323" y="17612"/>
                    <a:pt x="7362" y="17176"/>
                    <a:pt x="7388" y="16727"/>
                  </a:cubicBezTo>
                  <a:close/>
                  <a:moveTo>
                    <a:pt x="6258" y="30146"/>
                  </a:moveTo>
                  <a:cubicBezTo>
                    <a:pt x="6262" y="30146"/>
                    <a:pt x="6266" y="30149"/>
                    <a:pt x="6270" y="30157"/>
                  </a:cubicBezTo>
                  <a:cubicBezTo>
                    <a:pt x="6270" y="30163"/>
                    <a:pt x="6276" y="30170"/>
                    <a:pt x="6276" y="30176"/>
                  </a:cubicBezTo>
                  <a:cubicBezTo>
                    <a:pt x="6276" y="30202"/>
                    <a:pt x="6270" y="30241"/>
                    <a:pt x="6250" y="30280"/>
                  </a:cubicBezTo>
                  <a:cubicBezTo>
                    <a:pt x="6244" y="30306"/>
                    <a:pt x="6231" y="30319"/>
                    <a:pt x="6218" y="30326"/>
                  </a:cubicBezTo>
                  <a:cubicBezTo>
                    <a:pt x="6211" y="30339"/>
                    <a:pt x="6205" y="30345"/>
                    <a:pt x="6185" y="30345"/>
                  </a:cubicBezTo>
                  <a:cubicBezTo>
                    <a:pt x="6133" y="30365"/>
                    <a:pt x="6094" y="30378"/>
                    <a:pt x="6068" y="30378"/>
                  </a:cubicBezTo>
                  <a:cubicBezTo>
                    <a:pt x="6062" y="30381"/>
                    <a:pt x="6055" y="30383"/>
                    <a:pt x="6050" y="30383"/>
                  </a:cubicBezTo>
                  <a:cubicBezTo>
                    <a:pt x="6044" y="30383"/>
                    <a:pt x="6039" y="30381"/>
                    <a:pt x="6036" y="30378"/>
                  </a:cubicBezTo>
                  <a:cubicBezTo>
                    <a:pt x="6023" y="30371"/>
                    <a:pt x="6016" y="30365"/>
                    <a:pt x="6016" y="30345"/>
                  </a:cubicBezTo>
                  <a:cubicBezTo>
                    <a:pt x="6016" y="30345"/>
                    <a:pt x="6023" y="30339"/>
                    <a:pt x="6036" y="30326"/>
                  </a:cubicBezTo>
                  <a:cubicBezTo>
                    <a:pt x="6068" y="30306"/>
                    <a:pt x="6107" y="30293"/>
                    <a:pt x="6140" y="30293"/>
                  </a:cubicBezTo>
                  <a:cubicBezTo>
                    <a:pt x="6172" y="30287"/>
                    <a:pt x="6192" y="30280"/>
                    <a:pt x="6198" y="30274"/>
                  </a:cubicBezTo>
                  <a:lnTo>
                    <a:pt x="6237" y="30209"/>
                  </a:lnTo>
                  <a:lnTo>
                    <a:pt x="6250" y="30150"/>
                  </a:lnTo>
                  <a:cubicBezTo>
                    <a:pt x="6253" y="30148"/>
                    <a:pt x="6256" y="30146"/>
                    <a:pt x="6258" y="30146"/>
                  </a:cubicBezTo>
                  <a:close/>
                  <a:moveTo>
                    <a:pt x="13333" y="27816"/>
                  </a:moveTo>
                  <a:lnTo>
                    <a:pt x="12624" y="27965"/>
                  </a:lnTo>
                  <a:cubicBezTo>
                    <a:pt x="12455" y="28004"/>
                    <a:pt x="12318" y="28037"/>
                    <a:pt x="12221" y="28069"/>
                  </a:cubicBezTo>
                  <a:cubicBezTo>
                    <a:pt x="12039" y="28141"/>
                    <a:pt x="11902" y="28193"/>
                    <a:pt x="11811" y="28225"/>
                  </a:cubicBezTo>
                  <a:cubicBezTo>
                    <a:pt x="11765" y="28245"/>
                    <a:pt x="11635" y="28284"/>
                    <a:pt x="11421" y="28342"/>
                  </a:cubicBezTo>
                  <a:lnTo>
                    <a:pt x="10289" y="28655"/>
                  </a:lnTo>
                  <a:cubicBezTo>
                    <a:pt x="10211" y="28681"/>
                    <a:pt x="10153" y="28687"/>
                    <a:pt x="10107" y="28687"/>
                  </a:cubicBezTo>
                  <a:cubicBezTo>
                    <a:pt x="10126" y="28739"/>
                    <a:pt x="10146" y="28798"/>
                    <a:pt x="10166" y="28850"/>
                  </a:cubicBezTo>
                  <a:cubicBezTo>
                    <a:pt x="10374" y="28811"/>
                    <a:pt x="10601" y="28752"/>
                    <a:pt x="10848" y="28681"/>
                  </a:cubicBezTo>
                  <a:cubicBezTo>
                    <a:pt x="11031" y="28629"/>
                    <a:pt x="11304" y="28544"/>
                    <a:pt x="11661" y="28420"/>
                  </a:cubicBezTo>
                  <a:lnTo>
                    <a:pt x="12617" y="28095"/>
                  </a:lnTo>
                  <a:cubicBezTo>
                    <a:pt x="12786" y="28043"/>
                    <a:pt x="12910" y="28011"/>
                    <a:pt x="12995" y="27998"/>
                  </a:cubicBezTo>
                  <a:cubicBezTo>
                    <a:pt x="13047" y="27998"/>
                    <a:pt x="13086" y="27998"/>
                    <a:pt x="13105" y="28017"/>
                  </a:cubicBezTo>
                  <a:cubicBezTo>
                    <a:pt x="13144" y="28043"/>
                    <a:pt x="13164" y="28095"/>
                    <a:pt x="13164" y="28173"/>
                  </a:cubicBezTo>
                  <a:cubicBezTo>
                    <a:pt x="13196" y="28616"/>
                    <a:pt x="13287" y="29051"/>
                    <a:pt x="13437" y="29480"/>
                  </a:cubicBezTo>
                  <a:cubicBezTo>
                    <a:pt x="13450" y="29507"/>
                    <a:pt x="13450" y="29533"/>
                    <a:pt x="13450" y="29552"/>
                  </a:cubicBezTo>
                  <a:cubicBezTo>
                    <a:pt x="13450" y="29585"/>
                    <a:pt x="13437" y="29598"/>
                    <a:pt x="13417" y="29604"/>
                  </a:cubicBezTo>
                  <a:cubicBezTo>
                    <a:pt x="13415" y="29605"/>
                    <a:pt x="13412" y="29605"/>
                    <a:pt x="13409" y="29605"/>
                  </a:cubicBezTo>
                  <a:cubicBezTo>
                    <a:pt x="13376" y="29605"/>
                    <a:pt x="13359" y="29566"/>
                    <a:pt x="13359" y="29500"/>
                  </a:cubicBezTo>
                  <a:cubicBezTo>
                    <a:pt x="13352" y="29454"/>
                    <a:pt x="13346" y="29396"/>
                    <a:pt x="13326" y="29331"/>
                  </a:cubicBezTo>
                  <a:cubicBezTo>
                    <a:pt x="13300" y="29253"/>
                    <a:pt x="13281" y="29194"/>
                    <a:pt x="13274" y="29162"/>
                  </a:cubicBezTo>
                  <a:cubicBezTo>
                    <a:pt x="13229" y="29032"/>
                    <a:pt x="13196" y="28876"/>
                    <a:pt x="13170" y="28687"/>
                  </a:cubicBezTo>
                  <a:cubicBezTo>
                    <a:pt x="13151" y="28472"/>
                    <a:pt x="13131" y="28310"/>
                    <a:pt x="13118" y="28199"/>
                  </a:cubicBezTo>
                  <a:cubicBezTo>
                    <a:pt x="13112" y="28141"/>
                    <a:pt x="13092" y="28108"/>
                    <a:pt x="13073" y="28082"/>
                  </a:cubicBezTo>
                  <a:cubicBezTo>
                    <a:pt x="13051" y="28064"/>
                    <a:pt x="13022" y="28054"/>
                    <a:pt x="12985" y="28054"/>
                  </a:cubicBezTo>
                  <a:cubicBezTo>
                    <a:pt x="12954" y="28054"/>
                    <a:pt x="12919" y="28061"/>
                    <a:pt x="12878" y="28076"/>
                  </a:cubicBezTo>
                  <a:lnTo>
                    <a:pt x="11622" y="28498"/>
                  </a:lnTo>
                  <a:cubicBezTo>
                    <a:pt x="11297" y="28603"/>
                    <a:pt x="11044" y="28687"/>
                    <a:pt x="10868" y="28733"/>
                  </a:cubicBezTo>
                  <a:cubicBezTo>
                    <a:pt x="10621" y="28811"/>
                    <a:pt x="10393" y="28863"/>
                    <a:pt x="10179" y="28895"/>
                  </a:cubicBezTo>
                  <a:cubicBezTo>
                    <a:pt x="10432" y="29585"/>
                    <a:pt x="10614" y="30072"/>
                    <a:pt x="10738" y="30371"/>
                  </a:cubicBezTo>
                  <a:cubicBezTo>
                    <a:pt x="10783" y="30482"/>
                    <a:pt x="10842" y="30619"/>
                    <a:pt x="10913" y="30775"/>
                  </a:cubicBezTo>
                  <a:cubicBezTo>
                    <a:pt x="11083" y="30768"/>
                    <a:pt x="11304" y="30729"/>
                    <a:pt x="11564" y="30658"/>
                  </a:cubicBezTo>
                  <a:cubicBezTo>
                    <a:pt x="12175" y="30489"/>
                    <a:pt x="12767" y="30280"/>
                    <a:pt x="13346" y="30040"/>
                  </a:cubicBezTo>
                  <a:cubicBezTo>
                    <a:pt x="13456" y="29988"/>
                    <a:pt x="13534" y="29942"/>
                    <a:pt x="13573" y="29890"/>
                  </a:cubicBezTo>
                  <a:cubicBezTo>
                    <a:pt x="13632" y="29812"/>
                    <a:pt x="13658" y="29695"/>
                    <a:pt x="13651" y="29533"/>
                  </a:cubicBezTo>
                  <a:cubicBezTo>
                    <a:pt x="13638" y="29272"/>
                    <a:pt x="13599" y="28986"/>
                    <a:pt x="13534" y="28668"/>
                  </a:cubicBezTo>
                  <a:cubicBezTo>
                    <a:pt x="13495" y="28472"/>
                    <a:pt x="13430" y="28186"/>
                    <a:pt x="13333" y="27816"/>
                  </a:cubicBezTo>
                  <a:close/>
                  <a:moveTo>
                    <a:pt x="4768" y="28141"/>
                  </a:moveTo>
                  <a:cubicBezTo>
                    <a:pt x="4748" y="28147"/>
                    <a:pt x="4728" y="28160"/>
                    <a:pt x="4702" y="28173"/>
                  </a:cubicBezTo>
                  <a:cubicBezTo>
                    <a:pt x="4657" y="28186"/>
                    <a:pt x="4631" y="28206"/>
                    <a:pt x="4605" y="28225"/>
                  </a:cubicBezTo>
                  <a:cubicBezTo>
                    <a:pt x="4553" y="28264"/>
                    <a:pt x="4520" y="28342"/>
                    <a:pt x="4501" y="28459"/>
                  </a:cubicBezTo>
                  <a:cubicBezTo>
                    <a:pt x="4403" y="28993"/>
                    <a:pt x="4338" y="29591"/>
                    <a:pt x="4299" y="30267"/>
                  </a:cubicBezTo>
                  <a:cubicBezTo>
                    <a:pt x="4293" y="30397"/>
                    <a:pt x="4286" y="30547"/>
                    <a:pt x="4280" y="30723"/>
                  </a:cubicBezTo>
                  <a:lnTo>
                    <a:pt x="4338" y="30723"/>
                  </a:lnTo>
                  <a:cubicBezTo>
                    <a:pt x="4345" y="30723"/>
                    <a:pt x="4377" y="30710"/>
                    <a:pt x="4442" y="30697"/>
                  </a:cubicBezTo>
                  <a:lnTo>
                    <a:pt x="4722" y="30619"/>
                  </a:lnTo>
                  <a:cubicBezTo>
                    <a:pt x="4989" y="30541"/>
                    <a:pt x="5197" y="30495"/>
                    <a:pt x="5333" y="30489"/>
                  </a:cubicBezTo>
                  <a:lnTo>
                    <a:pt x="5333" y="30489"/>
                  </a:lnTo>
                  <a:cubicBezTo>
                    <a:pt x="5307" y="30521"/>
                    <a:pt x="5249" y="30547"/>
                    <a:pt x="5158" y="30567"/>
                  </a:cubicBezTo>
                  <a:cubicBezTo>
                    <a:pt x="5028" y="30593"/>
                    <a:pt x="4865" y="30638"/>
                    <a:pt x="4663" y="30697"/>
                  </a:cubicBezTo>
                  <a:lnTo>
                    <a:pt x="4390" y="30775"/>
                  </a:lnTo>
                  <a:lnTo>
                    <a:pt x="4280" y="30781"/>
                  </a:lnTo>
                  <a:cubicBezTo>
                    <a:pt x="4280" y="30840"/>
                    <a:pt x="4273" y="30898"/>
                    <a:pt x="4273" y="30963"/>
                  </a:cubicBezTo>
                  <a:cubicBezTo>
                    <a:pt x="4390" y="30950"/>
                    <a:pt x="4546" y="30924"/>
                    <a:pt x="4741" y="30879"/>
                  </a:cubicBezTo>
                  <a:lnTo>
                    <a:pt x="5600" y="30684"/>
                  </a:lnTo>
                  <a:cubicBezTo>
                    <a:pt x="5958" y="30606"/>
                    <a:pt x="6237" y="30528"/>
                    <a:pt x="6426" y="30456"/>
                  </a:cubicBezTo>
                  <a:cubicBezTo>
                    <a:pt x="6458" y="30345"/>
                    <a:pt x="6471" y="30176"/>
                    <a:pt x="6484" y="29949"/>
                  </a:cubicBezTo>
                  <a:cubicBezTo>
                    <a:pt x="6497" y="29656"/>
                    <a:pt x="6497" y="29435"/>
                    <a:pt x="6491" y="29285"/>
                  </a:cubicBezTo>
                  <a:cubicBezTo>
                    <a:pt x="6465" y="28941"/>
                    <a:pt x="6393" y="28616"/>
                    <a:pt x="6270" y="28310"/>
                  </a:cubicBezTo>
                  <a:lnTo>
                    <a:pt x="6094" y="28310"/>
                  </a:lnTo>
                  <a:cubicBezTo>
                    <a:pt x="6101" y="28336"/>
                    <a:pt x="6107" y="28362"/>
                    <a:pt x="6114" y="28394"/>
                  </a:cubicBezTo>
                  <a:lnTo>
                    <a:pt x="6166" y="28642"/>
                  </a:lnTo>
                  <a:cubicBezTo>
                    <a:pt x="6192" y="28752"/>
                    <a:pt x="6211" y="28863"/>
                    <a:pt x="6224" y="28973"/>
                  </a:cubicBezTo>
                  <a:lnTo>
                    <a:pt x="6315" y="29695"/>
                  </a:lnTo>
                  <a:cubicBezTo>
                    <a:pt x="6335" y="29806"/>
                    <a:pt x="6335" y="29884"/>
                    <a:pt x="6322" y="29929"/>
                  </a:cubicBezTo>
                  <a:cubicBezTo>
                    <a:pt x="6317" y="29939"/>
                    <a:pt x="6312" y="29945"/>
                    <a:pt x="6308" y="29945"/>
                  </a:cubicBezTo>
                  <a:cubicBezTo>
                    <a:pt x="6306" y="29945"/>
                    <a:pt x="6304" y="29944"/>
                    <a:pt x="6302" y="29942"/>
                  </a:cubicBezTo>
                  <a:lnTo>
                    <a:pt x="6224" y="29292"/>
                  </a:lnTo>
                  <a:cubicBezTo>
                    <a:pt x="6211" y="29136"/>
                    <a:pt x="6198" y="29019"/>
                    <a:pt x="6185" y="28941"/>
                  </a:cubicBezTo>
                  <a:lnTo>
                    <a:pt x="6081" y="28407"/>
                  </a:lnTo>
                  <a:cubicBezTo>
                    <a:pt x="6068" y="28368"/>
                    <a:pt x="6062" y="28336"/>
                    <a:pt x="6049" y="28316"/>
                  </a:cubicBezTo>
                  <a:lnTo>
                    <a:pt x="6003" y="28316"/>
                  </a:lnTo>
                  <a:cubicBezTo>
                    <a:pt x="5884" y="28321"/>
                    <a:pt x="5778" y="28323"/>
                    <a:pt x="5685" y="28323"/>
                  </a:cubicBezTo>
                  <a:cubicBezTo>
                    <a:pt x="5534" y="28323"/>
                    <a:pt x="5418" y="28318"/>
                    <a:pt x="5333" y="28310"/>
                  </a:cubicBezTo>
                  <a:cubicBezTo>
                    <a:pt x="5158" y="28284"/>
                    <a:pt x="4969" y="28225"/>
                    <a:pt x="4768" y="28141"/>
                  </a:cubicBezTo>
                  <a:close/>
                  <a:moveTo>
                    <a:pt x="6159" y="31080"/>
                  </a:moveTo>
                  <a:cubicBezTo>
                    <a:pt x="6205" y="31288"/>
                    <a:pt x="6231" y="31438"/>
                    <a:pt x="6237" y="31516"/>
                  </a:cubicBezTo>
                  <a:cubicBezTo>
                    <a:pt x="6244" y="31607"/>
                    <a:pt x="6244" y="31750"/>
                    <a:pt x="6231" y="31939"/>
                  </a:cubicBezTo>
                  <a:cubicBezTo>
                    <a:pt x="6231" y="31991"/>
                    <a:pt x="6218" y="32030"/>
                    <a:pt x="6211" y="32049"/>
                  </a:cubicBezTo>
                  <a:cubicBezTo>
                    <a:pt x="6198" y="32075"/>
                    <a:pt x="6172" y="32101"/>
                    <a:pt x="6140" y="32127"/>
                  </a:cubicBezTo>
                  <a:cubicBezTo>
                    <a:pt x="6062" y="32186"/>
                    <a:pt x="5958" y="32231"/>
                    <a:pt x="5834" y="32264"/>
                  </a:cubicBezTo>
                  <a:cubicBezTo>
                    <a:pt x="5776" y="32284"/>
                    <a:pt x="5665" y="32303"/>
                    <a:pt x="5489" y="32329"/>
                  </a:cubicBezTo>
                  <a:lnTo>
                    <a:pt x="4410" y="32557"/>
                  </a:lnTo>
                  <a:cubicBezTo>
                    <a:pt x="4400" y="32560"/>
                    <a:pt x="4392" y="32562"/>
                    <a:pt x="4385" y="32562"/>
                  </a:cubicBezTo>
                  <a:cubicBezTo>
                    <a:pt x="4377" y="32562"/>
                    <a:pt x="4371" y="32560"/>
                    <a:pt x="4364" y="32557"/>
                  </a:cubicBezTo>
                  <a:cubicBezTo>
                    <a:pt x="4358" y="32550"/>
                    <a:pt x="4351" y="32537"/>
                    <a:pt x="4351" y="32524"/>
                  </a:cubicBezTo>
                  <a:cubicBezTo>
                    <a:pt x="4358" y="32511"/>
                    <a:pt x="4364" y="32505"/>
                    <a:pt x="4371" y="32492"/>
                  </a:cubicBezTo>
                  <a:cubicBezTo>
                    <a:pt x="4384" y="32479"/>
                    <a:pt x="4410" y="32472"/>
                    <a:pt x="4436" y="32472"/>
                  </a:cubicBezTo>
                  <a:cubicBezTo>
                    <a:pt x="4566" y="32459"/>
                    <a:pt x="4735" y="32427"/>
                    <a:pt x="4956" y="32381"/>
                  </a:cubicBezTo>
                  <a:cubicBezTo>
                    <a:pt x="5197" y="32329"/>
                    <a:pt x="5372" y="32290"/>
                    <a:pt x="5470" y="32277"/>
                  </a:cubicBezTo>
                  <a:cubicBezTo>
                    <a:pt x="5659" y="32251"/>
                    <a:pt x="5776" y="32231"/>
                    <a:pt x="5815" y="32218"/>
                  </a:cubicBezTo>
                  <a:cubicBezTo>
                    <a:pt x="5945" y="32186"/>
                    <a:pt x="6049" y="32134"/>
                    <a:pt x="6127" y="32069"/>
                  </a:cubicBezTo>
                  <a:cubicBezTo>
                    <a:pt x="6146" y="32056"/>
                    <a:pt x="6159" y="32036"/>
                    <a:pt x="6166" y="32017"/>
                  </a:cubicBezTo>
                  <a:cubicBezTo>
                    <a:pt x="6179" y="31997"/>
                    <a:pt x="6185" y="31965"/>
                    <a:pt x="6192" y="31919"/>
                  </a:cubicBezTo>
                  <a:cubicBezTo>
                    <a:pt x="6205" y="31724"/>
                    <a:pt x="6205" y="31588"/>
                    <a:pt x="6192" y="31510"/>
                  </a:cubicBezTo>
                  <a:cubicBezTo>
                    <a:pt x="6179" y="31432"/>
                    <a:pt x="6166" y="31373"/>
                    <a:pt x="6159" y="31327"/>
                  </a:cubicBezTo>
                  <a:cubicBezTo>
                    <a:pt x="6146" y="31236"/>
                    <a:pt x="6140" y="31158"/>
                    <a:pt x="6140" y="31106"/>
                  </a:cubicBezTo>
                  <a:cubicBezTo>
                    <a:pt x="6140" y="31087"/>
                    <a:pt x="6146" y="31080"/>
                    <a:pt x="6159" y="31080"/>
                  </a:cubicBezTo>
                  <a:close/>
                  <a:moveTo>
                    <a:pt x="6341" y="30846"/>
                  </a:moveTo>
                  <a:cubicBezTo>
                    <a:pt x="5808" y="31002"/>
                    <a:pt x="5242" y="31132"/>
                    <a:pt x="4650" y="31236"/>
                  </a:cubicBezTo>
                  <a:cubicBezTo>
                    <a:pt x="4553" y="31256"/>
                    <a:pt x="4475" y="31262"/>
                    <a:pt x="4410" y="31262"/>
                  </a:cubicBezTo>
                  <a:cubicBezTo>
                    <a:pt x="4384" y="31266"/>
                    <a:pt x="4359" y="31267"/>
                    <a:pt x="4336" y="31267"/>
                  </a:cubicBezTo>
                  <a:cubicBezTo>
                    <a:pt x="4312" y="31267"/>
                    <a:pt x="4289" y="31266"/>
                    <a:pt x="4267" y="31262"/>
                  </a:cubicBezTo>
                  <a:cubicBezTo>
                    <a:pt x="4260" y="31510"/>
                    <a:pt x="4260" y="31783"/>
                    <a:pt x="4254" y="32088"/>
                  </a:cubicBezTo>
                  <a:lnTo>
                    <a:pt x="4254" y="32726"/>
                  </a:lnTo>
                  <a:cubicBezTo>
                    <a:pt x="4937" y="32674"/>
                    <a:pt x="5606" y="32557"/>
                    <a:pt x="6270" y="32368"/>
                  </a:cubicBezTo>
                  <a:cubicBezTo>
                    <a:pt x="6322" y="32355"/>
                    <a:pt x="6354" y="32336"/>
                    <a:pt x="6367" y="32316"/>
                  </a:cubicBezTo>
                  <a:cubicBezTo>
                    <a:pt x="6387" y="32297"/>
                    <a:pt x="6393" y="32264"/>
                    <a:pt x="6400" y="32225"/>
                  </a:cubicBezTo>
                  <a:cubicBezTo>
                    <a:pt x="6439" y="31887"/>
                    <a:pt x="6452" y="31646"/>
                    <a:pt x="6432" y="31490"/>
                  </a:cubicBezTo>
                  <a:lnTo>
                    <a:pt x="6341" y="30846"/>
                  </a:lnTo>
                  <a:close/>
                  <a:moveTo>
                    <a:pt x="13996" y="30150"/>
                  </a:moveTo>
                  <a:cubicBezTo>
                    <a:pt x="13203" y="30580"/>
                    <a:pt x="12364" y="30879"/>
                    <a:pt x="11473" y="31041"/>
                  </a:cubicBezTo>
                  <a:cubicBezTo>
                    <a:pt x="11349" y="31061"/>
                    <a:pt x="11245" y="31074"/>
                    <a:pt x="11167" y="31074"/>
                  </a:cubicBezTo>
                  <a:cubicBezTo>
                    <a:pt x="11122" y="31074"/>
                    <a:pt x="11083" y="31074"/>
                    <a:pt x="11037" y="31067"/>
                  </a:cubicBezTo>
                  <a:lnTo>
                    <a:pt x="11037" y="31067"/>
                  </a:lnTo>
                  <a:cubicBezTo>
                    <a:pt x="11096" y="31191"/>
                    <a:pt x="11154" y="31327"/>
                    <a:pt x="11219" y="31477"/>
                  </a:cubicBezTo>
                  <a:cubicBezTo>
                    <a:pt x="11330" y="31737"/>
                    <a:pt x="11453" y="32069"/>
                    <a:pt x="11603" y="32479"/>
                  </a:cubicBezTo>
                  <a:cubicBezTo>
                    <a:pt x="11659" y="32480"/>
                    <a:pt x="11714" y="32481"/>
                    <a:pt x="11769" y="32481"/>
                  </a:cubicBezTo>
                  <a:cubicBezTo>
                    <a:pt x="12599" y="32481"/>
                    <a:pt x="13390" y="32298"/>
                    <a:pt x="14146" y="31932"/>
                  </a:cubicBezTo>
                  <a:cubicBezTo>
                    <a:pt x="14211" y="31900"/>
                    <a:pt x="14243" y="31874"/>
                    <a:pt x="14263" y="31841"/>
                  </a:cubicBezTo>
                  <a:cubicBezTo>
                    <a:pt x="14289" y="31802"/>
                    <a:pt x="14295" y="31737"/>
                    <a:pt x="14269" y="31653"/>
                  </a:cubicBezTo>
                  <a:cubicBezTo>
                    <a:pt x="14185" y="31275"/>
                    <a:pt x="14107" y="31002"/>
                    <a:pt x="14042" y="30846"/>
                  </a:cubicBezTo>
                  <a:cubicBezTo>
                    <a:pt x="14009" y="30762"/>
                    <a:pt x="13990" y="30703"/>
                    <a:pt x="13977" y="30658"/>
                  </a:cubicBezTo>
                  <a:cubicBezTo>
                    <a:pt x="13951" y="30586"/>
                    <a:pt x="13931" y="30528"/>
                    <a:pt x="13925" y="30476"/>
                  </a:cubicBezTo>
                  <a:cubicBezTo>
                    <a:pt x="13918" y="30437"/>
                    <a:pt x="13925" y="30417"/>
                    <a:pt x="13944" y="30417"/>
                  </a:cubicBezTo>
                  <a:lnTo>
                    <a:pt x="14048" y="30684"/>
                  </a:lnTo>
                  <a:cubicBezTo>
                    <a:pt x="14191" y="31074"/>
                    <a:pt x="14289" y="31425"/>
                    <a:pt x="14334" y="31737"/>
                  </a:cubicBezTo>
                  <a:cubicBezTo>
                    <a:pt x="14347" y="31796"/>
                    <a:pt x="14341" y="31841"/>
                    <a:pt x="14328" y="31874"/>
                  </a:cubicBezTo>
                  <a:cubicBezTo>
                    <a:pt x="14315" y="31913"/>
                    <a:pt x="14263" y="31945"/>
                    <a:pt x="14191" y="31984"/>
                  </a:cubicBezTo>
                  <a:lnTo>
                    <a:pt x="13730" y="32179"/>
                  </a:lnTo>
                  <a:cubicBezTo>
                    <a:pt x="13612" y="32231"/>
                    <a:pt x="13515" y="32271"/>
                    <a:pt x="13424" y="32297"/>
                  </a:cubicBezTo>
                  <a:cubicBezTo>
                    <a:pt x="13333" y="32336"/>
                    <a:pt x="13157" y="32375"/>
                    <a:pt x="12910" y="32420"/>
                  </a:cubicBezTo>
                  <a:cubicBezTo>
                    <a:pt x="12624" y="32472"/>
                    <a:pt x="12396" y="32511"/>
                    <a:pt x="12240" y="32531"/>
                  </a:cubicBezTo>
                  <a:cubicBezTo>
                    <a:pt x="12093" y="32548"/>
                    <a:pt x="11951" y="32557"/>
                    <a:pt x="11819" y="32557"/>
                  </a:cubicBezTo>
                  <a:cubicBezTo>
                    <a:pt x="11753" y="32557"/>
                    <a:pt x="11690" y="32554"/>
                    <a:pt x="11629" y="32550"/>
                  </a:cubicBezTo>
                  <a:lnTo>
                    <a:pt x="11629" y="32550"/>
                  </a:lnTo>
                  <a:cubicBezTo>
                    <a:pt x="11642" y="32596"/>
                    <a:pt x="11661" y="32641"/>
                    <a:pt x="11681" y="32693"/>
                  </a:cubicBezTo>
                  <a:cubicBezTo>
                    <a:pt x="11765" y="32717"/>
                    <a:pt x="11867" y="32728"/>
                    <a:pt x="11988" y="32728"/>
                  </a:cubicBezTo>
                  <a:cubicBezTo>
                    <a:pt x="12099" y="32728"/>
                    <a:pt x="12226" y="32719"/>
                    <a:pt x="12370" y="32700"/>
                  </a:cubicBezTo>
                  <a:cubicBezTo>
                    <a:pt x="13138" y="32589"/>
                    <a:pt x="13808" y="32381"/>
                    <a:pt x="14380" y="32088"/>
                  </a:cubicBezTo>
                  <a:cubicBezTo>
                    <a:pt x="14432" y="32062"/>
                    <a:pt x="14464" y="32030"/>
                    <a:pt x="14477" y="32004"/>
                  </a:cubicBezTo>
                  <a:cubicBezTo>
                    <a:pt x="14497" y="31978"/>
                    <a:pt x="14497" y="31939"/>
                    <a:pt x="14497" y="31893"/>
                  </a:cubicBezTo>
                  <a:cubicBezTo>
                    <a:pt x="14477" y="31562"/>
                    <a:pt x="14451" y="31327"/>
                    <a:pt x="14412" y="31184"/>
                  </a:cubicBezTo>
                  <a:cubicBezTo>
                    <a:pt x="14373" y="31015"/>
                    <a:pt x="14282" y="30762"/>
                    <a:pt x="14133" y="30443"/>
                  </a:cubicBezTo>
                  <a:lnTo>
                    <a:pt x="13996" y="30150"/>
                  </a:lnTo>
                  <a:close/>
                  <a:moveTo>
                    <a:pt x="6101" y="32752"/>
                  </a:moveTo>
                  <a:cubicBezTo>
                    <a:pt x="5724" y="32830"/>
                    <a:pt x="5437" y="32882"/>
                    <a:pt x="5242" y="32908"/>
                  </a:cubicBezTo>
                  <a:cubicBezTo>
                    <a:pt x="4930" y="32960"/>
                    <a:pt x="4637" y="32986"/>
                    <a:pt x="4384" y="32992"/>
                  </a:cubicBezTo>
                  <a:cubicBezTo>
                    <a:pt x="4332" y="32992"/>
                    <a:pt x="4286" y="32992"/>
                    <a:pt x="4247" y="32986"/>
                  </a:cubicBezTo>
                  <a:lnTo>
                    <a:pt x="4241" y="33961"/>
                  </a:lnTo>
                  <a:cubicBezTo>
                    <a:pt x="4264" y="33960"/>
                    <a:pt x="4291" y="33959"/>
                    <a:pt x="4324" y="33959"/>
                  </a:cubicBezTo>
                  <a:cubicBezTo>
                    <a:pt x="4403" y="33959"/>
                    <a:pt x="4511" y="33963"/>
                    <a:pt x="4644" y="33968"/>
                  </a:cubicBezTo>
                  <a:cubicBezTo>
                    <a:pt x="4732" y="33971"/>
                    <a:pt x="4810" y="33973"/>
                    <a:pt x="4877" y="33973"/>
                  </a:cubicBezTo>
                  <a:cubicBezTo>
                    <a:pt x="4945" y="33973"/>
                    <a:pt x="5002" y="33971"/>
                    <a:pt x="5047" y="33968"/>
                  </a:cubicBezTo>
                  <a:cubicBezTo>
                    <a:pt x="5177" y="33955"/>
                    <a:pt x="5249" y="33948"/>
                    <a:pt x="5275" y="33948"/>
                  </a:cubicBezTo>
                  <a:cubicBezTo>
                    <a:pt x="5320" y="33948"/>
                    <a:pt x="5411" y="33955"/>
                    <a:pt x="5561" y="33974"/>
                  </a:cubicBezTo>
                  <a:cubicBezTo>
                    <a:pt x="5623" y="33981"/>
                    <a:pt x="5678" y="33984"/>
                    <a:pt x="5726" y="33984"/>
                  </a:cubicBezTo>
                  <a:cubicBezTo>
                    <a:pt x="5774" y="33984"/>
                    <a:pt x="5815" y="33981"/>
                    <a:pt x="5847" y="33974"/>
                  </a:cubicBezTo>
                  <a:cubicBezTo>
                    <a:pt x="5873" y="33922"/>
                    <a:pt x="5886" y="33857"/>
                    <a:pt x="5893" y="33779"/>
                  </a:cubicBezTo>
                  <a:cubicBezTo>
                    <a:pt x="5899" y="33747"/>
                    <a:pt x="5899" y="33682"/>
                    <a:pt x="5899" y="33578"/>
                  </a:cubicBezTo>
                  <a:cubicBezTo>
                    <a:pt x="5893" y="33441"/>
                    <a:pt x="5906" y="33272"/>
                    <a:pt x="5919" y="33077"/>
                  </a:cubicBezTo>
                  <a:cubicBezTo>
                    <a:pt x="5932" y="33181"/>
                    <a:pt x="5945" y="33363"/>
                    <a:pt x="5951" y="33630"/>
                  </a:cubicBezTo>
                  <a:cubicBezTo>
                    <a:pt x="5951" y="33779"/>
                    <a:pt x="5945" y="33896"/>
                    <a:pt x="5925" y="33968"/>
                  </a:cubicBezTo>
                  <a:cubicBezTo>
                    <a:pt x="5919" y="33994"/>
                    <a:pt x="5906" y="34013"/>
                    <a:pt x="5893" y="34026"/>
                  </a:cubicBezTo>
                  <a:cubicBezTo>
                    <a:pt x="5880" y="34033"/>
                    <a:pt x="5860" y="34039"/>
                    <a:pt x="5834" y="34039"/>
                  </a:cubicBezTo>
                  <a:lnTo>
                    <a:pt x="5678" y="34039"/>
                  </a:lnTo>
                  <a:cubicBezTo>
                    <a:pt x="5580" y="34039"/>
                    <a:pt x="5502" y="34033"/>
                    <a:pt x="5450" y="34026"/>
                  </a:cubicBezTo>
                  <a:cubicBezTo>
                    <a:pt x="5372" y="34013"/>
                    <a:pt x="5327" y="34007"/>
                    <a:pt x="5307" y="34007"/>
                  </a:cubicBezTo>
                  <a:cubicBezTo>
                    <a:pt x="5275" y="34007"/>
                    <a:pt x="5229" y="34013"/>
                    <a:pt x="5164" y="34020"/>
                  </a:cubicBezTo>
                  <a:cubicBezTo>
                    <a:pt x="5094" y="34032"/>
                    <a:pt x="5003" y="34037"/>
                    <a:pt x="4896" y="34037"/>
                  </a:cubicBezTo>
                  <a:cubicBezTo>
                    <a:pt x="4834" y="34037"/>
                    <a:pt x="4767" y="34035"/>
                    <a:pt x="4696" y="34033"/>
                  </a:cubicBezTo>
                  <a:cubicBezTo>
                    <a:pt x="4589" y="34030"/>
                    <a:pt x="4498" y="34028"/>
                    <a:pt x="4422" y="34028"/>
                  </a:cubicBezTo>
                  <a:cubicBezTo>
                    <a:pt x="4346" y="34028"/>
                    <a:pt x="4286" y="34030"/>
                    <a:pt x="4241" y="34033"/>
                  </a:cubicBezTo>
                  <a:lnTo>
                    <a:pt x="4234" y="34209"/>
                  </a:lnTo>
                  <a:cubicBezTo>
                    <a:pt x="4247" y="34209"/>
                    <a:pt x="4267" y="34209"/>
                    <a:pt x="4280" y="34215"/>
                  </a:cubicBezTo>
                  <a:cubicBezTo>
                    <a:pt x="4299" y="34215"/>
                    <a:pt x="4325" y="34222"/>
                    <a:pt x="4351" y="34235"/>
                  </a:cubicBezTo>
                  <a:cubicBezTo>
                    <a:pt x="4397" y="34248"/>
                    <a:pt x="4462" y="34254"/>
                    <a:pt x="4553" y="34254"/>
                  </a:cubicBezTo>
                  <a:cubicBezTo>
                    <a:pt x="4680" y="34256"/>
                    <a:pt x="4806" y="34257"/>
                    <a:pt x="4932" y="34257"/>
                  </a:cubicBezTo>
                  <a:cubicBezTo>
                    <a:pt x="5311" y="34257"/>
                    <a:pt x="5688" y="34249"/>
                    <a:pt x="6068" y="34235"/>
                  </a:cubicBezTo>
                  <a:cubicBezTo>
                    <a:pt x="6081" y="34150"/>
                    <a:pt x="6094" y="34078"/>
                    <a:pt x="6094" y="34033"/>
                  </a:cubicBezTo>
                  <a:lnTo>
                    <a:pt x="6101" y="33864"/>
                  </a:lnTo>
                  <a:cubicBezTo>
                    <a:pt x="6101" y="33825"/>
                    <a:pt x="6107" y="33766"/>
                    <a:pt x="6127" y="33675"/>
                  </a:cubicBezTo>
                  <a:cubicBezTo>
                    <a:pt x="6133" y="33597"/>
                    <a:pt x="6140" y="33532"/>
                    <a:pt x="6140" y="33487"/>
                  </a:cubicBezTo>
                  <a:cubicBezTo>
                    <a:pt x="6140" y="33441"/>
                    <a:pt x="6133" y="33357"/>
                    <a:pt x="6114" y="33220"/>
                  </a:cubicBezTo>
                  <a:cubicBezTo>
                    <a:pt x="6101" y="33109"/>
                    <a:pt x="6094" y="33025"/>
                    <a:pt x="6107" y="32960"/>
                  </a:cubicBezTo>
                  <a:cubicBezTo>
                    <a:pt x="6120" y="32908"/>
                    <a:pt x="6127" y="32869"/>
                    <a:pt x="6127" y="32849"/>
                  </a:cubicBezTo>
                  <a:cubicBezTo>
                    <a:pt x="6127" y="32804"/>
                    <a:pt x="6120" y="32771"/>
                    <a:pt x="6101" y="32752"/>
                  </a:cubicBezTo>
                  <a:close/>
                  <a:moveTo>
                    <a:pt x="14432" y="32615"/>
                  </a:moveTo>
                  <a:lnTo>
                    <a:pt x="14432" y="32615"/>
                  </a:lnTo>
                  <a:cubicBezTo>
                    <a:pt x="14016" y="32791"/>
                    <a:pt x="13508" y="32934"/>
                    <a:pt x="12904" y="33057"/>
                  </a:cubicBezTo>
                  <a:cubicBezTo>
                    <a:pt x="12663" y="33109"/>
                    <a:pt x="12455" y="33142"/>
                    <a:pt x="12292" y="33148"/>
                  </a:cubicBezTo>
                  <a:cubicBezTo>
                    <a:pt x="12252" y="33150"/>
                    <a:pt x="12213" y="33151"/>
                    <a:pt x="12175" y="33151"/>
                  </a:cubicBezTo>
                  <a:cubicBezTo>
                    <a:pt x="12051" y="33151"/>
                    <a:pt x="11935" y="33142"/>
                    <a:pt x="11830" y="33122"/>
                  </a:cubicBezTo>
                  <a:lnTo>
                    <a:pt x="11830" y="33122"/>
                  </a:lnTo>
                  <a:cubicBezTo>
                    <a:pt x="11902" y="33331"/>
                    <a:pt x="11980" y="33558"/>
                    <a:pt x="12058" y="33792"/>
                  </a:cubicBezTo>
                  <a:cubicBezTo>
                    <a:pt x="12162" y="34111"/>
                    <a:pt x="12240" y="34332"/>
                    <a:pt x="12273" y="34462"/>
                  </a:cubicBezTo>
                  <a:cubicBezTo>
                    <a:pt x="12312" y="34586"/>
                    <a:pt x="12351" y="34709"/>
                    <a:pt x="12383" y="34826"/>
                  </a:cubicBezTo>
                  <a:lnTo>
                    <a:pt x="12435" y="34826"/>
                  </a:lnTo>
                  <a:cubicBezTo>
                    <a:pt x="12519" y="34846"/>
                    <a:pt x="12610" y="34854"/>
                    <a:pt x="12708" y="34854"/>
                  </a:cubicBezTo>
                  <a:cubicBezTo>
                    <a:pt x="12770" y="34854"/>
                    <a:pt x="12836" y="34851"/>
                    <a:pt x="12904" y="34846"/>
                  </a:cubicBezTo>
                  <a:cubicBezTo>
                    <a:pt x="13014" y="34833"/>
                    <a:pt x="13170" y="34807"/>
                    <a:pt x="13372" y="34761"/>
                  </a:cubicBezTo>
                  <a:cubicBezTo>
                    <a:pt x="13476" y="34742"/>
                    <a:pt x="13567" y="34716"/>
                    <a:pt x="13632" y="34690"/>
                  </a:cubicBezTo>
                  <a:cubicBezTo>
                    <a:pt x="13684" y="34677"/>
                    <a:pt x="13762" y="34644"/>
                    <a:pt x="13860" y="34599"/>
                  </a:cubicBezTo>
                  <a:cubicBezTo>
                    <a:pt x="13964" y="34547"/>
                    <a:pt x="14074" y="34501"/>
                    <a:pt x="14191" y="34462"/>
                  </a:cubicBezTo>
                  <a:cubicBezTo>
                    <a:pt x="14269" y="34443"/>
                    <a:pt x="14321" y="34410"/>
                    <a:pt x="14347" y="34371"/>
                  </a:cubicBezTo>
                  <a:cubicBezTo>
                    <a:pt x="14373" y="34345"/>
                    <a:pt x="14386" y="34300"/>
                    <a:pt x="14393" y="34235"/>
                  </a:cubicBezTo>
                  <a:cubicBezTo>
                    <a:pt x="14406" y="34137"/>
                    <a:pt x="14406" y="34026"/>
                    <a:pt x="14399" y="33922"/>
                  </a:cubicBezTo>
                  <a:lnTo>
                    <a:pt x="14393" y="33779"/>
                  </a:lnTo>
                  <a:cubicBezTo>
                    <a:pt x="14386" y="33688"/>
                    <a:pt x="14373" y="33597"/>
                    <a:pt x="14360" y="33500"/>
                  </a:cubicBezTo>
                  <a:cubicBezTo>
                    <a:pt x="14360" y="33487"/>
                    <a:pt x="14334" y="33383"/>
                    <a:pt x="14295" y="33194"/>
                  </a:cubicBezTo>
                  <a:cubicBezTo>
                    <a:pt x="14263" y="33070"/>
                    <a:pt x="14243" y="32973"/>
                    <a:pt x="14243" y="32888"/>
                  </a:cubicBezTo>
                  <a:lnTo>
                    <a:pt x="14243" y="32888"/>
                  </a:lnTo>
                  <a:cubicBezTo>
                    <a:pt x="14269" y="32914"/>
                    <a:pt x="14295" y="32960"/>
                    <a:pt x="14308" y="33025"/>
                  </a:cubicBezTo>
                  <a:cubicBezTo>
                    <a:pt x="14347" y="33188"/>
                    <a:pt x="14367" y="33305"/>
                    <a:pt x="14380" y="33376"/>
                  </a:cubicBezTo>
                  <a:cubicBezTo>
                    <a:pt x="14399" y="33493"/>
                    <a:pt x="14419" y="33662"/>
                    <a:pt x="14445" y="33883"/>
                  </a:cubicBezTo>
                  <a:cubicBezTo>
                    <a:pt x="14458" y="34078"/>
                    <a:pt x="14451" y="34215"/>
                    <a:pt x="14438" y="34300"/>
                  </a:cubicBezTo>
                  <a:cubicBezTo>
                    <a:pt x="14425" y="34358"/>
                    <a:pt x="14406" y="34397"/>
                    <a:pt x="14380" y="34430"/>
                  </a:cubicBezTo>
                  <a:cubicBezTo>
                    <a:pt x="14347" y="34469"/>
                    <a:pt x="14282" y="34501"/>
                    <a:pt x="14172" y="34540"/>
                  </a:cubicBezTo>
                  <a:cubicBezTo>
                    <a:pt x="14029" y="34586"/>
                    <a:pt x="13905" y="34631"/>
                    <a:pt x="13801" y="34683"/>
                  </a:cubicBezTo>
                  <a:cubicBezTo>
                    <a:pt x="13717" y="34722"/>
                    <a:pt x="13658" y="34748"/>
                    <a:pt x="13625" y="34761"/>
                  </a:cubicBezTo>
                  <a:cubicBezTo>
                    <a:pt x="13586" y="34774"/>
                    <a:pt x="13508" y="34800"/>
                    <a:pt x="13391" y="34820"/>
                  </a:cubicBezTo>
                  <a:cubicBezTo>
                    <a:pt x="13063" y="34891"/>
                    <a:pt x="12812" y="34925"/>
                    <a:pt x="12632" y="34925"/>
                  </a:cubicBezTo>
                  <a:cubicBezTo>
                    <a:pt x="12616" y="34925"/>
                    <a:pt x="12600" y="34924"/>
                    <a:pt x="12585" y="34924"/>
                  </a:cubicBezTo>
                  <a:lnTo>
                    <a:pt x="12403" y="34911"/>
                  </a:lnTo>
                  <a:lnTo>
                    <a:pt x="12403" y="34911"/>
                  </a:lnTo>
                  <a:cubicBezTo>
                    <a:pt x="12416" y="34963"/>
                    <a:pt x="12429" y="35015"/>
                    <a:pt x="12442" y="35074"/>
                  </a:cubicBezTo>
                  <a:cubicBezTo>
                    <a:pt x="12442" y="35067"/>
                    <a:pt x="12448" y="35067"/>
                    <a:pt x="12448" y="35067"/>
                  </a:cubicBezTo>
                  <a:cubicBezTo>
                    <a:pt x="12474" y="35067"/>
                    <a:pt x="12520" y="35080"/>
                    <a:pt x="12591" y="35113"/>
                  </a:cubicBezTo>
                  <a:cubicBezTo>
                    <a:pt x="12715" y="35177"/>
                    <a:pt x="12842" y="35209"/>
                    <a:pt x="12969" y="35209"/>
                  </a:cubicBezTo>
                  <a:cubicBezTo>
                    <a:pt x="13049" y="35209"/>
                    <a:pt x="13129" y="35196"/>
                    <a:pt x="13209" y="35171"/>
                  </a:cubicBezTo>
                  <a:cubicBezTo>
                    <a:pt x="13268" y="35158"/>
                    <a:pt x="13359" y="35119"/>
                    <a:pt x="13482" y="35054"/>
                  </a:cubicBezTo>
                  <a:lnTo>
                    <a:pt x="13866" y="34865"/>
                  </a:lnTo>
                  <a:cubicBezTo>
                    <a:pt x="14029" y="34787"/>
                    <a:pt x="14152" y="34722"/>
                    <a:pt x="14243" y="34657"/>
                  </a:cubicBezTo>
                  <a:cubicBezTo>
                    <a:pt x="14315" y="34612"/>
                    <a:pt x="14406" y="34547"/>
                    <a:pt x="14503" y="34469"/>
                  </a:cubicBezTo>
                  <a:cubicBezTo>
                    <a:pt x="14549" y="34436"/>
                    <a:pt x="14575" y="34404"/>
                    <a:pt x="14594" y="34371"/>
                  </a:cubicBezTo>
                  <a:cubicBezTo>
                    <a:pt x="14608" y="34339"/>
                    <a:pt x="14614" y="34287"/>
                    <a:pt x="14608" y="34209"/>
                  </a:cubicBezTo>
                  <a:lnTo>
                    <a:pt x="14542" y="33454"/>
                  </a:lnTo>
                  <a:cubicBezTo>
                    <a:pt x="14536" y="33298"/>
                    <a:pt x="14516" y="33161"/>
                    <a:pt x="14497" y="33057"/>
                  </a:cubicBezTo>
                  <a:cubicBezTo>
                    <a:pt x="14471" y="32960"/>
                    <a:pt x="14451" y="32888"/>
                    <a:pt x="14445" y="32843"/>
                  </a:cubicBezTo>
                  <a:cubicBezTo>
                    <a:pt x="14425" y="32752"/>
                    <a:pt x="14419" y="32680"/>
                    <a:pt x="14432" y="32615"/>
                  </a:cubicBezTo>
                  <a:close/>
                  <a:moveTo>
                    <a:pt x="4234" y="34469"/>
                  </a:moveTo>
                  <a:lnTo>
                    <a:pt x="4215" y="35899"/>
                  </a:lnTo>
                  <a:lnTo>
                    <a:pt x="4299" y="35906"/>
                  </a:lnTo>
                  <a:cubicBezTo>
                    <a:pt x="4507" y="35919"/>
                    <a:pt x="4683" y="35939"/>
                    <a:pt x="4826" y="35958"/>
                  </a:cubicBezTo>
                  <a:cubicBezTo>
                    <a:pt x="4911" y="35971"/>
                    <a:pt x="5041" y="35997"/>
                    <a:pt x="5210" y="36030"/>
                  </a:cubicBezTo>
                  <a:cubicBezTo>
                    <a:pt x="5289" y="36045"/>
                    <a:pt x="5353" y="36054"/>
                    <a:pt x="5405" y="36054"/>
                  </a:cubicBezTo>
                  <a:cubicBezTo>
                    <a:pt x="5438" y="36054"/>
                    <a:pt x="5466" y="36050"/>
                    <a:pt x="5489" y="36043"/>
                  </a:cubicBezTo>
                  <a:cubicBezTo>
                    <a:pt x="5515" y="36036"/>
                    <a:pt x="5535" y="36023"/>
                    <a:pt x="5548" y="36010"/>
                  </a:cubicBezTo>
                  <a:cubicBezTo>
                    <a:pt x="5561" y="35991"/>
                    <a:pt x="5567" y="35965"/>
                    <a:pt x="5567" y="35925"/>
                  </a:cubicBezTo>
                  <a:lnTo>
                    <a:pt x="5574" y="35834"/>
                  </a:lnTo>
                  <a:cubicBezTo>
                    <a:pt x="5574" y="35789"/>
                    <a:pt x="5580" y="35750"/>
                    <a:pt x="5587" y="35724"/>
                  </a:cubicBezTo>
                  <a:cubicBezTo>
                    <a:pt x="5593" y="35704"/>
                    <a:pt x="5606" y="35678"/>
                    <a:pt x="5619" y="35646"/>
                  </a:cubicBezTo>
                  <a:cubicBezTo>
                    <a:pt x="5645" y="35607"/>
                    <a:pt x="5659" y="35581"/>
                    <a:pt x="5665" y="35574"/>
                  </a:cubicBezTo>
                  <a:cubicBezTo>
                    <a:pt x="5685" y="35535"/>
                    <a:pt x="5704" y="35464"/>
                    <a:pt x="5724" y="35366"/>
                  </a:cubicBezTo>
                  <a:cubicBezTo>
                    <a:pt x="5763" y="35178"/>
                    <a:pt x="5782" y="35008"/>
                    <a:pt x="5802" y="34872"/>
                  </a:cubicBezTo>
                  <a:cubicBezTo>
                    <a:pt x="5802" y="34859"/>
                    <a:pt x="5802" y="34846"/>
                    <a:pt x="5815" y="34839"/>
                  </a:cubicBezTo>
                  <a:lnTo>
                    <a:pt x="5834" y="34839"/>
                  </a:lnTo>
                  <a:cubicBezTo>
                    <a:pt x="5841" y="34846"/>
                    <a:pt x="5841" y="34846"/>
                    <a:pt x="5841" y="34852"/>
                  </a:cubicBezTo>
                  <a:cubicBezTo>
                    <a:pt x="5828" y="35015"/>
                    <a:pt x="5815" y="35132"/>
                    <a:pt x="5802" y="35204"/>
                  </a:cubicBezTo>
                  <a:cubicBezTo>
                    <a:pt x="5782" y="35392"/>
                    <a:pt x="5743" y="35529"/>
                    <a:pt x="5691" y="35626"/>
                  </a:cubicBezTo>
                  <a:cubicBezTo>
                    <a:pt x="5659" y="35691"/>
                    <a:pt x="5639" y="35724"/>
                    <a:pt x="5639" y="35730"/>
                  </a:cubicBezTo>
                  <a:cubicBezTo>
                    <a:pt x="5626" y="35763"/>
                    <a:pt x="5619" y="35821"/>
                    <a:pt x="5619" y="35912"/>
                  </a:cubicBezTo>
                  <a:cubicBezTo>
                    <a:pt x="5613" y="35984"/>
                    <a:pt x="5600" y="36036"/>
                    <a:pt x="5574" y="36075"/>
                  </a:cubicBezTo>
                  <a:cubicBezTo>
                    <a:pt x="5522" y="36101"/>
                    <a:pt x="5463" y="36108"/>
                    <a:pt x="5392" y="36108"/>
                  </a:cubicBezTo>
                  <a:cubicBezTo>
                    <a:pt x="5346" y="36108"/>
                    <a:pt x="5281" y="36101"/>
                    <a:pt x="5197" y="36088"/>
                  </a:cubicBezTo>
                  <a:cubicBezTo>
                    <a:pt x="4833" y="36030"/>
                    <a:pt x="4501" y="35991"/>
                    <a:pt x="4215" y="35984"/>
                  </a:cubicBezTo>
                  <a:lnTo>
                    <a:pt x="4215" y="36153"/>
                  </a:lnTo>
                  <a:cubicBezTo>
                    <a:pt x="4436" y="36166"/>
                    <a:pt x="4735" y="36199"/>
                    <a:pt x="5119" y="36244"/>
                  </a:cubicBezTo>
                  <a:lnTo>
                    <a:pt x="5802" y="36329"/>
                  </a:lnTo>
                  <a:cubicBezTo>
                    <a:pt x="5802" y="36173"/>
                    <a:pt x="5828" y="36023"/>
                    <a:pt x="5880" y="35860"/>
                  </a:cubicBezTo>
                  <a:cubicBezTo>
                    <a:pt x="5906" y="35795"/>
                    <a:pt x="5925" y="35737"/>
                    <a:pt x="5938" y="35704"/>
                  </a:cubicBezTo>
                  <a:cubicBezTo>
                    <a:pt x="5958" y="35639"/>
                    <a:pt x="5971" y="35581"/>
                    <a:pt x="5977" y="35535"/>
                  </a:cubicBezTo>
                  <a:cubicBezTo>
                    <a:pt x="5990" y="35490"/>
                    <a:pt x="5990" y="35425"/>
                    <a:pt x="5990" y="35334"/>
                  </a:cubicBezTo>
                  <a:lnTo>
                    <a:pt x="5997" y="34625"/>
                  </a:lnTo>
                  <a:lnTo>
                    <a:pt x="5997" y="34625"/>
                  </a:lnTo>
                  <a:cubicBezTo>
                    <a:pt x="5918" y="34626"/>
                    <a:pt x="5839" y="34627"/>
                    <a:pt x="5761" y="34627"/>
                  </a:cubicBezTo>
                  <a:cubicBezTo>
                    <a:pt x="5492" y="34627"/>
                    <a:pt x="5228" y="34617"/>
                    <a:pt x="4976" y="34592"/>
                  </a:cubicBezTo>
                  <a:cubicBezTo>
                    <a:pt x="4761" y="34566"/>
                    <a:pt x="4650" y="34553"/>
                    <a:pt x="4631" y="34553"/>
                  </a:cubicBezTo>
                  <a:cubicBezTo>
                    <a:pt x="4475" y="34527"/>
                    <a:pt x="4345" y="34501"/>
                    <a:pt x="4234" y="34469"/>
                  </a:cubicBezTo>
                  <a:close/>
                  <a:moveTo>
                    <a:pt x="14601" y="35067"/>
                  </a:moveTo>
                  <a:cubicBezTo>
                    <a:pt x="14393" y="35210"/>
                    <a:pt x="14126" y="35340"/>
                    <a:pt x="13788" y="35457"/>
                  </a:cubicBezTo>
                  <a:cubicBezTo>
                    <a:pt x="13593" y="35529"/>
                    <a:pt x="13430" y="35574"/>
                    <a:pt x="13287" y="35594"/>
                  </a:cubicBezTo>
                  <a:cubicBezTo>
                    <a:pt x="13220" y="35606"/>
                    <a:pt x="13155" y="35612"/>
                    <a:pt x="13092" y="35612"/>
                  </a:cubicBezTo>
                  <a:cubicBezTo>
                    <a:pt x="12984" y="35612"/>
                    <a:pt x="12881" y="35594"/>
                    <a:pt x="12786" y="35561"/>
                  </a:cubicBezTo>
                  <a:cubicBezTo>
                    <a:pt x="12747" y="35548"/>
                    <a:pt x="12682" y="35522"/>
                    <a:pt x="12591" y="35477"/>
                  </a:cubicBezTo>
                  <a:cubicBezTo>
                    <a:pt x="12565" y="35464"/>
                    <a:pt x="12539" y="35457"/>
                    <a:pt x="12513" y="35444"/>
                  </a:cubicBezTo>
                  <a:lnTo>
                    <a:pt x="12513" y="35444"/>
                  </a:lnTo>
                  <a:cubicBezTo>
                    <a:pt x="12552" y="35678"/>
                    <a:pt x="12578" y="35925"/>
                    <a:pt x="12598" y="36192"/>
                  </a:cubicBezTo>
                  <a:cubicBezTo>
                    <a:pt x="12611" y="36329"/>
                    <a:pt x="12617" y="36485"/>
                    <a:pt x="12624" y="36647"/>
                  </a:cubicBezTo>
                  <a:cubicBezTo>
                    <a:pt x="12630" y="36654"/>
                    <a:pt x="12630" y="36654"/>
                    <a:pt x="12637" y="36660"/>
                  </a:cubicBezTo>
                  <a:cubicBezTo>
                    <a:pt x="12669" y="36680"/>
                    <a:pt x="12728" y="36699"/>
                    <a:pt x="12793" y="36706"/>
                  </a:cubicBezTo>
                  <a:lnTo>
                    <a:pt x="13346" y="36777"/>
                  </a:lnTo>
                  <a:cubicBezTo>
                    <a:pt x="13463" y="36797"/>
                    <a:pt x="13547" y="36797"/>
                    <a:pt x="13606" y="36797"/>
                  </a:cubicBezTo>
                  <a:cubicBezTo>
                    <a:pt x="13632" y="36790"/>
                    <a:pt x="13677" y="36784"/>
                    <a:pt x="13743" y="36771"/>
                  </a:cubicBezTo>
                  <a:cubicBezTo>
                    <a:pt x="13801" y="36764"/>
                    <a:pt x="13847" y="36758"/>
                    <a:pt x="13879" y="36751"/>
                  </a:cubicBezTo>
                  <a:cubicBezTo>
                    <a:pt x="13905" y="36751"/>
                    <a:pt x="13977" y="36758"/>
                    <a:pt x="14074" y="36764"/>
                  </a:cubicBezTo>
                  <a:cubicBezTo>
                    <a:pt x="14124" y="36772"/>
                    <a:pt x="14189" y="36775"/>
                    <a:pt x="14267" y="36775"/>
                  </a:cubicBezTo>
                  <a:cubicBezTo>
                    <a:pt x="14322" y="36775"/>
                    <a:pt x="14384" y="36774"/>
                    <a:pt x="14451" y="36771"/>
                  </a:cubicBezTo>
                  <a:cubicBezTo>
                    <a:pt x="14503" y="36771"/>
                    <a:pt x="14536" y="36758"/>
                    <a:pt x="14555" y="36745"/>
                  </a:cubicBezTo>
                  <a:cubicBezTo>
                    <a:pt x="14575" y="36725"/>
                    <a:pt x="14588" y="36686"/>
                    <a:pt x="14588" y="36634"/>
                  </a:cubicBezTo>
                  <a:cubicBezTo>
                    <a:pt x="14588" y="36478"/>
                    <a:pt x="14581" y="36368"/>
                    <a:pt x="14575" y="36290"/>
                  </a:cubicBezTo>
                  <a:cubicBezTo>
                    <a:pt x="14562" y="36179"/>
                    <a:pt x="14529" y="36017"/>
                    <a:pt x="14477" y="35795"/>
                  </a:cubicBezTo>
                  <a:lnTo>
                    <a:pt x="14386" y="35438"/>
                  </a:lnTo>
                  <a:cubicBezTo>
                    <a:pt x="14380" y="35418"/>
                    <a:pt x="14380" y="35405"/>
                    <a:pt x="14386" y="35392"/>
                  </a:cubicBezTo>
                  <a:cubicBezTo>
                    <a:pt x="14393" y="35386"/>
                    <a:pt x="14399" y="35379"/>
                    <a:pt x="14406" y="35379"/>
                  </a:cubicBezTo>
                  <a:cubicBezTo>
                    <a:pt x="14419" y="35379"/>
                    <a:pt x="14425" y="35386"/>
                    <a:pt x="14425" y="35392"/>
                  </a:cubicBezTo>
                  <a:lnTo>
                    <a:pt x="14419" y="35412"/>
                  </a:lnTo>
                  <a:cubicBezTo>
                    <a:pt x="14438" y="35425"/>
                    <a:pt x="14451" y="35444"/>
                    <a:pt x="14451" y="35470"/>
                  </a:cubicBezTo>
                  <a:lnTo>
                    <a:pt x="14594" y="36075"/>
                  </a:lnTo>
                  <a:cubicBezTo>
                    <a:pt x="14621" y="36192"/>
                    <a:pt x="14634" y="36374"/>
                    <a:pt x="14640" y="36615"/>
                  </a:cubicBezTo>
                  <a:cubicBezTo>
                    <a:pt x="14640" y="36725"/>
                    <a:pt x="14614" y="36790"/>
                    <a:pt x="14568" y="36816"/>
                  </a:cubicBezTo>
                  <a:cubicBezTo>
                    <a:pt x="14549" y="36826"/>
                    <a:pt x="14527" y="36832"/>
                    <a:pt x="14496" y="36832"/>
                  </a:cubicBezTo>
                  <a:cubicBezTo>
                    <a:pt x="14484" y="36832"/>
                    <a:pt x="14472" y="36831"/>
                    <a:pt x="14458" y="36829"/>
                  </a:cubicBezTo>
                  <a:lnTo>
                    <a:pt x="14100" y="36823"/>
                  </a:lnTo>
                  <a:cubicBezTo>
                    <a:pt x="13951" y="36823"/>
                    <a:pt x="13853" y="36829"/>
                    <a:pt x="13801" y="36836"/>
                  </a:cubicBezTo>
                  <a:cubicBezTo>
                    <a:pt x="13703" y="36855"/>
                    <a:pt x="13651" y="36862"/>
                    <a:pt x="13632" y="36862"/>
                  </a:cubicBezTo>
                  <a:cubicBezTo>
                    <a:pt x="13613" y="36864"/>
                    <a:pt x="13592" y="36865"/>
                    <a:pt x="13569" y="36865"/>
                  </a:cubicBezTo>
                  <a:cubicBezTo>
                    <a:pt x="13506" y="36865"/>
                    <a:pt x="13430" y="36859"/>
                    <a:pt x="13339" y="36849"/>
                  </a:cubicBezTo>
                  <a:lnTo>
                    <a:pt x="13001" y="36803"/>
                  </a:lnTo>
                  <a:cubicBezTo>
                    <a:pt x="12819" y="36777"/>
                    <a:pt x="12695" y="36751"/>
                    <a:pt x="12630" y="36738"/>
                  </a:cubicBezTo>
                  <a:cubicBezTo>
                    <a:pt x="12630" y="36784"/>
                    <a:pt x="12630" y="36836"/>
                    <a:pt x="12630" y="36895"/>
                  </a:cubicBezTo>
                  <a:lnTo>
                    <a:pt x="12637" y="36895"/>
                  </a:lnTo>
                  <a:cubicBezTo>
                    <a:pt x="12702" y="36901"/>
                    <a:pt x="12780" y="36921"/>
                    <a:pt x="12878" y="36953"/>
                  </a:cubicBezTo>
                  <a:cubicBezTo>
                    <a:pt x="13021" y="37005"/>
                    <a:pt x="13099" y="37031"/>
                    <a:pt x="13112" y="37031"/>
                  </a:cubicBezTo>
                  <a:cubicBezTo>
                    <a:pt x="13209" y="37057"/>
                    <a:pt x="13320" y="37070"/>
                    <a:pt x="13443" y="37077"/>
                  </a:cubicBezTo>
                  <a:cubicBezTo>
                    <a:pt x="13521" y="37077"/>
                    <a:pt x="13632" y="37070"/>
                    <a:pt x="13782" y="37057"/>
                  </a:cubicBezTo>
                  <a:lnTo>
                    <a:pt x="14640" y="36986"/>
                  </a:lnTo>
                  <a:cubicBezTo>
                    <a:pt x="14673" y="36979"/>
                    <a:pt x="14699" y="36973"/>
                    <a:pt x="14712" y="36960"/>
                  </a:cubicBezTo>
                  <a:cubicBezTo>
                    <a:pt x="14725" y="36953"/>
                    <a:pt x="14731" y="36934"/>
                    <a:pt x="14738" y="36895"/>
                  </a:cubicBezTo>
                  <a:cubicBezTo>
                    <a:pt x="14796" y="36615"/>
                    <a:pt x="14809" y="36309"/>
                    <a:pt x="14783" y="35971"/>
                  </a:cubicBezTo>
                  <a:cubicBezTo>
                    <a:pt x="14764" y="35763"/>
                    <a:pt x="14738" y="35561"/>
                    <a:pt x="14692" y="35353"/>
                  </a:cubicBezTo>
                  <a:cubicBezTo>
                    <a:pt x="14660" y="35230"/>
                    <a:pt x="14634" y="35132"/>
                    <a:pt x="14601" y="35067"/>
                  </a:cubicBezTo>
                  <a:close/>
                  <a:moveTo>
                    <a:pt x="4215" y="36452"/>
                  </a:moveTo>
                  <a:lnTo>
                    <a:pt x="4208" y="36719"/>
                  </a:lnTo>
                  <a:cubicBezTo>
                    <a:pt x="4208" y="36895"/>
                    <a:pt x="4202" y="37025"/>
                    <a:pt x="4195" y="37109"/>
                  </a:cubicBezTo>
                  <a:cubicBezTo>
                    <a:pt x="4176" y="37246"/>
                    <a:pt x="4150" y="37363"/>
                    <a:pt x="4104" y="37467"/>
                  </a:cubicBezTo>
                  <a:cubicBezTo>
                    <a:pt x="4112" y="37466"/>
                    <a:pt x="4121" y="37465"/>
                    <a:pt x="4130" y="37465"/>
                  </a:cubicBezTo>
                  <a:cubicBezTo>
                    <a:pt x="4173" y="37465"/>
                    <a:pt x="4227" y="37477"/>
                    <a:pt x="4286" y="37493"/>
                  </a:cubicBezTo>
                  <a:cubicBezTo>
                    <a:pt x="4377" y="37519"/>
                    <a:pt x="4514" y="37558"/>
                    <a:pt x="4689" y="37610"/>
                  </a:cubicBezTo>
                  <a:cubicBezTo>
                    <a:pt x="4846" y="37655"/>
                    <a:pt x="4982" y="37681"/>
                    <a:pt x="5099" y="37694"/>
                  </a:cubicBezTo>
                  <a:cubicBezTo>
                    <a:pt x="5125" y="37694"/>
                    <a:pt x="5151" y="37694"/>
                    <a:pt x="5171" y="37688"/>
                  </a:cubicBezTo>
                  <a:cubicBezTo>
                    <a:pt x="5177" y="37688"/>
                    <a:pt x="5197" y="37675"/>
                    <a:pt x="5236" y="37649"/>
                  </a:cubicBezTo>
                  <a:cubicBezTo>
                    <a:pt x="5327" y="37564"/>
                    <a:pt x="5385" y="37493"/>
                    <a:pt x="5411" y="37441"/>
                  </a:cubicBezTo>
                  <a:cubicBezTo>
                    <a:pt x="5418" y="37428"/>
                    <a:pt x="5431" y="37382"/>
                    <a:pt x="5444" y="37311"/>
                  </a:cubicBezTo>
                  <a:cubicBezTo>
                    <a:pt x="5483" y="37142"/>
                    <a:pt x="5535" y="36979"/>
                    <a:pt x="5619" y="36816"/>
                  </a:cubicBezTo>
                  <a:cubicBezTo>
                    <a:pt x="5619" y="36802"/>
                    <a:pt x="5627" y="36795"/>
                    <a:pt x="5636" y="36795"/>
                  </a:cubicBezTo>
                  <a:cubicBezTo>
                    <a:pt x="5639" y="36795"/>
                    <a:pt x="5642" y="36795"/>
                    <a:pt x="5645" y="36797"/>
                  </a:cubicBezTo>
                  <a:cubicBezTo>
                    <a:pt x="5652" y="36836"/>
                    <a:pt x="5639" y="36895"/>
                    <a:pt x="5606" y="36973"/>
                  </a:cubicBezTo>
                  <a:cubicBezTo>
                    <a:pt x="5561" y="37070"/>
                    <a:pt x="5528" y="37181"/>
                    <a:pt x="5502" y="37291"/>
                  </a:cubicBezTo>
                  <a:cubicBezTo>
                    <a:pt x="5483" y="37395"/>
                    <a:pt x="5463" y="37467"/>
                    <a:pt x="5444" y="37506"/>
                  </a:cubicBezTo>
                  <a:cubicBezTo>
                    <a:pt x="5424" y="37545"/>
                    <a:pt x="5392" y="37584"/>
                    <a:pt x="5353" y="37623"/>
                  </a:cubicBezTo>
                  <a:cubicBezTo>
                    <a:pt x="5327" y="37649"/>
                    <a:pt x="5288" y="37681"/>
                    <a:pt x="5236" y="37727"/>
                  </a:cubicBezTo>
                  <a:cubicBezTo>
                    <a:pt x="5223" y="37746"/>
                    <a:pt x="5210" y="37753"/>
                    <a:pt x="5197" y="37759"/>
                  </a:cubicBezTo>
                  <a:cubicBezTo>
                    <a:pt x="5190" y="37763"/>
                    <a:pt x="5182" y="37764"/>
                    <a:pt x="5174" y="37764"/>
                  </a:cubicBezTo>
                  <a:cubicBezTo>
                    <a:pt x="5166" y="37764"/>
                    <a:pt x="5158" y="37763"/>
                    <a:pt x="5151" y="37759"/>
                  </a:cubicBezTo>
                  <a:cubicBezTo>
                    <a:pt x="4989" y="37746"/>
                    <a:pt x="4820" y="37720"/>
                    <a:pt x="4644" y="37675"/>
                  </a:cubicBezTo>
                  <a:lnTo>
                    <a:pt x="4312" y="37584"/>
                  </a:lnTo>
                  <a:cubicBezTo>
                    <a:pt x="4208" y="37558"/>
                    <a:pt x="4130" y="37545"/>
                    <a:pt x="4091" y="37538"/>
                  </a:cubicBezTo>
                  <a:lnTo>
                    <a:pt x="4072" y="37538"/>
                  </a:lnTo>
                  <a:cubicBezTo>
                    <a:pt x="4052" y="37564"/>
                    <a:pt x="4033" y="37590"/>
                    <a:pt x="4013" y="37623"/>
                  </a:cubicBezTo>
                  <a:cubicBezTo>
                    <a:pt x="4098" y="37636"/>
                    <a:pt x="4215" y="37668"/>
                    <a:pt x="4371" y="37714"/>
                  </a:cubicBezTo>
                  <a:lnTo>
                    <a:pt x="5281" y="37981"/>
                  </a:lnTo>
                  <a:cubicBezTo>
                    <a:pt x="5291" y="37984"/>
                    <a:pt x="5301" y="37985"/>
                    <a:pt x="5311" y="37985"/>
                  </a:cubicBezTo>
                  <a:cubicBezTo>
                    <a:pt x="5320" y="37985"/>
                    <a:pt x="5330" y="37984"/>
                    <a:pt x="5340" y="37981"/>
                  </a:cubicBezTo>
                  <a:lnTo>
                    <a:pt x="5366" y="37955"/>
                  </a:lnTo>
                  <a:cubicBezTo>
                    <a:pt x="5496" y="37772"/>
                    <a:pt x="5574" y="37636"/>
                    <a:pt x="5619" y="37545"/>
                  </a:cubicBezTo>
                  <a:cubicBezTo>
                    <a:pt x="5672" y="37421"/>
                    <a:pt x="5724" y="37239"/>
                    <a:pt x="5769" y="36992"/>
                  </a:cubicBezTo>
                  <a:cubicBezTo>
                    <a:pt x="5789" y="36875"/>
                    <a:pt x="5802" y="36784"/>
                    <a:pt x="5802" y="36712"/>
                  </a:cubicBezTo>
                  <a:cubicBezTo>
                    <a:pt x="5730" y="36699"/>
                    <a:pt x="5626" y="36686"/>
                    <a:pt x="5483" y="36673"/>
                  </a:cubicBezTo>
                  <a:cubicBezTo>
                    <a:pt x="5340" y="36667"/>
                    <a:pt x="5236" y="36654"/>
                    <a:pt x="5164" y="36634"/>
                  </a:cubicBezTo>
                  <a:cubicBezTo>
                    <a:pt x="5034" y="36595"/>
                    <a:pt x="4937" y="36563"/>
                    <a:pt x="4872" y="36550"/>
                  </a:cubicBezTo>
                  <a:lnTo>
                    <a:pt x="4637" y="36530"/>
                  </a:lnTo>
                  <a:cubicBezTo>
                    <a:pt x="4533" y="36524"/>
                    <a:pt x="4390" y="36498"/>
                    <a:pt x="4215" y="36452"/>
                  </a:cubicBezTo>
                  <a:close/>
                  <a:moveTo>
                    <a:pt x="12637" y="37226"/>
                  </a:moveTo>
                  <a:lnTo>
                    <a:pt x="12637" y="37252"/>
                  </a:lnTo>
                  <a:cubicBezTo>
                    <a:pt x="12643" y="37642"/>
                    <a:pt x="12637" y="37987"/>
                    <a:pt x="12624" y="38286"/>
                  </a:cubicBezTo>
                  <a:cubicBezTo>
                    <a:pt x="12767" y="38319"/>
                    <a:pt x="12897" y="38345"/>
                    <a:pt x="13034" y="38358"/>
                  </a:cubicBezTo>
                  <a:cubicBezTo>
                    <a:pt x="13112" y="38370"/>
                    <a:pt x="13188" y="38375"/>
                    <a:pt x="13259" y="38375"/>
                  </a:cubicBezTo>
                  <a:cubicBezTo>
                    <a:pt x="13300" y="38375"/>
                    <a:pt x="13340" y="38373"/>
                    <a:pt x="13378" y="38371"/>
                  </a:cubicBezTo>
                  <a:cubicBezTo>
                    <a:pt x="13430" y="38364"/>
                    <a:pt x="13502" y="38351"/>
                    <a:pt x="13599" y="38338"/>
                  </a:cubicBezTo>
                  <a:cubicBezTo>
                    <a:pt x="13651" y="38338"/>
                    <a:pt x="13710" y="38345"/>
                    <a:pt x="13762" y="38351"/>
                  </a:cubicBezTo>
                  <a:lnTo>
                    <a:pt x="14087" y="38377"/>
                  </a:lnTo>
                  <a:cubicBezTo>
                    <a:pt x="14137" y="38385"/>
                    <a:pt x="14180" y="38388"/>
                    <a:pt x="14214" y="38388"/>
                  </a:cubicBezTo>
                  <a:cubicBezTo>
                    <a:pt x="14239" y="38388"/>
                    <a:pt x="14260" y="38387"/>
                    <a:pt x="14276" y="38384"/>
                  </a:cubicBezTo>
                  <a:cubicBezTo>
                    <a:pt x="14341" y="38371"/>
                    <a:pt x="14393" y="38345"/>
                    <a:pt x="14432" y="38299"/>
                  </a:cubicBezTo>
                  <a:cubicBezTo>
                    <a:pt x="14464" y="38260"/>
                    <a:pt x="14477" y="38189"/>
                    <a:pt x="14484" y="38098"/>
                  </a:cubicBezTo>
                  <a:cubicBezTo>
                    <a:pt x="14490" y="37968"/>
                    <a:pt x="14503" y="37786"/>
                    <a:pt x="14529" y="37545"/>
                  </a:cubicBezTo>
                  <a:cubicBezTo>
                    <a:pt x="14529" y="37532"/>
                    <a:pt x="14536" y="37512"/>
                    <a:pt x="14542" y="37506"/>
                  </a:cubicBezTo>
                  <a:cubicBezTo>
                    <a:pt x="14550" y="37499"/>
                    <a:pt x="14557" y="37494"/>
                    <a:pt x="14564" y="37494"/>
                  </a:cubicBezTo>
                  <a:cubicBezTo>
                    <a:pt x="14570" y="37494"/>
                    <a:pt x="14576" y="37497"/>
                    <a:pt x="14581" y="37506"/>
                  </a:cubicBezTo>
                  <a:lnTo>
                    <a:pt x="14581" y="37525"/>
                  </a:lnTo>
                  <a:cubicBezTo>
                    <a:pt x="14562" y="37701"/>
                    <a:pt x="14549" y="37903"/>
                    <a:pt x="14536" y="38117"/>
                  </a:cubicBezTo>
                  <a:cubicBezTo>
                    <a:pt x="14536" y="38221"/>
                    <a:pt x="14516" y="38293"/>
                    <a:pt x="14484" y="38345"/>
                  </a:cubicBezTo>
                  <a:cubicBezTo>
                    <a:pt x="14445" y="38390"/>
                    <a:pt x="14386" y="38423"/>
                    <a:pt x="14308" y="38442"/>
                  </a:cubicBezTo>
                  <a:cubicBezTo>
                    <a:pt x="14289" y="38445"/>
                    <a:pt x="14266" y="38447"/>
                    <a:pt x="14239" y="38447"/>
                  </a:cubicBezTo>
                  <a:cubicBezTo>
                    <a:pt x="14200" y="38447"/>
                    <a:pt x="14154" y="38443"/>
                    <a:pt x="14100" y="38436"/>
                  </a:cubicBezTo>
                  <a:lnTo>
                    <a:pt x="13710" y="38403"/>
                  </a:lnTo>
                  <a:cubicBezTo>
                    <a:pt x="13651" y="38397"/>
                    <a:pt x="13599" y="38397"/>
                    <a:pt x="13554" y="38397"/>
                  </a:cubicBezTo>
                  <a:cubicBezTo>
                    <a:pt x="13528" y="38397"/>
                    <a:pt x="13495" y="38403"/>
                    <a:pt x="13456" y="38410"/>
                  </a:cubicBezTo>
                  <a:cubicBezTo>
                    <a:pt x="13404" y="38423"/>
                    <a:pt x="13372" y="38429"/>
                    <a:pt x="13359" y="38429"/>
                  </a:cubicBezTo>
                  <a:cubicBezTo>
                    <a:pt x="13307" y="38436"/>
                    <a:pt x="13242" y="38436"/>
                    <a:pt x="13170" y="38436"/>
                  </a:cubicBezTo>
                  <a:cubicBezTo>
                    <a:pt x="13131" y="38429"/>
                    <a:pt x="13073" y="38423"/>
                    <a:pt x="12988" y="38416"/>
                  </a:cubicBezTo>
                  <a:cubicBezTo>
                    <a:pt x="12865" y="38397"/>
                    <a:pt x="12741" y="38377"/>
                    <a:pt x="12624" y="38358"/>
                  </a:cubicBezTo>
                  <a:cubicBezTo>
                    <a:pt x="12617" y="38371"/>
                    <a:pt x="12617" y="38390"/>
                    <a:pt x="12617" y="38403"/>
                  </a:cubicBezTo>
                  <a:cubicBezTo>
                    <a:pt x="12702" y="38429"/>
                    <a:pt x="12832" y="38462"/>
                    <a:pt x="13001" y="38501"/>
                  </a:cubicBezTo>
                  <a:cubicBezTo>
                    <a:pt x="13144" y="38540"/>
                    <a:pt x="13274" y="38559"/>
                    <a:pt x="13385" y="38572"/>
                  </a:cubicBezTo>
                  <a:cubicBezTo>
                    <a:pt x="13449" y="38577"/>
                    <a:pt x="13530" y="38582"/>
                    <a:pt x="13624" y="38582"/>
                  </a:cubicBezTo>
                  <a:cubicBezTo>
                    <a:pt x="13664" y="38582"/>
                    <a:pt x="13705" y="38581"/>
                    <a:pt x="13749" y="38579"/>
                  </a:cubicBezTo>
                  <a:cubicBezTo>
                    <a:pt x="13970" y="38566"/>
                    <a:pt x="14094" y="38566"/>
                    <a:pt x="14120" y="38566"/>
                  </a:cubicBezTo>
                  <a:cubicBezTo>
                    <a:pt x="14211" y="38566"/>
                    <a:pt x="14334" y="38566"/>
                    <a:pt x="14503" y="38579"/>
                  </a:cubicBezTo>
                  <a:cubicBezTo>
                    <a:pt x="14512" y="38581"/>
                    <a:pt x="14520" y="38581"/>
                    <a:pt x="14528" y="38581"/>
                  </a:cubicBezTo>
                  <a:cubicBezTo>
                    <a:pt x="14549" y="38581"/>
                    <a:pt x="14567" y="38575"/>
                    <a:pt x="14581" y="38566"/>
                  </a:cubicBezTo>
                  <a:cubicBezTo>
                    <a:pt x="14594" y="38553"/>
                    <a:pt x="14601" y="38527"/>
                    <a:pt x="14608" y="38501"/>
                  </a:cubicBezTo>
                  <a:cubicBezTo>
                    <a:pt x="14660" y="38221"/>
                    <a:pt x="14686" y="38007"/>
                    <a:pt x="14699" y="37864"/>
                  </a:cubicBezTo>
                  <a:cubicBezTo>
                    <a:pt x="14712" y="37662"/>
                    <a:pt x="14705" y="37480"/>
                    <a:pt x="14686" y="37324"/>
                  </a:cubicBezTo>
                  <a:lnTo>
                    <a:pt x="14035" y="37441"/>
                  </a:lnTo>
                  <a:cubicBezTo>
                    <a:pt x="13894" y="37468"/>
                    <a:pt x="13785" y="37481"/>
                    <a:pt x="13715" y="37481"/>
                  </a:cubicBezTo>
                  <a:cubicBezTo>
                    <a:pt x="13701" y="37481"/>
                    <a:pt x="13688" y="37481"/>
                    <a:pt x="13677" y="37480"/>
                  </a:cubicBezTo>
                  <a:cubicBezTo>
                    <a:pt x="13612" y="37480"/>
                    <a:pt x="13515" y="37467"/>
                    <a:pt x="13391" y="37447"/>
                  </a:cubicBezTo>
                  <a:cubicBezTo>
                    <a:pt x="13144" y="37395"/>
                    <a:pt x="12975" y="37356"/>
                    <a:pt x="12891" y="37330"/>
                  </a:cubicBezTo>
                  <a:cubicBezTo>
                    <a:pt x="12799" y="37298"/>
                    <a:pt x="12715" y="37265"/>
                    <a:pt x="12637" y="37226"/>
                  </a:cubicBezTo>
                  <a:close/>
                  <a:moveTo>
                    <a:pt x="3805" y="37870"/>
                  </a:moveTo>
                  <a:cubicBezTo>
                    <a:pt x="3772" y="37909"/>
                    <a:pt x="3727" y="37948"/>
                    <a:pt x="3688" y="37987"/>
                  </a:cubicBezTo>
                  <a:cubicBezTo>
                    <a:pt x="3584" y="38085"/>
                    <a:pt x="3473" y="38182"/>
                    <a:pt x="3363" y="38273"/>
                  </a:cubicBezTo>
                  <a:cubicBezTo>
                    <a:pt x="3395" y="38280"/>
                    <a:pt x="3421" y="38286"/>
                    <a:pt x="3460" y="38293"/>
                  </a:cubicBezTo>
                  <a:cubicBezTo>
                    <a:pt x="3493" y="38306"/>
                    <a:pt x="3545" y="38325"/>
                    <a:pt x="3616" y="38364"/>
                  </a:cubicBezTo>
                  <a:cubicBezTo>
                    <a:pt x="3642" y="38371"/>
                    <a:pt x="3688" y="38377"/>
                    <a:pt x="3753" y="38377"/>
                  </a:cubicBezTo>
                  <a:cubicBezTo>
                    <a:pt x="3877" y="38390"/>
                    <a:pt x="3994" y="38429"/>
                    <a:pt x="4117" y="38488"/>
                  </a:cubicBezTo>
                  <a:cubicBezTo>
                    <a:pt x="4241" y="38540"/>
                    <a:pt x="4319" y="38572"/>
                    <a:pt x="4345" y="38579"/>
                  </a:cubicBezTo>
                  <a:cubicBezTo>
                    <a:pt x="4390" y="38592"/>
                    <a:pt x="4462" y="38605"/>
                    <a:pt x="4566" y="38611"/>
                  </a:cubicBezTo>
                  <a:cubicBezTo>
                    <a:pt x="4618" y="38611"/>
                    <a:pt x="4650" y="38605"/>
                    <a:pt x="4663" y="38605"/>
                  </a:cubicBezTo>
                  <a:cubicBezTo>
                    <a:pt x="4702" y="38592"/>
                    <a:pt x="4735" y="38566"/>
                    <a:pt x="4781" y="38527"/>
                  </a:cubicBezTo>
                  <a:lnTo>
                    <a:pt x="4924" y="38397"/>
                  </a:lnTo>
                  <a:cubicBezTo>
                    <a:pt x="4943" y="38377"/>
                    <a:pt x="4956" y="38364"/>
                    <a:pt x="4963" y="38351"/>
                  </a:cubicBezTo>
                  <a:lnTo>
                    <a:pt x="4989" y="38306"/>
                  </a:lnTo>
                  <a:cubicBezTo>
                    <a:pt x="4995" y="38299"/>
                    <a:pt x="5002" y="38299"/>
                    <a:pt x="5015" y="38299"/>
                  </a:cubicBezTo>
                  <a:cubicBezTo>
                    <a:pt x="5017" y="38297"/>
                    <a:pt x="5018" y="38297"/>
                    <a:pt x="5020" y="38297"/>
                  </a:cubicBezTo>
                  <a:cubicBezTo>
                    <a:pt x="5025" y="38297"/>
                    <a:pt x="5030" y="38301"/>
                    <a:pt x="5034" y="38306"/>
                  </a:cubicBezTo>
                  <a:cubicBezTo>
                    <a:pt x="5034" y="38312"/>
                    <a:pt x="5034" y="38319"/>
                    <a:pt x="5034" y="38332"/>
                  </a:cubicBezTo>
                  <a:cubicBezTo>
                    <a:pt x="5021" y="38377"/>
                    <a:pt x="4989" y="38423"/>
                    <a:pt x="4924" y="38481"/>
                  </a:cubicBezTo>
                  <a:lnTo>
                    <a:pt x="4781" y="38611"/>
                  </a:lnTo>
                  <a:cubicBezTo>
                    <a:pt x="4748" y="38637"/>
                    <a:pt x="4722" y="38657"/>
                    <a:pt x="4702" y="38670"/>
                  </a:cubicBezTo>
                  <a:cubicBezTo>
                    <a:pt x="4684" y="38675"/>
                    <a:pt x="4656" y="38679"/>
                    <a:pt x="4623" y="38679"/>
                  </a:cubicBezTo>
                  <a:cubicBezTo>
                    <a:pt x="4609" y="38679"/>
                    <a:pt x="4594" y="38678"/>
                    <a:pt x="4579" y="38676"/>
                  </a:cubicBezTo>
                  <a:cubicBezTo>
                    <a:pt x="4468" y="38670"/>
                    <a:pt x="4390" y="38657"/>
                    <a:pt x="4338" y="38644"/>
                  </a:cubicBezTo>
                  <a:cubicBezTo>
                    <a:pt x="4280" y="38631"/>
                    <a:pt x="4221" y="38605"/>
                    <a:pt x="4169" y="38585"/>
                  </a:cubicBezTo>
                  <a:cubicBezTo>
                    <a:pt x="4039" y="38533"/>
                    <a:pt x="3948" y="38501"/>
                    <a:pt x="3890" y="38481"/>
                  </a:cubicBezTo>
                  <a:cubicBezTo>
                    <a:pt x="3844" y="38468"/>
                    <a:pt x="3805" y="38455"/>
                    <a:pt x="3766" y="38455"/>
                  </a:cubicBezTo>
                  <a:cubicBezTo>
                    <a:pt x="3707" y="38455"/>
                    <a:pt x="3668" y="38455"/>
                    <a:pt x="3642" y="38449"/>
                  </a:cubicBezTo>
                  <a:lnTo>
                    <a:pt x="3506" y="38397"/>
                  </a:lnTo>
                  <a:cubicBezTo>
                    <a:pt x="3493" y="38390"/>
                    <a:pt x="3447" y="38377"/>
                    <a:pt x="3369" y="38358"/>
                  </a:cubicBezTo>
                  <a:lnTo>
                    <a:pt x="3291" y="38338"/>
                  </a:lnTo>
                  <a:cubicBezTo>
                    <a:pt x="3265" y="38358"/>
                    <a:pt x="3233" y="38384"/>
                    <a:pt x="3207" y="38410"/>
                  </a:cubicBezTo>
                  <a:cubicBezTo>
                    <a:pt x="3298" y="38449"/>
                    <a:pt x="3415" y="38488"/>
                    <a:pt x="3551" y="38527"/>
                  </a:cubicBezTo>
                  <a:cubicBezTo>
                    <a:pt x="3779" y="38598"/>
                    <a:pt x="3935" y="38650"/>
                    <a:pt x="4020" y="38683"/>
                  </a:cubicBezTo>
                  <a:cubicBezTo>
                    <a:pt x="4111" y="38716"/>
                    <a:pt x="4241" y="38768"/>
                    <a:pt x="4410" y="38833"/>
                  </a:cubicBezTo>
                  <a:cubicBezTo>
                    <a:pt x="4529" y="38872"/>
                    <a:pt x="4637" y="38889"/>
                    <a:pt x="4730" y="38889"/>
                  </a:cubicBezTo>
                  <a:cubicBezTo>
                    <a:pt x="4759" y="38889"/>
                    <a:pt x="4787" y="38888"/>
                    <a:pt x="4813" y="38885"/>
                  </a:cubicBezTo>
                  <a:cubicBezTo>
                    <a:pt x="4943" y="38689"/>
                    <a:pt x="5073" y="38507"/>
                    <a:pt x="5210" y="38338"/>
                  </a:cubicBezTo>
                  <a:cubicBezTo>
                    <a:pt x="5002" y="38241"/>
                    <a:pt x="4852" y="38176"/>
                    <a:pt x="4768" y="38143"/>
                  </a:cubicBezTo>
                  <a:cubicBezTo>
                    <a:pt x="4715" y="38124"/>
                    <a:pt x="4637" y="38098"/>
                    <a:pt x="4540" y="38065"/>
                  </a:cubicBezTo>
                  <a:cubicBezTo>
                    <a:pt x="4345" y="38000"/>
                    <a:pt x="4215" y="37961"/>
                    <a:pt x="4130" y="37942"/>
                  </a:cubicBezTo>
                  <a:cubicBezTo>
                    <a:pt x="4013" y="37909"/>
                    <a:pt x="3909" y="37883"/>
                    <a:pt x="3805" y="37870"/>
                  </a:cubicBezTo>
                  <a:close/>
                  <a:moveTo>
                    <a:pt x="12591" y="38709"/>
                  </a:moveTo>
                  <a:cubicBezTo>
                    <a:pt x="12565" y="38976"/>
                    <a:pt x="12526" y="39223"/>
                    <a:pt x="12481" y="39457"/>
                  </a:cubicBezTo>
                  <a:cubicBezTo>
                    <a:pt x="12554" y="39452"/>
                    <a:pt x="12621" y="39448"/>
                    <a:pt x="12680" y="39448"/>
                  </a:cubicBezTo>
                  <a:cubicBezTo>
                    <a:pt x="12704" y="39448"/>
                    <a:pt x="12727" y="39449"/>
                    <a:pt x="12747" y="39450"/>
                  </a:cubicBezTo>
                  <a:cubicBezTo>
                    <a:pt x="12806" y="39450"/>
                    <a:pt x="12969" y="39450"/>
                    <a:pt x="13242" y="39463"/>
                  </a:cubicBezTo>
                  <a:lnTo>
                    <a:pt x="13782" y="39470"/>
                  </a:lnTo>
                  <a:cubicBezTo>
                    <a:pt x="14022" y="39470"/>
                    <a:pt x="14211" y="39463"/>
                    <a:pt x="14347" y="39437"/>
                  </a:cubicBezTo>
                  <a:cubicBezTo>
                    <a:pt x="14360" y="39418"/>
                    <a:pt x="14367" y="39385"/>
                    <a:pt x="14367" y="39346"/>
                  </a:cubicBezTo>
                  <a:lnTo>
                    <a:pt x="14367" y="39255"/>
                  </a:lnTo>
                  <a:cubicBezTo>
                    <a:pt x="14367" y="39197"/>
                    <a:pt x="14380" y="39132"/>
                    <a:pt x="14406" y="39054"/>
                  </a:cubicBezTo>
                  <a:cubicBezTo>
                    <a:pt x="14412" y="39034"/>
                    <a:pt x="14419" y="39021"/>
                    <a:pt x="14425" y="39015"/>
                  </a:cubicBezTo>
                  <a:cubicBezTo>
                    <a:pt x="14430" y="39010"/>
                    <a:pt x="14438" y="39005"/>
                    <a:pt x="14444" y="39005"/>
                  </a:cubicBezTo>
                  <a:cubicBezTo>
                    <a:pt x="14447" y="39005"/>
                    <a:pt x="14450" y="39006"/>
                    <a:pt x="14451" y="39008"/>
                  </a:cubicBezTo>
                  <a:cubicBezTo>
                    <a:pt x="14464" y="39008"/>
                    <a:pt x="14471" y="39008"/>
                    <a:pt x="14477" y="39015"/>
                  </a:cubicBezTo>
                  <a:cubicBezTo>
                    <a:pt x="14438" y="39138"/>
                    <a:pt x="14419" y="39262"/>
                    <a:pt x="14425" y="39385"/>
                  </a:cubicBezTo>
                  <a:cubicBezTo>
                    <a:pt x="14425" y="39437"/>
                    <a:pt x="14419" y="39470"/>
                    <a:pt x="14399" y="39483"/>
                  </a:cubicBezTo>
                  <a:cubicBezTo>
                    <a:pt x="14386" y="39496"/>
                    <a:pt x="14360" y="39502"/>
                    <a:pt x="14334" y="39502"/>
                  </a:cubicBezTo>
                  <a:lnTo>
                    <a:pt x="13892" y="39541"/>
                  </a:lnTo>
                  <a:lnTo>
                    <a:pt x="13339" y="39528"/>
                  </a:lnTo>
                  <a:cubicBezTo>
                    <a:pt x="13160" y="39522"/>
                    <a:pt x="12999" y="39519"/>
                    <a:pt x="12854" y="39519"/>
                  </a:cubicBezTo>
                  <a:cubicBezTo>
                    <a:pt x="12708" y="39519"/>
                    <a:pt x="12578" y="39522"/>
                    <a:pt x="12461" y="39528"/>
                  </a:cubicBezTo>
                  <a:cubicBezTo>
                    <a:pt x="12448" y="39593"/>
                    <a:pt x="12435" y="39659"/>
                    <a:pt x="12416" y="39724"/>
                  </a:cubicBezTo>
                  <a:cubicBezTo>
                    <a:pt x="12539" y="39717"/>
                    <a:pt x="12695" y="39711"/>
                    <a:pt x="12884" y="39711"/>
                  </a:cubicBezTo>
                  <a:lnTo>
                    <a:pt x="13938" y="39704"/>
                  </a:lnTo>
                  <a:cubicBezTo>
                    <a:pt x="14042" y="39704"/>
                    <a:pt x="14113" y="39704"/>
                    <a:pt x="14172" y="39711"/>
                  </a:cubicBezTo>
                  <a:cubicBezTo>
                    <a:pt x="14256" y="39717"/>
                    <a:pt x="14334" y="39724"/>
                    <a:pt x="14399" y="39743"/>
                  </a:cubicBezTo>
                  <a:cubicBezTo>
                    <a:pt x="14409" y="39746"/>
                    <a:pt x="14417" y="39748"/>
                    <a:pt x="14425" y="39748"/>
                  </a:cubicBezTo>
                  <a:cubicBezTo>
                    <a:pt x="14432" y="39748"/>
                    <a:pt x="14438" y="39746"/>
                    <a:pt x="14445" y="39743"/>
                  </a:cubicBezTo>
                  <a:cubicBezTo>
                    <a:pt x="14458" y="39737"/>
                    <a:pt x="14471" y="39717"/>
                    <a:pt x="14477" y="39691"/>
                  </a:cubicBezTo>
                  <a:cubicBezTo>
                    <a:pt x="14523" y="39541"/>
                    <a:pt x="14549" y="39372"/>
                    <a:pt x="14555" y="39197"/>
                  </a:cubicBezTo>
                  <a:cubicBezTo>
                    <a:pt x="14555" y="39125"/>
                    <a:pt x="14562" y="39073"/>
                    <a:pt x="14568" y="39034"/>
                  </a:cubicBezTo>
                  <a:cubicBezTo>
                    <a:pt x="14588" y="38982"/>
                    <a:pt x="14588" y="38950"/>
                    <a:pt x="14568" y="38930"/>
                  </a:cubicBezTo>
                  <a:cubicBezTo>
                    <a:pt x="14559" y="38915"/>
                    <a:pt x="14538" y="38908"/>
                    <a:pt x="14509" y="38908"/>
                  </a:cubicBezTo>
                  <a:cubicBezTo>
                    <a:pt x="14499" y="38908"/>
                    <a:pt x="14489" y="38909"/>
                    <a:pt x="14477" y="38911"/>
                  </a:cubicBezTo>
                  <a:cubicBezTo>
                    <a:pt x="14423" y="38915"/>
                    <a:pt x="14361" y="38917"/>
                    <a:pt x="14290" y="38917"/>
                  </a:cubicBezTo>
                  <a:cubicBezTo>
                    <a:pt x="14149" y="38917"/>
                    <a:pt x="13972" y="38908"/>
                    <a:pt x="13756" y="38891"/>
                  </a:cubicBezTo>
                  <a:cubicBezTo>
                    <a:pt x="13411" y="38865"/>
                    <a:pt x="13125" y="38833"/>
                    <a:pt x="12904" y="38800"/>
                  </a:cubicBezTo>
                  <a:cubicBezTo>
                    <a:pt x="12760" y="38774"/>
                    <a:pt x="12663" y="38742"/>
                    <a:pt x="12591" y="38709"/>
                  </a:cubicBezTo>
                  <a:close/>
                  <a:moveTo>
                    <a:pt x="2693" y="39372"/>
                  </a:moveTo>
                  <a:cubicBezTo>
                    <a:pt x="2712" y="39379"/>
                    <a:pt x="2732" y="39398"/>
                    <a:pt x="2758" y="39418"/>
                  </a:cubicBezTo>
                  <a:cubicBezTo>
                    <a:pt x="2777" y="39437"/>
                    <a:pt x="2797" y="39470"/>
                    <a:pt x="2829" y="39515"/>
                  </a:cubicBezTo>
                  <a:lnTo>
                    <a:pt x="2986" y="39763"/>
                  </a:lnTo>
                  <a:lnTo>
                    <a:pt x="3031" y="39821"/>
                  </a:lnTo>
                  <a:cubicBezTo>
                    <a:pt x="3090" y="39880"/>
                    <a:pt x="3155" y="39977"/>
                    <a:pt x="3233" y="40101"/>
                  </a:cubicBezTo>
                  <a:cubicBezTo>
                    <a:pt x="3252" y="40127"/>
                    <a:pt x="3259" y="40153"/>
                    <a:pt x="3265" y="40166"/>
                  </a:cubicBezTo>
                  <a:cubicBezTo>
                    <a:pt x="3265" y="40185"/>
                    <a:pt x="3265" y="40211"/>
                    <a:pt x="3259" y="40244"/>
                  </a:cubicBezTo>
                  <a:lnTo>
                    <a:pt x="3291" y="40348"/>
                  </a:lnTo>
                  <a:cubicBezTo>
                    <a:pt x="3298" y="40374"/>
                    <a:pt x="3298" y="40387"/>
                    <a:pt x="3285" y="40393"/>
                  </a:cubicBezTo>
                  <a:cubicBezTo>
                    <a:pt x="3285" y="40400"/>
                    <a:pt x="3272" y="40400"/>
                    <a:pt x="3259" y="40400"/>
                  </a:cubicBezTo>
                  <a:cubicBezTo>
                    <a:pt x="3246" y="40400"/>
                    <a:pt x="3233" y="40393"/>
                    <a:pt x="3226" y="40387"/>
                  </a:cubicBezTo>
                  <a:cubicBezTo>
                    <a:pt x="3226" y="40380"/>
                    <a:pt x="3220" y="40374"/>
                    <a:pt x="3213" y="40354"/>
                  </a:cubicBezTo>
                  <a:cubicBezTo>
                    <a:pt x="3207" y="40315"/>
                    <a:pt x="3200" y="40283"/>
                    <a:pt x="3200" y="40257"/>
                  </a:cubicBezTo>
                  <a:cubicBezTo>
                    <a:pt x="3200" y="40211"/>
                    <a:pt x="3200" y="40185"/>
                    <a:pt x="3200" y="40172"/>
                  </a:cubicBezTo>
                  <a:cubicBezTo>
                    <a:pt x="3194" y="40159"/>
                    <a:pt x="3181" y="40140"/>
                    <a:pt x="3168" y="40120"/>
                  </a:cubicBezTo>
                  <a:cubicBezTo>
                    <a:pt x="3148" y="40094"/>
                    <a:pt x="3135" y="40075"/>
                    <a:pt x="3135" y="40075"/>
                  </a:cubicBezTo>
                  <a:lnTo>
                    <a:pt x="3103" y="40010"/>
                  </a:lnTo>
                  <a:cubicBezTo>
                    <a:pt x="3083" y="39984"/>
                    <a:pt x="3064" y="39951"/>
                    <a:pt x="3038" y="39912"/>
                  </a:cubicBezTo>
                  <a:cubicBezTo>
                    <a:pt x="3005" y="39880"/>
                    <a:pt x="2979" y="39847"/>
                    <a:pt x="2966" y="39828"/>
                  </a:cubicBezTo>
                  <a:cubicBezTo>
                    <a:pt x="2946" y="39802"/>
                    <a:pt x="2907" y="39750"/>
                    <a:pt x="2855" y="39665"/>
                  </a:cubicBezTo>
                  <a:lnTo>
                    <a:pt x="2693" y="39405"/>
                  </a:lnTo>
                  <a:cubicBezTo>
                    <a:pt x="2680" y="39385"/>
                    <a:pt x="2680" y="39379"/>
                    <a:pt x="2693" y="39372"/>
                  </a:cubicBezTo>
                  <a:close/>
                  <a:moveTo>
                    <a:pt x="462" y="39945"/>
                  </a:moveTo>
                  <a:cubicBezTo>
                    <a:pt x="456" y="39951"/>
                    <a:pt x="443" y="39958"/>
                    <a:pt x="436" y="39971"/>
                  </a:cubicBezTo>
                  <a:cubicBezTo>
                    <a:pt x="417" y="39984"/>
                    <a:pt x="384" y="40016"/>
                    <a:pt x="352" y="40055"/>
                  </a:cubicBezTo>
                  <a:cubicBezTo>
                    <a:pt x="326" y="40075"/>
                    <a:pt x="280" y="40107"/>
                    <a:pt x="202" y="40146"/>
                  </a:cubicBezTo>
                  <a:cubicBezTo>
                    <a:pt x="143" y="40179"/>
                    <a:pt x="98" y="40211"/>
                    <a:pt x="78" y="40250"/>
                  </a:cubicBezTo>
                  <a:cubicBezTo>
                    <a:pt x="59" y="40276"/>
                    <a:pt x="39" y="40322"/>
                    <a:pt x="20" y="40393"/>
                  </a:cubicBezTo>
                  <a:cubicBezTo>
                    <a:pt x="7" y="40452"/>
                    <a:pt x="0" y="40491"/>
                    <a:pt x="7" y="40517"/>
                  </a:cubicBezTo>
                  <a:cubicBezTo>
                    <a:pt x="20" y="40550"/>
                    <a:pt x="46" y="40576"/>
                    <a:pt x="85" y="40602"/>
                  </a:cubicBezTo>
                  <a:cubicBezTo>
                    <a:pt x="208" y="40680"/>
                    <a:pt x="339" y="40738"/>
                    <a:pt x="475" y="40777"/>
                  </a:cubicBezTo>
                  <a:cubicBezTo>
                    <a:pt x="508" y="40784"/>
                    <a:pt x="540" y="40790"/>
                    <a:pt x="560" y="40803"/>
                  </a:cubicBezTo>
                  <a:cubicBezTo>
                    <a:pt x="527" y="40504"/>
                    <a:pt x="488" y="40218"/>
                    <a:pt x="462" y="39945"/>
                  </a:cubicBezTo>
                  <a:close/>
                  <a:moveTo>
                    <a:pt x="2335" y="39028"/>
                  </a:moveTo>
                  <a:cubicBezTo>
                    <a:pt x="2335" y="39028"/>
                    <a:pt x="2335" y="39028"/>
                    <a:pt x="2329" y="39034"/>
                  </a:cubicBezTo>
                  <a:lnTo>
                    <a:pt x="2205" y="39099"/>
                  </a:lnTo>
                  <a:cubicBezTo>
                    <a:pt x="2179" y="39112"/>
                    <a:pt x="2147" y="39125"/>
                    <a:pt x="2101" y="39145"/>
                  </a:cubicBezTo>
                  <a:cubicBezTo>
                    <a:pt x="1958" y="39756"/>
                    <a:pt x="1795" y="40322"/>
                    <a:pt x="1607" y="40849"/>
                  </a:cubicBezTo>
                  <a:lnTo>
                    <a:pt x="4000" y="40732"/>
                  </a:lnTo>
                  <a:cubicBezTo>
                    <a:pt x="4559" y="40706"/>
                    <a:pt x="4982" y="40667"/>
                    <a:pt x="5275" y="40628"/>
                  </a:cubicBezTo>
                  <a:cubicBezTo>
                    <a:pt x="5737" y="40556"/>
                    <a:pt x="6146" y="40445"/>
                    <a:pt x="6484" y="40289"/>
                  </a:cubicBezTo>
                  <a:cubicBezTo>
                    <a:pt x="6615" y="40224"/>
                    <a:pt x="6699" y="40159"/>
                    <a:pt x="6725" y="40081"/>
                  </a:cubicBezTo>
                  <a:cubicBezTo>
                    <a:pt x="6738" y="40010"/>
                    <a:pt x="6751" y="39964"/>
                    <a:pt x="6758" y="39932"/>
                  </a:cubicBezTo>
                  <a:cubicBezTo>
                    <a:pt x="6758" y="39919"/>
                    <a:pt x="6764" y="39906"/>
                    <a:pt x="6771" y="39899"/>
                  </a:cubicBezTo>
                  <a:cubicBezTo>
                    <a:pt x="6764" y="39886"/>
                    <a:pt x="6764" y="39867"/>
                    <a:pt x="6758" y="39854"/>
                  </a:cubicBezTo>
                  <a:cubicBezTo>
                    <a:pt x="6413" y="40075"/>
                    <a:pt x="5951" y="40224"/>
                    <a:pt x="5359" y="40302"/>
                  </a:cubicBezTo>
                  <a:cubicBezTo>
                    <a:pt x="5281" y="40309"/>
                    <a:pt x="5034" y="40335"/>
                    <a:pt x="4611" y="40380"/>
                  </a:cubicBezTo>
                  <a:cubicBezTo>
                    <a:pt x="4312" y="40406"/>
                    <a:pt x="4065" y="40445"/>
                    <a:pt x="3877" y="40484"/>
                  </a:cubicBezTo>
                  <a:cubicBezTo>
                    <a:pt x="3831" y="40491"/>
                    <a:pt x="3792" y="40494"/>
                    <a:pt x="3760" y="40494"/>
                  </a:cubicBezTo>
                  <a:cubicBezTo>
                    <a:pt x="3729" y="40494"/>
                    <a:pt x="3704" y="40491"/>
                    <a:pt x="3688" y="40484"/>
                  </a:cubicBezTo>
                  <a:cubicBezTo>
                    <a:pt x="3636" y="40465"/>
                    <a:pt x="3577" y="40406"/>
                    <a:pt x="3525" y="40309"/>
                  </a:cubicBezTo>
                  <a:cubicBezTo>
                    <a:pt x="3343" y="39971"/>
                    <a:pt x="3187" y="39717"/>
                    <a:pt x="3051" y="39554"/>
                  </a:cubicBezTo>
                  <a:cubicBezTo>
                    <a:pt x="2842" y="39301"/>
                    <a:pt x="2602" y="39125"/>
                    <a:pt x="2342" y="39028"/>
                  </a:cubicBezTo>
                  <a:close/>
                  <a:moveTo>
                    <a:pt x="12949" y="40797"/>
                  </a:moveTo>
                  <a:cubicBezTo>
                    <a:pt x="13151" y="40797"/>
                    <a:pt x="13320" y="40810"/>
                    <a:pt x="13463" y="40842"/>
                  </a:cubicBezTo>
                  <a:cubicBezTo>
                    <a:pt x="13521" y="40855"/>
                    <a:pt x="13567" y="40875"/>
                    <a:pt x="13599" y="40894"/>
                  </a:cubicBezTo>
                  <a:cubicBezTo>
                    <a:pt x="13612" y="40901"/>
                    <a:pt x="13645" y="40920"/>
                    <a:pt x="13710" y="40966"/>
                  </a:cubicBezTo>
                  <a:cubicBezTo>
                    <a:pt x="13730" y="40979"/>
                    <a:pt x="13795" y="41018"/>
                    <a:pt x="13912" y="41083"/>
                  </a:cubicBezTo>
                  <a:cubicBezTo>
                    <a:pt x="13996" y="41128"/>
                    <a:pt x="14055" y="41174"/>
                    <a:pt x="14094" y="41219"/>
                  </a:cubicBezTo>
                  <a:lnTo>
                    <a:pt x="14172" y="41291"/>
                  </a:lnTo>
                  <a:lnTo>
                    <a:pt x="14282" y="41460"/>
                  </a:lnTo>
                  <a:cubicBezTo>
                    <a:pt x="14302" y="41480"/>
                    <a:pt x="14302" y="41499"/>
                    <a:pt x="14302" y="41512"/>
                  </a:cubicBezTo>
                  <a:cubicBezTo>
                    <a:pt x="14291" y="41523"/>
                    <a:pt x="14282" y="41528"/>
                    <a:pt x="14273" y="41528"/>
                  </a:cubicBezTo>
                  <a:cubicBezTo>
                    <a:pt x="14266" y="41528"/>
                    <a:pt x="14259" y="41524"/>
                    <a:pt x="14250" y="41519"/>
                  </a:cubicBezTo>
                  <a:cubicBezTo>
                    <a:pt x="14243" y="41512"/>
                    <a:pt x="14230" y="41499"/>
                    <a:pt x="14211" y="41480"/>
                  </a:cubicBezTo>
                  <a:cubicBezTo>
                    <a:pt x="14172" y="41414"/>
                    <a:pt x="14126" y="41356"/>
                    <a:pt x="14074" y="41291"/>
                  </a:cubicBezTo>
                  <a:cubicBezTo>
                    <a:pt x="14055" y="41265"/>
                    <a:pt x="14035" y="41239"/>
                    <a:pt x="14009" y="41219"/>
                  </a:cubicBezTo>
                  <a:cubicBezTo>
                    <a:pt x="14003" y="41213"/>
                    <a:pt x="13977" y="41193"/>
                    <a:pt x="13931" y="41167"/>
                  </a:cubicBezTo>
                  <a:lnTo>
                    <a:pt x="13677" y="41011"/>
                  </a:lnTo>
                  <a:cubicBezTo>
                    <a:pt x="13599" y="40966"/>
                    <a:pt x="13547" y="40940"/>
                    <a:pt x="13528" y="40927"/>
                  </a:cubicBezTo>
                  <a:cubicBezTo>
                    <a:pt x="13463" y="40901"/>
                    <a:pt x="13372" y="40881"/>
                    <a:pt x="13268" y="40875"/>
                  </a:cubicBezTo>
                  <a:cubicBezTo>
                    <a:pt x="13125" y="40855"/>
                    <a:pt x="13034" y="40842"/>
                    <a:pt x="13001" y="40836"/>
                  </a:cubicBezTo>
                  <a:cubicBezTo>
                    <a:pt x="12962" y="40829"/>
                    <a:pt x="12949" y="40810"/>
                    <a:pt x="12949" y="40797"/>
                  </a:cubicBezTo>
                  <a:close/>
                  <a:moveTo>
                    <a:pt x="12275" y="40936"/>
                  </a:moveTo>
                  <a:cubicBezTo>
                    <a:pt x="12292" y="40936"/>
                    <a:pt x="12308" y="40940"/>
                    <a:pt x="12325" y="40946"/>
                  </a:cubicBezTo>
                  <a:cubicBezTo>
                    <a:pt x="12357" y="40953"/>
                    <a:pt x="12383" y="40972"/>
                    <a:pt x="12403" y="41005"/>
                  </a:cubicBezTo>
                  <a:cubicBezTo>
                    <a:pt x="12429" y="41031"/>
                    <a:pt x="12448" y="41050"/>
                    <a:pt x="12455" y="41070"/>
                  </a:cubicBezTo>
                  <a:lnTo>
                    <a:pt x="12513" y="41180"/>
                  </a:lnTo>
                  <a:cubicBezTo>
                    <a:pt x="12533" y="41219"/>
                    <a:pt x="12533" y="41271"/>
                    <a:pt x="12526" y="41336"/>
                  </a:cubicBezTo>
                  <a:cubicBezTo>
                    <a:pt x="12520" y="41369"/>
                    <a:pt x="12500" y="41414"/>
                    <a:pt x="12474" y="41480"/>
                  </a:cubicBezTo>
                  <a:lnTo>
                    <a:pt x="12435" y="41571"/>
                  </a:lnTo>
                  <a:lnTo>
                    <a:pt x="12377" y="41642"/>
                  </a:lnTo>
                  <a:cubicBezTo>
                    <a:pt x="12364" y="41662"/>
                    <a:pt x="12351" y="41675"/>
                    <a:pt x="12331" y="41688"/>
                  </a:cubicBezTo>
                  <a:cubicBezTo>
                    <a:pt x="12312" y="41707"/>
                    <a:pt x="12279" y="41733"/>
                    <a:pt x="12227" y="41759"/>
                  </a:cubicBezTo>
                  <a:cubicBezTo>
                    <a:pt x="12195" y="41772"/>
                    <a:pt x="12182" y="41785"/>
                    <a:pt x="12169" y="41785"/>
                  </a:cubicBezTo>
                  <a:cubicBezTo>
                    <a:pt x="12162" y="41785"/>
                    <a:pt x="12136" y="41792"/>
                    <a:pt x="12078" y="41792"/>
                  </a:cubicBezTo>
                  <a:lnTo>
                    <a:pt x="12032" y="41785"/>
                  </a:lnTo>
                  <a:cubicBezTo>
                    <a:pt x="12000" y="41779"/>
                    <a:pt x="11974" y="41746"/>
                    <a:pt x="11961" y="41694"/>
                  </a:cubicBezTo>
                  <a:lnTo>
                    <a:pt x="11895" y="41538"/>
                  </a:lnTo>
                  <a:cubicBezTo>
                    <a:pt x="11882" y="41512"/>
                    <a:pt x="11882" y="41480"/>
                    <a:pt x="11882" y="41440"/>
                  </a:cubicBezTo>
                  <a:cubicBezTo>
                    <a:pt x="11882" y="41395"/>
                    <a:pt x="11882" y="41362"/>
                    <a:pt x="11882" y="41343"/>
                  </a:cubicBezTo>
                  <a:cubicBezTo>
                    <a:pt x="11882" y="41310"/>
                    <a:pt x="11882" y="41284"/>
                    <a:pt x="11889" y="41265"/>
                  </a:cubicBezTo>
                  <a:cubicBezTo>
                    <a:pt x="11889" y="41252"/>
                    <a:pt x="11902" y="41232"/>
                    <a:pt x="11915" y="41206"/>
                  </a:cubicBezTo>
                  <a:cubicBezTo>
                    <a:pt x="11954" y="41154"/>
                    <a:pt x="11980" y="41115"/>
                    <a:pt x="12006" y="41089"/>
                  </a:cubicBezTo>
                  <a:cubicBezTo>
                    <a:pt x="12045" y="41057"/>
                    <a:pt x="12084" y="41024"/>
                    <a:pt x="12130" y="40998"/>
                  </a:cubicBezTo>
                  <a:cubicBezTo>
                    <a:pt x="12156" y="40979"/>
                    <a:pt x="12188" y="40959"/>
                    <a:pt x="12221" y="40946"/>
                  </a:cubicBezTo>
                  <a:cubicBezTo>
                    <a:pt x="12240" y="40940"/>
                    <a:pt x="12258" y="40936"/>
                    <a:pt x="12275" y="40936"/>
                  </a:cubicBezTo>
                  <a:close/>
                  <a:moveTo>
                    <a:pt x="12964" y="40540"/>
                  </a:moveTo>
                  <a:cubicBezTo>
                    <a:pt x="12878" y="40540"/>
                    <a:pt x="12782" y="40545"/>
                    <a:pt x="12676" y="40550"/>
                  </a:cubicBezTo>
                  <a:cubicBezTo>
                    <a:pt x="12604" y="40556"/>
                    <a:pt x="12474" y="40563"/>
                    <a:pt x="12286" y="40582"/>
                  </a:cubicBezTo>
                  <a:lnTo>
                    <a:pt x="12104" y="40602"/>
                  </a:lnTo>
                  <a:cubicBezTo>
                    <a:pt x="11935" y="40758"/>
                    <a:pt x="11791" y="40940"/>
                    <a:pt x="11681" y="41148"/>
                  </a:cubicBezTo>
                  <a:cubicBezTo>
                    <a:pt x="11512" y="41460"/>
                    <a:pt x="11473" y="41746"/>
                    <a:pt x="11564" y="41993"/>
                  </a:cubicBezTo>
                  <a:cubicBezTo>
                    <a:pt x="11577" y="42032"/>
                    <a:pt x="11596" y="42071"/>
                    <a:pt x="11622" y="42097"/>
                  </a:cubicBezTo>
                  <a:cubicBezTo>
                    <a:pt x="11655" y="42123"/>
                    <a:pt x="11707" y="42143"/>
                    <a:pt x="11785" y="42156"/>
                  </a:cubicBezTo>
                  <a:cubicBezTo>
                    <a:pt x="11978" y="42195"/>
                    <a:pt x="12189" y="42214"/>
                    <a:pt x="12414" y="42214"/>
                  </a:cubicBezTo>
                  <a:cubicBezTo>
                    <a:pt x="12522" y="42214"/>
                    <a:pt x="12633" y="42210"/>
                    <a:pt x="12747" y="42201"/>
                  </a:cubicBezTo>
                  <a:cubicBezTo>
                    <a:pt x="13008" y="42188"/>
                    <a:pt x="13326" y="42149"/>
                    <a:pt x="13703" y="42084"/>
                  </a:cubicBezTo>
                  <a:cubicBezTo>
                    <a:pt x="13899" y="42045"/>
                    <a:pt x="14022" y="42019"/>
                    <a:pt x="14081" y="42006"/>
                  </a:cubicBezTo>
                  <a:cubicBezTo>
                    <a:pt x="14237" y="41961"/>
                    <a:pt x="14464" y="41883"/>
                    <a:pt x="14770" y="41759"/>
                  </a:cubicBezTo>
                  <a:cubicBezTo>
                    <a:pt x="14952" y="41688"/>
                    <a:pt x="15089" y="41616"/>
                    <a:pt x="15180" y="41545"/>
                  </a:cubicBezTo>
                  <a:cubicBezTo>
                    <a:pt x="15316" y="41440"/>
                    <a:pt x="15420" y="41304"/>
                    <a:pt x="15492" y="41128"/>
                  </a:cubicBezTo>
                  <a:lnTo>
                    <a:pt x="15492" y="41128"/>
                  </a:lnTo>
                  <a:cubicBezTo>
                    <a:pt x="15472" y="41148"/>
                    <a:pt x="15446" y="41167"/>
                    <a:pt x="15427" y="41180"/>
                  </a:cubicBezTo>
                  <a:cubicBezTo>
                    <a:pt x="15407" y="41200"/>
                    <a:pt x="15329" y="41252"/>
                    <a:pt x="15199" y="41330"/>
                  </a:cubicBezTo>
                  <a:cubicBezTo>
                    <a:pt x="15069" y="41408"/>
                    <a:pt x="14946" y="41499"/>
                    <a:pt x="14829" y="41610"/>
                  </a:cubicBezTo>
                  <a:cubicBezTo>
                    <a:pt x="14787" y="41651"/>
                    <a:pt x="14748" y="41670"/>
                    <a:pt x="14718" y="41670"/>
                  </a:cubicBezTo>
                  <a:cubicBezTo>
                    <a:pt x="14706" y="41670"/>
                    <a:pt x="14695" y="41667"/>
                    <a:pt x="14686" y="41662"/>
                  </a:cubicBezTo>
                  <a:cubicBezTo>
                    <a:pt x="14666" y="41649"/>
                    <a:pt x="14653" y="41629"/>
                    <a:pt x="14647" y="41597"/>
                  </a:cubicBezTo>
                  <a:cubicBezTo>
                    <a:pt x="14562" y="41395"/>
                    <a:pt x="14490" y="41252"/>
                    <a:pt x="14419" y="41167"/>
                  </a:cubicBezTo>
                  <a:cubicBezTo>
                    <a:pt x="14373" y="41115"/>
                    <a:pt x="14295" y="41050"/>
                    <a:pt x="14198" y="40972"/>
                  </a:cubicBezTo>
                  <a:cubicBezTo>
                    <a:pt x="14035" y="40849"/>
                    <a:pt x="13905" y="40771"/>
                    <a:pt x="13821" y="40725"/>
                  </a:cubicBezTo>
                  <a:cubicBezTo>
                    <a:pt x="13619" y="40621"/>
                    <a:pt x="13365" y="40556"/>
                    <a:pt x="13066" y="40543"/>
                  </a:cubicBezTo>
                  <a:cubicBezTo>
                    <a:pt x="13034" y="40541"/>
                    <a:pt x="13000" y="40540"/>
                    <a:pt x="12964" y="40540"/>
                  </a:cubicBez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25"/>
            <p:cNvSpPr/>
            <p:nvPr/>
          </p:nvSpPr>
          <p:spPr>
            <a:xfrm>
              <a:off x="-7036418" y="7892606"/>
              <a:ext cx="718807" cy="3400215"/>
            </a:xfrm>
            <a:custGeom>
              <a:rect b="b" l="l" r="r" t="t"/>
              <a:pathLst>
                <a:path extrusionOk="0" h="44612" w="9431">
                  <a:moveTo>
                    <a:pt x="4878" y="1545"/>
                  </a:moveTo>
                  <a:lnTo>
                    <a:pt x="4878" y="1545"/>
                  </a:lnTo>
                  <a:cubicBezTo>
                    <a:pt x="4859" y="1571"/>
                    <a:pt x="4820" y="1591"/>
                    <a:pt x="4755" y="1610"/>
                  </a:cubicBezTo>
                  <a:cubicBezTo>
                    <a:pt x="4696" y="1636"/>
                    <a:pt x="4625" y="1662"/>
                    <a:pt x="4560" y="1695"/>
                  </a:cubicBezTo>
                  <a:lnTo>
                    <a:pt x="4280" y="1825"/>
                  </a:lnTo>
                  <a:cubicBezTo>
                    <a:pt x="4182" y="1883"/>
                    <a:pt x="4046" y="1968"/>
                    <a:pt x="3870" y="2079"/>
                  </a:cubicBezTo>
                  <a:cubicBezTo>
                    <a:pt x="3870" y="2066"/>
                    <a:pt x="3883" y="2053"/>
                    <a:pt x="3896" y="2040"/>
                  </a:cubicBezTo>
                  <a:lnTo>
                    <a:pt x="4033" y="1936"/>
                  </a:lnTo>
                  <a:cubicBezTo>
                    <a:pt x="4078" y="1897"/>
                    <a:pt x="4137" y="1857"/>
                    <a:pt x="4202" y="1818"/>
                  </a:cubicBezTo>
                  <a:cubicBezTo>
                    <a:pt x="4273" y="1779"/>
                    <a:pt x="4377" y="1727"/>
                    <a:pt x="4514" y="1669"/>
                  </a:cubicBezTo>
                  <a:cubicBezTo>
                    <a:pt x="4631" y="1610"/>
                    <a:pt x="4729" y="1578"/>
                    <a:pt x="4807" y="1558"/>
                  </a:cubicBezTo>
                  <a:lnTo>
                    <a:pt x="4878" y="1545"/>
                  </a:lnTo>
                  <a:close/>
                  <a:moveTo>
                    <a:pt x="2928" y="472"/>
                  </a:moveTo>
                  <a:cubicBezTo>
                    <a:pt x="2941" y="472"/>
                    <a:pt x="2954" y="477"/>
                    <a:pt x="2966" y="485"/>
                  </a:cubicBezTo>
                  <a:cubicBezTo>
                    <a:pt x="2992" y="505"/>
                    <a:pt x="2999" y="531"/>
                    <a:pt x="2986" y="563"/>
                  </a:cubicBezTo>
                  <a:cubicBezTo>
                    <a:pt x="2979" y="583"/>
                    <a:pt x="2966" y="609"/>
                    <a:pt x="2940" y="641"/>
                  </a:cubicBezTo>
                  <a:cubicBezTo>
                    <a:pt x="2901" y="706"/>
                    <a:pt x="2869" y="778"/>
                    <a:pt x="2843" y="856"/>
                  </a:cubicBezTo>
                  <a:cubicBezTo>
                    <a:pt x="2719" y="1155"/>
                    <a:pt x="2648" y="1467"/>
                    <a:pt x="2615" y="1792"/>
                  </a:cubicBezTo>
                  <a:cubicBezTo>
                    <a:pt x="2602" y="1942"/>
                    <a:pt x="2602" y="2059"/>
                    <a:pt x="2628" y="2144"/>
                  </a:cubicBezTo>
                  <a:cubicBezTo>
                    <a:pt x="2771" y="2118"/>
                    <a:pt x="2927" y="2092"/>
                    <a:pt x="3096" y="2079"/>
                  </a:cubicBezTo>
                  <a:cubicBezTo>
                    <a:pt x="3112" y="2078"/>
                    <a:pt x="3127" y="2077"/>
                    <a:pt x="3141" y="2077"/>
                  </a:cubicBezTo>
                  <a:cubicBezTo>
                    <a:pt x="3240" y="2077"/>
                    <a:pt x="3311" y="2097"/>
                    <a:pt x="3356" y="2137"/>
                  </a:cubicBezTo>
                  <a:cubicBezTo>
                    <a:pt x="3337" y="2144"/>
                    <a:pt x="3304" y="2150"/>
                    <a:pt x="3246" y="2157"/>
                  </a:cubicBezTo>
                  <a:cubicBezTo>
                    <a:pt x="3103" y="2163"/>
                    <a:pt x="2966" y="2183"/>
                    <a:pt x="2830" y="2215"/>
                  </a:cubicBezTo>
                  <a:cubicBezTo>
                    <a:pt x="2745" y="2241"/>
                    <a:pt x="2680" y="2254"/>
                    <a:pt x="2641" y="2267"/>
                  </a:cubicBezTo>
                  <a:cubicBezTo>
                    <a:pt x="2599" y="2275"/>
                    <a:pt x="2562" y="2278"/>
                    <a:pt x="2527" y="2278"/>
                  </a:cubicBezTo>
                  <a:cubicBezTo>
                    <a:pt x="2503" y="2278"/>
                    <a:pt x="2480" y="2276"/>
                    <a:pt x="2459" y="2274"/>
                  </a:cubicBezTo>
                  <a:cubicBezTo>
                    <a:pt x="2420" y="2267"/>
                    <a:pt x="2400" y="2254"/>
                    <a:pt x="2387" y="2241"/>
                  </a:cubicBezTo>
                  <a:cubicBezTo>
                    <a:pt x="2374" y="2228"/>
                    <a:pt x="2368" y="2189"/>
                    <a:pt x="2368" y="2137"/>
                  </a:cubicBezTo>
                  <a:cubicBezTo>
                    <a:pt x="2374" y="1936"/>
                    <a:pt x="2400" y="1740"/>
                    <a:pt x="2433" y="1558"/>
                  </a:cubicBezTo>
                  <a:cubicBezTo>
                    <a:pt x="2439" y="1480"/>
                    <a:pt x="2459" y="1409"/>
                    <a:pt x="2472" y="1344"/>
                  </a:cubicBezTo>
                  <a:cubicBezTo>
                    <a:pt x="2498" y="1272"/>
                    <a:pt x="2530" y="1175"/>
                    <a:pt x="2589" y="1045"/>
                  </a:cubicBezTo>
                  <a:lnTo>
                    <a:pt x="2661" y="862"/>
                  </a:lnTo>
                  <a:cubicBezTo>
                    <a:pt x="2726" y="713"/>
                    <a:pt x="2784" y="596"/>
                    <a:pt x="2843" y="531"/>
                  </a:cubicBezTo>
                  <a:cubicBezTo>
                    <a:pt x="2873" y="491"/>
                    <a:pt x="2901" y="472"/>
                    <a:pt x="2928" y="472"/>
                  </a:cubicBezTo>
                  <a:close/>
                  <a:moveTo>
                    <a:pt x="5900" y="2551"/>
                  </a:moveTo>
                  <a:cubicBezTo>
                    <a:pt x="5909" y="2551"/>
                    <a:pt x="5918" y="2552"/>
                    <a:pt x="5925" y="2553"/>
                  </a:cubicBezTo>
                  <a:cubicBezTo>
                    <a:pt x="5893" y="2579"/>
                    <a:pt x="5828" y="2618"/>
                    <a:pt x="5737" y="2657"/>
                  </a:cubicBezTo>
                  <a:cubicBezTo>
                    <a:pt x="5327" y="2840"/>
                    <a:pt x="5002" y="3054"/>
                    <a:pt x="4755" y="3295"/>
                  </a:cubicBezTo>
                  <a:cubicBezTo>
                    <a:pt x="4716" y="3334"/>
                    <a:pt x="4683" y="3366"/>
                    <a:pt x="4664" y="3392"/>
                  </a:cubicBezTo>
                  <a:cubicBezTo>
                    <a:pt x="4631" y="3438"/>
                    <a:pt x="4605" y="3464"/>
                    <a:pt x="4586" y="3470"/>
                  </a:cubicBezTo>
                  <a:cubicBezTo>
                    <a:pt x="4579" y="3444"/>
                    <a:pt x="4592" y="3412"/>
                    <a:pt x="4618" y="3379"/>
                  </a:cubicBezTo>
                  <a:lnTo>
                    <a:pt x="4683" y="3308"/>
                  </a:lnTo>
                  <a:cubicBezTo>
                    <a:pt x="4742" y="3249"/>
                    <a:pt x="4807" y="3191"/>
                    <a:pt x="4872" y="3132"/>
                  </a:cubicBezTo>
                  <a:cubicBezTo>
                    <a:pt x="5086" y="2957"/>
                    <a:pt x="5392" y="2768"/>
                    <a:pt x="5789" y="2579"/>
                  </a:cubicBezTo>
                  <a:cubicBezTo>
                    <a:pt x="5833" y="2559"/>
                    <a:pt x="5871" y="2551"/>
                    <a:pt x="5900" y="2551"/>
                  </a:cubicBezTo>
                  <a:close/>
                  <a:moveTo>
                    <a:pt x="2413" y="3041"/>
                  </a:moveTo>
                  <a:cubicBezTo>
                    <a:pt x="2433" y="3048"/>
                    <a:pt x="2446" y="3054"/>
                    <a:pt x="2459" y="3061"/>
                  </a:cubicBezTo>
                  <a:cubicBezTo>
                    <a:pt x="2478" y="3087"/>
                    <a:pt x="2485" y="3113"/>
                    <a:pt x="2485" y="3158"/>
                  </a:cubicBezTo>
                  <a:cubicBezTo>
                    <a:pt x="2485" y="3217"/>
                    <a:pt x="2478" y="3249"/>
                    <a:pt x="2478" y="3262"/>
                  </a:cubicBezTo>
                  <a:cubicBezTo>
                    <a:pt x="2478" y="3288"/>
                    <a:pt x="2485" y="3321"/>
                    <a:pt x="2498" y="3373"/>
                  </a:cubicBezTo>
                  <a:cubicBezTo>
                    <a:pt x="2504" y="3418"/>
                    <a:pt x="2491" y="3451"/>
                    <a:pt x="2465" y="3477"/>
                  </a:cubicBezTo>
                  <a:cubicBezTo>
                    <a:pt x="2433" y="3477"/>
                    <a:pt x="2413" y="3470"/>
                    <a:pt x="2400" y="3444"/>
                  </a:cubicBezTo>
                  <a:cubicBezTo>
                    <a:pt x="2387" y="3431"/>
                    <a:pt x="2381" y="3412"/>
                    <a:pt x="2381" y="3392"/>
                  </a:cubicBezTo>
                  <a:cubicBezTo>
                    <a:pt x="2361" y="3295"/>
                    <a:pt x="2348" y="3204"/>
                    <a:pt x="2348" y="3119"/>
                  </a:cubicBezTo>
                  <a:cubicBezTo>
                    <a:pt x="2348" y="3093"/>
                    <a:pt x="2355" y="3074"/>
                    <a:pt x="2368" y="3061"/>
                  </a:cubicBezTo>
                  <a:cubicBezTo>
                    <a:pt x="2374" y="3048"/>
                    <a:pt x="2394" y="3041"/>
                    <a:pt x="2413" y="3041"/>
                  </a:cubicBezTo>
                  <a:close/>
                  <a:moveTo>
                    <a:pt x="4150" y="5231"/>
                  </a:moveTo>
                  <a:cubicBezTo>
                    <a:pt x="4150" y="5232"/>
                    <a:pt x="4150" y="5232"/>
                    <a:pt x="4150" y="5233"/>
                  </a:cubicBezTo>
                  <a:cubicBezTo>
                    <a:pt x="4150" y="5233"/>
                    <a:pt x="4150" y="5232"/>
                    <a:pt x="4150" y="5231"/>
                  </a:cubicBezTo>
                  <a:close/>
                  <a:moveTo>
                    <a:pt x="4135" y="0"/>
                  </a:moveTo>
                  <a:cubicBezTo>
                    <a:pt x="3950" y="0"/>
                    <a:pt x="3776" y="20"/>
                    <a:pt x="3610" y="56"/>
                  </a:cubicBezTo>
                  <a:cubicBezTo>
                    <a:pt x="3538" y="316"/>
                    <a:pt x="3499" y="576"/>
                    <a:pt x="3480" y="843"/>
                  </a:cubicBezTo>
                  <a:cubicBezTo>
                    <a:pt x="3467" y="1071"/>
                    <a:pt x="3473" y="1279"/>
                    <a:pt x="3506" y="1467"/>
                  </a:cubicBezTo>
                  <a:cubicBezTo>
                    <a:pt x="3512" y="1513"/>
                    <a:pt x="3519" y="1571"/>
                    <a:pt x="3538" y="1656"/>
                  </a:cubicBezTo>
                  <a:cubicBezTo>
                    <a:pt x="3545" y="1727"/>
                    <a:pt x="3552" y="1792"/>
                    <a:pt x="3545" y="1844"/>
                  </a:cubicBezTo>
                  <a:cubicBezTo>
                    <a:pt x="3434" y="1623"/>
                    <a:pt x="3389" y="1324"/>
                    <a:pt x="3408" y="953"/>
                  </a:cubicBezTo>
                  <a:cubicBezTo>
                    <a:pt x="3421" y="654"/>
                    <a:pt x="3467" y="362"/>
                    <a:pt x="3545" y="69"/>
                  </a:cubicBezTo>
                  <a:lnTo>
                    <a:pt x="3545" y="69"/>
                  </a:lnTo>
                  <a:cubicBezTo>
                    <a:pt x="3525" y="76"/>
                    <a:pt x="3499" y="82"/>
                    <a:pt x="3480" y="89"/>
                  </a:cubicBezTo>
                  <a:cubicBezTo>
                    <a:pt x="3200" y="173"/>
                    <a:pt x="2979" y="303"/>
                    <a:pt x="2810" y="492"/>
                  </a:cubicBezTo>
                  <a:cubicBezTo>
                    <a:pt x="2700" y="615"/>
                    <a:pt x="2595" y="784"/>
                    <a:pt x="2511" y="993"/>
                  </a:cubicBezTo>
                  <a:cubicBezTo>
                    <a:pt x="2257" y="1591"/>
                    <a:pt x="2160" y="2267"/>
                    <a:pt x="2205" y="3035"/>
                  </a:cubicBezTo>
                  <a:cubicBezTo>
                    <a:pt x="2218" y="3204"/>
                    <a:pt x="2238" y="3379"/>
                    <a:pt x="2264" y="3574"/>
                  </a:cubicBezTo>
                  <a:cubicBezTo>
                    <a:pt x="2322" y="3561"/>
                    <a:pt x="2381" y="3561"/>
                    <a:pt x="2439" y="3561"/>
                  </a:cubicBezTo>
                  <a:cubicBezTo>
                    <a:pt x="2498" y="3561"/>
                    <a:pt x="2537" y="3561"/>
                    <a:pt x="2563" y="3568"/>
                  </a:cubicBezTo>
                  <a:cubicBezTo>
                    <a:pt x="2569" y="3574"/>
                    <a:pt x="2582" y="3581"/>
                    <a:pt x="2589" y="3587"/>
                  </a:cubicBezTo>
                  <a:cubicBezTo>
                    <a:pt x="2595" y="3600"/>
                    <a:pt x="2589" y="3607"/>
                    <a:pt x="2576" y="3613"/>
                  </a:cubicBezTo>
                  <a:cubicBezTo>
                    <a:pt x="2498" y="3620"/>
                    <a:pt x="2433" y="3620"/>
                    <a:pt x="2387" y="3620"/>
                  </a:cubicBezTo>
                  <a:cubicBezTo>
                    <a:pt x="2368" y="3623"/>
                    <a:pt x="2348" y="3625"/>
                    <a:pt x="2329" y="3625"/>
                  </a:cubicBezTo>
                  <a:cubicBezTo>
                    <a:pt x="2309" y="3625"/>
                    <a:pt x="2290" y="3623"/>
                    <a:pt x="2270" y="3620"/>
                  </a:cubicBezTo>
                  <a:lnTo>
                    <a:pt x="2270" y="3620"/>
                  </a:lnTo>
                  <a:cubicBezTo>
                    <a:pt x="2277" y="3639"/>
                    <a:pt x="2277" y="3665"/>
                    <a:pt x="2283" y="3691"/>
                  </a:cubicBezTo>
                  <a:cubicBezTo>
                    <a:pt x="2341" y="3675"/>
                    <a:pt x="2403" y="3667"/>
                    <a:pt x="2470" y="3667"/>
                  </a:cubicBezTo>
                  <a:cubicBezTo>
                    <a:pt x="2584" y="3667"/>
                    <a:pt x="2710" y="3690"/>
                    <a:pt x="2849" y="3730"/>
                  </a:cubicBezTo>
                  <a:cubicBezTo>
                    <a:pt x="2934" y="3757"/>
                    <a:pt x="2999" y="3783"/>
                    <a:pt x="3044" y="3815"/>
                  </a:cubicBezTo>
                  <a:cubicBezTo>
                    <a:pt x="3057" y="3822"/>
                    <a:pt x="3109" y="3854"/>
                    <a:pt x="3194" y="3926"/>
                  </a:cubicBezTo>
                  <a:cubicBezTo>
                    <a:pt x="3239" y="3952"/>
                    <a:pt x="3298" y="4004"/>
                    <a:pt x="3376" y="4062"/>
                  </a:cubicBezTo>
                  <a:cubicBezTo>
                    <a:pt x="3402" y="4088"/>
                    <a:pt x="3441" y="4140"/>
                    <a:pt x="3506" y="4218"/>
                  </a:cubicBezTo>
                  <a:lnTo>
                    <a:pt x="3656" y="4452"/>
                  </a:lnTo>
                  <a:cubicBezTo>
                    <a:pt x="3714" y="4550"/>
                    <a:pt x="3792" y="4706"/>
                    <a:pt x="3890" y="4921"/>
                  </a:cubicBezTo>
                  <a:lnTo>
                    <a:pt x="3961" y="5090"/>
                  </a:lnTo>
                  <a:cubicBezTo>
                    <a:pt x="3968" y="5096"/>
                    <a:pt x="3974" y="5109"/>
                    <a:pt x="3974" y="5116"/>
                  </a:cubicBezTo>
                  <a:cubicBezTo>
                    <a:pt x="4033" y="5148"/>
                    <a:pt x="4091" y="5187"/>
                    <a:pt x="4143" y="5226"/>
                  </a:cubicBezTo>
                  <a:cubicBezTo>
                    <a:pt x="4148" y="5226"/>
                    <a:pt x="4149" y="5229"/>
                    <a:pt x="4150" y="5231"/>
                  </a:cubicBezTo>
                  <a:lnTo>
                    <a:pt x="4150" y="5231"/>
                  </a:lnTo>
                  <a:cubicBezTo>
                    <a:pt x="4143" y="5180"/>
                    <a:pt x="4130" y="5115"/>
                    <a:pt x="4117" y="5038"/>
                  </a:cubicBezTo>
                  <a:cubicBezTo>
                    <a:pt x="4104" y="4940"/>
                    <a:pt x="4098" y="4862"/>
                    <a:pt x="4085" y="4810"/>
                  </a:cubicBezTo>
                  <a:cubicBezTo>
                    <a:pt x="4065" y="4674"/>
                    <a:pt x="4026" y="4511"/>
                    <a:pt x="3974" y="4322"/>
                  </a:cubicBezTo>
                  <a:cubicBezTo>
                    <a:pt x="3916" y="4108"/>
                    <a:pt x="3870" y="3945"/>
                    <a:pt x="3844" y="3841"/>
                  </a:cubicBezTo>
                  <a:cubicBezTo>
                    <a:pt x="3766" y="3535"/>
                    <a:pt x="3682" y="3165"/>
                    <a:pt x="3584" y="2716"/>
                  </a:cubicBezTo>
                  <a:cubicBezTo>
                    <a:pt x="3578" y="2722"/>
                    <a:pt x="3571" y="2722"/>
                    <a:pt x="3565" y="2722"/>
                  </a:cubicBezTo>
                  <a:cubicBezTo>
                    <a:pt x="3532" y="2735"/>
                    <a:pt x="3493" y="2748"/>
                    <a:pt x="3447" y="2774"/>
                  </a:cubicBezTo>
                  <a:cubicBezTo>
                    <a:pt x="3317" y="2846"/>
                    <a:pt x="3174" y="2905"/>
                    <a:pt x="3031" y="2937"/>
                  </a:cubicBezTo>
                  <a:cubicBezTo>
                    <a:pt x="2946" y="2962"/>
                    <a:pt x="2872" y="2972"/>
                    <a:pt x="2809" y="2972"/>
                  </a:cubicBezTo>
                  <a:cubicBezTo>
                    <a:pt x="2791" y="2972"/>
                    <a:pt x="2774" y="2971"/>
                    <a:pt x="2758" y="2970"/>
                  </a:cubicBezTo>
                  <a:cubicBezTo>
                    <a:pt x="2680" y="2957"/>
                    <a:pt x="2602" y="2924"/>
                    <a:pt x="2517" y="2872"/>
                  </a:cubicBezTo>
                  <a:cubicBezTo>
                    <a:pt x="2465" y="2840"/>
                    <a:pt x="2394" y="2781"/>
                    <a:pt x="2316" y="2709"/>
                  </a:cubicBezTo>
                  <a:cubicBezTo>
                    <a:pt x="2238" y="2631"/>
                    <a:pt x="2205" y="2566"/>
                    <a:pt x="2238" y="2514"/>
                  </a:cubicBezTo>
                  <a:cubicBezTo>
                    <a:pt x="2251" y="2488"/>
                    <a:pt x="2283" y="2469"/>
                    <a:pt x="2335" y="2449"/>
                  </a:cubicBezTo>
                  <a:cubicBezTo>
                    <a:pt x="2633" y="2343"/>
                    <a:pt x="2945" y="2289"/>
                    <a:pt x="3259" y="2289"/>
                  </a:cubicBezTo>
                  <a:cubicBezTo>
                    <a:pt x="3309" y="2289"/>
                    <a:pt x="3359" y="2291"/>
                    <a:pt x="3408" y="2293"/>
                  </a:cubicBezTo>
                  <a:lnTo>
                    <a:pt x="3617" y="2293"/>
                  </a:lnTo>
                  <a:cubicBezTo>
                    <a:pt x="3617" y="2280"/>
                    <a:pt x="3610" y="2267"/>
                    <a:pt x="3610" y="2254"/>
                  </a:cubicBezTo>
                  <a:cubicBezTo>
                    <a:pt x="3610" y="2241"/>
                    <a:pt x="3604" y="2202"/>
                    <a:pt x="3578" y="2150"/>
                  </a:cubicBezTo>
                  <a:cubicBezTo>
                    <a:pt x="3565" y="2111"/>
                    <a:pt x="3558" y="2072"/>
                    <a:pt x="3552" y="2027"/>
                  </a:cubicBezTo>
                  <a:lnTo>
                    <a:pt x="3552" y="2001"/>
                  </a:lnTo>
                  <a:cubicBezTo>
                    <a:pt x="3552" y="1988"/>
                    <a:pt x="3558" y="1988"/>
                    <a:pt x="3565" y="1988"/>
                  </a:cubicBezTo>
                  <a:cubicBezTo>
                    <a:pt x="3584" y="1988"/>
                    <a:pt x="3597" y="2007"/>
                    <a:pt x="3604" y="2040"/>
                  </a:cubicBezTo>
                  <a:lnTo>
                    <a:pt x="3662" y="2176"/>
                  </a:lnTo>
                  <a:cubicBezTo>
                    <a:pt x="3675" y="2222"/>
                    <a:pt x="3688" y="2254"/>
                    <a:pt x="3695" y="2280"/>
                  </a:cubicBezTo>
                  <a:cubicBezTo>
                    <a:pt x="3753" y="2261"/>
                    <a:pt x="3831" y="2222"/>
                    <a:pt x="3935" y="2157"/>
                  </a:cubicBezTo>
                  <a:cubicBezTo>
                    <a:pt x="4403" y="1870"/>
                    <a:pt x="4911" y="1688"/>
                    <a:pt x="5444" y="1597"/>
                  </a:cubicBezTo>
                  <a:cubicBezTo>
                    <a:pt x="5455" y="1596"/>
                    <a:pt x="5464" y="1595"/>
                    <a:pt x="5473" y="1595"/>
                  </a:cubicBezTo>
                  <a:cubicBezTo>
                    <a:pt x="5496" y="1595"/>
                    <a:pt x="5513" y="1601"/>
                    <a:pt x="5522" y="1610"/>
                  </a:cubicBezTo>
                  <a:cubicBezTo>
                    <a:pt x="5561" y="1636"/>
                    <a:pt x="5555" y="1682"/>
                    <a:pt x="5503" y="1747"/>
                  </a:cubicBezTo>
                  <a:cubicBezTo>
                    <a:pt x="5431" y="1870"/>
                    <a:pt x="5373" y="1955"/>
                    <a:pt x="5327" y="2014"/>
                  </a:cubicBezTo>
                  <a:cubicBezTo>
                    <a:pt x="5158" y="2267"/>
                    <a:pt x="4930" y="2462"/>
                    <a:pt x="4664" y="2586"/>
                  </a:cubicBezTo>
                  <a:cubicBezTo>
                    <a:pt x="4448" y="2691"/>
                    <a:pt x="4225" y="2742"/>
                    <a:pt x="3996" y="2742"/>
                  </a:cubicBezTo>
                  <a:cubicBezTo>
                    <a:pt x="3929" y="2742"/>
                    <a:pt x="3861" y="2738"/>
                    <a:pt x="3792" y="2729"/>
                  </a:cubicBezTo>
                  <a:cubicBezTo>
                    <a:pt x="3740" y="2722"/>
                    <a:pt x="3688" y="2716"/>
                    <a:pt x="3649" y="2716"/>
                  </a:cubicBezTo>
                  <a:cubicBezTo>
                    <a:pt x="3669" y="2781"/>
                    <a:pt x="3714" y="2970"/>
                    <a:pt x="3799" y="3295"/>
                  </a:cubicBezTo>
                  <a:cubicBezTo>
                    <a:pt x="3857" y="3542"/>
                    <a:pt x="3909" y="3744"/>
                    <a:pt x="3955" y="3900"/>
                  </a:cubicBezTo>
                  <a:lnTo>
                    <a:pt x="4059" y="4251"/>
                  </a:lnTo>
                  <a:cubicBezTo>
                    <a:pt x="4098" y="4387"/>
                    <a:pt x="4130" y="4504"/>
                    <a:pt x="4150" y="4595"/>
                  </a:cubicBezTo>
                  <a:lnTo>
                    <a:pt x="4260" y="5233"/>
                  </a:lnTo>
                  <a:cubicBezTo>
                    <a:pt x="4260" y="5239"/>
                    <a:pt x="4260" y="5246"/>
                    <a:pt x="4260" y="5252"/>
                  </a:cubicBezTo>
                  <a:cubicBezTo>
                    <a:pt x="4267" y="5246"/>
                    <a:pt x="4273" y="5239"/>
                    <a:pt x="4286" y="5239"/>
                  </a:cubicBezTo>
                  <a:lnTo>
                    <a:pt x="4293" y="5233"/>
                  </a:lnTo>
                  <a:cubicBezTo>
                    <a:pt x="4273" y="5122"/>
                    <a:pt x="4260" y="4999"/>
                    <a:pt x="4260" y="4862"/>
                  </a:cubicBezTo>
                  <a:cubicBezTo>
                    <a:pt x="4234" y="4342"/>
                    <a:pt x="4325" y="3952"/>
                    <a:pt x="4514" y="3672"/>
                  </a:cubicBezTo>
                  <a:cubicBezTo>
                    <a:pt x="4599" y="3555"/>
                    <a:pt x="4709" y="3438"/>
                    <a:pt x="4852" y="3327"/>
                  </a:cubicBezTo>
                  <a:cubicBezTo>
                    <a:pt x="5158" y="3087"/>
                    <a:pt x="5503" y="2898"/>
                    <a:pt x="5867" y="2774"/>
                  </a:cubicBezTo>
                  <a:cubicBezTo>
                    <a:pt x="5880" y="2768"/>
                    <a:pt x="5893" y="2768"/>
                    <a:pt x="5906" y="2768"/>
                  </a:cubicBezTo>
                  <a:cubicBezTo>
                    <a:pt x="5912" y="2768"/>
                    <a:pt x="5919" y="2774"/>
                    <a:pt x="5919" y="2774"/>
                  </a:cubicBezTo>
                  <a:cubicBezTo>
                    <a:pt x="5932" y="2761"/>
                    <a:pt x="5945" y="2755"/>
                    <a:pt x="5958" y="2755"/>
                  </a:cubicBezTo>
                  <a:lnTo>
                    <a:pt x="5984" y="2742"/>
                  </a:lnTo>
                  <a:cubicBezTo>
                    <a:pt x="5990" y="2742"/>
                    <a:pt x="6003" y="2742"/>
                    <a:pt x="6016" y="2735"/>
                  </a:cubicBezTo>
                  <a:cubicBezTo>
                    <a:pt x="6010" y="2677"/>
                    <a:pt x="5997" y="2612"/>
                    <a:pt x="5990" y="2553"/>
                  </a:cubicBezTo>
                  <a:cubicBezTo>
                    <a:pt x="5880" y="1792"/>
                    <a:pt x="5711" y="1207"/>
                    <a:pt x="5496" y="778"/>
                  </a:cubicBezTo>
                  <a:cubicBezTo>
                    <a:pt x="5340" y="485"/>
                    <a:pt x="5164" y="277"/>
                    <a:pt x="4963" y="167"/>
                  </a:cubicBezTo>
                  <a:cubicBezTo>
                    <a:pt x="4794" y="69"/>
                    <a:pt x="4566" y="17"/>
                    <a:pt x="4280" y="4"/>
                  </a:cubicBezTo>
                  <a:cubicBezTo>
                    <a:pt x="4231" y="1"/>
                    <a:pt x="4182" y="0"/>
                    <a:pt x="4135" y="0"/>
                  </a:cubicBezTo>
                  <a:close/>
                  <a:moveTo>
                    <a:pt x="2986" y="6260"/>
                  </a:moveTo>
                  <a:lnTo>
                    <a:pt x="2602" y="6280"/>
                  </a:lnTo>
                  <a:lnTo>
                    <a:pt x="2797" y="6436"/>
                  </a:lnTo>
                  <a:cubicBezTo>
                    <a:pt x="2849" y="6475"/>
                    <a:pt x="2875" y="6508"/>
                    <a:pt x="2895" y="6540"/>
                  </a:cubicBezTo>
                  <a:cubicBezTo>
                    <a:pt x="2901" y="6553"/>
                    <a:pt x="2908" y="6573"/>
                    <a:pt x="2914" y="6605"/>
                  </a:cubicBezTo>
                  <a:cubicBezTo>
                    <a:pt x="2921" y="6625"/>
                    <a:pt x="2927" y="6638"/>
                    <a:pt x="2940" y="6651"/>
                  </a:cubicBezTo>
                  <a:cubicBezTo>
                    <a:pt x="3031" y="6625"/>
                    <a:pt x="3129" y="6599"/>
                    <a:pt x="3233" y="6586"/>
                  </a:cubicBezTo>
                  <a:lnTo>
                    <a:pt x="3200" y="6508"/>
                  </a:lnTo>
                  <a:cubicBezTo>
                    <a:pt x="3148" y="6397"/>
                    <a:pt x="3096" y="6319"/>
                    <a:pt x="3044" y="6280"/>
                  </a:cubicBezTo>
                  <a:cubicBezTo>
                    <a:pt x="3044" y="6273"/>
                    <a:pt x="3038" y="6267"/>
                    <a:pt x="3018" y="6260"/>
                  </a:cubicBezTo>
                  <a:close/>
                  <a:moveTo>
                    <a:pt x="3566" y="6873"/>
                  </a:moveTo>
                  <a:cubicBezTo>
                    <a:pt x="3591" y="6873"/>
                    <a:pt x="3613" y="6875"/>
                    <a:pt x="3636" y="6878"/>
                  </a:cubicBezTo>
                  <a:cubicBezTo>
                    <a:pt x="3649" y="6885"/>
                    <a:pt x="3649" y="6891"/>
                    <a:pt x="3649" y="6898"/>
                  </a:cubicBezTo>
                  <a:cubicBezTo>
                    <a:pt x="3617" y="6898"/>
                    <a:pt x="3512" y="6911"/>
                    <a:pt x="3343" y="6943"/>
                  </a:cubicBezTo>
                  <a:cubicBezTo>
                    <a:pt x="3187" y="6963"/>
                    <a:pt x="3083" y="6976"/>
                    <a:pt x="3038" y="6989"/>
                  </a:cubicBezTo>
                  <a:cubicBezTo>
                    <a:pt x="2895" y="7021"/>
                    <a:pt x="2726" y="7112"/>
                    <a:pt x="2537" y="7255"/>
                  </a:cubicBezTo>
                  <a:cubicBezTo>
                    <a:pt x="2524" y="7262"/>
                    <a:pt x="2517" y="7275"/>
                    <a:pt x="2517" y="7281"/>
                  </a:cubicBezTo>
                  <a:lnTo>
                    <a:pt x="2504" y="7275"/>
                  </a:lnTo>
                  <a:lnTo>
                    <a:pt x="2608" y="7177"/>
                  </a:lnTo>
                  <a:cubicBezTo>
                    <a:pt x="2726" y="7080"/>
                    <a:pt x="2843" y="7008"/>
                    <a:pt x="2966" y="6976"/>
                  </a:cubicBezTo>
                  <a:cubicBezTo>
                    <a:pt x="3051" y="6950"/>
                    <a:pt x="3174" y="6930"/>
                    <a:pt x="3337" y="6911"/>
                  </a:cubicBezTo>
                  <a:cubicBezTo>
                    <a:pt x="3421" y="6891"/>
                    <a:pt x="3467" y="6885"/>
                    <a:pt x="3486" y="6878"/>
                  </a:cubicBezTo>
                  <a:cubicBezTo>
                    <a:pt x="3516" y="6875"/>
                    <a:pt x="3542" y="6873"/>
                    <a:pt x="3566" y="6873"/>
                  </a:cubicBezTo>
                  <a:close/>
                  <a:moveTo>
                    <a:pt x="1217" y="7392"/>
                  </a:moveTo>
                  <a:lnTo>
                    <a:pt x="1184" y="7431"/>
                  </a:lnTo>
                  <a:lnTo>
                    <a:pt x="1152" y="7503"/>
                  </a:lnTo>
                  <a:cubicBezTo>
                    <a:pt x="1139" y="7522"/>
                    <a:pt x="1119" y="7542"/>
                    <a:pt x="1093" y="7561"/>
                  </a:cubicBezTo>
                  <a:lnTo>
                    <a:pt x="1093" y="7600"/>
                  </a:lnTo>
                  <a:cubicBezTo>
                    <a:pt x="1093" y="7659"/>
                    <a:pt x="1106" y="7724"/>
                    <a:pt x="1132" y="7795"/>
                  </a:cubicBezTo>
                  <a:lnTo>
                    <a:pt x="1184" y="7912"/>
                  </a:lnTo>
                  <a:cubicBezTo>
                    <a:pt x="1191" y="7925"/>
                    <a:pt x="1197" y="7951"/>
                    <a:pt x="1204" y="7984"/>
                  </a:cubicBezTo>
                  <a:cubicBezTo>
                    <a:pt x="1210" y="8016"/>
                    <a:pt x="1217" y="8042"/>
                    <a:pt x="1223" y="8055"/>
                  </a:cubicBezTo>
                  <a:cubicBezTo>
                    <a:pt x="1230" y="8062"/>
                    <a:pt x="1249" y="8094"/>
                    <a:pt x="1295" y="8140"/>
                  </a:cubicBezTo>
                  <a:cubicBezTo>
                    <a:pt x="1321" y="8166"/>
                    <a:pt x="1340" y="8179"/>
                    <a:pt x="1360" y="8179"/>
                  </a:cubicBezTo>
                  <a:cubicBezTo>
                    <a:pt x="1366" y="8182"/>
                    <a:pt x="1374" y="8184"/>
                    <a:pt x="1384" y="8184"/>
                  </a:cubicBezTo>
                  <a:cubicBezTo>
                    <a:pt x="1394" y="8184"/>
                    <a:pt x="1405" y="8182"/>
                    <a:pt x="1418" y="8179"/>
                  </a:cubicBezTo>
                  <a:lnTo>
                    <a:pt x="1516" y="8166"/>
                  </a:lnTo>
                  <a:lnTo>
                    <a:pt x="1509" y="8159"/>
                  </a:lnTo>
                  <a:lnTo>
                    <a:pt x="1483" y="8120"/>
                  </a:lnTo>
                  <a:cubicBezTo>
                    <a:pt x="1451" y="8101"/>
                    <a:pt x="1425" y="8075"/>
                    <a:pt x="1412" y="8062"/>
                  </a:cubicBezTo>
                  <a:cubicBezTo>
                    <a:pt x="1386" y="8036"/>
                    <a:pt x="1366" y="8010"/>
                    <a:pt x="1353" y="7964"/>
                  </a:cubicBezTo>
                  <a:lnTo>
                    <a:pt x="1321" y="7867"/>
                  </a:lnTo>
                  <a:cubicBezTo>
                    <a:pt x="1314" y="7834"/>
                    <a:pt x="1295" y="7802"/>
                    <a:pt x="1262" y="7756"/>
                  </a:cubicBezTo>
                  <a:lnTo>
                    <a:pt x="1210" y="7652"/>
                  </a:lnTo>
                  <a:cubicBezTo>
                    <a:pt x="1204" y="7639"/>
                    <a:pt x="1204" y="7613"/>
                    <a:pt x="1210" y="7581"/>
                  </a:cubicBezTo>
                  <a:cubicBezTo>
                    <a:pt x="1217" y="7509"/>
                    <a:pt x="1223" y="7451"/>
                    <a:pt x="1217" y="7392"/>
                  </a:cubicBezTo>
                  <a:close/>
                  <a:moveTo>
                    <a:pt x="1401" y="8365"/>
                  </a:moveTo>
                  <a:cubicBezTo>
                    <a:pt x="1364" y="8365"/>
                    <a:pt x="1312" y="8369"/>
                    <a:pt x="1243" y="8374"/>
                  </a:cubicBezTo>
                  <a:lnTo>
                    <a:pt x="983" y="8400"/>
                  </a:lnTo>
                  <a:cubicBezTo>
                    <a:pt x="940" y="8403"/>
                    <a:pt x="900" y="8405"/>
                    <a:pt x="862" y="8405"/>
                  </a:cubicBezTo>
                  <a:cubicBezTo>
                    <a:pt x="825" y="8405"/>
                    <a:pt x="791" y="8403"/>
                    <a:pt x="761" y="8400"/>
                  </a:cubicBezTo>
                  <a:lnTo>
                    <a:pt x="748" y="8400"/>
                  </a:lnTo>
                  <a:cubicBezTo>
                    <a:pt x="716" y="8530"/>
                    <a:pt x="690" y="8660"/>
                    <a:pt x="677" y="8790"/>
                  </a:cubicBezTo>
                  <a:cubicBezTo>
                    <a:pt x="670" y="8862"/>
                    <a:pt x="670" y="8920"/>
                    <a:pt x="670" y="8966"/>
                  </a:cubicBezTo>
                  <a:cubicBezTo>
                    <a:pt x="683" y="8953"/>
                    <a:pt x="716" y="8946"/>
                    <a:pt x="755" y="8940"/>
                  </a:cubicBezTo>
                  <a:lnTo>
                    <a:pt x="918" y="8901"/>
                  </a:lnTo>
                  <a:cubicBezTo>
                    <a:pt x="1053" y="8874"/>
                    <a:pt x="1225" y="8860"/>
                    <a:pt x="1436" y="8860"/>
                  </a:cubicBezTo>
                  <a:cubicBezTo>
                    <a:pt x="1478" y="8860"/>
                    <a:pt x="1522" y="8861"/>
                    <a:pt x="1568" y="8862"/>
                  </a:cubicBezTo>
                  <a:cubicBezTo>
                    <a:pt x="1691" y="8862"/>
                    <a:pt x="1789" y="8868"/>
                    <a:pt x="1861" y="8875"/>
                  </a:cubicBezTo>
                  <a:cubicBezTo>
                    <a:pt x="1926" y="8881"/>
                    <a:pt x="1984" y="8894"/>
                    <a:pt x="2043" y="8907"/>
                  </a:cubicBezTo>
                  <a:cubicBezTo>
                    <a:pt x="2030" y="8894"/>
                    <a:pt x="2023" y="8881"/>
                    <a:pt x="2017" y="8862"/>
                  </a:cubicBezTo>
                  <a:cubicBezTo>
                    <a:pt x="1926" y="8673"/>
                    <a:pt x="1874" y="8524"/>
                    <a:pt x="1848" y="8407"/>
                  </a:cubicBezTo>
                  <a:cubicBezTo>
                    <a:pt x="1841" y="8410"/>
                    <a:pt x="1830" y="8411"/>
                    <a:pt x="1815" y="8411"/>
                  </a:cubicBezTo>
                  <a:cubicBezTo>
                    <a:pt x="1800" y="8411"/>
                    <a:pt x="1783" y="8410"/>
                    <a:pt x="1763" y="8407"/>
                  </a:cubicBezTo>
                  <a:lnTo>
                    <a:pt x="1438" y="8368"/>
                  </a:lnTo>
                  <a:cubicBezTo>
                    <a:pt x="1428" y="8366"/>
                    <a:pt x="1416" y="8365"/>
                    <a:pt x="1401" y="8365"/>
                  </a:cubicBezTo>
                  <a:close/>
                  <a:moveTo>
                    <a:pt x="5047" y="7678"/>
                  </a:moveTo>
                  <a:cubicBezTo>
                    <a:pt x="5060" y="7685"/>
                    <a:pt x="5060" y="7704"/>
                    <a:pt x="5060" y="7724"/>
                  </a:cubicBezTo>
                  <a:lnTo>
                    <a:pt x="5028" y="7769"/>
                  </a:lnTo>
                  <a:lnTo>
                    <a:pt x="4677" y="8101"/>
                  </a:lnTo>
                  <a:cubicBezTo>
                    <a:pt x="4688" y="8100"/>
                    <a:pt x="4699" y="8100"/>
                    <a:pt x="4710" y="8100"/>
                  </a:cubicBezTo>
                  <a:cubicBezTo>
                    <a:pt x="4809" y="8100"/>
                    <a:pt x="4908" y="8126"/>
                    <a:pt x="4995" y="8172"/>
                  </a:cubicBezTo>
                  <a:cubicBezTo>
                    <a:pt x="5099" y="8224"/>
                    <a:pt x="5177" y="8296"/>
                    <a:pt x="5242" y="8387"/>
                  </a:cubicBezTo>
                  <a:cubicBezTo>
                    <a:pt x="5255" y="8413"/>
                    <a:pt x="5262" y="8426"/>
                    <a:pt x="5249" y="8439"/>
                  </a:cubicBezTo>
                  <a:cubicBezTo>
                    <a:pt x="5268" y="8446"/>
                    <a:pt x="5275" y="8472"/>
                    <a:pt x="5275" y="8511"/>
                  </a:cubicBezTo>
                  <a:lnTo>
                    <a:pt x="5314" y="8556"/>
                  </a:lnTo>
                  <a:cubicBezTo>
                    <a:pt x="5320" y="8563"/>
                    <a:pt x="5327" y="8569"/>
                    <a:pt x="5327" y="8582"/>
                  </a:cubicBezTo>
                  <a:cubicBezTo>
                    <a:pt x="5327" y="8595"/>
                    <a:pt x="5327" y="8602"/>
                    <a:pt x="5314" y="8602"/>
                  </a:cubicBezTo>
                  <a:cubicBezTo>
                    <a:pt x="5307" y="8605"/>
                    <a:pt x="5299" y="8607"/>
                    <a:pt x="5290" y="8607"/>
                  </a:cubicBezTo>
                  <a:cubicBezTo>
                    <a:pt x="5280" y="8607"/>
                    <a:pt x="5268" y="8605"/>
                    <a:pt x="5255" y="8602"/>
                  </a:cubicBezTo>
                  <a:cubicBezTo>
                    <a:pt x="5229" y="8589"/>
                    <a:pt x="5210" y="8582"/>
                    <a:pt x="5197" y="8576"/>
                  </a:cubicBezTo>
                  <a:cubicBezTo>
                    <a:pt x="5164" y="8563"/>
                    <a:pt x="5119" y="8556"/>
                    <a:pt x="5067" y="8556"/>
                  </a:cubicBezTo>
                  <a:lnTo>
                    <a:pt x="4716" y="8537"/>
                  </a:lnTo>
                  <a:lnTo>
                    <a:pt x="4716" y="8537"/>
                  </a:lnTo>
                  <a:cubicBezTo>
                    <a:pt x="4813" y="8641"/>
                    <a:pt x="4872" y="8758"/>
                    <a:pt x="4885" y="8901"/>
                  </a:cubicBezTo>
                  <a:cubicBezTo>
                    <a:pt x="4885" y="8927"/>
                    <a:pt x="4878" y="8946"/>
                    <a:pt x="4872" y="8953"/>
                  </a:cubicBezTo>
                  <a:cubicBezTo>
                    <a:pt x="4863" y="8957"/>
                    <a:pt x="4853" y="8962"/>
                    <a:pt x="4840" y="8962"/>
                  </a:cubicBezTo>
                  <a:cubicBezTo>
                    <a:pt x="4834" y="8962"/>
                    <a:pt x="4827" y="8961"/>
                    <a:pt x="4820" y="8959"/>
                  </a:cubicBezTo>
                  <a:cubicBezTo>
                    <a:pt x="4696" y="8933"/>
                    <a:pt x="4586" y="8875"/>
                    <a:pt x="4501" y="8784"/>
                  </a:cubicBezTo>
                  <a:cubicBezTo>
                    <a:pt x="4501" y="8914"/>
                    <a:pt x="4482" y="9005"/>
                    <a:pt x="4449" y="9057"/>
                  </a:cubicBezTo>
                  <a:cubicBezTo>
                    <a:pt x="4430" y="9081"/>
                    <a:pt x="4410" y="9094"/>
                    <a:pt x="4394" y="9094"/>
                  </a:cubicBezTo>
                  <a:cubicBezTo>
                    <a:pt x="4388" y="9094"/>
                    <a:pt x="4383" y="9093"/>
                    <a:pt x="4377" y="9089"/>
                  </a:cubicBezTo>
                  <a:cubicBezTo>
                    <a:pt x="4364" y="9083"/>
                    <a:pt x="4358" y="9070"/>
                    <a:pt x="4345" y="9050"/>
                  </a:cubicBezTo>
                  <a:lnTo>
                    <a:pt x="4299" y="8953"/>
                  </a:lnTo>
                  <a:cubicBezTo>
                    <a:pt x="4280" y="8907"/>
                    <a:pt x="4267" y="8862"/>
                    <a:pt x="4254" y="8823"/>
                  </a:cubicBezTo>
                  <a:cubicBezTo>
                    <a:pt x="4247" y="8797"/>
                    <a:pt x="4247" y="8777"/>
                    <a:pt x="4247" y="8751"/>
                  </a:cubicBezTo>
                  <a:lnTo>
                    <a:pt x="4293" y="8322"/>
                  </a:lnTo>
                  <a:cubicBezTo>
                    <a:pt x="4293" y="8270"/>
                    <a:pt x="4299" y="8224"/>
                    <a:pt x="4312" y="8172"/>
                  </a:cubicBezTo>
                  <a:lnTo>
                    <a:pt x="4319" y="8114"/>
                  </a:lnTo>
                  <a:lnTo>
                    <a:pt x="4312" y="8075"/>
                  </a:lnTo>
                  <a:cubicBezTo>
                    <a:pt x="4312" y="8055"/>
                    <a:pt x="4319" y="8042"/>
                    <a:pt x="4332" y="8016"/>
                  </a:cubicBezTo>
                  <a:cubicBezTo>
                    <a:pt x="4371" y="7958"/>
                    <a:pt x="4429" y="7906"/>
                    <a:pt x="4514" y="7860"/>
                  </a:cubicBezTo>
                  <a:cubicBezTo>
                    <a:pt x="4560" y="7834"/>
                    <a:pt x="4638" y="7802"/>
                    <a:pt x="4735" y="7769"/>
                  </a:cubicBezTo>
                  <a:lnTo>
                    <a:pt x="5002" y="7685"/>
                  </a:lnTo>
                  <a:cubicBezTo>
                    <a:pt x="5021" y="7678"/>
                    <a:pt x="5041" y="7678"/>
                    <a:pt x="5047" y="7678"/>
                  </a:cubicBezTo>
                  <a:close/>
                  <a:moveTo>
                    <a:pt x="3843" y="7194"/>
                  </a:moveTo>
                  <a:cubicBezTo>
                    <a:pt x="3854" y="7194"/>
                    <a:pt x="3864" y="7197"/>
                    <a:pt x="3870" y="7203"/>
                  </a:cubicBezTo>
                  <a:cubicBezTo>
                    <a:pt x="3883" y="7210"/>
                    <a:pt x="3890" y="7229"/>
                    <a:pt x="3896" y="7255"/>
                  </a:cubicBezTo>
                  <a:cubicBezTo>
                    <a:pt x="3903" y="7340"/>
                    <a:pt x="3883" y="7418"/>
                    <a:pt x="3838" y="7496"/>
                  </a:cubicBezTo>
                  <a:cubicBezTo>
                    <a:pt x="3792" y="7561"/>
                    <a:pt x="3766" y="7600"/>
                    <a:pt x="3760" y="7620"/>
                  </a:cubicBezTo>
                  <a:cubicBezTo>
                    <a:pt x="3792" y="7620"/>
                    <a:pt x="3838" y="7620"/>
                    <a:pt x="3883" y="7607"/>
                  </a:cubicBezTo>
                  <a:cubicBezTo>
                    <a:pt x="3948" y="7587"/>
                    <a:pt x="3994" y="7581"/>
                    <a:pt x="4007" y="7574"/>
                  </a:cubicBezTo>
                  <a:cubicBezTo>
                    <a:pt x="4033" y="7568"/>
                    <a:pt x="4065" y="7568"/>
                    <a:pt x="4117" y="7568"/>
                  </a:cubicBezTo>
                  <a:lnTo>
                    <a:pt x="4364" y="7574"/>
                  </a:lnTo>
                  <a:cubicBezTo>
                    <a:pt x="4429" y="7574"/>
                    <a:pt x="4475" y="7574"/>
                    <a:pt x="4508" y="7581"/>
                  </a:cubicBezTo>
                  <a:cubicBezTo>
                    <a:pt x="4560" y="7594"/>
                    <a:pt x="4599" y="7620"/>
                    <a:pt x="4625" y="7652"/>
                  </a:cubicBezTo>
                  <a:cubicBezTo>
                    <a:pt x="4638" y="7672"/>
                    <a:pt x="4644" y="7685"/>
                    <a:pt x="4644" y="7698"/>
                  </a:cubicBezTo>
                  <a:cubicBezTo>
                    <a:pt x="4638" y="7704"/>
                    <a:pt x="4631" y="7711"/>
                    <a:pt x="4612" y="7730"/>
                  </a:cubicBezTo>
                  <a:cubicBezTo>
                    <a:pt x="4605" y="7737"/>
                    <a:pt x="4560" y="7756"/>
                    <a:pt x="4482" y="7795"/>
                  </a:cubicBezTo>
                  <a:cubicBezTo>
                    <a:pt x="4475" y="7802"/>
                    <a:pt x="4443" y="7815"/>
                    <a:pt x="4397" y="7847"/>
                  </a:cubicBezTo>
                  <a:cubicBezTo>
                    <a:pt x="4306" y="7906"/>
                    <a:pt x="4241" y="7951"/>
                    <a:pt x="4195" y="7990"/>
                  </a:cubicBezTo>
                  <a:cubicBezTo>
                    <a:pt x="4195" y="8010"/>
                    <a:pt x="4202" y="8029"/>
                    <a:pt x="4202" y="8049"/>
                  </a:cubicBezTo>
                  <a:cubicBezTo>
                    <a:pt x="4228" y="8381"/>
                    <a:pt x="4195" y="8641"/>
                    <a:pt x="4117" y="8823"/>
                  </a:cubicBezTo>
                  <a:cubicBezTo>
                    <a:pt x="4098" y="8875"/>
                    <a:pt x="4072" y="8920"/>
                    <a:pt x="4039" y="8972"/>
                  </a:cubicBezTo>
                  <a:cubicBezTo>
                    <a:pt x="4007" y="9037"/>
                    <a:pt x="3981" y="9076"/>
                    <a:pt x="3955" y="9096"/>
                  </a:cubicBezTo>
                  <a:cubicBezTo>
                    <a:pt x="3913" y="9143"/>
                    <a:pt x="3854" y="9165"/>
                    <a:pt x="3782" y="9165"/>
                  </a:cubicBezTo>
                  <a:cubicBezTo>
                    <a:pt x="3765" y="9165"/>
                    <a:pt x="3746" y="9163"/>
                    <a:pt x="3727" y="9161"/>
                  </a:cubicBezTo>
                  <a:cubicBezTo>
                    <a:pt x="3675" y="9161"/>
                    <a:pt x="3597" y="9141"/>
                    <a:pt x="3493" y="9102"/>
                  </a:cubicBezTo>
                  <a:lnTo>
                    <a:pt x="3057" y="8940"/>
                  </a:lnTo>
                  <a:cubicBezTo>
                    <a:pt x="2999" y="8920"/>
                    <a:pt x="2953" y="8901"/>
                    <a:pt x="2914" y="8875"/>
                  </a:cubicBezTo>
                  <a:lnTo>
                    <a:pt x="2700" y="8706"/>
                  </a:lnTo>
                  <a:cubicBezTo>
                    <a:pt x="2654" y="8667"/>
                    <a:pt x="2621" y="8628"/>
                    <a:pt x="2595" y="8576"/>
                  </a:cubicBezTo>
                  <a:cubicBezTo>
                    <a:pt x="2569" y="8530"/>
                    <a:pt x="2563" y="8491"/>
                    <a:pt x="2582" y="8459"/>
                  </a:cubicBezTo>
                  <a:cubicBezTo>
                    <a:pt x="2595" y="8446"/>
                    <a:pt x="2615" y="8426"/>
                    <a:pt x="2648" y="8400"/>
                  </a:cubicBezTo>
                  <a:cubicBezTo>
                    <a:pt x="2654" y="8394"/>
                    <a:pt x="2661" y="8368"/>
                    <a:pt x="2674" y="8341"/>
                  </a:cubicBezTo>
                  <a:cubicBezTo>
                    <a:pt x="2680" y="8309"/>
                    <a:pt x="2693" y="8289"/>
                    <a:pt x="2706" y="8283"/>
                  </a:cubicBezTo>
                  <a:cubicBezTo>
                    <a:pt x="2716" y="8276"/>
                    <a:pt x="2726" y="8273"/>
                    <a:pt x="2736" y="8273"/>
                  </a:cubicBezTo>
                  <a:cubicBezTo>
                    <a:pt x="2747" y="8273"/>
                    <a:pt x="2758" y="8276"/>
                    <a:pt x="2771" y="8283"/>
                  </a:cubicBezTo>
                  <a:cubicBezTo>
                    <a:pt x="2791" y="8296"/>
                    <a:pt x="2804" y="8309"/>
                    <a:pt x="2823" y="8328"/>
                  </a:cubicBezTo>
                  <a:cubicBezTo>
                    <a:pt x="2823" y="8328"/>
                    <a:pt x="2830" y="8348"/>
                    <a:pt x="2849" y="8387"/>
                  </a:cubicBezTo>
                  <a:cubicBezTo>
                    <a:pt x="2862" y="8407"/>
                    <a:pt x="2875" y="8426"/>
                    <a:pt x="2888" y="8439"/>
                  </a:cubicBezTo>
                  <a:cubicBezTo>
                    <a:pt x="2927" y="8374"/>
                    <a:pt x="2960" y="8335"/>
                    <a:pt x="2992" y="8335"/>
                  </a:cubicBezTo>
                  <a:cubicBezTo>
                    <a:pt x="3031" y="8335"/>
                    <a:pt x="3057" y="8348"/>
                    <a:pt x="3083" y="8387"/>
                  </a:cubicBezTo>
                  <a:cubicBezTo>
                    <a:pt x="3096" y="8407"/>
                    <a:pt x="3109" y="8439"/>
                    <a:pt x="3129" y="8485"/>
                  </a:cubicBezTo>
                  <a:cubicBezTo>
                    <a:pt x="3148" y="8537"/>
                    <a:pt x="3181" y="8582"/>
                    <a:pt x="3220" y="8621"/>
                  </a:cubicBezTo>
                  <a:cubicBezTo>
                    <a:pt x="3226" y="8615"/>
                    <a:pt x="3246" y="8576"/>
                    <a:pt x="3265" y="8517"/>
                  </a:cubicBezTo>
                  <a:cubicBezTo>
                    <a:pt x="3285" y="8472"/>
                    <a:pt x="3317" y="8446"/>
                    <a:pt x="3350" y="8446"/>
                  </a:cubicBezTo>
                  <a:cubicBezTo>
                    <a:pt x="3369" y="8446"/>
                    <a:pt x="3395" y="8452"/>
                    <a:pt x="3421" y="8472"/>
                  </a:cubicBezTo>
                  <a:cubicBezTo>
                    <a:pt x="3454" y="8498"/>
                    <a:pt x="3493" y="8543"/>
                    <a:pt x="3545" y="8608"/>
                  </a:cubicBezTo>
                  <a:lnTo>
                    <a:pt x="3669" y="8764"/>
                  </a:lnTo>
                  <a:cubicBezTo>
                    <a:pt x="3701" y="8699"/>
                    <a:pt x="3714" y="8602"/>
                    <a:pt x="3701" y="8465"/>
                  </a:cubicBezTo>
                  <a:cubicBezTo>
                    <a:pt x="3688" y="8348"/>
                    <a:pt x="3669" y="8263"/>
                    <a:pt x="3649" y="8218"/>
                  </a:cubicBezTo>
                  <a:cubicBezTo>
                    <a:pt x="3617" y="8140"/>
                    <a:pt x="3558" y="8068"/>
                    <a:pt x="3480" y="8003"/>
                  </a:cubicBezTo>
                  <a:cubicBezTo>
                    <a:pt x="3467" y="7990"/>
                    <a:pt x="3447" y="7977"/>
                    <a:pt x="3428" y="7977"/>
                  </a:cubicBezTo>
                  <a:cubicBezTo>
                    <a:pt x="3395" y="7977"/>
                    <a:pt x="3369" y="8003"/>
                    <a:pt x="3350" y="8055"/>
                  </a:cubicBezTo>
                  <a:cubicBezTo>
                    <a:pt x="3339" y="8059"/>
                    <a:pt x="3327" y="8060"/>
                    <a:pt x="3316" y="8060"/>
                  </a:cubicBezTo>
                  <a:cubicBezTo>
                    <a:pt x="3281" y="8060"/>
                    <a:pt x="3244" y="8046"/>
                    <a:pt x="3200" y="8016"/>
                  </a:cubicBezTo>
                  <a:cubicBezTo>
                    <a:pt x="3129" y="7964"/>
                    <a:pt x="3070" y="7906"/>
                    <a:pt x="3025" y="7841"/>
                  </a:cubicBezTo>
                  <a:cubicBezTo>
                    <a:pt x="3005" y="7847"/>
                    <a:pt x="2979" y="7867"/>
                    <a:pt x="2960" y="7906"/>
                  </a:cubicBezTo>
                  <a:cubicBezTo>
                    <a:pt x="2934" y="7945"/>
                    <a:pt x="2908" y="7964"/>
                    <a:pt x="2888" y="7964"/>
                  </a:cubicBezTo>
                  <a:cubicBezTo>
                    <a:pt x="2885" y="7965"/>
                    <a:pt x="2881" y="7966"/>
                    <a:pt x="2878" y="7966"/>
                  </a:cubicBezTo>
                  <a:cubicBezTo>
                    <a:pt x="2862" y="7966"/>
                    <a:pt x="2845" y="7953"/>
                    <a:pt x="2823" y="7932"/>
                  </a:cubicBezTo>
                  <a:cubicBezTo>
                    <a:pt x="2778" y="7886"/>
                    <a:pt x="2752" y="7834"/>
                    <a:pt x="2739" y="7776"/>
                  </a:cubicBezTo>
                  <a:lnTo>
                    <a:pt x="2498" y="7919"/>
                  </a:lnTo>
                  <a:cubicBezTo>
                    <a:pt x="2482" y="7927"/>
                    <a:pt x="2468" y="7932"/>
                    <a:pt x="2457" y="7932"/>
                  </a:cubicBezTo>
                  <a:cubicBezTo>
                    <a:pt x="2450" y="7932"/>
                    <a:pt x="2444" y="7930"/>
                    <a:pt x="2439" y="7925"/>
                  </a:cubicBezTo>
                  <a:cubicBezTo>
                    <a:pt x="2426" y="7912"/>
                    <a:pt x="2426" y="7899"/>
                    <a:pt x="2433" y="7873"/>
                  </a:cubicBezTo>
                  <a:cubicBezTo>
                    <a:pt x="2452" y="7737"/>
                    <a:pt x="2504" y="7620"/>
                    <a:pt x="2582" y="7509"/>
                  </a:cubicBezTo>
                  <a:cubicBezTo>
                    <a:pt x="2615" y="7470"/>
                    <a:pt x="2641" y="7444"/>
                    <a:pt x="2661" y="7431"/>
                  </a:cubicBezTo>
                  <a:cubicBezTo>
                    <a:pt x="2685" y="7423"/>
                    <a:pt x="2709" y="7417"/>
                    <a:pt x="2736" y="7417"/>
                  </a:cubicBezTo>
                  <a:cubicBezTo>
                    <a:pt x="2753" y="7417"/>
                    <a:pt x="2771" y="7420"/>
                    <a:pt x="2791" y="7425"/>
                  </a:cubicBezTo>
                  <a:cubicBezTo>
                    <a:pt x="2843" y="7431"/>
                    <a:pt x="2914" y="7451"/>
                    <a:pt x="3005" y="7477"/>
                  </a:cubicBezTo>
                  <a:cubicBezTo>
                    <a:pt x="3103" y="7509"/>
                    <a:pt x="3174" y="7535"/>
                    <a:pt x="3220" y="7542"/>
                  </a:cubicBezTo>
                  <a:cubicBezTo>
                    <a:pt x="3304" y="7561"/>
                    <a:pt x="3356" y="7574"/>
                    <a:pt x="3363" y="7574"/>
                  </a:cubicBezTo>
                  <a:cubicBezTo>
                    <a:pt x="3395" y="7587"/>
                    <a:pt x="3421" y="7600"/>
                    <a:pt x="3447" y="7620"/>
                  </a:cubicBezTo>
                  <a:cubicBezTo>
                    <a:pt x="3447" y="7607"/>
                    <a:pt x="3447" y="7600"/>
                    <a:pt x="3454" y="7587"/>
                  </a:cubicBezTo>
                  <a:cubicBezTo>
                    <a:pt x="3460" y="7581"/>
                    <a:pt x="3473" y="7568"/>
                    <a:pt x="3486" y="7548"/>
                  </a:cubicBezTo>
                  <a:cubicBezTo>
                    <a:pt x="3486" y="7548"/>
                    <a:pt x="3493" y="7535"/>
                    <a:pt x="3499" y="7509"/>
                  </a:cubicBezTo>
                  <a:cubicBezTo>
                    <a:pt x="3499" y="7496"/>
                    <a:pt x="3512" y="7477"/>
                    <a:pt x="3538" y="7451"/>
                  </a:cubicBezTo>
                  <a:cubicBezTo>
                    <a:pt x="3578" y="7411"/>
                    <a:pt x="3636" y="7346"/>
                    <a:pt x="3727" y="7268"/>
                  </a:cubicBezTo>
                  <a:cubicBezTo>
                    <a:pt x="3753" y="7242"/>
                    <a:pt x="3779" y="7216"/>
                    <a:pt x="3805" y="7203"/>
                  </a:cubicBezTo>
                  <a:cubicBezTo>
                    <a:pt x="3818" y="7197"/>
                    <a:pt x="3831" y="7194"/>
                    <a:pt x="3843" y="7194"/>
                  </a:cubicBezTo>
                  <a:close/>
                  <a:moveTo>
                    <a:pt x="3584" y="6703"/>
                  </a:moveTo>
                  <a:cubicBezTo>
                    <a:pt x="3565" y="6716"/>
                    <a:pt x="3532" y="6722"/>
                    <a:pt x="3486" y="6735"/>
                  </a:cubicBezTo>
                  <a:cubicBezTo>
                    <a:pt x="3272" y="6774"/>
                    <a:pt x="3116" y="6807"/>
                    <a:pt x="3025" y="6833"/>
                  </a:cubicBezTo>
                  <a:cubicBezTo>
                    <a:pt x="2862" y="6878"/>
                    <a:pt x="2719" y="6950"/>
                    <a:pt x="2615" y="7034"/>
                  </a:cubicBezTo>
                  <a:cubicBezTo>
                    <a:pt x="2504" y="7125"/>
                    <a:pt x="2387" y="7275"/>
                    <a:pt x="2270" y="7483"/>
                  </a:cubicBezTo>
                  <a:cubicBezTo>
                    <a:pt x="2075" y="7834"/>
                    <a:pt x="1997" y="8127"/>
                    <a:pt x="2043" y="8374"/>
                  </a:cubicBezTo>
                  <a:cubicBezTo>
                    <a:pt x="2043" y="8394"/>
                    <a:pt x="2043" y="8407"/>
                    <a:pt x="2049" y="8426"/>
                  </a:cubicBezTo>
                  <a:cubicBezTo>
                    <a:pt x="2069" y="8452"/>
                    <a:pt x="2095" y="8485"/>
                    <a:pt x="2121" y="8524"/>
                  </a:cubicBezTo>
                  <a:cubicBezTo>
                    <a:pt x="2290" y="8738"/>
                    <a:pt x="2459" y="8901"/>
                    <a:pt x="2608" y="9018"/>
                  </a:cubicBezTo>
                  <a:cubicBezTo>
                    <a:pt x="2771" y="9135"/>
                    <a:pt x="2953" y="9219"/>
                    <a:pt x="3148" y="9272"/>
                  </a:cubicBezTo>
                  <a:cubicBezTo>
                    <a:pt x="3297" y="9311"/>
                    <a:pt x="3458" y="9331"/>
                    <a:pt x="3629" y="9331"/>
                  </a:cubicBezTo>
                  <a:cubicBezTo>
                    <a:pt x="3742" y="9331"/>
                    <a:pt x="3859" y="9322"/>
                    <a:pt x="3981" y="9304"/>
                  </a:cubicBezTo>
                  <a:cubicBezTo>
                    <a:pt x="4215" y="9272"/>
                    <a:pt x="4488" y="9200"/>
                    <a:pt x="4807" y="9089"/>
                  </a:cubicBezTo>
                  <a:cubicBezTo>
                    <a:pt x="5028" y="9018"/>
                    <a:pt x="5190" y="8946"/>
                    <a:pt x="5307" y="8868"/>
                  </a:cubicBezTo>
                  <a:cubicBezTo>
                    <a:pt x="5405" y="8803"/>
                    <a:pt x="5496" y="8732"/>
                    <a:pt x="5568" y="8647"/>
                  </a:cubicBezTo>
                  <a:lnTo>
                    <a:pt x="5574" y="8647"/>
                  </a:lnTo>
                  <a:cubicBezTo>
                    <a:pt x="5581" y="8615"/>
                    <a:pt x="5594" y="8569"/>
                    <a:pt x="5600" y="8530"/>
                  </a:cubicBezTo>
                  <a:cubicBezTo>
                    <a:pt x="5665" y="8224"/>
                    <a:pt x="5698" y="7971"/>
                    <a:pt x="5678" y="7776"/>
                  </a:cubicBezTo>
                  <a:cubicBezTo>
                    <a:pt x="5659" y="7490"/>
                    <a:pt x="5561" y="7255"/>
                    <a:pt x="5392" y="7086"/>
                  </a:cubicBezTo>
                  <a:cubicBezTo>
                    <a:pt x="5347" y="7041"/>
                    <a:pt x="5320" y="7008"/>
                    <a:pt x="5301" y="6982"/>
                  </a:cubicBezTo>
                  <a:cubicBezTo>
                    <a:pt x="5223" y="7021"/>
                    <a:pt x="5145" y="7047"/>
                    <a:pt x="5080" y="7060"/>
                  </a:cubicBezTo>
                  <a:lnTo>
                    <a:pt x="5073" y="7060"/>
                  </a:lnTo>
                  <a:cubicBezTo>
                    <a:pt x="5067" y="7086"/>
                    <a:pt x="5047" y="7106"/>
                    <a:pt x="5008" y="7119"/>
                  </a:cubicBezTo>
                  <a:cubicBezTo>
                    <a:pt x="4930" y="7151"/>
                    <a:pt x="4839" y="7164"/>
                    <a:pt x="4722" y="7171"/>
                  </a:cubicBezTo>
                  <a:cubicBezTo>
                    <a:pt x="4683" y="7173"/>
                    <a:pt x="4643" y="7174"/>
                    <a:pt x="4604" y="7174"/>
                  </a:cubicBezTo>
                  <a:cubicBezTo>
                    <a:pt x="4405" y="7174"/>
                    <a:pt x="4209" y="7146"/>
                    <a:pt x="4013" y="7086"/>
                  </a:cubicBezTo>
                  <a:cubicBezTo>
                    <a:pt x="3831" y="7034"/>
                    <a:pt x="3708" y="6956"/>
                    <a:pt x="3643" y="6846"/>
                  </a:cubicBezTo>
                  <a:cubicBezTo>
                    <a:pt x="3617" y="6800"/>
                    <a:pt x="3597" y="6755"/>
                    <a:pt x="3584" y="6703"/>
                  </a:cubicBezTo>
                  <a:close/>
                  <a:moveTo>
                    <a:pt x="9359" y="10829"/>
                  </a:moveTo>
                  <a:cubicBezTo>
                    <a:pt x="9355" y="10829"/>
                    <a:pt x="9351" y="10830"/>
                    <a:pt x="9346" y="10832"/>
                  </a:cubicBezTo>
                  <a:lnTo>
                    <a:pt x="9275" y="10878"/>
                  </a:lnTo>
                  <a:cubicBezTo>
                    <a:pt x="9262" y="10884"/>
                    <a:pt x="9255" y="10891"/>
                    <a:pt x="9255" y="10904"/>
                  </a:cubicBezTo>
                  <a:cubicBezTo>
                    <a:pt x="9255" y="10917"/>
                    <a:pt x="9262" y="10930"/>
                    <a:pt x="9281" y="10943"/>
                  </a:cubicBezTo>
                  <a:cubicBezTo>
                    <a:pt x="9294" y="10949"/>
                    <a:pt x="9307" y="10949"/>
                    <a:pt x="9320" y="10949"/>
                  </a:cubicBezTo>
                  <a:lnTo>
                    <a:pt x="9346" y="10956"/>
                  </a:lnTo>
                  <a:cubicBezTo>
                    <a:pt x="9366" y="10956"/>
                    <a:pt x="9385" y="10949"/>
                    <a:pt x="9398" y="10943"/>
                  </a:cubicBezTo>
                  <a:cubicBezTo>
                    <a:pt x="9424" y="10917"/>
                    <a:pt x="9431" y="10891"/>
                    <a:pt x="9418" y="10865"/>
                  </a:cubicBezTo>
                  <a:cubicBezTo>
                    <a:pt x="9411" y="10852"/>
                    <a:pt x="9405" y="10839"/>
                    <a:pt x="9385" y="10832"/>
                  </a:cubicBezTo>
                  <a:cubicBezTo>
                    <a:pt x="9377" y="10832"/>
                    <a:pt x="9368" y="10829"/>
                    <a:pt x="9359" y="10829"/>
                  </a:cubicBezTo>
                  <a:close/>
                  <a:moveTo>
                    <a:pt x="9238" y="11584"/>
                  </a:moveTo>
                  <a:cubicBezTo>
                    <a:pt x="9234" y="11584"/>
                    <a:pt x="9228" y="11585"/>
                    <a:pt x="9223" y="11587"/>
                  </a:cubicBezTo>
                  <a:lnTo>
                    <a:pt x="9184" y="11600"/>
                  </a:lnTo>
                  <a:cubicBezTo>
                    <a:pt x="9112" y="11626"/>
                    <a:pt x="9060" y="11645"/>
                    <a:pt x="9021" y="11658"/>
                  </a:cubicBezTo>
                  <a:lnTo>
                    <a:pt x="8956" y="11684"/>
                  </a:lnTo>
                  <a:cubicBezTo>
                    <a:pt x="8930" y="11691"/>
                    <a:pt x="8910" y="11691"/>
                    <a:pt x="8904" y="11697"/>
                  </a:cubicBezTo>
                  <a:lnTo>
                    <a:pt x="8852" y="11717"/>
                  </a:lnTo>
                  <a:cubicBezTo>
                    <a:pt x="8761" y="11730"/>
                    <a:pt x="8689" y="11749"/>
                    <a:pt x="8650" y="11769"/>
                  </a:cubicBezTo>
                  <a:cubicBezTo>
                    <a:pt x="8637" y="11782"/>
                    <a:pt x="8631" y="11788"/>
                    <a:pt x="8631" y="11795"/>
                  </a:cubicBezTo>
                  <a:cubicBezTo>
                    <a:pt x="8624" y="11808"/>
                    <a:pt x="8631" y="11821"/>
                    <a:pt x="8644" y="11827"/>
                  </a:cubicBezTo>
                  <a:cubicBezTo>
                    <a:pt x="8658" y="11842"/>
                    <a:pt x="8673" y="11849"/>
                    <a:pt x="8693" y="11849"/>
                  </a:cubicBezTo>
                  <a:cubicBezTo>
                    <a:pt x="8700" y="11849"/>
                    <a:pt x="8707" y="11849"/>
                    <a:pt x="8715" y="11847"/>
                  </a:cubicBezTo>
                  <a:lnTo>
                    <a:pt x="8793" y="11840"/>
                  </a:lnTo>
                  <a:cubicBezTo>
                    <a:pt x="8819" y="11840"/>
                    <a:pt x="8839" y="11834"/>
                    <a:pt x="8852" y="11827"/>
                  </a:cubicBezTo>
                  <a:lnTo>
                    <a:pt x="8950" y="11808"/>
                  </a:lnTo>
                  <a:cubicBezTo>
                    <a:pt x="9008" y="11795"/>
                    <a:pt x="9099" y="11769"/>
                    <a:pt x="9216" y="11730"/>
                  </a:cubicBezTo>
                  <a:cubicBezTo>
                    <a:pt x="9236" y="11730"/>
                    <a:pt x="9255" y="11723"/>
                    <a:pt x="9275" y="11710"/>
                  </a:cubicBezTo>
                  <a:cubicBezTo>
                    <a:pt x="9307" y="11684"/>
                    <a:pt x="9314" y="11658"/>
                    <a:pt x="9301" y="11626"/>
                  </a:cubicBezTo>
                  <a:cubicBezTo>
                    <a:pt x="9294" y="11613"/>
                    <a:pt x="9288" y="11600"/>
                    <a:pt x="9268" y="11593"/>
                  </a:cubicBezTo>
                  <a:cubicBezTo>
                    <a:pt x="9259" y="11589"/>
                    <a:pt x="9250" y="11584"/>
                    <a:pt x="9238" y="11584"/>
                  </a:cubicBezTo>
                  <a:close/>
                  <a:moveTo>
                    <a:pt x="8813" y="12556"/>
                  </a:moveTo>
                  <a:cubicBezTo>
                    <a:pt x="8800" y="12556"/>
                    <a:pt x="8780" y="12556"/>
                    <a:pt x="8754" y="12569"/>
                  </a:cubicBezTo>
                  <a:lnTo>
                    <a:pt x="8455" y="12647"/>
                  </a:lnTo>
                  <a:cubicBezTo>
                    <a:pt x="8383" y="12671"/>
                    <a:pt x="8311" y="12684"/>
                    <a:pt x="8236" y="12684"/>
                  </a:cubicBezTo>
                  <a:cubicBezTo>
                    <a:pt x="8209" y="12684"/>
                    <a:pt x="8183" y="12683"/>
                    <a:pt x="8156" y="12679"/>
                  </a:cubicBezTo>
                  <a:cubicBezTo>
                    <a:pt x="8137" y="12673"/>
                    <a:pt x="8124" y="12673"/>
                    <a:pt x="8111" y="12673"/>
                  </a:cubicBezTo>
                  <a:cubicBezTo>
                    <a:pt x="8091" y="12679"/>
                    <a:pt x="8078" y="12686"/>
                    <a:pt x="8072" y="12699"/>
                  </a:cubicBezTo>
                  <a:cubicBezTo>
                    <a:pt x="8065" y="12718"/>
                    <a:pt x="8072" y="12738"/>
                    <a:pt x="8091" y="12751"/>
                  </a:cubicBezTo>
                  <a:cubicBezTo>
                    <a:pt x="8098" y="12764"/>
                    <a:pt x="8117" y="12770"/>
                    <a:pt x="8143" y="12777"/>
                  </a:cubicBezTo>
                  <a:cubicBezTo>
                    <a:pt x="8174" y="12785"/>
                    <a:pt x="8208" y="12788"/>
                    <a:pt x="8249" y="12788"/>
                  </a:cubicBezTo>
                  <a:cubicBezTo>
                    <a:pt x="8278" y="12788"/>
                    <a:pt x="8310" y="12786"/>
                    <a:pt x="8345" y="12783"/>
                  </a:cubicBezTo>
                  <a:cubicBezTo>
                    <a:pt x="8410" y="12777"/>
                    <a:pt x="8468" y="12764"/>
                    <a:pt x="8514" y="12751"/>
                  </a:cubicBezTo>
                  <a:lnTo>
                    <a:pt x="8572" y="12725"/>
                  </a:lnTo>
                  <a:cubicBezTo>
                    <a:pt x="8592" y="12725"/>
                    <a:pt x="8624" y="12718"/>
                    <a:pt x="8670" y="12712"/>
                  </a:cubicBezTo>
                  <a:lnTo>
                    <a:pt x="8728" y="12692"/>
                  </a:lnTo>
                  <a:cubicBezTo>
                    <a:pt x="8748" y="12686"/>
                    <a:pt x="8780" y="12686"/>
                    <a:pt x="8813" y="12686"/>
                  </a:cubicBezTo>
                  <a:cubicBezTo>
                    <a:pt x="8839" y="12679"/>
                    <a:pt x="8858" y="12666"/>
                    <a:pt x="8865" y="12647"/>
                  </a:cubicBezTo>
                  <a:cubicBezTo>
                    <a:pt x="8878" y="12621"/>
                    <a:pt x="8878" y="12601"/>
                    <a:pt x="8871" y="12582"/>
                  </a:cubicBezTo>
                  <a:cubicBezTo>
                    <a:pt x="8858" y="12562"/>
                    <a:pt x="8839" y="12556"/>
                    <a:pt x="8813" y="12556"/>
                  </a:cubicBezTo>
                  <a:close/>
                  <a:moveTo>
                    <a:pt x="2043" y="10715"/>
                  </a:moveTo>
                  <a:cubicBezTo>
                    <a:pt x="2023" y="10715"/>
                    <a:pt x="2004" y="10722"/>
                    <a:pt x="1984" y="10722"/>
                  </a:cubicBezTo>
                  <a:cubicBezTo>
                    <a:pt x="1991" y="10741"/>
                    <a:pt x="2004" y="10767"/>
                    <a:pt x="2010" y="10787"/>
                  </a:cubicBezTo>
                  <a:lnTo>
                    <a:pt x="2134" y="11060"/>
                  </a:lnTo>
                  <a:cubicBezTo>
                    <a:pt x="2186" y="11190"/>
                    <a:pt x="2218" y="11288"/>
                    <a:pt x="2238" y="11353"/>
                  </a:cubicBezTo>
                  <a:cubicBezTo>
                    <a:pt x="2251" y="11418"/>
                    <a:pt x="2270" y="11515"/>
                    <a:pt x="2283" y="11652"/>
                  </a:cubicBezTo>
                  <a:lnTo>
                    <a:pt x="2309" y="11756"/>
                  </a:lnTo>
                  <a:cubicBezTo>
                    <a:pt x="2309" y="11782"/>
                    <a:pt x="2316" y="11821"/>
                    <a:pt x="2316" y="11873"/>
                  </a:cubicBezTo>
                  <a:cubicBezTo>
                    <a:pt x="2316" y="11918"/>
                    <a:pt x="2322" y="11990"/>
                    <a:pt x="2342" y="12081"/>
                  </a:cubicBezTo>
                  <a:cubicBezTo>
                    <a:pt x="2348" y="12133"/>
                    <a:pt x="2335" y="12211"/>
                    <a:pt x="2322" y="12309"/>
                  </a:cubicBezTo>
                  <a:cubicBezTo>
                    <a:pt x="2303" y="12413"/>
                    <a:pt x="2290" y="12491"/>
                    <a:pt x="2290" y="12536"/>
                  </a:cubicBezTo>
                  <a:cubicBezTo>
                    <a:pt x="2290" y="12582"/>
                    <a:pt x="2290" y="12614"/>
                    <a:pt x="2283" y="12627"/>
                  </a:cubicBezTo>
                  <a:cubicBezTo>
                    <a:pt x="2277" y="12640"/>
                    <a:pt x="2270" y="12660"/>
                    <a:pt x="2264" y="12686"/>
                  </a:cubicBezTo>
                  <a:cubicBezTo>
                    <a:pt x="2257" y="12699"/>
                    <a:pt x="2264" y="12731"/>
                    <a:pt x="2264" y="12777"/>
                  </a:cubicBezTo>
                  <a:cubicBezTo>
                    <a:pt x="2264" y="12783"/>
                    <a:pt x="2264" y="12790"/>
                    <a:pt x="2270" y="12790"/>
                  </a:cubicBezTo>
                  <a:cubicBezTo>
                    <a:pt x="2303" y="12803"/>
                    <a:pt x="2335" y="12809"/>
                    <a:pt x="2368" y="12822"/>
                  </a:cubicBezTo>
                  <a:cubicBezTo>
                    <a:pt x="2368" y="12809"/>
                    <a:pt x="2368" y="12790"/>
                    <a:pt x="2374" y="12764"/>
                  </a:cubicBezTo>
                  <a:cubicBezTo>
                    <a:pt x="2387" y="12666"/>
                    <a:pt x="2400" y="12575"/>
                    <a:pt x="2407" y="12497"/>
                  </a:cubicBezTo>
                  <a:cubicBezTo>
                    <a:pt x="2420" y="12387"/>
                    <a:pt x="2426" y="12289"/>
                    <a:pt x="2426" y="12192"/>
                  </a:cubicBezTo>
                  <a:cubicBezTo>
                    <a:pt x="2426" y="12094"/>
                    <a:pt x="2420" y="12003"/>
                    <a:pt x="2413" y="11925"/>
                  </a:cubicBezTo>
                  <a:lnTo>
                    <a:pt x="2381" y="11697"/>
                  </a:lnTo>
                  <a:cubicBezTo>
                    <a:pt x="2355" y="11522"/>
                    <a:pt x="2335" y="11411"/>
                    <a:pt x="2329" y="11372"/>
                  </a:cubicBezTo>
                  <a:cubicBezTo>
                    <a:pt x="2303" y="11262"/>
                    <a:pt x="2277" y="11164"/>
                    <a:pt x="2238" y="11086"/>
                  </a:cubicBezTo>
                  <a:lnTo>
                    <a:pt x="2043" y="10715"/>
                  </a:lnTo>
                  <a:close/>
                  <a:moveTo>
                    <a:pt x="8085" y="13125"/>
                  </a:moveTo>
                  <a:cubicBezTo>
                    <a:pt x="8077" y="13125"/>
                    <a:pt x="8068" y="13126"/>
                    <a:pt x="8059" y="13128"/>
                  </a:cubicBezTo>
                  <a:cubicBezTo>
                    <a:pt x="7987" y="13135"/>
                    <a:pt x="7870" y="13161"/>
                    <a:pt x="7720" y="13187"/>
                  </a:cubicBezTo>
                  <a:cubicBezTo>
                    <a:pt x="7714" y="13187"/>
                    <a:pt x="7701" y="13193"/>
                    <a:pt x="7688" y="13200"/>
                  </a:cubicBezTo>
                  <a:cubicBezTo>
                    <a:pt x="7675" y="13213"/>
                    <a:pt x="7668" y="13226"/>
                    <a:pt x="7668" y="13232"/>
                  </a:cubicBezTo>
                  <a:cubicBezTo>
                    <a:pt x="7675" y="13245"/>
                    <a:pt x="7688" y="13258"/>
                    <a:pt x="7707" y="13265"/>
                  </a:cubicBezTo>
                  <a:cubicBezTo>
                    <a:pt x="7730" y="13272"/>
                    <a:pt x="7760" y="13275"/>
                    <a:pt x="7795" y="13275"/>
                  </a:cubicBezTo>
                  <a:cubicBezTo>
                    <a:pt x="7819" y="13275"/>
                    <a:pt x="7847" y="13274"/>
                    <a:pt x="7876" y="13271"/>
                  </a:cubicBezTo>
                  <a:cubicBezTo>
                    <a:pt x="7967" y="13258"/>
                    <a:pt x="8033" y="13252"/>
                    <a:pt x="8052" y="13252"/>
                  </a:cubicBezTo>
                  <a:cubicBezTo>
                    <a:pt x="8098" y="13252"/>
                    <a:pt x="8124" y="13252"/>
                    <a:pt x="8143" y="13239"/>
                  </a:cubicBezTo>
                  <a:cubicBezTo>
                    <a:pt x="8156" y="13232"/>
                    <a:pt x="8169" y="13213"/>
                    <a:pt x="8169" y="13187"/>
                  </a:cubicBezTo>
                  <a:cubicBezTo>
                    <a:pt x="8169" y="13161"/>
                    <a:pt x="8156" y="13148"/>
                    <a:pt x="8137" y="13135"/>
                  </a:cubicBezTo>
                  <a:cubicBezTo>
                    <a:pt x="8123" y="13130"/>
                    <a:pt x="8106" y="13125"/>
                    <a:pt x="8085" y="13125"/>
                  </a:cubicBezTo>
                  <a:close/>
                  <a:moveTo>
                    <a:pt x="3096" y="10566"/>
                  </a:moveTo>
                  <a:cubicBezTo>
                    <a:pt x="3018" y="10579"/>
                    <a:pt x="2934" y="10592"/>
                    <a:pt x="2856" y="10605"/>
                  </a:cubicBezTo>
                  <a:cubicBezTo>
                    <a:pt x="2940" y="10663"/>
                    <a:pt x="3051" y="10735"/>
                    <a:pt x="3187" y="10832"/>
                  </a:cubicBezTo>
                  <a:cubicBezTo>
                    <a:pt x="3350" y="10949"/>
                    <a:pt x="3473" y="11060"/>
                    <a:pt x="3571" y="11164"/>
                  </a:cubicBezTo>
                  <a:cubicBezTo>
                    <a:pt x="3610" y="11210"/>
                    <a:pt x="3675" y="11301"/>
                    <a:pt x="3766" y="11431"/>
                  </a:cubicBezTo>
                  <a:lnTo>
                    <a:pt x="4065" y="11866"/>
                  </a:lnTo>
                  <a:cubicBezTo>
                    <a:pt x="4202" y="12075"/>
                    <a:pt x="4299" y="12224"/>
                    <a:pt x="4358" y="12315"/>
                  </a:cubicBezTo>
                  <a:cubicBezTo>
                    <a:pt x="4462" y="12484"/>
                    <a:pt x="4540" y="12640"/>
                    <a:pt x="4605" y="12783"/>
                  </a:cubicBezTo>
                  <a:cubicBezTo>
                    <a:pt x="4709" y="13018"/>
                    <a:pt x="4781" y="13265"/>
                    <a:pt x="4826" y="13531"/>
                  </a:cubicBezTo>
                  <a:cubicBezTo>
                    <a:pt x="4826" y="13544"/>
                    <a:pt x="4833" y="13551"/>
                    <a:pt x="4833" y="13564"/>
                  </a:cubicBezTo>
                  <a:cubicBezTo>
                    <a:pt x="4891" y="13564"/>
                    <a:pt x="4956" y="13570"/>
                    <a:pt x="5008" y="13570"/>
                  </a:cubicBezTo>
                  <a:cubicBezTo>
                    <a:pt x="5002" y="13564"/>
                    <a:pt x="4995" y="13551"/>
                    <a:pt x="4989" y="13544"/>
                  </a:cubicBezTo>
                  <a:cubicBezTo>
                    <a:pt x="4976" y="13512"/>
                    <a:pt x="4956" y="13466"/>
                    <a:pt x="4937" y="13388"/>
                  </a:cubicBezTo>
                  <a:cubicBezTo>
                    <a:pt x="4878" y="13180"/>
                    <a:pt x="4794" y="12959"/>
                    <a:pt x="4683" y="12718"/>
                  </a:cubicBezTo>
                  <a:cubicBezTo>
                    <a:pt x="4605" y="12556"/>
                    <a:pt x="4495" y="12341"/>
                    <a:pt x="4345" y="12075"/>
                  </a:cubicBezTo>
                  <a:cubicBezTo>
                    <a:pt x="4176" y="11762"/>
                    <a:pt x="4026" y="11528"/>
                    <a:pt x="3909" y="11385"/>
                  </a:cubicBezTo>
                  <a:cubicBezTo>
                    <a:pt x="3838" y="11294"/>
                    <a:pt x="3714" y="11171"/>
                    <a:pt x="3552" y="11008"/>
                  </a:cubicBezTo>
                  <a:lnTo>
                    <a:pt x="3096" y="10566"/>
                  </a:lnTo>
                  <a:close/>
                  <a:moveTo>
                    <a:pt x="2251" y="16679"/>
                  </a:moveTo>
                  <a:cubicBezTo>
                    <a:pt x="2238" y="16686"/>
                    <a:pt x="2231" y="16692"/>
                    <a:pt x="2225" y="16699"/>
                  </a:cubicBezTo>
                  <a:cubicBezTo>
                    <a:pt x="2218" y="16705"/>
                    <a:pt x="2218" y="16725"/>
                    <a:pt x="2218" y="16757"/>
                  </a:cubicBezTo>
                  <a:cubicBezTo>
                    <a:pt x="2218" y="16894"/>
                    <a:pt x="2212" y="17050"/>
                    <a:pt x="2186" y="17232"/>
                  </a:cubicBezTo>
                  <a:cubicBezTo>
                    <a:pt x="2179" y="17277"/>
                    <a:pt x="2153" y="17440"/>
                    <a:pt x="2114" y="17707"/>
                  </a:cubicBezTo>
                  <a:cubicBezTo>
                    <a:pt x="2095" y="17817"/>
                    <a:pt x="2082" y="17895"/>
                    <a:pt x="2082" y="17954"/>
                  </a:cubicBezTo>
                  <a:lnTo>
                    <a:pt x="2069" y="18142"/>
                  </a:lnTo>
                  <a:cubicBezTo>
                    <a:pt x="2069" y="18155"/>
                    <a:pt x="2062" y="18194"/>
                    <a:pt x="2056" y="18266"/>
                  </a:cubicBezTo>
                  <a:cubicBezTo>
                    <a:pt x="2049" y="18311"/>
                    <a:pt x="2043" y="18357"/>
                    <a:pt x="2049" y="18389"/>
                  </a:cubicBezTo>
                  <a:cubicBezTo>
                    <a:pt x="2049" y="18415"/>
                    <a:pt x="2056" y="18435"/>
                    <a:pt x="2069" y="18448"/>
                  </a:cubicBezTo>
                  <a:cubicBezTo>
                    <a:pt x="2082" y="18461"/>
                    <a:pt x="2101" y="18467"/>
                    <a:pt x="2121" y="18467"/>
                  </a:cubicBezTo>
                  <a:cubicBezTo>
                    <a:pt x="2147" y="18467"/>
                    <a:pt x="2160" y="18461"/>
                    <a:pt x="2173" y="18441"/>
                  </a:cubicBezTo>
                  <a:cubicBezTo>
                    <a:pt x="2205" y="18409"/>
                    <a:pt x="2205" y="18370"/>
                    <a:pt x="2186" y="18331"/>
                  </a:cubicBezTo>
                  <a:cubicBezTo>
                    <a:pt x="2173" y="18305"/>
                    <a:pt x="2173" y="18292"/>
                    <a:pt x="2173" y="18285"/>
                  </a:cubicBezTo>
                  <a:cubicBezTo>
                    <a:pt x="2166" y="18272"/>
                    <a:pt x="2166" y="18259"/>
                    <a:pt x="2173" y="18240"/>
                  </a:cubicBezTo>
                  <a:cubicBezTo>
                    <a:pt x="2179" y="18207"/>
                    <a:pt x="2186" y="18175"/>
                    <a:pt x="2186" y="18123"/>
                  </a:cubicBezTo>
                  <a:cubicBezTo>
                    <a:pt x="2192" y="18077"/>
                    <a:pt x="2192" y="18038"/>
                    <a:pt x="2192" y="18012"/>
                  </a:cubicBezTo>
                  <a:cubicBezTo>
                    <a:pt x="2192" y="17908"/>
                    <a:pt x="2205" y="17778"/>
                    <a:pt x="2225" y="17622"/>
                  </a:cubicBezTo>
                  <a:cubicBezTo>
                    <a:pt x="2264" y="17407"/>
                    <a:pt x="2283" y="17277"/>
                    <a:pt x="2283" y="17232"/>
                  </a:cubicBezTo>
                  <a:cubicBezTo>
                    <a:pt x="2303" y="17056"/>
                    <a:pt x="2303" y="16868"/>
                    <a:pt x="2277" y="16679"/>
                  </a:cubicBezTo>
                  <a:close/>
                  <a:moveTo>
                    <a:pt x="1559" y="17283"/>
                  </a:moveTo>
                  <a:cubicBezTo>
                    <a:pt x="1551" y="17283"/>
                    <a:pt x="1541" y="17289"/>
                    <a:pt x="1529" y="17297"/>
                  </a:cubicBezTo>
                  <a:cubicBezTo>
                    <a:pt x="1516" y="17303"/>
                    <a:pt x="1503" y="17316"/>
                    <a:pt x="1496" y="17336"/>
                  </a:cubicBezTo>
                  <a:cubicBezTo>
                    <a:pt x="1490" y="17355"/>
                    <a:pt x="1490" y="17394"/>
                    <a:pt x="1503" y="17440"/>
                  </a:cubicBezTo>
                  <a:cubicBezTo>
                    <a:pt x="1490" y="17466"/>
                    <a:pt x="1483" y="17492"/>
                    <a:pt x="1483" y="17524"/>
                  </a:cubicBezTo>
                  <a:lnTo>
                    <a:pt x="1379" y="18409"/>
                  </a:lnTo>
                  <a:cubicBezTo>
                    <a:pt x="1379" y="18415"/>
                    <a:pt x="1373" y="18474"/>
                    <a:pt x="1366" y="18591"/>
                  </a:cubicBezTo>
                  <a:cubicBezTo>
                    <a:pt x="1360" y="18656"/>
                    <a:pt x="1360" y="18715"/>
                    <a:pt x="1366" y="18760"/>
                  </a:cubicBezTo>
                  <a:cubicBezTo>
                    <a:pt x="1373" y="18786"/>
                    <a:pt x="1386" y="18793"/>
                    <a:pt x="1399" y="18793"/>
                  </a:cubicBezTo>
                  <a:cubicBezTo>
                    <a:pt x="1412" y="18793"/>
                    <a:pt x="1418" y="18786"/>
                    <a:pt x="1418" y="18760"/>
                  </a:cubicBezTo>
                  <a:lnTo>
                    <a:pt x="1613" y="17407"/>
                  </a:lnTo>
                  <a:cubicBezTo>
                    <a:pt x="1620" y="17375"/>
                    <a:pt x="1620" y="17355"/>
                    <a:pt x="1620" y="17336"/>
                  </a:cubicBezTo>
                  <a:cubicBezTo>
                    <a:pt x="1613" y="17310"/>
                    <a:pt x="1600" y="17297"/>
                    <a:pt x="1574" y="17290"/>
                  </a:cubicBezTo>
                  <a:cubicBezTo>
                    <a:pt x="1569" y="17285"/>
                    <a:pt x="1564" y="17283"/>
                    <a:pt x="1559" y="17283"/>
                  </a:cubicBezTo>
                  <a:close/>
                  <a:moveTo>
                    <a:pt x="482" y="17791"/>
                  </a:moveTo>
                  <a:cubicBezTo>
                    <a:pt x="462" y="17791"/>
                    <a:pt x="449" y="17798"/>
                    <a:pt x="443" y="17804"/>
                  </a:cubicBezTo>
                  <a:cubicBezTo>
                    <a:pt x="430" y="17817"/>
                    <a:pt x="423" y="17843"/>
                    <a:pt x="423" y="17876"/>
                  </a:cubicBezTo>
                  <a:cubicBezTo>
                    <a:pt x="423" y="17915"/>
                    <a:pt x="430" y="17941"/>
                    <a:pt x="430" y="17947"/>
                  </a:cubicBezTo>
                  <a:cubicBezTo>
                    <a:pt x="430" y="17967"/>
                    <a:pt x="423" y="17986"/>
                    <a:pt x="410" y="18012"/>
                  </a:cubicBezTo>
                  <a:cubicBezTo>
                    <a:pt x="410" y="18032"/>
                    <a:pt x="404" y="18058"/>
                    <a:pt x="404" y="18090"/>
                  </a:cubicBezTo>
                  <a:lnTo>
                    <a:pt x="384" y="18305"/>
                  </a:lnTo>
                  <a:cubicBezTo>
                    <a:pt x="378" y="18415"/>
                    <a:pt x="371" y="18513"/>
                    <a:pt x="358" y="18611"/>
                  </a:cubicBezTo>
                  <a:lnTo>
                    <a:pt x="332" y="18760"/>
                  </a:lnTo>
                  <a:cubicBezTo>
                    <a:pt x="319" y="18851"/>
                    <a:pt x="313" y="18923"/>
                    <a:pt x="319" y="18968"/>
                  </a:cubicBezTo>
                  <a:cubicBezTo>
                    <a:pt x="319" y="19001"/>
                    <a:pt x="332" y="19020"/>
                    <a:pt x="345" y="19027"/>
                  </a:cubicBezTo>
                  <a:cubicBezTo>
                    <a:pt x="355" y="19030"/>
                    <a:pt x="361" y="19032"/>
                    <a:pt x="366" y="19032"/>
                  </a:cubicBezTo>
                  <a:cubicBezTo>
                    <a:pt x="371" y="19032"/>
                    <a:pt x="374" y="19030"/>
                    <a:pt x="378" y="19027"/>
                  </a:cubicBezTo>
                  <a:cubicBezTo>
                    <a:pt x="384" y="19027"/>
                    <a:pt x="391" y="19014"/>
                    <a:pt x="391" y="19001"/>
                  </a:cubicBezTo>
                  <a:lnTo>
                    <a:pt x="436" y="18728"/>
                  </a:lnTo>
                  <a:cubicBezTo>
                    <a:pt x="462" y="18578"/>
                    <a:pt x="475" y="18507"/>
                    <a:pt x="475" y="18500"/>
                  </a:cubicBezTo>
                  <a:lnTo>
                    <a:pt x="488" y="18402"/>
                  </a:lnTo>
                  <a:cubicBezTo>
                    <a:pt x="495" y="18350"/>
                    <a:pt x="495" y="18318"/>
                    <a:pt x="495" y="18318"/>
                  </a:cubicBezTo>
                  <a:cubicBezTo>
                    <a:pt x="495" y="18285"/>
                    <a:pt x="495" y="18259"/>
                    <a:pt x="501" y="18240"/>
                  </a:cubicBezTo>
                  <a:lnTo>
                    <a:pt x="521" y="18201"/>
                  </a:lnTo>
                  <a:lnTo>
                    <a:pt x="521" y="18103"/>
                  </a:lnTo>
                  <a:cubicBezTo>
                    <a:pt x="521" y="18077"/>
                    <a:pt x="527" y="18045"/>
                    <a:pt x="534" y="17993"/>
                  </a:cubicBezTo>
                  <a:cubicBezTo>
                    <a:pt x="540" y="17947"/>
                    <a:pt x="540" y="17915"/>
                    <a:pt x="540" y="17895"/>
                  </a:cubicBezTo>
                  <a:cubicBezTo>
                    <a:pt x="547" y="17869"/>
                    <a:pt x="547" y="17843"/>
                    <a:pt x="534" y="17824"/>
                  </a:cubicBezTo>
                  <a:cubicBezTo>
                    <a:pt x="534" y="17811"/>
                    <a:pt x="527" y="17804"/>
                    <a:pt x="514" y="17798"/>
                  </a:cubicBezTo>
                  <a:cubicBezTo>
                    <a:pt x="508" y="17791"/>
                    <a:pt x="495" y="17791"/>
                    <a:pt x="482" y="17791"/>
                  </a:cubicBezTo>
                  <a:close/>
                  <a:moveTo>
                    <a:pt x="5555" y="16172"/>
                  </a:moveTo>
                  <a:cubicBezTo>
                    <a:pt x="5542" y="16178"/>
                    <a:pt x="5535" y="16185"/>
                    <a:pt x="5529" y="16191"/>
                  </a:cubicBezTo>
                  <a:lnTo>
                    <a:pt x="5529" y="16224"/>
                  </a:lnTo>
                  <a:lnTo>
                    <a:pt x="5763" y="17180"/>
                  </a:lnTo>
                  <a:cubicBezTo>
                    <a:pt x="5815" y="17407"/>
                    <a:pt x="5912" y="17752"/>
                    <a:pt x="6042" y="18207"/>
                  </a:cubicBezTo>
                  <a:lnTo>
                    <a:pt x="6407" y="19469"/>
                  </a:lnTo>
                  <a:cubicBezTo>
                    <a:pt x="6426" y="19528"/>
                    <a:pt x="6446" y="19554"/>
                    <a:pt x="6472" y="19560"/>
                  </a:cubicBezTo>
                  <a:cubicBezTo>
                    <a:pt x="6504" y="19560"/>
                    <a:pt x="6530" y="19541"/>
                    <a:pt x="6537" y="19502"/>
                  </a:cubicBezTo>
                  <a:cubicBezTo>
                    <a:pt x="6543" y="19489"/>
                    <a:pt x="6537" y="19456"/>
                    <a:pt x="6530" y="19411"/>
                  </a:cubicBezTo>
                  <a:lnTo>
                    <a:pt x="5730" y="16555"/>
                  </a:lnTo>
                  <a:cubicBezTo>
                    <a:pt x="5685" y="16393"/>
                    <a:pt x="5652" y="16289"/>
                    <a:pt x="5633" y="16237"/>
                  </a:cubicBezTo>
                  <a:cubicBezTo>
                    <a:pt x="5620" y="16211"/>
                    <a:pt x="5600" y="16185"/>
                    <a:pt x="5587" y="16178"/>
                  </a:cubicBezTo>
                  <a:cubicBezTo>
                    <a:pt x="5581" y="16172"/>
                    <a:pt x="5568" y="16172"/>
                    <a:pt x="5555" y="16172"/>
                  </a:cubicBezTo>
                  <a:close/>
                  <a:moveTo>
                    <a:pt x="7194" y="16393"/>
                  </a:moveTo>
                  <a:cubicBezTo>
                    <a:pt x="7161" y="16425"/>
                    <a:pt x="7161" y="16484"/>
                    <a:pt x="7194" y="16568"/>
                  </a:cubicBezTo>
                  <a:cubicBezTo>
                    <a:pt x="7246" y="16731"/>
                    <a:pt x="7330" y="16972"/>
                    <a:pt x="7454" y="17303"/>
                  </a:cubicBezTo>
                  <a:cubicBezTo>
                    <a:pt x="7577" y="17622"/>
                    <a:pt x="7662" y="17869"/>
                    <a:pt x="7714" y="18038"/>
                  </a:cubicBezTo>
                  <a:cubicBezTo>
                    <a:pt x="7772" y="18207"/>
                    <a:pt x="7837" y="18448"/>
                    <a:pt x="7922" y="18754"/>
                  </a:cubicBezTo>
                  <a:cubicBezTo>
                    <a:pt x="8013" y="19092"/>
                    <a:pt x="8078" y="19332"/>
                    <a:pt x="8117" y="19469"/>
                  </a:cubicBezTo>
                  <a:cubicBezTo>
                    <a:pt x="8130" y="19508"/>
                    <a:pt x="8143" y="19534"/>
                    <a:pt x="8156" y="19547"/>
                  </a:cubicBezTo>
                  <a:cubicBezTo>
                    <a:pt x="8174" y="19569"/>
                    <a:pt x="8192" y="19579"/>
                    <a:pt x="8209" y="19579"/>
                  </a:cubicBezTo>
                  <a:cubicBezTo>
                    <a:pt x="8218" y="19579"/>
                    <a:pt x="8226" y="19577"/>
                    <a:pt x="8234" y="19573"/>
                  </a:cubicBezTo>
                  <a:cubicBezTo>
                    <a:pt x="8267" y="19547"/>
                    <a:pt x="8273" y="19508"/>
                    <a:pt x="8254" y="19450"/>
                  </a:cubicBezTo>
                  <a:cubicBezTo>
                    <a:pt x="8228" y="19358"/>
                    <a:pt x="8150" y="19072"/>
                    <a:pt x="8013" y="18591"/>
                  </a:cubicBezTo>
                  <a:cubicBezTo>
                    <a:pt x="7915" y="18240"/>
                    <a:pt x="7831" y="17954"/>
                    <a:pt x="7753" y="17733"/>
                  </a:cubicBezTo>
                  <a:cubicBezTo>
                    <a:pt x="7681" y="17544"/>
                    <a:pt x="7616" y="17381"/>
                    <a:pt x="7564" y="17251"/>
                  </a:cubicBezTo>
                  <a:lnTo>
                    <a:pt x="7239" y="16445"/>
                  </a:lnTo>
                  <a:cubicBezTo>
                    <a:pt x="7226" y="16406"/>
                    <a:pt x="7213" y="16393"/>
                    <a:pt x="7194" y="16393"/>
                  </a:cubicBezTo>
                  <a:close/>
                  <a:moveTo>
                    <a:pt x="111" y="20119"/>
                  </a:moveTo>
                  <a:cubicBezTo>
                    <a:pt x="98" y="20126"/>
                    <a:pt x="85" y="20132"/>
                    <a:pt x="72" y="20145"/>
                  </a:cubicBezTo>
                  <a:cubicBezTo>
                    <a:pt x="66" y="20165"/>
                    <a:pt x="59" y="20184"/>
                    <a:pt x="59" y="20223"/>
                  </a:cubicBezTo>
                  <a:cubicBezTo>
                    <a:pt x="59" y="20256"/>
                    <a:pt x="53" y="20295"/>
                    <a:pt x="40" y="20341"/>
                  </a:cubicBezTo>
                  <a:cubicBezTo>
                    <a:pt x="33" y="20367"/>
                    <a:pt x="20" y="20406"/>
                    <a:pt x="7" y="20458"/>
                  </a:cubicBezTo>
                  <a:cubicBezTo>
                    <a:pt x="1" y="20484"/>
                    <a:pt x="1" y="20510"/>
                    <a:pt x="1" y="20529"/>
                  </a:cubicBezTo>
                  <a:cubicBezTo>
                    <a:pt x="7" y="20542"/>
                    <a:pt x="14" y="20549"/>
                    <a:pt x="27" y="20555"/>
                  </a:cubicBezTo>
                  <a:cubicBezTo>
                    <a:pt x="36" y="20560"/>
                    <a:pt x="45" y="20564"/>
                    <a:pt x="52" y="20564"/>
                  </a:cubicBezTo>
                  <a:cubicBezTo>
                    <a:pt x="55" y="20564"/>
                    <a:pt x="57" y="20564"/>
                    <a:pt x="59" y="20562"/>
                  </a:cubicBezTo>
                  <a:cubicBezTo>
                    <a:pt x="79" y="20555"/>
                    <a:pt x="92" y="20536"/>
                    <a:pt x="98" y="20503"/>
                  </a:cubicBezTo>
                  <a:cubicBezTo>
                    <a:pt x="124" y="20438"/>
                    <a:pt x="144" y="20393"/>
                    <a:pt x="163" y="20360"/>
                  </a:cubicBezTo>
                  <a:cubicBezTo>
                    <a:pt x="183" y="20301"/>
                    <a:pt x="196" y="20249"/>
                    <a:pt x="189" y="20204"/>
                  </a:cubicBezTo>
                  <a:cubicBezTo>
                    <a:pt x="189" y="20171"/>
                    <a:pt x="176" y="20145"/>
                    <a:pt x="163" y="20132"/>
                  </a:cubicBezTo>
                  <a:cubicBezTo>
                    <a:pt x="144" y="20126"/>
                    <a:pt x="131" y="20119"/>
                    <a:pt x="111" y="20119"/>
                  </a:cubicBezTo>
                  <a:close/>
                  <a:moveTo>
                    <a:pt x="825" y="20260"/>
                  </a:moveTo>
                  <a:cubicBezTo>
                    <a:pt x="813" y="20260"/>
                    <a:pt x="802" y="20266"/>
                    <a:pt x="787" y="20275"/>
                  </a:cubicBezTo>
                  <a:cubicBezTo>
                    <a:pt x="768" y="20282"/>
                    <a:pt x="761" y="20301"/>
                    <a:pt x="755" y="20321"/>
                  </a:cubicBezTo>
                  <a:lnTo>
                    <a:pt x="742" y="20432"/>
                  </a:lnTo>
                  <a:cubicBezTo>
                    <a:pt x="735" y="20497"/>
                    <a:pt x="735" y="20536"/>
                    <a:pt x="735" y="20549"/>
                  </a:cubicBezTo>
                  <a:cubicBezTo>
                    <a:pt x="735" y="20555"/>
                    <a:pt x="742" y="20568"/>
                    <a:pt x="748" y="20594"/>
                  </a:cubicBezTo>
                  <a:cubicBezTo>
                    <a:pt x="755" y="20614"/>
                    <a:pt x="755" y="20627"/>
                    <a:pt x="755" y="20640"/>
                  </a:cubicBezTo>
                  <a:cubicBezTo>
                    <a:pt x="755" y="20646"/>
                    <a:pt x="755" y="20659"/>
                    <a:pt x="748" y="20692"/>
                  </a:cubicBezTo>
                  <a:cubicBezTo>
                    <a:pt x="742" y="20711"/>
                    <a:pt x="742" y="20724"/>
                    <a:pt x="748" y="20737"/>
                  </a:cubicBezTo>
                  <a:cubicBezTo>
                    <a:pt x="755" y="20750"/>
                    <a:pt x="774" y="20757"/>
                    <a:pt x="787" y="20757"/>
                  </a:cubicBezTo>
                  <a:cubicBezTo>
                    <a:pt x="807" y="20750"/>
                    <a:pt x="820" y="20744"/>
                    <a:pt x="833" y="20737"/>
                  </a:cubicBezTo>
                  <a:cubicBezTo>
                    <a:pt x="852" y="20711"/>
                    <a:pt x="859" y="20685"/>
                    <a:pt x="859" y="20646"/>
                  </a:cubicBezTo>
                  <a:cubicBezTo>
                    <a:pt x="859" y="20614"/>
                    <a:pt x="859" y="20581"/>
                    <a:pt x="852" y="20542"/>
                  </a:cubicBezTo>
                  <a:cubicBezTo>
                    <a:pt x="846" y="20529"/>
                    <a:pt x="846" y="20523"/>
                    <a:pt x="846" y="20516"/>
                  </a:cubicBezTo>
                  <a:lnTo>
                    <a:pt x="859" y="20484"/>
                  </a:lnTo>
                  <a:cubicBezTo>
                    <a:pt x="866" y="20458"/>
                    <a:pt x="872" y="20438"/>
                    <a:pt x="872" y="20419"/>
                  </a:cubicBezTo>
                  <a:cubicBezTo>
                    <a:pt x="879" y="20380"/>
                    <a:pt x="885" y="20354"/>
                    <a:pt x="885" y="20334"/>
                  </a:cubicBezTo>
                  <a:cubicBezTo>
                    <a:pt x="879" y="20295"/>
                    <a:pt x="866" y="20275"/>
                    <a:pt x="839" y="20262"/>
                  </a:cubicBezTo>
                  <a:cubicBezTo>
                    <a:pt x="834" y="20261"/>
                    <a:pt x="830" y="20260"/>
                    <a:pt x="825" y="20260"/>
                  </a:cubicBezTo>
                  <a:close/>
                  <a:moveTo>
                    <a:pt x="1933" y="20091"/>
                  </a:moveTo>
                  <a:cubicBezTo>
                    <a:pt x="1930" y="20091"/>
                    <a:pt x="1928" y="20091"/>
                    <a:pt x="1926" y="20093"/>
                  </a:cubicBezTo>
                  <a:cubicBezTo>
                    <a:pt x="1900" y="20093"/>
                    <a:pt x="1880" y="20119"/>
                    <a:pt x="1880" y="20165"/>
                  </a:cubicBezTo>
                  <a:lnTo>
                    <a:pt x="1789" y="20666"/>
                  </a:lnTo>
                  <a:cubicBezTo>
                    <a:pt x="1783" y="20692"/>
                    <a:pt x="1783" y="20718"/>
                    <a:pt x="1789" y="20731"/>
                  </a:cubicBezTo>
                  <a:cubicBezTo>
                    <a:pt x="1789" y="20757"/>
                    <a:pt x="1802" y="20776"/>
                    <a:pt x="1828" y="20783"/>
                  </a:cubicBezTo>
                  <a:cubicBezTo>
                    <a:pt x="1833" y="20784"/>
                    <a:pt x="1837" y="20784"/>
                    <a:pt x="1841" y="20784"/>
                  </a:cubicBezTo>
                  <a:cubicBezTo>
                    <a:pt x="1863" y="20784"/>
                    <a:pt x="1882" y="20772"/>
                    <a:pt x="1893" y="20750"/>
                  </a:cubicBezTo>
                  <a:cubicBezTo>
                    <a:pt x="1906" y="20731"/>
                    <a:pt x="1913" y="20705"/>
                    <a:pt x="1919" y="20672"/>
                  </a:cubicBezTo>
                  <a:lnTo>
                    <a:pt x="1978" y="20217"/>
                  </a:lnTo>
                  <a:cubicBezTo>
                    <a:pt x="1984" y="20178"/>
                    <a:pt x="1984" y="20152"/>
                    <a:pt x="1984" y="20132"/>
                  </a:cubicBezTo>
                  <a:cubicBezTo>
                    <a:pt x="1978" y="20119"/>
                    <a:pt x="1971" y="20113"/>
                    <a:pt x="1958" y="20100"/>
                  </a:cubicBezTo>
                  <a:cubicBezTo>
                    <a:pt x="1949" y="20095"/>
                    <a:pt x="1940" y="20091"/>
                    <a:pt x="1933" y="20091"/>
                  </a:cubicBezTo>
                  <a:close/>
                  <a:moveTo>
                    <a:pt x="7482" y="43756"/>
                  </a:moveTo>
                  <a:cubicBezTo>
                    <a:pt x="7465" y="43756"/>
                    <a:pt x="7447" y="43760"/>
                    <a:pt x="7428" y="43766"/>
                  </a:cubicBezTo>
                  <a:cubicBezTo>
                    <a:pt x="7395" y="43779"/>
                    <a:pt x="7363" y="43799"/>
                    <a:pt x="7337" y="43818"/>
                  </a:cubicBezTo>
                  <a:cubicBezTo>
                    <a:pt x="7291" y="43844"/>
                    <a:pt x="7252" y="43877"/>
                    <a:pt x="7213" y="43909"/>
                  </a:cubicBezTo>
                  <a:cubicBezTo>
                    <a:pt x="7187" y="43935"/>
                    <a:pt x="7161" y="43974"/>
                    <a:pt x="7122" y="44026"/>
                  </a:cubicBezTo>
                  <a:cubicBezTo>
                    <a:pt x="7109" y="44052"/>
                    <a:pt x="7096" y="44072"/>
                    <a:pt x="7096" y="44085"/>
                  </a:cubicBezTo>
                  <a:cubicBezTo>
                    <a:pt x="7089" y="44104"/>
                    <a:pt x="7089" y="44130"/>
                    <a:pt x="7089" y="44163"/>
                  </a:cubicBezTo>
                  <a:cubicBezTo>
                    <a:pt x="7089" y="44182"/>
                    <a:pt x="7089" y="44215"/>
                    <a:pt x="7089" y="44260"/>
                  </a:cubicBezTo>
                  <a:cubicBezTo>
                    <a:pt x="7089" y="44300"/>
                    <a:pt x="7089" y="44332"/>
                    <a:pt x="7102" y="44358"/>
                  </a:cubicBezTo>
                  <a:lnTo>
                    <a:pt x="7168" y="44514"/>
                  </a:lnTo>
                  <a:cubicBezTo>
                    <a:pt x="7181" y="44566"/>
                    <a:pt x="7207" y="44599"/>
                    <a:pt x="7239" y="44605"/>
                  </a:cubicBezTo>
                  <a:lnTo>
                    <a:pt x="7285" y="44612"/>
                  </a:lnTo>
                  <a:cubicBezTo>
                    <a:pt x="7343" y="44612"/>
                    <a:pt x="7369" y="44605"/>
                    <a:pt x="7376" y="44605"/>
                  </a:cubicBezTo>
                  <a:cubicBezTo>
                    <a:pt x="7389" y="44605"/>
                    <a:pt x="7402" y="44592"/>
                    <a:pt x="7434" y="44579"/>
                  </a:cubicBezTo>
                  <a:cubicBezTo>
                    <a:pt x="7486" y="44553"/>
                    <a:pt x="7519" y="44527"/>
                    <a:pt x="7538" y="44508"/>
                  </a:cubicBezTo>
                  <a:cubicBezTo>
                    <a:pt x="7558" y="44495"/>
                    <a:pt x="7571" y="44482"/>
                    <a:pt x="7584" y="44462"/>
                  </a:cubicBezTo>
                  <a:lnTo>
                    <a:pt x="7642" y="44391"/>
                  </a:lnTo>
                  <a:lnTo>
                    <a:pt x="7681" y="44300"/>
                  </a:lnTo>
                  <a:cubicBezTo>
                    <a:pt x="7707" y="44234"/>
                    <a:pt x="7727" y="44189"/>
                    <a:pt x="7733" y="44156"/>
                  </a:cubicBezTo>
                  <a:cubicBezTo>
                    <a:pt x="7740" y="44091"/>
                    <a:pt x="7740" y="44039"/>
                    <a:pt x="7720" y="44000"/>
                  </a:cubicBezTo>
                  <a:lnTo>
                    <a:pt x="7662" y="43890"/>
                  </a:lnTo>
                  <a:cubicBezTo>
                    <a:pt x="7655" y="43870"/>
                    <a:pt x="7636" y="43851"/>
                    <a:pt x="7610" y="43825"/>
                  </a:cubicBezTo>
                  <a:cubicBezTo>
                    <a:pt x="7590" y="43792"/>
                    <a:pt x="7564" y="43773"/>
                    <a:pt x="7532" y="43766"/>
                  </a:cubicBezTo>
                  <a:cubicBezTo>
                    <a:pt x="7515" y="43760"/>
                    <a:pt x="7499" y="43756"/>
                    <a:pt x="7482" y="43756"/>
                  </a:cubicBezTo>
                  <a:close/>
                </a:path>
              </a:pathLst>
            </a:custGeom>
            <a:solidFill>
              <a:srgbClr val="9696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25"/>
            <p:cNvSpPr/>
            <p:nvPr/>
          </p:nvSpPr>
          <p:spPr>
            <a:xfrm>
              <a:off x="-7213395" y="8352350"/>
              <a:ext cx="1029165" cy="2830794"/>
            </a:xfrm>
            <a:custGeom>
              <a:rect b="b" l="l" r="r" t="t"/>
              <a:pathLst>
                <a:path extrusionOk="0" h="37141" w="13503">
                  <a:moveTo>
                    <a:pt x="10524" y="1"/>
                  </a:moveTo>
                  <a:lnTo>
                    <a:pt x="10524" y="20"/>
                  </a:lnTo>
                  <a:cubicBezTo>
                    <a:pt x="10524" y="46"/>
                    <a:pt x="10537" y="137"/>
                    <a:pt x="10563" y="313"/>
                  </a:cubicBezTo>
                  <a:cubicBezTo>
                    <a:pt x="10595" y="495"/>
                    <a:pt x="10608" y="677"/>
                    <a:pt x="10608" y="846"/>
                  </a:cubicBezTo>
                  <a:cubicBezTo>
                    <a:pt x="10608" y="950"/>
                    <a:pt x="10608" y="1054"/>
                    <a:pt x="10602" y="1158"/>
                  </a:cubicBezTo>
                  <a:cubicBezTo>
                    <a:pt x="10582" y="1523"/>
                    <a:pt x="10556" y="1802"/>
                    <a:pt x="10537" y="1984"/>
                  </a:cubicBezTo>
                  <a:cubicBezTo>
                    <a:pt x="10517" y="2088"/>
                    <a:pt x="10498" y="2153"/>
                    <a:pt x="10459" y="2199"/>
                  </a:cubicBezTo>
                  <a:cubicBezTo>
                    <a:pt x="10420" y="2244"/>
                    <a:pt x="10355" y="2283"/>
                    <a:pt x="10257" y="2303"/>
                  </a:cubicBezTo>
                  <a:cubicBezTo>
                    <a:pt x="10178" y="2321"/>
                    <a:pt x="10096" y="2331"/>
                    <a:pt x="10010" y="2331"/>
                  </a:cubicBezTo>
                  <a:cubicBezTo>
                    <a:pt x="9940" y="2331"/>
                    <a:pt x="9868" y="2324"/>
                    <a:pt x="9795" y="2309"/>
                  </a:cubicBezTo>
                  <a:cubicBezTo>
                    <a:pt x="9730" y="2296"/>
                    <a:pt x="9685" y="2270"/>
                    <a:pt x="9665" y="2238"/>
                  </a:cubicBezTo>
                  <a:cubicBezTo>
                    <a:pt x="9652" y="2218"/>
                    <a:pt x="9646" y="2186"/>
                    <a:pt x="9646" y="2140"/>
                  </a:cubicBezTo>
                  <a:cubicBezTo>
                    <a:pt x="9646" y="2108"/>
                    <a:pt x="9652" y="2017"/>
                    <a:pt x="9665" y="1880"/>
                  </a:cubicBezTo>
                  <a:cubicBezTo>
                    <a:pt x="9678" y="1770"/>
                    <a:pt x="9691" y="1607"/>
                    <a:pt x="9704" y="1386"/>
                  </a:cubicBezTo>
                  <a:cubicBezTo>
                    <a:pt x="9717" y="1210"/>
                    <a:pt x="9717" y="1080"/>
                    <a:pt x="9711" y="989"/>
                  </a:cubicBezTo>
                  <a:cubicBezTo>
                    <a:pt x="9691" y="872"/>
                    <a:pt x="9678" y="781"/>
                    <a:pt x="9672" y="723"/>
                  </a:cubicBezTo>
                  <a:cubicBezTo>
                    <a:pt x="9678" y="593"/>
                    <a:pt x="9678" y="495"/>
                    <a:pt x="9678" y="436"/>
                  </a:cubicBezTo>
                  <a:cubicBezTo>
                    <a:pt x="9678" y="339"/>
                    <a:pt x="9672" y="235"/>
                    <a:pt x="9652" y="124"/>
                  </a:cubicBezTo>
                  <a:cubicBezTo>
                    <a:pt x="9646" y="98"/>
                    <a:pt x="9646" y="79"/>
                    <a:pt x="9652" y="66"/>
                  </a:cubicBezTo>
                  <a:lnTo>
                    <a:pt x="9652" y="66"/>
                  </a:lnTo>
                  <a:cubicBezTo>
                    <a:pt x="9600" y="72"/>
                    <a:pt x="9555" y="79"/>
                    <a:pt x="9503" y="92"/>
                  </a:cubicBezTo>
                  <a:lnTo>
                    <a:pt x="9503" y="105"/>
                  </a:lnTo>
                  <a:lnTo>
                    <a:pt x="9483" y="391"/>
                  </a:lnTo>
                  <a:cubicBezTo>
                    <a:pt x="9477" y="495"/>
                    <a:pt x="9470" y="567"/>
                    <a:pt x="9464" y="619"/>
                  </a:cubicBezTo>
                  <a:cubicBezTo>
                    <a:pt x="9451" y="781"/>
                    <a:pt x="9418" y="989"/>
                    <a:pt x="9366" y="1236"/>
                  </a:cubicBezTo>
                  <a:lnTo>
                    <a:pt x="9184" y="2147"/>
                  </a:lnTo>
                  <a:cubicBezTo>
                    <a:pt x="9158" y="2296"/>
                    <a:pt x="9132" y="2407"/>
                    <a:pt x="9099" y="2492"/>
                  </a:cubicBezTo>
                  <a:cubicBezTo>
                    <a:pt x="9073" y="2550"/>
                    <a:pt x="9041" y="2596"/>
                    <a:pt x="9008" y="2622"/>
                  </a:cubicBezTo>
                  <a:cubicBezTo>
                    <a:pt x="8995" y="2635"/>
                    <a:pt x="8963" y="2654"/>
                    <a:pt x="8917" y="2674"/>
                  </a:cubicBezTo>
                  <a:cubicBezTo>
                    <a:pt x="8885" y="2700"/>
                    <a:pt x="8859" y="2713"/>
                    <a:pt x="8839" y="2726"/>
                  </a:cubicBezTo>
                  <a:cubicBezTo>
                    <a:pt x="8846" y="2739"/>
                    <a:pt x="8852" y="2758"/>
                    <a:pt x="8852" y="2771"/>
                  </a:cubicBezTo>
                  <a:cubicBezTo>
                    <a:pt x="8852" y="2778"/>
                    <a:pt x="8852" y="2804"/>
                    <a:pt x="8846" y="2843"/>
                  </a:cubicBezTo>
                  <a:lnTo>
                    <a:pt x="8846" y="2849"/>
                  </a:lnTo>
                  <a:cubicBezTo>
                    <a:pt x="9288" y="2648"/>
                    <a:pt x="9750" y="2492"/>
                    <a:pt x="10224" y="2381"/>
                  </a:cubicBezTo>
                  <a:cubicBezTo>
                    <a:pt x="10582" y="2300"/>
                    <a:pt x="10894" y="2255"/>
                    <a:pt x="11160" y="2255"/>
                  </a:cubicBezTo>
                  <a:cubicBezTo>
                    <a:pt x="11193" y="2255"/>
                    <a:pt x="11226" y="2256"/>
                    <a:pt x="11259" y="2257"/>
                  </a:cubicBezTo>
                  <a:cubicBezTo>
                    <a:pt x="11486" y="2270"/>
                    <a:pt x="11668" y="2303"/>
                    <a:pt x="11811" y="2368"/>
                  </a:cubicBezTo>
                  <a:cubicBezTo>
                    <a:pt x="11876" y="2394"/>
                    <a:pt x="11928" y="2427"/>
                    <a:pt x="11974" y="2459"/>
                  </a:cubicBezTo>
                  <a:cubicBezTo>
                    <a:pt x="11987" y="2427"/>
                    <a:pt x="11993" y="2388"/>
                    <a:pt x="11993" y="2349"/>
                  </a:cubicBezTo>
                  <a:cubicBezTo>
                    <a:pt x="11993" y="2336"/>
                    <a:pt x="11993" y="2323"/>
                    <a:pt x="12000" y="2316"/>
                  </a:cubicBezTo>
                  <a:cubicBezTo>
                    <a:pt x="12000" y="2303"/>
                    <a:pt x="12006" y="2296"/>
                    <a:pt x="12019" y="2296"/>
                  </a:cubicBezTo>
                  <a:cubicBezTo>
                    <a:pt x="12013" y="2277"/>
                    <a:pt x="12006" y="2225"/>
                    <a:pt x="12000" y="2140"/>
                  </a:cubicBezTo>
                  <a:lnTo>
                    <a:pt x="11954" y="1275"/>
                  </a:lnTo>
                  <a:cubicBezTo>
                    <a:pt x="11935" y="1126"/>
                    <a:pt x="11902" y="950"/>
                    <a:pt x="11850" y="729"/>
                  </a:cubicBezTo>
                  <a:cubicBezTo>
                    <a:pt x="11772" y="410"/>
                    <a:pt x="11733" y="235"/>
                    <a:pt x="11727" y="189"/>
                  </a:cubicBezTo>
                  <a:cubicBezTo>
                    <a:pt x="11720" y="170"/>
                    <a:pt x="11720" y="150"/>
                    <a:pt x="11720" y="131"/>
                  </a:cubicBezTo>
                  <a:cubicBezTo>
                    <a:pt x="11681" y="118"/>
                    <a:pt x="11642" y="111"/>
                    <a:pt x="11597" y="105"/>
                  </a:cubicBezTo>
                  <a:lnTo>
                    <a:pt x="11597" y="105"/>
                  </a:lnTo>
                  <a:lnTo>
                    <a:pt x="11662" y="378"/>
                  </a:lnTo>
                  <a:cubicBezTo>
                    <a:pt x="11707" y="606"/>
                    <a:pt x="11740" y="924"/>
                    <a:pt x="11746" y="1327"/>
                  </a:cubicBezTo>
                  <a:cubicBezTo>
                    <a:pt x="11753" y="1601"/>
                    <a:pt x="11746" y="1848"/>
                    <a:pt x="11733" y="2049"/>
                  </a:cubicBezTo>
                  <a:cubicBezTo>
                    <a:pt x="11733" y="2101"/>
                    <a:pt x="11720" y="2134"/>
                    <a:pt x="11707" y="2153"/>
                  </a:cubicBezTo>
                  <a:cubicBezTo>
                    <a:pt x="11694" y="2166"/>
                    <a:pt x="11668" y="2179"/>
                    <a:pt x="11629" y="2192"/>
                  </a:cubicBezTo>
                  <a:cubicBezTo>
                    <a:pt x="11590" y="2199"/>
                    <a:pt x="11545" y="2205"/>
                    <a:pt x="11486" y="2205"/>
                  </a:cubicBezTo>
                  <a:cubicBezTo>
                    <a:pt x="11402" y="2205"/>
                    <a:pt x="11337" y="2199"/>
                    <a:pt x="11291" y="2199"/>
                  </a:cubicBezTo>
                  <a:cubicBezTo>
                    <a:pt x="11234" y="2207"/>
                    <a:pt x="11183" y="2210"/>
                    <a:pt x="11141" y="2210"/>
                  </a:cubicBezTo>
                  <a:cubicBezTo>
                    <a:pt x="11111" y="2210"/>
                    <a:pt x="11085" y="2208"/>
                    <a:pt x="11063" y="2205"/>
                  </a:cubicBezTo>
                  <a:cubicBezTo>
                    <a:pt x="10966" y="2205"/>
                    <a:pt x="10901" y="2166"/>
                    <a:pt x="10868" y="2095"/>
                  </a:cubicBezTo>
                  <a:cubicBezTo>
                    <a:pt x="10855" y="2075"/>
                    <a:pt x="10855" y="2023"/>
                    <a:pt x="10855" y="1958"/>
                  </a:cubicBezTo>
                  <a:cubicBezTo>
                    <a:pt x="10855" y="1750"/>
                    <a:pt x="10862" y="1562"/>
                    <a:pt x="10875" y="1399"/>
                  </a:cubicBezTo>
                  <a:cubicBezTo>
                    <a:pt x="10888" y="1282"/>
                    <a:pt x="10888" y="1197"/>
                    <a:pt x="10888" y="1139"/>
                  </a:cubicBezTo>
                  <a:cubicBezTo>
                    <a:pt x="10888" y="1041"/>
                    <a:pt x="10868" y="898"/>
                    <a:pt x="10823" y="716"/>
                  </a:cubicBezTo>
                  <a:cubicBezTo>
                    <a:pt x="10784" y="528"/>
                    <a:pt x="10764" y="384"/>
                    <a:pt x="10758" y="293"/>
                  </a:cubicBezTo>
                  <a:cubicBezTo>
                    <a:pt x="10758" y="222"/>
                    <a:pt x="10758" y="170"/>
                    <a:pt x="10758" y="131"/>
                  </a:cubicBezTo>
                  <a:cubicBezTo>
                    <a:pt x="10751" y="85"/>
                    <a:pt x="10745" y="46"/>
                    <a:pt x="10738" y="7"/>
                  </a:cubicBezTo>
                  <a:cubicBezTo>
                    <a:pt x="10660" y="7"/>
                    <a:pt x="10595" y="1"/>
                    <a:pt x="10524" y="1"/>
                  </a:cubicBezTo>
                  <a:close/>
                  <a:moveTo>
                    <a:pt x="13314" y="3942"/>
                  </a:moveTo>
                  <a:cubicBezTo>
                    <a:pt x="13333" y="3961"/>
                    <a:pt x="13346" y="3981"/>
                    <a:pt x="13359" y="4013"/>
                  </a:cubicBezTo>
                  <a:cubicBezTo>
                    <a:pt x="13366" y="4033"/>
                    <a:pt x="13366" y="4065"/>
                    <a:pt x="13366" y="4098"/>
                  </a:cubicBezTo>
                  <a:lnTo>
                    <a:pt x="13359" y="4248"/>
                  </a:lnTo>
                  <a:cubicBezTo>
                    <a:pt x="13359" y="4280"/>
                    <a:pt x="13366" y="4313"/>
                    <a:pt x="13366" y="4332"/>
                  </a:cubicBezTo>
                  <a:cubicBezTo>
                    <a:pt x="13385" y="4365"/>
                    <a:pt x="13392" y="4378"/>
                    <a:pt x="13392" y="4384"/>
                  </a:cubicBezTo>
                  <a:lnTo>
                    <a:pt x="13392" y="4430"/>
                  </a:lnTo>
                  <a:cubicBezTo>
                    <a:pt x="13392" y="4436"/>
                    <a:pt x="13398" y="4449"/>
                    <a:pt x="13411" y="4475"/>
                  </a:cubicBezTo>
                  <a:cubicBezTo>
                    <a:pt x="13418" y="4488"/>
                    <a:pt x="13424" y="4501"/>
                    <a:pt x="13424" y="4527"/>
                  </a:cubicBezTo>
                  <a:lnTo>
                    <a:pt x="13424" y="4670"/>
                  </a:lnTo>
                  <a:cubicBezTo>
                    <a:pt x="13424" y="4703"/>
                    <a:pt x="13424" y="4729"/>
                    <a:pt x="13418" y="4742"/>
                  </a:cubicBezTo>
                  <a:cubicBezTo>
                    <a:pt x="13411" y="4755"/>
                    <a:pt x="13392" y="4774"/>
                    <a:pt x="13359" y="4794"/>
                  </a:cubicBezTo>
                  <a:cubicBezTo>
                    <a:pt x="13331" y="4813"/>
                    <a:pt x="13302" y="4825"/>
                    <a:pt x="13276" y="4825"/>
                  </a:cubicBezTo>
                  <a:cubicBezTo>
                    <a:pt x="13267" y="4825"/>
                    <a:pt x="13257" y="4823"/>
                    <a:pt x="13249" y="4820"/>
                  </a:cubicBezTo>
                  <a:cubicBezTo>
                    <a:pt x="13236" y="4820"/>
                    <a:pt x="13229" y="4820"/>
                    <a:pt x="13229" y="4813"/>
                  </a:cubicBezTo>
                  <a:cubicBezTo>
                    <a:pt x="13229" y="4807"/>
                    <a:pt x="13229" y="4800"/>
                    <a:pt x="13236" y="4787"/>
                  </a:cubicBezTo>
                  <a:lnTo>
                    <a:pt x="13262" y="4781"/>
                  </a:lnTo>
                  <a:cubicBezTo>
                    <a:pt x="13314" y="4768"/>
                    <a:pt x="13346" y="4748"/>
                    <a:pt x="13359" y="4722"/>
                  </a:cubicBezTo>
                  <a:cubicBezTo>
                    <a:pt x="13372" y="4709"/>
                    <a:pt x="13372" y="4677"/>
                    <a:pt x="13372" y="4638"/>
                  </a:cubicBezTo>
                  <a:cubicBezTo>
                    <a:pt x="13372" y="4573"/>
                    <a:pt x="13372" y="4521"/>
                    <a:pt x="13359" y="4488"/>
                  </a:cubicBezTo>
                  <a:lnTo>
                    <a:pt x="13340" y="4443"/>
                  </a:lnTo>
                  <a:cubicBezTo>
                    <a:pt x="13340" y="4417"/>
                    <a:pt x="13333" y="4397"/>
                    <a:pt x="13333" y="4391"/>
                  </a:cubicBezTo>
                  <a:lnTo>
                    <a:pt x="13314" y="4339"/>
                  </a:lnTo>
                  <a:cubicBezTo>
                    <a:pt x="13307" y="4319"/>
                    <a:pt x="13301" y="4287"/>
                    <a:pt x="13301" y="4241"/>
                  </a:cubicBezTo>
                  <a:cubicBezTo>
                    <a:pt x="13301" y="4104"/>
                    <a:pt x="13301" y="4033"/>
                    <a:pt x="13301" y="4013"/>
                  </a:cubicBezTo>
                  <a:cubicBezTo>
                    <a:pt x="13294" y="3974"/>
                    <a:pt x="13301" y="3955"/>
                    <a:pt x="13314" y="3942"/>
                  </a:cubicBezTo>
                  <a:close/>
                  <a:moveTo>
                    <a:pt x="12589" y="4797"/>
                  </a:moveTo>
                  <a:cubicBezTo>
                    <a:pt x="12593" y="4797"/>
                    <a:pt x="12598" y="4800"/>
                    <a:pt x="12605" y="4807"/>
                  </a:cubicBezTo>
                  <a:cubicBezTo>
                    <a:pt x="12605" y="4807"/>
                    <a:pt x="12611" y="4813"/>
                    <a:pt x="12618" y="4833"/>
                  </a:cubicBezTo>
                  <a:cubicBezTo>
                    <a:pt x="12631" y="4865"/>
                    <a:pt x="12637" y="4898"/>
                    <a:pt x="12637" y="4924"/>
                  </a:cubicBezTo>
                  <a:lnTo>
                    <a:pt x="12631" y="4969"/>
                  </a:lnTo>
                  <a:lnTo>
                    <a:pt x="12624" y="5002"/>
                  </a:lnTo>
                  <a:lnTo>
                    <a:pt x="12624" y="5230"/>
                  </a:lnTo>
                  <a:lnTo>
                    <a:pt x="12644" y="5334"/>
                  </a:lnTo>
                  <a:cubicBezTo>
                    <a:pt x="12650" y="5366"/>
                    <a:pt x="12657" y="5392"/>
                    <a:pt x="12650" y="5405"/>
                  </a:cubicBezTo>
                  <a:cubicBezTo>
                    <a:pt x="12650" y="5438"/>
                    <a:pt x="12631" y="5457"/>
                    <a:pt x="12605" y="5470"/>
                  </a:cubicBezTo>
                  <a:lnTo>
                    <a:pt x="12566" y="5477"/>
                  </a:lnTo>
                  <a:lnTo>
                    <a:pt x="12533" y="5496"/>
                  </a:lnTo>
                  <a:cubicBezTo>
                    <a:pt x="12519" y="5502"/>
                    <a:pt x="12503" y="5505"/>
                    <a:pt x="12487" y="5505"/>
                  </a:cubicBezTo>
                  <a:cubicBezTo>
                    <a:pt x="12467" y="5505"/>
                    <a:pt x="12447" y="5500"/>
                    <a:pt x="12429" y="5490"/>
                  </a:cubicBezTo>
                  <a:cubicBezTo>
                    <a:pt x="12410" y="5483"/>
                    <a:pt x="12403" y="5470"/>
                    <a:pt x="12397" y="5457"/>
                  </a:cubicBezTo>
                  <a:cubicBezTo>
                    <a:pt x="12397" y="5436"/>
                    <a:pt x="12401" y="5423"/>
                    <a:pt x="12414" y="5423"/>
                  </a:cubicBezTo>
                  <a:cubicBezTo>
                    <a:pt x="12416" y="5423"/>
                    <a:pt x="12419" y="5424"/>
                    <a:pt x="12423" y="5425"/>
                  </a:cubicBezTo>
                  <a:cubicBezTo>
                    <a:pt x="12429" y="5425"/>
                    <a:pt x="12436" y="5431"/>
                    <a:pt x="12455" y="5444"/>
                  </a:cubicBezTo>
                  <a:cubicBezTo>
                    <a:pt x="12459" y="5446"/>
                    <a:pt x="12463" y="5447"/>
                    <a:pt x="12468" y="5447"/>
                  </a:cubicBezTo>
                  <a:cubicBezTo>
                    <a:pt x="12480" y="5447"/>
                    <a:pt x="12495" y="5442"/>
                    <a:pt x="12514" y="5438"/>
                  </a:cubicBezTo>
                  <a:lnTo>
                    <a:pt x="12592" y="5399"/>
                  </a:lnTo>
                  <a:lnTo>
                    <a:pt x="12572" y="5249"/>
                  </a:lnTo>
                  <a:lnTo>
                    <a:pt x="12566" y="4995"/>
                  </a:lnTo>
                  <a:cubicBezTo>
                    <a:pt x="12572" y="4963"/>
                    <a:pt x="12579" y="4937"/>
                    <a:pt x="12579" y="4917"/>
                  </a:cubicBezTo>
                  <a:lnTo>
                    <a:pt x="12572" y="4859"/>
                  </a:lnTo>
                  <a:cubicBezTo>
                    <a:pt x="12566" y="4839"/>
                    <a:pt x="12572" y="4820"/>
                    <a:pt x="12579" y="4807"/>
                  </a:cubicBezTo>
                  <a:cubicBezTo>
                    <a:pt x="12582" y="4800"/>
                    <a:pt x="12585" y="4797"/>
                    <a:pt x="12589" y="4797"/>
                  </a:cubicBezTo>
                  <a:close/>
                  <a:moveTo>
                    <a:pt x="12442" y="2654"/>
                  </a:moveTo>
                  <a:lnTo>
                    <a:pt x="12553" y="3305"/>
                  </a:lnTo>
                  <a:cubicBezTo>
                    <a:pt x="12572" y="3493"/>
                    <a:pt x="12585" y="3604"/>
                    <a:pt x="12585" y="3636"/>
                  </a:cubicBezTo>
                  <a:cubicBezTo>
                    <a:pt x="12585" y="3714"/>
                    <a:pt x="12592" y="3779"/>
                    <a:pt x="12598" y="3818"/>
                  </a:cubicBezTo>
                  <a:cubicBezTo>
                    <a:pt x="12598" y="3838"/>
                    <a:pt x="12611" y="3870"/>
                    <a:pt x="12624" y="3929"/>
                  </a:cubicBezTo>
                  <a:cubicBezTo>
                    <a:pt x="12637" y="3974"/>
                    <a:pt x="12644" y="4007"/>
                    <a:pt x="12644" y="4033"/>
                  </a:cubicBezTo>
                  <a:cubicBezTo>
                    <a:pt x="12657" y="4124"/>
                    <a:pt x="12637" y="4215"/>
                    <a:pt x="12592" y="4300"/>
                  </a:cubicBezTo>
                  <a:lnTo>
                    <a:pt x="12533" y="4371"/>
                  </a:lnTo>
                  <a:cubicBezTo>
                    <a:pt x="12481" y="4430"/>
                    <a:pt x="12423" y="4462"/>
                    <a:pt x="12351" y="4482"/>
                  </a:cubicBezTo>
                  <a:cubicBezTo>
                    <a:pt x="12312" y="4495"/>
                    <a:pt x="12267" y="4508"/>
                    <a:pt x="12228" y="4508"/>
                  </a:cubicBezTo>
                  <a:cubicBezTo>
                    <a:pt x="12234" y="4579"/>
                    <a:pt x="12241" y="4677"/>
                    <a:pt x="12254" y="4800"/>
                  </a:cubicBezTo>
                  <a:cubicBezTo>
                    <a:pt x="12267" y="4878"/>
                    <a:pt x="12273" y="4943"/>
                    <a:pt x="12280" y="5002"/>
                  </a:cubicBezTo>
                  <a:cubicBezTo>
                    <a:pt x="12299" y="5015"/>
                    <a:pt x="12312" y="5034"/>
                    <a:pt x="12325" y="5067"/>
                  </a:cubicBezTo>
                  <a:cubicBezTo>
                    <a:pt x="12332" y="5093"/>
                    <a:pt x="12332" y="5139"/>
                    <a:pt x="12325" y="5197"/>
                  </a:cubicBezTo>
                  <a:cubicBezTo>
                    <a:pt x="12306" y="5379"/>
                    <a:pt x="12312" y="5555"/>
                    <a:pt x="12351" y="5730"/>
                  </a:cubicBezTo>
                  <a:cubicBezTo>
                    <a:pt x="12527" y="5685"/>
                    <a:pt x="12689" y="5594"/>
                    <a:pt x="12819" y="5457"/>
                  </a:cubicBezTo>
                  <a:cubicBezTo>
                    <a:pt x="12761" y="4989"/>
                    <a:pt x="12728" y="4540"/>
                    <a:pt x="12715" y="4117"/>
                  </a:cubicBezTo>
                  <a:cubicBezTo>
                    <a:pt x="12715" y="3974"/>
                    <a:pt x="12709" y="3870"/>
                    <a:pt x="12702" y="3818"/>
                  </a:cubicBezTo>
                  <a:cubicBezTo>
                    <a:pt x="12696" y="3708"/>
                    <a:pt x="12676" y="3610"/>
                    <a:pt x="12650" y="3526"/>
                  </a:cubicBezTo>
                  <a:cubicBezTo>
                    <a:pt x="12637" y="3474"/>
                    <a:pt x="12631" y="3435"/>
                    <a:pt x="12631" y="3409"/>
                  </a:cubicBezTo>
                  <a:cubicBezTo>
                    <a:pt x="12631" y="3357"/>
                    <a:pt x="12657" y="3331"/>
                    <a:pt x="12696" y="3324"/>
                  </a:cubicBezTo>
                  <a:cubicBezTo>
                    <a:pt x="12701" y="3323"/>
                    <a:pt x="12706" y="3322"/>
                    <a:pt x="12712" y="3322"/>
                  </a:cubicBezTo>
                  <a:cubicBezTo>
                    <a:pt x="12737" y="3322"/>
                    <a:pt x="12758" y="3336"/>
                    <a:pt x="12774" y="3363"/>
                  </a:cubicBezTo>
                  <a:cubicBezTo>
                    <a:pt x="12793" y="3389"/>
                    <a:pt x="12806" y="3422"/>
                    <a:pt x="12819" y="3461"/>
                  </a:cubicBezTo>
                  <a:lnTo>
                    <a:pt x="13034" y="4514"/>
                  </a:lnTo>
                  <a:cubicBezTo>
                    <a:pt x="13054" y="4618"/>
                    <a:pt x="13067" y="4703"/>
                    <a:pt x="13073" y="4761"/>
                  </a:cubicBezTo>
                  <a:cubicBezTo>
                    <a:pt x="13086" y="4859"/>
                    <a:pt x="13093" y="4917"/>
                    <a:pt x="13099" y="4937"/>
                  </a:cubicBezTo>
                  <a:cubicBezTo>
                    <a:pt x="13119" y="5002"/>
                    <a:pt x="13145" y="5047"/>
                    <a:pt x="13190" y="5073"/>
                  </a:cubicBezTo>
                  <a:cubicBezTo>
                    <a:pt x="13281" y="4976"/>
                    <a:pt x="13385" y="4898"/>
                    <a:pt x="13502" y="4839"/>
                  </a:cubicBezTo>
                  <a:cubicBezTo>
                    <a:pt x="13463" y="4573"/>
                    <a:pt x="13424" y="4313"/>
                    <a:pt x="13392" y="4046"/>
                  </a:cubicBezTo>
                  <a:cubicBezTo>
                    <a:pt x="13385" y="3987"/>
                    <a:pt x="13379" y="3922"/>
                    <a:pt x="13372" y="3870"/>
                  </a:cubicBezTo>
                  <a:cubicBezTo>
                    <a:pt x="13366" y="3870"/>
                    <a:pt x="13353" y="3864"/>
                    <a:pt x="13346" y="3857"/>
                  </a:cubicBezTo>
                  <a:cubicBezTo>
                    <a:pt x="13327" y="3844"/>
                    <a:pt x="13314" y="3838"/>
                    <a:pt x="13307" y="3838"/>
                  </a:cubicBezTo>
                  <a:lnTo>
                    <a:pt x="13288" y="3838"/>
                  </a:lnTo>
                  <a:cubicBezTo>
                    <a:pt x="13274" y="3840"/>
                    <a:pt x="13260" y="3842"/>
                    <a:pt x="13245" y="3842"/>
                  </a:cubicBezTo>
                  <a:cubicBezTo>
                    <a:pt x="13187" y="3842"/>
                    <a:pt x="13115" y="3822"/>
                    <a:pt x="13027" y="3786"/>
                  </a:cubicBezTo>
                  <a:cubicBezTo>
                    <a:pt x="12982" y="3760"/>
                    <a:pt x="12956" y="3747"/>
                    <a:pt x="12949" y="3740"/>
                  </a:cubicBezTo>
                  <a:cubicBezTo>
                    <a:pt x="12917" y="3708"/>
                    <a:pt x="12884" y="3649"/>
                    <a:pt x="12865" y="3565"/>
                  </a:cubicBezTo>
                  <a:lnTo>
                    <a:pt x="12845" y="3506"/>
                  </a:lnTo>
                  <a:cubicBezTo>
                    <a:pt x="12832" y="3454"/>
                    <a:pt x="12826" y="3415"/>
                    <a:pt x="12826" y="3383"/>
                  </a:cubicBezTo>
                  <a:lnTo>
                    <a:pt x="12826" y="3279"/>
                  </a:lnTo>
                  <a:cubicBezTo>
                    <a:pt x="12806" y="3233"/>
                    <a:pt x="12793" y="3200"/>
                    <a:pt x="12780" y="3174"/>
                  </a:cubicBezTo>
                  <a:cubicBezTo>
                    <a:pt x="12774" y="3155"/>
                    <a:pt x="12774" y="3122"/>
                    <a:pt x="12767" y="3090"/>
                  </a:cubicBezTo>
                  <a:cubicBezTo>
                    <a:pt x="12767" y="3044"/>
                    <a:pt x="12761" y="3018"/>
                    <a:pt x="12754" y="2999"/>
                  </a:cubicBezTo>
                  <a:lnTo>
                    <a:pt x="12741" y="2940"/>
                  </a:lnTo>
                  <a:lnTo>
                    <a:pt x="12741" y="2849"/>
                  </a:lnTo>
                  <a:cubicBezTo>
                    <a:pt x="12741" y="2784"/>
                    <a:pt x="12728" y="2726"/>
                    <a:pt x="12715" y="2667"/>
                  </a:cubicBezTo>
                  <a:lnTo>
                    <a:pt x="12683" y="2667"/>
                  </a:lnTo>
                  <a:lnTo>
                    <a:pt x="12442" y="2654"/>
                  </a:lnTo>
                  <a:close/>
                  <a:moveTo>
                    <a:pt x="9144" y="8693"/>
                  </a:moveTo>
                  <a:cubicBezTo>
                    <a:pt x="9178" y="8693"/>
                    <a:pt x="9224" y="8699"/>
                    <a:pt x="9281" y="8709"/>
                  </a:cubicBezTo>
                  <a:lnTo>
                    <a:pt x="9353" y="8728"/>
                  </a:lnTo>
                  <a:cubicBezTo>
                    <a:pt x="9457" y="8748"/>
                    <a:pt x="9535" y="8768"/>
                    <a:pt x="9581" y="8794"/>
                  </a:cubicBezTo>
                  <a:cubicBezTo>
                    <a:pt x="9600" y="8800"/>
                    <a:pt x="9633" y="8813"/>
                    <a:pt x="9691" y="8839"/>
                  </a:cubicBezTo>
                  <a:cubicBezTo>
                    <a:pt x="9730" y="8865"/>
                    <a:pt x="9763" y="8878"/>
                    <a:pt x="9795" y="8891"/>
                  </a:cubicBezTo>
                  <a:cubicBezTo>
                    <a:pt x="9815" y="8898"/>
                    <a:pt x="9828" y="8898"/>
                    <a:pt x="9834" y="8904"/>
                  </a:cubicBezTo>
                  <a:cubicBezTo>
                    <a:pt x="9847" y="8917"/>
                    <a:pt x="9847" y="8930"/>
                    <a:pt x="9841" y="8943"/>
                  </a:cubicBezTo>
                  <a:cubicBezTo>
                    <a:pt x="9834" y="8950"/>
                    <a:pt x="9821" y="8956"/>
                    <a:pt x="9795" y="8956"/>
                  </a:cubicBezTo>
                  <a:cubicBezTo>
                    <a:pt x="9763" y="8950"/>
                    <a:pt x="9724" y="8930"/>
                    <a:pt x="9678" y="8904"/>
                  </a:cubicBezTo>
                  <a:cubicBezTo>
                    <a:pt x="9626" y="8878"/>
                    <a:pt x="9587" y="8859"/>
                    <a:pt x="9561" y="8846"/>
                  </a:cubicBezTo>
                  <a:cubicBezTo>
                    <a:pt x="9516" y="8826"/>
                    <a:pt x="9451" y="8807"/>
                    <a:pt x="9359" y="8781"/>
                  </a:cubicBezTo>
                  <a:lnTo>
                    <a:pt x="9145" y="8735"/>
                  </a:lnTo>
                  <a:lnTo>
                    <a:pt x="9119" y="8722"/>
                  </a:lnTo>
                  <a:cubicBezTo>
                    <a:pt x="9112" y="8715"/>
                    <a:pt x="9106" y="8709"/>
                    <a:pt x="9112" y="8696"/>
                  </a:cubicBezTo>
                  <a:cubicBezTo>
                    <a:pt x="9121" y="8694"/>
                    <a:pt x="9132" y="8693"/>
                    <a:pt x="9144" y="8693"/>
                  </a:cubicBezTo>
                  <a:close/>
                  <a:moveTo>
                    <a:pt x="8455" y="8324"/>
                  </a:moveTo>
                  <a:cubicBezTo>
                    <a:pt x="8417" y="8324"/>
                    <a:pt x="8378" y="8324"/>
                    <a:pt x="8338" y="8325"/>
                  </a:cubicBezTo>
                  <a:cubicBezTo>
                    <a:pt x="8154" y="8329"/>
                    <a:pt x="8009" y="8333"/>
                    <a:pt x="7903" y="8333"/>
                  </a:cubicBezTo>
                  <a:cubicBezTo>
                    <a:pt x="7826" y="8333"/>
                    <a:pt x="7769" y="8331"/>
                    <a:pt x="7734" y="8325"/>
                  </a:cubicBezTo>
                  <a:lnTo>
                    <a:pt x="7721" y="8325"/>
                  </a:lnTo>
                  <a:cubicBezTo>
                    <a:pt x="7760" y="8429"/>
                    <a:pt x="7786" y="8540"/>
                    <a:pt x="7805" y="8644"/>
                  </a:cubicBezTo>
                  <a:lnTo>
                    <a:pt x="7851" y="8644"/>
                  </a:lnTo>
                  <a:lnTo>
                    <a:pt x="8215" y="8670"/>
                  </a:lnTo>
                  <a:cubicBezTo>
                    <a:pt x="8351" y="8683"/>
                    <a:pt x="8455" y="8689"/>
                    <a:pt x="8520" y="8696"/>
                  </a:cubicBezTo>
                  <a:cubicBezTo>
                    <a:pt x="8573" y="8702"/>
                    <a:pt x="8683" y="8728"/>
                    <a:pt x="8852" y="8774"/>
                  </a:cubicBezTo>
                  <a:cubicBezTo>
                    <a:pt x="9106" y="8839"/>
                    <a:pt x="9333" y="8911"/>
                    <a:pt x="9542" y="8969"/>
                  </a:cubicBezTo>
                  <a:cubicBezTo>
                    <a:pt x="9633" y="9002"/>
                    <a:pt x="9698" y="9028"/>
                    <a:pt x="9750" y="9054"/>
                  </a:cubicBezTo>
                  <a:cubicBezTo>
                    <a:pt x="9802" y="9086"/>
                    <a:pt x="9860" y="9125"/>
                    <a:pt x="9925" y="9171"/>
                  </a:cubicBezTo>
                  <a:lnTo>
                    <a:pt x="10101" y="9301"/>
                  </a:lnTo>
                  <a:cubicBezTo>
                    <a:pt x="10094" y="9164"/>
                    <a:pt x="10075" y="9060"/>
                    <a:pt x="10055" y="8995"/>
                  </a:cubicBezTo>
                  <a:cubicBezTo>
                    <a:pt x="10029" y="8885"/>
                    <a:pt x="9977" y="8813"/>
                    <a:pt x="9906" y="8761"/>
                  </a:cubicBezTo>
                  <a:cubicBezTo>
                    <a:pt x="9886" y="8761"/>
                    <a:pt x="9867" y="8754"/>
                    <a:pt x="9834" y="8748"/>
                  </a:cubicBezTo>
                  <a:lnTo>
                    <a:pt x="9685" y="8689"/>
                  </a:lnTo>
                  <a:cubicBezTo>
                    <a:pt x="9639" y="8670"/>
                    <a:pt x="9516" y="8618"/>
                    <a:pt x="9307" y="8514"/>
                  </a:cubicBezTo>
                  <a:cubicBezTo>
                    <a:pt x="9158" y="8449"/>
                    <a:pt x="9034" y="8397"/>
                    <a:pt x="8930" y="8371"/>
                  </a:cubicBezTo>
                  <a:cubicBezTo>
                    <a:pt x="8805" y="8338"/>
                    <a:pt x="8648" y="8324"/>
                    <a:pt x="8455" y="8324"/>
                  </a:cubicBezTo>
                  <a:close/>
                  <a:moveTo>
                    <a:pt x="4144" y="9776"/>
                  </a:moveTo>
                  <a:cubicBezTo>
                    <a:pt x="4144" y="9782"/>
                    <a:pt x="4137" y="9789"/>
                    <a:pt x="4131" y="9795"/>
                  </a:cubicBezTo>
                  <a:cubicBezTo>
                    <a:pt x="4111" y="9821"/>
                    <a:pt x="4065" y="9860"/>
                    <a:pt x="3994" y="9899"/>
                  </a:cubicBezTo>
                  <a:lnTo>
                    <a:pt x="3922" y="9938"/>
                  </a:lnTo>
                  <a:cubicBezTo>
                    <a:pt x="3942" y="9951"/>
                    <a:pt x="3968" y="9971"/>
                    <a:pt x="3987" y="10003"/>
                  </a:cubicBezTo>
                  <a:cubicBezTo>
                    <a:pt x="4026" y="10055"/>
                    <a:pt x="4065" y="10114"/>
                    <a:pt x="4085" y="10172"/>
                  </a:cubicBezTo>
                  <a:cubicBezTo>
                    <a:pt x="4111" y="10218"/>
                    <a:pt x="4124" y="10289"/>
                    <a:pt x="4137" y="10380"/>
                  </a:cubicBezTo>
                  <a:cubicBezTo>
                    <a:pt x="4157" y="10367"/>
                    <a:pt x="4189" y="10348"/>
                    <a:pt x="4235" y="10328"/>
                  </a:cubicBezTo>
                  <a:lnTo>
                    <a:pt x="4378" y="10257"/>
                  </a:lnTo>
                  <a:cubicBezTo>
                    <a:pt x="4430" y="10231"/>
                    <a:pt x="4475" y="10211"/>
                    <a:pt x="4521" y="10205"/>
                  </a:cubicBezTo>
                  <a:cubicBezTo>
                    <a:pt x="4482" y="10185"/>
                    <a:pt x="4456" y="10166"/>
                    <a:pt x="4430" y="10146"/>
                  </a:cubicBezTo>
                  <a:cubicBezTo>
                    <a:pt x="4326" y="10062"/>
                    <a:pt x="4235" y="9938"/>
                    <a:pt x="4150" y="9782"/>
                  </a:cubicBezTo>
                  <a:cubicBezTo>
                    <a:pt x="4150" y="9776"/>
                    <a:pt x="4144" y="9776"/>
                    <a:pt x="4144" y="9776"/>
                  </a:cubicBezTo>
                  <a:close/>
                  <a:moveTo>
                    <a:pt x="7825" y="8728"/>
                  </a:moveTo>
                  <a:lnTo>
                    <a:pt x="7825" y="8728"/>
                  </a:lnTo>
                  <a:cubicBezTo>
                    <a:pt x="7831" y="8787"/>
                    <a:pt x="7838" y="8846"/>
                    <a:pt x="7844" y="8911"/>
                  </a:cubicBezTo>
                  <a:cubicBezTo>
                    <a:pt x="7890" y="8911"/>
                    <a:pt x="7935" y="8917"/>
                    <a:pt x="7987" y="8924"/>
                  </a:cubicBezTo>
                  <a:cubicBezTo>
                    <a:pt x="8046" y="8930"/>
                    <a:pt x="8124" y="8943"/>
                    <a:pt x="8228" y="8956"/>
                  </a:cubicBezTo>
                  <a:cubicBezTo>
                    <a:pt x="8371" y="8969"/>
                    <a:pt x="8468" y="8989"/>
                    <a:pt x="8520" y="9002"/>
                  </a:cubicBezTo>
                  <a:cubicBezTo>
                    <a:pt x="8533" y="9008"/>
                    <a:pt x="8540" y="9015"/>
                    <a:pt x="8540" y="9015"/>
                  </a:cubicBezTo>
                  <a:cubicBezTo>
                    <a:pt x="8540" y="9028"/>
                    <a:pt x="8540" y="9034"/>
                    <a:pt x="8533" y="9034"/>
                  </a:cubicBezTo>
                  <a:lnTo>
                    <a:pt x="8436" y="9034"/>
                  </a:lnTo>
                  <a:cubicBezTo>
                    <a:pt x="8338" y="9028"/>
                    <a:pt x="8189" y="9008"/>
                    <a:pt x="7987" y="8982"/>
                  </a:cubicBezTo>
                  <a:lnTo>
                    <a:pt x="7844" y="8963"/>
                  </a:lnTo>
                  <a:lnTo>
                    <a:pt x="7844" y="8963"/>
                  </a:lnTo>
                  <a:cubicBezTo>
                    <a:pt x="7851" y="9021"/>
                    <a:pt x="7851" y="9073"/>
                    <a:pt x="7851" y="9132"/>
                  </a:cubicBezTo>
                  <a:cubicBezTo>
                    <a:pt x="7844" y="9294"/>
                    <a:pt x="7825" y="9450"/>
                    <a:pt x="7786" y="9593"/>
                  </a:cubicBezTo>
                  <a:cubicBezTo>
                    <a:pt x="7831" y="9587"/>
                    <a:pt x="7890" y="9580"/>
                    <a:pt x="7948" y="9580"/>
                  </a:cubicBezTo>
                  <a:cubicBezTo>
                    <a:pt x="8013" y="9577"/>
                    <a:pt x="8073" y="9576"/>
                    <a:pt x="8129" y="9576"/>
                  </a:cubicBezTo>
                  <a:cubicBezTo>
                    <a:pt x="8184" y="9576"/>
                    <a:pt x="8234" y="9577"/>
                    <a:pt x="8280" y="9580"/>
                  </a:cubicBezTo>
                  <a:cubicBezTo>
                    <a:pt x="8390" y="9587"/>
                    <a:pt x="8527" y="9600"/>
                    <a:pt x="8683" y="9619"/>
                  </a:cubicBezTo>
                  <a:lnTo>
                    <a:pt x="8904" y="9658"/>
                  </a:lnTo>
                  <a:cubicBezTo>
                    <a:pt x="8976" y="9665"/>
                    <a:pt x="9041" y="9678"/>
                    <a:pt x="9086" y="9698"/>
                  </a:cubicBezTo>
                  <a:cubicBezTo>
                    <a:pt x="9053" y="9707"/>
                    <a:pt x="9006" y="9713"/>
                    <a:pt x="8947" y="9713"/>
                  </a:cubicBezTo>
                  <a:cubicBezTo>
                    <a:pt x="8926" y="9713"/>
                    <a:pt x="8903" y="9712"/>
                    <a:pt x="8878" y="9711"/>
                  </a:cubicBezTo>
                  <a:cubicBezTo>
                    <a:pt x="8677" y="9678"/>
                    <a:pt x="8527" y="9658"/>
                    <a:pt x="8423" y="9645"/>
                  </a:cubicBezTo>
                  <a:cubicBezTo>
                    <a:pt x="8355" y="9639"/>
                    <a:pt x="8267" y="9636"/>
                    <a:pt x="8161" y="9636"/>
                  </a:cubicBezTo>
                  <a:cubicBezTo>
                    <a:pt x="8055" y="9636"/>
                    <a:pt x="7932" y="9639"/>
                    <a:pt x="7792" y="9645"/>
                  </a:cubicBezTo>
                  <a:cubicBezTo>
                    <a:pt x="7786" y="9645"/>
                    <a:pt x="7779" y="9645"/>
                    <a:pt x="7773" y="9652"/>
                  </a:cubicBezTo>
                  <a:cubicBezTo>
                    <a:pt x="7766" y="9665"/>
                    <a:pt x="7760" y="9684"/>
                    <a:pt x="7753" y="9698"/>
                  </a:cubicBezTo>
                  <a:cubicBezTo>
                    <a:pt x="7753" y="9704"/>
                    <a:pt x="7747" y="9711"/>
                    <a:pt x="7747" y="9717"/>
                  </a:cubicBezTo>
                  <a:cubicBezTo>
                    <a:pt x="7821" y="9712"/>
                    <a:pt x="7897" y="9710"/>
                    <a:pt x="7975" y="9710"/>
                  </a:cubicBezTo>
                  <a:cubicBezTo>
                    <a:pt x="8206" y="9710"/>
                    <a:pt x="8449" y="9732"/>
                    <a:pt x="8703" y="9776"/>
                  </a:cubicBezTo>
                  <a:cubicBezTo>
                    <a:pt x="8930" y="9815"/>
                    <a:pt x="9138" y="9860"/>
                    <a:pt x="9320" y="9925"/>
                  </a:cubicBezTo>
                  <a:cubicBezTo>
                    <a:pt x="9529" y="9997"/>
                    <a:pt x="9815" y="10133"/>
                    <a:pt x="10185" y="10335"/>
                  </a:cubicBezTo>
                  <a:cubicBezTo>
                    <a:pt x="10224" y="10361"/>
                    <a:pt x="10257" y="10380"/>
                    <a:pt x="10289" y="10400"/>
                  </a:cubicBezTo>
                  <a:cubicBezTo>
                    <a:pt x="10250" y="10244"/>
                    <a:pt x="10218" y="10114"/>
                    <a:pt x="10198" y="10016"/>
                  </a:cubicBezTo>
                  <a:cubicBezTo>
                    <a:pt x="10159" y="9828"/>
                    <a:pt x="10133" y="9652"/>
                    <a:pt x="10114" y="9489"/>
                  </a:cubicBezTo>
                  <a:cubicBezTo>
                    <a:pt x="10101" y="9483"/>
                    <a:pt x="10068" y="9457"/>
                    <a:pt x="10029" y="9418"/>
                  </a:cubicBezTo>
                  <a:cubicBezTo>
                    <a:pt x="10010" y="9405"/>
                    <a:pt x="9977" y="9379"/>
                    <a:pt x="9932" y="9353"/>
                  </a:cubicBezTo>
                  <a:cubicBezTo>
                    <a:pt x="9886" y="9320"/>
                    <a:pt x="9860" y="9301"/>
                    <a:pt x="9841" y="9288"/>
                  </a:cubicBezTo>
                  <a:cubicBezTo>
                    <a:pt x="9782" y="9236"/>
                    <a:pt x="9737" y="9203"/>
                    <a:pt x="9704" y="9184"/>
                  </a:cubicBezTo>
                  <a:cubicBezTo>
                    <a:pt x="9665" y="9164"/>
                    <a:pt x="9620" y="9138"/>
                    <a:pt x="9561" y="9119"/>
                  </a:cubicBezTo>
                  <a:cubicBezTo>
                    <a:pt x="9281" y="9021"/>
                    <a:pt x="9047" y="8950"/>
                    <a:pt x="8852" y="8891"/>
                  </a:cubicBezTo>
                  <a:cubicBezTo>
                    <a:pt x="8722" y="8859"/>
                    <a:pt x="8644" y="8839"/>
                    <a:pt x="8612" y="8833"/>
                  </a:cubicBezTo>
                  <a:cubicBezTo>
                    <a:pt x="8546" y="8820"/>
                    <a:pt x="8442" y="8807"/>
                    <a:pt x="8299" y="8800"/>
                  </a:cubicBezTo>
                  <a:cubicBezTo>
                    <a:pt x="8163" y="8787"/>
                    <a:pt x="8059" y="8774"/>
                    <a:pt x="7987" y="8761"/>
                  </a:cubicBezTo>
                  <a:cubicBezTo>
                    <a:pt x="7916" y="8748"/>
                    <a:pt x="7864" y="8735"/>
                    <a:pt x="7825" y="8728"/>
                  </a:cubicBezTo>
                  <a:close/>
                  <a:moveTo>
                    <a:pt x="2524" y="9867"/>
                  </a:moveTo>
                  <a:cubicBezTo>
                    <a:pt x="2511" y="9873"/>
                    <a:pt x="2498" y="9880"/>
                    <a:pt x="2492" y="9880"/>
                  </a:cubicBezTo>
                  <a:cubicBezTo>
                    <a:pt x="2459" y="9899"/>
                    <a:pt x="2375" y="9951"/>
                    <a:pt x="2238" y="10042"/>
                  </a:cubicBezTo>
                  <a:cubicBezTo>
                    <a:pt x="2231" y="10049"/>
                    <a:pt x="2225" y="10049"/>
                    <a:pt x="2225" y="10055"/>
                  </a:cubicBezTo>
                  <a:cubicBezTo>
                    <a:pt x="2212" y="10127"/>
                    <a:pt x="2199" y="10205"/>
                    <a:pt x="2186" y="10283"/>
                  </a:cubicBezTo>
                  <a:cubicBezTo>
                    <a:pt x="2166" y="10393"/>
                    <a:pt x="2134" y="10478"/>
                    <a:pt x="2095" y="10543"/>
                  </a:cubicBezTo>
                  <a:cubicBezTo>
                    <a:pt x="2095" y="10549"/>
                    <a:pt x="2062" y="10601"/>
                    <a:pt x="1997" y="10706"/>
                  </a:cubicBezTo>
                  <a:cubicBezTo>
                    <a:pt x="1939" y="10803"/>
                    <a:pt x="1900" y="10940"/>
                    <a:pt x="1874" y="11122"/>
                  </a:cubicBezTo>
                  <a:cubicBezTo>
                    <a:pt x="1867" y="11167"/>
                    <a:pt x="1861" y="11213"/>
                    <a:pt x="1861" y="11258"/>
                  </a:cubicBezTo>
                  <a:cubicBezTo>
                    <a:pt x="1900" y="11232"/>
                    <a:pt x="1932" y="11206"/>
                    <a:pt x="1958" y="11193"/>
                  </a:cubicBezTo>
                  <a:cubicBezTo>
                    <a:pt x="1984" y="11180"/>
                    <a:pt x="1997" y="11174"/>
                    <a:pt x="2004" y="11167"/>
                  </a:cubicBezTo>
                  <a:lnTo>
                    <a:pt x="2036" y="11135"/>
                  </a:lnTo>
                  <a:lnTo>
                    <a:pt x="2108" y="11089"/>
                  </a:lnTo>
                  <a:cubicBezTo>
                    <a:pt x="2134" y="11083"/>
                    <a:pt x="2166" y="11063"/>
                    <a:pt x="2199" y="11031"/>
                  </a:cubicBezTo>
                  <a:cubicBezTo>
                    <a:pt x="2251" y="10992"/>
                    <a:pt x="2284" y="10972"/>
                    <a:pt x="2297" y="10966"/>
                  </a:cubicBezTo>
                  <a:lnTo>
                    <a:pt x="2394" y="10901"/>
                  </a:lnTo>
                  <a:cubicBezTo>
                    <a:pt x="2394" y="10855"/>
                    <a:pt x="2388" y="10810"/>
                    <a:pt x="2388" y="10764"/>
                  </a:cubicBezTo>
                  <a:cubicBezTo>
                    <a:pt x="2388" y="10699"/>
                    <a:pt x="2401" y="10660"/>
                    <a:pt x="2414" y="10634"/>
                  </a:cubicBezTo>
                  <a:cubicBezTo>
                    <a:pt x="2427" y="10608"/>
                    <a:pt x="2459" y="10582"/>
                    <a:pt x="2505" y="10556"/>
                  </a:cubicBezTo>
                  <a:lnTo>
                    <a:pt x="2836" y="10361"/>
                  </a:lnTo>
                  <a:cubicBezTo>
                    <a:pt x="2804" y="10361"/>
                    <a:pt x="2778" y="10354"/>
                    <a:pt x="2752" y="10348"/>
                  </a:cubicBezTo>
                  <a:cubicBezTo>
                    <a:pt x="2674" y="10322"/>
                    <a:pt x="2615" y="10250"/>
                    <a:pt x="2570" y="10140"/>
                  </a:cubicBezTo>
                  <a:cubicBezTo>
                    <a:pt x="2537" y="10062"/>
                    <a:pt x="2524" y="9971"/>
                    <a:pt x="2524" y="9867"/>
                  </a:cubicBezTo>
                  <a:close/>
                  <a:moveTo>
                    <a:pt x="7467" y="23594"/>
                  </a:moveTo>
                  <a:cubicBezTo>
                    <a:pt x="7478" y="23594"/>
                    <a:pt x="7489" y="23606"/>
                    <a:pt x="7499" y="23622"/>
                  </a:cubicBezTo>
                  <a:cubicBezTo>
                    <a:pt x="7551" y="23758"/>
                    <a:pt x="7584" y="23875"/>
                    <a:pt x="7597" y="23986"/>
                  </a:cubicBezTo>
                  <a:cubicBezTo>
                    <a:pt x="7616" y="24064"/>
                    <a:pt x="7636" y="24122"/>
                    <a:pt x="7649" y="24148"/>
                  </a:cubicBezTo>
                  <a:cubicBezTo>
                    <a:pt x="7682" y="24194"/>
                    <a:pt x="7753" y="24220"/>
                    <a:pt x="7857" y="24233"/>
                  </a:cubicBezTo>
                  <a:cubicBezTo>
                    <a:pt x="7883" y="24234"/>
                    <a:pt x="7910" y="24235"/>
                    <a:pt x="7938" y="24235"/>
                  </a:cubicBezTo>
                  <a:cubicBezTo>
                    <a:pt x="8027" y="24235"/>
                    <a:pt x="8123" y="24227"/>
                    <a:pt x="8228" y="24207"/>
                  </a:cubicBezTo>
                  <a:cubicBezTo>
                    <a:pt x="8312" y="24194"/>
                    <a:pt x="8429" y="24168"/>
                    <a:pt x="8592" y="24129"/>
                  </a:cubicBezTo>
                  <a:cubicBezTo>
                    <a:pt x="8937" y="24044"/>
                    <a:pt x="9281" y="23947"/>
                    <a:pt x="9639" y="23843"/>
                  </a:cubicBezTo>
                  <a:cubicBezTo>
                    <a:pt x="9730" y="23817"/>
                    <a:pt x="9795" y="23784"/>
                    <a:pt x="9834" y="23758"/>
                  </a:cubicBezTo>
                  <a:cubicBezTo>
                    <a:pt x="9873" y="23719"/>
                    <a:pt x="9906" y="23693"/>
                    <a:pt x="9925" y="23674"/>
                  </a:cubicBezTo>
                  <a:cubicBezTo>
                    <a:pt x="9964" y="23648"/>
                    <a:pt x="9997" y="23635"/>
                    <a:pt x="10036" y="23635"/>
                  </a:cubicBezTo>
                  <a:cubicBezTo>
                    <a:pt x="10068" y="23635"/>
                    <a:pt x="10088" y="23648"/>
                    <a:pt x="10094" y="23667"/>
                  </a:cubicBezTo>
                  <a:cubicBezTo>
                    <a:pt x="10107" y="23700"/>
                    <a:pt x="10094" y="23732"/>
                    <a:pt x="10049" y="23765"/>
                  </a:cubicBezTo>
                  <a:cubicBezTo>
                    <a:pt x="9984" y="23823"/>
                    <a:pt x="9899" y="23875"/>
                    <a:pt x="9802" y="23914"/>
                  </a:cubicBezTo>
                  <a:cubicBezTo>
                    <a:pt x="9737" y="23934"/>
                    <a:pt x="9646" y="23966"/>
                    <a:pt x="9516" y="23999"/>
                  </a:cubicBezTo>
                  <a:lnTo>
                    <a:pt x="9041" y="24129"/>
                  </a:lnTo>
                  <a:cubicBezTo>
                    <a:pt x="8800" y="24194"/>
                    <a:pt x="8625" y="24239"/>
                    <a:pt x="8501" y="24265"/>
                  </a:cubicBezTo>
                  <a:cubicBezTo>
                    <a:pt x="8306" y="24304"/>
                    <a:pt x="8117" y="24330"/>
                    <a:pt x="7955" y="24337"/>
                  </a:cubicBezTo>
                  <a:cubicBezTo>
                    <a:pt x="7942" y="24337"/>
                    <a:pt x="7930" y="24338"/>
                    <a:pt x="7918" y="24338"/>
                  </a:cubicBezTo>
                  <a:cubicBezTo>
                    <a:pt x="7763" y="24338"/>
                    <a:pt x="7657" y="24298"/>
                    <a:pt x="7590" y="24220"/>
                  </a:cubicBezTo>
                  <a:cubicBezTo>
                    <a:pt x="7564" y="24181"/>
                    <a:pt x="7538" y="24109"/>
                    <a:pt x="7519" y="24012"/>
                  </a:cubicBezTo>
                  <a:lnTo>
                    <a:pt x="7454" y="23635"/>
                  </a:lnTo>
                  <a:cubicBezTo>
                    <a:pt x="7447" y="23609"/>
                    <a:pt x="7454" y="23596"/>
                    <a:pt x="7460" y="23596"/>
                  </a:cubicBezTo>
                  <a:cubicBezTo>
                    <a:pt x="7463" y="23594"/>
                    <a:pt x="7465" y="23594"/>
                    <a:pt x="7467" y="23594"/>
                  </a:cubicBezTo>
                  <a:close/>
                  <a:moveTo>
                    <a:pt x="7382" y="21930"/>
                  </a:moveTo>
                  <a:cubicBezTo>
                    <a:pt x="7293" y="21930"/>
                    <a:pt x="7197" y="21945"/>
                    <a:pt x="7096" y="21976"/>
                  </a:cubicBezTo>
                  <a:cubicBezTo>
                    <a:pt x="7025" y="22002"/>
                    <a:pt x="6901" y="22054"/>
                    <a:pt x="6719" y="22132"/>
                  </a:cubicBezTo>
                  <a:cubicBezTo>
                    <a:pt x="6719" y="22145"/>
                    <a:pt x="6725" y="22152"/>
                    <a:pt x="6732" y="22165"/>
                  </a:cubicBezTo>
                  <a:cubicBezTo>
                    <a:pt x="6791" y="22366"/>
                    <a:pt x="6869" y="22666"/>
                    <a:pt x="6960" y="23062"/>
                  </a:cubicBezTo>
                  <a:cubicBezTo>
                    <a:pt x="7051" y="23420"/>
                    <a:pt x="7155" y="23706"/>
                    <a:pt x="7265" y="23927"/>
                  </a:cubicBezTo>
                  <a:cubicBezTo>
                    <a:pt x="7291" y="23986"/>
                    <a:pt x="7298" y="24025"/>
                    <a:pt x="7285" y="24044"/>
                  </a:cubicBezTo>
                  <a:cubicBezTo>
                    <a:pt x="7278" y="24064"/>
                    <a:pt x="7259" y="24077"/>
                    <a:pt x="7239" y="24083"/>
                  </a:cubicBezTo>
                  <a:cubicBezTo>
                    <a:pt x="7207" y="24096"/>
                    <a:pt x="7187" y="24109"/>
                    <a:pt x="7174" y="24116"/>
                  </a:cubicBezTo>
                  <a:cubicBezTo>
                    <a:pt x="7135" y="24129"/>
                    <a:pt x="7109" y="24168"/>
                    <a:pt x="7096" y="24213"/>
                  </a:cubicBezTo>
                  <a:cubicBezTo>
                    <a:pt x="7077" y="24259"/>
                    <a:pt x="7083" y="24304"/>
                    <a:pt x="7096" y="24343"/>
                  </a:cubicBezTo>
                  <a:cubicBezTo>
                    <a:pt x="7122" y="24421"/>
                    <a:pt x="7187" y="24487"/>
                    <a:pt x="7285" y="24532"/>
                  </a:cubicBezTo>
                  <a:cubicBezTo>
                    <a:pt x="7363" y="24578"/>
                    <a:pt x="7480" y="24610"/>
                    <a:pt x="7636" y="24636"/>
                  </a:cubicBezTo>
                  <a:cubicBezTo>
                    <a:pt x="7812" y="24669"/>
                    <a:pt x="7935" y="24695"/>
                    <a:pt x="7987" y="24714"/>
                  </a:cubicBezTo>
                  <a:cubicBezTo>
                    <a:pt x="8085" y="24747"/>
                    <a:pt x="8143" y="24766"/>
                    <a:pt x="8169" y="24766"/>
                  </a:cubicBezTo>
                  <a:cubicBezTo>
                    <a:pt x="8221" y="24766"/>
                    <a:pt x="8299" y="24734"/>
                    <a:pt x="8403" y="24675"/>
                  </a:cubicBezTo>
                  <a:cubicBezTo>
                    <a:pt x="8709" y="24500"/>
                    <a:pt x="9080" y="24356"/>
                    <a:pt x="9509" y="24246"/>
                  </a:cubicBezTo>
                  <a:cubicBezTo>
                    <a:pt x="9594" y="24226"/>
                    <a:pt x="9730" y="24194"/>
                    <a:pt x="9906" y="24155"/>
                  </a:cubicBezTo>
                  <a:cubicBezTo>
                    <a:pt x="10055" y="24122"/>
                    <a:pt x="10185" y="24083"/>
                    <a:pt x="10289" y="24044"/>
                  </a:cubicBezTo>
                  <a:cubicBezTo>
                    <a:pt x="10348" y="24025"/>
                    <a:pt x="10433" y="23992"/>
                    <a:pt x="10543" y="23947"/>
                  </a:cubicBezTo>
                  <a:cubicBezTo>
                    <a:pt x="10641" y="23914"/>
                    <a:pt x="10732" y="23895"/>
                    <a:pt x="10803" y="23882"/>
                  </a:cubicBezTo>
                  <a:cubicBezTo>
                    <a:pt x="10834" y="23878"/>
                    <a:pt x="10864" y="23875"/>
                    <a:pt x="10892" y="23875"/>
                  </a:cubicBezTo>
                  <a:cubicBezTo>
                    <a:pt x="10954" y="23875"/>
                    <a:pt x="11012" y="23885"/>
                    <a:pt x="11070" y="23908"/>
                  </a:cubicBezTo>
                  <a:cubicBezTo>
                    <a:pt x="11167" y="23934"/>
                    <a:pt x="11239" y="23986"/>
                    <a:pt x="11285" y="24057"/>
                  </a:cubicBezTo>
                  <a:cubicBezTo>
                    <a:pt x="11298" y="24077"/>
                    <a:pt x="11324" y="24109"/>
                    <a:pt x="11356" y="24155"/>
                  </a:cubicBezTo>
                  <a:cubicBezTo>
                    <a:pt x="11383" y="24188"/>
                    <a:pt x="11411" y="24202"/>
                    <a:pt x="11438" y="24202"/>
                  </a:cubicBezTo>
                  <a:cubicBezTo>
                    <a:pt x="11443" y="24202"/>
                    <a:pt x="11448" y="24201"/>
                    <a:pt x="11454" y="24200"/>
                  </a:cubicBezTo>
                  <a:cubicBezTo>
                    <a:pt x="11486" y="24194"/>
                    <a:pt x="11512" y="24168"/>
                    <a:pt x="11545" y="24122"/>
                  </a:cubicBezTo>
                  <a:lnTo>
                    <a:pt x="11733" y="23869"/>
                  </a:lnTo>
                  <a:cubicBezTo>
                    <a:pt x="11759" y="23823"/>
                    <a:pt x="11772" y="23791"/>
                    <a:pt x="11772" y="23758"/>
                  </a:cubicBezTo>
                  <a:cubicBezTo>
                    <a:pt x="11772" y="23713"/>
                    <a:pt x="11733" y="23667"/>
                    <a:pt x="11662" y="23615"/>
                  </a:cubicBezTo>
                  <a:lnTo>
                    <a:pt x="11460" y="23478"/>
                  </a:lnTo>
                  <a:cubicBezTo>
                    <a:pt x="11408" y="23446"/>
                    <a:pt x="11376" y="23413"/>
                    <a:pt x="11356" y="23381"/>
                  </a:cubicBezTo>
                  <a:cubicBezTo>
                    <a:pt x="11330" y="23329"/>
                    <a:pt x="11343" y="23257"/>
                    <a:pt x="11395" y="23166"/>
                  </a:cubicBezTo>
                  <a:cubicBezTo>
                    <a:pt x="11454" y="23056"/>
                    <a:pt x="11486" y="22978"/>
                    <a:pt x="11486" y="22939"/>
                  </a:cubicBezTo>
                  <a:lnTo>
                    <a:pt x="11486" y="22932"/>
                  </a:lnTo>
                  <a:cubicBezTo>
                    <a:pt x="11434" y="23004"/>
                    <a:pt x="11382" y="23095"/>
                    <a:pt x="11330" y="23212"/>
                  </a:cubicBezTo>
                  <a:cubicBezTo>
                    <a:pt x="11304" y="23270"/>
                    <a:pt x="11278" y="23316"/>
                    <a:pt x="11265" y="23335"/>
                  </a:cubicBezTo>
                  <a:cubicBezTo>
                    <a:pt x="11239" y="23387"/>
                    <a:pt x="11187" y="23433"/>
                    <a:pt x="11122" y="23478"/>
                  </a:cubicBezTo>
                  <a:cubicBezTo>
                    <a:pt x="11115" y="23478"/>
                    <a:pt x="11057" y="23518"/>
                    <a:pt x="10946" y="23583"/>
                  </a:cubicBezTo>
                  <a:cubicBezTo>
                    <a:pt x="10868" y="23628"/>
                    <a:pt x="10764" y="23700"/>
                    <a:pt x="10621" y="23797"/>
                  </a:cubicBezTo>
                  <a:cubicBezTo>
                    <a:pt x="10566" y="23835"/>
                    <a:pt x="10521" y="23851"/>
                    <a:pt x="10485" y="23851"/>
                  </a:cubicBezTo>
                  <a:cubicBezTo>
                    <a:pt x="10478" y="23851"/>
                    <a:pt x="10471" y="23850"/>
                    <a:pt x="10465" y="23849"/>
                  </a:cubicBezTo>
                  <a:cubicBezTo>
                    <a:pt x="10524" y="23804"/>
                    <a:pt x="10563" y="23784"/>
                    <a:pt x="10569" y="23778"/>
                  </a:cubicBezTo>
                  <a:lnTo>
                    <a:pt x="10686" y="23693"/>
                  </a:lnTo>
                  <a:cubicBezTo>
                    <a:pt x="10816" y="23609"/>
                    <a:pt x="10888" y="23557"/>
                    <a:pt x="10914" y="23544"/>
                  </a:cubicBezTo>
                  <a:cubicBezTo>
                    <a:pt x="10979" y="23511"/>
                    <a:pt x="11031" y="23478"/>
                    <a:pt x="11063" y="23459"/>
                  </a:cubicBezTo>
                  <a:cubicBezTo>
                    <a:pt x="11115" y="23420"/>
                    <a:pt x="11161" y="23387"/>
                    <a:pt x="11193" y="23348"/>
                  </a:cubicBezTo>
                  <a:cubicBezTo>
                    <a:pt x="11219" y="23316"/>
                    <a:pt x="11246" y="23270"/>
                    <a:pt x="11272" y="23218"/>
                  </a:cubicBezTo>
                  <a:lnTo>
                    <a:pt x="11434" y="22913"/>
                  </a:lnTo>
                  <a:cubicBezTo>
                    <a:pt x="11447" y="22893"/>
                    <a:pt x="11454" y="22867"/>
                    <a:pt x="11467" y="22848"/>
                  </a:cubicBezTo>
                  <a:cubicBezTo>
                    <a:pt x="11454" y="22809"/>
                    <a:pt x="11428" y="22770"/>
                    <a:pt x="11395" y="22731"/>
                  </a:cubicBezTo>
                  <a:cubicBezTo>
                    <a:pt x="11382" y="22705"/>
                    <a:pt x="11369" y="22685"/>
                    <a:pt x="11356" y="22672"/>
                  </a:cubicBezTo>
                  <a:cubicBezTo>
                    <a:pt x="11252" y="22776"/>
                    <a:pt x="11154" y="22854"/>
                    <a:pt x="11070" y="22919"/>
                  </a:cubicBezTo>
                  <a:cubicBezTo>
                    <a:pt x="10953" y="22997"/>
                    <a:pt x="10810" y="23075"/>
                    <a:pt x="10641" y="23153"/>
                  </a:cubicBezTo>
                  <a:cubicBezTo>
                    <a:pt x="10439" y="23244"/>
                    <a:pt x="10289" y="23309"/>
                    <a:pt x="10192" y="23348"/>
                  </a:cubicBezTo>
                  <a:cubicBezTo>
                    <a:pt x="9886" y="23491"/>
                    <a:pt x="9730" y="23563"/>
                    <a:pt x="9724" y="23563"/>
                  </a:cubicBezTo>
                  <a:cubicBezTo>
                    <a:pt x="9548" y="23635"/>
                    <a:pt x="9385" y="23693"/>
                    <a:pt x="9242" y="23719"/>
                  </a:cubicBezTo>
                  <a:cubicBezTo>
                    <a:pt x="9146" y="23737"/>
                    <a:pt x="9051" y="23747"/>
                    <a:pt x="8959" y="23747"/>
                  </a:cubicBezTo>
                  <a:cubicBezTo>
                    <a:pt x="8883" y="23747"/>
                    <a:pt x="8808" y="23740"/>
                    <a:pt x="8735" y="23726"/>
                  </a:cubicBezTo>
                  <a:cubicBezTo>
                    <a:pt x="8553" y="23687"/>
                    <a:pt x="8403" y="23615"/>
                    <a:pt x="8286" y="23498"/>
                  </a:cubicBezTo>
                  <a:cubicBezTo>
                    <a:pt x="8189" y="23400"/>
                    <a:pt x="8098" y="23251"/>
                    <a:pt x="8013" y="23049"/>
                  </a:cubicBezTo>
                  <a:cubicBezTo>
                    <a:pt x="7909" y="22802"/>
                    <a:pt x="7831" y="22548"/>
                    <a:pt x="7773" y="22301"/>
                  </a:cubicBezTo>
                  <a:cubicBezTo>
                    <a:pt x="7753" y="22301"/>
                    <a:pt x="7734" y="22301"/>
                    <a:pt x="7721" y="22308"/>
                  </a:cubicBezTo>
                  <a:lnTo>
                    <a:pt x="7688" y="22321"/>
                  </a:lnTo>
                  <a:cubicBezTo>
                    <a:pt x="7665" y="22318"/>
                    <a:pt x="7644" y="22316"/>
                    <a:pt x="7626" y="22316"/>
                  </a:cubicBezTo>
                  <a:cubicBezTo>
                    <a:pt x="7608" y="22316"/>
                    <a:pt x="7594" y="22318"/>
                    <a:pt x="7584" y="22321"/>
                  </a:cubicBezTo>
                  <a:lnTo>
                    <a:pt x="7545" y="22340"/>
                  </a:lnTo>
                  <a:lnTo>
                    <a:pt x="7519" y="22334"/>
                  </a:lnTo>
                  <a:cubicBezTo>
                    <a:pt x="7512" y="22321"/>
                    <a:pt x="7506" y="22314"/>
                    <a:pt x="7512" y="22301"/>
                  </a:cubicBezTo>
                  <a:cubicBezTo>
                    <a:pt x="7512" y="22295"/>
                    <a:pt x="7519" y="22288"/>
                    <a:pt x="7525" y="22288"/>
                  </a:cubicBezTo>
                  <a:lnTo>
                    <a:pt x="7571" y="22262"/>
                  </a:lnTo>
                  <a:cubicBezTo>
                    <a:pt x="7590" y="22256"/>
                    <a:pt x="7616" y="22249"/>
                    <a:pt x="7655" y="22243"/>
                  </a:cubicBezTo>
                  <a:lnTo>
                    <a:pt x="7688" y="22236"/>
                  </a:lnTo>
                  <a:lnTo>
                    <a:pt x="7760" y="22230"/>
                  </a:lnTo>
                  <a:cubicBezTo>
                    <a:pt x="7753" y="22204"/>
                    <a:pt x="7747" y="22178"/>
                    <a:pt x="7747" y="22158"/>
                  </a:cubicBezTo>
                  <a:lnTo>
                    <a:pt x="7740" y="22158"/>
                  </a:lnTo>
                  <a:cubicBezTo>
                    <a:pt x="7734" y="22158"/>
                    <a:pt x="7714" y="22158"/>
                    <a:pt x="7688" y="22145"/>
                  </a:cubicBezTo>
                  <a:cubicBezTo>
                    <a:pt x="7669" y="22139"/>
                    <a:pt x="7636" y="22132"/>
                    <a:pt x="7597" y="22132"/>
                  </a:cubicBezTo>
                  <a:cubicBezTo>
                    <a:pt x="7571" y="22132"/>
                    <a:pt x="7558" y="22139"/>
                    <a:pt x="7551" y="22158"/>
                  </a:cubicBezTo>
                  <a:cubicBezTo>
                    <a:pt x="7538" y="22155"/>
                    <a:pt x="7527" y="22153"/>
                    <a:pt x="7516" y="22153"/>
                  </a:cubicBezTo>
                  <a:cubicBezTo>
                    <a:pt x="7504" y="22153"/>
                    <a:pt x="7493" y="22155"/>
                    <a:pt x="7480" y="22158"/>
                  </a:cubicBezTo>
                  <a:cubicBezTo>
                    <a:pt x="7467" y="22165"/>
                    <a:pt x="7460" y="22171"/>
                    <a:pt x="7454" y="22171"/>
                  </a:cubicBezTo>
                  <a:cubicBezTo>
                    <a:pt x="7428" y="22171"/>
                    <a:pt x="7421" y="22158"/>
                    <a:pt x="7421" y="22132"/>
                  </a:cubicBezTo>
                  <a:cubicBezTo>
                    <a:pt x="7494" y="22091"/>
                    <a:pt x="7571" y="22070"/>
                    <a:pt x="7649" y="22070"/>
                  </a:cubicBezTo>
                  <a:cubicBezTo>
                    <a:pt x="7669" y="22070"/>
                    <a:pt x="7688" y="22071"/>
                    <a:pt x="7708" y="22074"/>
                  </a:cubicBezTo>
                  <a:cubicBezTo>
                    <a:pt x="7714" y="22074"/>
                    <a:pt x="7721" y="22080"/>
                    <a:pt x="7727" y="22080"/>
                  </a:cubicBezTo>
                  <a:cubicBezTo>
                    <a:pt x="7727" y="22061"/>
                    <a:pt x="7721" y="22041"/>
                    <a:pt x="7721" y="22028"/>
                  </a:cubicBezTo>
                  <a:cubicBezTo>
                    <a:pt x="7701" y="22028"/>
                    <a:pt x="7682" y="22028"/>
                    <a:pt x="7662" y="22022"/>
                  </a:cubicBezTo>
                  <a:cubicBezTo>
                    <a:pt x="7629" y="22015"/>
                    <a:pt x="7610" y="21996"/>
                    <a:pt x="7584" y="21970"/>
                  </a:cubicBezTo>
                  <a:cubicBezTo>
                    <a:pt x="7584" y="21970"/>
                    <a:pt x="7584" y="21963"/>
                    <a:pt x="7577" y="21963"/>
                  </a:cubicBezTo>
                  <a:cubicBezTo>
                    <a:pt x="7571" y="21957"/>
                    <a:pt x="7564" y="21957"/>
                    <a:pt x="7551" y="21950"/>
                  </a:cubicBezTo>
                  <a:cubicBezTo>
                    <a:pt x="7499" y="21937"/>
                    <a:pt x="7442" y="21930"/>
                    <a:pt x="7382" y="21930"/>
                  </a:cubicBezTo>
                  <a:close/>
                  <a:moveTo>
                    <a:pt x="4371" y="22035"/>
                  </a:moveTo>
                  <a:lnTo>
                    <a:pt x="4358" y="22048"/>
                  </a:lnTo>
                  <a:cubicBezTo>
                    <a:pt x="4339" y="22080"/>
                    <a:pt x="4300" y="22152"/>
                    <a:pt x="4241" y="22256"/>
                  </a:cubicBezTo>
                  <a:cubicBezTo>
                    <a:pt x="4235" y="22262"/>
                    <a:pt x="4235" y="22269"/>
                    <a:pt x="4235" y="22269"/>
                  </a:cubicBezTo>
                  <a:lnTo>
                    <a:pt x="4274" y="22262"/>
                  </a:lnTo>
                  <a:cubicBezTo>
                    <a:pt x="4318" y="22248"/>
                    <a:pt x="4347" y="22240"/>
                    <a:pt x="4367" y="22240"/>
                  </a:cubicBezTo>
                  <a:cubicBezTo>
                    <a:pt x="4374" y="22240"/>
                    <a:pt x="4379" y="22241"/>
                    <a:pt x="4384" y="22243"/>
                  </a:cubicBezTo>
                  <a:cubicBezTo>
                    <a:pt x="4391" y="22243"/>
                    <a:pt x="4391" y="22249"/>
                    <a:pt x="4384" y="22256"/>
                  </a:cubicBezTo>
                  <a:cubicBezTo>
                    <a:pt x="4365" y="22295"/>
                    <a:pt x="4332" y="22314"/>
                    <a:pt x="4300" y="22321"/>
                  </a:cubicBezTo>
                  <a:lnTo>
                    <a:pt x="4280" y="22321"/>
                  </a:lnTo>
                  <a:lnTo>
                    <a:pt x="4267" y="22327"/>
                  </a:lnTo>
                  <a:lnTo>
                    <a:pt x="4254" y="22327"/>
                  </a:lnTo>
                  <a:cubicBezTo>
                    <a:pt x="4235" y="22334"/>
                    <a:pt x="4215" y="22334"/>
                    <a:pt x="4196" y="22334"/>
                  </a:cubicBezTo>
                  <a:cubicBezTo>
                    <a:pt x="4176" y="22360"/>
                    <a:pt x="4163" y="22392"/>
                    <a:pt x="4144" y="22425"/>
                  </a:cubicBezTo>
                  <a:cubicBezTo>
                    <a:pt x="4150" y="22418"/>
                    <a:pt x="4157" y="22412"/>
                    <a:pt x="4163" y="22412"/>
                  </a:cubicBezTo>
                  <a:cubicBezTo>
                    <a:pt x="4189" y="22405"/>
                    <a:pt x="4228" y="22399"/>
                    <a:pt x="4274" y="22399"/>
                  </a:cubicBezTo>
                  <a:cubicBezTo>
                    <a:pt x="4326" y="22399"/>
                    <a:pt x="4365" y="22392"/>
                    <a:pt x="4391" y="22386"/>
                  </a:cubicBezTo>
                  <a:lnTo>
                    <a:pt x="4397" y="22379"/>
                  </a:lnTo>
                  <a:cubicBezTo>
                    <a:pt x="4417" y="22386"/>
                    <a:pt x="4430" y="22392"/>
                    <a:pt x="4430" y="22405"/>
                  </a:cubicBezTo>
                  <a:lnTo>
                    <a:pt x="4417" y="22425"/>
                  </a:lnTo>
                  <a:cubicBezTo>
                    <a:pt x="4404" y="22444"/>
                    <a:pt x="4365" y="22457"/>
                    <a:pt x="4306" y="22464"/>
                  </a:cubicBezTo>
                  <a:lnTo>
                    <a:pt x="4209" y="22464"/>
                  </a:lnTo>
                  <a:cubicBezTo>
                    <a:pt x="4196" y="22464"/>
                    <a:pt x="4183" y="22464"/>
                    <a:pt x="4183" y="22470"/>
                  </a:cubicBezTo>
                  <a:lnTo>
                    <a:pt x="4131" y="22470"/>
                  </a:lnTo>
                  <a:cubicBezTo>
                    <a:pt x="4124" y="22464"/>
                    <a:pt x="4124" y="22457"/>
                    <a:pt x="4124" y="22451"/>
                  </a:cubicBezTo>
                  <a:cubicBezTo>
                    <a:pt x="4085" y="22509"/>
                    <a:pt x="4046" y="22568"/>
                    <a:pt x="4007" y="22620"/>
                  </a:cubicBezTo>
                  <a:cubicBezTo>
                    <a:pt x="4131" y="22607"/>
                    <a:pt x="4235" y="22601"/>
                    <a:pt x="4306" y="22601"/>
                  </a:cubicBezTo>
                  <a:cubicBezTo>
                    <a:pt x="4337" y="22599"/>
                    <a:pt x="4366" y="22598"/>
                    <a:pt x="4394" y="22598"/>
                  </a:cubicBezTo>
                  <a:cubicBezTo>
                    <a:pt x="4484" y="22598"/>
                    <a:pt x="4559" y="22607"/>
                    <a:pt x="4618" y="22627"/>
                  </a:cubicBezTo>
                  <a:lnTo>
                    <a:pt x="4612" y="22666"/>
                  </a:lnTo>
                  <a:cubicBezTo>
                    <a:pt x="4560" y="22679"/>
                    <a:pt x="4488" y="22685"/>
                    <a:pt x="4404" y="22685"/>
                  </a:cubicBezTo>
                  <a:cubicBezTo>
                    <a:pt x="4300" y="22679"/>
                    <a:pt x="4228" y="22679"/>
                    <a:pt x="4202" y="22679"/>
                  </a:cubicBezTo>
                  <a:cubicBezTo>
                    <a:pt x="4131" y="22685"/>
                    <a:pt x="4079" y="22692"/>
                    <a:pt x="4046" y="22692"/>
                  </a:cubicBezTo>
                  <a:cubicBezTo>
                    <a:pt x="4013" y="22692"/>
                    <a:pt x="3981" y="22692"/>
                    <a:pt x="3955" y="22685"/>
                  </a:cubicBezTo>
                  <a:cubicBezTo>
                    <a:pt x="3896" y="22763"/>
                    <a:pt x="3831" y="22835"/>
                    <a:pt x="3760" y="22913"/>
                  </a:cubicBezTo>
                  <a:cubicBezTo>
                    <a:pt x="3721" y="22952"/>
                    <a:pt x="3688" y="22984"/>
                    <a:pt x="3649" y="23004"/>
                  </a:cubicBezTo>
                  <a:cubicBezTo>
                    <a:pt x="3623" y="23017"/>
                    <a:pt x="3578" y="23036"/>
                    <a:pt x="3500" y="23056"/>
                  </a:cubicBezTo>
                  <a:cubicBezTo>
                    <a:pt x="3409" y="23075"/>
                    <a:pt x="3266" y="23134"/>
                    <a:pt x="3057" y="23225"/>
                  </a:cubicBezTo>
                  <a:cubicBezTo>
                    <a:pt x="2992" y="23251"/>
                    <a:pt x="2934" y="23277"/>
                    <a:pt x="2882" y="23296"/>
                  </a:cubicBezTo>
                  <a:cubicBezTo>
                    <a:pt x="2895" y="23296"/>
                    <a:pt x="2921" y="23296"/>
                    <a:pt x="2947" y="23290"/>
                  </a:cubicBezTo>
                  <a:cubicBezTo>
                    <a:pt x="3070" y="23283"/>
                    <a:pt x="3194" y="23270"/>
                    <a:pt x="3311" y="23251"/>
                  </a:cubicBezTo>
                  <a:lnTo>
                    <a:pt x="3441" y="23231"/>
                  </a:lnTo>
                  <a:cubicBezTo>
                    <a:pt x="3500" y="23225"/>
                    <a:pt x="3578" y="23212"/>
                    <a:pt x="3682" y="23192"/>
                  </a:cubicBezTo>
                  <a:cubicBezTo>
                    <a:pt x="3773" y="23179"/>
                    <a:pt x="3851" y="23173"/>
                    <a:pt x="3916" y="23173"/>
                  </a:cubicBezTo>
                  <a:lnTo>
                    <a:pt x="3877" y="23199"/>
                  </a:lnTo>
                  <a:lnTo>
                    <a:pt x="3792" y="23231"/>
                  </a:lnTo>
                  <a:cubicBezTo>
                    <a:pt x="3766" y="23238"/>
                    <a:pt x="3708" y="23244"/>
                    <a:pt x="3617" y="23257"/>
                  </a:cubicBezTo>
                  <a:lnTo>
                    <a:pt x="3448" y="23290"/>
                  </a:lnTo>
                  <a:cubicBezTo>
                    <a:pt x="3389" y="23303"/>
                    <a:pt x="3305" y="23309"/>
                    <a:pt x="3188" y="23322"/>
                  </a:cubicBezTo>
                  <a:lnTo>
                    <a:pt x="3044" y="23329"/>
                  </a:lnTo>
                  <a:cubicBezTo>
                    <a:pt x="3001" y="23332"/>
                    <a:pt x="2963" y="23333"/>
                    <a:pt x="2929" y="23333"/>
                  </a:cubicBezTo>
                  <a:cubicBezTo>
                    <a:pt x="2880" y="23333"/>
                    <a:pt x="2841" y="23330"/>
                    <a:pt x="2810" y="23322"/>
                  </a:cubicBezTo>
                  <a:cubicBezTo>
                    <a:pt x="2732" y="23348"/>
                    <a:pt x="2667" y="23368"/>
                    <a:pt x="2609" y="23374"/>
                  </a:cubicBezTo>
                  <a:cubicBezTo>
                    <a:pt x="2518" y="23394"/>
                    <a:pt x="2375" y="23407"/>
                    <a:pt x="2186" y="23407"/>
                  </a:cubicBezTo>
                  <a:cubicBezTo>
                    <a:pt x="2082" y="23407"/>
                    <a:pt x="2010" y="23400"/>
                    <a:pt x="1952" y="23400"/>
                  </a:cubicBezTo>
                  <a:lnTo>
                    <a:pt x="1939" y="23400"/>
                  </a:lnTo>
                  <a:cubicBezTo>
                    <a:pt x="1926" y="23452"/>
                    <a:pt x="1919" y="23504"/>
                    <a:pt x="1913" y="23550"/>
                  </a:cubicBezTo>
                  <a:cubicBezTo>
                    <a:pt x="1919" y="23602"/>
                    <a:pt x="1919" y="23654"/>
                    <a:pt x="1919" y="23713"/>
                  </a:cubicBezTo>
                  <a:cubicBezTo>
                    <a:pt x="1926" y="23752"/>
                    <a:pt x="1939" y="23784"/>
                    <a:pt x="1952" y="23817"/>
                  </a:cubicBezTo>
                  <a:cubicBezTo>
                    <a:pt x="1997" y="23895"/>
                    <a:pt x="2069" y="23960"/>
                    <a:pt x="2179" y="24025"/>
                  </a:cubicBezTo>
                  <a:cubicBezTo>
                    <a:pt x="2446" y="24181"/>
                    <a:pt x="2771" y="24285"/>
                    <a:pt x="3142" y="24324"/>
                  </a:cubicBezTo>
                  <a:cubicBezTo>
                    <a:pt x="3259" y="24339"/>
                    <a:pt x="3392" y="24345"/>
                    <a:pt x="3541" y="24345"/>
                  </a:cubicBezTo>
                  <a:cubicBezTo>
                    <a:pt x="3723" y="24345"/>
                    <a:pt x="3928" y="24335"/>
                    <a:pt x="4157" y="24317"/>
                  </a:cubicBezTo>
                  <a:cubicBezTo>
                    <a:pt x="4482" y="24291"/>
                    <a:pt x="4833" y="24252"/>
                    <a:pt x="5210" y="24194"/>
                  </a:cubicBezTo>
                  <a:cubicBezTo>
                    <a:pt x="5100" y="24090"/>
                    <a:pt x="5022" y="23973"/>
                    <a:pt x="4976" y="23830"/>
                  </a:cubicBezTo>
                  <a:cubicBezTo>
                    <a:pt x="4956" y="23778"/>
                    <a:pt x="4956" y="23739"/>
                    <a:pt x="4970" y="23713"/>
                  </a:cubicBezTo>
                  <a:cubicBezTo>
                    <a:pt x="4989" y="23687"/>
                    <a:pt x="5022" y="23667"/>
                    <a:pt x="5067" y="23661"/>
                  </a:cubicBezTo>
                  <a:cubicBezTo>
                    <a:pt x="5139" y="23635"/>
                    <a:pt x="5184" y="23622"/>
                    <a:pt x="5217" y="23609"/>
                  </a:cubicBezTo>
                  <a:cubicBezTo>
                    <a:pt x="5262" y="23583"/>
                    <a:pt x="5301" y="23550"/>
                    <a:pt x="5314" y="23518"/>
                  </a:cubicBezTo>
                  <a:cubicBezTo>
                    <a:pt x="5327" y="23465"/>
                    <a:pt x="5340" y="23433"/>
                    <a:pt x="5347" y="23413"/>
                  </a:cubicBezTo>
                  <a:cubicBezTo>
                    <a:pt x="5360" y="23368"/>
                    <a:pt x="5386" y="23342"/>
                    <a:pt x="5418" y="23342"/>
                  </a:cubicBezTo>
                  <a:cubicBezTo>
                    <a:pt x="5423" y="23340"/>
                    <a:pt x="5428" y="23339"/>
                    <a:pt x="5433" y="23339"/>
                  </a:cubicBezTo>
                  <a:cubicBezTo>
                    <a:pt x="5447" y="23339"/>
                    <a:pt x="5461" y="23347"/>
                    <a:pt x="5470" y="23361"/>
                  </a:cubicBezTo>
                  <a:cubicBezTo>
                    <a:pt x="5483" y="23374"/>
                    <a:pt x="5496" y="23387"/>
                    <a:pt x="5496" y="23407"/>
                  </a:cubicBezTo>
                  <a:cubicBezTo>
                    <a:pt x="5503" y="23439"/>
                    <a:pt x="5496" y="23478"/>
                    <a:pt x="5477" y="23524"/>
                  </a:cubicBezTo>
                  <a:cubicBezTo>
                    <a:pt x="5438" y="23589"/>
                    <a:pt x="5386" y="23654"/>
                    <a:pt x="5321" y="23700"/>
                  </a:cubicBezTo>
                  <a:cubicBezTo>
                    <a:pt x="5256" y="23745"/>
                    <a:pt x="5184" y="23778"/>
                    <a:pt x="5100" y="23791"/>
                  </a:cubicBezTo>
                  <a:cubicBezTo>
                    <a:pt x="5145" y="23901"/>
                    <a:pt x="5204" y="24005"/>
                    <a:pt x="5282" y="24103"/>
                  </a:cubicBezTo>
                  <a:cubicBezTo>
                    <a:pt x="5301" y="24122"/>
                    <a:pt x="5321" y="24135"/>
                    <a:pt x="5334" y="24135"/>
                  </a:cubicBezTo>
                  <a:cubicBezTo>
                    <a:pt x="5337" y="24137"/>
                    <a:pt x="5341" y="24138"/>
                    <a:pt x="5346" y="24138"/>
                  </a:cubicBezTo>
                  <a:cubicBezTo>
                    <a:pt x="5358" y="24138"/>
                    <a:pt x="5373" y="24132"/>
                    <a:pt x="5392" y="24122"/>
                  </a:cubicBezTo>
                  <a:cubicBezTo>
                    <a:pt x="5418" y="24109"/>
                    <a:pt x="5438" y="24103"/>
                    <a:pt x="5451" y="24103"/>
                  </a:cubicBezTo>
                  <a:cubicBezTo>
                    <a:pt x="5477" y="24103"/>
                    <a:pt x="5496" y="24116"/>
                    <a:pt x="5503" y="24148"/>
                  </a:cubicBezTo>
                  <a:cubicBezTo>
                    <a:pt x="5509" y="24174"/>
                    <a:pt x="5509" y="24200"/>
                    <a:pt x="5490" y="24226"/>
                  </a:cubicBezTo>
                  <a:cubicBezTo>
                    <a:pt x="5470" y="24252"/>
                    <a:pt x="5425" y="24272"/>
                    <a:pt x="5347" y="24285"/>
                  </a:cubicBezTo>
                  <a:cubicBezTo>
                    <a:pt x="4755" y="24376"/>
                    <a:pt x="4267" y="24428"/>
                    <a:pt x="3877" y="24441"/>
                  </a:cubicBezTo>
                  <a:cubicBezTo>
                    <a:pt x="3815" y="24443"/>
                    <a:pt x="3753" y="24444"/>
                    <a:pt x="3693" y="24444"/>
                  </a:cubicBezTo>
                  <a:cubicBezTo>
                    <a:pt x="3107" y="24444"/>
                    <a:pt x="2623" y="24357"/>
                    <a:pt x="2251" y="24168"/>
                  </a:cubicBezTo>
                  <a:cubicBezTo>
                    <a:pt x="2114" y="24103"/>
                    <a:pt x="2023" y="24031"/>
                    <a:pt x="1965" y="23960"/>
                  </a:cubicBezTo>
                  <a:cubicBezTo>
                    <a:pt x="1939" y="23934"/>
                    <a:pt x="1926" y="23908"/>
                    <a:pt x="1906" y="23882"/>
                  </a:cubicBezTo>
                  <a:cubicBezTo>
                    <a:pt x="1906" y="23901"/>
                    <a:pt x="1900" y="23921"/>
                    <a:pt x="1900" y="23940"/>
                  </a:cubicBezTo>
                  <a:cubicBezTo>
                    <a:pt x="1880" y="24096"/>
                    <a:pt x="1874" y="24187"/>
                    <a:pt x="1874" y="24213"/>
                  </a:cubicBezTo>
                  <a:cubicBezTo>
                    <a:pt x="1874" y="24311"/>
                    <a:pt x="1893" y="24395"/>
                    <a:pt x="1932" y="24461"/>
                  </a:cubicBezTo>
                  <a:cubicBezTo>
                    <a:pt x="1965" y="24519"/>
                    <a:pt x="2030" y="24578"/>
                    <a:pt x="2114" y="24630"/>
                  </a:cubicBezTo>
                  <a:cubicBezTo>
                    <a:pt x="2160" y="24656"/>
                    <a:pt x="2205" y="24682"/>
                    <a:pt x="2257" y="24708"/>
                  </a:cubicBezTo>
                  <a:cubicBezTo>
                    <a:pt x="2264" y="24701"/>
                    <a:pt x="2270" y="24701"/>
                    <a:pt x="2277" y="24701"/>
                  </a:cubicBezTo>
                  <a:cubicBezTo>
                    <a:pt x="2323" y="24701"/>
                    <a:pt x="2355" y="24714"/>
                    <a:pt x="2381" y="24740"/>
                  </a:cubicBezTo>
                  <a:lnTo>
                    <a:pt x="2388" y="24740"/>
                  </a:lnTo>
                  <a:cubicBezTo>
                    <a:pt x="2407" y="24747"/>
                    <a:pt x="2420" y="24760"/>
                    <a:pt x="2427" y="24773"/>
                  </a:cubicBezTo>
                  <a:cubicBezTo>
                    <a:pt x="2641" y="24844"/>
                    <a:pt x="2895" y="24883"/>
                    <a:pt x="3181" y="24890"/>
                  </a:cubicBezTo>
                  <a:lnTo>
                    <a:pt x="3740" y="24890"/>
                  </a:lnTo>
                  <a:cubicBezTo>
                    <a:pt x="3803" y="24888"/>
                    <a:pt x="3862" y="24887"/>
                    <a:pt x="3918" y="24887"/>
                  </a:cubicBezTo>
                  <a:cubicBezTo>
                    <a:pt x="4069" y="24887"/>
                    <a:pt x="4195" y="24893"/>
                    <a:pt x="4300" y="24903"/>
                  </a:cubicBezTo>
                  <a:cubicBezTo>
                    <a:pt x="4566" y="24922"/>
                    <a:pt x="4813" y="24968"/>
                    <a:pt x="5054" y="25046"/>
                  </a:cubicBezTo>
                  <a:cubicBezTo>
                    <a:pt x="5249" y="25111"/>
                    <a:pt x="5360" y="25143"/>
                    <a:pt x="5392" y="25156"/>
                  </a:cubicBezTo>
                  <a:cubicBezTo>
                    <a:pt x="5469" y="25171"/>
                    <a:pt x="5539" y="25179"/>
                    <a:pt x="5604" y="25179"/>
                  </a:cubicBezTo>
                  <a:cubicBezTo>
                    <a:pt x="5654" y="25179"/>
                    <a:pt x="5701" y="25174"/>
                    <a:pt x="5743" y="25163"/>
                  </a:cubicBezTo>
                  <a:cubicBezTo>
                    <a:pt x="5867" y="25137"/>
                    <a:pt x="5971" y="25065"/>
                    <a:pt x="6056" y="24955"/>
                  </a:cubicBezTo>
                  <a:cubicBezTo>
                    <a:pt x="6134" y="24844"/>
                    <a:pt x="6179" y="24727"/>
                    <a:pt x="6179" y="24597"/>
                  </a:cubicBezTo>
                  <a:cubicBezTo>
                    <a:pt x="6179" y="24519"/>
                    <a:pt x="6166" y="24448"/>
                    <a:pt x="6147" y="24395"/>
                  </a:cubicBezTo>
                  <a:cubicBezTo>
                    <a:pt x="6101" y="24304"/>
                    <a:pt x="6069" y="24233"/>
                    <a:pt x="6056" y="24187"/>
                  </a:cubicBezTo>
                  <a:cubicBezTo>
                    <a:pt x="6043" y="24155"/>
                    <a:pt x="6036" y="24135"/>
                    <a:pt x="6030" y="24122"/>
                  </a:cubicBezTo>
                  <a:cubicBezTo>
                    <a:pt x="6017" y="24096"/>
                    <a:pt x="6010" y="24077"/>
                    <a:pt x="5997" y="24064"/>
                  </a:cubicBezTo>
                  <a:cubicBezTo>
                    <a:pt x="5978" y="24044"/>
                    <a:pt x="5952" y="24038"/>
                    <a:pt x="5913" y="24031"/>
                  </a:cubicBezTo>
                  <a:cubicBezTo>
                    <a:pt x="5867" y="24031"/>
                    <a:pt x="5834" y="24025"/>
                    <a:pt x="5815" y="24018"/>
                  </a:cubicBezTo>
                  <a:cubicBezTo>
                    <a:pt x="5756" y="24005"/>
                    <a:pt x="5704" y="23960"/>
                    <a:pt x="5672" y="23888"/>
                  </a:cubicBezTo>
                  <a:cubicBezTo>
                    <a:pt x="5639" y="23823"/>
                    <a:pt x="5626" y="23758"/>
                    <a:pt x="5633" y="23680"/>
                  </a:cubicBezTo>
                  <a:cubicBezTo>
                    <a:pt x="5633" y="23622"/>
                    <a:pt x="5646" y="23531"/>
                    <a:pt x="5678" y="23407"/>
                  </a:cubicBezTo>
                  <a:cubicBezTo>
                    <a:pt x="5737" y="23114"/>
                    <a:pt x="5776" y="22809"/>
                    <a:pt x="5789" y="22490"/>
                  </a:cubicBezTo>
                  <a:cubicBezTo>
                    <a:pt x="5789" y="22373"/>
                    <a:pt x="5808" y="22288"/>
                    <a:pt x="5847" y="22243"/>
                  </a:cubicBezTo>
                  <a:cubicBezTo>
                    <a:pt x="5815" y="22223"/>
                    <a:pt x="5782" y="22204"/>
                    <a:pt x="5750" y="22178"/>
                  </a:cubicBezTo>
                  <a:lnTo>
                    <a:pt x="5750" y="22178"/>
                  </a:lnTo>
                  <a:cubicBezTo>
                    <a:pt x="5776" y="22223"/>
                    <a:pt x="5789" y="22269"/>
                    <a:pt x="5769" y="22321"/>
                  </a:cubicBezTo>
                  <a:cubicBezTo>
                    <a:pt x="5756" y="22373"/>
                    <a:pt x="5730" y="22418"/>
                    <a:pt x="5685" y="22444"/>
                  </a:cubicBezTo>
                  <a:cubicBezTo>
                    <a:pt x="5620" y="22490"/>
                    <a:pt x="5522" y="22516"/>
                    <a:pt x="5392" y="22522"/>
                  </a:cubicBezTo>
                  <a:cubicBezTo>
                    <a:pt x="5366" y="22524"/>
                    <a:pt x="5339" y="22524"/>
                    <a:pt x="5312" y="22524"/>
                  </a:cubicBezTo>
                  <a:cubicBezTo>
                    <a:pt x="5172" y="22524"/>
                    <a:pt x="5023" y="22510"/>
                    <a:pt x="4865" y="22477"/>
                  </a:cubicBezTo>
                  <a:cubicBezTo>
                    <a:pt x="4683" y="22444"/>
                    <a:pt x="4553" y="22379"/>
                    <a:pt x="4475" y="22288"/>
                  </a:cubicBezTo>
                  <a:cubicBezTo>
                    <a:pt x="4423" y="22223"/>
                    <a:pt x="4384" y="22139"/>
                    <a:pt x="4371" y="22035"/>
                  </a:cubicBezTo>
                  <a:close/>
                  <a:moveTo>
                    <a:pt x="469" y="35634"/>
                  </a:moveTo>
                  <a:cubicBezTo>
                    <a:pt x="449" y="35634"/>
                    <a:pt x="423" y="35640"/>
                    <a:pt x="384" y="35660"/>
                  </a:cubicBezTo>
                  <a:cubicBezTo>
                    <a:pt x="378" y="35660"/>
                    <a:pt x="371" y="35660"/>
                    <a:pt x="365" y="35666"/>
                  </a:cubicBezTo>
                  <a:cubicBezTo>
                    <a:pt x="417" y="35679"/>
                    <a:pt x="456" y="35692"/>
                    <a:pt x="488" y="35699"/>
                  </a:cubicBezTo>
                  <a:cubicBezTo>
                    <a:pt x="521" y="35718"/>
                    <a:pt x="567" y="35744"/>
                    <a:pt x="632" y="35790"/>
                  </a:cubicBezTo>
                  <a:cubicBezTo>
                    <a:pt x="684" y="35822"/>
                    <a:pt x="762" y="35855"/>
                    <a:pt x="866" y="35900"/>
                  </a:cubicBezTo>
                  <a:lnTo>
                    <a:pt x="1497" y="36316"/>
                  </a:lnTo>
                  <a:cubicBezTo>
                    <a:pt x="1594" y="36381"/>
                    <a:pt x="1692" y="36460"/>
                    <a:pt x="1802" y="36551"/>
                  </a:cubicBezTo>
                  <a:cubicBezTo>
                    <a:pt x="1874" y="36616"/>
                    <a:pt x="1932" y="36661"/>
                    <a:pt x="1971" y="36687"/>
                  </a:cubicBezTo>
                  <a:cubicBezTo>
                    <a:pt x="2004" y="36700"/>
                    <a:pt x="2017" y="36713"/>
                    <a:pt x="2030" y="36726"/>
                  </a:cubicBezTo>
                  <a:cubicBezTo>
                    <a:pt x="2030" y="36739"/>
                    <a:pt x="2030" y="36752"/>
                    <a:pt x="2023" y="36765"/>
                  </a:cubicBezTo>
                  <a:cubicBezTo>
                    <a:pt x="2019" y="36775"/>
                    <a:pt x="2014" y="36781"/>
                    <a:pt x="2007" y="36781"/>
                  </a:cubicBezTo>
                  <a:cubicBezTo>
                    <a:pt x="2004" y="36781"/>
                    <a:pt x="2001" y="36780"/>
                    <a:pt x="1997" y="36778"/>
                  </a:cubicBezTo>
                  <a:cubicBezTo>
                    <a:pt x="1991" y="36778"/>
                    <a:pt x="1978" y="36765"/>
                    <a:pt x="1965" y="36752"/>
                  </a:cubicBezTo>
                  <a:cubicBezTo>
                    <a:pt x="1952" y="36746"/>
                    <a:pt x="1926" y="36733"/>
                    <a:pt x="1887" y="36713"/>
                  </a:cubicBezTo>
                  <a:cubicBezTo>
                    <a:pt x="1861" y="36700"/>
                    <a:pt x="1841" y="36681"/>
                    <a:pt x="1841" y="36661"/>
                  </a:cubicBezTo>
                  <a:lnTo>
                    <a:pt x="1718" y="36557"/>
                  </a:lnTo>
                  <a:cubicBezTo>
                    <a:pt x="1581" y="36440"/>
                    <a:pt x="1484" y="36368"/>
                    <a:pt x="1425" y="36342"/>
                  </a:cubicBezTo>
                  <a:lnTo>
                    <a:pt x="1393" y="36316"/>
                  </a:lnTo>
                  <a:lnTo>
                    <a:pt x="1366" y="36290"/>
                  </a:lnTo>
                  <a:lnTo>
                    <a:pt x="1321" y="36264"/>
                  </a:lnTo>
                  <a:cubicBezTo>
                    <a:pt x="1249" y="36225"/>
                    <a:pt x="1171" y="36180"/>
                    <a:pt x="1100" y="36121"/>
                  </a:cubicBezTo>
                  <a:cubicBezTo>
                    <a:pt x="1048" y="36076"/>
                    <a:pt x="1009" y="36050"/>
                    <a:pt x="983" y="36024"/>
                  </a:cubicBezTo>
                  <a:cubicBezTo>
                    <a:pt x="937" y="35991"/>
                    <a:pt x="892" y="35965"/>
                    <a:pt x="859" y="35946"/>
                  </a:cubicBezTo>
                  <a:cubicBezTo>
                    <a:pt x="833" y="35933"/>
                    <a:pt x="788" y="35913"/>
                    <a:pt x="710" y="35887"/>
                  </a:cubicBezTo>
                  <a:cubicBezTo>
                    <a:pt x="651" y="35861"/>
                    <a:pt x="606" y="35842"/>
                    <a:pt x="573" y="35816"/>
                  </a:cubicBezTo>
                  <a:cubicBezTo>
                    <a:pt x="502" y="35770"/>
                    <a:pt x="462" y="35744"/>
                    <a:pt x="462" y="35738"/>
                  </a:cubicBezTo>
                  <a:cubicBezTo>
                    <a:pt x="449" y="35738"/>
                    <a:pt x="417" y="35725"/>
                    <a:pt x="371" y="35718"/>
                  </a:cubicBezTo>
                  <a:cubicBezTo>
                    <a:pt x="352" y="35712"/>
                    <a:pt x="332" y="35705"/>
                    <a:pt x="313" y="35699"/>
                  </a:cubicBezTo>
                  <a:cubicBezTo>
                    <a:pt x="287" y="35718"/>
                    <a:pt x="241" y="35738"/>
                    <a:pt x="170" y="35738"/>
                  </a:cubicBezTo>
                  <a:cubicBezTo>
                    <a:pt x="105" y="35751"/>
                    <a:pt x="53" y="35757"/>
                    <a:pt x="1" y="35770"/>
                  </a:cubicBezTo>
                  <a:cubicBezTo>
                    <a:pt x="235" y="35868"/>
                    <a:pt x="443" y="36024"/>
                    <a:pt x="638" y="36245"/>
                  </a:cubicBezTo>
                  <a:cubicBezTo>
                    <a:pt x="794" y="36421"/>
                    <a:pt x="957" y="36668"/>
                    <a:pt x="1126" y="36980"/>
                  </a:cubicBezTo>
                  <a:cubicBezTo>
                    <a:pt x="1171" y="37064"/>
                    <a:pt x="1217" y="37116"/>
                    <a:pt x="1269" y="37129"/>
                  </a:cubicBezTo>
                  <a:cubicBezTo>
                    <a:pt x="1280" y="37137"/>
                    <a:pt x="1298" y="37140"/>
                    <a:pt x="1323" y="37140"/>
                  </a:cubicBezTo>
                  <a:cubicBezTo>
                    <a:pt x="1341" y="37140"/>
                    <a:pt x="1362" y="37139"/>
                    <a:pt x="1386" y="37136"/>
                  </a:cubicBezTo>
                  <a:cubicBezTo>
                    <a:pt x="2166" y="37038"/>
                    <a:pt x="2674" y="36973"/>
                    <a:pt x="2901" y="36947"/>
                  </a:cubicBezTo>
                  <a:cubicBezTo>
                    <a:pt x="3207" y="36902"/>
                    <a:pt x="3448" y="36850"/>
                    <a:pt x="3623" y="36798"/>
                  </a:cubicBezTo>
                  <a:cubicBezTo>
                    <a:pt x="3877" y="36720"/>
                    <a:pt x="4092" y="36616"/>
                    <a:pt x="4261" y="36473"/>
                  </a:cubicBezTo>
                  <a:lnTo>
                    <a:pt x="4267" y="36473"/>
                  </a:lnTo>
                  <a:cubicBezTo>
                    <a:pt x="4261" y="36447"/>
                    <a:pt x="4261" y="36421"/>
                    <a:pt x="4254" y="36394"/>
                  </a:cubicBezTo>
                  <a:lnTo>
                    <a:pt x="4235" y="36394"/>
                  </a:lnTo>
                  <a:lnTo>
                    <a:pt x="4202" y="36414"/>
                  </a:lnTo>
                  <a:cubicBezTo>
                    <a:pt x="4150" y="36453"/>
                    <a:pt x="4118" y="36473"/>
                    <a:pt x="4085" y="36486"/>
                  </a:cubicBezTo>
                  <a:lnTo>
                    <a:pt x="3916" y="36557"/>
                  </a:lnTo>
                  <a:cubicBezTo>
                    <a:pt x="3838" y="36583"/>
                    <a:pt x="3799" y="36596"/>
                    <a:pt x="3792" y="36596"/>
                  </a:cubicBezTo>
                  <a:lnTo>
                    <a:pt x="3701" y="36622"/>
                  </a:lnTo>
                  <a:cubicBezTo>
                    <a:pt x="3643" y="36635"/>
                    <a:pt x="3597" y="36642"/>
                    <a:pt x="3571" y="36648"/>
                  </a:cubicBezTo>
                  <a:lnTo>
                    <a:pt x="3500" y="36655"/>
                  </a:lnTo>
                  <a:cubicBezTo>
                    <a:pt x="3461" y="36668"/>
                    <a:pt x="3428" y="36668"/>
                    <a:pt x="3402" y="36668"/>
                  </a:cubicBezTo>
                  <a:lnTo>
                    <a:pt x="3376" y="36661"/>
                  </a:lnTo>
                  <a:lnTo>
                    <a:pt x="3350" y="36681"/>
                  </a:lnTo>
                  <a:lnTo>
                    <a:pt x="3324" y="36681"/>
                  </a:lnTo>
                  <a:cubicBezTo>
                    <a:pt x="3305" y="36681"/>
                    <a:pt x="3298" y="36681"/>
                    <a:pt x="3292" y="36687"/>
                  </a:cubicBezTo>
                  <a:cubicBezTo>
                    <a:pt x="3279" y="36687"/>
                    <a:pt x="3272" y="36681"/>
                    <a:pt x="3279" y="36668"/>
                  </a:cubicBezTo>
                  <a:cubicBezTo>
                    <a:pt x="3285" y="36661"/>
                    <a:pt x="3292" y="36655"/>
                    <a:pt x="3298" y="36648"/>
                  </a:cubicBezTo>
                  <a:lnTo>
                    <a:pt x="3363" y="36629"/>
                  </a:lnTo>
                  <a:lnTo>
                    <a:pt x="3552" y="36590"/>
                  </a:lnTo>
                  <a:cubicBezTo>
                    <a:pt x="3597" y="36583"/>
                    <a:pt x="3630" y="36577"/>
                    <a:pt x="3656" y="36570"/>
                  </a:cubicBezTo>
                  <a:lnTo>
                    <a:pt x="3727" y="36544"/>
                  </a:lnTo>
                  <a:lnTo>
                    <a:pt x="3792" y="36538"/>
                  </a:lnTo>
                  <a:cubicBezTo>
                    <a:pt x="3818" y="36531"/>
                    <a:pt x="3857" y="36518"/>
                    <a:pt x="3909" y="36499"/>
                  </a:cubicBezTo>
                  <a:lnTo>
                    <a:pt x="3994" y="36460"/>
                  </a:lnTo>
                  <a:cubicBezTo>
                    <a:pt x="4020" y="36453"/>
                    <a:pt x="4039" y="36440"/>
                    <a:pt x="4059" y="36427"/>
                  </a:cubicBezTo>
                  <a:cubicBezTo>
                    <a:pt x="4079" y="36414"/>
                    <a:pt x="4105" y="36401"/>
                    <a:pt x="4124" y="36375"/>
                  </a:cubicBezTo>
                  <a:lnTo>
                    <a:pt x="4189" y="36329"/>
                  </a:lnTo>
                  <a:lnTo>
                    <a:pt x="4248" y="36316"/>
                  </a:lnTo>
                  <a:cubicBezTo>
                    <a:pt x="4235" y="36238"/>
                    <a:pt x="4228" y="36167"/>
                    <a:pt x="4222" y="36102"/>
                  </a:cubicBezTo>
                  <a:cubicBezTo>
                    <a:pt x="4196" y="36108"/>
                    <a:pt x="4157" y="36121"/>
                    <a:pt x="4118" y="36134"/>
                  </a:cubicBezTo>
                  <a:cubicBezTo>
                    <a:pt x="4085" y="36141"/>
                    <a:pt x="4033" y="36154"/>
                    <a:pt x="3955" y="36160"/>
                  </a:cubicBezTo>
                  <a:cubicBezTo>
                    <a:pt x="3864" y="36167"/>
                    <a:pt x="3721" y="36173"/>
                    <a:pt x="3539" y="36173"/>
                  </a:cubicBezTo>
                  <a:cubicBezTo>
                    <a:pt x="3272" y="36173"/>
                    <a:pt x="3064" y="36160"/>
                    <a:pt x="2914" y="36134"/>
                  </a:cubicBezTo>
                  <a:cubicBezTo>
                    <a:pt x="2862" y="36121"/>
                    <a:pt x="2810" y="36102"/>
                    <a:pt x="2778" y="36089"/>
                  </a:cubicBezTo>
                  <a:lnTo>
                    <a:pt x="2388" y="36460"/>
                  </a:lnTo>
                  <a:cubicBezTo>
                    <a:pt x="2336" y="36512"/>
                    <a:pt x="2297" y="36538"/>
                    <a:pt x="2257" y="36538"/>
                  </a:cubicBezTo>
                  <a:cubicBezTo>
                    <a:pt x="2225" y="36538"/>
                    <a:pt x="2186" y="36518"/>
                    <a:pt x="2153" y="36479"/>
                  </a:cubicBezTo>
                  <a:cubicBezTo>
                    <a:pt x="2140" y="36473"/>
                    <a:pt x="2114" y="36434"/>
                    <a:pt x="2075" y="36375"/>
                  </a:cubicBezTo>
                  <a:cubicBezTo>
                    <a:pt x="1984" y="36245"/>
                    <a:pt x="1822" y="36141"/>
                    <a:pt x="1588" y="36069"/>
                  </a:cubicBezTo>
                  <a:cubicBezTo>
                    <a:pt x="1236" y="35959"/>
                    <a:pt x="1041" y="35894"/>
                    <a:pt x="1002" y="35874"/>
                  </a:cubicBezTo>
                  <a:cubicBezTo>
                    <a:pt x="885" y="35803"/>
                    <a:pt x="801" y="35751"/>
                    <a:pt x="742" y="35725"/>
                  </a:cubicBezTo>
                  <a:cubicBezTo>
                    <a:pt x="638" y="35666"/>
                    <a:pt x="547" y="35634"/>
                    <a:pt x="469" y="35634"/>
                  </a:cubicBezTo>
                  <a:close/>
                </a:path>
              </a:pathLst>
            </a:custGeom>
            <a:solidFill>
              <a:srgbClr val="5F33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25"/>
            <p:cNvSpPr/>
            <p:nvPr/>
          </p:nvSpPr>
          <p:spPr>
            <a:xfrm>
              <a:off x="-7261488" y="8352350"/>
              <a:ext cx="1066359" cy="2916234"/>
            </a:xfrm>
            <a:custGeom>
              <a:rect b="b" l="l" r="r" t="t"/>
              <a:pathLst>
                <a:path extrusionOk="0" h="38262" w="13991">
                  <a:moveTo>
                    <a:pt x="11434" y="14"/>
                  </a:moveTo>
                  <a:cubicBezTo>
                    <a:pt x="11441" y="59"/>
                    <a:pt x="11454" y="105"/>
                    <a:pt x="11460" y="163"/>
                  </a:cubicBezTo>
                  <a:cubicBezTo>
                    <a:pt x="11473" y="215"/>
                    <a:pt x="11480" y="293"/>
                    <a:pt x="11493" y="404"/>
                  </a:cubicBezTo>
                  <a:cubicBezTo>
                    <a:pt x="11499" y="462"/>
                    <a:pt x="11519" y="580"/>
                    <a:pt x="11558" y="755"/>
                  </a:cubicBezTo>
                  <a:cubicBezTo>
                    <a:pt x="11590" y="898"/>
                    <a:pt x="11603" y="1015"/>
                    <a:pt x="11603" y="1106"/>
                  </a:cubicBezTo>
                  <a:lnTo>
                    <a:pt x="11577" y="1802"/>
                  </a:lnTo>
                  <a:cubicBezTo>
                    <a:pt x="11571" y="1919"/>
                    <a:pt x="11577" y="2010"/>
                    <a:pt x="11590" y="2069"/>
                  </a:cubicBezTo>
                  <a:cubicBezTo>
                    <a:pt x="11616" y="2095"/>
                    <a:pt x="11662" y="2108"/>
                    <a:pt x="11720" y="2114"/>
                  </a:cubicBezTo>
                  <a:cubicBezTo>
                    <a:pt x="11727" y="2114"/>
                    <a:pt x="11772" y="2108"/>
                    <a:pt x="11870" y="2101"/>
                  </a:cubicBezTo>
                  <a:cubicBezTo>
                    <a:pt x="11916" y="2101"/>
                    <a:pt x="11981" y="2101"/>
                    <a:pt x="12078" y="2108"/>
                  </a:cubicBezTo>
                  <a:cubicBezTo>
                    <a:pt x="12163" y="2108"/>
                    <a:pt x="12228" y="2095"/>
                    <a:pt x="12273" y="2069"/>
                  </a:cubicBezTo>
                  <a:cubicBezTo>
                    <a:pt x="12293" y="1750"/>
                    <a:pt x="12299" y="1458"/>
                    <a:pt x="12286" y="1184"/>
                  </a:cubicBezTo>
                  <a:cubicBezTo>
                    <a:pt x="12280" y="1015"/>
                    <a:pt x="12267" y="866"/>
                    <a:pt x="12254" y="729"/>
                  </a:cubicBezTo>
                  <a:cubicBezTo>
                    <a:pt x="12241" y="599"/>
                    <a:pt x="12221" y="489"/>
                    <a:pt x="12195" y="397"/>
                  </a:cubicBezTo>
                  <a:cubicBezTo>
                    <a:pt x="12169" y="306"/>
                    <a:pt x="12150" y="235"/>
                    <a:pt x="12137" y="189"/>
                  </a:cubicBezTo>
                  <a:cubicBezTo>
                    <a:pt x="12124" y="157"/>
                    <a:pt x="12117" y="118"/>
                    <a:pt x="12111" y="85"/>
                  </a:cubicBezTo>
                  <a:cubicBezTo>
                    <a:pt x="12078" y="79"/>
                    <a:pt x="12039" y="79"/>
                    <a:pt x="12000" y="72"/>
                  </a:cubicBezTo>
                  <a:lnTo>
                    <a:pt x="12000" y="72"/>
                  </a:lnTo>
                  <a:cubicBezTo>
                    <a:pt x="12026" y="150"/>
                    <a:pt x="12039" y="248"/>
                    <a:pt x="12052" y="365"/>
                  </a:cubicBezTo>
                  <a:cubicBezTo>
                    <a:pt x="12065" y="449"/>
                    <a:pt x="12078" y="573"/>
                    <a:pt x="12098" y="749"/>
                  </a:cubicBezTo>
                  <a:cubicBezTo>
                    <a:pt x="12111" y="833"/>
                    <a:pt x="12137" y="963"/>
                    <a:pt x="12169" y="1132"/>
                  </a:cubicBezTo>
                  <a:cubicBezTo>
                    <a:pt x="12208" y="1366"/>
                    <a:pt x="12202" y="1594"/>
                    <a:pt x="12156" y="1828"/>
                  </a:cubicBezTo>
                  <a:cubicBezTo>
                    <a:pt x="12150" y="1867"/>
                    <a:pt x="12137" y="1900"/>
                    <a:pt x="12130" y="1919"/>
                  </a:cubicBezTo>
                  <a:cubicBezTo>
                    <a:pt x="12111" y="1939"/>
                    <a:pt x="12091" y="1958"/>
                    <a:pt x="12052" y="1984"/>
                  </a:cubicBezTo>
                  <a:cubicBezTo>
                    <a:pt x="11981" y="2023"/>
                    <a:pt x="11903" y="2043"/>
                    <a:pt x="11818" y="2049"/>
                  </a:cubicBezTo>
                  <a:cubicBezTo>
                    <a:pt x="11779" y="2049"/>
                    <a:pt x="11746" y="2036"/>
                    <a:pt x="11733" y="2023"/>
                  </a:cubicBezTo>
                  <a:cubicBezTo>
                    <a:pt x="11720" y="2004"/>
                    <a:pt x="11714" y="1978"/>
                    <a:pt x="11714" y="1939"/>
                  </a:cubicBezTo>
                  <a:cubicBezTo>
                    <a:pt x="11714" y="1705"/>
                    <a:pt x="11727" y="1529"/>
                    <a:pt x="11753" y="1419"/>
                  </a:cubicBezTo>
                  <a:cubicBezTo>
                    <a:pt x="11759" y="1399"/>
                    <a:pt x="11766" y="1386"/>
                    <a:pt x="11779" y="1386"/>
                  </a:cubicBezTo>
                  <a:cubicBezTo>
                    <a:pt x="11782" y="1385"/>
                    <a:pt x="11785" y="1384"/>
                    <a:pt x="11788" y="1384"/>
                  </a:cubicBezTo>
                  <a:cubicBezTo>
                    <a:pt x="11801" y="1384"/>
                    <a:pt x="11806" y="1398"/>
                    <a:pt x="11811" y="1425"/>
                  </a:cubicBezTo>
                  <a:cubicBezTo>
                    <a:pt x="11818" y="1458"/>
                    <a:pt x="11811" y="1516"/>
                    <a:pt x="11805" y="1601"/>
                  </a:cubicBezTo>
                  <a:cubicBezTo>
                    <a:pt x="11792" y="1711"/>
                    <a:pt x="11785" y="1828"/>
                    <a:pt x="11792" y="1958"/>
                  </a:cubicBezTo>
                  <a:cubicBezTo>
                    <a:pt x="11916" y="1958"/>
                    <a:pt x="12000" y="1932"/>
                    <a:pt x="12039" y="1887"/>
                  </a:cubicBezTo>
                  <a:cubicBezTo>
                    <a:pt x="12072" y="1854"/>
                    <a:pt x="12091" y="1783"/>
                    <a:pt x="12104" y="1685"/>
                  </a:cubicBezTo>
                  <a:cubicBezTo>
                    <a:pt x="12117" y="1516"/>
                    <a:pt x="12117" y="1360"/>
                    <a:pt x="12104" y="1230"/>
                  </a:cubicBezTo>
                  <a:cubicBezTo>
                    <a:pt x="12098" y="1165"/>
                    <a:pt x="12085" y="1074"/>
                    <a:pt x="12065" y="950"/>
                  </a:cubicBezTo>
                  <a:cubicBezTo>
                    <a:pt x="12039" y="820"/>
                    <a:pt x="12026" y="729"/>
                    <a:pt x="12020" y="671"/>
                  </a:cubicBezTo>
                  <a:cubicBezTo>
                    <a:pt x="12013" y="495"/>
                    <a:pt x="12000" y="365"/>
                    <a:pt x="11981" y="280"/>
                  </a:cubicBezTo>
                  <a:cubicBezTo>
                    <a:pt x="11961" y="196"/>
                    <a:pt x="11942" y="124"/>
                    <a:pt x="11942" y="66"/>
                  </a:cubicBezTo>
                  <a:cubicBezTo>
                    <a:pt x="11759" y="40"/>
                    <a:pt x="11590" y="20"/>
                    <a:pt x="11434" y="14"/>
                  </a:cubicBezTo>
                  <a:close/>
                  <a:moveTo>
                    <a:pt x="10868" y="1"/>
                  </a:moveTo>
                  <a:cubicBezTo>
                    <a:pt x="10836" y="1"/>
                    <a:pt x="10803" y="1"/>
                    <a:pt x="10771" y="7"/>
                  </a:cubicBezTo>
                  <a:cubicBezTo>
                    <a:pt x="10621" y="14"/>
                    <a:pt x="10472" y="33"/>
                    <a:pt x="10322" y="59"/>
                  </a:cubicBezTo>
                  <a:cubicBezTo>
                    <a:pt x="10342" y="144"/>
                    <a:pt x="10361" y="222"/>
                    <a:pt x="10368" y="293"/>
                  </a:cubicBezTo>
                  <a:lnTo>
                    <a:pt x="10381" y="580"/>
                  </a:lnTo>
                  <a:cubicBezTo>
                    <a:pt x="10381" y="671"/>
                    <a:pt x="10387" y="801"/>
                    <a:pt x="10407" y="983"/>
                  </a:cubicBezTo>
                  <a:cubicBezTo>
                    <a:pt x="10420" y="1067"/>
                    <a:pt x="10426" y="1145"/>
                    <a:pt x="10426" y="1217"/>
                  </a:cubicBezTo>
                  <a:cubicBezTo>
                    <a:pt x="10426" y="1282"/>
                    <a:pt x="10413" y="1379"/>
                    <a:pt x="10400" y="1516"/>
                  </a:cubicBezTo>
                  <a:cubicBezTo>
                    <a:pt x="10394" y="1581"/>
                    <a:pt x="10394" y="1672"/>
                    <a:pt x="10394" y="1796"/>
                  </a:cubicBezTo>
                  <a:cubicBezTo>
                    <a:pt x="10387" y="1822"/>
                    <a:pt x="10381" y="1874"/>
                    <a:pt x="10368" y="1945"/>
                  </a:cubicBezTo>
                  <a:cubicBezTo>
                    <a:pt x="10361" y="2010"/>
                    <a:pt x="10355" y="2062"/>
                    <a:pt x="10348" y="2095"/>
                  </a:cubicBezTo>
                  <a:cubicBezTo>
                    <a:pt x="10348" y="2134"/>
                    <a:pt x="10355" y="2160"/>
                    <a:pt x="10361" y="2173"/>
                  </a:cubicBezTo>
                  <a:cubicBezTo>
                    <a:pt x="10381" y="2199"/>
                    <a:pt x="10413" y="2212"/>
                    <a:pt x="10459" y="2218"/>
                  </a:cubicBezTo>
                  <a:cubicBezTo>
                    <a:pt x="10517" y="2233"/>
                    <a:pt x="10577" y="2240"/>
                    <a:pt x="10637" y="2240"/>
                  </a:cubicBezTo>
                  <a:cubicBezTo>
                    <a:pt x="10711" y="2240"/>
                    <a:pt x="10784" y="2230"/>
                    <a:pt x="10855" y="2212"/>
                  </a:cubicBezTo>
                  <a:cubicBezTo>
                    <a:pt x="10914" y="2205"/>
                    <a:pt x="10959" y="2186"/>
                    <a:pt x="10992" y="2153"/>
                  </a:cubicBezTo>
                  <a:cubicBezTo>
                    <a:pt x="11012" y="2140"/>
                    <a:pt x="11038" y="2114"/>
                    <a:pt x="11057" y="2082"/>
                  </a:cubicBezTo>
                  <a:cubicBezTo>
                    <a:pt x="11070" y="2049"/>
                    <a:pt x="11083" y="2004"/>
                    <a:pt x="11083" y="1952"/>
                  </a:cubicBezTo>
                  <a:cubicBezTo>
                    <a:pt x="11129" y="1659"/>
                    <a:pt x="11148" y="1353"/>
                    <a:pt x="11155" y="1028"/>
                  </a:cubicBezTo>
                  <a:lnTo>
                    <a:pt x="11148" y="775"/>
                  </a:lnTo>
                  <a:cubicBezTo>
                    <a:pt x="11142" y="671"/>
                    <a:pt x="11122" y="508"/>
                    <a:pt x="11096" y="293"/>
                  </a:cubicBezTo>
                  <a:lnTo>
                    <a:pt x="11044" y="1"/>
                  </a:lnTo>
                  <a:lnTo>
                    <a:pt x="10907" y="1"/>
                  </a:lnTo>
                  <a:cubicBezTo>
                    <a:pt x="10920" y="27"/>
                    <a:pt x="10920" y="59"/>
                    <a:pt x="10927" y="98"/>
                  </a:cubicBezTo>
                  <a:cubicBezTo>
                    <a:pt x="10959" y="378"/>
                    <a:pt x="10986" y="684"/>
                    <a:pt x="10999" y="1015"/>
                  </a:cubicBezTo>
                  <a:lnTo>
                    <a:pt x="11005" y="1217"/>
                  </a:lnTo>
                  <a:cubicBezTo>
                    <a:pt x="11005" y="1399"/>
                    <a:pt x="10979" y="1633"/>
                    <a:pt x="10920" y="1919"/>
                  </a:cubicBezTo>
                  <a:cubicBezTo>
                    <a:pt x="10907" y="1965"/>
                    <a:pt x="10894" y="2004"/>
                    <a:pt x="10881" y="2023"/>
                  </a:cubicBezTo>
                  <a:cubicBezTo>
                    <a:pt x="10855" y="2062"/>
                    <a:pt x="10810" y="2095"/>
                    <a:pt x="10738" y="2114"/>
                  </a:cubicBezTo>
                  <a:cubicBezTo>
                    <a:pt x="10706" y="2125"/>
                    <a:pt x="10677" y="2130"/>
                    <a:pt x="10650" y="2130"/>
                  </a:cubicBezTo>
                  <a:cubicBezTo>
                    <a:pt x="10614" y="2130"/>
                    <a:pt x="10583" y="2120"/>
                    <a:pt x="10556" y="2101"/>
                  </a:cubicBezTo>
                  <a:cubicBezTo>
                    <a:pt x="10511" y="2069"/>
                    <a:pt x="10491" y="1991"/>
                    <a:pt x="10491" y="1880"/>
                  </a:cubicBezTo>
                  <a:lnTo>
                    <a:pt x="10517" y="1484"/>
                  </a:lnTo>
                  <a:cubicBezTo>
                    <a:pt x="10517" y="1464"/>
                    <a:pt x="10524" y="1451"/>
                    <a:pt x="10530" y="1438"/>
                  </a:cubicBezTo>
                  <a:cubicBezTo>
                    <a:pt x="10538" y="1426"/>
                    <a:pt x="10547" y="1421"/>
                    <a:pt x="10555" y="1421"/>
                  </a:cubicBezTo>
                  <a:cubicBezTo>
                    <a:pt x="10560" y="1421"/>
                    <a:pt x="10565" y="1423"/>
                    <a:pt x="10569" y="1425"/>
                  </a:cubicBezTo>
                  <a:cubicBezTo>
                    <a:pt x="10576" y="1432"/>
                    <a:pt x="10582" y="1445"/>
                    <a:pt x="10582" y="1464"/>
                  </a:cubicBezTo>
                  <a:cubicBezTo>
                    <a:pt x="10582" y="1497"/>
                    <a:pt x="10576" y="1549"/>
                    <a:pt x="10569" y="1614"/>
                  </a:cubicBezTo>
                  <a:cubicBezTo>
                    <a:pt x="10556" y="1731"/>
                    <a:pt x="10556" y="1841"/>
                    <a:pt x="10563" y="1939"/>
                  </a:cubicBezTo>
                  <a:cubicBezTo>
                    <a:pt x="10569" y="1991"/>
                    <a:pt x="10582" y="2030"/>
                    <a:pt x="10608" y="2043"/>
                  </a:cubicBezTo>
                  <a:cubicBezTo>
                    <a:pt x="10617" y="2047"/>
                    <a:pt x="10636" y="2052"/>
                    <a:pt x="10663" y="2052"/>
                  </a:cubicBezTo>
                  <a:cubicBezTo>
                    <a:pt x="10674" y="2052"/>
                    <a:pt x="10686" y="2051"/>
                    <a:pt x="10699" y="2049"/>
                  </a:cubicBezTo>
                  <a:cubicBezTo>
                    <a:pt x="10745" y="2043"/>
                    <a:pt x="10777" y="2030"/>
                    <a:pt x="10797" y="2010"/>
                  </a:cubicBezTo>
                  <a:cubicBezTo>
                    <a:pt x="10823" y="1991"/>
                    <a:pt x="10842" y="1945"/>
                    <a:pt x="10855" y="1880"/>
                  </a:cubicBezTo>
                  <a:lnTo>
                    <a:pt x="10920" y="1529"/>
                  </a:lnTo>
                  <a:cubicBezTo>
                    <a:pt x="10940" y="1432"/>
                    <a:pt x="10953" y="1340"/>
                    <a:pt x="10953" y="1269"/>
                  </a:cubicBezTo>
                  <a:cubicBezTo>
                    <a:pt x="10959" y="1243"/>
                    <a:pt x="10959" y="1171"/>
                    <a:pt x="10953" y="1054"/>
                  </a:cubicBezTo>
                  <a:cubicBezTo>
                    <a:pt x="10927" y="619"/>
                    <a:pt x="10901" y="293"/>
                    <a:pt x="10868" y="79"/>
                  </a:cubicBezTo>
                  <a:cubicBezTo>
                    <a:pt x="10868" y="53"/>
                    <a:pt x="10862" y="20"/>
                    <a:pt x="10868" y="1"/>
                  </a:cubicBezTo>
                  <a:close/>
                  <a:moveTo>
                    <a:pt x="12410" y="144"/>
                  </a:moveTo>
                  <a:lnTo>
                    <a:pt x="12410" y="144"/>
                  </a:lnTo>
                  <a:cubicBezTo>
                    <a:pt x="12481" y="384"/>
                    <a:pt x="12527" y="560"/>
                    <a:pt x="12553" y="664"/>
                  </a:cubicBezTo>
                  <a:cubicBezTo>
                    <a:pt x="12605" y="879"/>
                    <a:pt x="12644" y="1074"/>
                    <a:pt x="12663" y="1249"/>
                  </a:cubicBezTo>
                  <a:cubicBezTo>
                    <a:pt x="12676" y="1347"/>
                    <a:pt x="12689" y="1497"/>
                    <a:pt x="12696" y="1698"/>
                  </a:cubicBezTo>
                  <a:lnTo>
                    <a:pt x="12722" y="2088"/>
                  </a:lnTo>
                  <a:cubicBezTo>
                    <a:pt x="12722" y="2166"/>
                    <a:pt x="12728" y="2225"/>
                    <a:pt x="12735" y="2264"/>
                  </a:cubicBezTo>
                  <a:cubicBezTo>
                    <a:pt x="12741" y="2309"/>
                    <a:pt x="12754" y="2362"/>
                    <a:pt x="12781" y="2401"/>
                  </a:cubicBezTo>
                  <a:cubicBezTo>
                    <a:pt x="12807" y="2453"/>
                    <a:pt x="12846" y="2492"/>
                    <a:pt x="12885" y="2518"/>
                  </a:cubicBezTo>
                  <a:cubicBezTo>
                    <a:pt x="12917" y="2537"/>
                    <a:pt x="12956" y="2544"/>
                    <a:pt x="13008" y="2550"/>
                  </a:cubicBezTo>
                  <a:cubicBezTo>
                    <a:pt x="13014" y="2547"/>
                    <a:pt x="13019" y="2546"/>
                    <a:pt x="13024" y="2546"/>
                  </a:cubicBezTo>
                  <a:cubicBezTo>
                    <a:pt x="13032" y="2546"/>
                    <a:pt x="13040" y="2549"/>
                    <a:pt x="13047" y="2557"/>
                  </a:cubicBezTo>
                  <a:cubicBezTo>
                    <a:pt x="13067" y="2557"/>
                    <a:pt x="13099" y="2563"/>
                    <a:pt x="13125" y="2563"/>
                  </a:cubicBezTo>
                  <a:lnTo>
                    <a:pt x="13340" y="2557"/>
                  </a:lnTo>
                  <a:cubicBezTo>
                    <a:pt x="13379" y="2557"/>
                    <a:pt x="13405" y="2550"/>
                    <a:pt x="13411" y="2531"/>
                  </a:cubicBezTo>
                  <a:cubicBezTo>
                    <a:pt x="13424" y="2524"/>
                    <a:pt x="13424" y="2498"/>
                    <a:pt x="13418" y="2466"/>
                  </a:cubicBezTo>
                  <a:cubicBezTo>
                    <a:pt x="13366" y="2075"/>
                    <a:pt x="13327" y="1731"/>
                    <a:pt x="13307" y="1438"/>
                  </a:cubicBezTo>
                  <a:cubicBezTo>
                    <a:pt x="13301" y="1340"/>
                    <a:pt x="13294" y="1275"/>
                    <a:pt x="13288" y="1230"/>
                  </a:cubicBezTo>
                  <a:cubicBezTo>
                    <a:pt x="13281" y="1204"/>
                    <a:pt x="13275" y="1152"/>
                    <a:pt x="13255" y="1080"/>
                  </a:cubicBezTo>
                  <a:cubicBezTo>
                    <a:pt x="13190" y="846"/>
                    <a:pt x="13112" y="625"/>
                    <a:pt x="13028" y="410"/>
                  </a:cubicBezTo>
                  <a:cubicBezTo>
                    <a:pt x="13021" y="404"/>
                    <a:pt x="13021" y="397"/>
                    <a:pt x="13021" y="384"/>
                  </a:cubicBezTo>
                  <a:cubicBezTo>
                    <a:pt x="12982" y="365"/>
                    <a:pt x="12950" y="345"/>
                    <a:pt x="12917" y="326"/>
                  </a:cubicBezTo>
                  <a:lnTo>
                    <a:pt x="12917" y="326"/>
                  </a:lnTo>
                  <a:cubicBezTo>
                    <a:pt x="12924" y="365"/>
                    <a:pt x="12930" y="410"/>
                    <a:pt x="12930" y="476"/>
                  </a:cubicBezTo>
                  <a:cubicBezTo>
                    <a:pt x="12937" y="495"/>
                    <a:pt x="12943" y="547"/>
                    <a:pt x="12969" y="632"/>
                  </a:cubicBezTo>
                  <a:cubicBezTo>
                    <a:pt x="13015" y="807"/>
                    <a:pt x="13047" y="944"/>
                    <a:pt x="13067" y="1048"/>
                  </a:cubicBezTo>
                  <a:cubicBezTo>
                    <a:pt x="13073" y="1100"/>
                    <a:pt x="13112" y="1288"/>
                    <a:pt x="13171" y="1614"/>
                  </a:cubicBezTo>
                  <a:cubicBezTo>
                    <a:pt x="13210" y="1874"/>
                    <a:pt x="13236" y="2049"/>
                    <a:pt x="13242" y="2140"/>
                  </a:cubicBezTo>
                  <a:cubicBezTo>
                    <a:pt x="13242" y="2231"/>
                    <a:pt x="13236" y="2296"/>
                    <a:pt x="13203" y="2336"/>
                  </a:cubicBezTo>
                  <a:cubicBezTo>
                    <a:pt x="13174" y="2379"/>
                    <a:pt x="13134" y="2401"/>
                    <a:pt x="13088" y="2401"/>
                  </a:cubicBezTo>
                  <a:cubicBezTo>
                    <a:pt x="13073" y="2401"/>
                    <a:pt x="13057" y="2399"/>
                    <a:pt x="13041" y="2394"/>
                  </a:cubicBezTo>
                  <a:cubicBezTo>
                    <a:pt x="12989" y="2388"/>
                    <a:pt x="12943" y="2355"/>
                    <a:pt x="12911" y="2303"/>
                  </a:cubicBezTo>
                  <a:cubicBezTo>
                    <a:pt x="12885" y="2270"/>
                    <a:pt x="12878" y="2244"/>
                    <a:pt x="12878" y="2218"/>
                  </a:cubicBezTo>
                  <a:cubicBezTo>
                    <a:pt x="12872" y="2199"/>
                    <a:pt x="12878" y="2179"/>
                    <a:pt x="12885" y="2160"/>
                  </a:cubicBezTo>
                  <a:cubicBezTo>
                    <a:pt x="12891" y="2127"/>
                    <a:pt x="12891" y="2108"/>
                    <a:pt x="12891" y="2101"/>
                  </a:cubicBezTo>
                  <a:cubicBezTo>
                    <a:pt x="12891" y="2062"/>
                    <a:pt x="12904" y="2036"/>
                    <a:pt x="12924" y="2036"/>
                  </a:cubicBezTo>
                  <a:cubicBezTo>
                    <a:pt x="12930" y="2036"/>
                    <a:pt x="12943" y="2043"/>
                    <a:pt x="12950" y="2056"/>
                  </a:cubicBezTo>
                  <a:cubicBezTo>
                    <a:pt x="12963" y="2075"/>
                    <a:pt x="12963" y="2101"/>
                    <a:pt x="12956" y="2140"/>
                  </a:cubicBezTo>
                  <a:cubicBezTo>
                    <a:pt x="12950" y="2186"/>
                    <a:pt x="12950" y="2212"/>
                    <a:pt x="12956" y="2231"/>
                  </a:cubicBezTo>
                  <a:cubicBezTo>
                    <a:pt x="12963" y="2244"/>
                    <a:pt x="12982" y="2264"/>
                    <a:pt x="13002" y="2277"/>
                  </a:cubicBezTo>
                  <a:cubicBezTo>
                    <a:pt x="13021" y="2303"/>
                    <a:pt x="13041" y="2316"/>
                    <a:pt x="13047" y="2323"/>
                  </a:cubicBezTo>
                  <a:cubicBezTo>
                    <a:pt x="13056" y="2326"/>
                    <a:pt x="13066" y="2327"/>
                    <a:pt x="13075" y="2327"/>
                  </a:cubicBezTo>
                  <a:cubicBezTo>
                    <a:pt x="13104" y="2327"/>
                    <a:pt x="13131" y="2310"/>
                    <a:pt x="13151" y="2270"/>
                  </a:cubicBezTo>
                  <a:cubicBezTo>
                    <a:pt x="13164" y="2244"/>
                    <a:pt x="13171" y="2199"/>
                    <a:pt x="13171" y="2147"/>
                  </a:cubicBezTo>
                  <a:lnTo>
                    <a:pt x="13093" y="1497"/>
                  </a:lnTo>
                  <a:cubicBezTo>
                    <a:pt x="13080" y="1373"/>
                    <a:pt x="13047" y="1171"/>
                    <a:pt x="13008" y="885"/>
                  </a:cubicBezTo>
                  <a:cubicBezTo>
                    <a:pt x="13002" y="859"/>
                    <a:pt x="12995" y="827"/>
                    <a:pt x="12989" y="794"/>
                  </a:cubicBezTo>
                  <a:cubicBezTo>
                    <a:pt x="12956" y="729"/>
                    <a:pt x="12930" y="684"/>
                    <a:pt x="12924" y="651"/>
                  </a:cubicBezTo>
                  <a:cubicBezTo>
                    <a:pt x="12904" y="612"/>
                    <a:pt x="12891" y="554"/>
                    <a:pt x="12885" y="476"/>
                  </a:cubicBezTo>
                  <a:cubicBezTo>
                    <a:pt x="12872" y="391"/>
                    <a:pt x="12865" y="332"/>
                    <a:pt x="12852" y="300"/>
                  </a:cubicBezTo>
                  <a:lnTo>
                    <a:pt x="12852" y="293"/>
                  </a:lnTo>
                  <a:cubicBezTo>
                    <a:pt x="12761" y="248"/>
                    <a:pt x="12676" y="215"/>
                    <a:pt x="12592" y="189"/>
                  </a:cubicBezTo>
                  <a:cubicBezTo>
                    <a:pt x="12533" y="170"/>
                    <a:pt x="12475" y="157"/>
                    <a:pt x="12410" y="144"/>
                  </a:cubicBezTo>
                  <a:close/>
                  <a:moveTo>
                    <a:pt x="10016" y="118"/>
                  </a:moveTo>
                  <a:cubicBezTo>
                    <a:pt x="9990" y="124"/>
                    <a:pt x="9958" y="131"/>
                    <a:pt x="9932" y="137"/>
                  </a:cubicBezTo>
                  <a:cubicBezTo>
                    <a:pt x="9932" y="144"/>
                    <a:pt x="9932" y="150"/>
                    <a:pt x="9938" y="157"/>
                  </a:cubicBezTo>
                  <a:cubicBezTo>
                    <a:pt x="9971" y="495"/>
                    <a:pt x="9951" y="827"/>
                    <a:pt x="9880" y="1158"/>
                  </a:cubicBezTo>
                  <a:lnTo>
                    <a:pt x="9607" y="2205"/>
                  </a:lnTo>
                  <a:cubicBezTo>
                    <a:pt x="9568" y="2355"/>
                    <a:pt x="9516" y="2453"/>
                    <a:pt x="9438" y="2492"/>
                  </a:cubicBezTo>
                  <a:cubicBezTo>
                    <a:pt x="9405" y="2505"/>
                    <a:pt x="9366" y="2518"/>
                    <a:pt x="9314" y="2524"/>
                  </a:cubicBezTo>
                  <a:cubicBezTo>
                    <a:pt x="9275" y="2524"/>
                    <a:pt x="9249" y="2524"/>
                    <a:pt x="9230" y="2511"/>
                  </a:cubicBezTo>
                  <a:cubicBezTo>
                    <a:pt x="9204" y="2498"/>
                    <a:pt x="9184" y="2466"/>
                    <a:pt x="9177" y="2420"/>
                  </a:cubicBezTo>
                  <a:cubicBezTo>
                    <a:pt x="9164" y="2342"/>
                    <a:pt x="9171" y="2257"/>
                    <a:pt x="9210" y="2153"/>
                  </a:cubicBezTo>
                  <a:cubicBezTo>
                    <a:pt x="9256" y="2036"/>
                    <a:pt x="9282" y="1952"/>
                    <a:pt x="9301" y="1893"/>
                  </a:cubicBezTo>
                  <a:cubicBezTo>
                    <a:pt x="9314" y="1848"/>
                    <a:pt x="9334" y="1783"/>
                    <a:pt x="9353" y="1692"/>
                  </a:cubicBezTo>
                  <a:lnTo>
                    <a:pt x="9399" y="1458"/>
                  </a:lnTo>
                  <a:cubicBezTo>
                    <a:pt x="9405" y="1438"/>
                    <a:pt x="9412" y="1425"/>
                    <a:pt x="9425" y="1425"/>
                  </a:cubicBezTo>
                  <a:cubicBezTo>
                    <a:pt x="9426" y="1423"/>
                    <a:pt x="9429" y="1422"/>
                    <a:pt x="9431" y="1422"/>
                  </a:cubicBezTo>
                  <a:cubicBezTo>
                    <a:pt x="9437" y="1422"/>
                    <a:pt x="9444" y="1429"/>
                    <a:pt x="9444" y="1438"/>
                  </a:cubicBezTo>
                  <a:cubicBezTo>
                    <a:pt x="9451" y="1451"/>
                    <a:pt x="9451" y="1464"/>
                    <a:pt x="9444" y="1477"/>
                  </a:cubicBezTo>
                  <a:lnTo>
                    <a:pt x="9399" y="1731"/>
                  </a:lnTo>
                  <a:cubicBezTo>
                    <a:pt x="9379" y="1828"/>
                    <a:pt x="9360" y="1919"/>
                    <a:pt x="9334" y="1997"/>
                  </a:cubicBezTo>
                  <a:cubicBezTo>
                    <a:pt x="9321" y="2036"/>
                    <a:pt x="9295" y="2101"/>
                    <a:pt x="9262" y="2192"/>
                  </a:cubicBezTo>
                  <a:cubicBezTo>
                    <a:pt x="9236" y="2270"/>
                    <a:pt x="9230" y="2336"/>
                    <a:pt x="9243" y="2394"/>
                  </a:cubicBezTo>
                  <a:cubicBezTo>
                    <a:pt x="9243" y="2414"/>
                    <a:pt x="9256" y="2433"/>
                    <a:pt x="9262" y="2440"/>
                  </a:cubicBezTo>
                  <a:cubicBezTo>
                    <a:pt x="9275" y="2453"/>
                    <a:pt x="9295" y="2459"/>
                    <a:pt x="9321" y="2459"/>
                  </a:cubicBezTo>
                  <a:cubicBezTo>
                    <a:pt x="9392" y="2453"/>
                    <a:pt x="9444" y="2414"/>
                    <a:pt x="9490" y="2349"/>
                  </a:cubicBezTo>
                  <a:cubicBezTo>
                    <a:pt x="9516" y="2303"/>
                    <a:pt x="9542" y="2238"/>
                    <a:pt x="9561" y="2160"/>
                  </a:cubicBezTo>
                  <a:lnTo>
                    <a:pt x="9659" y="1802"/>
                  </a:lnTo>
                  <a:cubicBezTo>
                    <a:pt x="9756" y="1445"/>
                    <a:pt x="9821" y="1178"/>
                    <a:pt x="9847" y="996"/>
                  </a:cubicBezTo>
                  <a:cubicBezTo>
                    <a:pt x="9906" y="697"/>
                    <a:pt x="9919" y="423"/>
                    <a:pt x="9886" y="183"/>
                  </a:cubicBezTo>
                  <a:cubicBezTo>
                    <a:pt x="9886" y="170"/>
                    <a:pt x="9886" y="163"/>
                    <a:pt x="9886" y="150"/>
                  </a:cubicBezTo>
                  <a:cubicBezTo>
                    <a:pt x="9808" y="170"/>
                    <a:pt x="9730" y="196"/>
                    <a:pt x="9652" y="215"/>
                  </a:cubicBezTo>
                  <a:cubicBezTo>
                    <a:pt x="9555" y="254"/>
                    <a:pt x="9457" y="293"/>
                    <a:pt x="9360" y="332"/>
                  </a:cubicBezTo>
                  <a:cubicBezTo>
                    <a:pt x="9392" y="469"/>
                    <a:pt x="9399" y="632"/>
                    <a:pt x="9373" y="833"/>
                  </a:cubicBezTo>
                  <a:cubicBezTo>
                    <a:pt x="9360" y="996"/>
                    <a:pt x="9327" y="1184"/>
                    <a:pt x="9282" y="1399"/>
                  </a:cubicBezTo>
                  <a:cubicBezTo>
                    <a:pt x="9249" y="1529"/>
                    <a:pt x="9204" y="1731"/>
                    <a:pt x="9132" y="1997"/>
                  </a:cubicBezTo>
                  <a:cubicBezTo>
                    <a:pt x="9086" y="2225"/>
                    <a:pt x="9067" y="2427"/>
                    <a:pt x="9086" y="2596"/>
                  </a:cubicBezTo>
                  <a:cubicBezTo>
                    <a:pt x="9093" y="2622"/>
                    <a:pt x="9093" y="2635"/>
                    <a:pt x="9099" y="2641"/>
                  </a:cubicBezTo>
                  <a:cubicBezTo>
                    <a:pt x="9106" y="2648"/>
                    <a:pt x="9119" y="2654"/>
                    <a:pt x="9145" y="2661"/>
                  </a:cubicBezTo>
                  <a:cubicBezTo>
                    <a:pt x="9202" y="2668"/>
                    <a:pt x="9248" y="2671"/>
                    <a:pt x="9284" y="2671"/>
                  </a:cubicBezTo>
                  <a:cubicBezTo>
                    <a:pt x="9310" y="2671"/>
                    <a:pt x="9330" y="2670"/>
                    <a:pt x="9347" y="2667"/>
                  </a:cubicBezTo>
                  <a:cubicBezTo>
                    <a:pt x="9386" y="2661"/>
                    <a:pt x="9438" y="2635"/>
                    <a:pt x="9516" y="2596"/>
                  </a:cubicBezTo>
                  <a:cubicBezTo>
                    <a:pt x="9561" y="2570"/>
                    <a:pt x="9587" y="2550"/>
                    <a:pt x="9607" y="2531"/>
                  </a:cubicBezTo>
                  <a:cubicBezTo>
                    <a:pt x="9613" y="2518"/>
                    <a:pt x="9626" y="2492"/>
                    <a:pt x="9639" y="2459"/>
                  </a:cubicBezTo>
                  <a:cubicBezTo>
                    <a:pt x="9678" y="2368"/>
                    <a:pt x="9717" y="2205"/>
                    <a:pt x="9763" y="1978"/>
                  </a:cubicBezTo>
                  <a:lnTo>
                    <a:pt x="9880" y="1347"/>
                  </a:lnTo>
                  <a:cubicBezTo>
                    <a:pt x="9971" y="898"/>
                    <a:pt x="10016" y="554"/>
                    <a:pt x="10023" y="300"/>
                  </a:cubicBezTo>
                  <a:cubicBezTo>
                    <a:pt x="10023" y="228"/>
                    <a:pt x="10023" y="176"/>
                    <a:pt x="10016" y="124"/>
                  </a:cubicBezTo>
                  <a:lnTo>
                    <a:pt x="10016" y="118"/>
                  </a:lnTo>
                  <a:close/>
                  <a:moveTo>
                    <a:pt x="13828" y="2782"/>
                  </a:moveTo>
                  <a:cubicBezTo>
                    <a:pt x="13835" y="2782"/>
                    <a:pt x="13844" y="2786"/>
                    <a:pt x="13854" y="2791"/>
                  </a:cubicBezTo>
                  <a:lnTo>
                    <a:pt x="13867" y="2830"/>
                  </a:lnTo>
                  <a:cubicBezTo>
                    <a:pt x="13873" y="2849"/>
                    <a:pt x="13873" y="2882"/>
                    <a:pt x="13867" y="2914"/>
                  </a:cubicBezTo>
                  <a:cubicBezTo>
                    <a:pt x="13867" y="2934"/>
                    <a:pt x="13860" y="2966"/>
                    <a:pt x="13854" y="3005"/>
                  </a:cubicBezTo>
                  <a:cubicBezTo>
                    <a:pt x="13854" y="3038"/>
                    <a:pt x="13860" y="3083"/>
                    <a:pt x="13867" y="3135"/>
                  </a:cubicBezTo>
                  <a:cubicBezTo>
                    <a:pt x="13880" y="3207"/>
                    <a:pt x="13886" y="3253"/>
                    <a:pt x="13886" y="3279"/>
                  </a:cubicBezTo>
                  <a:lnTo>
                    <a:pt x="13886" y="3324"/>
                  </a:lnTo>
                  <a:lnTo>
                    <a:pt x="13899" y="3363"/>
                  </a:lnTo>
                  <a:lnTo>
                    <a:pt x="13893" y="3422"/>
                  </a:lnTo>
                  <a:cubicBezTo>
                    <a:pt x="13880" y="3461"/>
                    <a:pt x="13867" y="3493"/>
                    <a:pt x="13854" y="3506"/>
                  </a:cubicBezTo>
                  <a:cubicBezTo>
                    <a:pt x="13839" y="3516"/>
                    <a:pt x="13825" y="3522"/>
                    <a:pt x="13811" y="3522"/>
                  </a:cubicBezTo>
                  <a:cubicBezTo>
                    <a:pt x="13806" y="3522"/>
                    <a:pt x="13800" y="3521"/>
                    <a:pt x="13795" y="3519"/>
                  </a:cubicBezTo>
                  <a:cubicBezTo>
                    <a:pt x="13776" y="3519"/>
                    <a:pt x="13756" y="3513"/>
                    <a:pt x="13737" y="3500"/>
                  </a:cubicBezTo>
                  <a:cubicBezTo>
                    <a:pt x="13717" y="3480"/>
                    <a:pt x="13704" y="3461"/>
                    <a:pt x="13704" y="3448"/>
                  </a:cubicBezTo>
                  <a:cubicBezTo>
                    <a:pt x="13698" y="3435"/>
                    <a:pt x="13691" y="3415"/>
                    <a:pt x="13691" y="3396"/>
                  </a:cubicBezTo>
                  <a:cubicBezTo>
                    <a:pt x="13685" y="3363"/>
                    <a:pt x="13678" y="3344"/>
                    <a:pt x="13678" y="3331"/>
                  </a:cubicBezTo>
                  <a:lnTo>
                    <a:pt x="13658" y="3266"/>
                  </a:lnTo>
                  <a:cubicBezTo>
                    <a:pt x="13658" y="3233"/>
                    <a:pt x="13652" y="3213"/>
                    <a:pt x="13652" y="3200"/>
                  </a:cubicBezTo>
                  <a:lnTo>
                    <a:pt x="13645" y="3148"/>
                  </a:lnTo>
                  <a:cubicBezTo>
                    <a:pt x="13639" y="3103"/>
                    <a:pt x="13639" y="3064"/>
                    <a:pt x="13652" y="3025"/>
                  </a:cubicBezTo>
                  <a:lnTo>
                    <a:pt x="13672" y="3025"/>
                  </a:lnTo>
                  <a:cubicBezTo>
                    <a:pt x="13672" y="3038"/>
                    <a:pt x="13678" y="3057"/>
                    <a:pt x="13691" y="3083"/>
                  </a:cubicBezTo>
                  <a:lnTo>
                    <a:pt x="13691" y="3122"/>
                  </a:lnTo>
                  <a:lnTo>
                    <a:pt x="13737" y="3350"/>
                  </a:lnTo>
                  <a:cubicBezTo>
                    <a:pt x="13743" y="3383"/>
                    <a:pt x="13750" y="3402"/>
                    <a:pt x="13763" y="3422"/>
                  </a:cubicBezTo>
                  <a:cubicBezTo>
                    <a:pt x="13769" y="3441"/>
                    <a:pt x="13782" y="3454"/>
                    <a:pt x="13795" y="3461"/>
                  </a:cubicBezTo>
                  <a:cubicBezTo>
                    <a:pt x="13808" y="3461"/>
                    <a:pt x="13815" y="3461"/>
                    <a:pt x="13821" y="3448"/>
                  </a:cubicBezTo>
                  <a:lnTo>
                    <a:pt x="13828" y="3415"/>
                  </a:lnTo>
                  <a:lnTo>
                    <a:pt x="13834" y="3350"/>
                  </a:lnTo>
                  <a:lnTo>
                    <a:pt x="13802" y="3077"/>
                  </a:lnTo>
                  <a:cubicBezTo>
                    <a:pt x="13802" y="3051"/>
                    <a:pt x="13802" y="3005"/>
                    <a:pt x="13802" y="2947"/>
                  </a:cubicBezTo>
                  <a:lnTo>
                    <a:pt x="13821" y="2784"/>
                  </a:lnTo>
                  <a:cubicBezTo>
                    <a:pt x="13823" y="2782"/>
                    <a:pt x="13825" y="2782"/>
                    <a:pt x="13828" y="2782"/>
                  </a:cubicBezTo>
                  <a:close/>
                  <a:moveTo>
                    <a:pt x="13184" y="502"/>
                  </a:moveTo>
                  <a:lnTo>
                    <a:pt x="13320" y="924"/>
                  </a:lnTo>
                  <a:cubicBezTo>
                    <a:pt x="13359" y="1054"/>
                    <a:pt x="13392" y="1256"/>
                    <a:pt x="13418" y="1536"/>
                  </a:cubicBezTo>
                  <a:lnTo>
                    <a:pt x="13509" y="2479"/>
                  </a:lnTo>
                  <a:cubicBezTo>
                    <a:pt x="13522" y="2544"/>
                    <a:pt x="13515" y="2589"/>
                    <a:pt x="13496" y="2615"/>
                  </a:cubicBezTo>
                  <a:cubicBezTo>
                    <a:pt x="13476" y="2641"/>
                    <a:pt x="13450" y="2654"/>
                    <a:pt x="13418" y="2661"/>
                  </a:cubicBezTo>
                  <a:lnTo>
                    <a:pt x="13418" y="2667"/>
                  </a:lnTo>
                  <a:cubicBezTo>
                    <a:pt x="13437" y="2713"/>
                    <a:pt x="13444" y="2745"/>
                    <a:pt x="13444" y="2771"/>
                  </a:cubicBezTo>
                  <a:lnTo>
                    <a:pt x="13450" y="2869"/>
                  </a:lnTo>
                  <a:cubicBezTo>
                    <a:pt x="13450" y="2875"/>
                    <a:pt x="13457" y="2914"/>
                    <a:pt x="13470" y="2986"/>
                  </a:cubicBezTo>
                  <a:lnTo>
                    <a:pt x="13509" y="3148"/>
                  </a:lnTo>
                  <a:cubicBezTo>
                    <a:pt x="13528" y="3200"/>
                    <a:pt x="13541" y="3240"/>
                    <a:pt x="13541" y="3266"/>
                  </a:cubicBezTo>
                  <a:cubicBezTo>
                    <a:pt x="13548" y="3279"/>
                    <a:pt x="13548" y="3311"/>
                    <a:pt x="13548" y="3363"/>
                  </a:cubicBezTo>
                  <a:cubicBezTo>
                    <a:pt x="13554" y="3409"/>
                    <a:pt x="13561" y="3441"/>
                    <a:pt x="13567" y="3461"/>
                  </a:cubicBezTo>
                  <a:cubicBezTo>
                    <a:pt x="13574" y="3480"/>
                    <a:pt x="13587" y="3513"/>
                    <a:pt x="13600" y="3552"/>
                  </a:cubicBezTo>
                  <a:cubicBezTo>
                    <a:pt x="13613" y="3597"/>
                    <a:pt x="13626" y="3623"/>
                    <a:pt x="13626" y="3630"/>
                  </a:cubicBezTo>
                  <a:cubicBezTo>
                    <a:pt x="13632" y="3649"/>
                    <a:pt x="13658" y="3669"/>
                    <a:pt x="13704" y="3688"/>
                  </a:cubicBezTo>
                  <a:cubicBezTo>
                    <a:pt x="13776" y="3721"/>
                    <a:pt x="13828" y="3734"/>
                    <a:pt x="13867" y="3734"/>
                  </a:cubicBezTo>
                  <a:lnTo>
                    <a:pt x="13951" y="3721"/>
                  </a:lnTo>
                  <a:lnTo>
                    <a:pt x="13990" y="3721"/>
                  </a:lnTo>
                  <a:cubicBezTo>
                    <a:pt x="13951" y="3344"/>
                    <a:pt x="13919" y="3051"/>
                    <a:pt x="13893" y="2836"/>
                  </a:cubicBezTo>
                  <a:cubicBezTo>
                    <a:pt x="13847" y="2414"/>
                    <a:pt x="13795" y="2049"/>
                    <a:pt x="13737" y="1744"/>
                  </a:cubicBezTo>
                  <a:cubicBezTo>
                    <a:pt x="13724" y="1718"/>
                    <a:pt x="13704" y="1685"/>
                    <a:pt x="13691" y="1653"/>
                  </a:cubicBezTo>
                  <a:cubicBezTo>
                    <a:pt x="13658" y="1581"/>
                    <a:pt x="13626" y="1484"/>
                    <a:pt x="13606" y="1360"/>
                  </a:cubicBezTo>
                  <a:cubicBezTo>
                    <a:pt x="13567" y="1184"/>
                    <a:pt x="13541" y="1067"/>
                    <a:pt x="13528" y="1009"/>
                  </a:cubicBezTo>
                  <a:cubicBezTo>
                    <a:pt x="13489" y="879"/>
                    <a:pt x="13437" y="775"/>
                    <a:pt x="13372" y="690"/>
                  </a:cubicBezTo>
                  <a:cubicBezTo>
                    <a:pt x="13327" y="625"/>
                    <a:pt x="13262" y="560"/>
                    <a:pt x="13184" y="502"/>
                  </a:cubicBezTo>
                  <a:close/>
                  <a:moveTo>
                    <a:pt x="13028" y="3461"/>
                  </a:moveTo>
                  <a:cubicBezTo>
                    <a:pt x="13034" y="3461"/>
                    <a:pt x="13041" y="3474"/>
                    <a:pt x="13047" y="3487"/>
                  </a:cubicBezTo>
                  <a:lnTo>
                    <a:pt x="13093" y="4059"/>
                  </a:lnTo>
                  <a:cubicBezTo>
                    <a:pt x="13099" y="4098"/>
                    <a:pt x="13093" y="4130"/>
                    <a:pt x="13086" y="4150"/>
                  </a:cubicBezTo>
                  <a:lnTo>
                    <a:pt x="13060" y="4189"/>
                  </a:lnTo>
                  <a:cubicBezTo>
                    <a:pt x="13054" y="4196"/>
                    <a:pt x="13041" y="4209"/>
                    <a:pt x="13021" y="4215"/>
                  </a:cubicBezTo>
                  <a:cubicBezTo>
                    <a:pt x="13014" y="4223"/>
                    <a:pt x="13004" y="4226"/>
                    <a:pt x="12990" y="4226"/>
                  </a:cubicBezTo>
                  <a:cubicBezTo>
                    <a:pt x="12981" y="4226"/>
                    <a:pt x="12970" y="4224"/>
                    <a:pt x="12956" y="4222"/>
                  </a:cubicBezTo>
                  <a:cubicBezTo>
                    <a:pt x="12917" y="4222"/>
                    <a:pt x="12891" y="4215"/>
                    <a:pt x="12878" y="4202"/>
                  </a:cubicBezTo>
                  <a:cubicBezTo>
                    <a:pt x="12872" y="4196"/>
                    <a:pt x="12865" y="4183"/>
                    <a:pt x="12852" y="4163"/>
                  </a:cubicBezTo>
                  <a:lnTo>
                    <a:pt x="12839" y="4117"/>
                  </a:lnTo>
                  <a:cubicBezTo>
                    <a:pt x="12833" y="4104"/>
                    <a:pt x="12833" y="4091"/>
                    <a:pt x="12839" y="4085"/>
                  </a:cubicBezTo>
                  <a:cubicBezTo>
                    <a:pt x="12846" y="4074"/>
                    <a:pt x="12853" y="4069"/>
                    <a:pt x="12862" y="4069"/>
                  </a:cubicBezTo>
                  <a:cubicBezTo>
                    <a:pt x="12868" y="4069"/>
                    <a:pt x="12876" y="4073"/>
                    <a:pt x="12885" y="4078"/>
                  </a:cubicBezTo>
                  <a:cubicBezTo>
                    <a:pt x="12891" y="4085"/>
                    <a:pt x="12898" y="4098"/>
                    <a:pt x="12911" y="4124"/>
                  </a:cubicBezTo>
                  <a:cubicBezTo>
                    <a:pt x="12911" y="4137"/>
                    <a:pt x="12911" y="4150"/>
                    <a:pt x="12924" y="4157"/>
                  </a:cubicBezTo>
                  <a:cubicBezTo>
                    <a:pt x="12924" y="4163"/>
                    <a:pt x="12937" y="4163"/>
                    <a:pt x="12943" y="4163"/>
                  </a:cubicBezTo>
                  <a:cubicBezTo>
                    <a:pt x="12949" y="4164"/>
                    <a:pt x="12955" y="4164"/>
                    <a:pt x="12960" y="4164"/>
                  </a:cubicBezTo>
                  <a:cubicBezTo>
                    <a:pt x="12995" y="4164"/>
                    <a:pt x="13016" y="4146"/>
                    <a:pt x="13028" y="4117"/>
                  </a:cubicBezTo>
                  <a:lnTo>
                    <a:pt x="13028" y="4078"/>
                  </a:lnTo>
                  <a:cubicBezTo>
                    <a:pt x="13034" y="4052"/>
                    <a:pt x="13034" y="4020"/>
                    <a:pt x="13028" y="3987"/>
                  </a:cubicBezTo>
                  <a:lnTo>
                    <a:pt x="13021" y="3948"/>
                  </a:lnTo>
                  <a:lnTo>
                    <a:pt x="13021" y="3890"/>
                  </a:lnTo>
                  <a:cubicBezTo>
                    <a:pt x="13015" y="3805"/>
                    <a:pt x="13015" y="3734"/>
                    <a:pt x="13008" y="3695"/>
                  </a:cubicBezTo>
                  <a:lnTo>
                    <a:pt x="13008" y="3643"/>
                  </a:lnTo>
                  <a:lnTo>
                    <a:pt x="12995" y="3617"/>
                  </a:lnTo>
                  <a:lnTo>
                    <a:pt x="13002" y="3487"/>
                  </a:lnTo>
                  <a:lnTo>
                    <a:pt x="13008" y="3467"/>
                  </a:lnTo>
                  <a:lnTo>
                    <a:pt x="13028" y="3461"/>
                  </a:lnTo>
                  <a:close/>
                  <a:moveTo>
                    <a:pt x="12787" y="2576"/>
                  </a:moveTo>
                  <a:cubicBezTo>
                    <a:pt x="12787" y="2576"/>
                    <a:pt x="12787" y="2583"/>
                    <a:pt x="12794" y="2589"/>
                  </a:cubicBezTo>
                  <a:cubicBezTo>
                    <a:pt x="12794" y="2609"/>
                    <a:pt x="12794" y="2628"/>
                    <a:pt x="12787" y="2641"/>
                  </a:cubicBezTo>
                  <a:cubicBezTo>
                    <a:pt x="12813" y="2674"/>
                    <a:pt x="12833" y="2713"/>
                    <a:pt x="12852" y="2752"/>
                  </a:cubicBezTo>
                  <a:cubicBezTo>
                    <a:pt x="12937" y="2947"/>
                    <a:pt x="12930" y="3194"/>
                    <a:pt x="12820" y="3480"/>
                  </a:cubicBezTo>
                  <a:cubicBezTo>
                    <a:pt x="12787" y="3584"/>
                    <a:pt x="12741" y="3688"/>
                    <a:pt x="12683" y="3799"/>
                  </a:cubicBezTo>
                  <a:cubicBezTo>
                    <a:pt x="12741" y="4007"/>
                    <a:pt x="12781" y="4189"/>
                    <a:pt x="12800" y="4345"/>
                  </a:cubicBezTo>
                  <a:lnTo>
                    <a:pt x="12807" y="4345"/>
                  </a:lnTo>
                  <a:cubicBezTo>
                    <a:pt x="12826" y="4345"/>
                    <a:pt x="12846" y="4358"/>
                    <a:pt x="12859" y="4384"/>
                  </a:cubicBezTo>
                  <a:cubicBezTo>
                    <a:pt x="12859" y="4384"/>
                    <a:pt x="12859" y="4391"/>
                    <a:pt x="12859" y="4391"/>
                  </a:cubicBezTo>
                  <a:cubicBezTo>
                    <a:pt x="12865" y="4391"/>
                    <a:pt x="12865" y="4391"/>
                    <a:pt x="12865" y="4397"/>
                  </a:cubicBezTo>
                  <a:cubicBezTo>
                    <a:pt x="12878" y="4400"/>
                    <a:pt x="12890" y="4402"/>
                    <a:pt x="12903" y="4402"/>
                  </a:cubicBezTo>
                  <a:cubicBezTo>
                    <a:pt x="12943" y="4402"/>
                    <a:pt x="12983" y="4386"/>
                    <a:pt x="13028" y="4352"/>
                  </a:cubicBezTo>
                  <a:cubicBezTo>
                    <a:pt x="13112" y="4300"/>
                    <a:pt x="13164" y="4228"/>
                    <a:pt x="13184" y="4150"/>
                  </a:cubicBezTo>
                  <a:cubicBezTo>
                    <a:pt x="13190" y="4104"/>
                    <a:pt x="13190" y="4046"/>
                    <a:pt x="13177" y="3981"/>
                  </a:cubicBezTo>
                  <a:cubicBezTo>
                    <a:pt x="13158" y="3909"/>
                    <a:pt x="13145" y="3851"/>
                    <a:pt x="13138" y="3812"/>
                  </a:cubicBezTo>
                  <a:lnTo>
                    <a:pt x="13125" y="3565"/>
                  </a:lnTo>
                  <a:cubicBezTo>
                    <a:pt x="13125" y="3558"/>
                    <a:pt x="13119" y="3493"/>
                    <a:pt x="13106" y="3363"/>
                  </a:cubicBezTo>
                  <a:lnTo>
                    <a:pt x="13073" y="3135"/>
                  </a:lnTo>
                  <a:cubicBezTo>
                    <a:pt x="13060" y="3018"/>
                    <a:pt x="13041" y="2895"/>
                    <a:pt x="13021" y="2778"/>
                  </a:cubicBezTo>
                  <a:cubicBezTo>
                    <a:pt x="13008" y="2726"/>
                    <a:pt x="13008" y="2687"/>
                    <a:pt x="13002" y="2654"/>
                  </a:cubicBezTo>
                  <a:cubicBezTo>
                    <a:pt x="12943" y="2648"/>
                    <a:pt x="12898" y="2635"/>
                    <a:pt x="12872" y="2622"/>
                  </a:cubicBezTo>
                  <a:cubicBezTo>
                    <a:pt x="12839" y="2609"/>
                    <a:pt x="12813" y="2596"/>
                    <a:pt x="12787" y="2576"/>
                  </a:cubicBezTo>
                  <a:close/>
                  <a:moveTo>
                    <a:pt x="1858" y="4429"/>
                  </a:moveTo>
                  <a:cubicBezTo>
                    <a:pt x="1604" y="4429"/>
                    <a:pt x="1347" y="4498"/>
                    <a:pt x="1093" y="4638"/>
                  </a:cubicBezTo>
                  <a:cubicBezTo>
                    <a:pt x="814" y="4787"/>
                    <a:pt x="573" y="5008"/>
                    <a:pt x="359" y="5301"/>
                  </a:cubicBezTo>
                  <a:cubicBezTo>
                    <a:pt x="144" y="5600"/>
                    <a:pt x="27" y="5893"/>
                    <a:pt x="7" y="6173"/>
                  </a:cubicBezTo>
                  <a:cubicBezTo>
                    <a:pt x="1" y="6290"/>
                    <a:pt x="14" y="6452"/>
                    <a:pt x="53" y="6680"/>
                  </a:cubicBezTo>
                  <a:cubicBezTo>
                    <a:pt x="59" y="6706"/>
                    <a:pt x="72" y="6732"/>
                    <a:pt x="85" y="6751"/>
                  </a:cubicBezTo>
                  <a:lnTo>
                    <a:pt x="105" y="6277"/>
                  </a:lnTo>
                  <a:lnTo>
                    <a:pt x="242" y="5711"/>
                  </a:lnTo>
                  <a:cubicBezTo>
                    <a:pt x="255" y="5646"/>
                    <a:pt x="274" y="5587"/>
                    <a:pt x="294" y="5535"/>
                  </a:cubicBezTo>
                  <a:cubicBezTo>
                    <a:pt x="308" y="5521"/>
                    <a:pt x="319" y="5513"/>
                    <a:pt x="326" y="5513"/>
                  </a:cubicBezTo>
                  <a:cubicBezTo>
                    <a:pt x="329" y="5513"/>
                    <a:pt x="331" y="5514"/>
                    <a:pt x="333" y="5516"/>
                  </a:cubicBezTo>
                  <a:cubicBezTo>
                    <a:pt x="300" y="5704"/>
                    <a:pt x="255" y="5899"/>
                    <a:pt x="202" y="6088"/>
                  </a:cubicBezTo>
                  <a:lnTo>
                    <a:pt x="170" y="6192"/>
                  </a:lnTo>
                  <a:cubicBezTo>
                    <a:pt x="157" y="6257"/>
                    <a:pt x="150" y="6348"/>
                    <a:pt x="144" y="6452"/>
                  </a:cubicBezTo>
                  <a:cubicBezTo>
                    <a:pt x="137" y="6589"/>
                    <a:pt x="131" y="6673"/>
                    <a:pt x="131" y="6712"/>
                  </a:cubicBezTo>
                  <a:cubicBezTo>
                    <a:pt x="124" y="6738"/>
                    <a:pt x="118" y="6764"/>
                    <a:pt x="118" y="6784"/>
                  </a:cubicBezTo>
                  <a:lnTo>
                    <a:pt x="150" y="6784"/>
                  </a:lnTo>
                  <a:cubicBezTo>
                    <a:pt x="163" y="6777"/>
                    <a:pt x="176" y="6758"/>
                    <a:pt x="196" y="6719"/>
                  </a:cubicBezTo>
                  <a:cubicBezTo>
                    <a:pt x="229" y="6628"/>
                    <a:pt x="255" y="6550"/>
                    <a:pt x="268" y="6478"/>
                  </a:cubicBezTo>
                  <a:cubicBezTo>
                    <a:pt x="281" y="6426"/>
                    <a:pt x="281" y="6348"/>
                    <a:pt x="287" y="6257"/>
                  </a:cubicBezTo>
                  <a:cubicBezTo>
                    <a:pt x="287" y="6153"/>
                    <a:pt x="294" y="6075"/>
                    <a:pt x="300" y="6036"/>
                  </a:cubicBezTo>
                  <a:cubicBezTo>
                    <a:pt x="307" y="5997"/>
                    <a:pt x="320" y="5925"/>
                    <a:pt x="346" y="5834"/>
                  </a:cubicBezTo>
                  <a:cubicBezTo>
                    <a:pt x="365" y="5743"/>
                    <a:pt x="378" y="5678"/>
                    <a:pt x="378" y="5626"/>
                  </a:cubicBezTo>
                  <a:cubicBezTo>
                    <a:pt x="385" y="5555"/>
                    <a:pt x="391" y="5503"/>
                    <a:pt x="404" y="5483"/>
                  </a:cubicBezTo>
                  <a:cubicBezTo>
                    <a:pt x="424" y="5425"/>
                    <a:pt x="456" y="5392"/>
                    <a:pt x="502" y="5379"/>
                  </a:cubicBezTo>
                  <a:cubicBezTo>
                    <a:pt x="534" y="5379"/>
                    <a:pt x="560" y="5386"/>
                    <a:pt x="593" y="5405"/>
                  </a:cubicBezTo>
                  <a:cubicBezTo>
                    <a:pt x="612" y="5431"/>
                    <a:pt x="632" y="5451"/>
                    <a:pt x="638" y="5483"/>
                  </a:cubicBezTo>
                  <a:cubicBezTo>
                    <a:pt x="651" y="5522"/>
                    <a:pt x="651" y="5581"/>
                    <a:pt x="638" y="5665"/>
                  </a:cubicBezTo>
                  <a:lnTo>
                    <a:pt x="586" y="6004"/>
                  </a:lnTo>
                  <a:cubicBezTo>
                    <a:pt x="573" y="6082"/>
                    <a:pt x="573" y="6134"/>
                    <a:pt x="573" y="6160"/>
                  </a:cubicBezTo>
                  <a:cubicBezTo>
                    <a:pt x="586" y="6225"/>
                    <a:pt x="612" y="6264"/>
                    <a:pt x="664" y="6290"/>
                  </a:cubicBezTo>
                  <a:cubicBezTo>
                    <a:pt x="671" y="6296"/>
                    <a:pt x="677" y="6296"/>
                    <a:pt x="684" y="6303"/>
                  </a:cubicBezTo>
                  <a:cubicBezTo>
                    <a:pt x="697" y="6290"/>
                    <a:pt x="703" y="6270"/>
                    <a:pt x="716" y="6251"/>
                  </a:cubicBezTo>
                  <a:cubicBezTo>
                    <a:pt x="801" y="6121"/>
                    <a:pt x="846" y="5977"/>
                    <a:pt x="859" y="5834"/>
                  </a:cubicBezTo>
                  <a:lnTo>
                    <a:pt x="866" y="5652"/>
                  </a:lnTo>
                  <a:cubicBezTo>
                    <a:pt x="872" y="5490"/>
                    <a:pt x="911" y="5269"/>
                    <a:pt x="983" y="4989"/>
                  </a:cubicBezTo>
                  <a:cubicBezTo>
                    <a:pt x="1022" y="4852"/>
                    <a:pt x="1067" y="4755"/>
                    <a:pt x="1119" y="4709"/>
                  </a:cubicBezTo>
                  <a:cubicBezTo>
                    <a:pt x="1133" y="4696"/>
                    <a:pt x="1139" y="4696"/>
                    <a:pt x="1146" y="4696"/>
                  </a:cubicBezTo>
                  <a:cubicBezTo>
                    <a:pt x="1152" y="4696"/>
                    <a:pt x="1159" y="4703"/>
                    <a:pt x="1159" y="4722"/>
                  </a:cubicBezTo>
                  <a:lnTo>
                    <a:pt x="1146" y="4748"/>
                  </a:lnTo>
                  <a:cubicBezTo>
                    <a:pt x="1100" y="4807"/>
                    <a:pt x="1054" y="4924"/>
                    <a:pt x="1009" y="5087"/>
                  </a:cubicBezTo>
                  <a:lnTo>
                    <a:pt x="944" y="5373"/>
                  </a:lnTo>
                  <a:cubicBezTo>
                    <a:pt x="924" y="5470"/>
                    <a:pt x="905" y="5633"/>
                    <a:pt x="892" y="5841"/>
                  </a:cubicBezTo>
                  <a:cubicBezTo>
                    <a:pt x="866" y="6036"/>
                    <a:pt x="814" y="6179"/>
                    <a:pt x="742" y="6283"/>
                  </a:cubicBezTo>
                  <a:cubicBezTo>
                    <a:pt x="736" y="6290"/>
                    <a:pt x="729" y="6296"/>
                    <a:pt x="729" y="6303"/>
                  </a:cubicBezTo>
                  <a:cubicBezTo>
                    <a:pt x="768" y="6303"/>
                    <a:pt x="807" y="6283"/>
                    <a:pt x="853" y="6244"/>
                  </a:cubicBezTo>
                  <a:cubicBezTo>
                    <a:pt x="924" y="6192"/>
                    <a:pt x="976" y="6108"/>
                    <a:pt x="1009" y="6004"/>
                  </a:cubicBezTo>
                  <a:cubicBezTo>
                    <a:pt x="1035" y="5925"/>
                    <a:pt x="1054" y="5828"/>
                    <a:pt x="1067" y="5698"/>
                  </a:cubicBezTo>
                  <a:lnTo>
                    <a:pt x="1133" y="5073"/>
                  </a:lnTo>
                  <a:cubicBezTo>
                    <a:pt x="1146" y="4989"/>
                    <a:pt x="1172" y="4930"/>
                    <a:pt x="1217" y="4911"/>
                  </a:cubicBezTo>
                  <a:cubicBezTo>
                    <a:pt x="1227" y="4906"/>
                    <a:pt x="1237" y="4904"/>
                    <a:pt x="1247" y="4904"/>
                  </a:cubicBezTo>
                  <a:cubicBezTo>
                    <a:pt x="1264" y="4904"/>
                    <a:pt x="1282" y="4909"/>
                    <a:pt x="1302" y="4917"/>
                  </a:cubicBezTo>
                  <a:cubicBezTo>
                    <a:pt x="1328" y="4930"/>
                    <a:pt x="1347" y="4950"/>
                    <a:pt x="1367" y="4982"/>
                  </a:cubicBezTo>
                  <a:cubicBezTo>
                    <a:pt x="1386" y="5015"/>
                    <a:pt x="1393" y="5073"/>
                    <a:pt x="1393" y="5158"/>
                  </a:cubicBezTo>
                  <a:cubicBezTo>
                    <a:pt x="1393" y="5314"/>
                    <a:pt x="1399" y="5444"/>
                    <a:pt x="1406" y="5535"/>
                  </a:cubicBezTo>
                  <a:cubicBezTo>
                    <a:pt x="1425" y="5672"/>
                    <a:pt x="1458" y="5795"/>
                    <a:pt x="1510" y="5893"/>
                  </a:cubicBezTo>
                  <a:cubicBezTo>
                    <a:pt x="1516" y="5912"/>
                    <a:pt x="1523" y="5925"/>
                    <a:pt x="1536" y="5938"/>
                  </a:cubicBezTo>
                  <a:cubicBezTo>
                    <a:pt x="1542" y="5932"/>
                    <a:pt x="1542" y="5925"/>
                    <a:pt x="1542" y="5919"/>
                  </a:cubicBezTo>
                  <a:cubicBezTo>
                    <a:pt x="1581" y="5880"/>
                    <a:pt x="1601" y="5802"/>
                    <a:pt x="1620" y="5698"/>
                  </a:cubicBezTo>
                  <a:cubicBezTo>
                    <a:pt x="1627" y="5613"/>
                    <a:pt x="1627" y="5496"/>
                    <a:pt x="1627" y="5353"/>
                  </a:cubicBezTo>
                  <a:cubicBezTo>
                    <a:pt x="1627" y="5178"/>
                    <a:pt x="1627" y="5060"/>
                    <a:pt x="1627" y="4995"/>
                  </a:cubicBezTo>
                  <a:cubicBezTo>
                    <a:pt x="1633" y="4969"/>
                    <a:pt x="1640" y="4956"/>
                    <a:pt x="1640" y="4950"/>
                  </a:cubicBezTo>
                  <a:lnTo>
                    <a:pt x="1653" y="4963"/>
                  </a:lnTo>
                  <a:cubicBezTo>
                    <a:pt x="1659" y="4989"/>
                    <a:pt x="1659" y="5041"/>
                    <a:pt x="1659" y="5100"/>
                  </a:cubicBezTo>
                  <a:lnTo>
                    <a:pt x="1666" y="5438"/>
                  </a:lnTo>
                  <a:cubicBezTo>
                    <a:pt x="1666" y="5548"/>
                    <a:pt x="1659" y="5626"/>
                    <a:pt x="1653" y="5685"/>
                  </a:cubicBezTo>
                  <a:cubicBezTo>
                    <a:pt x="1653" y="5737"/>
                    <a:pt x="1640" y="5795"/>
                    <a:pt x="1627" y="5847"/>
                  </a:cubicBezTo>
                  <a:lnTo>
                    <a:pt x="1607" y="5899"/>
                  </a:lnTo>
                  <a:lnTo>
                    <a:pt x="1562" y="5958"/>
                  </a:lnTo>
                  <a:cubicBezTo>
                    <a:pt x="1568" y="5971"/>
                    <a:pt x="1581" y="5977"/>
                    <a:pt x="1601" y="5977"/>
                  </a:cubicBezTo>
                  <a:cubicBezTo>
                    <a:pt x="1627" y="5977"/>
                    <a:pt x="1653" y="5964"/>
                    <a:pt x="1685" y="5945"/>
                  </a:cubicBezTo>
                  <a:cubicBezTo>
                    <a:pt x="1815" y="5834"/>
                    <a:pt x="1874" y="5665"/>
                    <a:pt x="1861" y="5431"/>
                  </a:cubicBezTo>
                  <a:cubicBezTo>
                    <a:pt x="1854" y="5366"/>
                    <a:pt x="1841" y="5275"/>
                    <a:pt x="1822" y="5158"/>
                  </a:cubicBezTo>
                  <a:cubicBezTo>
                    <a:pt x="1796" y="5034"/>
                    <a:pt x="1783" y="4937"/>
                    <a:pt x="1776" y="4878"/>
                  </a:cubicBezTo>
                  <a:cubicBezTo>
                    <a:pt x="1776" y="4820"/>
                    <a:pt x="1783" y="4774"/>
                    <a:pt x="1802" y="4748"/>
                  </a:cubicBezTo>
                  <a:cubicBezTo>
                    <a:pt x="1828" y="4729"/>
                    <a:pt x="1854" y="4722"/>
                    <a:pt x="1887" y="4722"/>
                  </a:cubicBezTo>
                  <a:cubicBezTo>
                    <a:pt x="1913" y="4729"/>
                    <a:pt x="1945" y="4735"/>
                    <a:pt x="1971" y="4755"/>
                  </a:cubicBezTo>
                  <a:cubicBezTo>
                    <a:pt x="1997" y="4781"/>
                    <a:pt x="2030" y="4833"/>
                    <a:pt x="2063" y="4911"/>
                  </a:cubicBezTo>
                  <a:cubicBezTo>
                    <a:pt x="2147" y="5119"/>
                    <a:pt x="2251" y="5269"/>
                    <a:pt x="2375" y="5373"/>
                  </a:cubicBezTo>
                  <a:cubicBezTo>
                    <a:pt x="2453" y="5438"/>
                    <a:pt x="2537" y="5477"/>
                    <a:pt x="2628" y="5503"/>
                  </a:cubicBezTo>
                  <a:cubicBezTo>
                    <a:pt x="2665" y="5510"/>
                    <a:pt x="2701" y="5514"/>
                    <a:pt x="2735" y="5514"/>
                  </a:cubicBezTo>
                  <a:cubicBezTo>
                    <a:pt x="2793" y="5514"/>
                    <a:pt x="2849" y="5504"/>
                    <a:pt x="2901" y="5483"/>
                  </a:cubicBezTo>
                  <a:cubicBezTo>
                    <a:pt x="2921" y="5477"/>
                    <a:pt x="2934" y="5470"/>
                    <a:pt x="2947" y="5457"/>
                  </a:cubicBezTo>
                  <a:cubicBezTo>
                    <a:pt x="2901" y="5457"/>
                    <a:pt x="2862" y="5457"/>
                    <a:pt x="2836" y="5451"/>
                  </a:cubicBezTo>
                  <a:cubicBezTo>
                    <a:pt x="2817" y="5451"/>
                    <a:pt x="2791" y="5444"/>
                    <a:pt x="2758" y="5431"/>
                  </a:cubicBezTo>
                  <a:cubicBezTo>
                    <a:pt x="2719" y="5418"/>
                    <a:pt x="2693" y="5405"/>
                    <a:pt x="2680" y="5399"/>
                  </a:cubicBezTo>
                  <a:cubicBezTo>
                    <a:pt x="2641" y="5399"/>
                    <a:pt x="2615" y="5392"/>
                    <a:pt x="2602" y="5386"/>
                  </a:cubicBezTo>
                  <a:lnTo>
                    <a:pt x="2466" y="5288"/>
                  </a:lnTo>
                  <a:cubicBezTo>
                    <a:pt x="2388" y="5223"/>
                    <a:pt x="2342" y="5171"/>
                    <a:pt x="2323" y="5132"/>
                  </a:cubicBezTo>
                  <a:lnTo>
                    <a:pt x="2297" y="5093"/>
                  </a:lnTo>
                  <a:lnTo>
                    <a:pt x="2251" y="5041"/>
                  </a:lnTo>
                  <a:cubicBezTo>
                    <a:pt x="2225" y="5008"/>
                    <a:pt x="2199" y="4963"/>
                    <a:pt x="2180" y="4898"/>
                  </a:cubicBezTo>
                  <a:cubicBezTo>
                    <a:pt x="2183" y="4895"/>
                    <a:pt x="2186" y="4893"/>
                    <a:pt x="2190" y="4893"/>
                  </a:cubicBezTo>
                  <a:cubicBezTo>
                    <a:pt x="2194" y="4893"/>
                    <a:pt x="2199" y="4895"/>
                    <a:pt x="2206" y="4898"/>
                  </a:cubicBezTo>
                  <a:lnTo>
                    <a:pt x="2219" y="4917"/>
                  </a:lnTo>
                  <a:cubicBezTo>
                    <a:pt x="2232" y="4956"/>
                    <a:pt x="2251" y="4989"/>
                    <a:pt x="2284" y="5021"/>
                  </a:cubicBezTo>
                  <a:lnTo>
                    <a:pt x="2316" y="5060"/>
                  </a:lnTo>
                  <a:lnTo>
                    <a:pt x="2362" y="5132"/>
                  </a:lnTo>
                  <a:cubicBezTo>
                    <a:pt x="2388" y="5178"/>
                    <a:pt x="2446" y="5230"/>
                    <a:pt x="2537" y="5295"/>
                  </a:cubicBezTo>
                  <a:cubicBezTo>
                    <a:pt x="2570" y="5314"/>
                    <a:pt x="2596" y="5334"/>
                    <a:pt x="2615" y="5340"/>
                  </a:cubicBezTo>
                  <a:lnTo>
                    <a:pt x="2693" y="5353"/>
                  </a:lnTo>
                  <a:lnTo>
                    <a:pt x="2804" y="5392"/>
                  </a:lnTo>
                  <a:cubicBezTo>
                    <a:pt x="2830" y="5399"/>
                    <a:pt x="2875" y="5405"/>
                    <a:pt x="2934" y="5405"/>
                  </a:cubicBezTo>
                  <a:lnTo>
                    <a:pt x="2999" y="5405"/>
                  </a:lnTo>
                  <a:cubicBezTo>
                    <a:pt x="3006" y="5373"/>
                    <a:pt x="2999" y="5327"/>
                    <a:pt x="2986" y="5269"/>
                  </a:cubicBezTo>
                  <a:cubicBezTo>
                    <a:pt x="2875" y="4976"/>
                    <a:pt x="2732" y="4768"/>
                    <a:pt x="2537" y="4625"/>
                  </a:cubicBezTo>
                  <a:cubicBezTo>
                    <a:pt x="2407" y="4527"/>
                    <a:pt x="2245" y="4469"/>
                    <a:pt x="2056" y="4443"/>
                  </a:cubicBezTo>
                  <a:cubicBezTo>
                    <a:pt x="1990" y="4433"/>
                    <a:pt x="1925" y="4429"/>
                    <a:pt x="1858" y="4429"/>
                  </a:cubicBezTo>
                  <a:close/>
                  <a:moveTo>
                    <a:pt x="502" y="6478"/>
                  </a:moveTo>
                  <a:cubicBezTo>
                    <a:pt x="482" y="6576"/>
                    <a:pt x="450" y="6686"/>
                    <a:pt x="398" y="6810"/>
                  </a:cubicBezTo>
                  <a:cubicBezTo>
                    <a:pt x="398" y="6823"/>
                    <a:pt x="359" y="6914"/>
                    <a:pt x="281" y="7083"/>
                  </a:cubicBezTo>
                  <a:cubicBezTo>
                    <a:pt x="222" y="7298"/>
                    <a:pt x="215" y="7512"/>
                    <a:pt x="261" y="7740"/>
                  </a:cubicBezTo>
                  <a:cubicBezTo>
                    <a:pt x="261" y="7746"/>
                    <a:pt x="281" y="7772"/>
                    <a:pt x="313" y="7798"/>
                  </a:cubicBezTo>
                  <a:cubicBezTo>
                    <a:pt x="320" y="7805"/>
                    <a:pt x="333" y="7818"/>
                    <a:pt x="346" y="7831"/>
                  </a:cubicBezTo>
                  <a:cubicBezTo>
                    <a:pt x="346" y="7831"/>
                    <a:pt x="352" y="7824"/>
                    <a:pt x="352" y="7824"/>
                  </a:cubicBezTo>
                  <a:cubicBezTo>
                    <a:pt x="404" y="7766"/>
                    <a:pt x="437" y="7720"/>
                    <a:pt x="443" y="7694"/>
                  </a:cubicBezTo>
                  <a:cubicBezTo>
                    <a:pt x="456" y="7636"/>
                    <a:pt x="463" y="7590"/>
                    <a:pt x="469" y="7564"/>
                  </a:cubicBezTo>
                  <a:cubicBezTo>
                    <a:pt x="476" y="7538"/>
                    <a:pt x="495" y="7473"/>
                    <a:pt x="534" y="7376"/>
                  </a:cubicBezTo>
                  <a:lnTo>
                    <a:pt x="560" y="7291"/>
                  </a:lnTo>
                  <a:cubicBezTo>
                    <a:pt x="645" y="7044"/>
                    <a:pt x="716" y="6790"/>
                    <a:pt x="781" y="6524"/>
                  </a:cubicBezTo>
                  <a:lnTo>
                    <a:pt x="762" y="6524"/>
                  </a:lnTo>
                  <a:cubicBezTo>
                    <a:pt x="738" y="6527"/>
                    <a:pt x="715" y="6529"/>
                    <a:pt x="693" y="6529"/>
                  </a:cubicBezTo>
                  <a:cubicBezTo>
                    <a:pt x="624" y="6529"/>
                    <a:pt x="561" y="6513"/>
                    <a:pt x="502" y="6478"/>
                  </a:cubicBezTo>
                  <a:close/>
                  <a:moveTo>
                    <a:pt x="2095" y="5431"/>
                  </a:moveTo>
                  <a:lnTo>
                    <a:pt x="2095" y="5431"/>
                  </a:lnTo>
                  <a:cubicBezTo>
                    <a:pt x="2115" y="5659"/>
                    <a:pt x="2050" y="5867"/>
                    <a:pt x="1900" y="6043"/>
                  </a:cubicBezTo>
                  <a:cubicBezTo>
                    <a:pt x="1848" y="6101"/>
                    <a:pt x="1796" y="6147"/>
                    <a:pt x="1737" y="6179"/>
                  </a:cubicBezTo>
                  <a:cubicBezTo>
                    <a:pt x="1724" y="6186"/>
                    <a:pt x="1711" y="6192"/>
                    <a:pt x="1705" y="6199"/>
                  </a:cubicBezTo>
                  <a:cubicBezTo>
                    <a:pt x="1705" y="6205"/>
                    <a:pt x="1705" y="6212"/>
                    <a:pt x="1698" y="6218"/>
                  </a:cubicBezTo>
                  <a:cubicBezTo>
                    <a:pt x="1627" y="6498"/>
                    <a:pt x="1523" y="6771"/>
                    <a:pt x="1386" y="7025"/>
                  </a:cubicBezTo>
                  <a:cubicBezTo>
                    <a:pt x="1354" y="7070"/>
                    <a:pt x="1328" y="7116"/>
                    <a:pt x="1315" y="7161"/>
                  </a:cubicBezTo>
                  <a:cubicBezTo>
                    <a:pt x="1308" y="7174"/>
                    <a:pt x="1289" y="7259"/>
                    <a:pt x="1250" y="7408"/>
                  </a:cubicBezTo>
                  <a:cubicBezTo>
                    <a:pt x="1211" y="7571"/>
                    <a:pt x="1152" y="7740"/>
                    <a:pt x="1067" y="7909"/>
                  </a:cubicBezTo>
                  <a:cubicBezTo>
                    <a:pt x="1067" y="7922"/>
                    <a:pt x="1061" y="7929"/>
                    <a:pt x="1061" y="7935"/>
                  </a:cubicBezTo>
                  <a:cubicBezTo>
                    <a:pt x="1133" y="7903"/>
                    <a:pt x="1178" y="7864"/>
                    <a:pt x="1204" y="7824"/>
                  </a:cubicBezTo>
                  <a:cubicBezTo>
                    <a:pt x="1224" y="7792"/>
                    <a:pt x="1237" y="7740"/>
                    <a:pt x="1256" y="7649"/>
                  </a:cubicBezTo>
                  <a:cubicBezTo>
                    <a:pt x="1276" y="7538"/>
                    <a:pt x="1308" y="7441"/>
                    <a:pt x="1347" y="7343"/>
                  </a:cubicBezTo>
                  <a:lnTo>
                    <a:pt x="1425" y="7187"/>
                  </a:lnTo>
                  <a:cubicBezTo>
                    <a:pt x="1529" y="6986"/>
                    <a:pt x="1614" y="6777"/>
                    <a:pt x="1685" y="6569"/>
                  </a:cubicBezTo>
                  <a:cubicBezTo>
                    <a:pt x="1698" y="6511"/>
                    <a:pt x="1718" y="6472"/>
                    <a:pt x="1744" y="6452"/>
                  </a:cubicBezTo>
                  <a:cubicBezTo>
                    <a:pt x="1750" y="6446"/>
                    <a:pt x="1757" y="6446"/>
                    <a:pt x="1770" y="6439"/>
                  </a:cubicBezTo>
                  <a:cubicBezTo>
                    <a:pt x="1789" y="6420"/>
                    <a:pt x="1822" y="6407"/>
                    <a:pt x="1854" y="6407"/>
                  </a:cubicBezTo>
                  <a:cubicBezTo>
                    <a:pt x="1906" y="6413"/>
                    <a:pt x="1939" y="6446"/>
                    <a:pt x="1958" y="6498"/>
                  </a:cubicBezTo>
                  <a:cubicBezTo>
                    <a:pt x="1965" y="6537"/>
                    <a:pt x="1971" y="6582"/>
                    <a:pt x="1958" y="6647"/>
                  </a:cubicBezTo>
                  <a:cubicBezTo>
                    <a:pt x="1926" y="7044"/>
                    <a:pt x="1919" y="7369"/>
                    <a:pt x="1932" y="7610"/>
                  </a:cubicBezTo>
                  <a:cubicBezTo>
                    <a:pt x="1945" y="7688"/>
                    <a:pt x="1958" y="7746"/>
                    <a:pt x="1978" y="7785"/>
                  </a:cubicBezTo>
                  <a:cubicBezTo>
                    <a:pt x="1997" y="7824"/>
                    <a:pt x="2024" y="7851"/>
                    <a:pt x="2056" y="7864"/>
                  </a:cubicBezTo>
                  <a:cubicBezTo>
                    <a:pt x="2108" y="7785"/>
                    <a:pt x="2154" y="7681"/>
                    <a:pt x="2186" y="7558"/>
                  </a:cubicBezTo>
                  <a:cubicBezTo>
                    <a:pt x="2199" y="7519"/>
                    <a:pt x="2219" y="7402"/>
                    <a:pt x="2251" y="7207"/>
                  </a:cubicBezTo>
                  <a:cubicBezTo>
                    <a:pt x="2316" y="6868"/>
                    <a:pt x="2420" y="6543"/>
                    <a:pt x="2563" y="6238"/>
                  </a:cubicBezTo>
                  <a:cubicBezTo>
                    <a:pt x="2602" y="6147"/>
                    <a:pt x="2648" y="6088"/>
                    <a:pt x="2687" y="6056"/>
                  </a:cubicBezTo>
                  <a:cubicBezTo>
                    <a:pt x="2719" y="6030"/>
                    <a:pt x="2765" y="6017"/>
                    <a:pt x="2810" y="6004"/>
                  </a:cubicBezTo>
                  <a:cubicBezTo>
                    <a:pt x="2843" y="5997"/>
                    <a:pt x="2882" y="5990"/>
                    <a:pt x="2941" y="5977"/>
                  </a:cubicBezTo>
                  <a:cubicBezTo>
                    <a:pt x="2947" y="5977"/>
                    <a:pt x="3006" y="5964"/>
                    <a:pt x="3116" y="5938"/>
                  </a:cubicBezTo>
                  <a:cubicBezTo>
                    <a:pt x="3181" y="5919"/>
                    <a:pt x="3240" y="5906"/>
                    <a:pt x="3285" y="5906"/>
                  </a:cubicBezTo>
                  <a:cubicBezTo>
                    <a:pt x="3305" y="5906"/>
                    <a:pt x="3318" y="5912"/>
                    <a:pt x="3324" y="5925"/>
                  </a:cubicBezTo>
                  <a:cubicBezTo>
                    <a:pt x="3324" y="5938"/>
                    <a:pt x="3311" y="5951"/>
                    <a:pt x="3285" y="5964"/>
                  </a:cubicBezTo>
                  <a:cubicBezTo>
                    <a:pt x="3175" y="5997"/>
                    <a:pt x="3045" y="6023"/>
                    <a:pt x="2901" y="6049"/>
                  </a:cubicBezTo>
                  <a:cubicBezTo>
                    <a:pt x="2830" y="6062"/>
                    <a:pt x="2771" y="6082"/>
                    <a:pt x="2739" y="6108"/>
                  </a:cubicBezTo>
                  <a:cubicBezTo>
                    <a:pt x="2700" y="6134"/>
                    <a:pt x="2667" y="6179"/>
                    <a:pt x="2628" y="6244"/>
                  </a:cubicBezTo>
                  <a:cubicBezTo>
                    <a:pt x="2492" y="6524"/>
                    <a:pt x="2375" y="6881"/>
                    <a:pt x="2284" y="7324"/>
                  </a:cubicBezTo>
                  <a:cubicBezTo>
                    <a:pt x="2251" y="7454"/>
                    <a:pt x="2232" y="7538"/>
                    <a:pt x="2225" y="7577"/>
                  </a:cubicBezTo>
                  <a:cubicBezTo>
                    <a:pt x="2193" y="7675"/>
                    <a:pt x="2167" y="7759"/>
                    <a:pt x="2134" y="7831"/>
                  </a:cubicBezTo>
                  <a:cubicBezTo>
                    <a:pt x="2128" y="7844"/>
                    <a:pt x="2121" y="7864"/>
                    <a:pt x="2108" y="7877"/>
                  </a:cubicBezTo>
                  <a:lnTo>
                    <a:pt x="2115" y="7877"/>
                  </a:lnTo>
                  <a:cubicBezTo>
                    <a:pt x="2193" y="7877"/>
                    <a:pt x="2251" y="7798"/>
                    <a:pt x="2297" y="7655"/>
                  </a:cubicBezTo>
                  <a:cubicBezTo>
                    <a:pt x="2381" y="7324"/>
                    <a:pt x="2485" y="6960"/>
                    <a:pt x="2602" y="6563"/>
                  </a:cubicBezTo>
                  <a:cubicBezTo>
                    <a:pt x="2635" y="6452"/>
                    <a:pt x="2667" y="6374"/>
                    <a:pt x="2713" y="6335"/>
                  </a:cubicBezTo>
                  <a:cubicBezTo>
                    <a:pt x="2752" y="6296"/>
                    <a:pt x="2810" y="6270"/>
                    <a:pt x="2882" y="6257"/>
                  </a:cubicBezTo>
                  <a:cubicBezTo>
                    <a:pt x="2921" y="6251"/>
                    <a:pt x="2986" y="6244"/>
                    <a:pt x="3077" y="6244"/>
                  </a:cubicBezTo>
                  <a:cubicBezTo>
                    <a:pt x="3253" y="6251"/>
                    <a:pt x="3389" y="6257"/>
                    <a:pt x="3480" y="6270"/>
                  </a:cubicBezTo>
                  <a:lnTo>
                    <a:pt x="3493" y="6270"/>
                  </a:lnTo>
                  <a:cubicBezTo>
                    <a:pt x="3493" y="6257"/>
                    <a:pt x="3493" y="6244"/>
                    <a:pt x="3487" y="6231"/>
                  </a:cubicBezTo>
                  <a:lnTo>
                    <a:pt x="3441" y="6075"/>
                  </a:lnTo>
                  <a:lnTo>
                    <a:pt x="3415" y="6030"/>
                  </a:lnTo>
                  <a:lnTo>
                    <a:pt x="3363" y="5873"/>
                  </a:lnTo>
                  <a:cubicBezTo>
                    <a:pt x="3337" y="5821"/>
                    <a:pt x="3318" y="5782"/>
                    <a:pt x="3305" y="5763"/>
                  </a:cubicBezTo>
                  <a:cubicBezTo>
                    <a:pt x="3272" y="5724"/>
                    <a:pt x="3227" y="5685"/>
                    <a:pt x="3168" y="5652"/>
                  </a:cubicBezTo>
                  <a:cubicBezTo>
                    <a:pt x="3162" y="5646"/>
                    <a:pt x="3162" y="5646"/>
                    <a:pt x="3155" y="5639"/>
                  </a:cubicBezTo>
                  <a:cubicBezTo>
                    <a:pt x="3136" y="5659"/>
                    <a:pt x="3110" y="5672"/>
                    <a:pt x="3077" y="5685"/>
                  </a:cubicBezTo>
                  <a:cubicBezTo>
                    <a:pt x="2976" y="5732"/>
                    <a:pt x="2872" y="5755"/>
                    <a:pt x="2763" y="5755"/>
                  </a:cubicBezTo>
                  <a:cubicBezTo>
                    <a:pt x="2690" y="5755"/>
                    <a:pt x="2615" y="5745"/>
                    <a:pt x="2537" y="5724"/>
                  </a:cubicBezTo>
                  <a:cubicBezTo>
                    <a:pt x="2349" y="5678"/>
                    <a:pt x="2199" y="5574"/>
                    <a:pt x="2095" y="5431"/>
                  </a:cubicBezTo>
                  <a:close/>
                  <a:moveTo>
                    <a:pt x="1269" y="5932"/>
                  </a:moveTo>
                  <a:cubicBezTo>
                    <a:pt x="1217" y="6147"/>
                    <a:pt x="1133" y="6309"/>
                    <a:pt x="1009" y="6407"/>
                  </a:cubicBezTo>
                  <a:cubicBezTo>
                    <a:pt x="963" y="6446"/>
                    <a:pt x="911" y="6478"/>
                    <a:pt x="853" y="6498"/>
                  </a:cubicBezTo>
                  <a:lnTo>
                    <a:pt x="560" y="7415"/>
                  </a:lnTo>
                  <a:cubicBezTo>
                    <a:pt x="547" y="7447"/>
                    <a:pt x="528" y="7499"/>
                    <a:pt x="502" y="7564"/>
                  </a:cubicBezTo>
                  <a:cubicBezTo>
                    <a:pt x="502" y="7564"/>
                    <a:pt x="495" y="7603"/>
                    <a:pt x="482" y="7668"/>
                  </a:cubicBezTo>
                  <a:cubicBezTo>
                    <a:pt x="476" y="7714"/>
                    <a:pt x="463" y="7746"/>
                    <a:pt x="443" y="7772"/>
                  </a:cubicBezTo>
                  <a:cubicBezTo>
                    <a:pt x="437" y="7785"/>
                    <a:pt x="417" y="7811"/>
                    <a:pt x="391" y="7837"/>
                  </a:cubicBezTo>
                  <a:cubicBezTo>
                    <a:pt x="378" y="7844"/>
                    <a:pt x="372" y="7851"/>
                    <a:pt x="365" y="7857"/>
                  </a:cubicBezTo>
                  <a:cubicBezTo>
                    <a:pt x="372" y="7864"/>
                    <a:pt x="372" y="7864"/>
                    <a:pt x="378" y="7870"/>
                  </a:cubicBezTo>
                  <a:lnTo>
                    <a:pt x="424" y="7922"/>
                  </a:lnTo>
                  <a:cubicBezTo>
                    <a:pt x="437" y="7935"/>
                    <a:pt x="456" y="7948"/>
                    <a:pt x="476" y="7948"/>
                  </a:cubicBezTo>
                  <a:cubicBezTo>
                    <a:pt x="502" y="7942"/>
                    <a:pt x="534" y="7929"/>
                    <a:pt x="573" y="7916"/>
                  </a:cubicBezTo>
                  <a:lnTo>
                    <a:pt x="573" y="7864"/>
                  </a:lnTo>
                  <a:cubicBezTo>
                    <a:pt x="573" y="7675"/>
                    <a:pt x="619" y="7460"/>
                    <a:pt x="710" y="7220"/>
                  </a:cubicBezTo>
                  <a:lnTo>
                    <a:pt x="768" y="7025"/>
                  </a:lnTo>
                  <a:lnTo>
                    <a:pt x="794" y="6868"/>
                  </a:lnTo>
                  <a:cubicBezTo>
                    <a:pt x="807" y="6810"/>
                    <a:pt x="820" y="6751"/>
                    <a:pt x="840" y="6699"/>
                  </a:cubicBezTo>
                  <a:cubicBezTo>
                    <a:pt x="853" y="6641"/>
                    <a:pt x="872" y="6602"/>
                    <a:pt x="892" y="6576"/>
                  </a:cubicBezTo>
                  <a:cubicBezTo>
                    <a:pt x="918" y="6556"/>
                    <a:pt x="944" y="6550"/>
                    <a:pt x="983" y="6550"/>
                  </a:cubicBezTo>
                  <a:cubicBezTo>
                    <a:pt x="1015" y="6556"/>
                    <a:pt x="1041" y="6569"/>
                    <a:pt x="1061" y="6589"/>
                  </a:cubicBezTo>
                  <a:cubicBezTo>
                    <a:pt x="1087" y="6628"/>
                    <a:pt x="1100" y="6673"/>
                    <a:pt x="1087" y="6738"/>
                  </a:cubicBezTo>
                  <a:cubicBezTo>
                    <a:pt x="1080" y="6771"/>
                    <a:pt x="1061" y="6823"/>
                    <a:pt x="1035" y="6881"/>
                  </a:cubicBezTo>
                  <a:cubicBezTo>
                    <a:pt x="1022" y="6927"/>
                    <a:pt x="1009" y="6986"/>
                    <a:pt x="989" y="7070"/>
                  </a:cubicBezTo>
                  <a:cubicBezTo>
                    <a:pt x="983" y="7116"/>
                    <a:pt x="963" y="7168"/>
                    <a:pt x="944" y="7233"/>
                  </a:cubicBezTo>
                  <a:cubicBezTo>
                    <a:pt x="931" y="7265"/>
                    <a:pt x="911" y="7317"/>
                    <a:pt x="885" y="7382"/>
                  </a:cubicBezTo>
                  <a:cubicBezTo>
                    <a:pt x="853" y="7486"/>
                    <a:pt x="827" y="7577"/>
                    <a:pt x="807" y="7662"/>
                  </a:cubicBezTo>
                  <a:cubicBezTo>
                    <a:pt x="775" y="7798"/>
                    <a:pt x="775" y="7909"/>
                    <a:pt x="801" y="7994"/>
                  </a:cubicBezTo>
                  <a:cubicBezTo>
                    <a:pt x="807" y="8007"/>
                    <a:pt x="814" y="8020"/>
                    <a:pt x="820" y="8026"/>
                  </a:cubicBezTo>
                  <a:cubicBezTo>
                    <a:pt x="829" y="8032"/>
                    <a:pt x="838" y="8035"/>
                    <a:pt x="848" y="8035"/>
                  </a:cubicBezTo>
                  <a:cubicBezTo>
                    <a:pt x="860" y="8035"/>
                    <a:pt x="874" y="8030"/>
                    <a:pt x="892" y="8020"/>
                  </a:cubicBezTo>
                  <a:lnTo>
                    <a:pt x="996" y="7968"/>
                  </a:lnTo>
                  <a:cubicBezTo>
                    <a:pt x="1002" y="7961"/>
                    <a:pt x="1002" y="7955"/>
                    <a:pt x="1009" y="7948"/>
                  </a:cubicBezTo>
                  <a:cubicBezTo>
                    <a:pt x="1106" y="7727"/>
                    <a:pt x="1172" y="7551"/>
                    <a:pt x="1198" y="7415"/>
                  </a:cubicBezTo>
                  <a:lnTo>
                    <a:pt x="1243" y="7220"/>
                  </a:lnTo>
                  <a:cubicBezTo>
                    <a:pt x="1250" y="7200"/>
                    <a:pt x="1269" y="7148"/>
                    <a:pt x="1302" y="7083"/>
                  </a:cubicBezTo>
                  <a:lnTo>
                    <a:pt x="1425" y="6810"/>
                  </a:lnTo>
                  <a:cubicBezTo>
                    <a:pt x="1542" y="6569"/>
                    <a:pt x="1607" y="6381"/>
                    <a:pt x="1633" y="6231"/>
                  </a:cubicBezTo>
                  <a:cubicBezTo>
                    <a:pt x="1633" y="6225"/>
                    <a:pt x="1633" y="6218"/>
                    <a:pt x="1640" y="6212"/>
                  </a:cubicBezTo>
                  <a:lnTo>
                    <a:pt x="1640" y="6212"/>
                  </a:lnTo>
                  <a:cubicBezTo>
                    <a:pt x="1628" y="6214"/>
                    <a:pt x="1618" y="6214"/>
                    <a:pt x="1608" y="6214"/>
                  </a:cubicBezTo>
                  <a:cubicBezTo>
                    <a:pt x="1585" y="6214"/>
                    <a:pt x="1565" y="6210"/>
                    <a:pt x="1542" y="6205"/>
                  </a:cubicBezTo>
                  <a:cubicBezTo>
                    <a:pt x="1484" y="6192"/>
                    <a:pt x="1432" y="6160"/>
                    <a:pt x="1380" y="6101"/>
                  </a:cubicBezTo>
                  <a:cubicBezTo>
                    <a:pt x="1354" y="6069"/>
                    <a:pt x="1315" y="6010"/>
                    <a:pt x="1269" y="5932"/>
                  </a:cubicBezTo>
                  <a:close/>
                  <a:moveTo>
                    <a:pt x="10913" y="14222"/>
                  </a:moveTo>
                  <a:cubicBezTo>
                    <a:pt x="10950" y="14222"/>
                    <a:pt x="10984" y="14229"/>
                    <a:pt x="11018" y="14243"/>
                  </a:cubicBezTo>
                  <a:cubicBezTo>
                    <a:pt x="11025" y="14243"/>
                    <a:pt x="11025" y="14250"/>
                    <a:pt x="11018" y="14263"/>
                  </a:cubicBezTo>
                  <a:lnTo>
                    <a:pt x="11012" y="14282"/>
                  </a:lnTo>
                  <a:cubicBezTo>
                    <a:pt x="10992" y="14282"/>
                    <a:pt x="10972" y="14282"/>
                    <a:pt x="10959" y="14289"/>
                  </a:cubicBezTo>
                  <a:lnTo>
                    <a:pt x="10881" y="14289"/>
                  </a:lnTo>
                  <a:lnTo>
                    <a:pt x="10855" y="14282"/>
                  </a:lnTo>
                  <a:cubicBezTo>
                    <a:pt x="10842" y="14269"/>
                    <a:pt x="10836" y="14263"/>
                    <a:pt x="10836" y="14256"/>
                  </a:cubicBezTo>
                  <a:cubicBezTo>
                    <a:pt x="10836" y="14250"/>
                    <a:pt x="10842" y="14243"/>
                    <a:pt x="10849" y="14230"/>
                  </a:cubicBezTo>
                  <a:lnTo>
                    <a:pt x="10875" y="14224"/>
                  </a:lnTo>
                  <a:cubicBezTo>
                    <a:pt x="10888" y="14222"/>
                    <a:pt x="10901" y="14222"/>
                    <a:pt x="10913" y="14222"/>
                  </a:cubicBezTo>
                  <a:close/>
                  <a:moveTo>
                    <a:pt x="11330" y="14204"/>
                  </a:moveTo>
                  <a:cubicBezTo>
                    <a:pt x="11350" y="14204"/>
                    <a:pt x="11376" y="14217"/>
                    <a:pt x="11395" y="14243"/>
                  </a:cubicBezTo>
                  <a:lnTo>
                    <a:pt x="11421" y="14256"/>
                  </a:lnTo>
                  <a:cubicBezTo>
                    <a:pt x="11428" y="14263"/>
                    <a:pt x="11434" y="14269"/>
                    <a:pt x="11434" y="14276"/>
                  </a:cubicBezTo>
                  <a:cubicBezTo>
                    <a:pt x="11434" y="14289"/>
                    <a:pt x="11421" y="14302"/>
                    <a:pt x="11402" y="14309"/>
                  </a:cubicBezTo>
                  <a:lnTo>
                    <a:pt x="11369" y="14309"/>
                  </a:lnTo>
                  <a:cubicBezTo>
                    <a:pt x="11337" y="14302"/>
                    <a:pt x="11311" y="14282"/>
                    <a:pt x="11298" y="14256"/>
                  </a:cubicBezTo>
                  <a:lnTo>
                    <a:pt x="11291" y="14243"/>
                  </a:lnTo>
                  <a:cubicBezTo>
                    <a:pt x="11291" y="14230"/>
                    <a:pt x="11291" y="14224"/>
                    <a:pt x="11304" y="14217"/>
                  </a:cubicBezTo>
                  <a:cubicBezTo>
                    <a:pt x="11311" y="14211"/>
                    <a:pt x="11317" y="14211"/>
                    <a:pt x="11330" y="14211"/>
                  </a:cubicBezTo>
                  <a:lnTo>
                    <a:pt x="11330" y="14204"/>
                  </a:lnTo>
                  <a:close/>
                  <a:moveTo>
                    <a:pt x="10643" y="14361"/>
                  </a:moveTo>
                  <a:lnTo>
                    <a:pt x="10643" y="14361"/>
                  </a:lnTo>
                  <a:cubicBezTo>
                    <a:pt x="10661" y="14368"/>
                    <a:pt x="10667" y="14374"/>
                    <a:pt x="10667" y="14380"/>
                  </a:cubicBezTo>
                  <a:cubicBezTo>
                    <a:pt x="10667" y="14380"/>
                    <a:pt x="10667" y="14387"/>
                    <a:pt x="10660" y="14393"/>
                  </a:cubicBezTo>
                  <a:lnTo>
                    <a:pt x="10654" y="14413"/>
                  </a:lnTo>
                  <a:lnTo>
                    <a:pt x="10641" y="14419"/>
                  </a:lnTo>
                  <a:lnTo>
                    <a:pt x="10628" y="14426"/>
                  </a:lnTo>
                  <a:lnTo>
                    <a:pt x="10569" y="14426"/>
                  </a:lnTo>
                  <a:lnTo>
                    <a:pt x="10550" y="14419"/>
                  </a:lnTo>
                  <a:lnTo>
                    <a:pt x="10543" y="14406"/>
                  </a:lnTo>
                  <a:cubicBezTo>
                    <a:pt x="10543" y="14406"/>
                    <a:pt x="10543" y="14400"/>
                    <a:pt x="10543" y="14393"/>
                  </a:cubicBezTo>
                  <a:cubicBezTo>
                    <a:pt x="10550" y="14387"/>
                    <a:pt x="10556" y="14380"/>
                    <a:pt x="10569" y="14374"/>
                  </a:cubicBezTo>
                  <a:lnTo>
                    <a:pt x="10643" y="14361"/>
                  </a:lnTo>
                  <a:close/>
                  <a:moveTo>
                    <a:pt x="9154" y="14345"/>
                  </a:moveTo>
                  <a:cubicBezTo>
                    <a:pt x="9174" y="14345"/>
                    <a:pt x="9196" y="14351"/>
                    <a:pt x="9210" y="14361"/>
                  </a:cubicBezTo>
                  <a:lnTo>
                    <a:pt x="9230" y="14374"/>
                  </a:lnTo>
                  <a:cubicBezTo>
                    <a:pt x="9230" y="14387"/>
                    <a:pt x="9223" y="14400"/>
                    <a:pt x="9210" y="14406"/>
                  </a:cubicBezTo>
                  <a:lnTo>
                    <a:pt x="9171" y="14419"/>
                  </a:lnTo>
                  <a:cubicBezTo>
                    <a:pt x="9158" y="14419"/>
                    <a:pt x="9151" y="14426"/>
                    <a:pt x="9132" y="14432"/>
                  </a:cubicBezTo>
                  <a:lnTo>
                    <a:pt x="9099" y="14432"/>
                  </a:lnTo>
                  <a:cubicBezTo>
                    <a:pt x="9080" y="14432"/>
                    <a:pt x="9067" y="14426"/>
                    <a:pt x="9060" y="14419"/>
                  </a:cubicBezTo>
                  <a:cubicBezTo>
                    <a:pt x="9047" y="14406"/>
                    <a:pt x="9041" y="14400"/>
                    <a:pt x="9054" y="14387"/>
                  </a:cubicBezTo>
                  <a:lnTo>
                    <a:pt x="9093" y="14361"/>
                  </a:lnTo>
                  <a:cubicBezTo>
                    <a:pt x="9112" y="14354"/>
                    <a:pt x="9125" y="14354"/>
                    <a:pt x="9125" y="14354"/>
                  </a:cubicBezTo>
                  <a:lnTo>
                    <a:pt x="9132" y="14348"/>
                  </a:lnTo>
                  <a:cubicBezTo>
                    <a:pt x="9139" y="14346"/>
                    <a:pt x="9146" y="14345"/>
                    <a:pt x="9154" y="14345"/>
                  </a:cubicBezTo>
                  <a:close/>
                  <a:moveTo>
                    <a:pt x="8757" y="14460"/>
                  </a:moveTo>
                  <a:cubicBezTo>
                    <a:pt x="8765" y="14460"/>
                    <a:pt x="8773" y="14462"/>
                    <a:pt x="8781" y="14465"/>
                  </a:cubicBezTo>
                  <a:lnTo>
                    <a:pt x="8787" y="14471"/>
                  </a:lnTo>
                  <a:cubicBezTo>
                    <a:pt x="8781" y="14497"/>
                    <a:pt x="8768" y="14510"/>
                    <a:pt x="8748" y="14523"/>
                  </a:cubicBezTo>
                  <a:lnTo>
                    <a:pt x="8709" y="14549"/>
                  </a:lnTo>
                  <a:cubicBezTo>
                    <a:pt x="8696" y="14556"/>
                    <a:pt x="8683" y="14575"/>
                    <a:pt x="8664" y="14595"/>
                  </a:cubicBezTo>
                  <a:cubicBezTo>
                    <a:pt x="8654" y="14600"/>
                    <a:pt x="8645" y="14602"/>
                    <a:pt x="8636" y="14602"/>
                  </a:cubicBezTo>
                  <a:cubicBezTo>
                    <a:pt x="8623" y="14602"/>
                    <a:pt x="8611" y="14596"/>
                    <a:pt x="8599" y="14588"/>
                  </a:cubicBezTo>
                  <a:cubicBezTo>
                    <a:pt x="8592" y="14569"/>
                    <a:pt x="8599" y="14549"/>
                    <a:pt x="8618" y="14536"/>
                  </a:cubicBezTo>
                  <a:cubicBezTo>
                    <a:pt x="8638" y="14536"/>
                    <a:pt x="8644" y="14530"/>
                    <a:pt x="8651" y="14523"/>
                  </a:cubicBezTo>
                  <a:lnTo>
                    <a:pt x="8670" y="14504"/>
                  </a:lnTo>
                  <a:lnTo>
                    <a:pt x="8690" y="14491"/>
                  </a:lnTo>
                  <a:lnTo>
                    <a:pt x="8722" y="14471"/>
                  </a:lnTo>
                  <a:cubicBezTo>
                    <a:pt x="8734" y="14463"/>
                    <a:pt x="8745" y="14460"/>
                    <a:pt x="8757" y="14460"/>
                  </a:cubicBezTo>
                  <a:close/>
                  <a:moveTo>
                    <a:pt x="10485" y="14510"/>
                  </a:moveTo>
                  <a:cubicBezTo>
                    <a:pt x="10498" y="14510"/>
                    <a:pt x="10504" y="14510"/>
                    <a:pt x="10504" y="14523"/>
                  </a:cubicBezTo>
                  <a:cubicBezTo>
                    <a:pt x="10498" y="14543"/>
                    <a:pt x="10491" y="14556"/>
                    <a:pt x="10491" y="14562"/>
                  </a:cubicBezTo>
                  <a:lnTo>
                    <a:pt x="10498" y="14575"/>
                  </a:lnTo>
                  <a:lnTo>
                    <a:pt x="10491" y="14588"/>
                  </a:lnTo>
                  <a:lnTo>
                    <a:pt x="10478" y="14621"/>
                  </a:lnTo>
                  <a:cubicBezTo>
                    <a:pt x="10472" y="14634"/>
                    <a:pt x="10472" y="14640"/>
                    <a:pt x="10472" y="14653"/>
                  </a:cubicBezTo>
                  <a:cubicBezTo>
                    <a:pt x="10465" y="14653"/>
                    <a:pt x="10459" y="14660"/>
                    <a:pt x="10452" y="14660"/>
                  </a:cubicBezTo>
                  <a:cubicBezTo>
                    <a:pt x="10433" y="14660"/>
                    <a:pt x="10426" y="14660"/>
                    <a:pt x="10426" y="14653"/>
                  </a:cubicBezTo>
                  <a:cubicBezTo>
                    <a:pt x="10420" y="14653"/>
                    <a:pt x="10413" y="14640"/>
                    <a:pt x="10413" y="14627"/>
                  </a:cubicBezTo>
                  <a:lnTo>
                    <a:pt x="10413" y="14575"/>
                  </a:lnTo>
                  <a:lnTo>
                    <a:pt x="10413" y="14569"/>
                  </a:lnTo>
                  <a:lnTo>
                    <a:pt x="10420" y="14556"/>
                  </a:lnTo>
                  <a:lnTo>
                    <a:pt x="10465" y="14510"/>
                  </a:lnTo>
                  <a:close/>
                  <a:moveTo>
                    <a:pt x="9388" y="14505"/>
                  </a:moveTo>
                  <a:cubicBezTo>
                    <a:pt x="9392" y="14505"/>
                    <a:pt x="9395" y="14507"/>
                    <a:pt x="9399" y="14510"/>
                  </a:cubicBezTo>
                  <a:cubicBezTo>
                    <a:pt x="9399" y="14510"/>
                    <a:pt x="9405" y="14517"/>
                    <a:pt x="9412" y="14536"/>
                  </a:cubicBezTo>
                  <a:cubicBezTo>
                    <a:pt x="9412" y="14562"/>
                    <a:pt x="9438" y="14595"/>
                    <a:pt x="9477" y="14634"/>
                  </a:cubicBezTo>
                  <a:cubicBezTo>
                    <a:pt x="9483" y="14640"/>
                    <a:pt x="9490" y="14647"/>
                    <a:pt x="9490" y="14660"/>
                  </a:cubicBezTo>
                  <a:cubicBezTo>
                    <a:pt x="9485" y="14674"/>
                    <a:pt x="9476" y="14682"/>
                    <a:pt x="9461" y="14682"/>
                  </a:cubicBezTo>
                  <a:cubicBezTo>
                    <a:pt x="9456" y="14682"/>
                    <a:pt x="9451" y="14681"/>
                    <a:pt x="9444" y="14679"/>
                  </a:cubicBezTo>
                  <a:cubicBezTo>
                    <a:pt x="9438" y="14679"/>
                    <a:pt x="9425" y="14666"/>
                    <a:pt x="9412" y="14647"/>
                  </a:cubicBezTo>
                  <a:lnTo>
                    <a:pt x="9379" y="14614"/>
                  </a:lnTo>
                  <a:lnTo>
                    <a:pt x="9360" y="14588"/>
                  </a:lnTo>
                  <a:cubicBezTo>
                    <a:pt x="9353" y="14575"/>
                    <a:pt x="9360" y="14556"/>
                    <a:pt x="9366" y="14530"/>
                  </a:cubicBezTo>
                  <a:lnTo>
                    <a:pt x="9373" y="14510"/>
                  </a:lnTo>
                  <a:cubicBezTo>
                    <a:pt x="9379" y="14507"/>
                    <a:pt x="9384" y="14505"/>
                    <a:pt x="9388" y="14505"/>
                  </a:cubicBezTo>
                  <a:close/>
                  <a:moveTo>
                    <a:pt x="8378" y="14677"/>
                  </a:moveTo>
                  <a:cubicBezTo>
                    <a:pt x="8380" y="14677"/>
                    <a:pt x="8382" y="14677"/>
                    <a:pt x="8384" y="14679"/>
                  </a:cubicBezTo>
                  <a:cubicBezTo>
                    <a:pt x="8391" y="14679"/>
                    <a:pt x="8391" y="14686"/>
                    <a:pt x="8397" y="14699"/>
                  </a:cubicBezTo>
                  <a:cubicBezTo>
                    <a:pt x="8404" y="14718"/>
                    <a:pt x="8404" y="14738"/>
                    <a:pt x="8397" y="14744"/>
                  </a:cubicBezTo>
                  <a:cubicBezTo>
                    <a:pt x="8391" y="14757"/>
                    <a:pt x="8378" y="14764"/>
                    <a:pt x="8378" y="14770"/>
                  </a:cubicBezTo>
                  <a:lnTo>
                    <a:pt x="8365" y="14796"/>
                  </a:lnTo>
                  <a:lnTo>
                    <a:pt x="8352" y="14809"/>
                  </a:lnTo>
                  <a:cubicBezTo>
                    <a:pt x="8339" y="14822"/>
                    <a:pt x="8326" y="14835"/>
                    <a:pt x="8313" y="14861"/>
                  </a:cubicBezTo>
                  <a:cubicBezTo>
                    <a:pt x="8303" y="14871"/>
                    <a:pt x="8290" y="14877"/>
                    <a:pt x="8276" y="14877"/>
                  </a:cubicBezTo>
                  <a:cubicBezTo>
                    <a:pt x="8271" y="14877"/>
                    <a:pt x="8266" y="14876"/>
                    <a:pt x="8260" y="14874"/>
                  </a:cubicBezTo>
                  <a:cubicBezTo>
                    <a:pt x="8247" y="14861"/>
                    <a:pt x="8247" y="14842"/>
                    <a:pt x="8254" y="14829"/>
                  </a:cubicBezTo>
                  <a:cubicBezTo>
                    <a:pt x="8254" y="14809"/>
                    <a:pt x="8260" y="14796"/>
                    <a:pt x="8273" y="14770"/>
                  </a:cubicBezTo>
                  <a:cubicBezTo>
                    <a:pt x="8293" y="14738"/>
                    <a:pt x="8313" y="14718"/>
                    <a:pt x="8319" y="14712"/>
                  </a:cubicBezTo>
                  <a:lnTo>
                    <a:pt x="8358" y="14686"/>
                  </a:lnTo>
                  <a:cubicBezTo>
                    <a:pt x="8367" y="14681"/>
                    <a:pt x="8373" y="14677"/>
                    <a:pt x="8378" y="14677"/>
                  </a:cubicBezTo>
                  <a:close/>
                  <a:moveTo>
                    <a:pt x="10445" y="14971"/>
                  </a:moveTo>
                  <a:cubicBezTo>
                    <a:pt x="10451" y="14971"/>
                    <a:pt x="10455" y="14977"/>
                    <a:pt x="10459" y="14985"/>
                  </a:cubicBezTo>
                  <a:cubicBezTo>
                    <a:pt x="10465" y="14991"/>
                    <a:pt x="10465" y="14998"/>
                    <a:pt x="10472" y="15011"/>
                  </a:cubicBezTo>
                  <a:lnTo>
                    <a:pt x="10472" y="15056"/>
                  </a:lnTo>
                  <a:lnTo>
                    <a:pt x="10478" y="15069"/>
                  </a:lnTo>
                  <a:lnTo>
                    <a:pt x="10491" y="15089"/>
                  </a:lnTo>
                  <a:lnTo>
                    <a:pt x="10491" y="15121"/>
                  </a:lnTo>
                  <a:lnTo>
                    <a:pt x="10504" y="15147"/>
                  </a:lnTo>
                  <a:lnTo>
                    <a:pt x="10498" y="15167"/>
                  </a:lnTo>
                  <a:lnTo>
                    <a:pt x="10485" y="15180"/>
                  </a:lnTo>
                  <a:cubicBezTo>
                    <a:pt x="10478" y="15180"/>
                    <a:pt x="10472" y="15180"/>
                    <a:pt x="10459" y="15167"/>
                  </a:cubicBezTo>
                  <a:cubicBezTo>
                    <a:pt x="10446" y="15154"/>
                    <a:pt x="10439" y="15147"/>
                    <a:pt x="10433" y="15141"/>
                  </a:cubicBezTo>
                  <a:lnTo>
                    <a:pt x="10426" y="15102"/>
                  </a:lnTo>
                  <a:lnTo>
                    <a:pt x="10420" y="15089"/>
                  </a:lnTo>
                  <a:lnTo>
                    <a:pt x="10413" y="15056"/>
                  </a:lnTo>
                  <a:lnTo>
                    <a:pt x="10426" y="14998"/>
                  </a:lnTo>
                  <a:cubicBezTo>
                    <a:pt x="10433" y="14985"/>
                    <a:pt x="10433" y="14978"/>
                    <a:pt x="10433" y="14978"/>
                  </a:cubicBezTo>
                  <a:cubicBezTo>
                    <a:pt x="10438" y="14973"/>
                    <a:pt x="10442" y="14971"/>
                    <a:pt x="10445" y="14971"/>
                  </a:cubicBezTo>
                  <a:close/>
                  <a:moveTo>
                    <a:pt x="9549" y="15007"/>
                  </a:moveTo>
                  <a:cubicBezTo>
                    <a:pt x="9554" y="15007"/>
                    <a:pt x="9559" y="15012"/>
                    <a:pt x="9568" y="15024"/>
                  </a:cubicBezTo>
                  <a:lnTo>
                    <a:pt x="9581" y="15050"/>
                  </a:lnTo>
                  <a:cubicBezTo>
                    <a:pt x="9587" y="15056"/>
                    <a:pt x="9594" y="15069"/>
                    <a:pt x="9600" y="15076"/>
                  </a:cubicBezTo>
                  <a:lnTo>
                    <a:pt x="9607" y="15115"/>
                  </a:lnTo>
                  <a:cubicBezTo>
                    <a:pt x="9607" y="15121"/>
                    <a:pt x="9607" y="15128"/>
                    <a:pt x="9620" y="15147"/>
                  </a:cubicBezTo>
                  <a:lnTo>
                    <a:pt x="9620" y="15173"/>
                  </a:lnTo>
                  <a:cubicBezTo>
                    <a:pt x="9620" y="15193"/>
                    <a:pt x="9626" y="15199"/>
                    <a:pt x="9620" y="15206"/>
                  </a:cubicBezTo>
                  <a:cubicBezTo>
                    <a:pt x="9620" y="15226"/>
                    <a:pt x="9613" y="15239"/>
                    <a:pt x="9600" y="15239"/>
                  </a:cubicBezTo>
                  <a:cubicBezTo>
                    <a:pt x="9594" y="15239"/>
                    <a:pt x="9587" y="15239"/>
                    <a:pt x="9581" y="15232"/>
                  </a:cubicBezTo>
                  <a:lnTo>
                    <a:pt x="9568" y="15206"/>
                  </a:lnTo>
                  <a:lnTo>
                    <a:pt x="9535" y="15134"/>
                  </a:lnTo>
                  <a:lnTo>
                    <a:pt x="9535" y="15108"/>
                  </a:lnTo>
                  <a:cubicBezTo>
                    <a:pt x="9522" y="15095"/>
                    <a:pt x="9516" y="15082"/>
                    <a:pt x="9516" y="15076"/>
                  </a:cubicBezTo>
                  <a:cubicBezTo>
                    <a:pt x="9516" y="15069"/>
                    <a:pt x="9516" y="15063"/>
                    <a:pt x="9522" y="15050"/>
                  </a:cubicBezTo>
                  <a:lnTo>
                    <a:pt x="9529" y="15030"/>
                  </a:lnTo>
                  <a:lnTo>
                    <a:pt x="9542" y="15011"/>
                  </a:lnTo>
                  <a:cubicBezTo>
                    <a:pt x="9544" y="15009"/>
                    <a:pt x="9546" y="15007"/>
                    <a:pt x="9549" y="15007"/>
                  </a:cubicBezTo>
                  <a:close/>
                  <a:moveTo>
                    <a:pt x="2869" y="15180"/>
                  </a:moveTo>
                  <a:cubicBezTo>
                    <a:pt x="2888" y="15180"/>
                    <a:pt x="2901" y="15186"/>
                    <a:pt x="2908" y="15199"/>
                  </a:cubicBezTo>
                  <a:cubicBezTo>
                    <a:pt x="2915" y="15212"/>
                    <a:pt x="2921" y="15226"/>
                    <a:pt x="2921" y="15239"/>
                  </a:cubicBezTo>
                  <a:cubicBezTo>
                    <a:pt x="2921" y="15245"/>
                    <a:pt x="2915" y="15258"/>
                    <a:pt x="2908" y="15278"/>
                  </a:cubicBezTo>
                  <a:lnTo>
                    <a:pt x="2862" y="15278"/>
                  </a:lnTo>
                  <a:lnTo>
                    <a:pt x="2849" y="15271"/>
                  </a:lnTo>
                  <a:lnTo>
                    <a:pt x="2836" y="15258"/>
                  </a:lnTo>
                  <a:lnTo>
                    <a:pt x="2830" y="15245"/>
                  </a:lnTo>
                  <a:lnTo>
                    <a:pt x="2830" y="15206"/>
                  </a:lnTo>
                  <a:cubicBezTo>
                    <a:pt x="2830" y="15199"/>
                    <a:pt x="2836" y="15199"/>
                    <a:pt x="2843" y="15193"/>
                  </a:cubicBezTo>
                  <a:lnTo>
                    <a:pt x="2856" y="15180"/>
                  </a:lnTo>
                  <a:close/>
                  <a:moveTo>
                    <a:pt x="3071" y="15278"/>
                  </a:moveTo>
                  <a:lnTo>
                    <a:pt x="3168" y="15323"/>
                  </a:lnTo>
                  <a:lnTo>
                    <a:pt x="3233" y="15401"/>
                  </a:lnTo>
                  <a:cubicBezTo>
                    <a:pt x="3233" y="15408"/>
                    <a:pt x="3240" y="15414"/>
                    <a:pt x="3246" y="15421"/>
                  </a:cubicBezTo>
                  <a:lnTo>
                    <a:pt x="3233" y="15440"/>
                  </a:lnTo>
                  <a:cubicBezTo>
                    <a:pt x="3217" y="15448"/>
                    <a:pt x="3204" y="15454"/>
                    <a:pt x="3189" y="15454"/>
                  </a:cubicBezTo>
                  <a:cubicBezTo>
                    <a:pt x="3181" y="15454"/>
                    <a:pt x="3172" y="15452"/>
                    <a:pt x="3162" y="15447"/>
                  </a:cubicBezTo>
                  <a:cubicBezTo>
                    <a:pt x="3136" y="15440"/>
                    <a:pt x="3116" y="15421"/>
                    <a:pt x="3110" y="15388"/>
                  </a:cubicBezTo>
                  <a:cubicBezTo>
                    <a:pt x="3064" y="15382"/>
                    <a:pt x="3045" y="15349"/>
                    <a:pt x="3045" y="15304"/>
                  </a:cubicBezTo>
                  <a:cubicBezTo>
                    <a:pt x="3045" y="15284"/>
                    <a:pt x="3051" y="15278"/>
                    <a:pt x="3064" y="15278"/>
                  </a:cubicBezTo>
                  <a:cubicBezTo>
                    <a:pt x="3067" y="15281"/>
                    <a:pt x="3069" y="15282"/>
                    <a:pt x="3070" y="15282"/>
                  </a:cubicBezTo>
                  <a:cubicBezTo>
                    <a:pt x="3071" y="15282"/>
                    <a:pt x="3071" y="15281"/>
                    <a:pt x="3071" y="15278"/>
                  </a:cubicBezTo>
                  <a:close/>
                  <a:moveTo>
                    <a:pt x="9678" y="15492"/>
                  </a:moveTo>
                  <a:cubicBezTo>
                    <a:pt x="9685" y="15492"/>
                    <a:pt x="9691" y="15499"/>
                    <a:pt x="9691" y="15518"/>
                  </a:cubicBezTo>
                  <a:lnTo>
                    <a:pt x="9711" y="15629"/>
                  </a:lnTo>
                  <a:cubicBezTo>
                    <a:pt x="9717" y="15661"/>
                    <a:pt x="9717" y="15694"/>
                    <a:pt x="9711" y="15707"/>
                  </a:cubicBezTo>
                  <a:cubicBezTo>
                    <a:pt x="9724" y="15720"/>
                    <a:pt x="9724" y="15733"/>
                    <a:pt x="9724" y="15752"/>
                  </a:cubicBezTo>
                  <a:cubicBezTo>
                    <a:pt x="9724" y="15772"/>
                    <a:pt x="9717" y="15785"/>
                    <a:pt x="9704" y="15798"/>
                  </a:cubicBezTo>
                  <a:lnTo>
                    <a:pt x="9678" y="15798"/>
                  </a:lnTo>
                  <a:cubicBezTo>
                    <a:pt x="9678" y="15791"/>
                    <a:pt x="9672" y="15778"/>
                    <a:pt x="9652" y="15759"/>
                  </a:cubicBezTo>
                  <a:cubicBezTo>
                    <a:pt x="9633" y="15746"/>
                    <a:pt x="9626" y="15713"/>
                    <a:pt x="9626" y="15674"/>
                  </a:cubicBezTo>
                  <a:cubicBezTo>
                    <a:pt x="9633" y="15590"/>
                    <a:pt x="9639" y="15544"/>
                    <a:pt x="9646" y="15518"/>
                  </a:cubicBezTo>
                  <a:cubicBezTo>
                    <a:pt x="9652" y="15499"/>
                    <a:pt x="9659" y="15492"/>
                    <a:pt x="9678" y="15492"/>
                  </a:cubicBezTo>
                  <a:close/>
                  <a:moveTo>
                    <a:pt x="3253" y="15648"/>
                  </a:moveTo>
                  <a:cubicBezTo>
                    <a:pt x="3266" y="15655"/>
                    <a:pt x="3272" y="15661"/>
                    <a:pt x="3279" y="15681"/>
                  </a:cubicBezTo>
                  <a:cubicBezTo>
                    <a:pt x="3285" y="15700"/>
                    <a:pt x="3285" y="15720"/>
                    <a:pt x="3285" y="15739"/>
                  </a:cubicBezTo>
                  <a:lnTo>
                    <a:pt x="3285" y="15759"/>
                  </a:lnTo>
                  <a:lnTo>
                    <a:pt x="3279" y="15772"/>
                  </a:lnTo>
                  <a:cubicBezTo>
                    <a:pt x="3272" y="15798"/>
                    <a:pt x="3266" y="15811"/>
                    <a:pt x="3266" y="15811"/>
                  </a:cubicBezTo>
                  <a:lnTo>
                    <a:pt x="3227" y="15817"/>
                  </a:lnTo>
                  <a:cubicBezTo>
                    <a:pt x="3227" y="15791"/>
                    <a:pt x="3220" y="15772"/>
                    <a:pt x="3220" y="15759"/>
                  </a:cubicBezTo>
                  <a:lnTo>
                    <a:pt x="3214" y="15713"/>
                  </a:lnTo>
                  <a:lnTo>
                    <a:pt x="3220" y="15674"/>
                  </a:lnTo>
                  <a:cubicBezTo>
                    <a:pt x="3233" y="15655"/>
                    <a:pt x="3240" y="15648"/>
                    <a:pt x="3253" y="15648"/>
                  </a:cubicBezTo>
                  <a:close/>
                  <a:moveTo>
                    <a:pt x="10530" y="15512"/>
                  </a:moveTo>
                  <a:cubicBezTo>
                    <a:pt x="10543" y="15512"/>
                    <a:pt x="10556" y="15518"/>
                    <a:pt x="10556" y="15531"/>
                  </a:cubicBezTo>
                  <a:lnTo>
                    <a:pt x="10563" y="15564"/>
                  </a:lnTo>
                  <a:cubicBezTo>
                    <a:pt x="10563" y="15577"/>
                    <a:pt x="10569" y="15603"/>
                    <a:pt x="10582" y="15642"/>
                  </a:cubicBezTo>
                  <a:lnTo>
                    <a:pt x="10602" y="15694"/>
                  </a:lnTo>
                  <a:lnTo>
                    <a:pt x="10608" y="15739"/>
                  </a:lnTo>
                  <a:lnTo>
                    <a:pt x="10602" y="15785"/>
                  </a:lnTo>
                  <a:cubicBezTo>
                    <a:pt x="10595" y="15811"/>
                    <a:pt x="10582" y="15824"/>
                    <a:pt x="10569" y="15824"/>
                  </a:cubicBezTo>
                  <a:cubicBezTo>
                    <a:pt x="10556" y="15824"/>
                    <a:pt x="10543" y="15811"/>
                    <a:pt x="10543" y="15785"/>
                  </a:cubicBezTo>
                  <a:cubicBezTo>
                    <a:pt x="10543" y="15765"/>
                    <a:pt x="10537" y="15752"/>
                    <a:pt x="10537" y="15746"/>
                  </a:cubicBezTo>
                  <a:lnTo>
                    <a:pt x="10517" y="15720"/>
                  </a:lnTo>
                  <a:lnTo>
                    <a:pt x="10517" y="15681"/>
                  </a:lnTo>
                  <a:lnTo>
                    <a:pt x="10511" y="15655"/>
                  </a:lnTo>
                  <a:cubicBezTo>
                    <a:pt x="10498" y="15629"/>
                    <a:pt x="10498" y="15596"/>
                    <a:pt x="10511" y="15544"/>
                  </a:cubicBezTo>
                  <a:cubicBezTo>
                    <a:pt x="10511" y="15525"/>
                    <a:pt x="10517" y="15512"/>
                    <a:pt x="10530" y="15512"/>
                  </a:cubicBezTo>
                  <a:close/>
                  <a:moveTo>
                    <a:pt x="5074" y="15694"/>
                  </a:moveTo>
                  <a:cubicBezTo>
                    <a:pt x="5074" y="15700"/>
                    <a:pt x="5074" y="15707"/>
                    <a:pt x="5080" y="15720"/>
                  </a:cubicBezTo>
                  <a:cubicBezTo>
                    <a:pt x="5087" y="15726"/>
                    <a:pt x="5080" y="15739"/>
                    <a:pt x="5080" y="15752"/>
                  </a:cubicBezTo>
                  <a:cubicBezTo>
                    <a:pt x="5074" y="15765"/>
                    <a:pt x="5074" y="15798"/>
                    <a:pt x="5074" y="15843"/>
                  </a:cubicBezTo>
                  <a:cubicBezTo>
                    <a:pt x="5074" y="15882"/>
                    <a:pt x="5067" y="15915"/>
                    <a:pt x="5061" y="15934"/>
                  </a:cubicBezTo>
                  <a:lnTo>
                    <a:pt x="5028" y="15934"/>
                  </a:lnTo>
                  <a:cubicBezTo>
                    <a:pt x="5028" y="15895"/>
                    <a:pt x="5022" y="15850"/>
                    <a:pt x="5022" y="15785"/>
                  </a:cubicBezTo>
                  <a:lnTo>
                    <a:pt x="5028" y="15726"/>
                  </a:lnTo>
                  <a:cubicBezTo>
                    <a:pt x="5041" y="15700"/>
                    <a:pt x="5054" y="15694"/>
                    <a:pt x="5074" y="15694"/>
                  </a:cubicBezTo>
                  <a:close/>
                  <a:moveTo>
                    <a:pt x="3216" y="16075"/>
                  </a:moveTo>
                  <a:cubicBezTo>
                    <a:pt x="3219" y="16075"/>
                    <a:pt x="3223" y="16076"/>
                    <a:pt x="3227" y="16077"/>
                  </a:cubicBezTo>
                  <a:cubicBezTo>
                    <a:pt x="3233" y="16077"/>
                    <a:pt x="3240" y="16084"/>
                    <a:pt x="3246" y="16090"/>
                  </a:cubicBezTo>
                  <a:lnTo>
                    <a:pt x="3246" y="16123"/>
                  </a:lnTo>
                  <a:cubicBezTo>
                    <a:pt x="3253" y="16149"/>
                    <a:pt x="3253" y="16162"/>
                    <a:pt x="3253" y="16169"/>
                  </a:cubicBezTo>
                  <a:lnTo>
                    <a:pt x="3253" y="16188"/>
                  </a:lnTo>
                  <a:lnTo>
                    <a:pt x="3246" y="16221"/>
                  </a:lnTo>
                  <a:cubicBezTo>
                    <a:pt x="3246" y="16221"/>
                    <a:pt x="3240" y="16234"/>
                    <a:pt x="3233" y="16240"/>
                  </a:cubicBezTo>
                  <a:cubicBezTo>
                    <a:pt x="3214" y="16240"/>
                    <a:pt x="3201" y="16240"/>
                    <a:pt x="3194" y="16234"/>
                  </a:cubicBezTo>
                  <a:lnTo>
                    <a:pt x="3188" y="16208"/>
                  </a:lnTo>
                  <a:cubicBezTo>
                    <a:pt x="3188" y="16175"/>
                    <a:pt x="3188" y="16149"/>
                    <a:pt x="3188" y="16116"/>
                  </a:cubicBezTo>
                  <a:cubicBezTo>
                    <a:pt x="3188" y="16110"/>
                    <a:pt x="3194" y="16097"/>
                    <a:pt x="3201" y="16084"/>
                  </a:cubicBezTo>
                  <a:cubicBezTo>
                    <a:pt x="3201" y="16079"/>
                    <a:pt x="3207" y="16075"/>
                    <a:pt x="3216" y="16075"/>
                  </a:cubicBezTo>
                  <a:close/>
                  <a:moveTo>
                    <a:pt x="10589" y="16051"/>
                  </a:moveTo>
                  <a:cubicBezTo>
                    <a:pt x="10595" y="16051"/>
                    <a:pt x="10602" y="16058"/>
                    <a:pt x="10602" y="16071"/>
                  </a:cubicBezTo>
                  <a:lnTo>
                    <a:pt x="10615" y="16097"/>
                  </a:lnTo>
                  <a:lnTo>
                    <a:pt x="10621" y="16286"/>
                  </a:lnTo>
                  <a:cubicBezTo>
                    <a:pt x="10612" y="16290"/>
                    <a:pt x="10605" y="16292"/>
                    <a:pt x="10598" y="16292"/>
                  </a:cubicBezTo>
                  <a:cubicBezTo>
                    <a:pt x="10586" y="16292"/>
                    <a:pt x="10578" y="16285"/>
                    <a:pt x="10569" y="16273"/>
                  </a:cubicBezTo>
                  <a:cubicBezTo>
                    <a:pt x="10563" y="16260"/>
                    <a:pt x="10563" y="16247"/>
                    <a:pt x="10556" y="16240"/>
                  </a:cubicBezTo>
                  <a:cubicBezTo>
                    <a:pt x="10556" y="16169"/>
                    <a:pt x="10563" y="16110"/>
                    <a:pt x="10569" y="16077"/>
                  </a:cubicBezTo>
                  <a:cubicBezTo>
                    <a:pt x="10576" y="16058"/>
                    <a:pt x="10582" y="16051"/>
                    <a:pt x="10589" y="16051"/>
                  </a:cubicBezTo>
                  <a:close/>
                  <a:moveTo>
                    <a:pt x="9733" y="16125"/>
                  </a:moveTo>
                  <a:cubicBezTo>
                    <a:pt x="9737" y="16125"/>
                    <a:pt x="9740" y="16126"/>
                    <a:pt x="9743" y="16129"/>
                  </a:cubicBezTo>
                  <a:lnTo>
                    <a:pt x="9750" y="16156"/>
                  </a:lnTo>
                  <a:lnTo>
                    <a:pt x="9756" y="16195"/>
                  </a:lnTo>
                  <a:cubicBezTo>
                    <a:pt x="9750" y="16208"/>
                    <a:pt x="9750" y="16214"/>
                    <a:pt x="9756" y="16227"/>
                  </a:cubicBezTo>
                  <a:lnTo>
                    <a:pt x="9763" y="16260"/>
                  </a:lnTo>
                  <a:lnTo>
                    <a:pt x="9769" y="16286"/>
                  </a:lnTo>
                  <a:cubicBezTo>
                    <a:pt x="9769" y="16292"/>
                    <a:pt x="9769" y="16299"/>
                    <a:pt x="9776" y="16305"/>
                  </a:cubicBezTo>
                  <a:cubicBezTo>
                    <a:pt x="9782" y="16318"/>
                    <a:pt x="9782" y="16318"/>
                    <a:pt x="9776" y="16325"/>
                  </a:cubicBezTo>
                  <a:cubicBezTo>
                    <a:pt x="9776" y="16332"/>
                    <a:pt x="9774" y="16335"/>
                    <a:pt x="9768" y="16335"/>
                  </a:cubicBezTo>
                  <a:cubicBezTo>
                    <a:pt x="9764" y="16335"/>
                    <a:pt x="9758" y="16334"/>
                    <a:pt x="9750" y="16331"/>
                  </a:cubicBezTo>
                  <a:lnTo>
                    <a:pt x="9724" y="16325"/>
                  </a:lnTo>
                  <a:cubicBezTo>
                    <a:pt x="9711" y="16292"/>
                    <a:pt x="9704" y="16266"/>
                    <a:pt x="9704" y="16227"/>
                  </a:cubicBezTo>
                  <a:cubicBezTo>
                    <a:pt x="9704" y="16188"/>
                    <a:pt x="9711" y="16149"/>
                    <a:pt x="9717" y="16129"/>
                  </a:cubicBezTo>
                  <a:cubicBezTo>
                    <a:pt x="9724" y="16126"/>
                    <a:pt x="9729" y="16125"/>
                    <a:pt x="9733" y="16125"/>
                  </a:cubicBezTo>
                  <a:close/>
                  <a:moveTo>
                    <a:pt x="4985" y="16223"/>
                  </a:moveTo>
                  <a:cubicBezTo>
                    <a:pt x="4989" y="16223"/>
                    <a:pt x="4995" y="16226"/>
                    <a:pt x="5002" y="16234"/>
                  </a:cubicBezTo>
                  <a:cubicBezTo>
                    <a:pt x="5009" y="16240"/>
                    <a:pt x="5009" y="16247"/>
                    <a:pt x="5009" y="16260"/>
                  </a:cubicBezTo>
                  <a:cubicBezTo>
                    <a:pt x="5015" y="16266"/>
                    <a:pt x="5015" y="16312"/>
                    <a:pt x="5015" y="16396"/>
                  </a:cubicBezTo>
                  <a:cubicBezTo>
                    <a:pt x="5015" y="16442"/>
                    <a:pt x="5015" y="16481"/>
                    <a:pt x="5002" y="16500"/>
                  </a:cubicBezTo>
                  <a:cubicBezTo>
                    <a:pt x="4989" y="16520"/>
                    <a:pt x="4983" y="16533"/>
                    <a:pt x="4976" y="16539"/>
                  </a:cubicBezTo>
                  <a:lnTo>
                    <a:pt x="4963" y="16533"/>
                  </a:lnTo>
                  <a:cubicBezTo>
                    <a:pt x="4950" y="16520"/>
                    <a:pt x="4950" y="16507"/>
                    <a:pt x="4950" y="16500"/>
                  </a:cubicBezTo>
                  <a:cubicBezTo>
                    <a:pt x="4950" y="16500"/>
                    <a:pt x="4950" y="16487"/>
                    <a:pt x="4957" y="16468"/>
                  </a:cubicBezTo>
                  <a:cubicBezTo>
                    <a:pt x="4963" y="16448"/>
                    <a:pt x="4970" y="16422"/>
                    <a:pt x="4970" y="16390"/>
                  </a:cubicBezTo>
                  <a:cubicBezTo>
                    <a:pt x="4963" y="16344"/>
                    <a:pt x="4963" y="16292"/>
                    <a:pt x="4970" y="16247"/>
                  </a:cubicBezTo>
                  <a:lnTo>
                    <a:pt x="4976" y="16227"/>
                  </a:lnTo>
                  <a:cubicBezTo>
                    <a:pt x="4979" y="16224"/>
                    <a:pt x="4982" y="16223"/>
                    <a:pt x="4985" y="16223"/>
                  </a:cubicBezTo>
                  <a:close/>
                  <a:moveTo>
                    <a:pt x="10621" y="16448"/>
                  </a:moveTo>
                  <a:cubicBezTo>
                    <a:pt x="10628" y="16448"/>
                    <a:pt x="10634" y="16448"/>
                    <a:pt x="10647" y="16461"/>
                  </a:cubicBezTo>
                  <a:lnTo>
                    <a:pt x="10654" y="16487"/>
                  </a:lnTo>
                  <a:lnTo>
                    <a:pt x="10654" y="16546"/>
                  </a:lnTo>
                  <a:lnTo>
                    <a:pt x="10654" y="16591"/>
                  </a:lnTo>
                  <a:cubicBezTo>
                    <a:pt x="10654" y="16598"/>
                    <a:pt x="10647" y="16604"/>
                    <a:pt x="10641" y="16611"/>
                  </a:cubicBezTo>
                  <a:cubicBezTo>
                    <a:pt x="10637" y="16619"/>
                    <a:pt x="10630" y="16624"/>
                    <a:pt x="10623" y="16624"/>
                  </a:cubicBezTo>
                  <a:cubicBezTo>
                    <a:pt x="10618" y="16624"/>
                    <a:pt x="10613" y="16622"/>
                    <a:pt x="10608" y="16617"/>
                  </a:cubicBezTo>
                  <a:cubicBezTo>
                    <a:pt x="10602" y="16611"/>
                    <a:pt x="10602" y="16604"/>
                    <a:pt x="10595" y="16598"/>
                  </a:cubicBezTo>
                  <a:lnTo>
                    <a:pt x="10595" y="16585"/>
                  </a:lnTo>
                  <a:lnTo>
                    <a:pt x="10595" y="16533"/>
                  </a:lnTo>
                  <a:cubicBezTo>
                    <a:pt x="10595" y="16507"/>
                    <a:pt x="10595" y="16487"/>
                    <a:pt x="10602" y="16474"/>
                  </a:cubicBezTo>
                  <a:cubicBezTo>
                    <a:pt x="10602" y="16455"/>
                    <a:pt x="10608" y="16448"/>
                    <a:pt x="10621" y="16448"/>
                  </a:cubicBezTo>
                  <a:close/>
                  <a:moveTo>
                    <a:pt x="3194" y="16487"/>
                  </a:moveTo>
                  <a:cubicBezTo>
                    <a:pt x="3207" y="16487"/>
                    <a:pt x="3214" y="16494"/>
                    <a:pt x="3220" y="16500"/>
                  </a:cubicBezTo>
                  <a:lnTo>
                    <a:pt x="3227" y="16533"/>
                  </a:lnTo>
                  <a:lnTo>
                    <a:pt x="3233" y="16585"/>
                  </a:lnTo>
                  <a:cubicBezTo>
                    <a:pt x="3233" y="16604"/>
                    <a:pt x="3233" y="16624"/>
                    <a:pt x="3227" y="16630"/>
                  </a:cubicBezTo>
                  <a:lnTo>
                    <a:pt x="3207" y="16656"/>
                  </a:lnTo>
                  <a:lnTo>
                    <a:pt x="3207" y="16682"/>
                  </a:lnTo>
                  <a:cubicBezTo>
                    <a:pt x="3207" y="16702"/>
                    <a:pt x="3201" y="16715"/>
                    <a:pt x="3194" y="16728"/>
                  </a:cubicBezTo>
                  <a:lnTo>
                    <a:pt x="3155" y="16728"/>
                  </a:lnTo>
                  <a:cubicBezTo>
                    <a:pt x="3149" y="16682"/>
                    <a:pt x="3142" y="16650"/>
                    <a:pt x="3149" y="16624"/>
                  </a:cubicBezTo>
                  <a:lnTo>
                    <a:pt x="3162" y="16598"/>
                  </a:lnTo>
                  <a:lnTo>
                    <a:pt x="3175" y="16500"/>
                  </a:lnTo>
                  <a:cubicBezTo>
                    <a:pt x="3178" y="16493"/>
                    <a:pt x="3182" y="16489"/>
                    <a:pt x="3186" y="16489"/>
                  </a:cubicBezTo>
                  <a:cubicBezTo>
                    <a:pt x="3189" y="16489"/>
                    <a:pt x="3191" y="16491"/>
                    <a:pt x="3194" y="16494"/>
                  </a:cubicBezTo>
                  <a:lnTo>
                    <a:pt x="3194" y="16487"/>
                  </a:lnTo>
                  <a:close/>
                  <a:moveTo>
                    <a:pt x="11499" y="16663"/>
                  </a:moveTo>
                  <a:lnTo>
                    <a:pt x="11499" y="16663"/>
                  </a:lnTo>
                  <a:cubicBezTo>
                    <a:pt x="11519" y="16669"/>
                    <a:pt x="11525" y="16676"/>
                    <a:pt x="11525" y="16682"/>
                  </a:cubicBezTo>
                  <a:cubicBezTo>
                    <a:pt x="11532" y="16689"/>
                    <a:pt x="11538" y="16695"/>
                    <a:pt x="11532" y="16708"/>
                  </a:cubicBezTo>
                  <a:cubicBezTo>
                    <a:pt x="11532" y="16721"/>
                    <a:pt x="11525" y="16734"/>
                    <a:pt x="11519" y="16734"/>
                  </a:cubicBezTo>
                  <a:lnTo>
                    <a:pt x="11506" y="16741"/>
                  </a:lnTo>
                  <a:lnTo>
                    <a:pt x="11499" y="16734"/>
                  </a:lnTo>
                  <a:lnTo>
                    <a:pt x="11480" y="16734"/>
                  </a:lnTo>
                  <a:lnTo>
                    <a:pt x="11473" y="16728"/>
                  </a:lnTo>
                  <a:lnTo>
                    <a:pt x="11473" y="16721"/>
                  </a:lnTo>
                  <a:lnTo>
                    <a:pt x="11473" y="16702"/>
                  </a:lnTo>
                  <a:lnTo>
                    <a:pt x="11473" y="16682"/>
                  </a:lnTo>
                  <a:cubicBezTo>
                    <a:pt x="11480" y="16669"/>
                    <a:pt x="11493" y="16669"/>
                    <a:pt x="11506" y="16669"/>
                  </a:cubicBezTo>
                  <a:lnTo>
                    <a:pt x="11499" y="16663"/>
                  </a:lnTo>
                  <a:close/>
                  <a:moveTo>
                    <a:pt x="9776" y="16572"/>
                  </a:moveTo>
                  <a:cubicBezTo>
                    <a:pt x="9789" y="16572"/>
                    <a:pt x="9795" y="16572"/>
                    <a:pt x="9808" y="16585"/>
                  </a:cubicBezTo>
                  <a:lnTo>
                    <a:pt x="9821" y="16676"/>
                  </a:lnTo>
                  <a:cubicBezTo>
                    <a:pt x="9828" y="16676"/>
                    <a:pt x="9828" y="16682"/>
                    <a:pt x="9834" y="16689"/>
                  </a:cubicBezTo>
                  <a:lnTo>
                    <a:pt x="9834" y="16708"/>
                  </a:lnTo>
                  <a:lnTo>
                    <a:pt x="9815" y="16754"/>
                  </a:lnTo>
                  <a:lnTo>
                    <a:pt x="9795" y="16760"/>
                  </a:lnTo>
                  <a:cubicBezTo>
                    <a:pt x="9789" y="16760"/>
                    <a:pt x="9782" y="16754"/>
                    <a:pt x="9776" y="16747"/>
                  </a:cubicBezTo>
                  <a:lnTo>
                    <a:pt x="9776" y="16734"/>
                  </a:lnTo>
                  <a:cubicBezTo>
                    <a:pt x="9763" y="16728"/>
                    <a:pt x="9756" y="16715"/>
                    <a:pt x="9756" y="16715"/>
                  </a:cubicBezTo>
                  <a:cubicBezTo>
                    <a:pt x="9750" y="16708"/>
                    <a:pt x="9750" y="16702"/>
                    <a:pt x="9750" y="16689"/>
                  </a:cubicBezTo>
                  <a:cubicBezTo>
                    <a:pt x="9750" y="16650"/>
                    <a:pt x="9750" y="16624"/>
                    <a:pt x="9756" y="16604"/>
                  </a:cubicBezTo>
                  <a:cubicBezTo>
                    <a:pt x="9756" y="16585"/>
                    <a:pt x="9763" y="16572"/>
                    <a:pt x="9776" y="16572"/>
                  </a:cubicBezTo>
                  <a:close/>
                  <a:moveTo>
                    <a:pt x="10751" y="16676"/>
                  </a:moveTo>
                  <a:cubicBezTo>
                    <a:pt x="10758" y="16676"/>
                    <a:pt x="10771" y="16676"/>
                    <a:pt x="10784" y="16689"/>
                  </a:cubicBezTo>
                  <a:lnTo>
                    <a:pt x="10816" y="16715"/>
                  </a:lnTo>
                  <a:cubicBezTo>
                    <a:pt x="10829" y="16728"/>
                    <a:pt x="10855" y="16728"/>
                    <a:pt x="10888" y="16728"/>
                  </a:cubicBezTo>
                  <a:cubicBezTo>
                    <a:pt x="10920" y="16728"/>
                    <a:pt x="10940" y="16734"/>
                    <a:pt x="10953" y="16747"/>
                  </a:cubicBezTo>
                  <a:cubicBezTo>
                    <a:pt x="10966" y="16754"/>
                    <a:pt x="10966" y="16760"/>
                    <a:pt x="10966" y="16773"/>
                  </a:cubicBezTo>
                  <a:cubicBezTo>
                    <a:pt x="10966" y="16773"/>
                    <a:pt x="10959" y="16780"/>
                    <a:pt x="10953" y="16793"/>
                  </a:cubicBezTo>
                  <a:lnTo>
                    <a:pt x="10927" y="16793"/>
                  </a:lnTo>
                  <a:lnTo>
                    <a:pt x="10927" y="16799"/>
                  </a:lnTo>
                  <a:cubicBezTo>
                    <a:pt x="10905" y="16804"/>
                    <a:pt x="10884" y="16806"/>
                    <a:pt x="10866" y="16806"/>
                  </a:cubicBezTo>
                  <a:cubicBezTo>
                    <a:pt x="10836" y="16806"/>
                    <a:pt x="10810" y="16801"/>
                    <a:pt x="10790" y="16793"/>
                  </a:cubicBezTo>
                  <a:cubicBezTo>
                    <a:pt x="10764" y="16780"/>
                    <a:pt x="10751" y="16767"/>
                    <a:pt x="10751" y="16754"/>
                  </a:cubicBezTo>
                  <a:lnTo>
                    <a:pt x="10745" y="16728"/>
                  </a:lnTo>
                  <a:lnTo>
                    <a:pt x="10738" y="16708"/>
                  </a:lnTo>
                  <a:cubicBezTo>
                    <a:pt x="10732" y="16695"/>
                    <a:pt x="10732" y="16689"/>
                    <a:pt x="10738" y="16682"/>
                  </a:cubicBezTo>
                  <a:lnTo>
                    <a:pt x="10751" y="16676"/>
                  </a:lnTo>
                  <a:close/>
                  <a:moveTo>
                    <a:pt x="11397" y="16723"/>
                  </a:moveTo>
                  <a:cubicBezTo>
                    <a:pt x="11407" y="16723"/>
                    <a:pt x="11415" y="16725"/>
                    <a:pt x="11421" y="16728"/>
                  </a:cubicBezTo>
                  <a:cubicBezTo>
                    <a:pt x="11428" y="16734"/>
                    <a:pt x="11428" y="16747"/>
                    <a:pt x="11428" y="16760"/>
                  </a:cubicBezTo>
                  <a:cubicBezTo>
                    <a:pt x="11428" y="16773"/>
                    <a:pt x="11421" y="16786"/>
                    <a:pt x="11408" y="16793"/>
                  </a:cubicBezTo>
                  <a:cubicBezTo>
                    <a:pt x="11389" y="16806"/>
                    <a:pt x="11350" y="16819"/>
                    <a:pt x="11291" y="16825"/>
                  </a:cubicBezTo>
                  <a:cubicBezTo>
                    <a:pt x="11252" y="16825"/>
                    <a:pt x="11220" y="16819"/>
                    <a:pt x="11207" y="16806"/>
                  </a:cubicBezTo>
                  <a:cubicBezTo>
                    <a:pt x="11181" y="16793"/>
                    <a:pt x="11168" y="16786"/>
                    <a:pt x="11161" y="16786"/>
                  </a:cubicBezTo>
                  <a:cubicBezTo>
                    <a:pt x="11148" y="16773"/>
                    <a:pt x="11148" y="16760"/>
                    <a:pt x="11161" y="16754"/>
                  </a:cubicBezTo>
                  <a:cubicBezTo>
                    <a:pt x="11165" y="16746"/>
                    <a:pt x="11169" y="16743"/>
                    <a:pt x="11174" y="16743"/>
                  </a:cubicBezTo>
                  <a:cubicBezTo>
                    <a:pt x="11177" y="16743"/>
                    <a:pt x="11182" y="16745"/>
                    <a:pt x="11187" y="16747"/>
                  </a:cubicBezTo>
                  <a:cubicBezTo>
                    <a:pt x="11203" y="16749"/>
                    <a:pt x="11219" y="16750"/>
                    <a:pt x="11235" y="16750"/>
                  </a:cubicBezTo>
                  <a:cubicBezTo>
                    <a:pt x="11281" y="16750"/>
                    <a:pt x="11324" y="16742"/>
                    <a:pt x="11363" y="16728"/>
                  </a:cubicBezTo>
                  <a:cubicBezTo>
                    <a:pt x="11376" y="16725"/>
                    <a:pt x="11387" y="16723"/>
                    <a:pt x="11397" y="16723"/>
                  </a:cubicBezTo>
                  <a:close/>
                  <a:moveTo>
                    <a:pt x="4937" y="16786"/>
                  </a:moveTo>
                  <a:cubicBezTo>
                    <a:pt x="4944" y="16786"/>
                    <a:pt x="4950" y="16793"/>
                    <a:pt x="4957" y="16799"/>
                  </a:cubicBezTo>
                  <a:cubicBezTo>
                    <a:pt x="4957" y="16812"/>
                    <a:pt x="4957" y="16832"/>
                    <a:pt x="4950" y="16858"/>
                  </a:cubicBezTo>
                  <a:lnTo>
                    <a:pt x="4944" y="16903"/>
                  </a:lnTo>
                  <a:cubicBezTo>
                    <a:pt x="4944" y="16923"/>
                    <a:pt x="4944" y="16949"/>
                    <a:pt x="4950" y="16988"/>
                  </a:cubicBezTo>
                  <a:cubicBezTo>
                    <a:pt x="4944" y="17020"/>
                    <a:pt x="4937" y="17040"/>
                    <a:pt x="4931" y="17060"/>
                  </a:cubicBezTo>
                  <a:lnTo>
                    <a:pt x="4905" y="17060"/>
                  </a:lnTo>
                  <a:cubicBezTo>
                    <a:pt x="4892" y="17040"/>
                    <a:pt x="4892" y="17014"/>
                    <a:pt x="4885" y="16981"/>
                  </a:cubicBezTo>
                  <a:cubicBezTo>
                    <a:pt x="4892" y="16949"/>
                    <a:pt x="4892" y="16923"/>
                    <a:pt x="4892" y="16903"/>
                  </a:cubicBezTo>
                  <a:cubicBezTo>
                    <a:pt x="4885" y="16884"/>
                    <a:pt x="4885" y="16871"/>
                    <a:pt x="4892" y="16851"/>
                  </a:cubicBezTo>
                  <a:lnTo>
                    <a:pt x="4911" y="16812"/>
                  </a:lnTo>
                  <a:cubicBezTo>
                    <a:pt x="4918" y="16799"/>
                    <a:pt x="4931" y="16786"/>
                    <a:pt x="4937" y="16786"/>
                  </a:cubicBezTo>
                  <a:close/>
                  <a:moveTo>
                    <a:pt x="9756" y="16981"/>
                  </a:moveTo>
                  <a:cubicBezTo>
                    <a:pt x="9769" y="16981"/>
                    <a:pt x="9776" y="16988"/>
                    <a:pt x="9782" y="16994"/>
                  </a:cubicBezTo>
                  <a:lnTo>
                    <a:pt x="9769" y="17046"/>
                  </a:lnTo>
                  <a:cubicBezTo>
                    <a:pt x="9769" y="17066"/>
                    <a:pt x="9763" y="17079"/>
                    <a:pt x="9756" y="17086"/>
                  </a:cubicBezTo>
                  <a:cubicBezTo>
                    <a:pt x="9750" y="17092"/>
                    <a:pt x="9737" y="17099"/>
                    <a:pt x="9717" y="17105"/>
                  </a:cubicBezTo>
                  <a:cubicBezTo>
                    <a:pt x="9691" y="17118"/>
                    <a:pt x="9665" y="17138"/>
                    <a:pt x="9646" y="17151"/>
                  </a:cubicBezTo>
                  <a:cubicBezTo>
                    <a:pt x="9633" y="17170"/>
                    <a:pt x="9620" y="17177"/>
                    <a:pt x="9620" y="17183"/>
                  </a:cubicBezTo>
                  <a:cubicBezTo>
                    <a:pt x="9610" y="17186"/>
                    <a:pt x="9602" y="17188"/>
                    <a:pt x="9595" y="17188"/>
                  </a:cubicBezTo>
                  <a:cubicBezTo>
                    <a:pt x="9587" y="17188"/>
                    <a:pt x="9581" y="17186"/>
                    <a:pt x="9574" y="17183"/>
                  </a:cubicBezTo>
                  <a:cubicBezTo>
                    <a:pt x="9574" y="17177"/>
                    <a:pt x="9574" y="17157"/>
                    <a:pt x="9574" y="17131"/>
                  </a:cubicBezTo>
                  <a:lnTo>
                    <a:pt x="9607" y="17066"/>
                  </a:lnTo>
                  <a:lnTo>
                    <a:pt x="9646" y="17040"/>
                  </a:lnTo>
                  <a:lnTo>
                    <a:pt x="9730" y="16994"/>
                  </a:lnTo>
                  <a:lnTo>
                    <a:pt x="9756" y="16981"/>
                  </a:lnTo>
                  <a:close/>
                  <a:moveTo>
                    <a:pt x="3188" y="16988"/>
                  </a:moveTo>
                  <a:cubicBezTo>
                    <a:pt x="3201" y="16988"/>
                    <a:pt x="3207" y="16988"/>
                    <a:pt x="3207" y="16994"/>
                  </a:cubicBezTo>
                  <a:cubicBezTo>
                    <a:pt x="3214" y="17001"/>
                    <a:pt x="3214" y="17007"/>
                    <a:pt x="3214" y="17020"/>
                  </a:cubicBezTo>
                  <a:lnTo>
                    <a:pt x="3207" y="17046"/>
                  </a:lnTo>
                  <a:lnTo>
                    <a:pt x="3201" y="17073"/>
                  </a:lnTo>
                  <a:lnTo>
                    <a:pt x="3201" y="17151"/>
                  </a:lnTo>
                  <a:lnTo>
                    <a:pt x="3201" y="17177"/>
                  </a:lnTo>
                  <a:cubicBezTo>
                    <a:pt x="3188" y="17190"/>
                    <a:pt x="3181" y="17190"/>
                    <a:pt x="3175" y="17190"/>
                  </a:cubicBezTo>
                  <a:cubicBezTo>
                    <a:pt x="3168" y="17190"/>
                    <a:pt x="3162" y="17183"/>
                    <a:pt x="3155" y="17177"/>
                  </a:cubicBezTo>
                  <a:lnTo>
                    <a:pt x="3155" y="17040"/>
                  </a:lnTo>
                  <a:cubicBezTo>
                    <a:pt x="3155" y="17027"/>
                    <a:pt x="3155" y="17020"/>
                    <a:pt x="3162" y="17014"/>
                  </a:cubicBezTo>
                  <a:lnTo>
                    <a:pt x="3188" y="16988"/>
                  </a:lnTo>
                  <a:close/>
                  <a:moveTo>
                    <a:pt x="9510" y="17252"/>
                  </a:moveTo>
                  <a:cubicBezTo>
                    <a:pt x="9522" y="17252"/>
                    <a:pt x="9530" y="17258"/>
                    <a:pt x="9535" y="17268"/>
                  </a:cubicBezTo>
                  <a:cubicBezTo>
                    <a:pt x="9535" y="17274"/>
                    <a:pt x="9535" y="17281"/>
                    <a:pt x="9516" y="17294"/>
                  </a:cubicBezTo>
                  <a:cubicBezTo>
                    <a:pt x="9509" y="17294"/>
                    <a:pt x="9503" y="17300"/>
                    <a:pt x="9496" y="17307"/>
                  </a:cubicBezTo>
                  <a:lnTo>
                    <a:pt x="9483" y="17326"/>
                  </a:lnTo>
                  <a:lnTo>
                    <a:pt x="9464" y="17333"/>
                  </a:lnTo>
                  <a:lnTo>
                    <a:pt x="9405" y="17346"/>
                  </a:lnTo>
                  <a:cubicBezTo>
                    <a:pt x="9392" y="17352"/>
                    <a:pt x="9386" y="17359"/>
                    <a:pt x="9379" y="17365"/>
                  </a:cubicBezTo>
                  <a:lnTo>
                    <a:pt x="9321" y="17359"/>
                  </a:lnTo>
                  <a:lnTo>
                    <a:pt x="9308" y="17352"/>
                  </a:lnTo>
                  <a:cubicBezTo>
                    <a:pt x="9295" y="17346"/>
                    <a:pt x="9295" y="17333"/>
                    <a:pt x="9301" y="17320"/>
                  </a:cubicBezTo>
                  <a:lnTo>
                    <a:pt x="9314" y="17300"/>
                  </a:lnTo>
                  <a:lnTo>
                    <a:pt x="9353" y="17268"/>
                  </a:lnTo>
                  <a:lnTo>
                    <a:pt x="9405" y="17268"/>
                  </a:lnTo>
                  <a:cubicBezTo>
                    <a:pt x="9431" y="17268"/>
                    <a:pt x="9451" y="17268"/>
                    <a:pt x="9457" y="17261"/>
                  </a:cubicBezTo>
                  <a:lnTo>
                    <a:pt x="9496" y="17255"/>
                  </a:lnTo>
                  <a:cubicBezTo>
                    <a:pt x="9501" y="17253"/>
                    <a:pt x="9506" y="17252"/>
                    <a:pt x="9510" y="17252"/>
                  </a:cubicBezTo>
                  <a:close/>
                  <a:moveTo>
                    <a:pt x="4892" y="17281"/>
                  </a:moveTo>
                  <a:cubicBezTo>
                    <a:pt x="4905" y="17281"/>
                    <a:pt x="4911" y="17287"/>
                    <a:pt x="4918" y="17300"/>
                  </a:cubicBezTo>
                  <a:cubicBezTo>
                    <a:pt x="4924" y="17307"/>
                    <a:pt x="4931" y="17326"/>
                    <a:pt x="4931" y="17352"/>
                  </a:cubicBezTo>
                  <a:lnTo>
                    <a:pt x="4931" y="17404"/>
                  </a:lnTo>
                  <a:lnTo>
                    <a:pt x="4924" y="17430"/>
                  </a:lnTo>
                  <a:lnTo>
                    <a:pt x="4918" y="17450"/>
                  </a:lnTo>
                  <a:cubicBezTo>
                    <a:pt x="4911" y="17463"/>
                    <a:pt x="4905" y="17469"/>
                    <a:pt x="4898" y="17469"/>
                  </a:cubicBezTo>
                  <a:lnTo>
                    <a:pt x="4879" y="17443"/>
                  </a:lnTo>
                  <a:cubicBezTo>
                    <a:pt x="4872" y="17437"/>
                    <a:pt x="4872" y="17424"/>
                    <a:pt x="4872" y="17404"/>
                  </a:cubicBezTo>
                  <a:cubicBezTo>
                    <a:pt x="4872" y="17365"/>
                    <a:pt x="4872" y="17333"/>
                    <a:pt x="4879" y="17307"/>
                  </a:cubicBezTo>
                  <a:cubicBezTo>
                    <a:pt x="4879" y="17294"/>
                    <a:pt x="4885" y="17287"/>
                    <a:pt x="4892" y="17281"/>
                  </a:cubicBezTo>
                  <a:close/>
                  <a:moveTo>
                    <a:pt x="11805" y="17365"/>
                  </a:moveTo>
                  <a:cubicBezTo>
                    <a:pt x="11824" y="17372"/>
                    <a:pt x="11837" y="17378"/>
                    <a:pt x="11837" y="17398"/>
                  </a:cubicBezTo>
                  <a:cubicBezTo>
                    <a:pt x="11837" y="17404"/>
                    <a:pt x="11831" y="17411"/>
                    <a:pt x="11818" y="17417"/>
                  </a:cubicBezTo>
                  <a:lnTo>
                    <a:pt x="11792" y="17430"/>
                  </a:lnTo>
                  <a:lnTo>
                    <a:pt x="11753" y="17463"/>
                  </a:lnTo>
                  <a:lnTo>
                    <a:pt x="11720" y="17469"/>
                  </a:lnTo>
                  <a:lnTo>
                    <a:pt x="11662" y="17469"/>
                  </a:lnTo>
                  <a:cubicBezTo>
                    <a:pt x="11649" y="17469"/>
                    <a:pt x="11636" y="17469"/>
                    <a:pt x="11636" y="17463"/>
                  </a:cubicBezTo>
                  <a:cubicBezTo>
                    <a:pt x="11629" y="17456"/>
                    <a:pt x="11629" y="17450"/>
                    <a:pt x="11629" y="17437"/>
                  </a:cubicBezTo>
                  <a:cubicBezTo>
                    <a:pt x="11636" y="17424"/>
                    <a:pt x="11649" y="17411"/>
                    <a:pt x="11675" y="17404"/>
                  </a:cubicBezTo>
                  <a:lnTo>
                    <a:pt x="11727" y="17391"/>
                  </a:lnTo>
                  <a:cubicBezTo>
                    <a:pt x="11772" y="17372"/>
                    <a:pt x="11792" y="17365"/>
                    <a:pt x="11805" y="17365"/>
                  </a:cubicBezTo>
                  <a:close/>
                  <a:moveTo>
                    <a:pt x="9013" y="17437"/>
                  </a:moveTo>
                  <a:cubicBezTo>
                    <a:pt x="9022" y="17439"/>
                    <a:pt x="9038" y="17443"/>
                    <a:pt x="9054" y="17443"/>
                  </a:cubicBezTo>
                  <a:cubicBezTo>
                    <a:pt x="9080" y="17443"/>
                    <a:pt x="9093" y="17443"/>
                    <a:pt x="9106" y="17450"/>
                  </a:cubicBezTo>
                  <a:lnTo>
                    <a:pt x="9112" y="17463"/>
                  </a:lnTo>
                  <a:cubicBezTo>
                    <a:pt x="9119" y="17469"/>
                    <a:pt x="9112" y="17476"/>
                    <a:pt x="9099" y="17489"/>
                  </a:cubicBezTo>
                  <a:lnTo>
                    <a:pt x="9073" y="17489"/>
                  </a:lnTo>
                  <a:cubicBezTo>
                    <a:pt x="9054" y="17489"/>
                    <a:pt x="9034" y="17495"/>
                    <a:pt x="9015" y="17502"/>
                  </a:cubicBezTo>
                  <a:lnTo>
                    <a:pt x="8982" y="17515"/>
                  </a:lnTo>
                  <a:cubicBezTo>
                    <a:pt x="8969" y="17515"/>
                    <a:pt x="8950" y="17515"/>
                    <a:pt x="8937" y="17508"/>
                  </a:cubicBezTo>
                  <a:lnTo>
                    <a:pt x="8917" y="17489"/>
                  </a:lnTo>
                  <a:cubicBezTo>
                    <a:pt x="8917" y="17476"/>
                    <a:pt x="8930" y="17463"/>
                    <a:pt x="8943" y="17456"/>
                  </a:cubicBezTo>
                  <a:lnTo>
                    <a:pt x="9013" y="17437"/>
                  </a:lnTo>
                  <a:close/>
                  <a:moveTo>
                    <a:pt x="3168" y="17391"/>
                  </a:moveTo>
                  <a:cubicBezTo>
                    <a:pt x="3175" y="17398"/>
                    <a:pt x="3181" y="17411"/>
                    <a:pt x="3181" y="17430"/>
                  </a:cubicBezTo>
                  <a:lnTo>
                    <a:pt x="3168" y="17463"/>
                  </a:lnTo>
                  <a:lnTo>
                    <a:pt x="3162" y="17469"/>
                  </a:lnTo>
                  <a:cubicBezTo>
                    <a:pt x="3162" y="17476"/>
                    <a:pt x="3162" y="17482"/>
                    <a:pt x="3162" y="17495"/>
                  </a:cubicBezTo>
                  <a:cubicBezTo>
                    <a:pt x="3162" y="17502"/>
                    <a:pt x="3162" y="17508"/>
                    <a:pt x="3155" y="17515"/>
                  </a:cubicBezTo>
                  <a:cubicBezTo>
                    <a:pt x="3149" y="17521"/>
                    <a:pt x="3136" y="17521"/>
                    <a:pt x="3129" y="17521"/>
                  </a:cubicBezTo>
                  <a:cubicBezTo>
                    <a:pt x="3116" y="17515"/>
                    <a:pt x="3103" y="17515"/>
                    <a:pt x="3103" y="17508"/>
                  </a:cubicBezTo>
                  <a:lnTo>
                    <a:pt x="3097" y="17443"/>
                  </a:lnTo>
                  <a:lnTo>
                    <a:pt x="3103" y="17424"/>
                  </a:lnTo>
                  <a:lnTo>
                    <a:pt x="3116" y="17411"/>
                  </a:lnTo>
                  <a:lnTo>
                    <a:pt x="3136" y="17398"/>
                  </a:lnTo>
                  <a:cubicBezTo>
                    <a:pt x="3149" y="17391"/>
                    <a:pt x="3155" y="17391"/>
                    <a:pt x="3168" y="17391"/>
                  </a:cubicBezTo>
                  <a:close/>
                  <a:moveTo>
                    <a:pt x="10894" y="17456"/>
                  </a:moveTo>
                  <a:cubicBezTo>
                    <a:pt x="10894" y="17456"/>
                    <a:pt x="10907" y="17463"/>
                    <a:pt x="10933" y="17469"/>
                  </a:cubicBezTo>
                  <a:lnTo>
                    <a:pt x="10946" y="17476"/>
                  </a:lnTo>
                  <a:lnTo>
                    <a:pt x="10953" y="17482"/>
                  </a:lnTo>
                  <a:lnTo>
                    <a:pt x="10979" y="17521"/>
                  </a:lnTo>
                  <a:cubicBezTo>
                    <a:pt x="10979" y="17534"/>
                    <a:pt x="10972" y="17541"/>
                    <a:pt x="10953" y="17541"/>
                  </a:cubicBezTo>
                  <a:lnTo>
                    <a:pt x="10933" y="17541"/>
                  </a:lnTo>
                  <a:cubicBezTo>
                    <a:pt x="10920" y="17541"/>
                    <a:pt x="10907" y="17541"/>
                    <a:pt x="10907" y="17534"/>
                  </a:cubicBezTo>
                  <a:lnTo>
                    <a:pt x="10888" y="17515"/>
                  </a:lnTo>
                  <a:lnTo>
                    <a:pt x="10855" y="17502"/>
                  </a:lnTo>
                  <a:cubicBezTo>
                    <a:pt x="10849" y="17489"/>
                    <a:pt x="10849" y="17482"/>
                    <a:pt x="10855" y="17469"/>
                  </a:cubicBezTo>
                  <a:cubicBezTo>
                    <a:pt x="10862" y="17456"/>
                    <a:pt x="10875" y="17456"/>
                    <a:pt x="10888" y="17456"/>
                  </a:cubicBezTo>
                  <a:close/>
                  <a:moveTo>
                    <a:pt x="11153" y="17454"/>
                  </a:moveTo>
                  <a:cubicBezTo>
                    <a:pt x="11171" y="17454"/>
                    <a:pt x="11193" y="17465"/>
                    <a:pt x="11220" y="17476"/>
                  </a:cubicBezTo>
                  <a:cubicBezTo>
                    <a:pt x="11239" y="17489"/>
                    <a:pt x="11246" y="17495"/>
                    <a:pt x="11252" y="17502"/>
                  </a:cubicBezTo>
                  <a:cubicBezTo>
                    <a:pt x="11259" y="17521"/>
                    <a:pt x="11259" y="17534"/>
                    <a:pt x="11246" y="17541"/>
                  </a:cubicBezTo>
                  <a:lnTo>
                    <a:pt x="11148" y="17528"/>
                  </a:lnTo>
                  <a:lnTo>
                    <a:pt x="11135" y="17515"/>
                  </a:lnTo>
                  <a:cubicBezTo>
                    <a:pt x="11109" y="17508"/>
                    <a:pt x="11096" y="17495"/>
                    <a:pt x="11090" y="17489"/>
                  </a:cubicBezTo>
                  <a:cubicBezTo>
                    <a:pt x="11090" y="17476"/>
                    <a:pt x="11096" y="17469"/>
                    <a:pt x="11116" y="17463"/>
                  </a:cubicBezTo>
                  <a:lnTo>
                    <a:pt x="11142" y="17456"/>
                  </a:lnTo>
                  <a:cubicBezTo>
                    <a:pt x="11145" y="17455"/>
                    <a:pt x="11149" y="17454"/>
                    <a:pt x="11153" y="17454"/>
                  </a:cubicBezTo>
                  <a:close/>
                  <a:moveTo>
                    <a:pt x="8668" y="17508"/>
                  </a:moveTo>
                  <a:cubicBezTo>
                    <a:pt x="8685" y="17509"/>
                    <a:pt x="8697" y="17516"/>
                    <a:pt x="8703" y="17528"/>
                  </a:cubicBezTo>
                  <a:cubicBezTo>
                    <a:pt x="8709" y="17534"/>
                    <a:pt x="8709" y="17541"/>
                    <a:pt x="8709" y="17560"/>
                  </a:cubicBezTo>
                  <a:lnTo>
                    <a:pt x="8709" y="17573"/>
                  </a:lnTo>
                  <a:lnTo>
                    <a:pt x="8690" y="17593"/>
                  </a:lnTo>
                  <a:lnTo>
                    <a:pt x="8651" y="17606"/>
                  </a:lnTo>
                  <a:lnTo>
                    <a:pt x="8638" y="17599"/>
                  </a:lnTo>
                  <a:cubicBezTo>
                    <a:pt x="8631" y="17599"/>
                    <a:pt x="8625" y="17593"/>
                    <a:pt x="8618" y="17580"/>
                  </a:cubicBezTo>
                  <a:lnTo>
                    <a:pt x="8612" y="17554"/>
                  </a:lnTo>
                  <a:lnTo>
                    <a:pt x="8618" y="17534"/>
                  </a:lnTo>
                  <a:lnTo>
                    <a:pt x="8631" y="17528"/>
                  </a:lnTo>
                  <a:cubicBezTo>
                    <a:pt x="8643" y="17516"/>
                    <a:pt x="8655" y="17509"/>
                    <a:pt x="8668" y="17508"/>
                  </a:cubicBezTo>
                  <a:close/>
                  <a:moveTo>
                    <a:pt x="3019" y="17541"/>
                  </a:moveTo>
                  <a:cubicBezTo>
                    <a:pt x="3032" y="17547"/>
                    <a:pt x="3045" y="17554"/>
                    <a:pt x="3058" y="17560"/>
                  </a:cubicBezTo>
                  <a:lnTo>
                    <a:pt x="3045" y="17593"/>
                  </a:lnTo>
                  <a:lnTo>
                    <a:pt x="3032" y="17606"/>
                  </a:lnTo>
                  <a:lnTo>
                    <a:pt x="3019" y="17632"/>
                  </a:lnTo>
                  <a:lnTo>
                    <a:pt x="2993" y="17632"/>
                  </a:lnTo>
                  <a:cubicBezTo>
                    <a:pt x="2986" y="17638"/>
                    <a:pt x="2980" y="17645"/>
                    <a:pt x="2986" y="17651"/>
                  </a:cubicBezTo>
                  <a:lnTo>
                    <a:pt x="2941" y="17651"/>
                  </a:lnTo>
                  <a:lnTo>
                    <a:pt x="2941" y="17593"/>
                  </a:lnTo>
                  <a:cubicBezTo>
                    <a:pt x="2941" y="17586"/>
                    <a:pt x="2947" y="17580"/>
                    <a:pt x="2960" y="17573"/>
                  </a:cubicBezTo>
                  <a:cubicBezTo>
                    <a:pt x="2980" y="17573"/>
                    <a:pt x="2986" y="17567"/>
                    <a:pt x="2993" y="17560"/>
                  </a:cubicBezTo>
                  <a:lnTo>
                    <a:pt x="2999" y="17547"/>
                  </a:lnTo>
                  <a:lnTo>
                    <a:pt x="3006" y="17541"/>
                  </a:lnTo>
                  <a:close/>
                  <a:moveTo>
                    <a:pt x="10751" y="17515"/>
                  </a:moveTo>
                  <a:cubicBezTo>
                    <a:pt x="10764" y="17515"/>
                    <a:pt x="10777" y="17515"/>
                    <a:pt x="10790" y="17528"/>
                  </a:cubicBezTo>
                  <a:cubicBezTo>
                    <a:pt x="10784" y="17541"/>
                    <a:pt x="10784" y="17554"/>
                    <a:pt x="10784" y="17567"/>
                  </a:cubicBezTo>
                  <a:lnTo>
                    <a:pt x="10784" y="17638"/>
                  </a:lnTo>
                  <a:cubicBezTo>
                    <a:pt x="10784" y="17664"/>
                    <a:pt x="10771" y="17690"/>
                    <a:pt x="10758" y="17703"/>
                  </a:cubicBezTo>
                  <a:lnTo>
                    <a:pt x="10738" y="17703"/>
                  </a:lnTo>
                  <a:cubicBezTo>
                    <a:pt x="10725" y="17690"/>
                    <a:pt x="10719" y="17671"/>
                    <a:pt x="10719" y="17632"/>
                  </a:cubicBezTo>
                  <a:lnTo>
                    <a:pt x="10719" y="17560"/>
                  </a:lnTo>
                  <a:cubicBezTo>
                    <a:pt x="10719" y="17547"/>
                    <a:pt x="10719" y="17541"/>
                    <a:pt x="10725" y="17534"/>
                  </a:cubicBezTo>
                  <a:lnTo>
                    <a:pt x="10738" y="17515"/>
                  </a:lnTo>
                  <a:cubicBezTo>
                    <a:pt x="10742" y="17518"/>
                    <a:pt x="10745" y="17520"/>
                    <a:pt x="10747" y="17520"/>
                  </a:cubicBezTo>
                  <a:cubicBezTo>
                    <a:pt x="10750" y="17520"/>
                    <a:pt x="10751" y="17518"/>
                    <a:pt x="10751" y="17515"/>
                  </a:cubicBezTo>
                  <a:close/>
                  <a:moveTo>
                    <a:pt x="4827" y="17625"/>
                  </a:moveTo>
                  <a:cubicBezTo>
                    <a:pt x="4840" y="17625"/>
                    <a:pt x="4846" y="17625"/>
                    <a:pt x="4853" y="17632"/>
                  </a:cubicBezTo>
                  <a:cubicBezTo>
                    <a:pt x="4866" y="17638"/>
                    <a:pt x="4872" y="17645"/>
                    <a:pt x="4872" y="17651"/>
                  </a:cubicBezTo>
                  <a:lnTo>
                    <a:pt x="4872" y="17671"/>
                  </a:lnTo>
                  <a:lnTo>
                    <a:pt x="4840" y="17716"/>
                  </a:lnTo>
                  <a:lnTo>
                    <a:pt x="4794" y="17755"/>
                  </a:lnTo>
                  <a:cubicBezTo>
                    <a:pt x="4783" y="17763"/>
                    <a:pt x="4771" y="17766"/>
                    <a:pt x="4757" y="17766"/>
                  </a:cubicBezTo>
                  <a:cubicBezTo>
                    <a:pt x="4747" y="17766"/>
                    <a:pt x="4736" y="17765"/>
                    <a:pt x="4723" y="17762"/>
                  </a:cubicBezTo>
                  <a:cubicBezTo>
                    <a:pt x="4716" y="17729"/>
                    <a:pt x="4729" y="17697"/>
                    <a:pt x="4762" y="17677"/>
                  </a:cubicBezTo>
                  <a:lnTo>
                    <a:pt x="4781" y="17664"/>
                  </a:lnTo>
                  <a:lnTo>
                    <a:pt x="4781" y="17651"/>
                  </a:lnTo>
                  <a:cubicBezTo>
                    <a:pt x="4801" y="17645"/>
                    <a:pt x="4807" y="17638"/>
                    <a:pt x="4814" y="17632"/>
                  </a:cubicBezTo>
                  <a:lnTo>
                    <a:pt x="4827" y="17625"/>
                  </a:lnTo>
                  <a:close/>
                  <a:moveTo>
                    <a:pt x="2726" y="17690"/>
                  </a:moveTo>
                  <a:cubicBezTo>
                    <a:pt x="2739" y="17690"/>
                    <a:pt x="2752" y="17697"/>
                    <a:pt x="2752" y="17710"/>
                  </a:cubicBezTo>
                  <a:lnTo>
                    <a:pt x="2745" y="17729"/>
                  </a:lnTo>
                  <a:lnTo>
                    <a:pt x="2732" y="17755"/>
                  </a:lnTo>
                  <a:lnTo>
                    <a:pt x="2719" y="17768"/>
                  </a:lnTo>
                  <a:lnTo>
                    <a:pt x="2687" y="17781"/>
                  </a:lnTo>
                  <a:lnTo>
                    <a:pt x="2674" y="17794"/>
                  </a:lnTo>
                  <a:lnTo>
                    <a:pt x="2641" y="17794"/>
                  </a:lnTo>
                  <a:cubicBezTo>
                    <a:pt x="2628" y="17794"/>
                    <a:pt x="2622" y="17794"/>
                    <a:pt x="2615" y="17788"/>
                  </a:cubicBezTo>
                  <a:cubicBezTo>
                    <a:pt x="2609" y="17781"/>
                    <a:pt x="2609" y="17768"/>
                    <a:pt x="2615" y="17762"/>
                  </a:cubicBezTo>
                  <a:cubicBezTo>
                    <a:pt x="2615" y="17742"/>
                    <a:pt x="2622" y="17729"/>
                    <a:pt x="2628" y="17729"/>
                  </a:cubicBezTo>
                  <a:cubicBezTo>
                    <a:pt x="2635" y="17723"/>
                    <a:pt x="2648" y="17723"/>
                    <a:pt x="2661" y="17723"/>
                  </a:cubicBezTo>
                  <a:lnTo>
                    <a:pt x="2726" y="17690"/>
                  </a:lnTo>
                  <a:close/>
                  <a:moveTo>
                    <a:pt x="4447" y="17746"/>
                  </a:moveTo>
                  <a:cubicBezTo>
                    <a:pt x="4489" y="17746"/>
                    <a:pt x="4523" y="17752"/>
                    <a:pt x="4547" y="17762"/>
                  </a:cubicBezTo>
                  <a:lnTo>
                    <a:pt x="4553" y="17775"/>
                  </a:lnTo>
                  <a:cubicBezTo>
                    <a:pt x="4560" y="17775"/>
                    <a:pt x="4553" y="17788"/>
                    <a:pt x="4553" y="17794"/>
                  </a:cubicBezTo>
                  <a:lnTo>
                    <a:pt x="4540" y="17807"/>
                  </a:lnTo>
                  <a:lnTo>
                    <a:pt x="4521" y="17814"/>
                  </a:lnTo>
                  <a:lnTo>
                    <a:pt x="4371" y="17814"/>
                  </a:lnTo>
                  <a:cubicBezTo>
                    <a:pt x="4352" y="17801"/>
                    <a:pt x="4345" y="17788"/>
                    <a:pt x="4352" y="17768"/>
                  </a:cubicBezTo>
                  <a:cubicBezTo>
                    <a:pt x="4356" y="17756"/>
                    <a:pt x="4366" y="17749"/>
                    <a:pt x="4375" y="17749"/>
                  </a:cubicBezTo>
                  <a:cubicBezTo>
                    <a:pt x="4381" y="17749"/>
                    <a:pt x="4386" y="17751"/>
                    <a:pt x="4391" y="17755"/>
                  </a:cubicBezTo>
                  <a:lnTo>
                    <a:pt x="4397" y="17749"/>
                  </a:lnTo>
                  <a:cubicBezTo>
                    <a:pt x="4415" y="17747"/>
                    <a:pt x="4431" y="17746"/>
                    <a:pt x="4447" y="17746"/>
                  </a:cubicBezTo>
                  <a:close/>
                  <a:moveTo>
                    <a:pt x="9691" y="17892"/>
                  </a:moveTo>
                  <a:lnTo>
                    <a:pt x="9724" y="17905"/>
                  </a:lnTo>
                  <a:lnTo>
                    <a:pt x="9724" y="17924"/>
                  </a:lnTo>
                  <a:lnTo>
                    <a:pt x="9711" y="17937"/>
                  </a:lnTo>
                  <a:lnTo>
                    <a:pt x="9698" y="17950"/>
                  </a:lnTo>
                  <a:lnTo>
                    <a:pt x="9685" y="17950"/>
                  </a:lnTo>
                  <a:lnTo>
                    <a:pt x="9639" y="17944"/>
                  </a:lnTo>
                  <a:lnTo>
                    <a:pt x="9633" y="17931"/>
                  </a:lnTo>
                  <a:lnTo>
                    <a:pt x="9691" y="17898"/>
                  </a:lnTo>
                  <a:lnTo>
                    <a:pt x="9691" y="17892"/>
                  </a:lnTo>
                  <a:close/>
                  <a:moveTo>
                    <a:pt x="9924" y="17844"/>
                  </a:moveTo>
                  <a:cubicBezTo>
                    <a:pt x="9927" y="17844"/>
                    <a:pt x="9930" y="17844"/>
                    <a:pt x="9932" y="17846"/>
                  </a:cubicBezTo>
                  <a:lnTo>
                    <a:pt x="9951" y="17853"/>
                  </a:lnTo>
                  <a:cubicBezTo>
                    <a:pt x="9984" y="17885"/>
                    <a:pt x="9997" y="17905"/>
                    <a:pt x="10003" y="17905"/>
                  </a:cubicBezTo>
                  <a:lnTo>
                    <a:pt x="10016" y="17944"/>
                  </a:lnTo>
                  <a:cubicBezTo>
                    <a:pt x="10029" y="17963"/>
                    <a:pt x="10036" y="17970"/>
                    <a:pt x="10029" y="17976"/>
                  </a:cubicBezTo>
                  <a:cubicBezTo>
                    <a:pt x="10026" y="17980"/>
                    <a:pt x="10023" y="17981"/>
                    <a:pt x="10019" y="17981"/>
                  </a:cubicBezTo>
                  <a:cubicBezTo>
                    <a:pt x="10015" y="17981"/>
                    <a:pt x="10010" y="17980"/>
                    <a:pt x="10003" y="17976"/>
                  </a:cubicBezTo>
                  <a:lnTo>
                    <a:pt x="9977" y="17970"/>
                  </a:lnTo>
                  <a:cubicBezTo>
                    <a:pt x="9958" y="17963"/>
                    <a:pt x="9945" y="17957"/>
                    <a:pt x="9945" y="17950"/>
                  </a:cubicBezTo>
                  <a:lnTo>
                    <a:pt x="9932" y="17937"/>
                  </a:lnTo>
                  <a:lnTo>
                    <a:pt x="9906" y="17905"/>
                  </a:lnTo>
                  <a:cubicBezTo>
                    <a:pt x="9893" y="17892"/>
                    <a:pt x="9893" y="17879"/>
                    <a:pt x="9893" y="17872"/>
                  </a:cubicBezTo>
                  <a:cubicBezTo>
                    <a:pt x="9893" y="17866"/>
                    <a:pt x="9899" y="17853"/>
                    <a:pt x="9906" y="17846"/>
                  </a:cubicBezTo>
                  <a:cubicBezTo>
                    <a:pt x="9910" y="17846"/>
                    <a:pt x="9917" y="17844"/>
                    <a:pt x="9924" y="17844"/>
                  </a:cubicBezTo>
                  <a:close/>
                  <a:moveTo>
                    <a:pt x="9386" y="18022"/>
                  </a:moveTo>
                  <a:lnTo>
                    <a:pt x="9425" y="18035"/>
                  </a:lnTo>
                  <a:cubicBezTo>
                    <a:pt x="9431" y="18048"/>
                    <a:pt x="9431" y="18061"/>
                    <a:pt x="9425" y="18074"/>
                  </a:cubicBezTo>
                  <a:lnTo>
                    <a:pt x="9327" y="18152"/>
                  </a:lnTo>
                  <a:lnTo>
                    <a:pt x="9308" y="18152"/>
                  </a:lnTo>
                  <a:cubicBezTo>
                    <a:pt x="9301" y="18152"/>
                    <a:pt x="9295" y="18146"/>
                    <a:pt x="9288" y="18139"/>
                  </a:cubicBezTo>
                  <a:lnTo>
                    <a:pt x="9288" y="18120"/>
                  </a:lnTo>
                  <a:cubicBezTo>
                    <a:pt x="9288" y="18107"/>
                    <a:pt x="9288" y="18094"/>
                    <a:pt x="9295" y="18094"/>
                  </a:cubicBezTo>
                  <a:lnTo>
                    <a:pt x="9321" y="18074"/>
                  </a:lnTo>
                  <a:lnTo>
                    <a:pt x="9353" y="18048"/>
                  </a:lnTo>
                  <a:cubicBezTo>
                    <a:pt x="9360" y="18035"/>
                    <a:pt x="9373" y="18029"/>
                    <a:pt x="9386" y="18029"/>
                  </a:cubicBezTo>
                  <a:lnTo>
                    <a:pt x="9386" y="18022"/>
                  </a:lnTo>
                  <a:close/>
                  <a:moveTo>
                    <a:pt x="2835" y="18117"/>
                  </a:moveTo>
                  <a:cubicBezTo>
                    <a:pt x="2872" y="18117"/>
                    <a:pt x="2906" y="18124"/>
                    <a:pt x="2941" y="18139"/>
                  </a:cubicBezTo>
                  <a:lnTo>
                    <a:pt x="2954" y="18152"/>
                  </a:lnTo>
                  <a:cubicBezTo>
                    <a:pt x="2967" y="18165"/>
                    <a:pt x="2960" y="18178"/>
                    <a:pt x="2947" y="18185"/>
                  </a:cubicBezTo>
                  <a:lnTo>
                    <a:pt x="2901" y="18204"/>
                  </a:lnTo>
                  <a:lnTo>
                    <a:pt x="2875" y="18211"/>
                  </a:lnTo>
                  <a:lnTo>
                    <a:pt x="2823" y="18211"/>
                  </a:lnTo>
                  <a:cubicBezTo>
                    <a:pt x="2797" y="18211"/>
                    <a:pt x="2771" y="18204"/>
                    <a:pt x="2758" y="18191"/>
                  </a:cubicBezTo>
                  <a:cubicBezTo>
                    <a:pt x="2752" y="18185"/>
                    <a:pt x="2752" y="18172"/>
                    <a:pt x="2752" y="18159"/>
                  </a:cubicBezTo>
                  <a:cubicBezTo>
                    <a:pt x="2752" y="18146"/>
                    <a:pt x="2758" y="18139"/>
                    <a:pt x="2765" y="18133"/>
                  </a:cubicBezTo>
                  <a:cubicBezTo>
                    <a:pt x="2778" y="18120"/>
                    <a:pt x="2791" y="18120"/>
                    <a:pt x="2797" y="18120"/>
                  </a:cubicBezTo>
                  <a:cubicBezTo>
                    <a:pt x="2810" y="18118"/>
                    <a:pt x="2823" y="18117"/>
                    <a:pt x="2835" y="18117"/>
                  </a:cubicBezTo>
                  <a:close/>
                  <a:moveTo>
                    <a:pt x="10785" y="18039"/>
                  </a:moveTo>
                  <a:cubicBezTo>
                    <a:pt x="10788" y="18039"/>
                    <a:pt x="10792" y="18043"/>
                    <a:pt x="10797" y="18048"/>
                  </a:cubicBezTo>
                  <a:cubicBezTo>
                    <a:pt x="10803" y="18055"/>
                    <a:pt x="10803" y="18055"/>
                    <a:pt x="10803" y="18061"/>
                  </a:cubicBezTo>
                  <a:lnTo>
                    <a:pt x="10810" y="18100"/>
                  </a:lnTo>
                  <a:cubicBezTo>
                    <a:pt x="10810" y="18113"/>
                    <a:pt x="10816" y="18126"/>
                    <a:pt x="10829" y="18146"/>
                  </a:cubicBezTo>
                  <a:cubicBezTo>
                    <a:pt x="10842" y="18165"/>
                    <a:pt x="10849" y="18178"/>
                    <a:pt x="10849" y="18185"/>
                  </a:cubicBezTo>
                  <a:lnTo>
                    <a:pt x="10849" y="18224"/>
                  </a:lnTo>
                  <a:cubicBezTo>
                    <a:pt x="10849" y="18230"/>
                    <a:pt x="10849" y="18237"/>
                    <a:pt x="10855" y="18250"/>
                  </a:cubicBezTo>
                  <a:cubicBezTo>
                    <a:pt x="10855" y="18256"/>
                    <a:pt x="10855" y="18263"/>
                    <a:pt x="10849" y="18269"/>
                  </a:cubicBezTo>
                  <a:cubicBezTo>
                    <a:pt x="10845" y="18271"/>
                    <a:pt x="10842" y="18272"/>
                    <a:pt x="10839" y="18272"/>
                  </a:cubicBezTo>
                  <a:cubicBezTo>
                    <a:pt x="10832" y="18272"/>
                    <a:pt x="10826" y="18267"/>
                    <a:pt x="10816" y="18263"/>
                  </a:cubicBezTo>
                  <a:cubicBezTo>
                    <a:pt x="10810" y="18256"/>
                    <a:pt x="10803" y="18250"/>
                    <a:pt x="10797" y="18237"/>
                  </a:cubicBezTo>
                  <a:lnTo>
                    <a:pt x="10797" y="18204"/>
                  </a:lnTo>
                  <a:lnTo>
                    <a:pt x="10784" y="18185"/>
                  </a:lnTo>
                  <a:cubicBezTo>
                    <a:pt x="10777" y="18172"/>
                    <a:pt x="10771" y="18159"/>
                    <a:pt x="10764" y="18139"/>
                  </a:cubicBezTo>
                  <a:lnTo>
                    <a:pt x="10764" y="18074"/>
                  </a:lnTo>
                  <a:cubicBezTo>
                    <a:pt x="10764" y="18055"/>
                    <a:pt x="10771" y="18042"/>
                    <a:pt x="10784" y="18042"/>
                  </a:cubicBezTo>
                  <a:cubicBezTo>
                    <a:pt x="10784" y="18040"/>
                    <a:pt x="10784" y="18039"/>
                    <a:pt x="10785" y="18039"/>
                  </a:cubicBezTo>
                  <a:close/>
                  <a:moveTo>
                    <a:pt x="3019" y="18217"/>
                  </a:moveTo>
                  <a:cubicBezTo>
                    <a:pt x="3025" y="18217"/>
                    <a:pt x="3032" y="18224"/>
                    <a:pt x="3038" y="18224"/>
                  </a:cubicBezTo>
                  <a:lnTo>
                    <a:pt x="3045" y="18237"/>
                  </a:lnTo>
                  <a:cubicBezTo>
                    <a:pt x="3051" y="18250"/>
                    <a:pt x="3058" y="18263"/>
                    <a:pt x="3058" y="18289"/>
                  </a:cubicBezTo>
                  <a:cubicBezTo>
                    <a:pt x="3058" y="18308"/>
                    <a:pt x="3051" y="18328"/>
                    <a:pt x="3051" y="18334"/>
                  </a:cubicBezTo>
                  <a:lnTo>
                    <a:pt x="3038" y="18347"/>
                  </a:lnTo>
                  <a:lnTo>
                    <a:pt x="3006" y="18347"/>
                  </a:lnTo>
                  <a:cubicBezTo>
                    <a:pt x="2999" y="18347"/>
                    <a:pt x="2993" y="18341"/>
                    <a:pt x="2986" y="18334"/>
                  </a:cubicBezTo>
                  <a:lnTo>
                    <a:pt x="2986" y="18315"/>
                  </a:lnTo>
                  <a:lnTo>
                    <a:pt x="2986" y="18237"/>
                  </a:lnTo>
                  <a:lnTo>
                    <a:pt x="3006" y="18224"/>
                  </a:lnTo>
                  <a:lnTo>
                    <a:pt x="3019" y="18217"/>
                  </a:lnTo>
                  <a:close/>
                  <a:moveTo>
                    <a:pt x="4111" y="18295"/>
                  </a:moveTo>
                  <a:cubicBezTo>
                    <a:pt x="4131" y="18295"/>
                    <a:pt x="4144" y="18295"/>
                    <a:pt x="4163" y="18302"/>
                  </a:cubicBezTo>
                  <a:lnTo>
                    <a:pt x="4209" y="18328"/>
                  </a:lnTo>
                  <a:cubicBezTo>
                    <a:pt x="4254" y="18334"/>
                    <a:pt x="4280" y="18347"/>
                    <a:pt x="4287" y="18354"/>
                  </a:cubicBezTo>
                  <a:cubicBezTo>
                    <a:pt x="4287" y="18360"/>
                    <a:pt x="4287" y="18367"/>
                    <a:pt x="4267" y="18373"/>
                  </a:cubicBezTo>
                  <a:lnTo>
                    <a:pt x="4189" y="18373"/>
                  </a:lnTo>
                  <a:lnTo>
                    <a:pt x="4176" y="18367"/>
                  </a:lnTo>
                  <a:lnTo>
                    <a:pt x="4131" y="18354"/>
                  </a:lnTo>
                  <a:lnTo>
                    <a:pt x="4131" y="18347"/>
                  </a:lnTo>
                  <a:lnTo>
                    <a:pt x="4105" y="18341"/>
                  </a:lnTo>
                  <a:cubicBezTo>
                    <a:pt x="4092" y="18334"/>
                    <a:pt x="4085" y="18321"/>
                    <a:pt x="4092" y="18315"/>
                  </a:cubicBezTo>
                  <a:cubicBezTo>
                    <a:pt x="4092" y="18308"/>
                    <a:pt x="4092" y="18308"/>
                    <a:pt x="4098" y="18302"/>
                  </a:cubicBezTo>
                  <a:lnTo>
                    <a:pt x="4111" y="18302"/>
                  </a:lnTo>
                  <a:lnTo>
                    <a:pt x="4111" y="18295"/>
                  </a:lnTo>
                  <a:close/>
                  <a:moveTo>
                    <a:pt x="8891" y="18295"/>
                  </a:moveTo>
                  <a:cubicBezTo>
                    <a:pt x="8911" y="18295"/>
                    <a:pt x="8917" y="18302"/>
                    <a:pt x="8924" y="18308"/>
                  </a:cubicBezTo>
                  <a:cubicBezTo>
                    <a:pt x="8917" y="18328"/>
                    <a:pt x="8898" y="18347"/>
                    <a:pt x="8865" y="18367"/>
                  </a:cubicBezTo>
                  <a:lnTo>
                    <a:pt x="8839" y="18399"/>
                  </a:lnTo>
                  <a:lnTo>
                    <a:pt x="8787" y="18419"/>
                  </a:lnTo>
                  <a:cubicBezTo>
                    <a:pt x="8761" y="18425"/>
                    <a:pt x="8739" y="18428"/>
                    <a:pt x="8718" y="18428"/>
                  </a:cubicBezTo>
                  <a:cubicBezTo>
                    <a:pt x="8698" y="18428"/>
                    <a:pt x="8680" y="18425"/>
                    <a:pt x="8664" y="18419"/>
                  </a:cubicBezTo>
                  <a:cubicBezTo>
                    <a:pt x="8657" y="18393"/>
                    <a:pt x="8657" y="18373"/>
                    <a:pt x="8670" y="18360"/>
                  </a:cubicBezTo>
                  <a:cubicBezTo>
                    <a:pt x="8677" y="18360"/>
                    <a:pt x="8683" y="18354"/>
                    <a:pt x="8696" y="18354"/>
                  </a:cubicBezTo>
                  <a:cubicBezTo>
                    <a:pt x="8716" y="18354"/>
                    <a:pt x="8748" y="18341"/>
                    <a:pt x="8794" y="18321"/>
                  </a:cubicBezTo>
                  <a:cubicBezTo>
                    <a:pt x="8833" y="18308"/>
                    <a:pt x="8865" y="18295"/>
                    <a:pt x="8891" y="18295"/>
                  </a:cubicBezTo>
                  <a:close/>
                  <a:moveTo>
                    <a:pt x="10107" y="18221"/>
                  </a:moveTo>
                  <a:cubicBezTo>
                    <a:pt x="10111" y="18221"/>
                    <a:pt x="10116" y="18226"/>
                    <a:pt x="10121" y="18230"/>
                  </a:cubicBezTo>
                  <a:lnTo>
                    <a:pt x="10127" y="18256"/>
                  </a:lnTo>
                  <a:lnTo>
                    <a:pt x="10140" y="18289"/>
                  </a:lnTo>
                  <a:lnTo>
                    <a:pt x="10147" y="18334"/>
                  </a:lnTo>
                  <a:cubicBezTo>
                    <a:pt x="10147" y="18360"/>
                    <a:pt x="10166" y="18399"/>
                    <a:pt x="10186" y="18445"/>
                  </a:cubicBezTo>
                  <a:cubicBezTo>
                    <a:pt x="10192" y="18458"/>
                    <a:pt x="10192" y="18471"/>
                    <a:pt x="10186" y="18477"/>
                  </a:cubicBezTo>
                  <a:cubicBezTo>
                    <a:pt x="10173" y="18490"/>
                    <a:pt x="10166" y="18490"/>
                    <a:pt x="10147" y="18490"/>
                  </a:cubicBezTo>
                  <a:cubicBezTo>
                    <a:pt x="10134" y="18490"/>
                    <a:pt x="10121" y="18484"/>
                    <a:pt x="10108" y="18471"/>
                  </a:cubicBezTo>
                  <a:lnTo>
                    <a:pt x="10088" y="18438"/>
                  </a:lnTo>
                  <a:lnTo>
                    <a:pt x="10068" y="18380"/>
                  </a:lnTo>
                  <a:cubicBezTo>
                    <a:pt x="10062" y="18360"/>
                    <a:pt x="10062" y="18328"/>
                    <a:pt x="10068" y="18295"/>
                  </a:cubicBezTo>
                  <a:cubicBezTo>
                    <a:pt x="10075" y="18269"/>
                    <a:pt x="10082" y="18250"/>
                    <a:pt x="10088" y="18237"/>
                  </a:cubicBezTo>
                  <a:cubicBezTo>
                    <a:pt x="10095" y="18230"/>
                    <a:pt x="10101" y="18224"/>
                    <a:pt x="10101" y="18224"/>
                  </a:cubicBezTo>
                  <a:cubicBezTo>
                    <a:pt x="10103" y="18222"/>
                    <a:pt x="10105" y="18221"/>
                    <a:pt x="10107" y="18221"/>
                  </a:cubicBezTo>
                  <a:close/>
                  <a:moveTo>
                    <a:pt x="4488" y="18445"/>
                  </a:moveTo>
                  <a:cubicBezTo>
                    <a:pt x="4501" y="18451"/>
                    <a:pt x="4514" y="18458"/>
                    <a:pt x="4527" y="18477"/>
                  </a:cubicBezTo>
                  <a:cubicBezTo>
                    <a:pt x="4547" y="18490"/>
                    <a:pt x="4566" y="18510"/>
                    <a:pt x="4599" y="18529"/>
                  </a:cubicBezTo>
                  <a:cubicBezTo>
                    <a:pt x="4605" y="18536"/>
                    <a:pt x="4612" y="18542"/>
                    <a:pt x="4612" y="18549"/>
                  </a:cubicBezTo>
                  <a:cubicBezTo>
                    <a:pt x="4612" y="18562"/>
                    <a:pt x="4605" y="18568"/>
                    <a:pt x="4592" y="18575"/>
                  </a:cubicBezTo>
                  <a:cubicBezTo>
                    <a:pt x="4579" y="18575"/>
                    <a:pt x="4573" y="18575"/>
                    <a:pt x="4566" y="18568"/>
                  </a:cubicBezTo>
                  <a:lnTo>
                    <a:pt x="4560" y="18555"/>
                  </a:lnTo>
                  <a:cubicBezTo>
                    <a:pt x="4540" y="18549"/>
                    <a:pt x="4534" y="18542"/>
                    <a:pt x="4527" y="18536"/>
                  </a:cubicBezTo>
                  <a:lnTo>
                    <a:pt x="4521" y="18529"/>
                  </a:lnTo>
                  <a:lnTo>
                    <a:pt x="4495" y="18516"/>
                  </a:lnTo>
                  <a:cubicBezTo>
                    <a:pt x="4488" y="18516"/>
                    <a:pt x="4482" y="18503"/>
                    <a:pt x="4475" y="18490"/>
                  </a:cubicBezTo>
                  <a:cubicBezTo>
                    <a:pt x="4475" y="18484"/>
                    <a:pt x="4475" y="18471"/>
                    <a:pt x="4475" y="18464"/>
                  </a:cubicBezTo>
                  <a:lnTo>
                    <a:pt x="4482" y="18451"/>
                  </a:lnTo>
                  <a:lnTo>
                    <a:pt x="4488" y="18445"/>
                  </a:lnTo>
                  <a:close/>
                  <a:moveTo>
                    <a:pt x="3007" y="18520"/>
                  </a:moveTo>
                  <a:cubicBezTo>
                    <a:pt x="3019" y="18520"/>
                    <a:pt x="3027" y="18526"/>
                    <a:pt x="3032" y="18536"/>
                  </a:cubicBezTo>
                  <a:cubicBezTo>
                    <a:pt x="3038" y="18549"/>
                    <a:pt x="3045" y="18568"/>
                    <a:pt x="3038" y="18594"/>
                  </a:cubicBezTo>
                  <a:cubicBezTo>
                    <a:pt x="3038" y="18640"/>
                    <a:pt x="3038" y="18672"/>
                    <a:pt x="3032" y="18679"/>
                  </a:cubicBezTo>
                  <a:cubicBezTo>
                    <a:pt x="3025" y="18692"/>
                    <a:pt x="3019" y="18698"/>
                    <a:pt x="3019" y="18705"/>
                  </a:cubicBezTo>
                  <a:lnTo>
                    <a:pt x="2986" y="18698"/>
                  </a:lnTo>
                  <a:cubicBezTo>
                    <a:pt x="2980" y="18692"/>
                    <a:pt x="2973" y="18679"/>
                    <a:pt x="2973" y="18672"/>
                  </a:cubicBezTo>
                  <a:lnTo>
                    <a:pt x="2967" y="18653"/>
                  </a:lnTo>
                  <a:lnTo>
                    <a:pt x="2967" y="18555"/>
                  </a:lnTo>
                  <a:lnTo>
                    <a:pt x="2973" y="18536"/>
                  </a:lnTo>
                  <a:lnTo>
                    <a:pt x="2993" y="18523"/>
                  </a:lnTo>
                  <a:cubicBezTo>
                    <a:pt x="2998" y="18521"/>
                    <a:pt x="3003" y="18520"/>
                    <a:pt x="3007" y="18520"/>
                  </a:cubicBezTo>
                  <a:close/>
                  <a:moveTo>
                    <a:pt x="10920" y="18510"/>
                  </a:moveTo>
                  <a:cubicBezTo>
                    <a:pt x="10927" y="18510"/>
                    <a:pt x="10933" y="18510"/>
                    <a:pt x="10946" y="18523"/>
                  </a:cubicBezTo>
                  <a:lnTo>
                    <a:pt x="11005" y="18724"/>
                  </a:lnTo>
                  <a:cubicBezTo>
                    <a:pt x="10997" y="18737"/>
                    <a:pt x="10989" y="18741"/>
                    <a:pt x="10979" y="18741"/>
                  </a:cubicBezTo>
                  <a:cubicBezTo>
                    <a:pt x="10973" y="18741"/>
                    <a:pt x="10967" y="18740"/>
                    <a:pt x="10959" y="18737"/>
                  </a:cubicBezTo>
                  <a:cubicBezTo>
                    <a:pt x="10953" y="18731"/>
                    <a:pt x="10940" y="18718"/>
                    <a:pt x="10920" y="18698"/>
                  </a:cubicBezTo>
                  <a:lnTo>
                    <a:pt x="10907" y="18666"/>
                  </a:lnTo>
                  <a:cubicBezTo>
                    <a:pt x="10901" y="18646"/>
                    <a:pt x="10901" y="18633"/>
                    <a:pt x="10901" y="18627"/>
                  </a:cubicBezTo>
                  <a:cubicBezTo>
                    <a:pt x="10888" y="18594"/>
                    <a:pt x="10894" y="18562"/>
                    <a:pt x="10907" y="18529"/>
                  </a:cubicBezTo>
                  <a:lnTo>
                    <a:pt x="10920" y="18510"/>
                  </a:lnTo>
                  <a:close/>
                  <a:moveTo>
                    <a:pt x="4690" y="18679"/>
                  </a:moveTo>
                  <a:cubicBezTo>
                    <a:pt x="4696" y="18679"/>
                    <a:pt x="4703" y="18679"/>
                    <a:pt x="4716" y="18685"/>
                  </a:cubicBezTo>
                  <a:lnTo>
                    <a:pt x="4736" y="18705"/>
                  </a:lnTo>
                  <a:cubicBezTo>
                    <a:pt x="4736" y="18718"/>
                    <a:pt x="4742" y="18737"/>
                    <a:pt x="4742" y="18763"/>
                  </a:cubicBezTo>
                  <a:cubicBezTo>
                    <a:pt x="4742" y="18789"/>
                    <a:pt x="4742" y="18809"/>
                    <a:pt x="4749" y="18822"/>
                  </a:cubicBezTo>
                  <a:lnTo>
                    <a:pt x="4762" y="18841"/>
                  </a:lnTo>
                  <a:cubicBezTo>
                    <a:pt x="4768" y="18848"/>
                    <a:pt x="4762" y="18861"/>
                    <a:pt x="4762" y="18867"/>
                  </a:cubicBezTo>
                  <a:cubicBezTo>
                    <a:pt x="4762" y="18880"/>
                    <a:pt x="4762" y="18893"/>
                    <a:pt x="4755" y="18907"/>
                  </a:cubicBezTo>
                  <a:cubicBezTo>
                    <a:pt x="4755" y="18920"/>
                    <a:pt x="4749" y="18933"/>
                    <a:pt x="4742" y="18939"/>
                  </a:cubicBezTo>
                  <a:cubicBezTo>
                    <a:pt x="4716" y="18939"/>
                    <a:pt x="4703" y="18939"/>
                    <a:pt x="4696" y="18933"/>
                  </a:cubicBezTo>
                  <a:cubicBezTo>
                    <a:pt x="4696" y="18913"/>
                    <a:pt x="4696" y="18893"/>
                    <a:pt x="4690" y="18880"/>
                  </a:cubicBezTo>
                  <a:cubicBezTo>
                    <a:pt x="4677" y="18861"/>
                    <a:pt x="4670" y="18848"/>
                    <a:pt x="4670" y="18835"/>
                  </a:cubicBezTo>
                  <a:cubicBezTo>
                    <a:pt x="4664" y="18828"/>
                    <a:pt x="4664" y="18815"/>
                    <a:pt x="4664" y="18796"/>
                  </a:cubicBezTo>
                  <a:cubicBezTo>
                    <a:pt x="4664" y="18763"/>
                    <a:pt x="4670" y="18731"/>
                    <a:pt x="4677" y="18705"/>
                  </a:cubicBezTo>
                  <a:cubicBezTo>
                    <a:pt x="4677" y="18692"/>
                    <a:pt x="4683" y="18685"/>
                    <a:pt x="4690" y="18679"/>
                  </a:cubicBezTo>
                  <a:close/>
                  <a:moveTo>
                    <a:pt x="10228" y="18722"/>
                  </a:moveTo>
                  <a:cubicBezTo>
                    <a:pt x="10238" y="18722"/>
                    <a:pt x="10246" y="18728"/>
                    <a:pt x="10251" y="18737"/>
                  </a:cubicBezTo>
                  <a:cubicBezTo>
                    <a:pt x="10251" y="18744"/>
                    <a:pt x="10251" y="18757"/>
                    <a:pt x="10251" y="18770"/>
                  </a:cubicBezTo>
                  <a:cubicBezTo>
                    <a:pt x="10244" y="18776"/>
                    <a:pt x="10244" y="18789"/>
                    <a:pt x="10244" y="18815"/>
                  </a:cubicBezTo>
                  <a:cubicBezTo>
                    <a:pt x="10244" y="18828"/>
                    <a:pt x="10244" y="18841"/>
                    <a:pt x="10251" y="18848"/>
                  </a:cubicBezTo>
                  <a:lnTo>
                    <a:pt x="10264" y="18867"/>
                  </a:lnTo>
                  <a:cubicBezTo>
                    <a:pt x="10270" y="18880"/>
                    <a:pt x="10270" y="18900"/>
                    <a:pt x="10264" y="18926"/>
                  </a:cubicBezTo>
                  <a:cubicBezTo>
                    <a:pt x="10264" y="18939"/>
                    <a:pt x="10257" y="18946"/>
                    <a:pt x="10251" y="18959"/>
                  </a:cubicBezTo>
                  <a:cubicBezTo>
                    <a:pt x="10243" y="18966"/>
                    <a:pt x="10238" y="18969"/>
                    <a:pt x="10232" y="18969"/>
                  </a:cubicBezTo>
                  <a:cubicBezTo>
                    <a:pt x="10228" y="18969"/>
                    <a:pt x="10223" y="18968"/>
                    <a:pt x="10218" y="18965"/>
                  </a:cubicBezTo>
                  <a:lnTo>
                    <a:pt x="10192" y="18900"/>
                  </a:lnTo>
                  <a:lnTo>
                    <a:pt x="10186" y="18874"/>
                  </a:lnTo>
                  <a:lnTo>
                    <a:pt x="10186" y="18822"/>
                  </a:lnTo>
                  <a:cubicBezTo>
                    <a:pt x="10186" y="18789"/>
                    <a:pt x="10186" y="18770"/>
                    <a:pt x="10186" y="18763"/>
                  </a:cubicBezTo>
                  <a:cubicBezTo>
                    <a:pt x="10205" y="18750"/>
                    <a:pt x="10218" y="18737"/>
                    <a:pt x="10218" y="18724"/>
                  </a:cubicBezTo>
                  <a:cubicBezTo>
                    <a:pt x="10222" y="18723"/>
                    <a:pt x="10225" y="18722"/>
                    <a:pt x="10228" y="18722"/>
                  </a:cubicBezTo>
                  <a:close/>
                  <a:moveTo>
                    <a:pt x="11051" y="18939"/>
                  </a:moveTo>
                  <a:cubicBezTo>
                    <a:pt x="11057" y="18939"/>
                    <a:pt x="11070" y="18939"/>
                    <a:pt x="11070" y="18946"/>
                  </a:cubicBezTo>
                  <a:lnTo>
                    <a:pt x="11077" y="18965"/>
                  </a:lnTo>
                  <a:lnTo>
                    <a:pt x="11096" y="18991"/>
                  </a:lnTo>
                  <a:lnTo>
                    <a:pt x="11103" y="19011"/>
                  </a:lnTo>
                  <a:cubicBezTo>
                    <a:pt x="11109" y="19017"/>
                    <a:pt x="11116" y="19024"/>
                    <a:pt x="11116" y="19030"/>
                  </a:cubicBezTo>
                  <a:cubicBezTo>
                    <a:pt x="11116" y="19043"/>
                    <a:pt x="11122" y="19056"/>
                    <a:pt x="11122" y="19076"/>
                  </a:cubicBezTo>
                  <a:cubicBezTo>
                    <a:pt x="11116" y="19082"/>
                    <a:pt x="11116" y="19089"/>
                    <a:pt x="11116" y="19095"/>
                  </a:cubicBezTo>
                  <a:cubicBezTo>
                    <a:pt x="11096" y="19095"/>
                    <a:pt x="11083" y="19089"/>
                    <a:pt x="11077" y="19082"/>
                  </a:cubicBezTo>
                  <a:lnTo>
                    <a:pt x="11064" y="19050"/>
                  </a:lnTo>
                  <a:cubicBezTo>
                    <a:pt x="11044" y="19024"/>
                    <a:pt x="11031" y="19004"/>
                    <a:pt x="11031" y="18991"/>
                  </a:cubicBezTo>
                  <a:lnTo>
                    <a:pt x="11031" y="18965"/>
                  </a:lnTo>
                  <a:cubicBezTo>
                    <a:pt x="11038" y="18952"/>
                    <a:pt x="11044" y="18946"/>
                    <a:pt x="11051" y="18939"/>
                  </a:cubicBezTo>
                  <a:close/>
                  <a:moveTo>
                    <a:pt x="2986" y="18926"/>
                  </a:moveTo>
                  <a:cubicBezTo>
                    <a:pt x="3012" y="18933"/>
                    <a:pt x="3025" y="18952"/>
                    <a:pt x="3025" y="18991"/>
                  </a:cubicBezTo>
                  <a:lnTo>
                    <a:pt x="3025" y="19069"/>
                  </a:lnTo>
                  <a:lnTo>
                    <a:pt x="3032" y="19108"/>
                  </a:lnTo>
                  <a:cubicBezTo>
                    <a:pt x="3032" y="19121"/>
                    <a:pt x="3032" y="19134"/>
                    <a:pt x="3019" y="19160"/>
                  </a:cubicBezTo>
                  <a:lnTo>
                    <a:pt x="2986" y="19154"/>
                  </a:lnTo>
                  <a:cubicBezTo>
                    <a:pt x="2986" y="19147"/>
                    <a:pt x="2980" y="19141"/>
                    <a:pt x="2967" y="19128"/>
                  </a:cubicBezTo>
                  <a:cubicBezTo>
                    <a:pt x="2960" y="19115"/>
                    <a:pt x="2954" y="19108"/>
                    <a:pt x="2954" y="19108"/>
                  </a:cubicBezTo>
                  <a:lnTo>
                    <a:pt x="2947" y="19076"/>
                  </a:lnTo>
                  <a:cubicBezTo>
                    <a:pt x="2947" y="19024"/>
                    <a:pt x="2947" y="18985"/>
                    <a:pt x="2954" y="18959"/>
                  </a:cubicBezTo>
                  <a:cubicBezTo>
                    <a:pt x="2960" y="18939"/>
                    <a:pt x="2967" y="18933"/>
                    <a:pt x="2973" y="18933"/>
                  </a:cubicBezTo>
                  <a:lnTo>
                    <a:pt x="2986" y="18926"/>
                  </a:lnTo>
                  <a:close/>
                  <a:moveTo>
                    <a:pt x="11857" y="19121"/>
                  </a:moveTo>
                  <a:cubicBezTo>
                    <a:pt x="11870" y="19121"/>
                    <a:pt x="11877" y="19128"/>
                    <a:pt x="11883" y="19128"/>
                  </a:cubicBezTo>
                  <a:lnTo>
                    <a:pt x="11890" y="19154"/>
                  </a:lnTo>
                  <a:cubicBezTo>
                    <a:pt x="11883" y="19180"/>
                    <a:pt x="11877" y="19199"/>
                    <a:pt x="11857" y="19212"/>
                  </a:cubicBezTo>
                  <a:cubicBezTo>
                    <a:pt x="11850" y="19219"/>
                    <a:pt x="11837" y="19225"/>
                    <a:pt x="11818" y="19225"/>
                  </a:cubicBezTo>
                  <a:cubicBezTo>
                    <a:pt x="11785" y="19232"/>
                    <a:pt x="11772" y="19232"/>
                    <a:pt x="11759" y="19232"/>
                  </a:cubicBezTo>
                  <a:lnTo>
                    <a:pt x="11753" y="19225"/>
                  </a:lnTo>
                  <a:lnTo>
                    <a:pt x="11753" y="19212"/>
                  </a:lnTo>
                  <a:cubicBezTo>
                    <a:pt x="11746" y="19186"/>
                    <a:pt x="11746" y="19167"/>
                    <a:pt x="11759" y="19160"/>
                  </a:cubicBezTo>
                  <a:lnTo>
                    <a:pt x="11779" y="19147"/>
                  </a:lnTo>
                  <a:cubicBezTo>
                    <a:pt x="11818" y="19134"/>
                    <a:pt x="11844" y="19128"/>
                    <a:pt x="11850" y="19128"/>
                  </a:cubicBezTo>
                  <a:lnTo>
                    <a:pt x="11857" y="19121"/>
                  </a:lnTo>
                  <a:close/>
                  <a:moveTo>
                    <a:pt x="11467" y="19225"/>
                  </a:moveTo>
                  <a:lnTo>
                    <a:pt x="11519" y="19251"/>
                  </a:lnTo>
                  <a:lnTo>
                    <a:pt x="11519" y="19264"/>
                  </a:lnTo>
                  <a:cubicBezTo>
                    <a:pt x="11506" y="19277"/>
                    <a:pt x="11486" y="19290"/>
                    <a:pt x="11454" y="19303"/>
                  </a:cubicBezTo>
                  <a:cubicBezTo>
                    <a:pt x="11408" y="19323"/>
                    <a:pt x="11363" y="19329"/>
                    <a:pt x="11324" y="19329"/>
                  </a:cubicBezTo>
                  <a:cubicBezTo>
                    <a:pt x="11278" y="19329"/>
                    <a:pt x="11233" y="19323"/>
                    <a:pt x="11181" y="19316"/>
                  </a:cubicBezTo>
                  <a:cubicBezTo>
                    <a:pt x="11174" y="19297"/>
                    <a:pt x="11174" y="19284"/>
                    <a:pt x="11187" y="19277"/>
                  </a:cubicBezTo>
                  <a:cubicBezTo>
                    <a:pt x="11200" y="19271"/>
                    <a:pt x="11213" y="19264"/>
                    <a:pt x="11233" y="19264"/>
                  </a:cubicBezTo>
                  <a:lnTo>
                    <a:pt x="11428" y="19238"/>
                  </a:lnTo>
                  <a:cubicBezTo>
                    <a:pt x="11454" y="19232"/>
                    <a:pt x="11467" y="19232"/>
                    <a:pt x="11467" y="19225"/>
                  </a:cubicBezTo>
                  <a:close/>
                  <a:moveTo>
                    <a:pt x="4727" y="19201"/>
                  </a:moveTo>
                  <a:cubicBezTo>
                    <a:pt x="4731" y="19201"/>
                    <a:pt x="4736" y="19202"/>
                    <a:pt x="4742" y="19206"/>
                  </a:cubicBezTo>
                  <a:cubicBezTo>
                    <a:pt x="4742" y="19219"/>
                    <a:pt x="4742" y="19225"/>
                    <a:pt x="4742" y="19238"/>
                  </a:cubicBezTo>
                  <a:lnTo>
                    <a:pt x="4736" y="19258"/>
                  </a:lnTo>
                  <a:cubicBezTo>
                    <a:pt x="4729" y="19277"/>
                    <a:pt x="4736" y="19290"/>
                    <a:pt x="4742" y="19303"/>
                  </a:cubicBezTo>
                  <a:lnTo>
                    <a:pt x="4749" y="19323"/>
                  </a:lnTo>
                  <a:cubicBezTo>
                    <a:pt x="4755" y="19342"/>
                    <a:pt x="4755" y="19362"/>
                    <a:pt x="4755" y="19381"/>
                  </a:cubicBezTo>
                  <a:cubicBezTo>
                    <a:pt x="4755" y="19401"/>
                    <a:pt x="4749" y="19414"/>
                    <a:pt x="4742" y="19420"/>
                  </a:cubicBezTo>
                  <a:cubicBezTo>
                    <a:pt x="4737" y="19423"/>
                    <a:pt x="4731" y="19425"/>
                    <a:pt x="4726" y="19425"/>
                  </a:cubicBezTo>
                  <a:cubicBezTo>
                    <a:pt x="4718" y="19425"/>
                    <a:pt x="4711" y="19421"/>
                    <a:pt x="4703" y="19414"/>
                  </a:cubicBezTo>
                  <a:cubicBezTo>
                    <a:pt x="4703" y="19407"/>
                    <a:pt x="4696" y="19401"/>
                    <a:pt x="4696" y="19388"/>
                  </a:cubicBezTo>
                  <a:cubicBezTo>
                    <a:pt x="4696" y="19375"/>
                    <a:pt x="4696" y="19362"/>
                    <a:pt x="4690" y="19355"/>
                  </a:cubicBezTo>
                  <a:lnTo>
                    <a:pt x="4677" y="19336"/>
                  </a:lnTo>
                  <a:cubicBezTo>
                    <a:pt x="4670" y="19329"/>
                    <a:pt x="4670" y="19316"/>
                    <a:pt x="4677" y="19310"/>
                  </a:cubicBezTo>
                  <a:lnTo>
                    <a:pt x="4677" y="19264"/>
                  </a:lnTo>
                  <a:cubicBezTo>
                    <a:pt x="4677" y="19251"/>
                    <a:pt x="4677" y="19238"/>
                    <a:pt x="4690" y="19225"/>
                  </a:cubicBezTo>
                  <a:lnTo>
                    <a:pt x="4716" y="19206"/>
                  </a:lnTo>
                  <a:cubicBezTo>
                    <a:pt x="4719" y="19202"/>
                    <a:pt x="4723" y="19201"/>
                    <a:pt x="4727" y="19201"/>
                  </a:cubicBezTo>
                  <a:close/>
                  <a:moveTo>
                    <a:pt x="10279" y="19240"/>
                  </a:moveTo>
                  <a:cubicBezTo>
                    <a:pt x="10283" y="19240"/>
                    <a:pt x="10289" y="19244"/>
                    <a:pt x="10296" y="19251"/>
                  </a:cubicBezTo>
                  <a:lnTo>
                    <a:pt x="10303" y="19277"/>
                  </a:lnTo>
                  <a:lnTo>
                    <a:pt x="10309" y="19297"/>
                  </a:lnTo>
                  <a:lnTo>
                    <a:pt x="10303" y="19310"/>
                  </a:lnTo>
                  <a:lnTo>
                    <a:pt x="10303" y="19329"/>
                  </a:lnTo>
                  <a:cubicBezTo>
                    <a:pt x="10316" y="19362"/>
                    <a:pt x="10316" y="19394"/>
                    <a:pt x="10303" y="19420"/>
                  </a:cubicBezTo>
                  <a:cubicBezTo>
                    <a:pt x="10303" y="19433"/>
                    <a:pt x="10303" y="19446"/>
                    <a:pt x="10296" y="19453"/>
                  </a:cubicBezTo>
                  <a:cubicBezTo>
                    <a:pt x="10290" y="19453"/>
                    <a:pt x="10277" y="19459"/>
                    <a:pt x="10264" y="19459"/>
                  </a:cubicBezTo>
                  <a:lnTo>
                    <a:pt x="10244" y="19453"/>
                  </a:lnTo>
                  <a:cubicBezTo>
                    <a:pt x="10231" y="19453"/>
                    <a:pt x="10225" y="19440"/>
                    <a:pt x="10225" y="19414"/>
                  </a:cubicBezTo>
                  <a:lnTo>
                    <a:pt x="10225" y="19336"/>
                  </a:lnTo>
                  <a:cubicBezTo>
                    <a:pt x="10231" y="19310"/>
                    <a:pt x="10231" y="19297"/>
                    <a:pt x="10238" y="19290"/>
                  </a:cubicBezTo>
                  <a:cubicBezTo>
                    <a:pt x="10251" y="19277"/>
                    <a:pt x="10257" y="19271"/>
                    <a:pt x="10257" y="19264"/>
                  </a:cubicBezTo>
                  <a:cubicBezTo>
                    <a:pt x="10257" y="19258"/>
                    <a:pt x="10264" y="19245"/>
                    <a:pt x="10270" y="19245"/>
                  </a:cubicBezTo>
                  <a:cubicBezTo>
                    <a:pt x="10273" y="19242"/>
                    <a:pt x="10275" y="19240"/>
                    <a:pt x="10279" y="19240"/>
                  </a:cubicBezTo>
                  <a:close/>
                  <a:moveTo>
                    <a:pt x="3008" y="19396"/>
                  </a:moveTo>
                  <a:cubicBezTo>
                    <a:pt x="3012" y="19396"/>
                    <a:pt x="3015" y="19398"/>
                    <a:pt x="3019" y="19401"/>
                  </a:cubicBezTo>
                  <a:lnTo>
                    <a:pt x="3032" y="19427"/>
                  </a:lnTo>
                  <a:cubicBezTo>
                    <a:pt x="3038" y="19440"/>
                    <a:pt x="3038" y="19453"/>
                    <a:pt x="3032" y="19459"/>
                  </a:cubicBezTo>
                  <a:lnTo>
                    <a:pt x="3019" y="19479"/>
                  </a:lnTo>
                  <a:lnTo>
                    <a:pt x="3012" y="19544"/>
                  </a:lnTo>
                  <a:cubicBezTo>
                    <a:pt x="3012" y="19557"/>
                    <a:pt x="3019" y="19570"/>
                    <a:pt x="3025" y="19576"/>
                  </a:cubicBezTo>
                  <a:lnTo>
                    <a:pt x="3019" y="19596"/>
                  </a:lnTo>
                  <a:lnTo>
                    <a:pt x="2967" y="19596"/>
                  </a:lnTo>
                  <a:cubicBezTo>
                    <a:pt x="2960" y="19550"/>
                    <a:pt x="2954" y="19511"/>
                    <a:pt x="2954" y="19479"/>
                  </a:cubicBezTo>
                  <a:lnTo>
                    <a:pt x="2960" y="19446"/>
                  </a:lnTo>
                  <a:lnTo>
                    <a:pt x="2980" y="19427"/>
                  </a:lnTo>
                  <a:cubicBezTo>
                    <a:pt x="2986" y="19414"/>
                    <a:pt x="2986" y="19401"/>
                    <a:pt x="2993" y="19401"/>
                  </a:cubicBezTo>
                  <a:cubicBezTo>
                    <a:pt x="2999" y="19398"/>
                    <a:pt x="3004" y="19396"/>
                    <a:pt x="3008" y="19396"/>
                  </a:cubicBezTo>
                  <a:close/>
                  <a:moveTo>
                    <a:pt x="10199" y="19602"/>
                  </a:moveTo>
                  <a:lnTo>
                    <a:pt x="10205" y="19615"/>
                  </a:lnTo>
                  <a:cubicBezTo>
                    <a:pt x="10205" y="19628"/>
                    <a:pt x="10192" y="19641"/>
                    <a:pt x="10166" y="19648"/>
                  </a:cubicBezTo>
                  <a:lnTo>
                    <a:pt x="10082" y="19674"/>
                  </a:lnTo>
                  <a:cubicBezTo>
                    <a:pt x="10055" y="19680"/>
                    <a:pt x="10042" y="19687"/>
                    <a:pt x="10036" y="19693"/>
                  </a:cubicBezTo>
                  <a:lnTo>
                    <a:pt x="10016" y="19726"/>
                  </a:lnTo>
                  <a:cubicBezTo>
                    <a:pt x="10009" y="19734"/>
                    <a:pt x="10003" y="19737"/>
                    <a:pt x="9998" y="19737"/>
                  </a:cubicBezTo>
                  <a:cubicBezTo>
                    <a:pt x="9994" y="19737"/>
                    <a:pt x="9989" y="19735"/>
                    <a:pt x="9984" y="19732"/>
                  </a:cubicBezTo>
                  <a:cubicBezTo>
                    <a:pt x="9984" y="19739"/>
                    <a:pt x="9984" y="19739"/>
                    <a:pt x="9977" y="19745"/>
                  </a:cubicBezTo>
                  <a:cubicBezTo>
                    <a:pt x="9977" y="19752"/>
                    <a:pt x="9977" y="19752"/>
                    <a:pt x="9971" y="19752"/>
                  </a:cubicBezTo>
                  <a:cubicBezTo>
                    <a:pt x="9953" y="19757"/>
                    <a:pt x="9937" y="19761"/>
                    <a:pt x="9926" y="19761"/>
                  </a:cubicBezTo>
                  <a:cubicBezTo>
                    <a:pt x="9921" y="19761"/>
                    <a:pt x="9916" y="19760"/>
                    <a:pt x="9912" y="19758"/>
                  </a:cubicBezTo>
                  <a:cubicBezTo>
                    <a:pt x="9899" y="19739"/>
                    <a:pt x="9906" y="19719"/>
                    <a:pt x="9932" y="19700"/>
                  </a:cubicBezTo>
                  <a:lnTo>
                    <a:pt x="9990" y="19674"/>
                  </a:lnTo>
                  <a:lnTo>
                    <a:pt x="10029" y="19654"/>
                  </a:lnTo>
                  <a:lnTo>
                    <a:pt x="10075" y="19641"/>
                  </a:lnTo>
                  <a:lnTo>
                    <a:pt x="10114" y="19622"/>
                  </a:lnTo>
                  <a:cubicBezTo>
                    <a:pt x="10153" y="19622"/>
                    <a:pt x="10186" y="19615"/>
                    <a:pt x="10199" y="19602"/>
                  </a:cubicBezTo>
                  <a:close/>
                  <a:moveTo>
                    <a:pt x="9730" y="19817"/>
                  </a:moveTo>
                  <a:lnTo>
                    <a:pt x="9750" y="19823"/>
                  </a:lnTo>
                  <a:cubicBezTo>
                    <a:pt x="9756" y="19823"/>
                    <a:pt x="9763" y="19830"/>
                    <a:pt x="9756" y="19837"/>
                  </a:cubicBezTo>
                  <a:lnTo>
                    <a:pt x="9743" y="19863"/>
                  </a:lnTo>
                  <a:cubicBezTo>
                    <a:pt x="9737" y="19876"/>
                    <a:pt x="9724" y="19876"/>
                    <a:pt x="9717" y="19876"/>
                  </a:cubicBezTo>
                  <a:cubicBezTo>
                    <a:pt x="9691" y="19889"/>
                    <a:pt x="9678" y="19889"/>
                    <a:pt x="9678" y="19895"/>
                  </a:cubicBezTo>
                  <a:lnTo>
                    <a:pt x="9652" y="19908"/>
                  </a:lnTo>
                  <a:lnTo>
                    <a:pt x="9633" y="19921"/>
                  </a:lnTo>
                  <a:lnTo>
                    <a:pt x="9613" y="19928"/>
                  </a:lnTo>
                  <a:lnTo>
                    <a:pt x="9607" y="19928"/>
                  </a:lnTo>
                  <a:cubicBezTo>
                    <a:pt x="9594" y="19928"/>
                    <a:pt x="9581" y="19928"/>
                    <a:pt x="9574" y="19921"/>
                  </a:cubicBezTo>
                  <a:cubicBezTo>
                    <a:pt x="9568" y="19915"/>
                    <a:pt x="9568" y="19908"/>
                    <a:pt x="9574" y="19902"/>
                  </a:cubicBezTo>
                  <a:cubicBezTo>
                    <a:pt x="9574" y="19895"/>
                    <a:pt x="9581" y="19882"/>
                    <a:pt x="9587" y="19876"/>
                  </a:cubicBezTo>
                  <a:lnTo>
                    <a:pt x="9639" y="19837"/>
                  </a:lnTo>
                  <a:lnTo>
                    <a:pt x="9659" y="19823"/>
                  </a:lnTo>
                  <a:lnTo>
                    <a:pt x="9730" y="19817"/>
                  </a:lnTo>
                  <a:close/>
                  <a:moveTo>
                    <a:pt x="4731" y="19723"/>
                  </a:moveTo>
                  <a:cubicBezTo>
                    <a:pt x="4734" y="19723"/>
                    <a:pt x="4738" y="19724"/>
                    <a:pt x="4742" y="19726"/>
                  </a:cubicBezTo>
                  <a:cubicBezTo>
                    <a:pt x="4749" y="19726"/>
                    <a:pt x="4762" y="19726"/>
                    <a:pt x="4768" y="19732"/>
                  </a:cubicBezTo>
                  <a:cubicBezTo>
                    <a:pt x="4755" y="19745"/>
                    <a:pt x="4755" y="19765"/>
                    <a:pt x="4755" y="19778"/>
                  </a:cubicBezTo>
                  <a:lnTo>
                    <a:pt x="4762" y="19823"/>
                  </a:lnTo>
                  <a:cubicBezTo>
                    <a:pt x="4768" y="19850"/>
                    <a:pt x="4768" y="19876"/>
                    <a:pt x="4762" y="19902"/>
                  </a:cubicBezTo>
                  <a:cubicBezTo>
                    <a:pt x="4762" y="19928"/>
                    <a:pt x="4755" y="19941"/>
                    <a:pt x="4742" y="19947"/>
                  </a:cubicBezTo>
                  <a:lnTo>
                    <a:pt x="4742" y="19954"/>
                  </a:lnTo>
                  <a:cubicBezTo>
                    <a:pt x="4736" y="19960"/>
                    <a:pt x="4723" y="19960"/>
                    <a:pt x="4710" y="19960"/>
                  </a:cubicBezTo>
                  <a:cubicBezTo>
                    <a:pt x="4706" y="19962"/>
                    <a:pt x="4702" y="19963"/>
                    <a:pt x="4700" y="19963"/>
                  </a:cubicBezTo>
                  <a:cubicBezTo>
                    <a:pt x="4693" y="19963"/>
                    <a:pt x="4688" y="19958"/>
                    <a:pt x="4683" y="19954"/>
                  </a:cubicBezTo>
                  <a:cubicBezTo>
                    <a:pt x="4677" y="19941"/>
                    <a:pt x="4677" y="19928"/>
                    <a:pt x="4683" y="19908"/>
                  </a:cubicBezTo>
                  <a:lnTo>
                    <a:pt x="4683" y="19850"/>
                  </a:lnTo>
                  <a:cubicBezTo>
                    <a:pt x="4683" y="19830"/>
                    <a:pt x="4690" y="19797"/>
                    <a:pt x="4696" y="19765"/>
                  </a:cubicBezTo>
                  <a:lnTo>
                    <a:pt x="4710" y="19732"/>
                  </a:lnTo>
                  <a:cubicBezTo>
                    <a:pt x="4714" y="19728"/>
                    <a:pt x="4722" y="19723"/>
                    <a:pt x="4731" y="19723"/>
                  </a:cubicBezTo>
                  <a:close/>
                  <a:moveTo>
                    <a:pt x="2986" y="19810"/>
                  </a:moveTo>
                  <a:cubicBezTo>
                    <a:pt x="2993" y="19810"/>
                    <a:pt x="2999" y="19817"/>
                    <a:pt x="3006" y="19830"/>
                  </a:cubicBezTo>
                  <a:cubicBezTo>
                    <a:pt x="3012" y="19837"/>
                    <a:pt x="3012" y="19843"/>
                    <a:pt x="3019" y="19856"/>
                  </a:cubicBezTo>
                  <a:cubicBezTo>
                    <a:pt x="3019" y="19863"/>
                    <a:pt x="3012" y="19876"/>
                    <a:pt x="3006" y="19895"/>
                  </a:cubicBezTo>
                  <a:cubicBezTo>
                    <a:pt x="2993" y="19915"/>
                    <a:pt x="2993" y="19934"/>
                    <a:pt x="3012" y="19954"/>
                  </a:cubicBezTo>
                  <a:lnTo>
                    <a:pt x="2999" y="19973"/>
                  </a:lnTo>
                  <a:cubicBezTo>
                    <a:pt x="2995" y="19975"/>
                    <a:pt x="2991" y="19976"/>
                    <a:pt x="2987" y="19976"/>
                  </a:cubicBezTo>
                  <a:cubicBezTo>
                    <a:pt x="2978" y="19976"/>
                    <a:pt x="2967" y="19971"/>
                    <a:pt x="2954" y="19967"/>
                  </a:cubicBezTo>
                  <a:lnTo>
                    <a:pt x="2934" y="19947"/>
                  </a:lnTo>
                  <a:lnTo>
                    <a:pt x="2928" y="19928"/>
                  </a:lnTo>
                  <a:cubicBezTo>
                    <a:pt x="2928" y="19902"/>
                    <a:pt x="2934" y="19876"/>
                    <a:pt x="2941" y="19863"/>
                  </a:cubicBezTo>
                  <a:lnTo>
                    <a:pt x="2960" y="19837"/>
                  </a:lnTo>
                  <a:cubicBezTo>
                    <a:pt x="2967" y="19823"/>
                    <a:pt x="2973" y="19810"/>
                    <a:pt x="2986" y="19810"/>
                  </a:cubicBezTo>
                  <a:close/>
                  <a:moveTo>
                    <a:pt x="11968" y="19863"/>
                  </a:moveTo>
                  <a:cubicBezTo>
                    <a:pt x="11981" y="19863"/>
                    <a:pt x="11994" y="19876"/>
                    <a:pt x="12000" y="19889"/>
                  </a:cubicBezTo>
                  <a:lnTo>
                    <a:pt x="11981" y="19915"/>
                  </a:lnTo>
                  <a:lnTo>
                    <a:pt x="11948" y="19954"/>
                  </a:lnTo>
                  <a:cubicBezTo>
                    <a:pt x="11935" y="19967"/>
                    <a:pt x="11916" y="19980"/>
                    <a:pt x="11896" y="19980"/>
                  </a:cubicBezTo>
                  <a:lnTo>
                    <a:pt x="11857" y="19980"/>
                  </a:lnTo>
                  <a:cubicBezTo>
                    <a:pt x="11850" y="19973"/>
                    <a:pt x="11844" y="19960"/>
                    <a:pt x="11844" y="19954"/>
                  </a:cubicBezTo>
                  <a:cubicBezTo>
                    <a:pt x="11857" y="19941"/>
                    <a:pt x="11870" y="19934"/>
                    <a:pt x="11883" y="19921"/>
                  </a:cubicBezTo>
                  <a:cubicBezTo>
                    <a:pt x="11890" y="19908"/>
                    <a:pt x="11896" y="19895"/>
                    <a:pt x="11903" y="19895"/>
                  </a:cubicBezTo>
                  <a:lnTo>
                    <a:pt x="11922" y="19895"/>
                  </a:lnTo>
                  <a:lnTo>
                    <a:pt x="11968" y="19863"/>
                  </a:lnTo>
                  <a:close/>
                  <a:moveTo>
                    <a:pt x="9223" y="19980"/>
                  </a:moveTo>
                  <a:cubicBezTo>
                    <a:pt x="9230" y="19980"/>
                    <a:pt x="9243" y="19986"/>
                    <a:pt x="9256" y="19999"/>
                  </a:cubicBezTo>
                  <a:lnTo>
                    <a:pt x="9301" y="20025"/>
                  </a:lnTo>
                  <a:cubicBezTo>
                    <a:pt x="9301" y="20025"/>
                    <a:pt x="9308" y="20032"/>
                    <a:pt x="9301" y="20038"/>
                  </a:cubicBezTo>
                  <a:lnTo>
                    <a:pt x="9275" y="20045"/>
                  </a:lnTo>
                  <a:lnTo>
                    <a:pt x="9275" y="20051"/>
                  </a:lnTo>
                  <a:lnTo>
                    <a:pt x="9223" y="20051"/>
                  </a:lnTo>
                  <a:cubicBezTo>
                    <a:pt x="9204" y="20051"/>
                    <a:pt x="9191" y="20051"/>
                    <a:pt x="9191" y="20038"/>
                  </a:cubicBezTo>
                  <a:lnTo>
                    <a:pt x="9184" y="20025"/>
                  </a:lnTo>
                  <a:lnTo>
                    <a:pt x="9191" y="20006"/>
                  </a:lnTo>
                  <a:cubicBezTo>
                    <a:pt x="9191" y="19999"/>
                    <a:pt x="9197" y="19993"/>
                    <a:pt x="9204" y="19986"/>
                  </a:cubicBezTo>
                  <a:lnTo>
                    <a:pt x="9223" y="19980"/>
                  </a:lnTo>
                  <a:close/>
                  <a:moveTo>
                    <a:pt x="11590" y="20025"/>
                  </a:moveTo>
                  <a:lnTo>
                    <a:pt x="11623" y="20032"/>
                  </a:lnTo>
                  <a:cubicBezTo>
                    <a:pt x="11629" y="20032"/>
                    <a:pt x="11642" y="20038"/>
                    <a:pt x="11642" y="20045"/>
                  </a:cubicBezTo>
                  <a:cubicBezTo>
                    <a:pt x="11642" y="20051"/>
                    <a:pt x="11636" y="20064"/>
                    <a:pt x="11623" y="20071"/>
                  </a:cubicBezTo>
                  <a:cubicBezTo>
                    <a:pt x="11603" y="20077"/>
                    <a:pt x="11597" y="20084"/>
                    <a:pt x="11590" y="20090"/>
                  </a:cubicBezTo>
                  <a:lnTo>
                    <a:pt x="11545" y="20090"/>
                  </a:lnTo>
                  <a:lnTo>
                    <a:pt x="11525" y="20084"/>
                  </a:lnTo>
                  <a:cubicBezTo>
                    <a:pt x="11525" y="20084"/>
                    <a:pt x="11525" y="20071"/>
                    <a:pt x="11519" y="20058"/>
                  </a:cubicBezTo>
                  <a:cubicBezTo>
                    <a:pt x="11538" y="20038"/>
                    <a:pt x="11564" y="20025"/>
                    <a:pt x="11584" y="20025"/>
                  </a:cubicBezTo>
                  <a:close/>
                  <a:moveTo>
                    <a:pt x="11376" y="20045"/>
                  </a:moveTo>
                  <a:lnTo>
                    <a:pt x="11408" y="20051"/>
                  </a:lnTo>
                  <a:cubicBezTo>
                    <a:pt x="11428" y="20058"/>
                    <a:pt x="11434" y="20064"/>
                    <a:pt x="11434" y="20077"/>
                  </a:cubicBezTo>
                  <a:lnTo>
                    <a:pt x="11434" y="20097"/>
                  </a:lnTo>
                  <a:cubicBezTo>
                    <a:pt x="11434" y="20103"/>
                    <a:pt x="11428" y="20116"/>
                    <a:pt x="11421" y="20123"/>
                  </a:cubicBezTo>
                  <a:cubicBezTo>
                    <a:pt x="11415" y="20129"/>
                    <a:pt x="11408" y="20136"/>
                    <a:pt x="11402" y="20136"/>
                  </a:cubicBezTo>
                  <a:lnTo>
                    <a:pt x="11382" y="20136"/>
                  </a:lnTo>
                  <a:lnTo>
                    <a:pt x="11343" y="20123"/>
                  </a:lnTo>
                  <a:cubicBezTo>
                    <a:pt x="11330" y="20116"/>
                    <a:pt x="11324" y="20110"/>
                    <a:pt x="11324" y="20097"/>
                  </a:cubicBezTo>
                  <a:cubicBezTo>
                    <a:pt x="11324" y="20090"/>
                    <a:pt x="11337" y="20077"/>
                    <a:pt x="11350" y="20058"/>
                  </a:cubicBezTo>
                  <a:lnTo>
                    <a:pt x="11369" y="20051"/>
                  </a:lnTo>
                  <a:lnTo>
                    <a:pt x="11376" y="20051"/>
                  </a:lnTo>
                  <a:cubicBezTo>
                    <a:pt x="11376" y="20051"/>
                    <a:pt x="11376" y="20051"/>
                    <a:pt x="11376" y="20045"/>
                  </a:cubicBezTo>
                  <a:close/>
                  <a:moveTo>
                    <a:pt x="4631" y="20116"/>
                  </a:moveTo>
                  <a:cubicBezTo>
                    <a:pt x="4644" y="20116"/>
                    <a:pt x="4651" y="20123"/>
                    <a:pt x="4651" y="20129"/>
                  </a:cubicBezTo>
                  <a:cubicBezTo>
                    <a:pt x="4644" y="20136"/>
                    <a:pt x="4638" y="20149"/>
                    <a:pt x="4638" y="20162"/>
                  </a:cubicBezTo>
                  <a:cubicBezTo>
                    <a:pt x="4638" y="20188"/>
                    <a:pt x="4638" y="20201"/>
                    <a:pt x="4631" y="20201"/>
                  </a:cubicBezTo>
                  <a:lnTo>
                    <a:pt x="4612" y="20220"/>
                  </a:lnTo>
                  <a:lnTo>
                    <a:pt x="4605" y="20233"/>
                  </a:lnTo>
                  <a:lnTo>
                    <a:pt x="4579" y="20246"/>
                  </a:lnTo>
                  <a:cubicBezTo>
                    <a:pt x="4573" y="20246"/>
                    <a:pt x="4573" y="20240"/>
                    <a:pt x="4573" y="20227"/>
                  </a:cubicBezTo>
                  <a:cubicBezTo>
                    <a:pt x="4573" y="20220"/>
                    <a:pt x="4573" y="20214"/>
                    <a:pt x="4579" y="20214"/>
                  </a:cubicBezTo>
                  <a:cubicBezTo>
                    <a:pt x="4566" y="20201"/>
                    <a:pt x="4566" y="20194"/>
                    <a:pt x="4573" y="20188"/>
                  </a:cubicBezTo>
                  <a:cubicBezTo>
                    <a:pt x="4586" y="20175"/>
                    <a:pt x="4586" y="20162"/>
                    <a:pt x="4586" y="20155"/>
                  </a:cubicBezTo>
                  <a:lnTo>
                    <a:pt x="4592" y="20136"/>
                  </a:lnTo>
                  <a:cubicBezTo>
                    <a:pt x="4592" y="20129"/>
                    <a:pt x="4599" y="20129"/>
                    <a:pt x="4612" y="20123"/>
                  </a:cubicBezTo>
                  <a:cubicBezTo>
                    <a:pt x="4618" y="20116"/>
                    <a:pt x="4625" y="20116"/>
                    <a:pt x="4631" y="20116"/>
                  </a:cubicBezTo>
                  <a:close/>
                  <a:moveTo>
                    <a:pt x="2986" y="20175"/>
                  </a:moveTo>
                  <a:cubicBezTo>
                    <a:pt x="2993" y="20175"/>
                    <a:pt x="2999" y="20181"/>
                    <a:pt x="3012" y="20194"/>
                  </a:cubicBezTo>
                  <a:cubicBezTo>
                    <a:pt x="3019" y="20214"/>
                    <a:pt x="3019" y="20233"/>
                    <a:pt x="3019" y="20253"/>
                  </a:cubicBezTo>
                  <a:cubicBezTo>
                    <a:pt x="3019" y="20285"/>
                    <a:pt x="3012" y="20318"/>
                    <a:pt x="2999" y="20350"/>
                  </a:cubicBezTo>
                  <a:lnTo>
                    <a:pt x="2967" y="20350"/>
                  </a:lnTo>
                  <a:cubicBezTo>
                    <a:pt x="2960" y="20331"/>
                    <a:pt x="2954" y="20305"/>
                    <a:pt x="2954" y="20266"/>
                  </a:cubicBezTo>
                  <a:cubicBezTo>
                    <a:pt x="2954" y="20246"/>
                    <a:pt x="2954" y="20227"/>
                    <a:pt x="2954" y="20207"/>
                  </a:cubicBezTo>
                  <a:lnTo>
                    <a:pt x="2960" y="20181"/>
                  </a:lnTo>
                  <a:lnTo>
                    <a:pt x="2986" y="20175"/>
                  </a:lnTo>
                  <a:close/>
                  <a:moveTo>
                    <a:pt x="10530" y="20324"/>
                  </a:moveTo>
                  <a:cubicBezTo>
                    <a:pt x="10550" y="20324"/>
                    <a:pt x="10563" y="20324"/>
                    <a:pt x="10576" y="20331"/>
                  </a:cubicBezTo>
                  <a:cubicBezTo>
                    <a:pt x="10576" y="20337"/>
                    <a:pt x="10576" y="20344"/>
                    <a:pt x="10576" y="20363"/>
                  </a:cubicBezTo>
                  <a:cubicBezTo>
                    <a:pt x="10582" y="20376"/>
                    <a:pt x="10582" y="20383"/>
                    <a:pt x="10589" y="20383"/>
                  </a:cubicBezTo>
                  <a:cubicBezTo>
                    <a:pt x="10582" y="20389"/>
                    <a:pt x="10576" y="20402"/>
                    <a:pt x="10569" y="20409"/>
                  </a:cubicBezTo>
                  <a:lnTo>
                    <a:pt x="10530" y="20402"/>
                  </a:lnTo>
                  <a:cubicBezTo>
                    <a:pt x="10537" y="20396"/>
                    <a:pt x="10530" y="20389"/>
                    <a:pt x="10517" y="20376"/>
                  </a:cubicBezTo>
                  <a:lnTo>
                    <a:pt x="10511" y="20350"/>
                  </a:lnTo>
                  <a:lnTo>
                    <a:pt x="10517" y="20331"/>
                  </a:lnTo>
                  <a:cubicBezTo>
                    <a:pt x="10520" y="20328"/>
                    <a:pt x="10524" y="20326"/>
                    <a:pt x="10526" y="20326"/>
                  </a:cubicBezTo>
                  <a:cubicBezTo>
                    <a:pt x="10529" y="20326"/>
                    <a:pt x="10530" y="20328"/>
                    <a:pt x="10530" y="20331"/>
                  </a:cubicBezTo>
                  <a:lnTo>
                    <a:pt x="10530" y="20324"/>
                  </a:lnTo>
                  <a:close/>
                  <a:moveTo>
                    <a:pt x="10374" y="20324"/>
                  </a:moveTo>
                  <a:cubicBezTo>
                    <a:pt x="10381" y="20324"/>
                    <a:pt x="10387" y="20324"/>
                    <a:pt x="10400" y="20331"/>
                  </a:cubicBezTo>
                  <a:cubicBezTo>
                    <a:pt x="10407" y="20344"/>
                    <a:pt x="10407" y="20350"/>
                    <a:pt x="10400" y="20357"/>
                  </a:cubicBezTo>
                  <a:lnTo>
                    <a:pt x="10394" y="20376"/>
                  </a:lnTo>
                  <a:lnTo>
                    <a:pt x="10361" y="20422"/>
                  </a:lnTo>
                  <a:cubicBezTo>
                    <a:pt x="10348" y="20428"/>
                    <a:pt x="10342" y="20435"/>
                    <a:pt x="10342" y="20435"/>
                  </a:cubicBezTo>
                  <a:lnTo>
                    <a:pt x="10322" y="20441"/>
                  </a:lnTo>
                  <a:cubicBezTo>
                    <a:pt x="10303" y="20441"/>
                    <a:pt x="10283" y="20435"/>
                    <a:pt x="10277" y="20428"/>
                  </a:cubicBezTo>
                  <a:cubicBezTo>
                    <a:pt x="10270" y="20422"/>
                    <a:pt x="10270" y="20415"/>
                    <a:pt x="10270" y="20402"/>
                  </a:cubicBezTo>
                  <a:cubicBezTo>
                    <a:pt x="10270" y="20389"/>
                    <a:pt x="10277" y="20383"/>
                    <a:pt x="10283" y="20376"/>
                  </a:cubicBezTo>
                  <a:lnTo>
                    <a:pt x="10296" y="20370"/>
                  </a:lnTo>
                  <a:cubicBezTo>
                    <a:pt x="10303" y="20370"/>
                    <a:pt x="10309" y="20363"/>
                    <a:pt x="10322" y="20350"/>
                  </a:cubicBezTo>
                  <a:cubicBezTo>
                    <a:pt x="10335" y="20331"/>
                    <a:pt x="10355" y="20324"/>
                    <a:pt x="10368" y="20324"/>
                  </a:cubicBezTo>
                  <a:close/>
                  <a:moveTo>
                    <a:pt x="4423" y="20389"/>
                  </a:moveTo>
                  <a:cubicBezTo>
                    <a:pt x="4443" y="20389"/>
                    <a:pt x="4456" y="20396"/>
                    <a:pt x="4456" y="20409"/>
                  </a:cubicBezTo>
                  <a:cubicBezTo>
                    <a:pt x="4462" y="20415"/>
                    <a:pt x="4462" y="20422"/>
                    <a:pt x="4456" y="20435"/>
                  </a:cubicBezTo>
                  <a:lnTo>
                    <a:pt x="4443" y="20461"/>
                  </a:lnTo>
                  <a:lnTo>
                    <a:pt x="4436" y="20467"/>
                  </a:lnTo>
                  <a:cubicBezTo>
                    <a:pt x="4430" y="20474"/>
                    <a:pt x="4423" y="20474"/>
                    <a:pt x="4417" y="20474"/>
                  </a:cubicBezTo>
                  <a:lnTo>
                    <a:pt x="4417" y="20480"/>
                  </a:lnTo>
                  <a:lnTo>
                    <a:pt x="4378" y="20480"/>
                  </a:lnTo>
                  <a:cubicBezTo>
                    <a:pt x="4371" y="20461"/>
                    <a:pt x="4371" y="20448"/>
                    <a:pt x="4371" y="20428"/>
                  </a:cubicBezTo>
                  <a:lnTo>
                    <a:pt x="4378" y="20415"/>
                  </a:lnTo>
                  <a:cubicBezTo>
                    <a:pt x="4391" y="20396"/>
                    <a:pt x="4404" y="20389"/>
                    <a:pt x="4417" y="20389"/>
                  </a:cubicBezTo>
                  <a:close/>
                  <a:moveTo>
                    <a:pt x="11288" y="20374"/>
                  </a:moveTo>
                  <a:cubicBezTo>
                    <a:pt x="11291" y="20374"/>
                    <a:pt x="11294" y="20375"/>
                    <a:pt x="11298" y="20376"/>
                  </a:cubicBezTo>
                  <a:cubicBezTo>
                    <a:pt x="11304" y="20376"/>
                    <a:pt x="11311" y="20389"/>
                    <a:pt x="11317" y="20415"/>
                  </a:cubicBezTo>
                  <a:cubicBezTo>
                    <a:pt x="11317" y="20428"/>
                    <a:pt x="11330" y="20448"/>
                    <a:pt x="11337" y="20461"/>
                  </a:cubicBezTo>
                  <a:lnTo>
                    <a:pt x="11356" y="20487"/>
                  </a:lnTo>
                  <a:cubicBezTo>
                    <a:pt x="11363" y="20500"/>
                    <a:pt x="11363" y="20526"/>
                    <a:pt x="11343" y="20552"/>
                  </a:cubicBezTo>
                  <a:lnTo>
                    <a:pt x="11330" y="20584"/>
                  </a:lnTo>
                  <a:cubicBezTo>
                    <a:pt x="11317" y="20584"/>
                    <a:pt x="11311" y="20578"/>
                    <a:pt x="11298" y="20558"/>
                  </a:cubicBezTo>
                  <a:cubicBezTo>
                    <a:pt x="11298" y="20539"/>
                    <a:pt x="11291" y="20526"/>
                    <a:pt x="11291" y="20513"/>
                  </a:cubicBezTo>
                  <a:lnTo>
                    <a:pt x="11265" y="20467"/>
                  </a:lnTo>
                  <a:cubicBezTo>
                    <a:pt x="11252" y="20441"/>
                    <a:pt x="11252" y="20415"/>
                    <a:pt x="11265" y="20396"/>
                  </a:cubicBezTo>
                  <a:cubicBezTo>
                    <a:pt x="11270" y="20381"/>
                    <a:pt x="11279" y="20374"/>
                    <a:pt x="11288" y="20374"/>
                  </a:cubicBezTo>
                  <a:close/>
                  <a:moveTo>
                    <a:pt x="2915" y="20493"/>
                  </a:moveTo>
                  <a:cubicBezTo>
                    <a:pt x="2921" y="20500"/>
                    <a:pt x="2928" y="20506"/>
                    <a:pt x="2934" y="20506"/>
                  </a:cubicBezTo>
                  <a:lnTo>
                    <a:pt x="2941" y="20513"/>
                  </a:lnTo>
                  <a:lnTo>
                    <a:pt x="2947" y="20539"/>
                  </a:lnTo>
                  <a:cubicBezTo>
                    <a:pt x="2947" y="20558"/>
                    <a:pt x="2934" y="20578"/>
                    <a:pt x="2915" y="20584"/>
                  </a:cubicBezTo>
                  <a:lnTo>
                    <a:pt x="2895" y="20584"/>
                  </a:lnTo>
                  <a:lnTo>
                    <a:pt x="2888" y="20591"/>
                  </a:lnTo>
                  <a:lnTo>
                    <a:pt x="2882" y="20591"/>
                  </a:lnTo>
                  <a:lnTo>
                    <a:pt x="2875" y="20584"/>
                  </a:lnTo>
                  <a:cubicBezTo>
                    <a:pt x="2862" y="20578"/>
                    <a:pt x="2856" y="20565"/>
                    <a:pt x="2862" y="20558"/>
                  </a:cubicBezTo>
                  <a:cubicBezTo>
                    <a:pt x="2869" y="20552"/>
                    <a:pt x="2875" y="20545"/>
                    <a:pt x="2875" y="20539"/>
                  </a:cubicBezTo>
                  <a:cubicBezTo>
                    <a:pt x="2882" y="20519"/>
                    <a:pt x="2888" y="20513"/>
                    <a:pt x="2895" y="20506"/>
                  </a:cubicBezTo>
                  <a:cubicBezTo>
                    <a:pt x="2898" y="20503"/>
                    <a:pt x="2901" y="20501"/>
                    <a:pt x="2904" y="20501"/>
                  </a:cubicBezTo>
                  <a:cubicBezTo>
                    <a:pt x="2906" y="20501"/>
                    <a:pt x="2908" y="20503"/>
                    <a:pt x="2908" y="20506"/>
                  </a:cubicBezTo>
                  <a:lnTo>
                    <a:pt x="2915" y="20493"/>
                  </a:lnTo>
                  <a:close/>
                  <a:moveTo>
                    <a:pt x="4235" y="20526"/>
                  </a:moveTo>
                  <a:lnTo>
                    <a:pt x="4300" y="20532"/>
                  </a:lnTo>
                  <a:lnTo>
                    <a:pt x="4306" y="20552"/>
                  </a:lnTo>
                  <a:lnTo>
                    <a:pt x="4254" y="20558"/>
                  </a:lnTo>
                  <a:lnTo>
                    <a:pt x="4189" y="20584"/>
                  </a:lnTo>
                  <a:cubicBezTo>
                    <a:pt x="4155" y="20592"/>
                    <a:pt x="4125" y="20595"/>
                    <a:pt x="4096" y="20595"/>
                  </a:cubicBezTo>
                  <a:cubicBezTo>
                    <a:pt x="4075" y="20595"/>
                    <a:pt x="4055" y="20594"/>
                    <a:pt x="4033" y="20591"/>
                  </a:cubicBezTo>
                  <a:cubicBezTo>
                    <a:pt x="4020" y="20578"/>
                    <a:pt x="4027" y="20565"/>
                    <a:pt x="4046" y="20545"/>
                  </a:cubicBezTo>
                  <a:cubicBezTo>
                    <a:pt x="4059" y="20539"/>
                    <a:pt x="4079" y="20539"/>
                    <a:pt x="4098" y="20539"/>
                  </a:cubicBezTo>
                  <a:lnTo>
                    <a:pt x="4150" y="20539"/>
                  </a:lnTo>
                  <a:cubicBezTo>
                    <a:pt x="4173" y="20543"/>
                    <a:pt x="4193" y="20548"/>
                    <a:pt x="4207" y="20548"/>
                  </a:cubicBezTo>
                  <a:cubicBezTo>
                    <a:pt x="4213" y="20548"/>
                    <a:pt x="4218" y="20547"/>
                    <a:pt x="4222" y="20545"/>
                  </a:cubicBezTo>
                  <a:cubicBezTo>
                    <a:pt x="4215" y="20545"/>
                    <a:pt x="4222" y="20539"/>
                    <a:pt x="4228" y="20539"/>
                  </a:cubicBezTo>
                  <a:cubicBezTo>
                    <a:pt x="4235" y="20539"/>
                    <a:pt x="4235" y="20532"/>
                    <a:pt x="4235" y="20526"/>
                  </a:cubicBezTo>
                  <a:close/>
                  <a:moveTo>
                    <a:pt x="9873" y="20487"/>
                  </a:moveTo>
                  <a:cubicBezTo>
                    <a:pt x="9886" y="20493"/>
                    <a:pt x="9899" y="20500"/>
                    <a:pt x="9906" y="20506"/>
                  </a:cubicBezTo>
                  <a:lnTo>
                    <a:pt x="9873" y="20565"/>
                  </a:lnTo>
                  <a:lnTo>
                    <a:pt x="9854" y="20584"/>
                  </a:lnTo>
                  <a:cubicBezTo>
                    <a:pt x="9847" y="20591"/>
                    <a:pt x="9828" y="20591"/>
                    <a:pt x="9815" y="20597"/>
                  </a:cubicBezTo>
                  <a:cubicBezTo>
                    <a:pt x="9808" y="20597"/>
                    <a:pt x="9795" y="20604"/>
                    <a:pt x="9789" y="20610"/>
                  </a:cubicBezTo>
                  <a:cubicBezTo>
                    <a:pt x="9776" y="20623"/>
                    <a:pt x="9756" y="20630"/>
                    <a:pt x="9730" y="20630"/>
                  </a:cubicBezTo>
                  <a:cubicBezTo>
                    <a:pt x="9717" y="20630"/>
                    <a:pt x="9704" y="20630"/>
                    <a:pt x="9698" y="20623"/>
                  </a:cubicBezTo>
                  <a:cubicBezTo>
                    <a:pt x="9691" y="20610"/>
                    <a:pt x="9691" y="20597"/>
                    <a:pt x="9698" y="20578"/>
                  </a:cubicBezTo>
                  <a:lnTo>
                    <a:pt x="9730" y="20552"/>
                  </a:lnTo>
                  <a:cubicBezTo>
                    <a:pt x="9769" y="20526"/>
                    <a:pt x="9795" y="20513"/>
                    <a:pt x="9821" y="20506"/>
                  </a:cubicBezTo>
                  <a:cubicBezTo>
                    <a:pt x="9841" y="20500"/>
                    <a:pt x="9854" y="20493"/>
                    <a:pt x="9860" y="20493"/>
                  </a:cubicBezTo>
                  <a:lnTo>
                    <a:pt x="9873" y="20487"/>
                  </a:lnTo>
                  <a:close/>
                  <a:moveTo>
                    <a:pt x="2477" y="20556"/>
                  </a:moveTo>
                  <a:cubicBezTo>
                    <a:pt x="2486" y="20556"/>
                    <a:pt x="2496" y="20560"/>
                    <a:pt x="2505" y="20565"/>
                  </a:cubicBezTo>
                  <a:cubicBezTo>
                    <a:pt x="2524" y="20578"/>
                    <a:pt x="2563" y="20584"/>
                    <a:pt x="2615" y="20584"/>
                  </a:cubicBezTo>
                  <a:lnTo>
                    <a:pt x="2628" y="20597"/>
                  </a:lnTo>
                  <a:cubicBezTo>
                    <a:pt x="2635" y="20604"/>
                    <a:pt x="2641" y="20623"/>
                    <a:pt x="2635" y="20643"/>
                  </a:cubicBezTo>
                  <a:cubicBezTo>
                    <a:pt x="2602" y="20649"/>
                    <a:pt x="2576" y="20649"/>
                    <a:pt x="2557" y="20649"/>
                  </a:cubicBezTo>
                  <a:cubicBezTo>
                    <a:pt x="2524" y="20649"/>
                    <a:pt x="2498" y="20643"/>
                    <a:pt x="2479" y="20630"/>
                  </a:cubicBezTo>
                  <a:cubicBezTo>
                    <a:pt x="2466" y="20630"/>
                    <a:pt x="2453" y="20623"/>
                    <a:pt x="2446" y="20610"/>
                  </a:cubicBezTo>
                  <a:cubicBezTo>
                    <a:pt x="2440" y="20597"/>
                    <a:pt x="2440" y="20584"/>
                    <a:pt x="2446" y="20565"/>
                  </a:cubicBezTo>
                  <a:lnTo>
                    <a:pt x="2466" y="20565"/>
                  </a:lnTo>
                  <a:lnTo>
                    <a:pt x="2466" y="20558"/>
                  </a:lnTo>
                  <a:cubicBezTo>
                    <a:pt x="2470" y="20556"/>
                    <a:pt x="2473" y="20556"/>
                    <a:pt x="2477" y="20556"/>
                  </a:cubicBezTo>
                  <a:close/>
                  <a:moveTo>
                    <a:pt x="8982" y="20604"/>
                  </a:moveTo>
                  <a:cubicBezTo>
                    <a:pt x="8989" y="20604"/>
                    <a:pt x="9002" y="20610"/>
                    <a:pt x="9041" y="20617"/>
                  </a:cubicBezTo>
                  <a:cubicBezTo>
                    <a:pt x="9073" y="20623"/>
                    <a:pt x="9112" y="20630"/>
                    <a:pt x="9151" y="20630"/>
                  </a:cubicBezTo>
                  <a:cubicBezTo>
                    <a:pt x="9191" y="20630"/>
                    <a:pt x="9217" y="20643"/>
                    <a:pt x="9230" y="20656"/>
                  </a:cubicBezTo>
                  <a:cubicBezTo>
                    <a:pt x="9223" y="20669"/>
                    <a:pt x="9210" y="20675"/>
                    <a:pt x="9191" y="20682"/>
                  </a:cubicBezTo>
                  <a:lnTo>
                    <a:pt x="9086" y="20688"/>
                  </a:lnTo>
                  <a:cubicBezTo>
                    <a:pt x="9041" y="20688"/>
                    <a:pt x="9002" y="20682"/>
                    <a:pt x="8982" y="20675"/>
                  </a:cubicBezTo>
                  <a:cubicBezTo>
                    <a:pt x="8956" y="20662"/>
                    <a:pt x="8943" y="20649"/>
                    <a:pt x="8937" y="20636"/>
                  </a:cubicBezTo>
                  <a:cubicBezTo>
                    <a:pt x="8950" y="20623"/>
                    <a:pt x="8963" y="20617"/>
                    <a:pt x="8976" y="20617"/>
                  </a:cubicBezTo>
                  <a:cubicBezTo>
                    <a:pt x="8995" y="20617"/>
                    <a:pt x="8995" y="20610"/>
                    <a:pt x="8982" y="20604"/>
                  </a:cubicBezTo>
                  <a:close/>
                  <a:moveTo>
                    <a:pt x="3740" y="20597"/>
                  </a:moveTo>
                  <a:lnTo>
                    <a:pt x="3805" y="20630"/>
                  </a:lnTo>
                  <a:cubicBezTo>
                    <a:pt x="3819" y="20643"/>
                    <a:pt x="3825" y="20649"/>
                    <a:pt x="3825" y="20656"/>
                  </a:cubicBezTo>
                  <a:cubicBezTo>
                    <a:pt x="3819" y="20669"/>
                    <a:pt x="3805" y="20688"/>
                    <a:pt x="3779" y="20708"/>
                  </a:cubicBezTo>
                  <a:cubicBezTo>
                    <a:pt x="3763" y="20711"/>
                    <a:pt x="3750" y="20713"/>
                    <a:pt x="3740" y="20713"/>
                  </a:cubicBezTo>
                  <a:cubicBezTo>
                    <a:pt x="3729" y="20713"/>
                    <a:pt x="3721" y="20711"/>
                    <a:pt x="3714" y="20708"/>
                  </a:cubicBezTo>
                  <a:lnTo>
                    <a:pt x="3695" y="20708"/>
                  </a:lnTo>
                  <a:cubicBezTo>
                    <a:pt x="3682" y="20701"/>
                    <a:pt x="3675" y="20695"/>
                    <a:pt x="3675" y="20675"/>
                  </a:cubicBezTo>
                  <a:cubicBezTo>
                    <a:pt x="3675" y="20669"/>
                    <a:pt x="3675" y="20656"/>
                    <a:pt x="3675" y="20643"/>
                  </a:cubicBezTo>
                  <a:lnTo>
                    <a:pt x="3682" y="20630"/>
                  </a:lnTo>
                  <a:lnTo>
                    <a:pt x="3688" y="20623"/>
                  </a:lnTo>
                  <a:cubicBezTo>
                    <a:pt x="3698" y="20614"/>
                    <a:pt x="3711" y="20608"/>
                    <a:pt x="3722" y="20608"/>
                  </a:cubicBezTo>
                  <a:cubicBezTo>
                    <a:pt x="3727" y="20608"/>
                    <a:pt x="3730" y="20609"/>
                    <a:pt x="3734" y="20610"/>
                  </a:cubicBezTo>
                  <a:lnTo>
                    <a:pt x="3740" y="20597"/>
                  </a:lnTo>
                  <a:close/>
                  <a:moveTo>
                    <a:pt x="10621" y="20623"/>
                  </a:moveTo>
                  <a:lnTo>
                    <a:pt x="10641" y="20630"/>
                  </a:lnTo>
                  <a:cubicBezTo>
                    <a:pt x="10647" y="20636"/>
                    <a:pt x="10647" y="20643"/>
                    <a:pt x="10647" y="20656"/>
                  </a:cubicBezTo>
                  <a:lnTo>
                    <a:pt x="10660" y="20695"/>
                  </a:lnTo>
                  <a:lnTo>
                    <a:pt x="10673" y="20721"/>
                  </a:lnTo>
                  <a:lnTo>
                    <a:pt x="10680" y="20754"/>
                  </a:lnTo>
                  <a:cubicBezTo>
                    <a:pt x="10680" y="20793"/>
                    <a:pt x="10673" y="20819"/>
                    <a:pt x="10660" y="20838"/>
                  </a:cubicBezTo>
                  <a:lnTo>
                    <a:pt x="10621" y="20838"/>
                  </a:lnTo>
                  <a:cubicBezTo>
                    <a:pt x="10615" y="20825"/>
                    <a:pt x="10608" y="20806"/>
                    <a:pt x="10608" y="20780"/>
                  </a:cubicBezTo>
                  <a:lnTo>
                    <a:pt x="10602" y="20747"/>
                  </a:lnTo>
                  <a:lnTo>
                    <a:pt x="10595" y="20727"/>
                  </a:lnTo>
                  <a:cubicBezTo>
                    <a:pt x="10589" y="20708"/>
                    <a:pt x="10589" y="20688"/>
                    <a:pt x="10595" y="20669"/>
                  </a:cubicBezTo>
                  <a:lnTo>
                    <a:pt x="10602" y="20643"/>
                  </a:lnTo>
                  <a:lnTo>
                    <a:pt x="10608" y="20630"/>
                  </a:lnTo>
                  <a:cubicBezTo>
                    <a:pt x="10615" y="20630"/>
                    <a:pt x="10615" y="20623"/>
                    <a:pt x="10621" y="20623"/>
                  </a:cubicBezTo>
                  <a:close/>
                  <a:moveTo>
                    <a:pt x="11406" y="20801"/>
                  </a:moveTo>
                  <a:cubicBezTo>
                    <a:pt x="11410" y="20801"/>
                    <a:pt x="11415" y="20802"/>
                    <a:pt x="11421" y="20806"/>
                  </a:cubicBezTo>
                  <a:lnTo>
                    <a:pt x="11434" y="20819"/>
                  </a:lnTo>
                  <a:cubicBezTo>
                    <a:pt x="11441" y="20825"/>
                    <a:pt x="11441" y="20832"/>
                    <a:pt x="11441" y="20832"/>
                  </a:cubicBezTo>
                  <a:lnTo>
                    <a:pt x="11467" y="20851"/>
                  </a:lnTo>
                  <a:lnTo>
                    <a:pt x="11499" y="20890"/>
                  </a:lnTo>
                  <a:cubicBezTo>
                    <a:pt x="11493" y="20903"/>
                    <a:pt x="11486" y="20910"/>
                    <a:pt x="11473" y="20929"/>
                  </a:cubicBezTo>
                  <a:cubicBezTo>
                    <a:pt x="11460" y="20923"/>
                    <a:pt x="11447" y="20923"/>
                    <a:pt x="11434" y="20916"/>
                  </a:cubicBezTo>
                  <a:lnTo>
                    <a:pt x="11389" y="20877"/>
                  </a:lnTo>
                  <a:cubicBezTo>
                    <a:pt x="11382" y="20871"/>
                    <a:pt x="11382" y="20858"/>
                    <a:pt x="11382" y="20838"/>
                  </a:cubicBezTo>
                  <a:cubicBezTo>
                    <a:pt x="11382" y="20819"/>
                    <a:pt x="11389" y="20806"/>
                    <a:pt x="11395" y="20806"/>
                  </a:cubicBezTo>
                  <a:cubicBezTo>
                    <a:pt x="11398" y="20802"/>
                    <a:pt x="11402" y="20801"/>
                    <a:pt x="11406" y="20801"/>
                  </a:cubicBezTo>
                  <a:close/>
                  <a:moveTo>
                    <a:pt x="8280" y="16669"/>
                  </a:moveTo>
                  <a:cubicBezTo>
                    <a:pt x="8300" y="16728"/>
                    <a:pt x="8313" y="16806"/>
                    <a:pt x="8313" y="16916"/>
                  </a:cubicBezTo>
                  <a:cubicBezTo>
                    <a:pt x="8332" y="18289"/>
                    <a:pt x="8404" y="19641"/>
                    <a:pt x="8521" y="20975"/>
                  </a:cubicBezTo>
                  <a:cubicBezTo>
                    <a:pt x="8527" y="21040"/>
                    <a:pt x="8521" y="21085"/>
                    <a:pt x="8501" y="21111"/>
                  </a:cubicBezTo>
                  <a:cubicBezTo>
                    <a:pt x="8475" y="21040"/>
                    <a:pt x="8456" y="20949"/>
                    <a:pt x="8443" y="20838"/>
                  </a:cubicBezTo>
                  <a:cubicBezTo>
                    <a:pt x="8391" y="20441"/>
                    <a:pt x="8352" y="19843"/>
                    <a:pt x="8319" y="19043"/>
                  </a:cubicBezTo>
                  <a:cubicBezTo>
                    <a:pt x="8293" y="18237"/>
                    <a:pt x="8280" y="17716"/>
                    <a:pt x="8273" y="17489"/>
                  </a:cubicBezTo>
                  <a:cubicBezTo>
                    <a:pt x="8273" y="17307"/>
                    <a:pt x="8273" y="17033"/>
                    <a:pt x="8280" y="16669"/>
                  </a:cubicBezTo>
                  <a:close/>
                  <a:moveTo>
                    <a:pt x="10725" y="21150"/>
                  </a:moveTo>
                  <a:cubicBezTo>
                    <a:pt x="10725" y="21170"/>
                    <a:pt x="10725" y="21183"/>
                    <a:pt x="10732" y="21189"/>
                  </a:cubicBezTo>
                  <a:lnTo>
                    <a:pt x="10738" y="21202"/>
                  </a:lnTo>
                  <a:lnTo>
                    <a:pt x="10738" y="21215"/>
                  </a:lnTo>
                  <a:cubicBezTo>
                    <a:pt x="10738" y="21228"/>
                    <a:pt x="10738" y="21241"/>
                    <a:pt x="10732" y="21254"/>
                  </a:cubicBezTo>
                  <a:lnTo>
                    <a:pt x="10719" y="21254"/>
                  </a:lnTo>
                  <a:cubicBezTo>
                    <a:pt x="10719" y="21248"/>
                    <a:pt x="10719" y="21235"/>
                    <a:pt x="10712" y="21215"/>
                  </a:cubicBezTo>
                  <a:cubicBezTo>
                    <a:pt x="10706" y="21202"/>
                    <a:pt x="10699" y="21189"/>
                    <a:pt x="10706" y="21183"/>
                  </a:cubicBezTo>
                  <a:lnTo>
                    <a:pt x="10706" y="21150"/>
                  </a:lnTo>
                  <a:close/>
                  <a:moveTo>
                    <a:pt x="3858" y="21183"/>
                  </a:moveTo>
                  <a:lnTo>
                    <a:pt x="3910" y="21202"/>
                  </a:lnTo>
                  <a:cubicBezTo>
                    <a:pt x="3890" y="21228"/>
                    <a:pt x="3864" y="21248"/>
                    <a:pt x="3838" y="21254"/>
                  </a:cubicBezTo>
                  <a:lnTo>
                    <a:pt x="3747" y="21267"/>
                  </a:lnTo>
                  <a:lnTo>
                    <a:pt x="3727" y="21274"/>
                  </a:lnTo>
                  <a:cubicBezTo>
                    <a:pt x="3726" y="21276"/>
                    <a:pt x="3724" y="21276"/>
                    <a:pt x="3721" y="21276"/>
                  </a:cubicBezTo>
                  <a:cubicBezTo>
                    <a:pt x="3713" y="21276"/>
                    <a:pt x="3701" y="21270"/>
                    <a:pt x="3682" y="21261"/>
                  </a:cubicBezTo>
                  <a:cubicBezTo>
                    <a:pt x="3669" y="21254"/>
                    <a:pt x="3649" y="21248"/>
                    <a:pt x="3630" y="21248"/>
                  </a:cubicBezTo>
                  <a:cubicBezTo>
                    <a:pt x="3617" y="21228"/>
                    <a:pt x="3617" y="21209"/>
                    <a:pt x="3630" y="21196"/>
                  </a:cubicBezTo>
                  <a:cubicBezTo>
                    <a:pt x="3634" y="21191"/>
                    <a:pt x="3642" y="21187"/>
                    <a:pt x="3653" y="21187"/>
                  </a:cubicBezTo>
                  <a:cubicBezTo>
                    <a:pt x="3658" y="21187"/>
                    <a:pt x="3663" y="21187"/>
                    <a:pt x="3669" y="21189"/>
                  </a:cubicBezTo>
                  <a:cubicBezTo>
                    <a:pt x="3701" y="21192"/>
                    <a:pt x="3734" y="21194"/>
                    <a:pt x="3765" y="21194"/>
                  </a:cubicBezTo>
                  <a:cubicBezTo>
                    <a:pt x="3796" y="21194"/>
                    <a:pt x="3825" y="21192"/>
                    <a:pt x="3851" y="21189"/>
                  </a:cubicBezTo>
                  <a:cubicBezTo>
                    <a:pt x="3858" y="21183"/>
                    <a:pt x="3858" y="21183"/>
                    <a:pt x="3858" y="21183"/>
                  </a:cubicBezTo>
                  <a:close/>
                  <a:moveTo>
                    <a:pt x="4150" y="21202"/>
                  </a:moveTo>
                  <a:cubicBezTo>
                    <a:pt x="4150" y="21202"/>
                    <a:pt x="4163" y="21209"/>
                    <a:pt x="4189" y="21222"/>
                  </a:cubicBezTo>
                  <a:lnTo>
                    <a:pt x="4235" y="21235"/>
                  </a:lnTo>
                  <a:cubicBezTo>
                    <a:pt x="4241" y="21248"/>
                    <a:pt x="4254" y="21261"/>
                    <a:pt x="4254" y="21274"/>
                  </a:cubicBezTo>
                  <a:lnTo>
                    <a:pt x="4261" y="21280"/>
                  </a:lnTo>
                  <a:lnTo>
                    <a:pt x="4254" y="21293"/>
                  </a:lnTo>
                  <a:cubicBezTo>
                    <a:pt x="4242" y="21301"/>
                    <a:pt x="4233" y="21307"/>
                    <a:pt x="4222" y="21307"/>
                  </a:cubicBezTo>
                  <a:cubicBezTo>
                    <a:pt x="4216" y="21307"/>
                    <a:pt x="4210" y="21305"/>
                    <a:pt x="4202" y="21300"/>
                  </a:cubicBezTo>
                  <a:cubicBezTo>
                    <a:pt x="4202" y="21300"/>
                    <a:pt x="4196" y="21293"/>
                    <a:pt x="4183" y="21293"/>
                  </a:cubicBezTo>
                  <a:cubicBezTo>
                    <a:pt x="4170" y="21287"/>
                    <a:pt x="4157" y="21274"/>
                    <a:pt x="4150" y="21274"/>
                  </a:cubicBezTo>
                  <a:cubicBezTo>
                    <a:pt x="4137" y="21274"/>
                    <a:pt x="4131" y="21267"/>
                    <a:pt x="4124" y="21267"/>
                  </a:cubicBezTo>
                  <a:cubicBezTo>
                    <a:pt x="4118" y="21261"/>
                    <a:pt x="4118" y="21248"/>
                    <a:pt x="4118" y="21235"/>
                  </a:cubicBezTo>
                  <a:lnTo>
                    <a:pt x="4118" y="21215"/>
                  </a:lnTo>
                  <a:cubicBezTo>
                    <a:pt x="4124" y="21209"/>
                    <a:pt x="4131" y="21209"/>
                    <a:pt x="4131" y="21209"/>
                  </a:cubicBezTo>
                  <a:lnTo>
                    <a:pt x="4150" y="21202"/>
                  </a:lnTo>
                  <a:close/>
                  <a:moveTo>
                    <a:pt x="2433" y="21267"/>
                  </a:moveTo>
                  <a:lnTo>
                    <a:pt x="2466" y="21274"/>
                  </a:lnTo>
                  <a:cubicBezTo>
                    <a:pt x="2485" y="21274"/>
                    <a:pt x="2492" y="21287"/>
                    <a:pt x="2492" y="21293"/>
                  </a:cubicBezTo>
                  <a:cubicBezTo>
                    <a:pt x="2492" y="21306"/>
                    <a:pt x="2492" y="21313"/>
                    <a:pt x="2485" y="21319"/>
                  </a:cubicBezTo>
                  <a:lnTo>
                    <a:pt x="2427" y="21332"/>
                  </a:lnTo>
                  <a:lnTo>
                    <a:pt x="2407" y="21345"/>
                  </a:lnTo>
                  <a:lnTo>
                    <a:pt x="2316" y="21339"/>
                  </a:lnTo>
                  <a:lnTo>
                    <a:pt x="2303" y="21339"/>
                  </a:lnTo>
                  <a:cubicBezTo>
                    <a:pt x="2297" y="21332"/>
                    <a:pt x="2290" y="21326"/>
                    <a:pt x="2290" y="21313"/>
                  </a:cubicBezTo>
                  <a:cubicBezTo>
                    <a:pt x="2284" y="21300"/>
                    <a:pt x="2284" y="21287"/>
                    <a:pt x="2290" y="21280"/>
                  </a:cubicBezTo>
                  <a:cubicBezTo>
                    <a:pt x="2297" y="21274"/>
                    <a:pt x="2310" y="21274"/>
                    <a:pt x="2316" y="21274"/>
                  </a:cubicBezTo>
                  <a:lnTo>
                    <a:pt x="2316" y="21267"/>
                  </a:lnTo>
                  <a:cubicBezTo>
                    <a:pt x="2336" y="21267"/>
                    <a:pt x="2342" y="21274"/>
                    <a:pt x="2349" y="21287"/>
                  </a:cubicBezTo>
                  <a:cubicBezTo>
                    <a:pt x="2368" y="21287"/>
                    <a:pt x="2388" y="21280"/>
                    <a:pt x="2407" y="21274"/>
                  </a:cubicBezTo>
                  <a:lnTo>
                    <a:pt x="2433" y="21267"/>
                  </a:lnTo>
                  <a:close/>
                  <a:moveTo>
                    <a:pt x="2693" y="21280"/>
                  </a:moveTo>
                  <a:lnTo>
                    <a:pt x="2771" y="21293"/>
                  </a:lnTo>
                  <a:cubicBezTo>
                    <a:pt x="2784" y="21300"/>
                    <a:pt x="2791" y="21306"/>
                    <a:pt x="2797" y="21306"/>
                  </a:cubicBezTo>
                  <a:cubicBezTo>
                    <a:pt x="2804" y="21319"/>
                    <a:pt x="2797" y="21326"/>
                    <a:pt x="2791" y="21332"/>
                  </a:cubicBezTo>
                  <a:lnTo>
                    <a:pt x="2758" y="21345"/>
                  </a:lnTo>
                  <a:lnTo>
                    <a:pt x="2680" y="21345"/>
                  </a:lnTo>
                  <a:cubicBezTo>
                    <a:pt x="2667" y="21332"/>
                    <a:pt x="2661" y="21326"/>
                    <a:pt x="2667" y="21313"/>
                  </a:cubicBezTo>
                  <a:cubicBezTo>
                    <a:pt x="2667" y="21306"/>
                    <a:pt x="2674" y="21300"/>
                    <a:pt x="2687" y="21287"/>
                  </a:cubicBezTo>
                  <a:lnTo>
                    <a:pt x="2693" y="21280"/>
                  </a:lnTo>
                  <a:close/>
                  <a:moveTo>
                    <a:pt x="11551" y="21157"/>
                  </a:moveTo>
                  <a:cubicBezTo>
                    <a:pt x="11558" y="21157"/>
                    <a:pt x="11564" y="21163"/>
                    <a:pt x="11571" y="21170"/>
                  </a:cubicBezTo>
                  <a:cubicBezTo>
                    <a:pt x="11571" y="21176"/>
                    <a:pt x="11577" y="21183"/>
                    <a:pt x="11577" y="21196"/>
                  </a:cubicBezTo>
                  <a:cubicBezTo>
                    <a:pt x="11577" y="21196"/>
                    <a:pt x="11584" y="21209"/>
                    <a:pt x="11597" y="21228"/>
                  </a:cubicBezTo>
                  <a:cubicBezTo>
                    <a:pt x="11616" y="21248"/>
                    <a:pt x="11623" y="21274"/>
                    <a:pt x="11629" y="21306"/>
                  </a:cubicBezTo>
                  <a:lnTo>
                    <a:pt x="11629" y="21358"/>
                  </a:lnTo>
                  <a:cubicBezTo>
                    <a:pt x="11629" y="21384"/>
                    <a:pt x="11629" y="21404"/>
                    <a:pt x="11623" y="21410"/>
                  </a:cubicBezTo>
                  <a:cubicBezTo>
                    <a:pt x="11617" y="21413"/>
                    <a:pt x="11612" y="21415"/>
                    <a:pt x="11607" y="21415"/>
                  </a:cubicBezTo>
                  <a:cubicBezTo>
                    <a:pt x="11599" y="21415"/>
                    <a:pt x="11591" y="21411"/>
                    <a:pt x="11584" y="21404"/>
                  </a:cubicBezTo>
                  <a:cubicBezTo>
                    <a:pt x="11577" y="21397"/>
                    <a:pt x="11564" y="21391"/>
                    <a:pt x="11564" y="21378"/>
                  </a:cubicBezTo>
                  <a:cubicBezTo>
                    <a:pt x="11564" y="21358"/>
                    <a:pt x="11558" y="21339"/>
                    <a:pt x="11558" y="21326"/>
                  </a:cubicBezTo>
                  <a:cubicBezTo>
                    <a:pt x="11545" y="21313"/>
                    <a:pt x="11538" y="21300"/>
                    <a:pt x="11538" y="21287"/>
                  </a:cubicBezTo>
                  <a:cubicBezTo>
                    <a:pt x="11538" y="21274"/>
                    <a:pt x="11538" y="21267"/>
                    <a:pt x="11532" y="21261"/>
                  </a:cubicBezTo>
                  <a:lnTo>
                    <a:pt x="11519" y="21248"/>
                  </a:lnTo>
                  <a:cubicBezTo>
                    <a:pt x="11519" y="21241"/>
                    <a:pt x="11519" y="21235"/>
                    <a:pt x="11519" y="21222"/>
                  </a:cubicBezTo>
                  <a:lnTo>
                    <a:pt x="11532" y="21183"/>
                  </a:lnTo>
                  <a:cubicBezTo>
                    <a:pt x="11538" y="21163"/>
                    <a:pt x="11545" y="21157"/>
                    <a:pt x="11551" y="21157"/>
                  </a:cubicBezTo>
                  <a:close/>
                  <a:moveTo>
                    <a:pt x="4306" y="21397"/>
                  </a:moveTo>
                  <a:cubicBezTo>
                    <a:pt x="4319" y="21397"/>
                    <a:pt x="4332" y="21410"/>
                    <a:pt x="4339" y="21430"/>
                  </a:cubicBezTo>
                  <a:cubicBezTo>
                    <a:pt x="4339" y="21443"/>
                    <a:pt x="4345" y="21495"/>
                    <a:pt x="4352" y="21579"/>
                  </a:cubicBezTo>
                  <a:lnTo>
                    <a:pt x="4352" y="21631"/>
                  </a:lnTo>
                  <a:cubicBezTo>
                    <a:pt x="4345" y="21651"/>
                    <a:pt x="4332" y="21664"/>
                    <a:pt x="4319" y="21677"/>
                  </a:cubicBezTo>
                  <a:cubicBezTo>
                    <a:pt x="4316" y="21678"/>
                    <a:pt x="4313" y="21679"/>
                    <a:pt x="4309" y="21679"/>
                  </a:cubicBezTo>
                  <a:cubicBezTo>
                    <a:pt x="4295" y="21679"/>
                    <a:pt x="4284" y="21667"/>
                    <a:pt x="4274" y="21651"/>
                  </a:cubicBezTo>
                  <a:cubicBezTo>
                    <a:pt x="4267" y="21638"/>
                    <a:pt x="4261" y="21618"/>
                    <a:pt x="4261" y="21599"/>
                  </a:cubicBezTo>
                  <a:cubicBezTo>
                    <a:pt x="4261" y="21527"/>
                    <a:pt x="4267" y="21462"/>
                    <a:pt x="4287" y="21417"/>
                  </a:cubicBezTo>
                  <a:cubicBezTo>
                    <a:pt x="4287" y="21410"/>
                    <a:pt x="4287" y="21404"/>
                    <a:pt x="4293" y="21404"/>
                  </a:cubicBezTo>
                  <a:lnTo>
                    <a:pt x="4306" y="21404"/>
                  </a:lnTo>
                  <a:cubicBezTo>
                    <a:pt x="4306" y="21397"/>
                    <a:pt x="4306" y="21397"/>
                    <a:pt x="4306" y="21397"/>
                  </a:cubicBezTo>
                  <a:close/>
                  <a:moveTo>
                    <a:pt x="10771" y="21521"/>
                  </a:moveTo>
                  <a:cubicBezTo>
                    <a:pt x="10771" y="21521"/>
                    <a:pt x="10777" y="21521"/>
                    <a:pt x="10790" y="21534"/>
                  </a:cubicBezTo>
                  <a:cubicBezTo>
                    <a:pt x="10823" y="21592"/>
                    <a:pt x="10823" y="21651"/>
                    <a:pt x="10784" y="21710"/>
                  </a:cubicBezTo>
                  <a:cubicBezTo>
                    <a:pt x="10764" y="21710"/>
                    <a:pt x="10751" y="21703"/>
                    <a:pt x="10745" y="21690"/>
                  </a:cubicBezTo>
                  <a:cubicBezTo>
                    <a:pt x="10738" y="21690"/>
                    <a:pt x="10732" y="21684"/>
                    <a:pt x="10732" y="21671"/>
                  </a:cubicBezTo>
                  <a:cubicBezTo>
                    <a:pt x="10725" y="21651"/>
                    <a:pt x="10725" y="21625"/>
                    <a:pt x="10725" y="21605"/>
                  </a:cubicBezTo>
                  <a:cubicBezTo>
                    <a:pt x="10725" y="21586"/>
                    <a:pt x="10725" y="21579"/>
                    <a:pt x="10732" y="21573"/>
                  </a:cubicBezTo>
                  <a:lnTo>
                    <a:pt x="10745" y="21547"/>
                  </a:lnTo>
                  <a:cubicBezTo>
                    <a:pt x="10758" y="21527"/>
                    <a:pt x="10764" y="21521"/>
                    <a:pt x="10771" y="21521"/>
                  </a:cubicBezTo>
                  <a:close/>
                  <a:moveTo>
                    <a:pt x="2856" y="21397"/>
                  </a:moveTo>
                  <a:lnTo>
                    <a:pt x="2875" y="21514"/>
                  </a:lnTo>
                  <a:cubicBezTo>
                    <a:pt x="2875" y="21534"/>
                    <a:pt x="2862" y="21553"/>
                    <a:pt x="2856" y="21560"/>
                  </a:cubicBezTo>
                  <a:cubicBezTo>
                    <a:pt x="2862" y="21566"/>
                    <a:pt x="2862" y="21579"/>
                    <a:pt x="2869" y="21599"/>
                  </a:cubicBezTo>
                  <a:lnTo>
                    <a:pt x="2869" y="21638"/>
                  </a:lnTo>
                  <a:lnTo>
                    <a:pt x="2869" y="21684"/>
                  </a:lnTo>
                  <a:cubicBezTo>
                    <a:pt x="2869" y="21703"/>
                    <a:pt x="2862" y="21716"/>
                    <a:pt x="2843" y="21716"/>
                  </a:cubicBezTo>
                  <a:lnTo>
                    <a:pt x="2817" y="21697"/>
                  </a:lnTo>
                  <a:cubicBezTo>
                    <a:pt x="2804" y="21684"/>
                    <a:pt x="2797" y="21677"/>
                    <a:pt x="2797" y="21671"/>
                  </a:cubicBezTo>
                  <a:cubicBezTo>
                    <a:pt x="2791" y="21657"/>
                    <a:pt x="2784" y="21644"/>
                    <a:pt x="2784" y="21631"/>
                  </a:cubicBezTo>
                  <a:lnTo>
                    <a:pt x="2791" y="21573"/>
                  </a:lnTo>
                  <a:lnTo>
                    <a:pt x="2804" y="21521"/>
                  </a:lnTo>
                  <a:cubicBezTo>
                    <a:pt x="2817" y="21456"/>
                    <a:pt x="2830" y="21410"/>
                    <a:pt x="2830" y="21397"/>
                  </a:cubicBezTo>
                  <a:close/>
                  <a:moveTo>
                    <a:pt x="11688" y="21690"/>
                  </a:moveTo>
                  <a:lnTo>
                    <a:pt x="11701" y="21710"/>
                  </a:lnTo>
                  <a:lnTo>
                    <a:pt x="11707" y="21736"/>
                  </a:lnTo>
                  <a:cubicBezTo>
                    <a:pt x="11707" y="21736"/>
                    <a:pt x="11714" y="21749"/>
                    <a:pt x="11720" y="21755"/>
                  </a:cubicBezTo>
                  <a:lnTo>
                    <a:pt x="11727" y="21768"/>
                  </a:lnTo>
                  <a:lnTo>
                    <a:pt x="11733" y="21788"/>
                  </a:lnTo>
                  <a:cubicBezTo>
                    <a:pt x="11746" y="21814"/>
                    <a:pt x="11746" y="21833"/>
                    <a:pt x="11746" y="21846"/>
                  </a:cubicBezTo>
                  <a:cubicBezTo>
                    <a:pt x="11743" y="21849"/>
                    <a:pt x="11738" y="21851"/>
                    <a:pt x="11732" y="21851"/>
                  </a:cubicBezTo>
                  <a:cubicBezTo>
                    <a:pt x="11725" y="21851"/>
                    <a:pt x="11717" y="21849"/>
                    <a:pt x="11707" y="21846"/>
                  </a:cubicBezTo>
                  <a:lnTo>
                    <a:pt x="11694" y="21846"/>
                  </a:lnTo>
                  <a:lnTo>
                    <a:pt x="11675" y="21788"/>
                  </a:lnTo>
                  <a:cubicBezTo>
                    <a:pt x="11662" y="21775"/>
                    <a:pt x="11662" y="21768"/>
                    <a:pt x="11662" y="21762"/>
                  </a:cubicBezTo>
                  <a:lnTo>
                    <a:pt x="11662" y="21723"/>
                  </a:lnTo>
                  <a:cubicBezTo>
                    <a:pt x="11662" y="21710"/>
                    <a:pt x="11662" y="21703"/>
                    <a:pt x="11675" y="21697"/>
                  </a:cubicBezTo>
                  <a:lnTo>
                    <a:pt x="11688" y="21690"/>
                  </a:lnTo>
                  <a:close/>
                  <a:moveTo>
                    <a:pt x="12260" y="21794"/>
                  </a:moveTo>
                  <a:lnTo>
                    <a:pt x="12267" y="21801"/>
                  </a:lnTo>
                  <a:lnTo>
                    <a:pt x="12267" y="21807"/>
                  </a:lnTo>
                  <a:lnTo>
                    <a:pt x="12267" y="21814"/>
                  </a:lnTo>
                  <a:lnTo>
                    <a:pt x="12260" y="21840"/>
                  </a:lnTo>
                  <a:lnTo>
                    <a:pt x="12254" y="21846"/>
                  </a:lnTo>
                  <a:lnTo>
                    <a:pt x="12247" y="21853"/>
                  </a:lnTo>
                  <a:lnTo>
                    <a:pt x="12228" y="21853"/>
                  </a:lnTo>
                  <a:lnTo>
                    <a:pt x="12215" y="21846"/>
                  </a:lnTo>
                  <a:lnTo>
                    <a:pt x="12202" y="21833"/>
                  </a:lnTo>
                  <a:lnTo>
                    <a:pt x="12202" y="21814"/>
                  </a:lnTo>
                  <a:lnTo>
                    <a:pt x="12202" y="21807"/>
                  </a:lnTo>
                  <a:lnTo>
                    <a:pt x="12208" y="21801"/>
                  </a:lnTo>
                  <a:cubicBezTo>
                    <a:pt x="12215" y="21801"/>
                    <a:pt x="12215" y="21801"/>
                    <a:pt x="12215" y="21794"/>
                  </a:cubicBezTo>
                  <a:close/>
                  <a:moveTo>
                    <a:pt x="12124" y="21879"/>
                  </a:moveTo>
                  <a:cubicBezTo>
                    <a:pt x="12137" y="21892"/>
                    <a:pt x="12143" y="21898"/>
                    <a:pt x="12143" y="21911"/>
                  </a:cubicBezTo>
                  <a:cubicBezTo>
                    <a:pt x="12143" y="21931"/>
                    <a:pt x="12130" y="21937"/>
                    <a:pt x="12111" y="21944"/>
                  </a:cubicBezTo>
                  <a:cubicBezTo>
                    <a:pt x="12101" y="21947"/>
                    <a:pt x="12091" y="21949"/>
                    <a:pt x="12080" y="21949"/>
                  </a:cubicBezTo>
                  <a:cubicBezTo>
                    <a:pt x="12068" y="21949"/>
                    <a:pt x="12055" y="21947"/>
                    <a:pt x="12039" y="21944"/>
                  </a:cubicBezTo>
                  <a:lnTo>
                    <a:pt x="12007" y="21931"/>
                  </a:lnTo>
                  <a:lnTo>
                    <a:pt x="11987" y="21924"/>
                  </a:lnTo>
                  <a:cubicBezTo>
                    <a:pt x="11981" y="21918"/>
                    <a:pt x="11981" y="21911"/>
                    <a:pt x="11987" y="21898"/>
                  </a:cubicBezTo>
                  <a:lnTo>
                    <a:pt x="12013" y="21885"/>
                  </a:lnTo>
                  <a:cubicBezTo>
                    <a:pt x="12039" y="21879"/>
                    <a:pt x="12059" y="21879"/>
                    <a:pt x="12085" y="21879"/>
                  </a:cubicBezTo>
                  <a:close/>
                  <a:moveTo>
                    <a:pt x="2856" y="22002"/>
                  </a:moveTo>
                  <a:lnTo>
                    <a:pt x="2869" y="22009"/>
                  </a:lnTo>
                  <a:cubicBezTo>
                    <a:pt x="2882" y="22015"/>
                    <a:pt x="2882" y="22028"/>
                    <a:pt x="2882" y="22035"/>
                  </a:cubicBezTo>
                  <a:lnTo>
                    <a:pt x="2869" y="22061"/>
                  </a:lnTo>
                  <a:cubicBezTo>
                    <a:pt x="2869" y="22074"/>
                    <a:pt x="2862" y="22087"/>
                    <a:pt x="2862" y="22106"/>
                  </a:cubicBezTo>
                  <a:lnTo>
                    <a:pt x="2856" y="22113"/>
                  </a:lnTo>
                  <a:cubicBezTo>
                    <a:pt x="2856" y="22119"/>
                    <a:pt x="2856" y="22119"/>
                    <a:pt x="2856" y="22126"/>
                  </a:cubicBezTo>
                  <a:cubicBezTo>
                    <a:pt x="2836" y="22126"/>
                    <a:pt x="2830" y="22119"/>
                    <a:pt x="2823" y="22113"/>
                  </a:cubicBezTo>
                  <a:lnTo>
                    <a:pt x="2817" y="22100"/>
                  </a:lnTo>
                  <a:cubicBezTo>
                    <a:pt x="2817" y="22061"/>
                    <a:pt x="2823" y="22028"/>
                    <a:pt x="2836" y="22015"/>
                  </a:cubicBezTo>
                  <a:cubicBezTo>
                    <a:pt x="2843" y="22009"/>
                    <a:pt x="2843" y="22002"/>
                    <a:pt x="2856" y="22002"/>
                  </a:cubicBezTo>
                  <a:close/>
                  <a:moveTo>
                    <a:pt x="4262" y="21948"/>
                  </a:moveTo>
                  <a:cubicBezTo>
                    <a:pt x="4270" y="21948"/>
                    <a:pt x="4275" y="21956"/>
                    <a:pt x="4280" y="21976"/>
                  </a:cubicBezTo>
                  <a:cubicBezTo>
                    <a:pt x="4287" y="21989"/>
                    <a:pt x="4287" y="22009"/>
                    <a:pt x="4287" y="22022"/>
                  </a:cubicBezTo>
                  <a:lnTo>
                    <a:pt x="4280" y="22048"/>
                  </a:lnTo>
                  <a:cubicBezTo>
                    <a:pt x="4274" y="22061"/>
                    <a:pt x="4274" y="22087"/>
                    <a:pt x="4274" y="22113"/>
                  </a:cubicBezTo>
                  <a:cubicBezTo>
                    <a:pt x="4274" y="22139"/>
                    <a:pt x="4274" y="22165"/>
                    <a:pt x="4267" y="22178"/>
                  </a:cubicBezTo>
                  <a:lnTo>
                    <a:pt x="4248" y="22197"/>
                  </a:lnTo>
                  <a:cubicBezTo>
                    <a:pt x="4228" y="22197"/>
                    <a:pt x="4215" y="22197"/>
                    <a:pt x="4209" y="22184"/>
                  </a:cubicBezTo>
                  <a:lnTo>
                    <a:pt x="4202" y="22158"/>
                  </a:lnTo>
                  <a:lnTo>
                    <a:pt x="4202" y="22041"/>
                  </a:lnTo>
                  <a:cubicBezTo>
                    <a:pt x="4202" y="22028"/>
                    <a:pt x="4202" y="22015"/>
                    <a:pt x="4209" y="22009"/>
                  </a:cubicBezTo>
                  <a:lnTo>
                    <a:pt x="4228" y="21989"/>
                  </a:lnTo>
                  <a:lnTo>
                    <a:pt x="4235" y="21970"/>
                  </a:lnTo>
                  <a:cubicBezTo>
                    <a:pt x="4235" y="21963"/>
                    <a:pt x="4235" y="21957"/>
                    <a:pt x="4241" y="21957"/>
                  </a:cubicBezTo>
                  <a:lnTo>
                    <a:pt x="4248" y="21957"/>
                  </a:lnTo>
                  <a:lnTo>
                    <a:pt x="4254" y="21950"/>
                  </a:lnTo>
                  <a:cubicBezTo>
                    <a:pt x="4257" y="21949"/>
                    <a:pt x="4260" y="21948"/>
                    <a:pt x="4262" y="21948"/>
                  </a:cubicBezTo>
                  <a:close/>
                  <a:moveTo>
                    <a:pt x="10797" y="22100"/>
                  </a:moveTo>
                  <a:cubicBezTo>
                    <a:pt x="10810" y="22100"/>
                    <a:pt x="10823" y="22113"/>
                    <a:pt x="10836" y="22126"/>
                  </a:cubicBezTo>
                  <a:cubicBezTo>
                    <a:pt x="10836" y="22139"/>
                    <a:pt x="10842" y="22158"/>
                    <a:pt x="10842" y="22178"/>
                  </a:cubicBezTo>
                  <a:lnTo>
                    <a:pt x="10836" y="22223"/>
                  </a:lnTo>
                  <a:cubicBezTo>
                    <a:pt x="10836" y="22243"/>
                    <a:pt x="10836" y="22256"/>
                    <a:pt x="10823" y="22262"/>
                  </a:cubicBezTo>
                  <a:lnTo>
                    <a:pt x="10816" y="22269"/>
                  </a:lnTo>
                  <a:lnTo>
                    <a:pt x="10790" y="22269"/>
                  </a:lnTo>
                  <a:cubicBezTo>
                    <a:pt x="10777" y="22262"/>
                    <a:pt x="10771" y="22256"/>
                    <a:pt x="10771" y="22249"/>
                  </a:cubicBezTo>
                  <a:cubicBezTo>
                    <a:pt x="10764" y="22249"/>
                    <a:pt x="10758" y="22236"/>
                    <a:pt x="10758" y="22230"/>
                  </a:cubicBezTo>
                  <a:lnTo>
                    <a:pt x="10771" y="22119"/>
                  </a:lnTo>
                  <a:cubicBezTo>
                    <a:pt x="10777" y="22113"/>
                    <a:pt x="10784" y="22106"/>
                    <a:pt x="10797" y="22106"/>
                  </a:cubicBezTo>
                  <a:lnTo>
                    <a:pt x="10797" y="22100"/>
                  </a:lnTo>
                  <a:close/>
                  <a:moveTo>
                    <a:pt x="4189" y="22373"/>
                  </a:moveTo>
                  <a:cubicBezTo>
                    <a:pt x="4202" y="22379"/>
                    <a:pt x="4215" y="22386"/>
                    <a:pt x="4215" y="22392"/>
                  </a:cubicBezTo>
                  <a:cubicBezTo>
                    <a:pt x="4202" y="22405"/>
                    <a:pt x="4189" y="22425"/>
                    <a:pt x="4170" y="22457"/>
                  </a:cubicBezTo>
                  <a:cubicBezTo>
                    <a:pt x="4150" y="22483"/>
                    <a:pt x="4137" y="22503"/>
                    <a:pt x="4118" y="22503"/>
                  </a:cubicBezTo>
                  <a:cubicBezTo>
                    <a:pt x="4111" y="22506"/>
                    <a:pt x="4105" y="22508"/>
                    <a:pt x="4097" y="22508"/>
                  </a:cubicBezTo>
                  <a:cubicBezTo>
                    <a:pt x="4090" y="22508"/>
                    <a:pt x="4082" y="22506"/>
                    <a:pt x="4072" y="22503"/>
                  </a:cubicBezTo>
                  <a:lnTo>
                    <a:pt x="4059" y="22490"/>
                  </a:lnTo>
                  <a:cubicBezTo>
                    <a:pt x="4053" y="22483"/>
                    <a:pt x="4059" y="22470"/>
                    <a:pt x="4066" y="22457"/>
                  </a:cubicBezTo>
                  <a:lnTo>
                    <a:pt x="4092" y="22438"/>
                  </a:lnTo>
                  <a:lnTo>
                    <a:pt x="4111" y="22412"/>
                  </a:lnTo>
                  <a:lnTo>
                    <a:pt x="4118" y="22392"/>
                  </a:lnTo>
                  <a:cubicBezTo>
                    <a:pt x="4124" y="22386"/>
                    <a:pt x="4137" y="22379"/>
                    <a:pt x="4163" y="22373"/>
                  </a:cubicBezTo>
                  <a:close/>
                  <a:moveTo>
                    <a:pt x="2823" y="22389"/>
                  </a:moveTo>
                  <a:cubicBezTo>
                    <a:pt x="2828" y="22389"/>
                    <a:pt x="2833" y="22392"/>
                    <a:pt x="2836" y="22399"/>
                  </a:cubicBezTo>
                  <a:cubicBezTo>
                    <a:pt x="2843" y="22405"/>
                    <a:pt x="2843" y="22412"/>
                    <a:pt x="2843" y="22425"/>
                  </a:cubicBezTo>
                  <a:lnTo>
                    <a:pt x="2849" y="22438"/>
                  </a:lnTo>
                  <a:lnTo>
                    <a:pt x="2830" y="22477"/>
                  </a:lnTo>
                  <a:lnTo>
                    <a:pt x="2830" y="22509"/>
                  </a:lnTo>
                  <a:cubicBezTo>
                    <a:pt x="2836" y="22548"/>
                    <a:pt x="2830" y="22574"/>
                    <a:pt x="2810" y="22587"/>
                  </a:cubicBezTo>
                  <a:cubicBezTo>
                    <a:pt x="2807" y="22589"/>
                    <a:pt x="2804" y="22589"/>
                    <a:pt x="2801" y="22589"/>
                  </a:cubicBezTo>
                  <a:cubicBezTo>
                    <a:pt x="2787" y="22589"/>
                    <a:pt x="2777" y="22578"/>
                    <a:pt x="2771" y="22561"/>
                  </a:cubicBezTo>
                  <a:lnTo>
                    <a:pt x="2771" y="22464"/>
                  </a:lnTo>
                  <a:cubicBezTo>
                    <a:pt x="2797" y="22438"/>
                    <a:pt x="2810" y="22412"/>
                    <a:pt x="2810" y="22399"/>
                  </a:cubicBezTo>
                  <a:cubicBezTo>
                    <a:pt x="2814" y="22392"/>
                    <a:pt x="2819" y="22389"/>
                    <a:pt x="2823" y="22389"/>
                  </a:cubicBezTo>
                  <a:close/>
                  <a:moveTo>
                    <a:pt x="10712" y="22490"/>
                  </a:moveTo>
                  <a:cubicBezTo>
                    <a:pt x="10732" y="22496"/>
                    <a:pt x="10745" y="22503"/>
                    <a:pt x="10745" y="22516"/>
                  </a:cubicBezTo>
                  <a:cubicBezTo>
                    <a:pt x="10745" y="22522"/>
                    <a:pt x="10745" y="22529"/>
                    <a:pt x="10738" y="22535"/>
                  </a:cubicBezTo>
                  <a:cubicBezTo>
                    <a:pt x="10738" y="22555"/>
                    <a:pt x="10725" y="22561"/>
                    <a:pt x="10712" y="22561"/>
                  </a:cubicBezTo>
                  <a:cubicBezTo>
                    <a:pt x="10712" y="22581"/>
                    <a:pt x="10706" y="22594"/>
                    <a:pt x="10686" y="22607"/>
                  </a:cubicBezTo>
                  <a:cubicBezTo>
                    <a:pt x="10673" y="22614"/>
                    <a:pt x="10654" y="22620"/>
                    <a:pt x="10628" y="22620"/>
                  </a:cubicBezTo>
                  <a:cubicBezTo>
                    <a:pt x="10634" y="22614"/>
                    <a:pt x="10634" y="22601"/>
                    <a:pt x="10628" y="22587"/>
                  </a:cubicBezTo>
                  <a:cubicBezTo>
                    <a:pt x="10621" y="22574"/>
                    <a:pt x="10621" y="22568"/>
                    <a:pt x="10621" y="22561"/>
                  </a:cubicBezTo>
                  <a:cubicBezTo>
                    <a:pt x="10634" y="22555"/>
                    <a:pt x="10641" y="22548"/>
                    <a:pt x="10647" y="22535"/>
                  </a:cubicBezTo>
                  <a:lnTo>
                    <a:pt x="10647" y="22522"/>
                  </a:lnTo>
                  <a:cubicBezTo>
                    <a:pt x="10647" y="22522"/>
                    <a:pt x="10654" y="22516"/>
                    <a:pt x="10667" y="22509"/>
                  </a:cubicBezTo>
                  <a:lnTo>
                    <a:pt x="10712" y="22496"/>
                  </a:lnTo>
                  <a:lnTo>
                    <a:pt x="10712" y="22490"/>
                  </a:lnTo>
                  <a:close/>
                  <a:moveTo>
                    <a:pt x="3289" y="22231"/>
                  </a:moveTo>
                  <a:cubicBezTo>
                    <a:pt x="3293" y="22231"/>
                    <a:pt x="3298" y="22233"/>
                    <a:pt x="3305" y="22236"/>
                  </a:cubicBezTo>
                  <a:cubicBezTo>
                    <a:pt x="3311" y="22236"/>
                    <a:pt x="3311" y="22249"/>
                    <a:pt x="3318" y="22262"/>
                  </a:cubicBezTo>
                  <a:cubicBezTo>
                    <a:pt x="3324" y="22308"/>
                    <a:pt x="3324" y="22340"/>
                    <a:pt x="3318" y="22360"/>
                  </a:cubicBezTo>
                  <a:lnTo>
                    <a:pt x="3305" y="22399"/>
                  </a:lnTo>
                  <a:lnTo>
                    <a:pt x="3305" y="22464"/>
                  </a:lnTo>
                  <a:lnTo>
                    <a:pt x="3285" y="22516"/>
                  </a:lnTo>
                  <a:cubicBezTo>
                    <a:pt x="3285" y="22535"/>
                    <a:pt x="3285" y="22555"/>
                    <a:pt x="3285" y="22587"/>
                  </a:cubicBezTo>
                  <a:cubicBezTo>
                    <a:pt x="3292" y="22627"/>
                    <a:pt x="3292" y="22646"/>
                    <a:pt x="3285" y="22659"/>
                  </a:cubicBezTo>
                  <a:cubicBezTo>
                    <a:pt x="3274" y="22662"/>
                    <a:pt x="3265" y="22663"/>
                    <a:pt x="3257" y="22663"/>
                  </a:cubicBezTo>
                  <a:cubicBezTo>
                    <a:pt x="3245" y="22663"/>
                    <a:pt x="3237" y="22660"/>
                    <a:pt x="3233" y="22653"/>
                  </a:cubicBezTo>
                  <a:cubicBezTo>
                    <a:pt x="3220" y="22646"/>
                    <a:pt x="3214" y="22627"/>
                    <a:pt x="3214" y="22601"/>
                  </a:cubicBezTo>
                  <a:cubicBezTo>
                    <a:pt x="3214" y="22548"/>
                    <a:pt x="3220" y="22509"/>
                    <a:pt x="3220" y="22483"/>
                  </a:cubicBezTo>
                  <a:cubicBezTo>
                    <a:pt x="3233" y="22457"/>
                    <a:pt x="3233" y="22438"/>
                    <a:pt x="3233" y="22425"/>
                  </a:cubicBezTo>
                  <a:lnTo>
                    <a:pt x="3233" y="22366"/>
                  </a:lnTo>
                  <a:cubicBezTo>
                    <a:pt x="3246" y="22347"/>
                    <a:pt x="3253" y="22334"/>
                    <a:pt x="3259" y="22327"/>
                  </a:cubicBezTo>
                  <a:cubicBezTo>
                    <a:pt x="3259" y="22301"/>
                    <a:pt x="3259" y="22275"/>
                    <a:pt x="3259" y="22262"/>
                  </a:cubicBezTo>
                  <a:cubicBezTo>
                    <a:pt x="3266" y="22256"/>
                    <a:pt x="3266" y="22243"/>
                    <a:pt x="3279" y="22236"/>
                  </a:cubicBezTo>
                  <a:cubicBezTo>
                    <a:pt x="3282" y="22233"/>
                    <a:pt x="3285" y="22231"/>
                    <a:pt x="3289" y="22231"/>
                  </a:cubicBezTo>
                  <a:close/>
                  <a:moveTo>
                    <a:pt x="3877" y="22582"/>
                  </a:moveTo>
                  <a:cubicBezTo>
                    <a:pt x="3893" y="22582"/>
                    <a:pt x="3905" y="22594"/>
                    <a:pt x="3910" y="22614"/>
                  </a:cubicBezTo>
                  <a:cubicBezTo>
                    <a:pt x="3903" y="22614"/>
                    <a:pt x="3903" y="22620"/>
                    <a:pt x="3897" y="22633"/>
                  </a:cubicBezTo>
                  <a:cubicBezTo>
                    <a:pt x="3890" y="22633"/>
                    <a:pt x="3877" y="22640"/>
                    <a:pt x="3864" y="22646"/>
                  </a:cubicBezTo>
                  <a:cubicBezTo>
                    <a:pt x="3851" y="22659"/>
                    <a:pt x="3838" y="22666"/>
                    <a:pt x="3832" y="22666"/>
                  </a:cubicBezTo>
                  <a:lnTo>
                    <a:pt x="3812" y="22672"/>
                  </a:lnTo>
                  <a:lnTo>
                    <a:pt x="3805" y="22679"/>
                  </a:lnTo>
                  <a:lnTo>
                    <a:pt x="3792" y="22685"/>
                  </a:lnTo>
                  <a:cubicBezTo>
                    <a:pt x="3779" y="22685"/>
                    <a:pt x="3766" y="22679"/>
                    <a:pt x="3753" y="22672"/>
                  </a:cubicBezTo>
                  <a:cubicBezTo>
                    <a:pt x="3740" y="22666"/>
                    <a:pt x="3734" y="22653"/>
                    <a:pt x="3734" y="22640"/>
                  </a:cubicBezTo>
                  <a:cubicBezTo>
                    <a:pt x="3734" y="22627"/>
                    <a:pt x="3740" y="22620"/>
                    <a:pt x="3760" y="22601"/>
                  </a:cubicBezTo>
                  <a:cubicBezTo>
                    <a:pt x="3765" y="22596"/>
                    <a:pt x="3772" y="22591"/>
                    <a:pt x="3779" y="22591"/>
                  </a:cubicBezTo>
                  <a:cubicBezTo>
                    <a:pt x="3782" y="22591"/>
                    <a:pt x="3784" y="22592"/>
                    <a:pt x="3786" y="22594"/>
                  </a:cubicBezTo>
                  <a:lnTo>
                    <a:pt x="3786" y="22587"/>
                  </a:lnTo>
                  <a:cubicBezTo>
                    <a:pt x="3791" y="22585"/>
                    <a:pt x="3797" y="22583"/>
                    <a:pt x="3803" y="22583"/>
                  </a:cubicBezTo>
                  <a:cubicBezTo>
                    <a:pt x="3812" y="22583"/>
                    <a:pt x="3823" y="22586"/>
                    <a:pt x="3838" y="22594"/>
                  </a:cubicBezTo>
                  <a:lnTo>
                    <a:pt x="3858" y="22587"/>
                  </a:lnTo>
                  <a:cubicBezTo>
                    <a:pt x="3864" y="22584"/>
                    <a:pt x="3871" y="22582"/>
                    <a:pt x="3877" y="22582"/>
                  </a:cubicBezTo>
                  <a:close/>
                  <a:moveTo>
                    <a:pt x="2706" y="22685"/>
                  </a:moveTo>
                  <a:cubicBezTo>
                    <a:pt x="2719" y="22692"/>
                    <a:pt x="2726" y="22698"/>
                    <a:pt x="2726" y="22705"/>
                  </a:cubicBezTo>
                  <a:cubicBezTo>
                    <a:pt x="2732" y="22718"/>
                    <a:pt x="2726" y="22731"/>
                    <a:pt x="2706" y="22737"/>
                  </a:cubicBezTo>
                  <a:lnTo>
                    <a:pt x="2680" y="22757"/>
                  </a:lnTo>
                  <a:lnTo>
                    <a:pt x="2661" y="22783"/>
                  </a:lnTo>
                  <a:cubicBezTo>
                    <a:pt x="2647" y="22792"/>
                    <a:pt x="2632" y="22798"/>
                    <a:pt x="2623" y="22798"/>
                  </a:cubicBezTo>
                  <a:cubicBezTo>
                    <a:pt x="2620" y="22798"/>
                    <a:pt x="2617" y="22797"/>
                    <a:pt x="2615" y="22796"/>
                  </a:cubicBezTo>
                  <a:cubicBezTo>
                    <a:pt x="2602" y="22796"/>
                    <a:pt x="2596" y="22789"/>
                    <a:pt x="2596" y="22783"/>
                  </a:cubicBezTo>
                  <a:cubicBezTo>
                    <a:pt x="2589" y="22770"/>
                    <a:pt x="2589" y="22763"/>
                    <a:pt x="2596" y="22757"/>
                  </a:cubicBezTo>
                  <a:lnTo>
                    <a:pt x="2609" y="22737"/>
                  </a:lnTo>
                  <a:lnTo>
                    <a:pt x="2609" y="22711"/>
                  </a:lnTo>
                  <a:lnTo>
                    <a:pt x="2635" y="22698"/>
                  </a:lnTo>
                  <a:lnTo>
                    <a:pt x="2680" y="22685"/>
                  </a:lnTo>
                  <a:close/>
                  <a:moveTo>
                    <a:pt x="3389" y="22718"/>
                  </a:moveTo>
                  <a:cubicBezTo>
                    <a:pt x="3402" y="22724"/>
                    <a:pt x="3415" y="22724"/>
                    <a:pt x="3448" y="22731"/>
                  </a:cubicBezTo>
                  <a:cubicBezTo>
                    <a:pt x="3467" y="22744"/>
                    <a:pt x="3487" y="22750"/>
                    <a:pt x="3493" y="22757"/>
                  </a:cubicBezTo>
                  <a:cubicBezTo>
                    <a:pt x="3506" y="22763"/>
                    <a:pt x="3513" y="22770"/>
                    <a:pt x="3513" y="22783"/>
                  </a:cubicBezTo>
                  <a:cubicBezTo>
                    <a:pt x="3513" y="22796"/>
                    <a:pt x="3506" y="22802"/>
                    <a:pt x="3500" y="22809"/>
                  </a:cubicBezTo>
                  <a:lnTo>
                    <a:pt x="3480" y="22815"/>
                  </a:lnTo>
                  <a:cubicBezTo>
                    <a:pt x="3441" y="22815"/>
                    <a:pt x="3415" y="22809"/>
                    <a:pt x="3389" y="22796"/>
                  </a:cubicBezTo>
                  <a:lnTo>
                    <a:pt x="3363" y="22776"/>
                  </a:lnTo>
                  <a:cubicBezTo>
                    <a:pt x="3350" y="22770"/>
                    <a:pt x="3337" y="22757"/>
                    <a:pt x="3337" y="22757"/>
                  </a:cubicBezTo>
                  <a:cubicBezTo>
                    <a:pt x="3337" y="22750"/>
                    <a:pt x="3337" y="22744"/>
                    <a:pt x="3350" y="22737"/>
                  </a:cubicBezTo>
                  <a:cubicBezTo>
                    <a:pt x="3363" y="22724"/>
                    <a:pt x="3376" y="22718"/>
                    <a:pt x="3389" y="22718"/>
                  </a:cubicBezTo>
                  <a:close/>
                  <a:moveTo>
                    <a:pt x="10407" y="22744"/>
                  </a:moveTo>
                  <a:cubicBezTo>
                    <a:pt x="10433" y="22744"/>
                    <a:pt x="10446" y="22750"/>
                    <a:pt x="10446" y="22757"/>
                  </a:cubicBezTo>
                  <a:cubicBezTo>
                    <a:pt x="10433" y="22763"/>
                    <a:pt x="10413" y="22783"/>
                    <a:pt x="10407" y="22796"/>
                  </a:cubicBezTo>
                  <a:lnTo>
                    <a:pt x="10290" y="22815"/>
                  </a:lnTo>
                  <a:cubicBezTo>
                    <a:pt x="10270" y="22815"/>
                    <a:pt x="10257" y="22815"/>
                    <a:pt x="10251" y="22809"/>
                  </a:cubicBezTo>
                  <a:cubicBezTo>
                    <a:pt x="10244" y="22802"/>
                    <a:pt x="10244" y="22796"/>
                    <a:pt x="10244" y="22783"/>
                  </a:cubicBezTo>
                  <a:lnTo>
                    <a:pt x="10264" y="22763"/>
                  </a:lnTo>
                  <a:cubicBezTo>
                    <a:pt x="10270" y="22757"/>
                    <a:pt x="10277" y="22750"/>
                    <a:pt x="10290" y="22744"/>
                  </a:cubicBezTo>
                  <a:lnTo>
                    <a:pt x="10355" y="22744"/>
                  </a:lnTo>
                  <a:cubicBezTo>
                    <a:pt x="10364" y="22747"/>
                    <a:pt x="10374" y="22748"/>
                    <a:pt x="10383" y="22748"/>
                  </a:cubicBezTo>
                  <a:cubicBezTo>
                    <a:pt x="10392" y="22748"/>
                    <a:pt x="10400" y="22747"/>
                    <a:pt x="10407" y="22744"/>
                  </a:cubicBezTo>
                  <a:close/>
                  <a:moveTo>
                    <a:pt x="2336" y="22698"/>
                  </a:moveTo>
                  <a:cubicBezTo>
                    <a:pt x="2342" y="22698"/>
                    <a:pt x="2355" y="22698"/>
                    <a:pt x="2355" y="22705"/>
                  </a:cubicBezTo>
                  <a:lnTo>
                    <a:pt x="2368" y="22718"/>
                  </a:lnTo>
                  <a:lnTo>
                    <a:pt x="2375" y="22770"/>
                  </a:lnTo>
                  <a:cubicBezTo>
                    <a:pt x="2381" y="22776"/>
                    <a:pt x="2388" y="22783"/>
                    <a:pt x="2407" y="22796"/>
                  </a:cubicBezTo>
                  <a:lnTo>
                    <a:pt x="2388" y="22828"/>
                  </a:lnTo>
                  <a:lnTo>
                    <a:pt x="2329" y="22815"/>
                  </a:lnTo>
                  <a:lnTo>
                    <a:pt x="2310" y="22802"/>
                  </a:lnTo>
                  <a:cubicBezTo>
                    <a:pt x="2310" y="22802"/>
                    <a:pt x="2303" y="22789"/>
                    <a:pt x="2297" y="22770"/>
                  </a:cubicBezTo>
                  <a:lnTo>
                    <a:pt x="2303" y="22724"/>
                  </a:lnTo>
                  <a:cubicBezTo>
                    <a:pt x="2303" y="22718"/>
                    <a:pt x="2303" y="22705"/>
                    <a:pt x="2310" y="22705"/>
                  </a:cubicBezTo>
                  <a:cubicBezTo>
                    <a:pt x="2316" y="22698"/>
                    <a:pt x="2323" y="22698"/>
                    <a:pt x="2329" y="22698"/>
                  </a:cubicBezTo>
                  <a:close/>
                  <a:moveTo>
                    <a:pt x="9977" y="22848"/>
                  </a:moveTo>
                  <a:cubicBezTo>
                    <a:pt x="10003" y="22848"/>
                    <a:pt x="10023" y="22854"/>
                    <a:pt x="10029" y="22861"/>
                  </a:cubicBezTo>
                  <a:lnTo>
                    <a:pt x="10055" y="22880"/>
                  </a:lnTo>
                  <a:cubicBezTo>
                    <a:pt x="10062" y="22887"/>
                    <a:pt x="10068" y="22893"/>
                    <a:pt x="10068" y="22906"/>
                  </a:cubicBezTo>
                  <a:cubicBezTo>
                    <a:pt x="10062" y="22913"/>
                    <a:pt x="10055" y="22919"/>
                    <a:pt x="10042" y="22919"/>
                  </a:cubicBezTo>
                  <a:cubicBezTo>
                    <a:pt x="10039" y="22922"/>
                    <a:pt x="10033" y="22924"/>
                    <a:pt x="10025" y="22924"/>
                  </a:cubicBezTo>
                  <a:cubicBezTo>
                    <a:pt x="10016" y="22924"/>
                    <a:pt x="10007" y="22922"/>
                    <a:pt x="9997" y="22919"/>
                  </a:cubicBezTo>
                  <a:lnTo>
                    <a:pt x="9997" y="22906"/>
                  </a:lnTo>
                  <a:lnTo>
                    <a:pt x="9906" y="22906"/>
                  </a:lnTo>
                  <a:cubicBezTo>
                    <a:pt x="9886" y="22900"/>
                    <a:pt x="9880" y="22893"/>
                    <a:pt x="9880" y="22887"/>
                  </a:cubicBezTo>
                  <a:cubicBezTo>
                    <a:pt x="9880" y="22874"/>
                    <a:pt x="9886" y="22867"/>
                    <a:pt x="9893" y="22861"/>
                  </a:cubicBezTo>
                  <a:cubicBezTo>
                    <a:pt x="9899" y="22857"/>
                    <a:pt x="9904" y="22856"/>
                    <a:pt x="9909" y="22856"/>
                  </a:cubicBezTo>
                  <a:cubicBezTo>
                    <a:pt x="9914" y="22856"/>
                    <a:pt x="9919" y="22857"/>
                    <a:pt x="9925" y="22861"/>
                  </a:cubicBezTo>
                  <a:lnTo>
                    <a:pt x="9925" y="22848"/>
                  </a:lnTo>
                  <a:cubicBezTo>
                    <a:pt x="9929" y="22851"/>
                    <a:pt x="9935" y="22853"/>
                    <a:pt x="9944" y="22853"/>
                  </a:cubicBezTo>
                  <a:cubicBezTo>
                    <a:pt x="9953" y="22853"/>
                    <a:pt x="9964" y="22851"/>
                    <a:pt x="9977" y="22848"/>
                  </a:cubicBezTo>
                  <a:close/>
                  <a:moveTo>
                    <a:pt x="9587" y="22835"/>
                  </a:moveTo>
                  <a:cubicBezTo>
                    <a:pt x="9600" y="22835"/>
                    <a:pt x="9613" y="22841"/>
                    <a:pt x="9620" y="22854"/>
                  </a:cubicBezTo>
                  <a:lnTo>
                    <a:pt x="9620" y="22861"/>
                  </a:lnTo>
                  <a:lnTo>
                    <a:pt x="9613" y="22874"/>
                  </a:lnTo>
                  <a:lnTo>
                    <a:pt x="9600" y="22906"/>
                  </a:lnTo>
                  <a:cubicBezTo>
                    <a:pt x="9594" y="22919"/>
                    <a:pt x="9587" y="22926"/>
                    <a:pt x="9574" y="22926"/>
                  </a:cubicBezTo>
                  <a:lnTo>
                    <a:pt x="9561" y="22926"/>
                  </a:lnTo>
                  <a:lnTo>
                    <a:pt x="9529" y="22919"/>
                  </a:lnTo>
                  <a:lnTo>
                    <a:pt x="9516" y="22900"/>
                  </a:lnTo>
                  <a:lnTo>
                    <a:pt x="9503" y="22887"/>
                  </a:lnTo>
                  <a:cubicBezTo>
                    <a:pt x="9503" y="22874"/>
                    <a:pt x="9509" y="22867"/>
                    <a:pt x="9516" y="22861"/>
                  </a:cubicBezTo>
                  <a:cubicBezTo>
                    <a:pt x="9529" y="22841"/>
                    <a:pt x="9555" y="22835"/>
                    <a:pt x="9581" y="22835"/>
                  </a:cubicBezTo>
                  <a:close/>
                  <a:moveTo>
                    <a:pt x="2602" y="14952"/>
                  </a:moveTo>
                  <a:lnTo>
                    <a:pt x="2303" y="19524"/>
                  </a:lnTo>
                  <a:cubicBezTo>
                    <a:pt x="2271" y="20097"/>
                    <a:pt x="2238" y="20526"/>
                    <a:pt x="2212" y="20819"/>
                  </a:cubicBezTo>
                  <a:lnTo>
                    <a:pt x="1971" y="22802"/>
                  </a:lnTo>
                  <a:cubicBezTo>
                    <a:pt x="1997" y="22802"/>
                    <a:pt x="2017" y="22822"/>
                    <a:pt x="2030" y="22848"/>
                  </a:cubicBezTo>
                  <a:cubicBezTo>
                    <a:pt x="2037" y="22874"/>
                    <a:pt x="2043" y="22887"/>
                    <a:pt x="2043" y="22893"/>
                  </a:cubicBezTo>
                  <a:lnTo>
                    <a:pt x="2082" y="22906"/>
                  </a:lnTo>
                  <a:cubicBezTo>
                    <a:pt x="2095" y="22913"/>
                    <a:pt x="2108" y="22926"/>
                    <a:pt x="2115" y="22952"/>
                  </a:cubicBezTo>
                  <a:cubicBezTo>
                    <a:pt x="2121" y="22958"/>
                    <a:pt x="2128" y="22978"/>
                    <a:pt x="2134" y="23004"/>
                  </a:cubicBezTo>
                  <a:lnTo>
                    <a:pt x="2147" y="23030"/>
                  </a:lnTo>
                  <a:cubicBezTo>
                    <a:pt x="2160" y="23043"/>
                    <a:pt x="2180" y="23056"/>
                    <a:pt x="2199" y="23075"/>
                  </a:cubicBezTo>
                  <a:cubicBezTo>
                    <a:pt x="2258" y="23121"/>
                    <a:pt x="2329" y="23153"/>
                    <a:pt x="2414" y="23166"/>
                  </a:cubicBezTo>
                  <a:cubicBezTo>
                    <a:pt x="2472" y="23179"/>
                    <a:pt x="2557" y="23186"/>
                    <a:pt x="2661" y="23186"/>
                  </a:cubicBezTo>
                  <a:cubicBezTo>
                    <a:pt x="2736" y="23189"/>
                    <a:pt x="2802" y="23191"/>
                    <a:pt x="2859" y="23191"/>
                  </a:cubicBezTo>
                  <a:cubicBezTo>
                    <a:pt x="2916" y="23191"/>
                    <a:pt x="2963" y="23189"/>
                    <a:pt x="2999" y="23186"/>
                  </a:cubicBezTo>
                  <a:cubicBezTo>
                    <a:pt x="3123" y="23179"/>
                    <a:pt x="3233" y="23160"/>
                    <a:pt x="3331" y="23140"/>
                  </a:cubicBezTo>
                  <a:cubicBezTo>
                    <a:pt x="3428" y="23114"/>
                    <a:pt x="3565" y="23056"/>
                    <a:pt x="3760" y="22971"/>
                  </a:cubicBezTo>
                  <a:lnTo>
                    <a:pt x="4040" y="22835"/>
                  </a:lnTo>
                  <a:cubicBezTo>
                    <a:pt x="4111" y="22802"/>
                    <a:pt x="4163" y="22776"/>
                    <a:pt x="4196" y="22750"/>
                  </a:cubicBezTo>
                  <a:cubicBezTo>
                    <a:pt x="4261" y="22705"/>
                    <a:pt x="4345" y="22620"/>
                    <a:pt x="4443" y="22490"/>
                  </a:cubicBezTo>
                  <a:cubicBezTo>
                    <a:pt x="4521" y="22379"/>
                    <a:pt x="4592" y="22269"/>
                    <a:pt x="4657" y="22171"/>
                  </a:cubicBezTo>
                  <a:lnTo>
                    <a:pt x="4762" y="21989"/>
                  </a:lnTo>
                  <a:cubicBezTo>
                    <a:pt x="4807" y="21918"/>
                    <a:pt x="4840" y="21853"/>
                    <a:pt x="4866" y="21794"/>
                  </a:cubicBezTo>
                  <a:cubicBezTo>
                    <a:pt x="4892" y="21736"/>
                    <a:pt x="4911" y="21697"/>
                    <a:pt x="4931" y="21677"/>
                  </a:cubicBezTo>
                  <a:cubicBezTo>
                    <a:pt x="4950" y="21651"/>
                    <a:pt x="4976" y="21631"/>
                    <a:pt x="5002" y="21625"/>
                  </a:cubicBezTo>
                  <a:lnTo>
                    <a:pt x="5178" y="17658"/>
                  </a:lnTo>
                  <a:cubicBezTo>
                    <a:pt x="5210" y="17066"/>
                    <a:pt x="5236" y="16630"/>
                    <a:pt x="5262" y="16338"/>
                  </a:cubicBezTo>
                  <a:cubicBezTo>
                    <a:pt x="5282" y="16149"/>
                    <a:pt x="5308" y="15895"/>
                    <a:pt x="5347" y="15577"/>
                  </a:cubicBezTo>
                  <a:cubicBezTo>
                    <a:pt x="5366" y="15421"/>
                    <a:pt x="5379" y="15291"/>
                    <a:pt x="5399" y="15180"/>
                  </a:cubicBezTo>
                  <a:cubicBezTo>
                    <a:pt x="5392" y="15180"/>
                    <a:pt x="5392" y="15180"/>
                    <a:pt x="5386" y="15186"/>
                  </a:cubicBezTo>
                  <a:cubicBezTo>
                    <a:pt x="5314" y="15212"/>
                    <a:pt x="5236" y="15232"/>
                    <a:pt x="5145" y="15252"/>
                  </a:cubicBezTo>
                  <a:cubicBezTo>
                    <a:pt x="5145" y="15284"/>
                    <a:pt x="5145" y="15304"/>
                    <a:pt x="5139" y="15323"/>
                  </a:cubicBezTo>
                  <a:lnTo>
                    <a:pt x="5132" y="15369"/>
                  </a:lnTo>
                  <a:lnTo>
                    <a:pt x="5106" y="15427"/>
                  </a:lnTo>
                  <a:lnTo>
                    <a:pt x="5087" y="15427"/>
                  </a:lnTo>
                  <a:cubicBezTo>
                    <a:pt x="5080" y="15408"/>
                    <a:pt x="5080" y="15382"/>
                    <a:pt x="5087" y="15356"/>
                  </a:cubicBezTo>
                  <a:lnTo>
                    <a:pt x="5093" y="15317"/>
                  </a:lnTo>
                  <a:cubicBezTo>
                    <a:pt x="5093" y="15291"/>
                    <a:pt x="5100" y="15271"/>
                    <a:pt x="5100" y="15258"/>
                  </a:cubicBezTo>
                  <a:lnTo>
                    <a:pt x="5100" y="15258"/>
                  </a:lnTo>
                  <a:cubicBezTo>
                    <a:pt x="5035" y="15265"/>
                    <a:pt x="4963" y="15271"/>
                    <a:pt x="4892" y="15271"/>
                  </a:cubicBezTo>
                  <a:cubicBezTo>
                    <a:pt x="4781" y="15271"/>
                    <a:pt x="4612" y="15265"/>
                    <a:pt x="4384" y="15245"/>
                  </a:cubicBezTo>
                  <a:lnTo>
                    <a:pt x="3819" y="15199"/>
                  </a:lnTo>
                  <a:cubicBezTo>
                    <a:pt x="3740" y="15193"/>
                    <a:pt x="3675" y="15186"/>
                    <a:pt x="3636" y="15180"/>
                  </a:cubicBezTo>
                  <a:lnTo>
                    <a:pt x="3636" y="15180"/>
                  </a:lnTo>
                  <a:cubicBezTo>
                    <a:pt x="3636" y="15186"/>
                    <a:pt x="3643" y="15193"/>
                    <a:pt x="3643" y="15199"/>
                  </a:cubicBezTo>
                  <a:cubicBezTo>
                    <a:pt x="3649" y="15317"/>
                    <a:pt x="3643" y="15460"/>
                    <a:pt x="3617" y="15635"/>
                  </a:cubicBezTo>
                  <a:cubicBezTo>
                    <a:pt x="3591" y="15895"/>
                    <a:pt x="3571" y="16038"/>
                    <a:pt x="3571" y="16071"/>
                  </a:cubicBezTo>
                  <a:cubicBezTo>
                    <a:pt x="3558" y="16175"/>
                    <a:pt x="3558" y="16325"/>
                    <a:pt x="3558" y="16533"/>
                  </a:cubicBezTo>
                  <a:cubicBezTo>
                    <a:pt x="3552" y="16949"/>
                    <a:pt x="3506" y="17359"/>
                    <a:pt x="3415" y="17775"/>
                  </a:cubicBezTo>
                  <a:cubicBezTo>
                    <a:pt x="3636" y="17781"/>
                    <a:pt x="3805" y="17794"/>
                    <a:pt x="3929" y="17814"/>
                  </a:cubicBezTo>
                  <a:cubicBezTo>
                    <a:pt x="4118" y="17840"/>
                    <a:pt x="4280" y="17885"/>
                    <a:pt x="4423" y="17950"/>
                  </a:cubicBezTo>
                  <a:cubicBezTo>
                    <a:pt x="4456" y="17963"/>
                    <a:pt x="4475" y="17983"/>
                    <a:pt x="4495" y="18003"/>
                  </a:cubicBezTo>
                  <a:cubicBezTo>
                    <a:pt x="4514" y="18029"/>
                    <a:pt x="4521" y="18055"/>
                    <a:pt x="4508" y="18074"/>
                  </a:cubicBezTo>
                  <a:cubicBezTo>
                    <a:pt x="4499" y="18101"/>
                    <a:pt x="4477" y="18113"/>
                    <a:pt x="4449" y="18113"/>
                  </a:cubicBezTo>
                  <a:cubicBezTo>
                    <a:pt x="4437" y="18113"/>
                    <a:pt x="4424" y="18111"/>
                    <a:pt x="4410" y="18107"/>
                  </a:cubicBezTo>
                  <a:cubicBezTo>
                    <a:pt x="4397" y="18107"/>
                    <a:pt x="4365" y="18087"/>
                    <a:pt x="4313" y="18048"/>
                  </a:cubicBezTo>
                  <a:cubicBezTo>
                    <a:pt x="4248" y="18009"/>
                    <a:pt x="4170" y="17983"/>
                    <a:pt x="4066" y="17970"/>
                  </a:cubicBezTo>
                  <a:cubicBezTo>
                    <a:pt x="3942" y="17957"/>
                    <a:pt x="3851" y="17950"/>
                    <a:pt x="3792" y="17944"/>
                  </a:cubicBezTo>
                  <a:cubicBezTo>
                    <a:pt x="3636" y="17918"/>
                    <a:pt x="3513" y="17905"/>
                    <a:pt x="3422" y="17898"/>
                  </a:cubicBezTo>
                  <a:lnTo>
                    <a:pt x="3422" y="17898"/>
                  </a:lnTo>
                  <a:cubicBezTo>
                    <a:pt x="3435" y="18074"/>
                    <a:pt x="3422" y="18328"/>
                    <a:pt x="3402" y="18653"/>
                  </a:cubicBezTo>
                  <a:lnTo>
                    <a:pt x="3279" y="20552"/>
                  </a:lnTo>
                  <a:cubicBezTo>
                    <a:pt x="3279" y="20643"/>
                    <a:pt x="3266" y="20708"/>
                    <a:pt x="3253" y="20747"/>
                  </a:cubicBezTo>
                  <a:cubicBezTo>
                    <a:pt x="3246" y="20767"/>
                    <a:pt x="3233" y="20786"/>
                    <a:pt x="3220" y="20806"/>
                  </a:cubicBezTo>
                  <a:cubicBezTo>
                    <a:pt x="3233" y="20812"/>
                    <a:pt x="3246" y="20812"/>
                    <a:pt x="3253" y="20819"/>
                  </a:cubicBezTo>
                  <a:lnTo>
                    <a:pt x="3311" y="20832"/>
                  </a:lnTo>
                  <a:cubicBezTo>
                    <a:pt x="3340" y="20838"/>
                    <a:pt x="3374" y="20841"/>
                    <a:pt x="3411" y="20841"/>
                  </a:cubicBezTo>
                  <a:cubicBezTo>
                    <a:pt x="3491" y="20841"/>
                    <a:pt x="3591" y="20828"/>
                    <a:pt x="3714" y="20806"/>
                  </a:cubicBezTo>
                  <a:lnTo>
                    <a:pt x="3832" y="20780"/>
                  </a:lnTo>
                  <a:cubicBezTo>
                    <a:pt x="3871" y="20773"/>
                    <a:pt x="3903" y="20767"/>
                    <a:pt x="3923" y="20767"/>
                  </a:cubicBezTo>
                  <a:cubicBezTo>
                    <a:pt x="3962" y="20773"/>
                    <a:pt x="3994" y="20780"/>
                    <a:pt x="4007" y="20799"/>
                  </a:cubicBezTo>
                  <a:cubicBezTo>
                    <a:pt x="4040" y="20819"/>
                    <a:pt x="4046" y="20851"/>
                    <a:pt x="4040" y="20884"/>
                  </a:cubicBezTo>
                  <a:cubicBezTo>
                    <a:pt x="4033" y="20897"/>
                    <a:pt x="4027" y="20903"/>
                    <a:pt x="4020" y="20910"/>
                  </a:cubicBezTo>
                  <a:cubicBezTo>
                    <a:pt x="4001" y="20929"/>
                    <a:pt x="3968" y="20936"/>
                    <a:pt x="3929" y="20936"/>
                  </a:cubicBezTo>
                  <a:cubicBezTo>
                    <a:pt x="3884" y="20923"/>
                    <a:pt x="3851" y="20923"/>
                    <a:pt x="3832" y="20923"/>
                  </a:cubicBezTo>
                  <a:cubicBezTo>
                    <a:pt x="3805" y="20923"/>
                    <a:pt x="3786" y="20929"/>
                    <a:pt x="3773" y="20929"/>
                  </a:cubicBezTo>
                  <a:cubicBezTo>
                    <a:pt x="3714" y="20942"/>
                    <a:pt x="3649" y="20949"/>
                    <a:pt x="3578" y="20955"/>
                  </a:cubicBezTo>
                  <a:cubicBezTo>
                    <a:pt x="3518" y="20960"/>
                    <a:pt x="3468" y="20964"/>
                    <a:pt x="3428" y="20964"/>
                  </a:cubicBezTo>
                  <a:cubicBezTo>
                    <a:pt x="3411" y="20964"/>
                    <a:pt x="3396" y="20964"/>
                    <a:pt x="3383" y="20962"/>
                  </a:cubicBezTo>
                  <a:cubicBezTo>
                    <a:pt x="3337" y="20955"/>
                    <a:pt x="3298" y="20949"/>
                    <a:pt x="3266" y="20936"/>
                  </a:cubicBezTo>
                  <a:cubicBezTo>
                    <a:pt x="3233" y="20923"/>
                    <a:pt x="3207" y="20916"/>
                    <a:pt x="3201" y="20910"/>
                  </a:cubicBezTo>
                  <a:lnTo>
                    <a:pt x="3168" y="20884"/>
                  </a:lnTo>
                  <a:lnTo>
                    <a:pt x="3162" y="20877"/>
                  </a:lnTo>
                  <a:lnTo>
                    <a:pt x="3162" y="20877"/>
                  </a:lnTo>
                  <a:cubicBezTo>
                    <a:pt x="3175" y="21059"/>
                    <a:pt x="3181" y="21332"/>
                    <a:pt x="3181" y="21684"/>
                  </a:cubicBezTo>
                  <a:lnTo>
                    <a:pt x="3181" y="21918"/>
                  </a:lnTo>
                  <a:cubicBezTo>
                    <a:pt x="3181" y="21957"/>
                    <a:pt x="3168" y="21983"/>
                    <a:pt x="3155" y="21996"/>
                  </a:cubicBezTo>
                  <a:cubicBezTo>
                    <a:pt x="3149" y="22009"/>
                    <a:pt x="3129" y="22009"/>
                    <a:pt x="3103" y="22009"/>
                  </a:cubicBezTo>
                  <a:cubicBezTo>
                    <a:pt x="3064" y="22009"/>
                    <a:pt x="3038" y="21989"/>
                    <a:pt x="3032" y="21963"/>
                  </a:cubicBezTo>
                  <a:cubicBezTo>
                    <a:pt x="3032" y="21957"/>
                    <a:pt x="3032" y="21937"/>
                    <a:pt x="3038" y="21905"/>
                  </a:cubicBezTo>
                  <a:cubicBezTo>
                    <a:pt x="3045" y="21872"/>
                    <a:pt x="3051" y="21820"/>
                    <a:pt x="3051" y="21742"/>
                  </a:cubicBezTo>
                  <a:cubicBezTo>
                    <a:pt x="3051" y="21404"/>
                    <a:pt x="3058" y="21137"/>
                    <a:pt x="3064" y="20949"/>
                  </a:cubicBezTo>
                  <a:lnTo>
                    <a:pt x="3064" y="20949"/>
                  </a:lnTo>
                  <a:cubicBezTo>
                    <a:pt x="3012" y="20975"/>
                    <a:pt x="2960" y="20994"/>
                    <a:pt x="2908" y="21001"/>
                  </a:cubicBezTo>
                  <a:cubicBezTo>
                    <a:pt x="2872" y="21010"/>
                    <a:pt x="2833" y="21015"/>
                    <a:pt x="2792" y="21015"/>
                  </a:cubicBezTo>
                  <a:cubicBezTo>
                    <a:pt x="2750" y="21015"/>
                    <a:pt x="2706" y="21010"/>
                    <a:pt x="2661" y="21001"/>
                  </a:cubicBezTo>
                  <a:cubicBezTo>
                    <a:pt x="2596" y="20988"/>
                    <a:pt x="2544" y="20962"/>
                    <a:pt x="2518" y="20929"/>
                  </a:cubicBezTo>
                  <a:cubicBezTo>
                    <a:pt x="2505" y="20910"/>
                    <a:pt x="2505" y="20884"/>
                    <a:pt x="2511" y="20851"/>
                  </a:cubicBezTo>
                  <a:cubicBezTo>
                    <a:pt x="2518" y="20819"/>
                    <a:pt x="2537" y="20799"/>
                    <a:pt x="2563" y="20799"/>
                  </a:cubicBezTo>
                  <a:cubicBezTo>
                    <a:pt x="2583" y="20799"/>
                    <a:pt x="2602" y="20806"/>
                    <a:pt x="2628" y="20825"/>
                  </a:cubicBezTo>
                  <a:cubicBezTo>
                    <a:pt x="2667" y="20858"/>
                    <a:pt x="2687" y="20871"/>
                    <a:pt x="2693" y="20877"/>
                  </a:cubicBezTo>
                  <a:cubicBezTo>
                    <a:pt x="2713" y="20885"/>
                    <a:pt x="2739" y="20891"/>
                    <a:pt x="2770" y="20891"/>
                  </a:cubicBezTo>
                  <a:cubicBezTo>
                    <a:pt x="2790" y="20891"/>
                    <a:pt x="2812" y="20889"/>
                    <a:pt x="2836" y="20884"/>
                  </a:cubicBezTo>
                  <a:cubicBezTo>
                    <a:pt x="2901" y="20871"/>
                    <a:pt x="2947" y="20864"/>
                    <a:pt x="2980" y="20851"/>
                  </a:cubicBezTo>
                  <a:cubicBezTo>
                    <a:pt x="3025" y="20838"/>
                    <a:pt x="3058" y="20819"/>
                    <a:pt x="3084" y="20793"/>
                  </a:cubicBezTo>
                  <a:cubicBezTo>
                    <a:pt x="3090" y="20773"/>
                    <a:pt x="3097" y="20767"/>
                    <a:pt x="3103" y="20760"/>
                  </a:cubicBezTo>
                  <a:cubicBezTo>
                    <a:pt x="3129" y="20727"/>
                    <a:pt x="3149" y="20669"/>
                    <a:pt x="3155" y="20604"/>
                  </a:cubicBezTo>
                  <a:cubicBezTo>
                    <a:pt x="3168" y="20532"/>
                    <a:pt x="3181" y="20428"/>
                    <a:pt x="3188" y="20292"/>
                  </a:cubicBezTo>
                  <a:lnTo>
                    <a:pt x="3259" y="19290"/>
                  </a:lnTo>
                  <a:cubicBezTo>
                    <a:pt x="3298" y="18776"/>
                    <a:pt x="3331" y="18308"/>
                    <a:pt x="3350" y="17892"/>
                  </a:cubicBezTo>
                  <a:cubicBezTo>
                    <a:pt x="3335" y="17891"/>
                    <a:pt x="3319" y="17891"/>
                    <a:pt x="3304" y="17891"/>
                  </a:cubicBezTo>
                  <a:cubicBezTo>
                    <a:pt x="3170" y="17891"/>
                    <a:pt x="3060" y="17917"/>
                    <a:pt x="2967" y="17970"/>
                  </a:cubicBezTo>
                  <a:cubicBezTo>
                    <a:pt x="2947" y="17983"/>
                    <a:pt x="2921" y="18009"/>
                    <a:pt x="2875" y="18035"/>
                  </a:cubicBezTo>
                  <a:cubicBezTo>
                    <a:pt x="2843" y="18055"/>
                    <a:pt x="2810" y="18074"/>
                    <a:pt x="2778" y="18081"/>
                  </a:cubicBezTo>
                  <a:cubicBezTo>
                    <a:pt x="2765" y="18084"/>
                    <a:pt x="2752" y="18085"/>
                    <a:pt x="2740" y="18085"/>
                  </a:cubicBezTo>
                  <a:cubicBezTo>
                    <a:pt x="2728" y="18085"/>
                    <a:pt x="2716" y="18084"/>
                    <a:pt x="2706" y="18081"/>
                  </a:cubicBezTo>
                  <a:cubicBezTo>
                    <a:pt x="2680" y="18068"/>
                    <a:pt x="2667" y="18055"/>
                    <a:pt x="2667" y="18029"/>
                  </a:cubicBezTo>
                  <a:cubicBezTo>
                    <a:pt x="2667" y="18003"/>
                    <a:pt x="2687" y="17976"/>
                    <a:pt x="2726" y="17950"/>
                  </a:cubicBezTo>
                  <a:cubicBezTo>
                    <a:pt x="2908" y="17840"/>
                    <a:pt x="3110" y="17762"/>
                    <a:pt x="3324" y="17729"/>
                  </a:cubicBezTo>
                  <a:cubicBezTo>
                    <a:pt x="3415" y="17268"/>
                    <a:pt x="3467" y="16864"/>
                    <a:pt x="3474" y="16513"/>
                  </a:cubicBezTo>
                  <a:cubicBezTo>
                    <a:pt x="3474" y="16344"/>
                    <a:pt x="3474" y="16221"/>
                    <a:pt x="3480" y="16136"/>
                  </a:cubicBezTo>
                  <a:cubicBezTo>
                    <a:pt x="3487" y="16045"/>
                    <a:pt x="3500" y="15889"/>
                    <a:pt x="3532" y="15681"/>
                  </a:cubicBezTo>
                  <a:cubicBezTo>
                    <a:pt x="3558" y="15479"/>
                    <a:pt x="3578" y="15330"/>
                    <a:pt x="3578" y="15219"/>
                  </a:cubicBezTo>
                  <a:cubicBezTo>
                    <a:pt x="3578" y="15206"/>
                    <a:pt x="3584" y="15193"/>
                    <a:pt x="3591" y="15180"/>
                  </a:cubicBezTo>
                  <a:lnTo>
                    <a:pt x="3597" y="15180"/>
                  </a:lnTo>
                  <a:cubicBezTo>
                    <a:pt x="3591" y="15173"/>
                    <a:pt x="3591" y="15173"/>
                    <a:pt x="3584" y="15173"/>
                  </a:cubicBezTo>
                  <a:cubicBezTo>
                    <a:pt x="3487" y="15160"/>
                    <a:pt x="3363" y="15134"/>
                    <a:pt x="3214" y="15102"/>
                  </a:cubicBezTo>
                  <a:lnTo>
                    <a:pt x="2648" y="14965"/>
                  </a:lnTo>
                  <a:cubicBezTo>
                    <a:pt x="2628" y="14965"/>
                    <a:pt x="2615" y="14959"/>
                    <a:pt x="2602" y="14952"/>
                  </a:cubicBezTo>
                  <a:close/>
                  <a:moveTo>
                    <a:pt x="10238" y="13918"/>
                  </a:moveTo>
                  <a:cubicBezTo>
                    <a:pt x="10088" y="13918"/>
                    <a:pt x="9971" y="13918"/>
                    <a:pt x="9893" y="13925"/>
                  </a:cubicBezTo>
                  <a:cubicBezTo>
                    <a:pt x="9919" y="14016"/>
                    <a:pt x="9951" y="14159"/>
                    <a:pt x="9977" y="14335"/>
                  </a:cubicBezTo>
                  <a:lnTo>
                    <a:pt x="10192" y="15837"/>
                  </a:lnTo>
                  <a:cubicBezTo>
                    <a:pt x="10225" y="16110"/>
                    <a:pt x="10251" y="16318"/>
                    <a:pt x="10264" y="16448"/>
                  </a:cubicBezTo>
                  <a:cubicBezTo>
                    <a:pt x="10277" y="16663"/>
                    <a:pt x="10277" y="16858"/>
                    <a:pt x="10257" y="17027"/>
                  </a:cubicBezTo>
                  <a:cubicBezTo>
                    <a:pt x="10264" y="17033"/>
                    <a:pt x="10270" y="17046"/>
                    <a:pt x="10270" y="17060"/>
                  </a:cubicBezTo>
                  <a:cubicBezTo>
                    <a:pt x="10277" y="17073"/>
                    <a:pt x="10283" y="17092"/>
                    <a:pt x="10290" y="17105"/>
                  </a:cubicBezTo>
                  <a:cubicBezTo>
                    <a:pt x="10316" y="17112"/>
                    <a:pt x="10342" y="17112"/>
                    <a:pt x="10368" y="17118"/>
                  </a:cubicBezTo>
                  <a:cubicBezTo>
                    <a:pt x="10420" y="17125"/>
                    <a:pt x="10485" y="17125"/>
                    <a:pt x="10556" y="17125"/>
                  </a:cubicBezTo>
                  <a:cubicBezTo>
                    <a:pt x="10608" y="17118"/>
                    <a:pt x="10673" y="17105"/>
                    <a:pt x="10764" y="17092"/>
                  </a:cubicBezTo>
                  <a:cubicBezTo>
                    <a:pt x="10855" y="17073"/>
                    <a:pt x="10920" y="17060"/>
                    <a:pt x="10966" y="17060"/>
                  </a:cubicBezTo>
                  <a:cubicBezTo>
                    <a:pt x="11012" y="17053"/>
                    <a:pt x="11090" y="17053"/>
                    <a:pt x="11187" y="17053"/>
                  </a:cubicBezTo>
                  <a:lnTo>
                    <a:pt x="11441" y="17053"/>
                  </a:lnTo>
                  <a:cubicBezTo>
                    <a:pt x="11480" y="17053"/>
                    <a:pt x="11506" y="17060"/>
                    <a:pt x="11519" y="17073"/>
                  </a:cubicBezTo>
                  <a:cubicBezTo>
                    <a:pt x="11545" y="17092"/>
                    <a:pt x="11551" y="17118"/>
                    <a:pt x="11525" y="17144"/>
                  </a:cubicBezTo>
                  <a:cubicBezTo>
                    <a:pt x="11512" y="17170"/>
                    <a:pt x="11480" y="17183"/>
                    <a:pt x="11428" y="17183"/>
                  </a:cubicBezTo>
                  <a:lnTo>
                    <a:pt x="11155" y="17183"/>
                  </a:lnTo>
                  <a:cubicBezTo>
                    <a:pt x="11070" y="17183"/>
                    <a:pt x="11012" y="17190"/>
                    <a:pt x="10972" y="17190"/>
                  </a:cubicBezTo>
                  <a:lnTo>
                    <a:pt x="10673" y="17242"/>
                  </a:lnTo>
                  <a:cubicBezTo>
                    <a:pt x="10608" y="17248"/>
                    <a:pt x="10551" y="17251"/>
                    <a:pt x="10501" y="17251"/>
                  </a:cubicBezTo>
                  <a:cubicBezTo>
                    <a:pt x="10451" y="17251"/>
                    <a:pt x="10407" y="17248"/>
                    <a:pt x="10368" y="17242"/>
                  </a:cubicBezTo>
                  <a:cubicBezTo>
                    <a:pt x="10361" y="17235"/>
                    <a:pt x="10348" y="17235"/>
                    <a:pt x="10342" y="17235"/>
                  </a:cubicBezTo>
                  <a:cubicBezTo>
                    <a:pt x="10452" y="17534"/>
                    <a:pt x="10550" y="17892"/>
                    <a:pt x="10628" y="18295"/>
                  </a:cubicBezTo>
                  <a:cubicBezTo>
                    <a:pt x="10686" y="18562"/>
                    <a:pt x="10758" y="18965"/>
                    <a:pt x="10849" y="19505"/>
                  </a:cubicBezTo>
                  <a:cubicBezTo>
                    <a:pt x="10862" y="19518"/>
                    <a:pt x="10881" y="19524"/>
                    <a:pt x="10907" y="19537"/>
                  </a:cubicBezTo>
                  <a:cubicBezTo>
                    <a:pt x="10947" y="19560"/>
                    <a:pt x="11000" y="19570"/>
                    <a:pt x="11066" y="19570"/>
                  </a:cubicBezTo>
                  <a:cubicBezTo>
                    <a:pt x="11097" y="19570"/>
                    <a:pt x="11131" y="19567"/>
                    <a:pt x="11168" y="19563"/>
                  </a:cubicBezTo>
                  <a:cubicBezTo>
                    <a:pt x="11350" y="19531"/>
                    <a:pt x="11519" y="19485"/>
                    <a:pt x="11688" y="19433"/>
                  </a:cubicBezTo>
                  <a:cubicBezTo>
                    <a:pt x="11779" y="19407"/>
                    <a:pt x="11844" y="19381"/>
                    <a:pt x="11890" y="19342"/>
                  </a:cubicBezTo>
                  <a:cubicBezTo>
                    <a:pt x="11961" y="19297"/>
                    <a:pt x="11994" y="19277"/>
                    <a:pt x="12000" y="19277"/>
                  </a:cubicBezTo>
                  <a:cubicBezTo>
                    <a:pt x="12010" y="19274"/>
                    <a:pt x="12020" y="19272"/>
                    <a:pt x="12030" y="19272"/>
                  </a:cubicBezTo>
                  <a:cubicBezTo>
                    <a:pt x="12041" y="19272"/>
                    <a:pt x="12052" y="19274"/>
                    <a:pt x="12065" y="19277"/>
                  </a:cubicBezTo>
                  <a:cubicBezTo>
                    <a:pt x="12085" y="19284"/>
                    <a:pt x="12098" y="19290"/>
                    <a:pt x="12104" y="19316"/>
                  </a:cubicBezTo>
                  <a:cubicBezTo>
                    <a:pt x="12117" y="19342"/>
                    <a:pt x="12111" y="19368"/>
                    <a:pt x="12085" y="19394"/>
                  </a:cubicBezTo>
                  <a:cubicBezTo>
                    <a:pt x="12072" y="19407"/>
                    <a:pt x="12046" y="19427"/>
                    <a:pt x="12013" y="19440"/>
                  </a:cubicBezTo>
                  <a:cubicBezTo>
                    <a:pt x="11727" y="19576"/>
                    <a:pt x="11434" y="19661"/>
                    <a:pt x="11135" y="19700"/>
                  </a:cubicBezTo>
                  <a:cubicBezTo>
                    <a:pt x="11109" y="19701"/>
                    <a:pt x="11084" y="19702"/>
                    <a:pt x="11061" y="19702"/>
                  </a:cubicBezTo>
                  <a:cubicBezTo>
                    <a:pt x="10986" y="19702"/>
                    <a:pt x="10925" y="19694"/>
                    <a:pt x="10875" y="19674"/>
                  </a:cubicBezTo>
                  <a:lnTo>
                    <a:pt x="10875" y="19674"/>
                  </a:lnTo>
                  <a:cubicBezTo>
                    <a:pt x="10927" y="19954"/>
                    <a:pt x="10999" y="20279"/>
                    <a:pt x="11077" y="20643"/>
                  </a:cubicBezTo>
                  <a:cubicBezTo>
                    <a:pt x="11129" y="20877"/>
                    <a:pt x="11207" y="21235"/>
                    <a:pt x="11311" y="21716"/>
                  </a:cubicBezTo>
                  <a:cubicBezTo>
                    <a:pt x="11324" y="21762"/>
                    <a:pt x="11324" y="21801"/>
                    <a:pt x="11317" y="21820"/>
                  </a:cubicBezTo>
                  <a:cubicBezTo>
                    <a:pt x="11311" y="21840"/>
                    <a:pt x="11298" y="21859"/>
                    <a:pt x="11278" y="21866"/>
                  </a:cubicBezTo>
                  <a:cubicBezTo>
                    <a:pt x="11271" y="21873"/>
                    <a:pt x="11261" y="21876"/>
                    <a:pt x="11251" y="21876"/>
                  </a:cubicBezTo>
                  <a:cubicBezTo>
                    <a:pt x="11245" y="21876"/>
                    <a:pt x="11238" y="21875"/>
                    <a:pt x="11233" y="21872"/>
                  </a:cubicBezTo>
                  <a:cubicBezTo>
                    <a:pt x="11200" y="21859"/>
                    <a:pt x="11187" y="21833"/>
                    <a:pt x="11181" y="21781"/>
                  </a:cubicBezTo>
                  <a:cubicBezTo>
                    <a:pt x="11148" y="21579"/>
                    <a:pt x="11096" y="21326"/>
                    <a:pt x="11031" y="21014"/>
                  </a:cubicBezTo>
                  <a:cubicBezTo>
                    <a:pt x="10927" y="20578"/>
                    <a:pt x="10868" y="20324"/>
                    <a:pt x="10855" y="20246"/>
                  </a:cubicBezTo>
                  <a:cubicBezTo>
                    <a:pt x="10823" y="20064"/>
                    <a:pt x="10790" y="19902"/>
                    <a:pt x="10771" y="19739"/>
                  </a:cubicBezTo>
                  <a:cubicBezTo>
                    <a:pt x="10680" y="19837"/>
                    <a:pt x="10550" y="19941"/>
                    <a:pt x="10381" y="20058"/>
                  </a:cubicBezTo>
                  <a:cubicBezTo>
                    <a:pt x="10303" y="20110"/>
                    <a:pt x="10251" y="20142"/>
                    <a:pt x="10225" y="20155"/>
                  </a:cubicBezTo>
                  <a:cubicBezTo>
                    <a:pt x="10192" y="20162"/>
                    <a:pt x="10153" y="20175"/>
                    <a:pt x="10108" y="20181"/>
                  </a:cubicBezTo>
                  <a:cubicBezTo>
                    <a:pt x="10049" y="20188"/>
                    <a:pt x="10010" y="20194"/>
                    <a:pt x="9997" y="20194"/>
                  </a:cubicBezTo>
                  <a:cubicBezTo>
                    <a:pt x="9925" y="20220"/>
                    <a:pt x="9880" y="20233"/>
                    <a:pt x="9847" y="20240"/>
                  </a:cubicBezTo>
                  <a:cubicBezTo>
                    <a:pt x="9789" y="20259"/>
                    <a:pt x="9737" y="20266"/>
                    <a:pt x="9698" y="20266"/>
                  </a:cubicBezTo>
                  <a:cubicBezTo>
                    <a:pt x="9685" y="20266"/>
                    <a:pt x="9672" y="20259"/>
                    <a:pt x="9652" y="20253"/>
                  </a:cubicBezTo>
                  <a:cubicBezTo>
                    <a:pt x="9646" y="20240"/>
                    <a:pt x="9639" y="20233"/>
                    <a:pt x="9646" y="20220"/>
                  </a:cubicBezTo>
                  <a:cubicBezTo>
                    <a:pt x="9646" y="20214"/>
                    <a:pt x="9659" y="20207"/>
                    <a:pt x="9678" y="20194"/>
                  </a:cubicBezTo>
                  <a:cubicBezTo>
                    <a:pt x="9821" y="20142"/>
                    <a:pt x="9938" y="20103"/>
                    <a:pt x="10023" y="20084"/>
                  </a:cubicBezTo>
                  <a:cubicBezTo>
                    <a:pt x="10134" y="20051"/>
                    <a:pt x="10205" y="20032"/>
                    <a:pt x="10225" y="20019"/>
                  </a:cubicBezTo>
                  <a:cubicBezTo>
                    <a:pt x="10244" y="20012"/>
                    <a:pt x="10296" y="19973"/>
                    <a:pt x="10381" y="19902"/>
                  </a:cubicBezTo>
                  <a:cubicBezTo>
                    <a:pt x="10452" y="19856"/>
                    <a:pt x="10498" y="19823"/>
                    <a:pt x="10537" y="19791"/>
                  </a:cubicBezTo>
                  <a:cubicBezTo>
                    <a:pt x="10615" y="19726"/>
                    <a:pt x="10686" y="19648"/>
                    <a:pt x="10732" y="19550"/>
                  </a:cubicBezTo>
                  <a:cubicBezTo>
                    <a:pt x="10667" y="19173"/>
                    <a:pt x="10615" y="18874"/>
                    <a:pt x="10569" y="18653"/>
                  </a:cubicBezTo>
                  <a:cubicBezTo>
                    <a:pt x="10465" y="18081"/>
                    <a:pt x="10348" y="17606"/>
                    <a:pt x="10212" y="17222"/>
                  </a:cubicBezTo>
                  <a:cubicBezTo>
                    <a:pt x="10205" y="17235"/>
                    <a:pt x="10199" y="17248"/>
                    <a:pt x="10192" y="17255"/>
                  </a:cubicBezTo>
                  <a:cubicBezTo>
                    <a:pt x="10160" y="17326"/>
                    <a:pt x="10082" y="17398"/>
                    <a:pt x="9964" y="17476"/>
                  </a:cubicBezTo>
                  <a:cubicBezTo>
                    <a:pt x="9808" y="17580"/>
                    <a:pt x="9548" y="17723"/>
                    <a:pt x="9184" y="17905"/>
                  </a:cubicBezTo>
                  <a:cubicBezTo>
                    <a:pt x="9151" y="17918"/>
                    <a:pt x="9125" y="17924"/>
                    <a:pt x="9099" y="17924"/>
                  </a:cubicBezTo>
                  <a:cubicBezTo>
                    <a:pt x="9060" y="17924"/>
                    <a:pt x="9041" y="17905"/>
                    <a:pt x="9041" y="17885"/>
                  </a:cubicBezTo>
                  <a:cubicBezTo>
                    <a:pt x="9028" y="17853"/>
                    <a:pt x="9054" y="17820"/>
                    <a:pt x="9112" y="17794"/>
                  </a:cubicBezTo>
                  <a:cubicBezTo>
                    <a:pt x="9379" y="17677"/>
                    <a:pt x="9626" y="17554"/>
                    <a:pt x="9867" y="17411"/>
                  </a:cubicBezTo>
                  <a:cubicBezTo>
                    <a:pt x="9984" y="17346"/>
                    <a:pt x="10062" y="17281"/>
                    <a:pt x="10101" y="17216"/>
                  </a:cubicBezTo>
                  <a:cubicBezTo>
                    <a:pt x="10121" y="17177"/>
                    <a:pt x="10140" y="17131"/>
                    <a:pt x="10153" y="17066"/>
                  </a:cubicBezTo>
                  <a:cubicBezTo>
                    <a:pt x="10160" y="17046"/>
                    <a:pt x="10160" y="17020"/>
                    <a:pt x="10160" y="16994"/>
                  </a:cubicBezTo>
                  <a:cubicBezTo>
                    <a:pt x="10166" y="16968"/>
                    <a:pt x="10166" y="16936"/>
                    <a:pt x="10166" y="16903"/>
                  </a:cubicBezTo>
                  <a:cubicBezTo>
                    <a:pt x="10173" y="16708"/>
                    <a:pt x="10166" y="16487"/>
                    <a:pt x="10140" y="16240"/>
                  </a:cubicBezTo>
                  <a:cubicBezTo>
                    <a:pt x="10127" y="16097"/>
                    <a:pt x="10101" y="15876"/>
                    <a:pt x="10062" y="15590"/>
                  </a:cubicBezTo>
                  <a:lnTo>
                    <a:pt x="9886" y="14354"/>
                  </a:lnTo>
                  <a:cubicBezTo>
                    <a:pt x="9860" y="14165"/>
                    <a:pt x="9834" y="14022"/>
                    <a:pt x="9808" y="13925"/>
                  </a:cubicBezTo>
                  <a:cubicBezTo>
                    <a:pt x="9483" y="13951"/>
                    <a:pt x="9138" y="14022"/>
                    <a:pt x="8787" y="14146"/>
                  </a:cubicBezTo>
                  <a:cubicBezTo>
                    <a:pt x="8618" y="14204"/>
                    <a:pt x="8482" y="14276"/>
                    <a:pt x="8378" y="14348"/>
                  </a:cubicBezTo>
                  <a:cubicBezTo>
                    <a:pt x="8234" y="14445"/>
                    <a:pt x="8137" y="14569"/>
                    <a:pt x="8091" y="14705"/>
                  </a:cubicBezTo>
                  <a:lnTo>
                    <a:pt x="8078" y="14705"/>
                  </a:lnTo>
                  <a:lnTo>
                    <a:pt x="8078" y="14718"/>
                  </a:lnTo>
                  <a:cubicBezTo>
                    <a:pt x="8072" y="14744"/>
                    <a:pt x="8059" y="14764"/>
                    <a:pt x="8052" y="14790"/>
                  </a:cubicBezTo>
                  <a:cubicBezTo>
                    <a:pt x="8065" y="14913"/>
                    <a:pt x="8072" y="15076"/>
                    <a:pt x="8078" y="15271"/>
                  </a:cubicBezTo>
                  <a:lnTo>
                    <a:pt x="8085" y="15557"/>
                  </a:lnTo>
                  <a:lnTo>
                    <a:pt x="8046" y="15564"/>
                  </a:lnTo>
                  <a:cubicBezTo>
                    <a:pt x="8026" y="15317"/>
                    <a:pt x="8020" y="15076"/>
                    <a:pt x="8013" y="14835"/>
                  </a:cubicBezTo>
                  <a:cubicBezTo>
                    <a:pt x="8007" y="14842"/>
                    <a:pt x="8000" y="14848"/>
                    <a:pt x="7987" y="14855"/>
                  </a:cubicBezTo>
                  <a:lnTo>
                    <a:pt x="8078" y="17424"/>
                  </a:lnTo>
                  <a:cubicBezTo>
                    <a:pt x="8130" y="18646"/>
                    <a:pt x="8176" y="19531"/>
                    <a:pt x="8221" y="20071"/>
                  </a:cubicBezTo>
                  <a:cubicBezTo>
                    <a:pt x="8260" y="20565"/>
                    <a:pt x="8313" y="21085"/>
                    <a:pt x="8391" y="21651"/>
                  </a:cubicBezTo>
                  <a:cubicBezTo>
                    <a:pt x="8404" y="21644"/>
                    <a:pt x="8410" y="21644"/>
                    <a:pt x="8423" y="21644"/>
                  </a:cubicBezTo>
                  <a:cubicBezTo>
                    <a:pt x="8429" y="21643"/>
                    <a:pt x="8435" y="21643"/>
                    <a:pt x="8440" y="21643"/>
                  </a:cubicBezTo>
                  <a:cubicBezTo>
                    <a:pt x="8502" y="21643"/>
                    <a:pt x="8542" y="21708"/>
                    <a:pt x="8566" y="21840"/>
                  </a:cubicBezTo>
                  <a:cubicBezTo>
                    <a:pt x="8618" y="22210"/>
                    <a:pt x="8703" y="22561"/>
                    <a:pt x="8826" y="22893"/>
                  </a:cubicBezTo>
                  <a:cubicBezTo>
                    <a:pt x="8904" y="23114"/>
                    <a:pt x="8995" y="23264"/>
                    <a:pt x="9106" y="23348"/>
                  </a:cubicBezTo>
                  <a:cubicBezTo>
                    <a:pt x="9210" y="23439"/>
                    <a:pt x="9340" y="23485"/>
                    <a:pt x="9496" y="23498"/>
                  </a:cubicBezTo>
                  <a:cubicBezTo>
                    <a:pt x="9457" y="23485"/>
                    <a:pt x="9418" y="23465"/>
                    <a:pt x="9379" y="23446"/>
                  </a:cubicBezTo>
                  <a:cubicBezTo>
                    <a:pt x="9275" y="23394"/>
                    <a:pt x="9191" y="23322"/>
                    <a:pt x="9125" y="23225"/>
                  </a:cubicBezTo>
                  <a:cubicBezTo>
                    <a:pt x="9093" y="23173"/>
                    <a:pt x="9060" y="23114"/>
                    <a:pt x="9034" y="23043"/>
                  </a:cubicBezTo>
                  <a:cubicBezTo>
                    <a:pt x="8833" y="22587"/>
                    <a:pt x="8716" y="22106"/>
                    <a:pt x="8677" y="21612"/>
                  </a:cubicBezTo>
                  <a:cubicBezTo>
                    <a:pt x="8664" y="21417"/>
                    <a:pt x="8651" y="21287"/>
                    <a:pt x="8638" y="21235"/>
                  </a:cubicBezTo>
                  <a:cubicBezTo>
                    <a:pt x="8631" y="21209"/>
                    <a:pt x="8631" y="21196"/>
                    <a:pt x="8638" y="21189"/>
                  </a:cubicBezTo>
                  <a:cubicBezTo>
                    <a:pt x="8643" y="21187"/>
                    <a:pt x="8648" y="21185"/>
                    <a:pt x="8653" y="21185"/>
                  </a:cubicBezTo>
                  <a:cubicBezTo>
                    <a:pt x="8660" y="21185"/>
                    <a:pt x="8666" y="21188"/>
                    <a:pt x="8670" y="21196"/>
                  </a:cubicBezTo>
                  <a:cubicBezTo>
                    <a:pt x="8683" y="21202"/>
                    <a:pt x="8690" y="21215"/>
                    <a:pt x="8696" y="21228"/>
                  </a:cubicBezTo>
                  <a:cubicBezTo>
                    <a:pt x="8716" y="21306"/>
                    <a:pt x="8729" y="21404"/>
                    <a:pt x="8742" y="21514"/>
                  </a:cubicBezTo>
                  <a:cubicBezTo>
                    <a:pt x="8748" y="21579"/>
                    <a:pt x="8761" y="21677"/>
                    <a:pt x="8781" y="21801"/>
                  </a:cubicBezTo>
                  <a:cubicBezTo>
                    <a:pt x="8833" y="22210"/>
                    <a:pt x="8943" y="22614"/>
                    <a:pt x="9112" y="22991"/>
                  </a:cubicBezTo>
                  <a:cubicBezTo>
                    <a:pt x="9145" y="23075"/>
                    <a:pt x="9177" y="23134"/>
                    <a:pt x="9210" y="23173"/>
                  </a:cubicBezTo>
                  <a:cubicBezTo>
                    <a:pt x="9256" y="23244"/>
                    <a:pt x="9321" y="23303"/>
                    <a:pt x="9405" y="23348"/>
                  </a:cubicBezTo>
                  <a:cubicBezTo>
                    <a:pt x="9483" y="23394"/>
                    <a:pt x="9568" y="23420"/>
                    <a:pt x="9659" y="23426"/>
                  </a:cubicBezTo>
                  <a:cubicBezTo>
                    <a:pt x="9691" y="23426"/>
                    <a:pt x="9717" y="23433"/>
                    <a:pt x="9737" y="23439"/>
                  </a:cubicBezTo>
                  <a:cubicBezTo>
                    <a:pt x="9743" y="23446"/>
                    <a:pt x="9756" y="23459"/>
                    <a:pt x="9763" y="23472"/>
                  </a:cubicBezTo>
                  <a:cubicBezTo>
                    <a:pt x="9763" y="23472"/>
                    <a:pt x="9763" y="23478"/>
                    <a:pt x="9763" y="23485"/>
                  </a:cubicBezTo>
                  <a:cubicBezTo>
                    <a:pt x="9821" y="23472"/>
                    <a:pt x="9880" y="23459"/>
                    <a:pt x="9945" y="23446"/>
                  </a:cubicBezTo>
                  <a:cubicBezTo>
                    <a:pt x="10114" y="23400"/>
                    <a:pt x="10361" y="23309"/>
                    <a:pt x="10686" y="23173"/>
                  </a:cubicBezTo>
                  <a:cubicBezTo>
                    <a:pt x="11057" y="23010"/>
                    <a:pt x="11324" y="22874"/>
                    <a:pt x="11486" y="22763"/>
                  </a:cubicBezTo>
                  <a:cubicBezTo>
                    <a:pt x="11629" y="22666"/>
                    <a:pt x="11779" y="22542"/>
                    <a:pt x="11942" y="22392"/>
                  </a:cubicBezTo>
                  <a:cubicBezTo>
                    <a:pt x="12033" y="22301"/>
                    <a:pt x="12163" y="22158"/>
                    <a:pt x="12338" y="21970"/>
                  </a:cubicBezTo>
                  <a:cubicBezTo>
                    <a:pt x="12429" y="21859"/>
                    <a:pt x="12488" y="21781"/>
                    <a:pt x="12507" y="21723"/>
                  </a:cubicBezTo>
                  <a:cubicBezTo>
                    <a:pt x="12540" y="21651"/>
                    <a:pt x="12553" y="21547"/>
                    <a:pt x="12546" y="21404"/>
                  </a:cubicBezTo>
                  <a:cubicBezTo>
                    <a:pt x="12533" y="20819"/>
                    <a:pt x="12462" y="20116"/>
                    <a:pt x="12338" y="19310"/>
                  </a:cubicBezTo>
                  <a:cubicBezTo>
                    <a:pt x="12176" y="18386"/>
                    <a:pt x="12059" y="17697"/>
                    <a:pt x="11987" y="17235"/>
                  </a:cubicBezTo>
                  <a:cubicBezTo>
                    <a:pt x="11935" y="16923"/>
                    <a:pt x="11870" y="16442"/>
                    <a:pt x="11779" y="15785"/>
                  </a:cubicBezTo>
                  <a:lnTo>
                    <a:pt x="11545" y="14081"/>
                  </a:lnTo>
                  <a:cubicBezTo>
                    <a:pt x="11545" y="14061"/>
                    <a:pt x="11545" y="14048"/>
                    <a:pt x="11545" y="14029"/>
                  </a:cubicBezTo>
                  <a:lnTo>
                    <a:pt x="11473" y="14009"/>
                  </a:lnTo>
                  <a:cubicBezTo>
                    <a:pt x="11350" y="13964"/>
                    <a:pt x="11252" y="13938"/>
                    <a:pt x="11181" y="13931"/>
                  </a:cubicBezTo>
                  <a:cubicBezTo>
                    <a:pt x="11116" y="13918"/>
                    <a:pt x="11025" y="13918"/>
                    <a:pt x="10901" y="13918"/>
                  </a:cubicBezTo>
                  <a:close/>
                  <a:moveTo>
                    <a:pt x="4898" y="25111"/>
                  </a:moveTo>
                  <a:lnTo>
                    <a:pt x="4898" y="25111"/>
                  </a:lnTo>
                  <a:cubicBezTo>
                    <a:pt x="4950" y="25143"/>
                    <a:pt x="4996" y="25182"/>
                    <a:pt x="5035" y="25234"/>
                  </a:cubicBezTo>
                  <a:cubicBezTo>
                    <a:pt x="5113" y="25325"/>
                    <a:pt x="5165" y="25430"/>
                    <a:pt x="5197" y="25553"/>
                  </a:cubicBezTo>
                  <a:cubicBezTo>
                    <a:pt x="5223" y="25657"/>
                    <a:pt x="5236" y="25774"/>
                    <a:pt x="5236" y="25911"/>
                  </a:cubicBezTo>
                  <a:cubicBezTo>
                    <a:pt x="5236" y="25995"/>
                    <a:pt x="5230" y="26112"/>
                    <a:pt x="5210" y="26275"/>
                  </a:cubicBezTo>
                  <a:lnTo>
                    <a:pt x="4417" y="34508"/>
                  </a:lnTo>
                  <a:cubicBezTo>
                    <a:pt x="4404" y="34645"/>
                    <a:pt x="4391" y="34756"/>
                    <a:pt x="4378" y="34834"/>
                  </a:cubicBezTo>
                  <a:cubicBezTo>
                    <a:pt x="4352" y="34951"/>
                    <a:pt x="4319" y="35061"/>
                    <a:pt x="4280" y="35152"/>
                  </a:cubicBezTo>
                  <a:cubicBezTo>
                    <a:pt x="4209" y="35282"/>
                    <a:pt x="4072" y="35445"/>
                    <a:pt x="3871" y="35640"/>
                  </a:cubicBezTo>
                  <a:lnTo>
                    <a:pt x="3493" y="36004"/>
                  </a:lnTo>
                  <a:cubicBezTo>
                    <a:pt x="3610" y="36030"/>
                    <a:pt x="3740" y="36050"/>
                    <a:pt x="3884" y="36056"/>
                  </a:cubicBezTo>
                  <a:cubicBezTo>
                    <a:pt x="3975" y="36056"/>
                    <a:pt x="4118" y="36056"/>
                    <a:pt x="4326" y="36050"/>
                  </a:cubicBezTo>
                  <a:cubicBezTo>
                    <a:pt x="4482" y="36043"/>
                    <a:pt x="4612" y="36030"/>
                    <a:pt x="4703" y="36004"/>
                  </a:cubicBezTo>
                  <a:cubicBezTo>
                    <a:pt x="4736" y="35998"/>
                    <a:pt x="4781" y="35978"/>
                    <a:pt x="4840" y="35959"/>
                  </a:cubicBezTo>
                  <a:cubicBezTo>
                    <a:pt x="4840" y="35920"/>
                    <a:pt x="4840" y="35887"/>
                    <a:pt x="4833" y="35855"/>
                  </a:cubicBezTo>
                  <a:lnTo>
                    <a:pt x="4781" y="35861"/>
                  </a:lnTo>
                  <a:cubicBezTo>
                    <a:pt x="4749" y="35868"/>
                    <a:pt x="4703" y="35874"/>
                    <a:pt x="4638" y="35887"/>
                  </a:cubicBezTo>
                  <a:lnTo>
                    <a:pt x="4579" y="35900"/>
                  </a:lnTo>
                  <a:lnTo>
                    <a:pt x="4261" y="35926"/>
                  </a:lnTo>
                  <a:cubicBezTo>
                    <a:pt x="4251" y="35929"/>
                    <a:pt x="4241" y="35931"/>
                    <a:pt x="4231" y="35931"/>
                  </a:cubicBezTo>
                  <a:cubicBezTo>
                    <a:pt x="4222" y="35931"/>
                    <a:pt x="4212" y="35929"/>
                    <a:pt x="4202" y="35926"/>
                  </a:cubicBezTo>
                  <a:lnTo>
                    <a:pt x="4170" y="35920"/>
                  </a:lnTo>
                  <a:cubicBezTo>
                    <a:pt x="4157" y="35913"/>
                    <a:pt x="4144" y="35913"/>
                    <a:pt x="4118" y="35913"/>
                  </a:cubicBezTo>
                  <a:cubicBezTo>
                    <a:pt x="4059" y="35913"/>
                    <a:pt x="3994" y="35907"/>
                    <a:pt x="3936" y="35887"/>
                  </a:cubicBezTo>
                  <a:cubicBezTo>
                    <a:pt x="3916" y="35874"/>
                    <a:pt x="3903" y="35868"/>
                    <a:pt x="3903" y="35861"/>
                  </a:cubicBezTo>
                  <a:cubicBezTo>
                    <a:pt x="3897" y="35855"/>
                    <a:pt x="3890" y="35842"/>
                    <a:pt x="3897" y="35829"/>
                  </a:cubicBezTo>
                  <a:cubicBezTo>
                    <a:pt x="3897" y="35816"/>
                    <a:pt x="3897" y="35809"/>
                    <a:pt x="3903" y="35803"/>
                  </a:cubicBezTo>
                  <a:cubicBezTo>
                    <a:pt x="3906" y="35799"/>
                    <a:pt x="3913" y="35798"/>
                    <a:pt x="3922" y="35798"/>
                  </a:cubicBezTo>
                  <a:cubicBezTo>
                    <a:pt x="3931" y="35798"/>
                    <a:pt x="3942" y="35799"/>
                    <a:pt x="3955" y="35803"/>
                  </a:cubicBezTo>
                  <a:cubicBezTo>
                    <a:pt x="3975" y="35803"/>
                    <a:pt x="4027" y="35809"/>
                    <a:pt x="4111" y="35809"/>
                  </a:cubicBezTo>
                  <a:lnTo>
                    <a:pt x="4482" y="35796"/>
                  </a:lnTo>
                  <a:lnTo>
                    <a:pt x="4736" y="35744"/>
                  </a:lnTo>
                  <a:cubicBezTo>
                    <a:pt x="4762" y="35744"/>
                    <a:pt x="4781" y="35738"/>
                    <a:pt x="4801" y="35731"/>
                  </a:cubicBezTo>
                  <a:lnTo>
                    <a:pt x="4827" y="35718"/>
                  </a:lnTo>
                  <a:cubicBezTo>
                    <a:pt x="4827" y="35660"/>
                    <a:pt x="4827" y="35595"/>
                    <a:pt x="4827" y="35536"/>
                  </a:cubicBezTo>
                  <a:cubicBezTo>
                    <a:pt x="4771" y="35543"/>
                    <a:pt x="4716" y="35546"/>
                    <a:pt x="4662" y="35546"/>
                  </a:cubicBezTo>
                  <a:cubicBezTo>
                    <a:pt x="4607" y="35546"/>
                    <a:pt x="4553" y="35543"/>
                    <a:pt x="4501" y="35536"/>
                  </a:cubicBezTo>
                  <a:cubicBezTo>
                    <a:pt x="4475" y="35530"/>
                    <a:pt x="4456" y="35523"/>
                    <a:pt x="4449" y="35504"/>
                  </a:cubicBezTo>
                  <a:cubicBezTo>
                    <a:pt x="4449" y="35491"/>
                    <a:pt x="4456" y="35477"/>
                    <a:pt x="4469" y="35471"/>
                  </a:cubicBezTo>
                  <a:cubicBezTo>
                    <a:pt x="4475" y="35464"/>
                    <a:pt x="4488" y="35458"/>
                    <a:pt x="4508" y="35458"/>
                  </a:cubicBezTo>
                  <a:cubicBezTo>
                    <a:pt x="4521" y="35451"/>
                    <a:pt x="4573" y="35445"/>
                    <a:pt x="4664" y="35438"/>
                  </a:cubicBezTo>
                  <a:cubicBezTo>
                    <a:pt x="4729" y="35432"/>
                    <a:pt x="4781" y="35425"/>
                    <a:pt x="4814" y="35412"/>
                  </a:cubicBezTo>
                  <a:cubicBezTo>
                    <a:pt x="4820" y="35406"/>
                    <a:pt x="4827" y="35406"/>
                    <a:pt x="4833" y="35406"/>
                  </a:cubicBezTo>
                  <a:cubicBezTo>
                    <a:pt x="4833" y="35237"/>
                    <a:pt x="4846" y="35042"/>
                    <a:pt x="4866" y="34827"/>
                  </a:cubicBezTo>
                  <a:cubicBezTo>
                    <a:pt x="4918" y="34099"/>
                    <a:pt x="4983" y="33474"/>
                    <a:pt x="5048" y="32948"/>
                  </a:cubicBezTo>
                  <a:cubicBezTo>
                    <a:pt x="5139" y="32271"/>
                    <a:pt x="5249" y="31653"/>
                    <a:pt x="5379" y="31088"/>
                  </a:cubicBezTo>
                  <a:cubicBezTo>
                    <a:pt x="5490" y="30665"/>
                    <a:pt x="5568" y="30353"/>
                    <a:pt x="5620" y="30138"/>
                  </a:cubicBezTo>
                  <a:cubicBezTo>
                    <a:pt x="5822" y="29280"/>
                    <a:pt x="5965" y="28421"/>
                    <a:pt x="6043" y="27556"/>
                  </a:cubicBezTo>
                  <a:lnTo>
                    <a:pt x="6043" y="27556"/>
                  </a:lnTo>
                  <a:cubicBezTo>
                    <a:pt x="5906" y="27602"/>
                    <a:pt x="5815" y="27628"/>
                    <a:pt x="5770" y="27641"/>
                  </a:cubicBezTo>
                  <a:lnTo>
                    <a:pt x="5724" y="27641"/>
                  </a:lnTo>
                  <a:cubicBezTo>
                    <a:pt x="5711" y="27634"/>
                    <a:pt x="5705" y="27621"/>
                    <a:pt x="5705" y="27608"/>
                  </a:cubicBezTo>
                  <a:cubicBezTo>
                    <a:pt x="5705" y="27595"/>
                    <a:pt x="5711" y="27582"/>
                    <a:pt x="5718" y="27576"/>
                  </a:cubicBezTo>
                  <a:cubicBezTo>
                    <a:pt x="5724" y="27569"/>
                    <a:pt x="5744" y="27556"/>
                    <a:pt x="5776" y="27537"/>
                  </a:cubicBezTo>
                  <a:cubicBezTo>
                    <a:pt x="5874" y="27498"/>
                    <a:pt x="5965" y="27459"/>
                    <a:pt x="6056" y="27420"/>
                  </a:cubicBezTo>
                  <a:cubicBezTo>
                    <a:pt x="6056" y="27368"/>
                    <a:pt x="6062" y="27316"/>
                    <a:pt x="6062" y="27270"/>
                  </a:cubicBezTo>
                  <a:cubicBezTo>
                    <a:pt x="6056" y="27270"/>
                    <a:pt x="6049" y="27270"/>
                    <a:pt x="6043" y="27264"/>
                  </a:cubicBezTo>
                  <a:cubicBezTo>
                    <a:pt x="6023" y="27251"/>
                    <a:pt x="6010" y="27244"/>
                    <a:pt x="6004" y="27244"/>
                  </a:cubicBezTo>
                  <a:cubicBezTo>
                    <a:pt x="5984" y="27238"/>
                    <a:pt x="5965" y="27238"/>
                    <a:pt x="5932" y="27238"/>
                  </a:cubicBezTo>
                  <a:lnTo>
                    <a:pt x="5601" y="27283"/>
                  </a:lnTo>
                  <a:cubicBezTo>
                    <a:pt x="5592" y="27285"/>
                    <a:pt x="5585" y="27285"/>
                    <a:pt x="5578" y="27285"/>
                  </a:cubicBezTo>
                  <a:cubicBezTo>
                    <a:pt x="5559" y="27285"/>
                    <a:pt x="5545" y="27278"/>
                    <a:pt x="5535" y="27264"/>
                  </a:cubicBezTo>
                  <a:cubicBezTo>
                    <a:pt x="5529" y="27251"/>
                    <a:pt x="5535" y="27238"/>
                    <a:pt x="5542" y="27225"/>
                  </a:cubicBezTo>
                  <a:lnTo>
                    <a:pt x="5581" y="27199"/>
                  </a:lnTo>
                  <a:cubicBezTo>
                    <a:pt x="5698" y="27159"/>
                    <a:pt x="5848" y="27133"/>
                    <a:pt x="6036" y="27120"/>
                  </a:cubicBezTo>
                  <a:cubicBezTo>
                    <a:pt x="6049" y="27120"/>
                    <a:pt x="6062" y="27120"/>
                    <a:pt x="6075" y="27127"/>
                  </a:cubicBezTo>
                  <a:cubicBezTo>
                    <a:pt x="6082" y="26971"/>
                    <a:pt x="6088" y="26815"/>
                    <a:pt x="6095" y="26659"/>
                  </a:cubicBezTo>
                  <a:cubicBezTo>
                    <a:pt x="6108" y="26379"/>
                    <a:pt x="6095" y="26151"/>
                    <a:pt x="6069" y="25969"/>
                  </a:cubicBezTo>
                  <a:cubicBezTo>
                    <a:pt x="6023" y="25722"/>
                    <a:pt x="5945" y="25514"/>
                    <a:pt x="5815" y="25358"/>
                  </a:cubicBezTo>
                  <a:cubicBezTo>
                    <a:pt x="5802" y="25338"/>
                    <a:pt x="5789" y="25325"/>
                    <a:pt x="5783" y="25312"/>
                  </a:cubicBezTo>
                  <a:cubicBezTo>
                    <a:pt x="5698" y="25280"/>
                    <a:pt x="5627" y="25260"/>
                    <a:pt x="5574" y="25241"/>
                  </a:cubicBezTo>
                  <a:cubicBezTo>
                    <a:pt x="5379" y="25176"/>
                    <a:pt x="5152" y="25130"/>
                    <a:pt x="4898" y="25111"/>
                  </a:cubicBezTo>
                  <a:close/>
                  <a:moveTo>
                    <a:pt x="12280" y="24330"/>
                  </a:moveTo>
                  <a:cubicBezTo>
                    <a:pt x="12273" y="24337"/>
                    <a:pt x="12267" y="24343"/>
                    <a:pt x="12260" y="24350"/>
                  </a:cubicBezTo>
                  <a:cubicBezTo>
                    <a:pt x="12208" y="24395"/>
                    <a:pt x="12163" y="24435"/>
                    <a:pt x="12117" y="24454"/>
                  </a:cubicBezTo>
                  <a:cubicBezTo>
                    <a:pt x="12143" y="24513"/>
                    <a:pt x="12176" y="24578"/>
                    <a:pt x="12208" y="24656"/>
                  </a:cubicBezTo>
                  <a:cubicBezTo>
                    <a:pt x="12384" y="25098"/>
                    <a:pt x="12501" y="25423"/>
                    <a:pt x="12559" y="25638"/>
                  </a:cubicBezTo>
                  <a:cubicBezTo>
                    <a:pt x="12618" y="25852"/>
                    <a:pt x="12676" y="26151"/>
                    <a:pt x="12741" y="26535"/>
                  </a:cubicBezTo>
                  <a:cubicBezTo>
                    <a:pt x="12976" y="27914"/>
                    <a:pt x="13177" y="29247"/>
                    <a:pt x="13353" y="30548"/>
                  </a:cubicBezTo>
                  <a:cubicBezTo>
                    <a:pt x="13411" y="30990"/>
                    <a:pt x="13450" y="31328"/>
                    <a:pt x="13476" y="31556"/>
                  </a:cubicBezTo>
                  <a:cubicBezTo>
                    <a:pt x="13567" y="32512"/>
                    <a:pt x="13567" y="33468"/>
                    <a:pt x="13470" y="34430"/>
                  </a:cubicBezTo>
                  <a:cubicBezTo>
                    <a:pt x="13392" y="35191"/>
                    <a:pt x="13255" y="35939"/>
                    <a:pt x="13060" y="36674"/>
                  </a:cubicBezTo>
                  <a:lnTo>
                    <a:pt x="13359" y="36713"/>
                  </a:lnTo>
                  <a:cubicBezTo>
                    <a:pt x="13431" y="36720"/>
                    <a:pt x="13483" y="36733"/>
                    <a:pt x="13522" y="36746"/>
                  </a:cubicBezTo>
                  <a:cubicBezTo>
                    <a:pt x="13554" y="36759"/>
                    <a:pt x="13574" y="36772"/>
                    <a:pt x="13587" y="36785"/>
                  </a:cubicBezTo>
                  <a:cubicBezTo>
                    <a:pt x="13606" y="36811"/>
                    <a:pt x="13613" y="36830"/>
                    <a:pt x="13600" y="36856"/>
                  </a:cubicBezTo>
                  <a:cubicBezTo>
                    <a:pt x="13593" y="36869"/>
                    <a:pt x="13580" y="36876"/>
                    <a:pt x="13567" y="36889"/>
                  </a:cubicBezTo>
                  <a:cubicBezTo>
                    <a:pt x="13554" y="36889"/>
                    <a:pt x="13541" y="36889"/>
                    <a:pt x="13535" y="36882"/>
                  </a:cubicBezTo>
                  <a:cubicBezTo>
                    <a:pt x="13522" y="36863"/>
                    <a:pt x="13509" y="36850"/>
                    <a:pt x="13502" y="36843"/>
                  </a:cubicBezTo>
                  <a:cubicBezTo>
                    <a:pt x="13496" y="36837"/>
                    <a:pt x="13476" y="36830"/>
                    <a:pt x="13450" y="36817"/>
                  </a:cubicBezTo>
                  <a:cubicBezTo>
                    <a:pt x="13405" y="36811"/>
                    <a:pt x="13320" y="36791"/>
                    <a:pt x="13190" y="36772"/>
                  </a:cubicBezTo>
                  <a:cubicBezTo>
                    <a:pt x="13132" y="36765"/>
                    <a:pt x="13086" y="36759"/>
                    <a:pt x="13041" y="36746"/>
                  </a:cubicBezTo>
                  <a:cubicBezTo>
                    <a:pt x="13021" y="36817"/>
                    <a:pt x="13002" y="36889"/>
                    <a:pt x="12982" y="36960"/>
                  </a:cubicBezTo>
                  <a:cubicBezTo>
                    <a:pt x="12995" y="36960"/>
                    <a:pt x="13002" y="36960"/>
                    <a:pt x="13015" y="36967"/>
                  </a:cubicBezTo>
                  <a:cubicBezTo>
                    <a:pt x="13041" y="36967"/>
                    <a:pt x="13080" y="36980"/>
                    <a:pt x="13145" y="36999"/>
                  </a:cubicBezTo>
                  <a:lnTo>
                    <a:pt x="13392" y="37077"/>
                  </a:lnTo>
                  <a:cubicBezTo>
                    <a:pt x="13392" y="37097"/>
                    <a:pt x="13379" y="37110"/>
                    <a:pt x="13353" y="37123"/>
                  </a:cubicBezTo>
                  <a:cubicBezTo>
                    <a:pt x="13343" y="37126"/>
                    <a:pt x="13333" y="37128"/>
                    <a:pt x="13323" y="37128"/>
                  </a:cubicBezTo>
                  <a:cubicBezTo>
                    <a:pt x="13312" y="37128"/>
                    <a:pt x="13301" y="37126"/>
                    <a:pt x="13288" y="37123"/>
                  </a:cubicBezTo>
                  <a:cubicBezTo>
                    <a:pt x="13236" y="37123"/>
                    <a:pt x="13171" y="37110"/>
                    <a:pt x="13112" y="37084"/>
                  </a:cubicBezTo>
                  <a:lnTo>
                    <a:pt x="13047" y="37051"/>
                  </a:lnTo>
                  <a:cubicBezTo>
                    <a:pt x="13015" y="37045"/>
                    <a:pt x="12989" y="37032"/>
                    <a:pt x="12963" y="37025"/>
                  </a:cubicBezTo>
                  <a:cubicBezTo>
                    <a:pt x="12937" y="37097"/>
                    <a:pt x="12917" y="37175"/>
                    <a:pt x="12891" y="37246"/>
                  </a:cubicBezTo>
                  <a:cubicBezTo>
                    <a:pt x="12878" y="37305"/>
                    <a:pt x="12852" y="37351"/>
                    <a:pt x="12820" y="37383"/>
                  </a:cubicBezTo>
                  <a:cubicBezTo>
                    <a:pt x="12793" y="37410"/>
                    <a:pt x="12766" y="37425"/>
                    <a:pt x="12737" y="37425"/>
                  </a:cubicBezTo>
                  <a:cubicBezTo>
                    <a:pt x="12724" y="37425"/>
                    <a:pt x="12710" y="37422"/>
                    <a:pt x="12696" y="37416"/>
                  </a:cubicBezTo>
                  <a:cubicBezTo>
                    <a:pt x="12000" y="37129"/>
                    <a:pt x="11460" y="36967"/>
                    <a:pt x="11090" y="36941"/>
                  </a:cubicBezTo>
                  <a:cubicBezTo>
                    <a:pt x="11069" y="36940"/>
                    <a:pt x="11050" y="36940"/>
                    <a:pt x="11030" y="36940"/>
                  </a:cubicBezTo>
                  <a:cubicBezTo>
                    <a:pt x="10896" y="36940"/>
                    <a:pt x="10791" y="36959"/>
                    <a:pt x="10706" y="36999"/>
                  </a:cubicBezTo>
                  <a:cubicBezTo>
                    <a:pt x="10673" y="37019"/>
                    <a:pt x="10615" y="37064"/>
                    <a:pt x="10537" y="37142"/>
                  </a:cubicBezTo>
                  <a:cubicBezTo>
                    <a:pt x="10452" y="37233"/>
                    <a:pt x="10400" y="37285"/>
                    <a:pt x="10387" y="37298"/>
                  </a:cubicBezTo>
                  <a:lnTo>
                    <a:pt x="10823" y="37253"/>
                  </a:lnTo>
                  <a:cubicBezTo>
                    <a:pt x="11012" y="37240"/>
                    <a:pt x="11148" y="37233"/>
                    <a:pt x="11239" y="37233"/>
                  </a:cubicBezTo>
                  <a:cubicBezTo>
                    <a:pt x="11395" y="37233"/>
                    <a:pt x="11532" y="37246"/>
                    <a:pt x="11649" y="37279"/>
                  </a:cubicBezTo>
                  <a:cubicBezTo>
                    <a:pt x="11824" y="37318"/>
                    <a:pt x="12046" y="37429"/>
                    <a:pt x="12312" y="37598"/>
                  </a:cubicBezTo>
                  <a:cubicBezTo>
                    <a:pt x="12455" y="37689"/>
                    <a:pt x="12553" y="37767"/>
                    <a:pt x="12624" y="37832"/>
                  </a:cubicBezTo>
                  <a:cubicBezTo>
                    <a:pt x="12728" y="37929"/>
                    <a:pt x="12800" y="38033"/>
                    <a:pt x="12839" y="38137"/>
                  </a:cubicBezTo>
                  <a:cubicBezTo>
                    <a:pt x="12869" y="38222"/>
                    <a:pt x="12905" y="38262"/>
                    <a:pt x="12941" y="38262"/>
                  </a:cubicBezTo>
                  <a:cubicBezTo>
                    <a:pt x="12944" y="38262"/>
                    <a:pt x="12947" y="38261"/>
                    <a:pt x="12950" y="38261"/>
                  </a:cubicBezTo>
                  <a:cubicBezTo>
                    <a:pt x="12969" y="38261"/>
                    <a:pt x="12989" y="38241"/>
                    <a:pt x="13021" y="38215"/>
                  </a:cubicBezTo>
                  <a:cubicBezTo>
                    <a:pt x="13067" y="38163"/>
                    <a:pt x="13145" y="38111"/>
                    <a:pt x="13255" y="38040"/>
                  </a:cubicBezTo>
                  <a:cubicBezTo>
                    <a:pt x="13372" y="37975"/>
                    <a:pt x="13457" y="37916"/>
                    <a:pt x="13502" y="37877"/>
                  </a:cubicBezTo>
                  <a:cubicBezTo>
                    <a:pt x="13574" y="37806"/>
                    <a:pt x="13639" y="37715"/>
                    <a:pt x="13698" y="37591"/>
                  </a:cubicBezTo>
                  <a:cubicBezTo>
                    <a:pt x="13711" y="37559"/>
                    <a:pt x="13737" y="37494"/>
                    <a:pt x="13776" y="37390"/>
                  </a:cubicBezTo>
                  <a:cubicBezTo>
                    <a:pt x="13782" y="37344"/>
                    <a:pt x="13795" y="37311"/>
                    <a:pt x="13808" y="37285"/>
                  </a:cubicBezTo>
                  <a:cubicBezTo>
                    <a:pt x="13808" y="37279"/>
                    <a:pt x="13815" y="37272"/>
                    <a:pt x="13815" y="37272"/>
                  </a:cubicBezTo>
                  <a:cubicBezTo>
                    <a:pt x="13685" y="36596"/>
                    <a:pt x="13626" y="35744"/>
                    <a:pt x="13639" y="34717"/>
                  </a:cubicBezTo>
                  <a:cubicBezTo>
                    <a:pt x="13645" y="34138"/>
                    <a:pt x="13658" y="33702"/>
                    <a:pt x="13665" y="33409"/>
                  </a:cubicBezTo>
                  <a:cubicBezTo>
                    <a:pt x="13678" y="32889"/>
                    <a:pt x="13678" y="32453"/>
                    <a:pt x="13665" y="32109"/>
                  </a:cubicBezTo>
                  <a:cubicBezTo>
                    <a:pt x="13652" y="31536"/>
                    <a:pt x="13587" y="30808"/>
                    <a:pt x="13489" y="29923"/>
                  </a:cubicBezTo>
                  <a:cubicBezTo>
                    <a:pt x="13398" y="29091"/>
                    <a:pt x="13294" y="28402"/>
                    <a:pt x="13184" y="27855"/>
                  </a:cubicBezTo>
                  <a:cubicBezTo>
                    <a:pt x="13138" y="27654"/>
                    <a:pt x="13099" y="27498"/>
                    <a:pt x="13080" y="27387"/>
                  </a:cubicBezTo>
                  <a:cubicBezTo>
                    <a:pt x="13041" y="27205"/>
                    <a:pt x="13008" y="27049"/>
                    <a:pt x="12989" y="26919"/>
                  </a:cubicBezTo>
                  <a:cubicBezTo>
                    <a:pt x="12956" y="26620"/>
                    <a:pt x="12930" y="26386"/>
                    <a:pt x="12917" y="26236"/>
                  </a:cubicBezTo>
                  <a:cubicBezTo>
                    <a:pt x="12885" y="25963"/>
                    <a:pt x="12839" y="25742"/>
                    <a:pt x="12781" y="25566"/>
                  </a:cubicBezTo>
                  <a:cubicBezTo>
                    <a:pt x="12748" y="25462"/>
                    <a:pt x="12696" y="25332"/>
                    <a:pt x="12624" y="25176"/>
                  </a:cubicBezTo>
                  <a:cubicBezTo>
                    <a:pt x="12520" y="24942"/>
                    <a:pt x="12462" y="24818"/>
                    <a:pt x="12449" y="24792"/>
                  </a:cubicBezTo>
                  <a:cubicBezTo>
                    <a:pt x="12384" y="24643"/>
                    <a:pt x="12325" y="24487"/>
                    <a:pt x="12280" y="24330"/>
                  </a:cubicBezTo>
                  <a:close/>
                </a:path>
              </a:pathLst>
            </a:custGeom>
            <a:solidFill>
              <a:srgbClr val="9633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25"/>
            <p:cNvSpPr/>
            <p:nvPr/>
          </p:nvSpPr>
          <p:spPr>
            <a:xfrm>
              <a:off x="-7377948" y="7928581"/>
              <a:ext cx="1134193" cy="3364240"/>
            </a:xfrm>
            <a:custGeom>
              <a:rect b="b" l="l" r="r" t="t"/>
              <a:pathLst>
                <a:path extrusionOk="0" h="44140" w="14881">
                  <a:moveTo>
                    <a:pt x="9359" y="1073"/>
                  </a:moveTo>
                  <a:lnTo>
                    <a:pt x="9288" y="1086"/>
                  </a:lnTo>
                  <a:cubicBezTo>
                    <a:pt x="9210" y="1106"/>
                    <a:pt x="9112" y="1138"/>
                    <a:pt x="8995" y="1197"/>
                  </a:cubicBezTo>
                  <a:cubicBezTo>
                    <a:pt x="8858" y="1255"/>
                    <a:pt x="8754" y="1307"/>
                    <a:pt x="8683" y="1346"/>
                  </a:cubicBezTo>
                  <a:cubicBezTo>
                    <a:pt x="8618" y="1385"/>
                    <a:pt x="8559" y="1425"/>
                    <a:pt x="8514" y="1464"/>
                  </a:cubicBezTo>
                  <a:lnTo>
                    <a:pt x="8377" y="1568"/>
                  </a:lnTo>
                  <a:cubicBezTo>
                    <a:pt x="8364" y="1581"/>
                    <a:pt x="8351" y="1594"/>
                    <a:pt x="8351" y="1607"/>
                  </a:cubicBezTo>
                  <a:cubicBezTo>
                    <a:pt x="8527" y="1496"/>
                    <a:pt x="8663" y="1411"/>
                    <a:pt x="8761" y="1353"/>
                  </a:cubicBezTo>
                  <a:lnTo>
                    <a:pt x="9041" y="1223"/>
                  </a:lnTo>
                  <a:cubicBezTo>
                    <a:pt x="9106" y="1190"/>
                    <a:pt x="9177" y="1164"/>
                    <a:pt x="9236" y="1138"/>
                  </a:cubicBezTo>
                  <a:cubicBezTo>
                    <a:pt x="9301" y="1119"/>
                    <a:pt x="9340" y="1099"/>
                    <a:pt x="9359" y="1073"/>
                  </a:cubicBezTo>
                  <a:close/>
                  <a:moveTo>
                    <a:pt x="7409" y="0"/>
                  </a:moveTo>
                  <a:cubicBezTo>
                    <a:pt x="7382" y="0"/>
                    <a:pt x="7354" y="19"/>
                    <a:pt x="7324" y="59"/>
                  </a:cubicBezTo>
                  <a:cubicBezTo>
                    <a:pt x="7265" y="124"/>
                    <a:pt x="7207" y="241"/>
                    <a:pt x="7142" y="390"/>
                  </a:cubicBezTo>
                  <a:lnTo>
                    <a:pt x="7070" y="573"/>
                  </a:lnTo>
                  <a:cubicBezTo>
                    <a:pt x="7011" y="703"/>
                    <a:pt x="6979" y="800"/>
                    <a:pt x="6953" y="872"/>
                  </a:cubicBezTo>
                  <a:cubicBezTo>
                    <a:pt x="6940" y="937"/>
                    <a:pt x="6920" y="1008"/>
                    <a:pt x="6914" y="1086"/>
                  </a:cubicBezTo>
                  <a:cubicBezTo>
                    <a:pt x="6881" y="1268"/>
                    <a:pt x="6855" y="1464"/>
                    <a:pt x="6849" y="1665"/>
                  </a:cubicBezTo>
                  <a:cubicBezTo>
                    <a:pt x="6849" y="1717"/>
                    <a:pt x="6855" y="1756"/>
                    <a:pt x="6868" y="1769"/>
                  </a:cubicBezTo>
                  <a:cubicBezTo>
                    <a:pt x="6881" y="1782"/>
                    <a:pt x="6901" y="1795"/>
                    <a:pt x="6940" y="1802"/>
                  </a:cubicBezTo>
                  <a:cubicBezTo>
                    <a:pt x="6961" y="1804"/>
                    <a:pt x="6984" y="1806"/>
                    <a:pt x="7008" y="1806"/>
                  </a:cubicBezTo>
                  <a:cubicBezTo>
                    <a:pt x="7043" y="1806"/>
                    <a:pt x="7080" y="1803"/>
                    <a:pt x="7122" y="1795"/>
                  </a:cubicBezTo>
                  <a:cubicBezTo>
                    <a:pt x="7161" y="1782"/>
                    <a:pt x="7226" y="1769"/>
                    <a:pt x="7311" y="1743"/>
                  </a:cubicBezTo>
                  <a:cubicBezTo>
                    <a:pt x="7447" y="1711"/>
                    <a:pt x="7584" y="1691"/>
                    <a:pt x="7727" y="1685"/>
                  </a:cubicBezTo>
                  <a:cubicBezTo>
                    <a:pt x="7785" y="1678"/>
                    <a:pt x="7818" y="1672"/>
                    <a:pt x="7837" y="1665"/>
                  </a:cubicBezTo>
                  <a:cubicBezTo>
                    <a:pt x="7792" y="1625"/>
                    <a:pt x="7721" y="1605"/>
                    <a:pt x="7622" y="1605"/>
                  </a:cubicBezTo>
                  <a:cubicBezTo>
                    <a:pt x="7608" y="1605"/>
                    <a:pt x="7593" y="1606"/>
                    <a:pt x="7577" y="1607"/>
                  </a:cubicBezTo>
                  <a:cubicBezTo>
                    <a:pt x="7408" y="1620"/>
                    <a:pt x="7252" y="1646"/>
                    <a:pt x="7109" y="1672"/>
                  </a:cubicBezTo>
                  <a:cubicBezTo>
                    <a:pt x="7083" y="1587"/>
                    <a:pt x="7083" y="1470"/>
                    <a:pt x="7096" y="1320"/>
                  </a:cubicBezTo>
                  <a:cubicBezTo>
                    <a:pt x="7129" y="995"/>
                    <a:pt x="7200" y="683"/>
                    <a:pt x="7324" y="384"/>
                  </a:cubicBezTo>
                  <a:cubicBezTo>
                    <a:pt x="7350" y="306"/>
                    <a:pt x="7382" y="234"/>
                    <a:pt x="7421" y="169"/>
                  </a:cubicBezTo>
                  <a:cubicBezTo>
                    <a:pt x="7447" y="137"/>
                    <a:pt x="7460" y="111"/>
                    <a:pt x="7467" y="91"/>
                  </a:cubicBezTo>
                  <a:cubicBezTo>
                    <a:pt x="7480" y="59"/>
                    <a:pt x="7473" y="33"/>
                    <a:pt x="7447" y="13"/>
                  </a:cubicBezTo>
                  <a:cubicBezTo>
                    <a:pt x="7435" y="5"/>
                    <a:pt x="7422" y="0"/>
                    <a:pt x="7409" y="0"/>
                  </a:cubicBezTo>
                  <a:close/>
                  <a:moveTo>
                    <a:pt x="9268" y="1438"/>
                  </a:moveTo>
                  <a:cubicBezTo>
                    <a:pt x="9184" y="1464"/>
                    <a:pt x="9106" y="1496"/>
                    <a:pt x="9021" y="1535"/>
                  </a:cubicBezTo>
                  <a:cubicBezTo>
                    <a:pt x="9028" y="1535"/>
                    <a:pt x="9028" y="1542"/>
                    <a:pt x="9028" y="1548"/>
                  </a:cubicBezTo>
                  <a:cubicBezTo>
                    <a:pt x="9028" y="1561"/>
                    <a:pt x="9028" y="1581"/>
                    <a:pt x="9015" y="1600"/>
                  </a:cubicBezTo>
                  <a:cubicBezTo>
                    <a:pt x="8976" y="1685"/>
                    <a:pt x="8937" y="1730"/>
                    <a:pt x="8897" y="1750"/>
                  </a:cubicBezTo>
                  <a:cubicBezTo>
                    <a:pt x="8884" y="1756"/>
                    <a:pt x="8852" y="1763"/>
                    <a:pt x="8819" y="1763"/>
                  </a:cubicBezTo>
                  <a:cubicBezTo>
                    <a:pt x="8767" y="1763"/>
                    <a:pt x="8735" y="1750"/>
                    <a:pt x="8709" y="1737"/>
                  </a:cubicBezTo>
                  <a:cubicBezTo>
                    <a:pt x="8689" y="1724"/>
                    <a:pt x="8683" y="1711"/>
                    <a:pt x="8676" y="1698"/>
                  </a:cubicBezTo>
                  <a:cubicBezTo>
                    <a:pt x="8618" y="1730"/>
                    <a:pt x="8559" y="1756"/>
                    <a:pt x="8501" y="1789"/>
                  </a:cubicBezTo>
                  <a:cubicBezTo>
                    <a:pt x="8501" y="1795"/>
                    <a:pt x="8501" y="1795"/>
                    <a:pt x="8507" y="1795"/>
                  </a:cubicBezTo>
                  <a:cubicBezTo>
                    <a:pt x="8553" y="1854"/>
                    <a:pt x="8605" y="1893"/>
                    <a:pt x="8663" y="1925"/>
                  </a:cubicBezTo>
                  <a:cubicBezTo>
                    <a:pt x="8683" y="1938"/>
                    <a:pt x="8702" y="1951"/>
                    <a:pt x="8728" y="1958"/>
                  </a:cubicBezTo>
                  <a:lnTo>
                    <a:pt x="8793" y="1971"/>
                  </a:lnTo>
                  <a:cubicBezTo>
                    <a:pt x="8813" y="1974"/>
                    <a:pt x="8832" y="1976"/>
                    <a:pt x="8850" y="1976"/>
                  </a:cubicBezTo>
                  <a:cubicBezTo>
                    <a:pt x="8868" y="1976"/>
                    <a:pt x="8884" y="1974"/>
                    <a:pt x="8897" y="1971"/>
                  </a:cubicBezTo>
                  <a:cubicBezTo>
                    <a:pt x="8917" y="1964"/>
                    <a:pt x="8943" y="1945"/>
                    <a:pt x="8982" y="1925"/>
                  </a:cubicBezTo>
                  <a:lnTo>
                    <a:pt x="9151" y="1821"/>
                  </a:lnTo>
                  <a:cubicBezTo>
                    <a:pt x="9203" y="1789"/>
                    <a:pt x="9236" y="1763"/>
                    <a:pt x="9249" y="1737"/>
                  </a:cubicBezTo>
                  <a:lnTo>
                    <a:pt x="9275" y="1678"/>
                  </a:lnTo>
                  <a:cubicBezTo>
                    <a:pt x="9294" y="1600"/>
                    <a:pt x="9301" y="1535"/>
                    <a:pt x="9281" y="1477"/>
                  </a:cubicBezTo>
                  <a:cubicBezTo>
                    <a:pt x="9275" y="1464"/>
                    <a:pt x="9268" y="1451"/>
                    <a:pt x="9268" y="1438"/>
                  </a:cubicBezTo>
                  <a:close/>
                  <a:moveTo>
                    <a:pt x="7798" y="1951"/>
                  </a:moveTo>
                  <a:cubicBezTo>
                    <a:pt x="7740" y="1951"/>
                    <a:pt x="7681" y="1951"/>
                    <a:pt x="7629" y="1958"/>
                  </a:cubicBezTo>
                  <a:cubicBezTo>
                    <a:pt x="7629" y="1971"/>
                    <a:pt x="7629" y="1990"/>
                    <a:pt x="7616" y="2016"/>
                  </a:cubicBezTo>
                  <a:cubicBezTo>
                    <a:pt x="7603" y="2049"/>
                    <a:pt x="7571" y="2068"/>
                    <a:pt x="7532" y="2094"/>
                  </a:cubicBezTo>
                  <a:lnTo>
                    <a:pt x="7493" y="2107"/>
                  </a:lnTo>
                  <a:cubicBezTo>
                    <a:pt x="7488" y="2108"/>
                    <a:pt x="7482" y="2108"/>
                    <a:pt x="7477" y="2108"/>
                  </a:cubicBezTo>
                  <a:cubicBezTo>
                    <a:pt x="7432" y="2108"/>
                    <a:pt x="7393" y="2082"/>
                    <a:pt x="7369" y="2029"/>
                  </a:cubicBezTo>
                  <a:cubicBezTo>
                    <a:pt x="7356" y="2010"/>
                    <a:pt x="7350" y="1997"/>
                    <a:pt x="7350" y="1977"/>
                  </a:cubicBezTo>
                  <a:cubicBezTo>
                    <a:pt x="7278" y="1990"/>
                    <a:pt x="7207" y="2003"/>
                    <a:pt x="7142" y="2016"/>
                  </a:cubicBezTo>
                  <a:lnTo>
                    <a:pt x="7148" y="2029"/>
                  </a:lnTo>
                  <a:cubicBezTo>
                    <a:pt x="7220" y="2120"/>
                    <a:pt x="7311" y="2185"/>
                    <a:pt x="7428" y="2224"/>
                  </a:cubicBezTo>
                  <a:lnTo>
                    <a:pt x="7467" y="2231"/>
                  </a:lnTo>
                  <a:lnTo>
                    <a:pt x="7525" y="2231"/>
                  </a:lnTo>
                  <a:cubicBezTo>
                    <a:pt x="7571" y="2218"/>
                    <a:pt x="7597" y="2211"/>
                    <a:pt x="7603" y="2205"/>
                  </a:cubicBezTo>
                  <a:lnTo>
                    <a:pt x="7662" y="2172"/>
                  </a:lnTo>
                  <a:cubicBezTo>
                    <a:pt x="7707" y="2140"/>
                    <a:pt x="7733" y="2114"/>
                    <a:pt x="7746" y="2088"/>
                  </a:cubicBezTo>
                  <a:lnTo>
                    <a:pt x="7779" y="2023"/>
                  </a:lnTo>
                  <a:cubicBezTo>
                    <a:pt x="7792" y="1997"/>
                    <a:pt x="7798" y="1977"/>
                    <a:pt x="7798" y="1951"/>
                  </a:cubicBezTo>
                  <a:close/>
                  <a:moveTo>
                    <a:pt x="6894" y="2569"/>
                  </a:moveTo>
                  <a:cubicBezTo>
                    <a:pt x="6875" y="2569"/>
                    <a:pt x="6855" y="2576"/>
                    <a:pt x="6849" y="2589"/>
                  </a:cubicBezTo>
                  <a:cubicBezTo>
                    <a:pt x="6836" y="2602"/>
                    <a:pt x="6829" y="2621"/>
                    <a:pt x="6829" y="2647"/>
                  </a:cubicBezTo>
                  <a:cubicBezTo>
                    <a:pt x="6829" y="2732"/>
                    <a:pt x="6842" y="2823"/>
                    <a:pt x="6862" y="2920"/>
                  </a:cubicBezTo>
                  <a:cubicBezTo>
                    <a:pt x="6862" y="2940"/>
                    <a:pt x="6868" y="2959"/>
                    <a:pt x="6881" y="2972"/>
                  </a:cubicBezTo>
                  <a:cubicBezTo>
                    <a:pt x="6894" y="2998"/>
                    <a:pt x="6914" y="3005"/>
                    <a:pt x="6946" y="3005"/>
                  </a:cubicBezTo>
                  <a:cubicBezTo>
                    <a:pt x="6972" y="2979"/>
                    <a:pt x="6985" y="2946"/>
                    <a:pt x="6979" y="2901"/>
                  </a:cubicBezTo>
                  <a:cubicBezTo>
                    <a:pt x="6966" y="2849"/>
                    <a:pt x="6959" y="2816"/>
                    <a:pt x="6959" y="2790"/>
                  </a:cubicBezTo>
                  <a:cubicBezTo>
                    <a:pt x="6959" y="2777"/>
                    <a:pt x="6966" y="2745"/>
                    <a:pt x="6966" y="2686"/>
                  </a:cubicBezTo>
                  <a:cubicBezTo>
                    <a:pt x="6966" y="2641"/>
                    <a:pt x="6959" y="2615"/>
                    <a:pt x="6940" y="2589"/>
                  </a:cubicBezTo>
                  <a:cubicBezTo>
                    <a:pt x="6927" y="2582"/>
                    <a:pt x="6914" y="2576"/>
                    <a:pt x="6894" y="2569"/>
                  </a:cubicBezTo>
                  <a:close/>
                  <a:moveTo>
                    <a:pt x="6029" y="30658"/>
                  </a:moveTo>
                  <a:cubicBezTo>
                    <a:pt x="6049" y="30697"/>
                    <a:pt x="6068" y="30742"/>
                    <a:pt x="6088" y="30801"/>
                  </a:cubicBezTo>
                  <a:cubicBezTo>
                    <a:pt x="6179" y="31081"/>
                    <a:pt x="6238" y="31399"/>
                    <a:pt x="6257" y="31763"/>
                  </a:cubicBezTo>
                  <a:cubicBezTo>
                    <a:pt x="6264" y="32011"/>
                    <a:pt x="6257" y="32342"/>
                    <a:pt x="6231" y="32752"/>
                  </a:cubicBezTo>
                  <a:cubicBezTo>
                    <a:pt x="6224" y="32804"/>
                    <a:pt x="6218" y="32843"/>
                    <a:pt x="6205" y="32863"/>
                  </a:cubicBezTo>
                  <a:cubicBezTo>
                    <a:pt x="6179" y="32889"/>
                    <a:pt x="6140" y="32915"/>
                    <a:pt x="6088" y="32934"/>
                  </a:cubicBezTo>
                  <a:cubicBezTo>
                    <a:pt x="5945" y="32980"/>
                    <a:pt x="5698" y="33045"/>
                    <a:pt x="5353" y="33123"/>
                  </a:cubicBezTo>
                  <a:lnTo>
                    <a:pt x="4462" y="33337"/>
                  </a:lnTo>
                  <a:cubicBezTo>
                    <a:pt x="4319" y="33370"/>
                    <a:pt x="4221" y="33389"/>
                    <a:pt x="4163" y="33396"/>
                  </a:cubicBezTo>
                  <a:cubicBezTo>
                    <a:pt x="4091" y="33409"/>
                    <a:pt x="4020" y="33409"/>
                    <a:pt x="3961" y="33409"/>
                  </a:cubicBezTo>
                  <a:cubicBezTo>
                    <a:pt x="3961" y="33454"/>
                    <a:pt x="3961" y="33506"/>
                    <a:pt x="3955" y="33552"/>
                  </a:cubicBezTo>
                  <a:lnTo>
                    <a:pt x="3961" y="33552"/>
                  </a:lnTo>
                  <a:cubicBezTo>
                    <a:pt x="4560" y="33487"/>
                    <a:pt x="5229" y="33337"/>
                    <a:pt x="5971" y="33110"/>
                  </a:cubicBezTo>
                  <a:cubicBezTo>
                    <a:pt x="5994" y="33102"/>
                    <a:pt x="6012" y="33099"/>
                    <a:pt x="6027" y="33099"/>
                  </a:cubicBezTo>
                  <a:cubicBezTo>
                    <a:pt x="6038" y="33099"/>
                    <a:pt x="6047" y="33100"/>
                    <a:pt x="6055" y="33103"/>
                  </a:cubicBezTo>
                  <a:cubicBezTo>
                    <a:pt x="6081" y="33116"/>
                    <a:pt x="6101" y="33149"/>
                    <a:pt x="6114" y="33201"/>
                  </a:cubicBezTo>
                  <a:cubicBezTo>
                    <a:pt x="6231" y="33675"/>
                    <a:pt x="6251" y="34163"/>
                    <a:pt x="6172" y="34645"/>
                  </a:cubicBezTo>
                  <a:cubicBezTo>
                    <a:pt x="6172" y="34684"/>
                    <a:pt x="6159" y="34710"/>
                    <a:pt x="6153" y="34729"/>
                  </a:cubicBezTo>
                  <a:cubicBezTo>
                    <a:pt x="6133" y="34749"/>
                    <a:pt x="6101" y="34768"/>
                    <a:pt x="6049" y="34788"/>
                  </a:cubicBezTo>
                  <a:cubicBezTo>
                    <a:pt x="5373" y="34996"/>
                    <a:pt x="4670" y="35132"/>
                    <a:pt x="3942" y="35191"/>
                  </a:cubicBezTo>
                  <a:lnTo>
                    <a:pt x="3935" y="35191"/>
                  </a:lnTo>
                  <a:lnTo>
                    <a:pt x="3935" y="35288"/>
                  </a:lnTo>
                  <a:cubicBezTo>
                    <a:pt x="3935" y="35288"/>
                    <a:pt x="3935" y="35282"/>
                    <a:pt x="3942" y="35282"/>
                  </a:cubicBezTo>
                  <a:cubicBezTo>
                    <a:pt x="4000" y="35275"/>
                    <a:pt x="4085" y="35262"/>
                    <a:pt x="4176" y="35262"/>
                  </a:cubicBezTo>
                  <a:cubicBezTo>
                    <a:pt x="4234" y="35256"/>
                    <a:pt x="4312" y="35256"/>
                    <a:pt x="4416" y="35249"/>
                  </a:cubicBezTo>
                  <a:cubicBezTo>
                    <a:pt x="4599" y="35243"/>
                    <a:pt x="4813" y="35210"/>
                    <a:pt x="5060" y="35158"/>
                  </a:cubicBezTo>
                  <a:cubicBezTo>
                    <a:pt x="5203" y="35132"/>
                    <a:pt x="5418" y="35093"/>
                    <a:pt x="5704" y="35028"/>
                  </a:cubicBezTo>
                  <a:cubicBezTo>
                    <a:pt x="5730" y="35024"/>
                    <a:pt x="5753" y="35022"/>
                    <a:pt x="5774" y="35022"/>
                  </a:cubicBezTo>
                  <a:cubicBezTo>
                    <a:pt x="5815" y="35022"/>
                    <a:pt x="5847" y="35030"/>
                    <a:pt x="5873" y="35048"/>
                  </a:cubicBezTo>
                  <a:cubicBezTo>
                    <a:pt x="5906" y="35074"/>
                    <a:pt x="5925" y="35119"/>
                    <a:pt x="5919" y="35191"/>
                  </a:cubicBezTo>
                  <a:cubicBezTo>
                    <a:pt x="5919" y="35223"/>
                    <a:pt x="5906" y="35275"/>
                    <a:pt x="5893" y="35347"/>
                  </a:cubicBezTo>
                  <a:cubicBezTo>
                    <a:pt x="5886" y="35392"/>
                    <a:pt x="5886" y="35444"/>
                    <a:pt x="5899" y="35503"/>
                  </a:cubicBezTo>
                  <a:cubicBezTo>
                    <a:pt x="5906" y="35536"/>
                    <a:pt x="5912" y="35588"/>
                    <a:pt x="5925" y="35659"/>
                  </a:cubicBezTo>
                  <a:cubicBezTo>
                    <a:pt x="5938" y="35731"/>
                    <a:pt x="5938" y="35854"/>
                    <a:pt x="5919" y="36036"/>
                  </a:cubicBezTo>
                  <a:lnTo>
                    <a:pt x="5867" y="36635"/>
                  </a:lnTo>
                  <a:cubicBezTo>
                    <a:pt x="5860" y="36667"/>
                    <a:pt x="5854" y="36693"/>
                    <a:pt x="5841" y="36700"/>
                  </a:cubicBezTo>
                  <a:cubicBezTo>
                    <a:pt x="5828" y="36706"/>
                    <a:pt x="5808" y="36713"/>
                    <a:pt x="5789" y="36713"/>
                  </a:cubicBezTo>
                  <a:lnTo>
                    <a:pt x="4501" y="36719"/>
                  </a:lnTo>
                  <a:cubicBezTo>
                    <a:pt x="4458" y="36720"/>
                    <a:pt x="4417" y="36721"/>
                    <a:pt x="4377" y="36721"/>
                  </a:cubicBezTo>
                  <a:cubicBezTo>
                    <a:pt x="4193" y="36721"/>
                    <a:pt x="4040" y="36709"/>
                    <a:pt x="3922" y="36693"/>
                  </a:cubicBezTo>
                  <a:lnTo>
                    <a:pt x="3922" y="36745"/>
                  </a:lnTo>
                  <a:lnTo>
                    <a:pt x="3942" y="36745"/>
                  </a:lnTo>
                  <a:lnTo>
                    <a:pt x="4241" y="36791"/>
                  </a:lnTo>
                  <a:cubicBezTo>
                    <a:pt x="4643" y="36850"/>
                    <a:pt x="5050" y="36878"/>
                    <a:pt x="5457" y="36878"/>
                  </a:cubicBezTo>
                  <a:cubicBezTo>
                    <a:pt x="5537" y="36878"/>
                    <a:pt x="5618" y="36877"/>
                    <a:pt x="5698" y="36875"/>
                  </a:cubicBezTo>
                  <a:cubicBezTo>
                    <a:pt x="5706" y="36874"/>
                    <a:pt x="5714" y="36873"/>
                    <a:pt x="5721" y="36873"/>
                  </a:cubicBezTo>
                  <a:cubicBezTo>
                    <a:pt x="5742" y="36873"/>
                    <a:pt x="5759" y="36880"/>
                    <a:pt x="5769" y="36895"/>
                  </a:cubicBezTo>
                  <a:cubicBezTo>
                    <a:pt x="5782" y="36908"/>
                    <a:pt x="5782" y="36927"/>
                    <a:pt x="5782" y="36960"/>
                  </a:cubicBezTo>
                  <a:lnTo>
                    <a:pt x="5789" y="37682"/>
                  </a:lnTo>
                  <a:cubicBezTo>
                    <a:pt x="5789" y="37779"/>
                    <a:pt x="5782" y="37851"/>
                    <a:pt x="5776" y="37903"/>
                  </a:cubicBezTo>
                  <a:cubicBezTo>
                    <a:pt x="5769" y="37961"/>
                    <a:pt x="5743" y="38046"/>
                    <a:pt x="5704" y="38163"/>
                  </a:cubicBezTo>
                  <a:cubicBezTo>
                    <a:pt x="5659" y="38273"/>
                    <a:pt x="5633" y="38365"/>
                    <a:pt x="5626" y="38423"/>
                  </a:cubicBezTo>
                  <a:cubicBezTo>
                    <a:pt x="5620" y="38449"/>
                    <a:pt x="5613" y="38495"/>
                    <a:pt x="5613" y="38566"/>
                  </a:cubicBezTo>
                  <a:cubicBezTo>
                    <a:pt x="5607" y="38625"/>
                    <a:pt x="5600" y="38670"/>
                    <a:pt x="5594" y="38703"/>
                  </a:cubicBezTo>
                  <a:cubicBezTo>
                    <a:pt x="5594" y="38742"/>
                    <a:pt x="5581" y="38768"/>
                    <a:pt x="5561" y="38787"/>
                  </a:cubicBezTo>
                  <a:cubicBezTo>
                    <a:pt x="5550" y="38795"/>
                    <a:pt x="5534" y="38798"/>
                    <a:pt x="5512" y="38798"/>
                  </a:cubicBezTo>
                  <a:cubicBezTo>
                    <a:pt x="5497" y="38798"/>
                    <a:pt x="5479" y="38796"/>
                    <a:pt x="5457" y="38794"/>
                  </a:cubicBezTo>
                  <a:cubicBezTo>
                    <a:pt x="4930" y="38716"/>
                    <a:pt x="4410" y="38657"/>
                    <a:pt x="3903" y="38618"/>
                  </a:cubicBezTo>
                  <a:lnTo>
                    <a:pt x="3903" y="38722"/>
                  </a:lnTo>
                  <a:cubicBezTo>
                    <a:pt x="3942" y="38729"/>
                    <a:pt x="3987" y="38735"/>
                    <a:pt x="4039" y="38748"/>
                  </a:cubicBezTo>
                  <a:cubicBezTo>
                    <a:pt x="4176" y="38774"/>
                    <a:pt x="4254" y="38787"/>
                    <a:pt x="4286" y="38787"/>
                  </a:cubicBezTo>
                  <a:cubicBezTo>
                    <a:pt x="4338" y="38794"/>
                    <a:pt x="4410" y="38800"/>
                    <a:pt x="4521" y="38800"/>
                  </a:cubicBezTo>
                  <a:cubicBezTo>
                    <a:pt x="4605" y="38813"/>
                    <a:pt x="4729" y="38839"/>
                    <a:pt x="4885" y="38891"/>
                  </a:cubicBezTo>
                  <a:cubicBezTo>
                    <a:pt x="4969" y="38904"/>
                    <a:pt x="5073" y="38917"/>
                    <a:pt x="5210" y="38930"/>
                  </a:cubicBezTo>
                  <a:cubicBezTo>
                    <a:pt x="5379" y="38950"/>
                    <a:pt x="5483" y="38956"/>
                    <a:pt x="5535" y="38963"/>
                  </a:cubicBezTo>
                  <a:cubicBezTo>
                    <a:pt x="5561" y="38969"/>
                    <a:pt x="5581" y="38976"/>
                    <a:pt x="5594" y="38989"/>
                  </a:cubicBezTo>
                  <a:cubicBezTo>
                    <a:pt x="5600" y="39002"/>
                    <a:pt x="5607" y="39021"/>
                    <a:pt x="5600" y="39054"/>
                  </a:cubicBezTo>
                  <a:lnTo>
                    <a:pt x="5568" y="39275"/>
                  </a:lnTo>
                  <a:cubicBezTo>
                    <a:pt x="5529" y="39535"/>
                    <a:pt x="5490" y="39724"/>
                    <a:pt x="5451" y="39834"/>
                  </a:cubicBezTo>
                  <a:cubicBezTo>
                    <a:pt x="5418" y="39925"/>
                    <a:pt x="5366" y="40023"/>
                    <a:pt x="5301" y="40127"/>
                  </a:cubicBezTo>
                  <a:cubicBezTo>
                    <a:pt x="5268" y="40192"/>
                    <a:pt x="5203" y="40283"/>
                    <a:pt x="5119" y="40407"/>
                  </a:cubicBezTo>
                  <a:cubicBezTo>
                    <a:pt x="5099" y="40433"/>
                    <a:pt x="5080" y="40452"/>
                    <a:pt x="5060" y="40459"/>
                  </a:cubicBezTo>
                  <a:cubicBezTo>
                    <a:pt x="5055" y="40460"/>
                    <a:pt x="5049" y="40461"/>
                    <a:pt x="5042" y="40461"/>
                  </a:cubicBezTo>
                  <a:cubicBezTo>
                    <a:pt x="5023" y="40461"/>
                    <a:pt x="5000" y="40455"/>
                    <a:pt x="4976" y="40446"/>
                  </a:cubicBezTo>
                  <a:cubicBezTo>
                    <a:pt x="4904" y="40420"/>
                    <a:pt x="4833" y="40400"/>
                    <a:pt x="4748" y="40374"/>
                  </a:cubicBezTo>
                  <a:lnTo>
                    <a:pt x="4078" y="40179"/>
                  </a:lnTo>
                  <a:cubicBezTo>
                    <a:pt x="3883" y="40114"/>
                    <a:pt x="3734" y="40081"/>
                    <a:pt x="3623" y="40075"/>
                  </a:cubicBezTo>
                  <a:cubicBezTo>
                    <a:pt x="3604" y="40101"/>
                    <a:pt x="3578" y="40120"/>
                    <a:pt x="3558" y="40147"/>
                  </a:cubicBezTo>
                  <a:cubicBezTo>
                    <a:pt x="3682" y="40160"/>
                    <a:pt x="3831" y="40186"/>
                    <a:pt x="4013" y="40244"/>
                  </a:cubicBezTo>
                  <a:cubicBezTo>
                    <a:pt x="4377" y="40348"/>
                    <a:pt x="4683" y="40459"/>
                    <a:pt x="4930" y="40576"/>
                  </a:cubicBezTo>
                  <a:cubicBezTo>
                    <a:pt x="4976" y="40589"/>
                    <a:pt x="5002" y="40615"/>
                    <a:pt x="5008" y="40634"/>
                  </a:cubicBezTo>
                  <a:cubicBezTo>
                    <a:pt x="5034" y="40673"/>
                    <a:pt x="5008" y="40725"/>
                    <a:pt x="4943" y="40797"/>
                  </a:cubicBezTo>
                  <a:cubicBezTo>
                    <a:pt x="4865" y="40881"/>
                    <a:pt x="4755" y="41044"/>
                    <a:pt x="4612" y="41285"/>
                  </a:cubicBezTo>
                  <a:cubicBezTo>
                    <a:pt x="4586" y="41317"/>
                    <a:pt x="4566" y="41337"/>
                    <a:pt x="4540" y="41350"/>
                  </a:cubicBezTo>
                  <a:cubicBezTo>
                    <a:pt x="4527" y="41356"/>
                    <a:pt x="4508" y="41356"/>
                    <a:pt x="4482" y="41356"/>
                  </a:cubicBezTo>
                  <a:cubicBezTo>
                    <a:pt x="4273" y="41343"/>
                    <a:pt x="4117" y="41317"/>
                    <a:pt x="4020" y="41285"/>
                  </a:cubicBezTo>
                  <a:cubicBezTo>
                    <a:pt x="3929" y="41239"/>
                    <a:pt x="3851" y="41207"/>
                    <a:pt x="3805" y="41187"/>
                  </a:cubicBezTo>
                  <a:cubicBezTo>
                    <a:pt x="3753" y="41168"/>
                    <a:pt x="3682" y="41142"/>
                    <a:pt x="3578" y="41109"/>
                  </a:cubicBezTo>
                  <a:lnTo>
                    <a:pt x="2778" y="40849"/>
                  </a:lnTo>
                  <a:cubicBezTo>
                    <a:pt x="2745" y="40875"/>
                    <a:pt x="2719" y="40894"/>
                    <a:pt x="2687" y="40920"/>
                  </a:cubicBezTo>
                  <a:cubicBezTo>
                    <a:pt x="2752" y="40940"/>
                    <a:pt x="2823" y="40966"/>
                    <a:pt x="2901" y="41011"/>
                  </a:cubicBezTo>
                  <a:cubicBezTo>
                    <a:pt x="2966" y="41044"/>
                    <a:pt x="3057" y="41103"/>
                    <a:pt x="3181" y="41174"/>
                  </a:cubicBezTo>
                  <a:cubicBezTo>
                    <a:pt x="3246" y="41207"/>
                    <a:pt x="3473" y="41291"/>
                    <a:pt x="3864" y="41421"/>
                  </a:cubicBezTo>
                  <a:cubicBezTo>
                    <a:pt x="4143" y="41512"/>
                    <a:pt x="4345" y="41629"/>
                    <a:pt x="4462" y="41766"/>
                  </a:cubicBezTo>
                  <a:lnTo>
                    <a:pt x="5190" y="41051"/>
                  </a:lnTo>
                  <a:cubicBezTo>
                    <a:pt x="5366" y="40881"/>
                    <a:pt x="5483" y="40738"/>
                    <a:pt x="5555" y="40628"/>
                  </a:cubicBezTo>
                  <a:cubicBezTo>
                    <a:pt x="5626" y="40498"/>
                    <a:pt x="5685" y="40335"/>
                    <a:pt x="5724" y="40147"/>
                  </a:cubicBezTo>
                  <a:cubicBezTo>
                    <a:pt x="5743" y="40029"/>
                    <a:pt x="5763" y="39860"/>
                    <a:pt x="5782" y="39639"/>
                  </a:cubicBezTo>
                  <a:cubicBezTo>
                    <a:pt x="5977" y="37025"/>
                    <a:pt x="6224" y="34449"/>
                    <a:pt x="6537" y="31900"/>
                  </a:cubicBezTo>
                  <a:cubicBezTo>
                    <a:pt x="6550" y="31750"/>
                    <a:pt x="6563" y="31653"/>
                    <a:pt x="6563" y="31588"/>
                  </a:cubicBezTo>
                  <a:cubicBezTo>
                    <a:pt x="6569" y="31471"/>
                    <a:pt x="6569" y="31373"/>
                    <a:pt x="6550" y="31276"/>
                  </a:cubicBezTo>
                  <a:cubicBezTo>
                    <a:pt x="6511" y="31042"/>
                    <a:pt x="6407" y="30872"/>
                    <a:pt x="6238" y="30768"/>
                  </a:cubicBezTo>
                  <a:cubicBezTo>
                    <a:pt x="6179" y="30729"/>
                    <a:pt x="6140" y="30690"/>
                    <a:pt x="6140" y="30658"/>
                  </a:cubicBezTo>
                  <a:close/>
                  <a:moveTo>
                    <a:pt x="13066" y="29680"/>
                  </a:moveTo>
                  <a:cubicBezTo>
                    <a:pt x="13049" y="29680"/>
                    <a:pt x="13032" y="29680"/>
                    <a:pt x="13014" y="29682"/>
                  </a:cubicBezTo>
                  <a:cubicBezTo>
                    <a:pt x="12962" y="29689"/>
                    <a:pt x="12865" y="29715"/>
                    <a:pt x="12715" y="29767"/>
                  </a:cubicBezTo>
                  <a:cubicBezTo>
                    <a:pt x="12696" y="29773"/>
                    <a:pt x="12338" y="29864"/>
                    <a:pt x="11642" y="30053"/>
                  </a:cubicBezTo>
                  <a:cubicBezTo>
                    <a:pt x="11213" y="30164"/>
                    <a:pt x="10881" y="30300"/>
                    <a:pt x="10640" y="30463"/>
                  </a:cubicBezTo>
                  <a:cubicBezTo>
                    <a:pt x="10536" y="30541"/>
                    <a:pt x="10452" y="30580"/>
                    <a:pt x="10393" y="30580"/>
                  </a:cubicBezTo>
                  <a:cubicBezTo>
                    <a:pt x="10348" y="30580"/>
                    <a:pt x="10296" y="30567"/>
                    <a:pt x="10237" y="30541"/>
                  </a:cubicBezTo>
                  <a:lnTo>
                    <a:pt x="10088" y="30469"/>
                  </a:lnTo>
                  <a:cubicBezTo>
                    <a:pt x="10068" y="30463"/>
                    <a:pt x="10049" y="30456"/>
                    <a:pt x="10023" y="30450"/>
                  </a:cubicBezTo>
                  <a:cubicBezTo>
                    <a:pt x="10010" y="30469"/>
                    <a:pt x="9990" y="30482"/>
                    <a:pt x="9964" y="30489"/>
                  </a:cubicBezTo>
                  <a:cubicBezTo>
                    <a:pt x="9893" y="30508"/>
                    <a:pt x="9847" y="30528"/>
                    <a:pt x="9814" y="30541"/>
                  </a:cubicBezTo>
                  <a:cubicBezTo>
                    <a:pt x="9756" y="30567"/>
                    <a:pt x="9723" y="30625"/>
                    <a:pt x="9717" y="30716"/>
                  </a:cubicBezTo>
                  <a:cubicBezTo>
                    <a:pt x="9717" y="30762"/>
                    <a:pt x="9723" y="30814"/>
                    <a:pt x="9736" y="30872"/>
                  </a:cubicBezTo>
                  <a:cubicBezTo>
                    <a:pt x="9749" y="30879"/>
                    <a:pt x="9769" y="30879"/>
                    <a:pt x="9795" y="30885"/>
                  </a:cubicBezTo>
                  <a:cubicBezTo>
                    <a:pt x="9807" y="30890"/>
                    <a:pt x="9820" y="30892"/>
                    <a:pt x="9836" y="30892"/>
                  </a:cubicBezTo>
                  <a:cubicBezTo>
                    <a:pt x="9865" y="30892"/>
                    <a:pt x="9900" y="30885"/>
                    <a:pt x="9938" y="30872"/>
                  </a:cubicBezTo>
                  <a:lnTo>
                    <a:pt x="11037" y="30573"/>
                  </a:lnTo>
                  <a:cubicBezTo>
                    <a:pt x="11226" y="30521"/>
                    <a:pt x="11382" y="30476"/>
                    <a:pt x="11505" y="30430"/>
                  </a:cubicBezTo>
                  <a:cubicBezTo>
                    <a:pt x="11610" y="30398"/>
                    <a:pt x="11753" y="30339"/>
                    <a:pt x="11948" y="30268"/>
                  </a:cubicBezTo>
                  <a:cubicBezTo>
                    <a:pt x="12058" y="30229"/>
                    <a:pt x="12227" y="30190"/>
                    <a:pt x="12461" y="30144"/>
                  </a:cubicBezTo>
                  <a:cubicBezTo>
                    <a:pt x="12689" y="30105"/>
                    <a:pt x="12865" y="30060"/>
                    <a:pt x="12975" y="30021"/>
                  </a:cubicBezTo>
                  <a:cubicBezTo>
                    <a:pt x="13007" y="30013"/>
                    <a:pt x="13034" y="30008"/>
                    <a:pt x="13054" y="30008"/>
                  </a:cubicBezTo>
                  <a:cubicBezTo>
                    <a:pt x="13071" y="30008"/>
                    <a:pt x="13084" y="30012"/>
                    <a:pt x="13092" y="30021"/>
                  </a:cubicBezTo>
                  <a:cubicBezTo>
                    <a:pt x="13118" y="30034"/>
                    <a:pt x="13131" y="30060"/>
                    <a:pt x="13144" y="30105"/>
                  </a:cubicBezTo>
                  <a:cubicBezTo>
                    <a:pt x="13255" y="30534"/>
                    <a:pt x="13333" y="30859"/>
                    <a:pt x="13372" y="31081"/>
                  </a:cubicBezTo>
                  <a:cubicBezTo>
                    <a:pt x="13444" y="31445"/>
                    <a:pt x="13463" y="31776"/>
                    <a:pt x="13450" y="32076"/>
                  </a:cubicBezTo>
                  <a:cubicBezTo>
                    <a:pt x="13444" y="32193"/>
                    <a:pt x="13418" y="32277"/>
                    <a:pt x="13378" y="32329"/>
                  </a:cubicBezTo>
                  <a:cubicBezTo>
                    <a:pt x="13352" y="32362"/>
                    <a:pt x="13294" y="32401"/>
                    <a:pt x="13203" y="32440"/>
                  </a:cubicBezTo>
                  <a:cubicBezTo>
                    <a:pt x="12566" y="32719"/>
                    <a:pt x="11928" y="32941"/>
                    <a:pt x="11271" y="33116"/>
                  </a:cubicBezTo>
                  <a:cubicBezTo>
                    <a:pt x="11024" y="33188"/>
                    <a:pt x="10816" y="33220"/>
                    <a:pt x="10640" y="33220"/>
                  </a:cubicBezTo>
                  <a:cubicBezTo>
                    <a:pt x="10660" y="33272"/>
                    <a:pt x="10686" y="33318"/>
                    <a:pt x="10705" y="33370"/>
                  </a:cubicBezTo>
                  <a:cubicBezTo>
                    <a:pt x="11740" y="33240"/>
                    <a:pt x="12709" y="32921"/>
                    <a:pt x="13606" y="32407"/>
                  </a:cubicBezTo>
                  <a:cubicBezTo>
                    <a:pt x="13643" y="32387"/>
                    <a:pt x="13674" y="32377"/>
                    <a:pt x="13701" y="32377"/>
                  </a:cubicBezTo>
                  <a:cubicBezTo>
                    <a:pt x="13716" y="32377"/>
                    <a:pt x="13730" y="32380"/>
                    <a:pt x="13743" y="32388"/>
                  </a:cubicBezTo>
                  <a:cubicBezTo>
                    <a:pt x="13756" y="32394"/>
                    <a:pt x="13769" y="32414"/>
                    <a:pt x="13788" y="32453"/>
                  </a:cubicBezTo>
                  <a:cubicBezTo>
                    <a:pt x="13899" y="32680"/>
                    <a:pt x="13983" y="32856"/>
                    <a:pt x="14029" y="32967"/>
                  </a:cubicBezTo>
                  <a:cubicBezTo>
                    <a:pt x="14107" y="33162"/>
                    <a:pt x="14165" y="33344"/>
                    <a:pt x="14204" y="33506"/>
                  </a:cubicBezTo>
                  <a:cubicBezTo>
                    <a:pt x="14250" y="33682"/>
                    <a:pt x="14276" y="33923"/>
                    <a:pt x="14302" y="34241"/>
                  </a:cubicBezTo>
                  <a:cubicBezTo>
                    <a:pt x="14309" y="34306"/>
                    <a:pt x="14302" y="34358"/>
                    <a:pt x="14289" y="34404"/>
                  </a:cubicBezTo>
                  <a:cubicBezTo>
                    <a:pt x="14263" y="34456"/>
                    <a:pt x="14204" y="34508"/>
                    <a:pt x="14113" y="34553"/>
                  </a:cubicBezTo>
                  <a:cubicBezTo>
                    <a:pt x="13437" y="34879"/>
                    <a:pt x="12728" y="35080"/>
                    <a:pt x="11980" y="35171"/>
                  </a:cubicBezTo>
                  <a:cubicBezTo>
                    <a:pt x="11858" y="35185"/>
                    <a:pt x="11747" y="35192"/>
                    <a:pt x="11648" y="35192"/>
                  </a:cubicBezTo>
                  <a:cubicBezTo>
                    <a:pt x="11562" y="35192"/>
                    <a:pt x="11484" y="35187"/>
                    <a:pt x="11414" y="35178"/>
                  </a:cubicBezTo>
                  <a:lnTo>
                    <a:pt x="11414" y="35178"/>
                  </a:lnTo>
                  <a:cubicBezTo>
                    <a:pt x="11440" y="35249"/>
                    <a:pt x="11466" y="35321"/>
                    <a:pt x="11492" y="35399"/>
                  </a:cubicBezTo>
                  <a:cubicBezTo>
                    <a:pt x="11534" y="35412"/>
                    <a:pt x="11585" y="35419"/>
                    <a:pt x="11643" y="35419"/>
                  </a:cubicBezTo>
                  <a:cubicBezTo>
                    <a:pt x="11675" y="35419"/>
                    <a:pt x="11709" y="35417"/>
                    <a:pt x="11746" y="35412"/>
                  </a:cubicBezTo>
                  <a:cubicBezTo>
                    <a:pt x="12533" y="35366"/>
                    <a:pt x="13281" y="35191"/>
                    <a:pt x="13996" y="34885"/>
                  </a:cubicBezTo>
                  <a:cubicBezTo>
                    <a:pt x="14042" y="34866"/>
                    <a:pt x="14079" y="34856"/>
                    <a:pt x="14110" y="34856"/>
                  </a:cubicBezTo>
                  <a:cubicBezTo>
                    <a:pt x="14141" y="34856"/>
                    <a:pt x="14165" y="34866"/>
                    <a:pt x="14185" y="34885"/>
                  </a:cubicBezTo>
                  <a:cubicBezTo>
                    <a:pt x="14204" y="34898"/>
                    <a:pt x="14211" y="34924"/>
                    <a:pt x="14224" y="34970"/>
                  </a:cubicBezTo>
                  <a:cubicBezTo>
                    <a:pt x="14335" y="35536"/>
                    <a:pt x="14393" y="36088"/>
                    <a:pt x="14413" y="36635"/>
                  </a:cubicBezTo>
                  <a:cubicBezTo>
                    <a:pt x="14413" y="36706"/>
                    <a:pt x="14406" y="36758"/>
                    <a:pt x="14393" y="36791"/>
                  </a:cubicBezTo>
                  <a:cubicBezTo>
                    <a:pt x="14374" y="36830"/>
                    <a:pt x="14341" y="36869"/>
                    <a:pt x="14282" y="36908"/>
                  </a:cubicBezTo>
                  <a:cubicBezTo>
                    <a:pt x="14139" y="37025"/>
                    <a:pt x="14035" y="37103"/>
                    <a:pt x="13970" y="37135"/>
                  </a:cubicBezTo>
                  <a:cubicBezTo>
                    <a:pt x="13879" y="37187"/>
                    <a:pt x="13736" y="37259"/>
                    <a:pt x="13541" y="37343"/>
                  </a:cubicBezTo>
                  <a:cubicBezTo>
                    <a:pt x="13463" y="37383"/>
                    <a:pt x="13339" y="37448"/>
                    <a:pt x="13177" y="37539"/>
                  </a:cubicBezTo>
                  <a:cubicBezTo>
                    <a:pt x="13034" y="37617"/>
                    <a:pt x="12904" y="37662"/>
                    <a:pt x="12793" y="37675"/>
                  </a:cubicBezTo>
                  <a:cubicBezTo>
                    <a:pt x="12761" y="37680"/>
                    <a:pt x="12727" y="37682"/>
                    <a:pt x="12691" y="37682"/>
                  </a:cubicBezTo>
                  <a:cubicBezTo>
                    <a:pt x="12620" y="37682"/>
                    <a:pt x="12544" y="37673"/>
                    <a:pt x="12461" y="37656"/>
                  </a:cubicBezTo>
                  <a:cubicBezTo>
                    <a:pt x="12396" y="37643"/>
                    <a:pt x="12292" y="37610"/>
                    <a:pt x="12162" y="37578"/>
                  </a:cubicBezTo>
                  <a:lnTo>
                    <a:pt x="12162" y="37578"/>
                  </a:lnTo>
                  <a:cubicBezTo>
                    <a:pt x="12169" y="37610"/>
                    <a:pt x="12175" y="37649"/>
                    <a:pt x="12182" y="37688"/>
                  </a:cubicBezTo>
                  <a:cubicBezTo>
                    <a:pt x="12201" y="37695"/>
                    <a:pt x="12227" y="37701"/>
                    <a:pt x="12260" y="37721"/>
                  </a:cubicBezTo>
                  <a:cubicBezTo>
                    <a:pt x="12437" y="37809"/>
                    <a:pt x="12619" y="37852"/>
                    <a:pt x="12804" y="37852"/>
                  </a:cubicBezTo>
                  <a:cubicBezTo>
                    <a:pt x="12850" y="37852"/>
                    <a:pt x="12896" y="37849"/>
                    <a:pt x="12943" y="37844"/>
                  </a:cubicBezTo>
                  <a:cubicBezTo>
                    <a:pt x="13027" y="37831"/>
                    <a:pt x="13144" y="37799"/>
                    <a:pt x="13307" y="37747"/>
                  </a:cubicBezTo>
                  <a:cubicBezTo>
                    <a:pt x="13463" y="37701"/>
                    <a:pt x="13574" y="37662"/>
                    <a:pt x="13639" y="37636"/>
                  </a:cubicBezTo>
                  <a:cubicBezTo>
                    <a:pt x="13801" y="37571"/>
                    <a:pt x="13990" y="37474"/>
                    <a:pt x="14191" y="37343"/>
                  </a:cubicBezTo>
                  <a:cubicBezTo>
                    <a:pt x="14243" y="37311"/>
                    <a:pt x="14276" y="37298"/>
                    <a:pt x="14302" y="37298"/>
                  </a:cubicBezTo>
                  <a:cubicBezTo>
                    <a:pt x="14361" y="37304"/>
                    <a:pt x="14406" y="37363"/>
                    <a:pt x="14426" y="37467"/>
                  </a:cubicBezTo>
                  <a:cubicBezTo>
                    <a:pt x="14471" y="37617"/>
                    <a:pt x="14504" y="37773"/>
                    <a:pt x="14530" y="37922"/>
                  </a:cubicBezTo>
                  <a:cubicBezTo>
                    <a:pt x="14601" y="38345"/>
                    <a:pt x="14608" y="38774"/>
                    <a:pt x="14549" y="39217"/>
                  </a:cubicBezTo>
                  <a:cubicBezTo>
                    <a:pt x="14536" y="39308"/>
                    <a:pt x="14517" y="39366"/>
                    <a:pt x="14471" y="39399"/>
                  </a:cubicBezTo>
                  <a:cubicBezTo>
                    <a:pt x="14445" y="39418"/>
                    <a:pt x="14400" y="39438"/>
                    <a:pt x="14328" y="39444"/>
                  </a:cubicBezTo>
                  <a:lnTo>
                    <a:pt x="13587" y="39522"/>
                  </a:lnTo>
                  <a:cubicBezTo>
                    <a:pt x="13391" y="39542"/>
                    <a:pt x="13248" y="39548"/>
                    <a:pt x="13157" y="39548"/>
                  </a:cubicBezTo>
                  <a:cubicBezTo>
                    <a:pt x="13001" y="39548"/>
                    <a:pt x="12858" y="39529"/>
                    <a:pt x="12741" y="39490"/>
                  </a:cubicBezTo>
                  <a:cubicBezTo>
                    <a:pt x="12663" y="39464"/>
                    <a:pt x="12598" y="39438"/>
                    <a:pt x="12559" y="39425"/>
                  </a:cubicBezTo>
                  <a:cubicBezTo>
                    <a:pt x="12487" y="39399"/>
                    <a:pt x="12429" y="39392"/>
                    <a:pt x="12377" y="39392"/>
                  </a:cubicBezTo>
                  <a:lnTo>
                    <a:pt x="12325" y="39392"/>
                  </a:lnTo>
                  <a:cubicBezTo>
                    <a:pt x="12325" y="39418"/>
                    <a:pt x="12325" y="39451"/>
                    <a:pt x="12325" y="39477"/>
                  </a:cubicBezTo>
                  <a:cubicBezTo>
                    <a:pt x="12338" y="39483"/>
                    <a:pt x="12357" y="39483"/>
                    <a:pt x="12377" y="39490"/>
                  </a:cubicBezTo>
                  <a:cubicBezTo>
                    <a:pt x="12533" y="39555"/>
                    <a:pt x="12761" y="39620"/>
                    <a:pt x="13060" y="39678"/>
                  </a:cubicBezTo>
                  <a:cubicBezTo>
                    <a:pt x="13203" y="39704"/>
                    <a:pt x="13313" y="39717"/>
                    <a:pt x="13385" y="39717"/>
                  </a:cubicBezTo>
                  <a:cubicBezTo>
                    <a:pt x="13476" y="39717"/>
                    <a:pt x="13587" y="39698"/>
                    <a:pt x="13723" y="39672"/>
                  </a:cubicBezTo>
                  <a:lnTo>
                    <a:pt x="14335" y="39548"/>
                  </a:lnTo>
                  <a:cubicBezTo>
                    <a:pt x="14354" y="39544"/>
                    <a:pt x="14372" y="39542"/>
                    <a:pt x="14388" y="39542"/>
                  </a:cubicBezTo>
                  <a:cubicBezTo>
                    <a:pt x="14421" y="39542"/>
                    <a:pt x="14445" y="39550"/>
                    <a:pt x="14458" y="39568"/>
                  </a:cubicBezTo>
                  <a:cubicBezTo>
                    <a:pt x="14471" y="39587"/>
                    <a:pt x="14478" y="39607"/>
                    <a:pt x="14484" y="39639"/>
                  </a:cubicBezTo>
                  <a:cubicBezTo>
                    <a:pt x="14504" y="39847"/>
                    <a:pt x="14510" y="40003"/>
                    <a:pt x="14510" y="40107"/>
                  </a:cubicBezTo>
                  <a:cubicBezTo>
                    <a:pt x="14504" y="40251"/>
                    <a:pt x="14484" y="40459"/>
                    <a:pt x="14439" y="40732"/>
                  </a:cubicBezTo>
                  <a:lnTo>
                    <a:pt x="14413" y="40868"/>
                  </a:lnTo>
                  <a:cubicBezTo>
                    <a:pt x="14400" y="40940"/>
                    <a:pt x="14380" y="40992"/>
                    <a:pt x="14348" y="41018"/>
                  </a:cubicBezTo>
                  <a:cubicBezTo>
                    <a:pt x="14322" y="41037"/>
                    <a:pt x="14269" y="41044"/>
                    <a:pt x="14191" y="41044"/>
                  </a:cubicBezTo>
                  <a:cubicBezTo>
                    <a:pt x="14042" y="41031"/>
                    <a:pt x="13892" y="41031"/>
                    <a:pt x="13743" y="41031"/>
                  </a:cubicBezTo>
                  <a:cubicBezTo>
                    <a:pt x="13593" y="41037"/>
                    <a:pt x="13476" y="41044"/>
                    <a:pt x="13405" y="41051"/>
                  </a:cubicBezTo>
                  <a:cubicBezTo>
                    <a:pt x="13268" y="41051"/>
                    <a:pt x="13151" y="41051"/>
                    <a:pt x="13060" y="41044"/>
                  </a:cubicBezTo>
                  <a:cubicBezTo>
                    <a:pt x="12910" y="41031"/>
                    <a:pt x="12709" y="40992"/>
                    <a:pt x="12442" y="40920"/>
                  </a:cubicBezTo>
                  <a:lnTo>
                    <a:pt x="12299" y="40888"/>
                  </a:lnTo>
                  <a:cubicBezTo>
                    <a:pt x="12292" y="40914"/>
                    <a:pt x="12292" y="40946"/>
                    <a:pt x="12286" y="40972"/>
                  </a:cubicBezTo>
                  <a:lnTo>
                    <a:pt x="12299" y="40972"/>
                  </a:lnTo>
                  <a:cubicBezTo>
                    <a:pt x="12461" y="41018"/>
                    <a:pt x="12728" y="41064"/>
                    <a:pt x="13099" y="41103"/>
                  </a:cubicBezTo>
                  <a:cubicBezTo>
                    <a:pt x="13405" y="41129"/>
                    <a:pt x="13593" y="41148"/>
                    <a:pt x="13658" y="41155"/>
                  </a:cubicBezTo>
                  <a:lnTo>
                    <a:pt x="14256" y="41155"/>
                  </a:lnTo>
                  <a:cubicBezTo>
                    <a:pt x="14309" y="41155"/>
                    <a:pt x="14348" y="41161"/>
                    <a:pt x="14361" y="41181"/>
                  </a:cubicBezTo>
                  <a:cubicBezTo>
                    <a:pt x="14380" y="41200"/>
                    <a:pt x="14393" y="41226"/>
                    <a:pt x="14387" y="41259"/>
                  </a:cubicBezTo>
                  <a:cubicBezTo>
                    <a:pt x="14387" y="41278"/>
                    <a:pt x="14380" y="41304"/>
                    <a:pt x="14374" y="41356"/>
                  </a:cubicBezTo>
                  <a:cubicBezTo>
                    <a:pt x="14361" y="41382"/>
                    <a:pt x="14354" y="41460"/>
                    <a:pt x="14348" y="41584"/>
                  </a:cubicBezTo>
                  <a:cubicBezTo>
                    <a:pt x="14348" y="41766"/>
                    <a:pt x="14315" y="41954"/>
                    <a:pt x="14256" y="42150"/>
                  </a:cubicBezTo>
                  <a:cubicBezTo>
                    <a:pt x="14250" y="42176"/>
                    <a:pt x="14237" y="42195"/>
                    <a:pt x="14230" y="42202"/>
                  </a:cubicBezTo>
                  <a:cubicBezTo>
                    <a:pt x="14213" y="42219"/>
                    <a:pt x="14189" y="42227"/>
                    <a:pt x="14157" y="42227"/>
                  </a:cubicBezTo>
                  <a:cubicBezTo>
                    <a:pt x="14129" y="42227"/>
                    <a:pt x="14095" y="42220"/>
                    <a:pt x="14055" y="42208"/>
                  </a:cubicBezTo>
                  <a:cubicBezTo>
                    <a:pt x="13970" y="42182"/>
                    <a:pt x="13834" y="42169"/>
                    <a:pt x="13658" y="42169"/>
                  </a:cubicBezTo>
                  <a:lnTo>
                    <a:pt x="12631" y="42176"/>
                  </a:lnTo>
                  <a:cubicBezTo>
                    <a:pt x="12468" y="42176"/>
                    <a:pt x="12357" y="42182"/>
                    <a:pt x="12299" y="42189"/>
                  </a:cubicBezTo>
                  <a:cubicBezTo>
                    <a:pt x="12214" y="42189"/>
                    <a:pt x="12136" y="42195"/>
                    <a:pt x="12065" y="42208"/>
                  </a:cubicBezTo>
                  <a:lnTo>
                    <a:pt x="12019" y="42364"/>
                  </a:lnTo>
                  <a:cubicBezTo>
                    <a:pt x="12206" y="42295"/>
                    <a:pt x="12412" y="42260"/>
                    <a:pt x="12639" y="42260"/>
                  </a:cubicBezTo>
                  <a:cubicBezTo>
                    <a:pt x="12753" y="42260"/>
                    <a:pt x="12871" y="42269"/>
                    <a:pt x="12995" y="42286"/>
                  </a:cubicBezTo>
                  <a:cubicBezTo>
                    <a:pt x="13235" y="42319"/>
                    <a:pt x="13567" y="42397"/>
                    <a:pt x="13983" y="42527"/>
                  </a:cubicBezTo>
                  <a:cubicBezTo>
                    <a:pt x="14081" y="42559"/>
                    <a:pt x="14146" y="42592"/>
                    <a:pt x="14178" y="42624"/>
                  </a:cubicBezTo>
                  <a:cubicBezTo>
                    <a:pt x="14191" y="42644"/>
                    <a:pt x="14204" y="42663"/>
                    <a:pt x="14211" y="42683"/>
                  </a:cubicBezTo>
                  <a:cubicBezTo>
                    <a:pt x="14478" y="41844"/>
                    <a:pt x="14660" y="40985"/>
                    <a:pt x="14764" y="40114"/>
                  </a:cubicBezTo>
                  <a:cubicBezTo>
                    <a:pt x="14868" y="39210"/>
                    <a:pt x="14881" y="38313"/>
                    <a:pt x="14809" y="37409"/>
                  </a:cubicBezTo>
                  <a:cubicBezTo>
                    <a:pt x="14777" y="37083"/>
                    <a:pt x="14731" y="36654"/>
                    <a:pt x="14660" y="36121"/>
                  </a:cubicBezTo>
                  <a:lnTo>
                    <a:pt x="14426" y="34378"/>
                  </a:lnTo>
                  <a:cubicBezTo>
                    <a:pt x="14367" y="33923"/>
                    <a:pt x="14309" y="33558"/>
                    <a:pt x="14250" y="33279"/>
                  </a:cubicBezTo>
                  <a:cubicBezTo>
                    <a:pt x="14198" y="33064"/>
                    <a:pt x="14159" y="32895"/>
                    <a:pt x="14133" y="32791"/>
                  </a:cubicBezTo>
                  <a:cubicBezTo>
                    <a:pt x="14087" y="32589"/>
                    <a:pt x="14055" y="32427"/>
                    <a:pt x="14035" y="32290"/>
                  </a:cubicBezTo>
                  <a:cubicBezTo>
                    <a:pt x="14016" y="32037"/>
                    <a:pt x="13996" y="31848"/>
                    <a:pt x="13983" y="31718"/>
                  </a:cubicBezTo>
                  <a:cubicBezTo>
                    <a:pt x="13957" y="31484"/>
                    <a:pt x="13918" y="31295"/>
                    <a:pt x="13873" y="31146"/>
                  </a:cubicBezTo>
                  <a:cubicBezTo>
                    <a:pt x="13840" y="31061"/>
                    <a:pt x="13795" y="30944"/>
                    <a:pt x="13730" y="30807"/>
                  </a:cubicBezTo>
                  <a:cubicBezTo>
                    <a:pt x="13645" y="30632"/>
                    <a:pt x="13593" y="30521"/>
                    <a:pt x="13567" y="30469"/>
                  </a:cubicBezTo>
                  <a:cubicBezTo>
                    <a:pt x="13496" y="30294"/>
                    <a:pt x="13444" y="30118"/>
                    <a:pt x="13418" y="29942"/>
                  </a:cubicBezTo>
                  <a:cubicBezTo>
                    <a:pt x="13411" y="29929"/>
                    <a:pt x="13405" y="29923"/>
                    <a:pt x="13398" y="29910"/>
                  </a:cubicBezTo>
                  <a:cubicBezTo>
                    <a:pt x="13346" y="29838"/>
                    <a:pt x="13320" y="29793"/>
                    <a:pt x="13307" y="29773"/>
                  </a:cubicBezTo>
                  <a:cubicBezTo>
                    <a:pt x="13246" y="29712"/>
                    <a:pt x="13165" y="29680"/>
                    <a:pt x="13066" y="29680"/>
                  </a:cubicBezTo>
                  <a:close/>
                  <a:moveTo>
                    <a:pt x="3252" y="19394"/>
                  </a:moveTo>
                  <a:lnTo>
                    <a:pt x="2257" y="19446"/>
                  </a:lnTo>
                  <a:cubicBezTo>
                    <a:pt x="2251" y="19459"/>
                    <a:pt x="2251" y="19478"/>
                    <a:pt x="2244" y="19498"/>
                  </a:cubicBezTo>
                  <a:cubicBezTo>
                    <a:pt x="2127" y="19921"/>
                    <a:pt x="2017" y="20551"/>
                    <a:pt x="1906" y="21384"/>
                  </a:cubicBezTo>
                  <a:cubicBezTo>
                    <a:pt x="1347" y="25436"/>
                    <a:pt x="813" y="29539"/>
                    <a:pt x="313" y="33695"/>
                  </a:cubicBezTo>
                  <a:cubicBezTo>
                    <a:pt x="189" y="34729"/>
                    <a:pt x="111" y="35483"/>
                    <a:pt x="79" y="35945"/>
                  </a:cubicBezTo>
                  <a:cubicBezTo>
                    <a:pt x="1" y="37142"/>
                    <a:pt x="27" y="38508"/>
                    <a:pt x="144" y="40036"/>
                  </a:cubicBezTo>
                  <a:cubicBezTo>
                    <a:pt x="202" y="40738"/>
                    <a:pt x="339" y="42072"/>
                    <a:pt x="566" y="44029"/>
                  </a:cubicBezTo>
                  <a:cubicBezTo>
                    <a:pt x="586" y="44055"/>
                    <a:pt x="599" y="44088"/>
                    <a:pt x="605" y="44140"/>
                  </a:cubicBezTo>
                  <a:cubicBezTo>
                    <a:pt x="846" y="39457"/>
                    <a:pt x="1288" y="34794"/>
                    <a:pt x="1939" y="30144"/>
                  </a:cubicBezTo>
                  <a:cubicBezTo>
                    <a:pt x="2036" y="29455"/>
                    <a:pt x="2101" y="28999"/>
                    <a:pt x="2127" y="28772"/>
                  </a:cubicBezTo>
                  <a:cubicBezTo>
                    <a:pt x="2199" y="28258"/>
                    <a:pt x="2244" y="27796"/>
                    <a:pt x="2277" y="27393"/>
                  </a:cubicBezTo>
                  <a:cubicBezTo>
                    <a:pt x="2303" y="27165"/>
                    <a:pt x="2335" y="26600"/>
                    <a:pt x="2381" y="25696"/>
                  </a:cubicBezTo>
                  <a:cubicBezTo>
                    <a:pt x="2517" y="23576"/>
                    <a:pt x="2804" y="21475"/>
                    <a:pt x="3252" y="19394"/>
                  </a:cubicBezTo>
                  <a:close/>
                </a:path>
              </a:pathLst>
            </a:custGeom>
            <a:solidFill>
              <a:srgbClr val="C9C9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25"/>
            <p:cNvSpPr/>
            <p:nvPr/>
          </p:nvSpPr>
          <p:spPr>
            <a:xfrm>
              <a:off x="-7314002" y="8027206"/>
              <a:ext cx="979547" cy="1478696"/>
            </a:xfrm>
            <a:custGeom>
              <a:rect b="b" l="l" r="r" t="t"/>
              <a:pathLst>
                <a:path extrusionOk="0" h="19401" w="12852">
                  <a:moveTo>
                    <a:pt x="8962" y="0"/>
                  </a:moveTo>
                  <a:lnTo>
                    <a:pt x="8962" y="0"/>
                  </a:lnTo>
                  <a:cubicBezTo>
                    <a:pt x="8826" y="26"/>
                    <a:pt x="8683" y="59"/>
                    <a:pt x="8527" y="111"/>
                  </a:cubicBezTo>
                  <a:cubicBezTo>
                    <a:pt x="8533" y="117"/>
                    <a:pt x="8533" y="124"/>
                    <a:pt x="8533" y="131"/>
                  </a:cubicBezTo>
                  <a:cubicBezTo>
                    <a:pt x="8546" y="209"/>
                    <a:pt x="8546" y="274"/>
                    <a:pt x="8540" y="339"/>
                  </a:cubicBezTo>
                  <a:cubicBezTo>
                    <a:pt x="8527" y="410"/>
                    <a:pt x="8501" y="469"/>
                    <a:pt x="8462" y="514"/>
                  </a:cubicBezTo>
                  <a:cubicBezTo>
                    <a:pt x="8442" y="540"/>
                    <a:pt x="8410" y="566"/>
                    <a:pt x="8371" y="592"/>
                  </a:cubicBezTo>
                  <a:cubicBezTo>
                    <a:pt x="8306" y="638"/>
                    <a:pt x="8228" y="683"/>
                    <a:pt x="8130" y="735"/>
                  </a:cubicBezTo>
                  <a:cubicBezTo>
                    <a:pt x="8104" y="755"/>
                    <a:pt x="8085" y="761"/>
                    <a:pt x="8071" y="761"/>
                  </a:cubicBezTo>
                  <a:cubicBezTo>
                    <a:pt x="8058" y="768"/>
                    <a:pt x="8032" y="768"/>
                    <a:pt x="8006" y="768"/>
                  </a:cubicBezTo>
                  <a:cubicBezTo>
                    <a:pt x="7948" y="768"/>
                    <a:pt x="7896" y="761"/>
                    <a:pt x="7857" y="742"/>
                  </a:cubicBezTo>
                  <a:cubicBezTo>
                    <a:pt x="7824" y="729"/>
                    <a:pt x="7785" y="709"/>
                    <a:pt x="7727" y="670"/>
                  </a:cubicBezTo>
                  <a:cubicBezTo>
                    <a:pt x="7655" y="625"/>
                    <a:pt x="7616" y="579"/>
                    <a:pt x="7597" y="540"/>
                  </a:cubicBezTo>
                  <a:cubicBezTo>
                    <a:pt x="7597" y="540"/>
                    <a:pt x="7597" y="534"/>
                    <a:pt x="7597" y="534"/>
                  </a:cubicBezTo>
                  <a:cubicBezTo>
                    <a:pt x="7564" y="553"/>
                    <a:pt x="7532" y="573"/>
                    <a:pt x="7499" y="586"/>
                  </a:cubicBezTo>
                  <a:cubicBezTo>
                    <a:pt x="7428" y="631"/>
                    <a:pt x="7369" y="657"/>
                    <a:pt x="7330" y="664"/>
                  </a:cubicBezTo>
                  <a:cubicBezTo>
                    <a:pt x="7317" y="667"/>
                    <a:pt x="7298" y="669"/>
                    <a:pt x="7271" y="669"/>
                  </a:cubicBezTo>
                  <a:cubicBezTo>
                    <a:pt x="7244" y="669"/>
                    <a:pt x="7210" y="667"/>
                    <a:pt x="7167" y="664"/>
                  </a:cubicBezTo>
                  <a:lnTo>
                    <a:pt x="7063" y="664"/>
                  </a:lnTo>
                  <a:cubicBezTo>
                    <a:pt x="7057" y="709"/>
                    <a:pt x="7031" y="761"/>
                    <a:pt x="6992" y="826"/>
                  </a:cubicBezTo>
                  <a:lnTo>
                    <a:pt x="6953" y="878"/>
                  </a:lnTo>
                  <a:lnTo>
                    <a:pt x="6868" y="950"/>
                  </a:lnTo>
                  <a:cubicBezTo>
                    <a:pt x="6836" y="976"/>
                    <a:pt x="6810" y="989"/>
                    <a:pt x="6803" y="989"/>
                  </a:cubicBezTo>
                  <a:cubicBezTo>
                    <a:pt x="6784" y="1002"/>
                    <a:pt x="6764" y="1008"/>
                    <a:pt x="6738" y="1008"/>
                  </a:cubicBezTo>
                  <a:cubicBezTo>
                    <a:pt x="6702" y="1017"/>
                    <a:pt x="6668" y="1022"/>
                    <a:pt x="6637" y="1022"/>
                  </a:cubicBezTo>
                  <a:cubicBezTo>
                    <a:pt x="6618" y="1022"/>
                    <a:pt x="6600" y="1020"/>
                    <a:pt x="6582" y="1015"/>
                  </a:cubicBezTo>
                  <a:cubicBezTo>
                    <a:pt x="6543" y="1008"/>
                    <a:pt x="6485" y="982"/>
                    <a:pt x="6400" y="937"/>
                  </a:cubicBezTo>
                  <a:cubicBezTo>
                    <a:pt x="6361" y="911"/>
                    <a:pt x="6335" y="891"/>
                    <a:pt x="6322" y="878"/>
                  </a:cubicBezTo>
                  <a:cubicBezTo>
                    <a:pt x="6283" y="846"/>
                    <a:pt x="6257" y="800"/>
                    <a:pt x="6231" y="742"/>
                  </a:cubicBezTo>
                  <a:cubicBezTo>
                    <a:pt x="6159" y="755"/>
                    <a:pt x="6081" y="774"/>
                    <a:pt x="6010" y="800"/>
                  </a:cubicBezTo>
                  <a:cubicBezTo>
                    <a:pt x="6075" y="872"/>
                    <a:pt x="6153" y="937"/>
                    <a:pt x="6237" y="1002"/>
                  </a:cubicBezTo>
                  <a:cubicBezTo>
                    <a:pt x="6303" y="1041"/>
                    <a:pt x="6355" y="1067"/>
                    <a:pt x="6394" y="1074"/>
                  </a:cubicBezTo>
                  <a:cubicBezTo>
                    <a:pt x="6412" y="1076"/>
                    <a:pt x="6432" y="1078"/>
                    <a:pt x="6454" y="1078"/>
                  </a:cubicBezTo>
                  <a:cubicBezTo>
                    <a:pt x="6484" y="1078"/>
                    <a:pt x="6518" y="1075"/>
                    <a:pt x="6556" y="1067"/>
                  </a:cubicBezTo>
                  <a:cubicBezTo>
                    <a:pt x="6738" y="1028"/>
                    <a:pt x="6907" y="969"/>
                    <a:pt x="7070" y="872"/>
                  </a:cubicBezTo>
                  <a:cubicBezTo>
                    <a:pt x="7128" y="839"/>
                    <a:pt x="7167" y="820"/>
                    <a:pt x="7180" y="820"/>
                  </a:cubicBezTo>
                  <a:cubicBezTo>
                    <a:pt x="7209" y="810"/>
                    <a:pt x="7245" y="804"/>
                    <a:pt x="7285" y="804"/>
                  </a:cubicBezTo>
                  <a:cubicBezTo>
                    <a:pt x="7299" y="804"/>
                    <a:pt x="7314" y="805"/>
                    <a:pt x="7330" y="807"/>
                  </a:cubicBezTo>
                  <a:cubicBezTo>
                    <a:pt x="7363" y="813"/>
                    <a:pt x="7415" y="820"/>
                    <a:pt x="7480" y="833"/>
                  </a:cubicBezTo>
                  <a:cubicBezTo>
                    <a:pt x="7530" y="842"/>
                    <a:pt x="7581" y="847"/>
                    <a:pt x="7633" y="847"/>
                  </a:cubicBezTo>
                  <a:cubicBezTo>
                    <a:pt x="7722" y="847"/>
                    <a:pt x="7814" y="834"/>
                    <a:pt x="7909" y="813"/>
                  </a:cubicBezTo>
                  <a:cubicBezTo>
                    <a:pt x="8130" y="768"/>
                    <a:pt x="8338" y="670"/>
                    <a:pt x="8527" y="527"/>
                  </a:cubicBezTo>
                  <a:cubicBezTo>
                    <a:pt x="8715" y="384"/>
                    <a:pt x="8858" y="209"/>
                    <a:pt x="8962" y="0"/>
                  </a:cubicBezTo>
                  <a:close/>
                  <a:moveTo>
                    <a:pt x="8975" y="3077"/>
                  </a:moveTo>
                  <a:cubicBezTo>
                    <a:pt x="8936" y="3096"/>
                    <a:pt x="8891" y="3122"/>
                    <a:pt x="8845" y="3148"/>
                  </a:cubicBezTo>
                  <a:lnTo>
                    <a:pt x="8767" y="3194"/>
                  </a:lnTo>
                  <a:cubicBezTo>
                    <a:pt x="8806" y="3200"/>
                    <a:pt x="8826" y="3200"/>
                    <a:pt x="8832" y="3200"/>
                  </a:cubicBezTo>
                  <a:lnTo>
                    <a:pt x="8845" y="3200"/>
                  </a:lnTo>
                  <a:cubicBezTo>
                    <a:pt x="8878" y="3187"/>
                    <a:pt x="8910" y="3168"/>
                    <a:pt x="8949" y="3155"/>
                  </a:cubicBezTo>
                  <a:cubicBezTo>
                    <a:pt x="8949" y="3148"/>
                    <a:pt x="8956" y="3142"/>
                    <a:pt x="8956" y="3135"/>
                  </a:cubicBezTo>
                  <a:cubicBezTo>
                    <a:pt x="8969" y="3116"/>
                    <a:pt x="8975" y="3103"/>
                    <a:pt x="8982" y="3090"/>
                  </a:cubicBezTo>
                  <a:cubicBezTo>
                    <a:pt x="8982" y="3090"/>
                    <a:pt x="8975" y="3083"/>
                    <a:pt x="8975" y="3077"/>
                  </a:cubicBezTo>
                  <a:close/>
                  <a:moveTo>
                    <a:pt x="8689" y="3233"/>
                  </a:moveTo>
                  <a:lnTo>
                    <a:pt x="8631" y="3272"/>
                  </a:lnTo>
                  <a:cubicBezTo>
                    <a:pt x="8631" y="3291"/>
                    <a:pt x="8631" y="3311"/>
                    <a:pt x="8624" y="3330"/>
                  </a:cubicBezTo>
                  <a:cubicBezTo>
                    <a:pt x="8663" y="3304"/>
                    <a:pt x="8702" y="3278"/>
                    <a:pt x="8748" y="3259"/>
                  </a:cubicBezTo>
                  <a:cubicBezTo>
                    <a:pt x="8741" y="3259"/>
                    <a:pt x="8735" y="3252"/>
                    <a:pt x="8735" y="3252"/>
                  </a:cubicBezTo>
                  <a:cubicBezTo>
                    <a:pt x="8715" y="3252"/>
                    <a:pt x="8702" y="3246"/>
                    <a:pt x="8689" y="3233"/>
                  </a:cubicBezTo>
                  <a:close/>
                  <a:moveTo>
                    <a:pt x="8559" y="3311"/>
                  </a:moveTo>
                  <a:lnTo>
                    <a:pt x="8390" y="3402"/>
                  </a:lnTo>
                  <a:cubicBezTo>
                    <a:pt x="8377" y="3408"/>
                    <a:pt x="8358" y="3421"/>
                    <a:pt x="8338" y="3428"/>
                  </a:cubicBezTo>
                  <a:cubicBezTo>
                    <a:pt x="8353" y="3435"/>
                    <a:pt x="8369" y="3439"/>
                    <a:pt x="8384" y="3439"/>
                  </a:cubicBezTo>
                  <a:cubicBezTo>
                    <a:pt x="8395" y="3439"/>
                    <a:pt x="8405" y="3437"/>
                    <a:pt x="8416" y="3434"/>
                  </a:cubicBezTo>
                  <a:cubicBezTo>
                    <a:pt x="8449" y="3428"/>
                    <a:pt x="8481" y="3408"/>
                    <a:pt x="8514" y="3363"/>
                  </a:cubicBezTo>
                  <a:cubicBezTo>
                    <a:pt x="8533" y="3343"/>
                    <a:pt x="8546" y="3324"/>
                    <a:pt x="8559" y="3311"/>
                  </a:cubicBezTo>
                  <a:close/>
                  <a:moveTo>
                    <a:pt x="6922" y="3351"/>
                  </a:moveTo>
                  <a:cubicBezTo>
                    <a:pt x="6886" y="3351"/>
                    <a:pt x="6849" y="3353"/>
                    <a:pt x="6810" y="3356"/>
                  </a:cubicBezTo>
                  <a:lnTo>
                    <a:pt x="6810" y="3363"/>
                  </a:lnTo>
                  <a:cubicBezTo>
                    <a:pt x="6816" y="3376"/>
                    <a:pt x="6816" y="3402"/>
                    <a:pt x="6816" y="3441"/>
                  </a:cubicBezTo>
                  <a:lnTo>
                    <a:pt x="6816" y="3584"/>
                  </a:lnTo>
                  <a:cubicBezTo>
                    <a:pt x="6829" y="3597"/>
                    <a:pt x="6849" y="3603"/>
                    <a:pt x="6862" y="3610"/>
                  </a:cubicBezTo>
                  <a:cubicBezTo>
                    <a:pt x="6876" y="3616"/>
                    <a:pt x="6891" y="3619"/>
                    <a:pt x="6905" y="3619"/>
                  </a:cubicBezTo>
                  <a:cubicBezTo>
                    <a:pt x="6922" y="3619"/>
                    <a:pt x="6939" y="3614"/>
                    <a:pt x="6953" y="3603"/>
                  </a:cubicBezTo>
                  <a:cubicBezTo>
                    <a:pt x="6959" y="3597"/>
                    <a:pt x="6972" y="3584"/>
                    <a:pt x="6992" y="3551"/>
                  </a:cubicBezTo>
                  <a:lnTo>
                    <a:pt x="7024" y="3486"/>
                  </a:lnTo>
                  <a:cubicBezTo>
                    <a:pt x="7037" y="3467"/>
                    <a:pt x="7037" y="3454"/>
                    <a:pt x="7037" y="3441"/>
                  </a:cubicBezTo>
                  <a:cubicBezTo>
                    <a:pt x="7031" y="3415"/>
                    <a:pt x="7031" y="3389"/>
                    <a:pt x="7024" y="3369"/>
                  </a:cubicBezTo>
                  <a:cubicBezTo>
                    <a:pt x="7024" y="3363"/>
                    <a:pt x="7024" y="3356"/>
                    <a:pt x="7024" y="3356"/>
                  </a:cubicBezTo>
                  <a:cubicBezTo>
                    <a:pt x="6992" y="3353"/>
                    <a:pt x="6958" y="3351"/>
                    <a:pt x="6922" y="3351"/>
                  </a:cubicBezTo>
                  <a:close/>
                  <a:moveTo>
                    <a:pt x="7089" y="3356"/>
                  </a:moveTo>
                  <a:lnTo>
                    <a:pt x="7102" y="3486"/>
                  </a:lnTo>
                  <a:cubicBezTo>
                    <a:pt x="7115" y="3519"/>
                    <a:pt x="7135" y="3551"/>
                    <a:pt x="7161" y="3577"/>
                  </a:cubicBezTo>
                  <a:cubicBezTo>
                    <a:pt x="7194" y="3603"/>
                    <a:pt x="7233" y="3616"/>
                    <a:pt x="7265" y="3623"/>
                  </a:cubicBezTo>
                  <a:cubicBezTo>
                    <a:pt x="7272" y="3625"/>
                    <a:pt x="7278" y="3625"/>
                    <a:pt x="7284" y="3625"/>
                  </a:cubicBezTo>
                  <a:cubicBezTo>
                    <a:pt x="7304" y="3625"/>
                    <a:pt x="7322" y="3618"/>
                    <a:pt x="7337" y="3603"/>
                  </a:cubicBezTo>
                  <a:lnTo>
                    <a:pt x="7356" y="3571"/>
                  </a:lnTo>
                  <a:cubicBezTo>
                    <a:pt x="7369" y="3545"/>
                    <a:pt x="7376" y="3519"/>
                    <a:pt x="7382" y="3506"/>
                  </a:cubicBezTo>
                  <a:lnTo>
                    <a:pt x="7382" y="3460"/>
                  </a:lnTo>
                  <a:cubicBezTo>
                    <a:pt x="7382" y="3447"/>
                    <a:pt x="7389" y="3441"/>
                    <a:pt x="7395" y="3434"/>
                  </a:cubicBezTo>
                  <a:cubicBezTo>
                    <a:pt x="7298" y="3395"/>
                    <a:pt x="7194" y="3369"/>
                    <a:pt x="7089" y="3356"/>
                  </a:cubicBezTo>
                  <a:close/>
                  <a:moveTo>
                    <a:pt x="8286" y="3460"/>
                  </a:moveTo>
                  <a:cubicBezTo>
                    <a:pt x="8228" y="3493"/>
                    <a:pt x="8176" y="3532"/>
                    <a:pt x="8137" y="3564"/>
                  </a:cubicBezTo>
                  <a:cubicBezTo>
                    <a:pt x="8143" y="3590"/>
                    <a:pt x="8143" y="3623"/>
                    <a:pt x="8143" y="3649"/>
                  </a:cubicBezTo>
                  <a:cubicBezTo>
                    <a:pt x="8208" y="3597"/>
                    <a:pt x="8280" y="3545"/>
                    <a:pt x="8351" y="3499"/>
                  </a:cubicBezTo>
                  <a:cubicBezTo>
                    <a:pt x="8332" y="3493"/>
                    <a:pt x="8312" y="3486"/>
                    <a:pt x="8293" y="3467"/>
                  </a:cubicBezTo>
                  <a:cubicBezTo>
                    <a:pt x="8286" y="3467"/>
                    <a:pt x="8286" y="3460"/>
                    <a:pt x="8286" y="3460"/>
                  </a:cubicBezTo>
                  <a:close/>
                  <a:moveTo>
                    <a:pt x="7441" y="3454"/>
                  </a:moveTo>
                  <a:lnTo>
                    <a:pt x="7441" y="3473"/>
                  </a:lnTo>
                  <a:cubicBezTo>
                    <a:pt x="7434" y="3525"/>
                    <a:pt x="7434" y="3564"/>
                    <a:pt x="7441" y="3577"/>
                  </a:cubicBezTo>
                  <a:lnTo>
                    <a:pt x="7454" y="3610"/>
                  </a:lnTo>
                  <a:cubicBezTo>
                    <a:pt x="7493" y="3662"/>
                    <a:pt x="7525" y="3694"/>
                    <a:pt x="7558" y="3701"/>
                  </a:cubicBezTo>
                  <a:cubicBezTo>
                    <a:pt x="7569" y="3704"/>
                    <a:pt x="7580" y="3706"/>
                    <a:pt x="7591" y="3706"/>
                  </a:cubicBezTo>
                  <a:cubicBezTo>
                    <a:pt x="7622" y="3706"/>
                    <a:pt x="7649" y="3691"/>
                    <a:pt x="7668" y="3662"/>
                  </a:cubicBezTo>
                  <a:cubicBezTo>
                    <a:pt x="7681" y="3642"/>
                    <a:pt x="7688" y="3616"/>
                    <a:pt x="7688" y="3597"/>
                  </a:cubicBezTo>
                  <a:lnTo>
                    <a:pt x="7694" y="3597"/>
                  </a:lnTo>
                  <a:cubicBezTo>
                    <a:pt x="7610" y="3538"/>
                    <a:pt x="7525" y="3493"/>
                    <a:pt x="7441" y="3454"/>
                  </a:cubicBezTo>
                  <a:close/>
                  <a:moveTo>
                    <a:pt x="7740" y="3629"/>
                  </a:moveTo>
                  <a:cubicBezTo>
                    <a:pt x="7740" y="3649"/>
                    <a:pt x="7733" y="3668"/>
                    <a:pt x="7727" y="3681"/>
                  </a:cubicBezTo>
                  <a:cubicBezTo>
                    <a:pt x="7727" y="3688"/>
                    <a:pt x="7733" y="3694"/>
                    <a:pt x="7733" y="3701"/>
                  </a:cubicBezTo>
                  <a:cubicBezTo>
                    <a:pt x="7740" y="3720"/>
                    <a:pt x="7740" y="3733"/>
                    <a:pt x="7740" y="3759"/>
                  </a:cubicBezTo>
                  <a:cubicBezTo>
                    <a:pt x="7753" y="3785"/>
                    <a:pt x="7779" y="3805"/>
                    <a:pt x="7831" y="3805"/>
                  </a:cubicBezTo>
                  <a:lnTo>
                    <a:pt x="7909" y="3811"/>
                  </a:lnTo>
                  <a:cubicBezTo>
                    <a:pt x="7915" y="3808"/>
                    <a:pt x="7922" y="3807"/>
                    <a:pt x="7928" y="3807"/>
                  </a:cubicBezTo>
                  <a:cubicBezTo>
                    <a:pt x="7933" y="3807"/>
                    <a:pt x="7938" y="3808"/>
                    <a:pt x="7941" y="3811"/>
                  </a:cubicBezTo>
                  <a:cubicBezTo>
                    <a:pt x="7980" y="3779"/>
                    <a:pt x="8026" y="3740"/>
                    <a:pt x="8065" y="3714"/>
                  </a:cubicBezTo>
                  <a:lnTo>
                    <a:pt x="8058" y="3707"/>
                  </a:lnTo>
                  <a:lnTo>
                    <a:pt x="8058" y="3662"/>
                  </a:lnTo>
                  <a:lnTo>
                    <a:pt x="8065" y="3636"/>
                  </a:lnTo>
                  <a:lnTo>
                    <a:pt x="8065" y="3629"/>
                  </a:lnTo>
                  <a:lnTo>
                    <a:pt x="8058" y="3636"/>
                  </a:lnTo>
                  <a:cubicBezTo>
                    <a:pt x="8026" y="3675"/>
                    <a:pt x="8013" y="3701"/>
                    <a:pt x="8006" y="3701"/>
                  </a:cubicBezTo>
                  <a:cubicBezTo>
                    <a:pt x="7987" y="3720"/>
                    <a:pt x="7967" y="3733"/>
                    <a:pt x="7941" y="3740"/>
                  </a:cubicBezTo>
                  <a:cubicBezTo>
                    <a:pt x="7902" y="3740"/>
                    <a:pt x="7857" y="3720"/>
                    <a:pt x="7798" y="3675"/>
                  </a:cubicBezTo>
                  <a:cubicBezTo>
                    <a:pt x="7785" y="3655"/>
                    <a:pt x="7766" y="3642"/>
                    <a:pt x="7740" y="3629"/>
                  </a:cubicBezTo>
                  <a:close/>
                  <a:moveTo>
                    <a:pt x="7063" y="3519"/>
                  </a:moveTo>
                  <a:cubicBezTo>
                    <a:pt x="7050" y="3525"/>
                    <a:pt x="7037" y="3545"/>
                    <a:pt x="7024" y="3571"/>
                  </a:cubicBezTo>
                  <a:cubicBezTo>
                    <a:pt x="7011" y="3603"/>
                    <a:pt x="6998" y="3623"/>
                    <a:pt x="6992" y="3629"/>
                  </a:cubicBezTo>
                  <a:cubicBezTo>
                    <a:pt x="6979" y="3642"/>
                    <a:pt x="6966" y="3649"/>
                    <a:pt x="6946" y="3655"/>
                  </a:cubicBezTo>
                  <a:cubicBezTo>
                    <a:pt x="6928" y="3660"/>
                    <a:pt x="6910" y="3665"/>
                    <a:pt x="6891" y="3665"/>
                  </a:cubicBezTo>
                  <a:cubicBezTo>
                    <a:pt x="6884" y="3665"/>
                    <a:pt x="6876" y="3664"/>
                    <a:pt x="6868" y="3662"/>
                  </a:cubicBezTo>
                  <a:cubicBezTo>
                    <a:pt x="6855" y="3655"/>
                    <a:pt x="6836" y="3649"/>
                    <a:pt x="6823" y="3636"/>
                  </a:cubicBezTo>
                  <a:lnTo>
                    <a:pt x="6823" y="3636"/>
                  </a:lnTo>
                  <a:cubicBezTo>
                    <a:pt x="6823" y="3694"/>
                    <a:pt x="6829" y="3746"/>
                    <a:pt x="6836" y="3805"/>
                  </a:cubicBezTo>
                  <a:cubicBezTo>
                    <a:pt x="6849" y="3805"/>
                    <a:pt x="6868" y="3818"/>
                    <a:pt x="6901" y="3831"/>
                  </a:cubicBezTo>
                  <a:cubicBezTo>
                    <a:pt x="6927" y="3851"/>
                    <a:pt x="6946" y="3851"/>
                    <a:pt x="6966" y="3851"/>
                  </a:cubicBezTo>
                  <a:cubicBezTo>
                    <a:pt x="6979" y="3851"/>
                    <a:pt x="6998" y="3838"/>
                    <a:pt x="7031" y="3811"/>
                  </a:cubicBezTo>
                  <a:cubicBezTo>
                    <a:pt x="7050" y="3785"/>
                    <a:pt x="7070" y="3766"/>
                    <a:pt x="7076" y="3753"/>
                  </a:cubicBezTo>
                  <a:cubicBezTo>
                    <a:pt x="7083" y="3746"/>
                    <a:pt x="7089" y="3727"/>
                    <a:pt x="7089" y="3694"/>
                  </a:cubicBezTo>
                  <a:lnTo>
                    <a:pt x="7115" y="3610"/>
                  </a:lnTo>
                  <a:cubicBezTo>
                    <a:pt x="7089" y="3584"/>
                    <a:pt x="7070" y="3558"/>
                    <a:pt x="7063" y="3519"/>
                  </a:cubicBezTo>
                  <a:close/>
                  <a:moveTo>
                    <a:pt x="7389" y="3616"/>
                  </a:moveTo>
                  <a:cubicBezTo>
                    <a:pt x="7369" y="3649"/>
                    <a:pt x="7356" y="3662"/>
                    <a:pt x="7343" y="3668"/>
                  </a:cubicBezTo>
                  <a:cubicBezTo>
                    <a:pt x="7330" y="3675"/>
                    <a:pt x="7317" y="3675"/>
                    <a:pt x="7291" y="3675"/>
                  </a:cubicBezTo>
                  <a:lnTo>
                    <a:pt x="7220" y="3668"/>
                  </a:lnTo>
                  <a:cubicBezTo>
                    <a:pt x="7194" y="3662"/>
                    <a:pt x="7174" y="3655"/>
                    <a:pt x="7154" y="3649"/>
                  </a:cubicBezTo>
                  <a:lnTo>
                    <a:pt x="7154" y="3649"/>
                  </a:lnTo>
                  <a:cubicBezTo>
                    <a:pt x="7161" y="3681"/>
                    <a:pt x="7167" y="3714"/>
                    <a:pt x="7187" y="3746"/>
                  </a:cubicBezTo>
                  <a:cubicBezTo>
                    <a:pt x="7187" y="3753"/>
                    <a:pt x="7187" y="3759"/>
                    <a:pt x="7194" y="3759"/>
                  </a:cubicBezTo>
                  <a:cubicBezTo>
                    <a:pt x="7194" y="3772"/>
                    <a:pt x="7200" y="3779"/>
                    <a:pt x="7207" y="3792"/>
                  </a:cubicBezTo>
                  <a:cubicBezTo>
                    <a:pt x="7220" y="3818"/>
                    <a:pt x="7233" y="3831"/>
                    <a:pt x="7246" y="3838"/>
                  </a:cubicBezTo>
                  <a:cubicBezTo>
                    <a:pt x="7265" y="3844"/>
                    <a:pt x="7285" y="3851"/>
                    <a:pt x="7311" y="3851"/>
                  </a:cubicBezTo>
                  <a:cubicBezTo>
                    <a:pt x="7337" y="3851"/>
                    <a:pt x="7356" y="3851"/>
                    <a:pt x="7369" y="3844"/>
                  </a:cubicBezTo>
                  <a:cubicBezTo>
                    <a:pt x="7408" y="3818"/>
                    <a:pt x="7428" y="3785"/>
                    <a:pt x="7434" y="3727"/>
                  </a:cubicBezTo>
                  <a:lnTo>
                    <a:pt x="7441" y="3694"/>
                  </a:lnTo>
                  <a:cubicBezTo>
                    <a:pt x="7441" y="3694"/>
                    <a:pt x="7441" y="3688"/>
                    <a:pt x="7441" y="3688"/>
                  </a:cubicBezTo>
                  <a:lnTo>
                    <a:pt x="7389" y="3616"/>
                  </a:lnTo>
                  <a:close/>
                  <a:moveTo>
                    <a:pt x="7493" y="3740"/>
                  </a:moveTo>
                  <a:lnTo>
                    <a:pt x="7493" y="3740"/>
                  </a:lnTo>
                  <a:cubicBezTo>
                    <a:pt x="7486" y="3798"/>
                    <a:pt x="7493" y="3844"/>
                    <a:pt x="7512" y="3870"/>
                  </a:cubicBezTo>
                  <a:cubicBezTo>
                    <a:pt x="7525" y="3890"/>
                    <a:pt x="7545" y="3903"/>
                    <a:pt x="7564" y="3909"/>
                  </a:cubicBezTo>
                  <a:cubicBezTo>
                    <a:pt x="7577" y="3912"/>
                    <a:pt x="7589" y="3914"/>
                    <a:pt x="7599" y="3914"/>
                  </a:cubicBezTo>
                  <a:cubicBezTo>
                    <a:pt x="7610" y="3914"/>
                    <a:pt x="7619" y="3912"/>
                    <a:pt x="7629" y="3909"/>
                  </a:cubicBezTo>
                  <a:cubicBezTo>
                    <a:pt x="7655" y="3896"/>
                    <a:pt x="7675" y="3870"/>
                    <a:pt x="7681" y="3838"/>
                  </a:cubicBezTo>
                  <a:cubicBezTo>
                    <a:pt x="7681" y="3811"/>
                    <a:pt x="7681" y="3779"/>
                    <a:pt x="7675" y="3746"/>
                  </a:cubicBezTo>
                  <a:cubicBezTo>
                    <a:pt x="7649" y="3759"/>
                    <a:pt x="7623" y="3766"/>
                    <a:pt x="7597" y="3766"/>
                  </a:cubicBezTo>
                  <a:cubicBezTo>
                    <a:pt x="7590" y="3767"/>
                    <a:pt x="7583" y="3768"/>
                    <a:pt x="7577" y="3768"/>
                  </a:cubicBezTo>
                  <a:cubicBezTo>
                    <a:pt x="7546" y="3768"/>
                    <a:pt x="7519" y="3756"/>
                    <a:pt x="7493" y="3740"/>
                  </a:cubicBezTo>
                  <a:close/>
                  <a:moveTo>
                    <a:pt x="7167" y="3831"/>
                  </a:moveTo>
                  <a:lnTo>
                    <a:pt x="7161" y="3844"/>
                  </a:lnTo>
                  <a:cubicBezTo>
                    <a:pt x="7161" y="3851"/>
                    <a:pt x="7154" y="3851"/>
                    <a:pt x="7154" y="3857"/>
                  </a:cubicBezTo>
                  <a:cubicBezTo>
                    <a:pt x="7154" y="3870"/>
                    <a:pt x="7154" y="3877"/>
                    <a:pt x="7154" y="3877"/>
                  </a:cubicBezTo>
                  <a:lnTo>
                    <a:pt x="7167" y="3922"/>
                  </a:lnTo>
                  <a:lnTo>
                    <a:pt x="7200" y="3974"/>
                  </a:lnTo>
                  <a:lnTo>
                    <a:pt x="7233" y="4013"/>
                  </a:lnTo>
                  <a:cubicBezTo>
                    <a:pt x="7246" y="4033"/>
                    <a:pt x="7265" y="4046"/>
                    <a:pt x="7291" y="4052"/>
                  </a:cubicBezTo>
                  <a:cubicBezTo>
                    <a:pt x="7311" y="4052"/>
                    <a:pt x="7330" y="4052"/>
                    <a:pt x="7337" y="4046"/>
                  </a:cubicBezTo>
                  <a:cubicBezTo>
                    <a:pt x="7350" y="4039"/>
                    <a:pt x="7356" y="4033"/>
                    <a:pt x="7363" y="4013"/>
                  </a:cubicBezTo>
                  <a:cubicBezTo>
                    <a:pt x="7376" y="3994"/>
                    <a:pt x="7382" y="3968"/>
                    <a:pt x="7382" y="3948"/>
                  </a:cubicBezTo>
                  <a:lnTo>
                    <a:pt x="7389" y="3916"/>
                  </a:lnTo>
                  <a:cubicBezTo>
                    <a:pt x="7382" y="3909"/>
                    <a:pt x="7376" y="3909"/>
                    <a:pt x="7376" y="3896"/>
                  </a:cubicBezTo>
                  <a:cubicBezTo>
                    <a:pt x="7363" y="3903"/>
                    <a:pt x="7343" y="3903"/>
                    <a:pt x="7324" y="3903"/>
                  </a:cubicBezTo>
                  <a:cubicBezTo>
                    <a:pt x="7285" y="3903"/>
                    <a:pt x="7252" y="3896"/>
                    <a:pt x="7233" y="3890"/>
                  </a:cubicBezTo>
                  <a:cubicBezTo>
                    <a:pt x="7213" y="3883"/>
                    <a:pt x="7187" y="3864"/>
                    <a:pt x="7167" y="3831"/>
                  </a:cubicBezTo>
                  <a:close/>
                  <a:moveTo>
                    <a:pt x="7733" y="3857"/>
                  </a:moveTo>
                  <a:cubicBezTo>
                    <a:pt x="7733" y="3903"/>
                    <a:pt x="7707" y="3935"/>
                    <a:pt x="7655" y="3961"/>
                  </a:cubicBezTo>
                  <a:cubicBezTo>
                    <a:pt x="7637" y="3970"/>
                    <a:pt x="7618" y="3975"/>
                    <a:pt x="7597" y="3975"/>
                  </a:cubicBezTo>
                  <a:cubicBezTo>
                    <a:pt x="7574" y="3975"/>
                    <a:pt x="7550" y="3969"/>
                    <a:pt x="7525" y="3955"/>
                  </a:cubicBezTo>
                  <a:cubicBezTo>
                    <a:pt x="7493" y="3942"/>
                    <a:pt x="7473" y="3916"/>
                    <a:pt x="7460" y="3896"/>
                  </a:cubicBezTo>
                  <a:cubicBezTo>
                    <a:pt x="7460" y="3896"/>
                    <a:pt x="7454" y="3903"/>
                    <a:pt x="7454" y="3909"/>
                  </a:cubicBezTo>
                  <a:lnTo>
                    <a:pt x="7454" y="3929"/>
                  </a:lnTo>
                  <a:cubicBezTo>
                    <a:pt x="7447" y="3955"/>
                    <a:pt x="7454" y="3981"/>
                    <a:pt x="7460" y="4007"/>
                  </a:cubicBezTo>
                  <a:cubicBezTo>
                    <a:pt x="7460" y="4013"/>
                    <a:pt x="7460" y="4013"/>
                    <a:pt x="7467" y="4013"/>
                  </a:cubicBezTo>
                  <a:lnTo>
                    <a:pt x="7506" y="4046"/>
                  </a:lnTo>
                  <a:cubicBezTo>
                    <a:pt x="7519" y="4052"/>
                    <a:pt x="7545" y="4059"/>
                    <a:pt x="7577" y="4059"/>
                  </a:cubicBezTo>
                  <a:cubicBezTo>
                    <a:pt x="7623" y="4059"/>
                    <a:pt x="7655" y="4052"/>
                    <a:pt x="7675" y="4046"/>
                  </a:cubicBezTo>
                  <a:cubicBezTo>
                    <a:pt x="7688" y="4039"/>
                    <a:pt x="7694" y="4039"/>
                    <a:pt x="7701" y="4039"/>
                  </a:cubicBezTo>
                  <a:cubicBezTo>
                    <a:pt x="7733" y="4007"/>
                    <a:pt x="7759" y="3974"/>
                    <a:pt x="7792" y="3942"/>
                  </a:cubicBezTo>
                  <a:cubicBezTo>
                    <a:pt x="7811" y="3922"/>
                    <a:pt x="7837" y="3903"/>
                    <a:pt x="7857" y="3883"/>
                  </a:cubicBezTo>
                  <a:cubicBezTo>
                    <a:pt x="7831" y="3877"/>
                    <a:pt x="7785" y="3870"/>
                    <a:pt x="7733" y="3857"/>
                  </a:cubicBezTo>
                  <a:close/>
                  <a:moveTo>
                    <a:pt x="7070" y="3825"/>
                  </a:moveTo>
                  <a:cubicBezTo>
                    <a:pt x="7063" y="3831"/>
                    <a:pt x="7057" y="3838"/>
                    <a:pt x="7050" y="3844"/>
                  </a:cubicBezTo>
                  <a:cubicBezTo>
                    <a:pt x="7024" y="3870"/>
                    <a:pt x="6998" y="3883"/>
                    <a:pt x="6972" y="3890"/>
                  </a:cubicBezTo>
                  <a:cubicBezTo>
                    <a:pt x="6967" y="3891"/>
                    <a:pt x="6962" y="3891"/>
                    <a:pt x="6956" y="3891"/>
                  </a:cubicBezTo>
                  <a:cubicBezTo>
                    <a:pt x="6927" y="3891"/>
                    <a:pt x="6891" y="3877"/>
                    <a:pt x="6842" y="3844"/>
                  </a:cubicBezTo>
                  <a:lnTo>
                    <a:pt x="6842" y="3844"/>
                  </a:lnTo>
                  <a:cubicBezTo>
                    <a:pt x="6855" y="3929"/>
                    <a:pt x="6875" y="4007"/>
                    <a:pt x="6894" y="4085"/>
                  </a:cubicBezTo>
                  <a:cubicBezTo>
                    <a:pt x="6908" y="4087"/>
                    <a:pt x="6921" y="4089"/>
                    <a:pt x="6935" y="4089"/>
                  </a:cubicBezTo>
                  <a:cubicBezTo>
                    <a:pt x="6954" y="4089"/>
                    <a:pt x="6973" y="4086"/>
                    <a:pt x="6992" y="4078"/>
                  </a:cubicBezTo>
                  <a:cubicBezTo>
                    <a:pt x="7024" y="4059"/>
                    <a:pt x="7050" y="4033"/>
                    <a:pt x="7063" y="3994"/>
                  </a:cubicBezTo>
                  <a:cubicBezTo>
                    <a:pt x="7076" y="3974"/>
                    <a:pt x="7076" y="3935"/>
                    <a:pt x="7076" y="3883"/>
                  </a:cubicBezTo>
                  <a:lnTo>
                    <a:pt x="7076" y="3844"/>
                  </a:lnTo>
                  <a:lnTo>
                    <a:pt x="7070" y="3825"/>
                  </a:lnTo>
                  <a:close/>
                  <a:moveTo>
                    <a:pt x="7128" y="3987"/>
                  </a:moveTo>
                  <a:cubicBezTo>
                    <a:pt x="7115" y="4026"/>
                    <a:pt x="7096" y="4059"/>
                    <a:pt x="7076" y="4072"/>
                  </a:cubicBezTo>
                  <a:lnTo>
                    <a:pt x="7044" y="4111"/>
                  </a:lnTo>
                  <a:cubicBezTo>
                    <a:pt x="7012" y="4132"/>
                    <a:pt x="6975" y="4145"/>
                    <a:pt x="6934" y="4145"/>
                  </a:cubicBezTo>
                  <a:cubicBezTo>
                    <a:pt x="6925" y="4145"/>
                    <a:pt x="6916" y="4144"/>
                    <a:pt x="6907" y="4143"/>
                  </a:cubicBezTo>
                  <a:lnTo>
                    <a:pt x="6907" y="4143"/>
                  </a:lnTo>
                  <a:cubicBezTo>
                    <a:pt x="6920" y="4182"/>
                    <a:pt x="6933" y="4221"/>
                    <a:pt x="6946" y="4254"/>
                  </a:cubicBezTo>
                  <a:lnTo>
                    <a:pt x="6959" y="4260"/>
                  </a:lnTo>
                  <a:cubicBezTo>
                    <a:pt x="6998" y="4260"/>
                    <a:pt x="7037" y="4254"/>
                    <a:pt x="7070" y="4234"/>
                  </a:cubicBezTo>
                  <a:cubicBezTo>
                    <a:pt x="7102" y="4221"/>
                    <a:pt x="7128" y="4195"/>
                    <a:pt x="7141" y="4156"/>
                  </a:cubicBezTo>
                  <a:lnTo>
                    <a:pt x="7154" y="4104"/>
                  </a:lnTo>
                  <a:lnTo>
                    <a:pt x="7174" y="4065"/>
                  </a:lnTo>
                  <a:lnTo>
                    <a:pt x="7187" y="4052"/>
                  </a:lnTo>
                  <a:cubicBezTo>
                    <a:pt x="7180" y="4046"/>
                    <a:pt x="7174" y="4046"/>
                    <a:pt x="7167" y="4039"/>
                  </a:cubicBezTo>
                  <a:cubicBezTo>
                    <a:pt x="7154" y="4013"/>
                    <a:pt x="7135" y="4000"/>
                    <a:pt x="7128" y="3987"/>
                  </a:cubicBezTo>
                  <a:close/>
                  <a:moveTo>
                    <a:pt x="7408" y="4065"/>
                  </a:moveTo>
                  <a:cubicBezTo>
                    <a:pt x="7382" y="4091"/>
                    <a:pt x="7363" y="4111"/>
                    <a:pt x="7343" y="4117"/>
                  </a:cubicBezTo>
                  <a:cubicBezTo>
                    <a:pt x="7330" y="4117"/>
                    <a:pt x="7304" y="4117"/>
                    <a:pt x="7272" y="4111"/>
                  </a:cubicBezTo>
                  <a:cubicBezTo>
                    <a:pt x="7259" y="4104"/>
                    <a:pt x="7246" y="4098"/>
                    <a:pt x="7233" y="4091"/>
                  </a:cubicBezTo>
                  <a:lnTo>
                    <a:pt x="7233" y="4104"/>
                  </a:lnTo>
                  <a:cubicBezTo>
                    <a:pt x="7233" y="4111"/>
                    <a:pt x="7233" y="4117"/>
                    <a:pt x="7239" y="4124"/>
                  </a:cubicBezTo>
                  <a:lnTo>
                    <a:pt x="7246" y="4176"/>
                  </a:lnTo>
                  <a:cubicBezTo>
                    <a:pt x="7246" y="4195"/>
                    <a:pt x="7259" y="4221"/>
                    <a:pt x="7278" y="4234"/>
                  </a:cubicBezTo>
                  <a:cubicBezTo>
                    <a:pt x="7304" y="4254"/>
                    <a:pt x="7324" y="4260"/>
                    <a:pt x="7350" y="4260"/>
                  </a:cubicBezTo>
                  <a:lnTo>
                    <a:pt x="7395" y="4254"/>
                  </a:lnTo>
                  <a:cubicBezTo>
                    <a:pt x="7421" y="4241"/>
                    <a:pt x="7441" y="4228"/>
                    <a:pt x="7447" y="4221"/>
                  </a:cubicBezTo>
                  <a:cubicBezTo>
                    <a:pt x="7454" y="4221"/>
                    <a:pt x="7460" y="4208"/>
                    <a:pt x="7460" y="4189"/>
                  </a:cubicBezTo>
                  <a:lnTo>
                    <a:pt x="7480" y="4143"/>
                  </a:lnTo>
                  <a:cubicBezTo>
                    <a:pt x="7447" y="4124"/>
                    <a:pt x="7421" y="4098"/>
                    <a:pt x="7408" y="4065"/>
                  </a:cubicBezTo>
                  <a:close/>
                  <a:moveTo>
                    <a:pt x="7187" y="4202"/>
                  </a:moveTo>
                  <a:lnTo>
                    <a:pt x="7174" y="4215"/>
                  </a:lnTo>
                  <a:cubicBezTo>
                    <a:pt x="7141" y="4267"/>
                    <a:pt x="7102" y="4299"/>
                    <a:pt x="7057" y="4312"/>
                  </a:cubicBezTo>
                  <a:cubicBezTo>
                    <a:pt x="7024" y="4319"/>
                    <a:pt x="6998" y="4325"/>
                    <a:pt x="6972" y="4325"/>
                  </a:cubicBezTo>
                  <a:lnTo>
                    <a:pt x="6966" y="4325"/>
                  </a:lnTo>
                  <a:cubicBezTo>
                    <a:pt x="6992" y="4377"/>
                    <a:pt x="7018" y="4416"/>
                    <a:pt x="7044" y="4442"/>
                  </a:cubicBezTo>
                  <a:lnTo>
                    <a:pt x="7050" y="4442"/>
                  </a:lnTo>
                  <a:lnTo>
                    <a:pt x="7089" y="4436"/>
                  </a:lnTo>
                  <a:cubicBezTo>
                    <a:pt x="7122" y="4436"/>
                    <a:pt x="7167" y="4416"/>
                    <a:pt x="7220" y="4371"/>
                  </a:cubicBezTo>
                  <a:cubicBezTo>
                    <a:pt x="7233" y="4358"/>
                    <a:pt x="7246" y="4345"/>
                    <a:pt x="7252" y="4332"/>
                  </a:cubicBezTo>
                  <a:cubicBezTo>
                    <a:pt x="7259" y="4325"/>
                    <a:pt x="7265" y="4319"/>
                    <a:pt x="7265" y="4306"/>
                  </a:cubicBezTo>
                  <a:cubicBezTo>
                    <a:pt x="7265" y="4299"/>
                    <a:pt x="7259" y="4299"/>
                    <a:pt x="7259" y="4299"/>
                  </a:cubicBezTo>
                  <a:cubicBezTo>
                    <a:pt x="7220" y="4267"/>
                    <a:pt x="7200" y="4234"/>
                    <a:pt x="7187" y="4202"/>
                  </a:cubicBezTo>
                  <a:close/>
                  <a:moveTo>
                    <a:pt x="7493" y="4267"/>
                  </a:moveTo>
                  <a:lnTo>
                    <a:pt x="7493" y="4267"/>
                  </a:lnTo>
                  <a:cubicBezTo>
                    <a:pt x="7473" y="4286"/>
                    <a:pt x="7447" y="4299"/>
                    <a:pt x="7421" y="4312"/>
                  </a:cubicBezTo>
                  <a:cubicBezTo>
                    <a:pt x="7395" y="4319"/>
                    <a:pt x="7376" y="4325"/>
                    <a:pt x="7350" y="4325"/>
                  </a:cubicBezTo>
                  <a:cubicBezTo>
                    <a:pt x="7343" y="4377"/>
                    <a:pt x="7350" y="4416"/>
                    <a:pt x="7369" y="4449"/>
                  </a:cubicBezTo>
                  <a:cubicBezTo>
                    <a:pt x="7369" y="4442"/>
                    <a:pt x="7376" y="4436"/>
                    <a:pt x="7382" y="4429"/>
                  </a:cubicBezTo>
                  <a:cubicBezTo>
                    <a:pt x="7415" y="4371"/>
                    <a:pt x="7454" y="4319"/>
                    <a:pt x="7493" y="4267"/>
                  </a:cubicBezTo>
                  <a:close/>
                  <a:moveTo>
                    <a:pt x="7265" y="4429"/>
                  </a:moveTo>
                  <a:cubicBezTo>
                    <a:pt x="7220" y="4462"/>
                    <a:pt x="7187" y="4481"/>
                    <a:pt x="7154" y="4494"/>
                  </a:cubicBezTo>
                  <a:lnTo>
                    <a:pt x="7148" y="4494"/>
                  </a:lnTo>
                  <a:cubicBezTo>
                    <a:pt x="7174" y="4501"/>
                    <a:pt x="7207" y="4501"/>
                    <a:pt x="7252" y="4501"/>
                  </a:cubicBezTo>
                  <a:cubicBezTo>
                    <a:pt x="7265" y="4501"/>
                    <a:pt x="7278" y="4501"/>
                    <a:pt x="7285" y="4507"/>
                  </a:cubicBezTo>
                  <a:cubicBezTo>
                    <a:pt x="7278" y="4488"/>
                    <a:pt x="7272" y="4462"/>
                    <a:pt x="7265" y="4429"/>
                  </a:cubicBezTo>
                  <a:close/>
                  <a:moveTo>
                    <a:pt x="2641" y="7323"/>
                  </a:moveTo>
                  <a:cubicBezTo>
                    <a:pt x="2641" y="7356"/>
                    <a:pt x="2634" y="7388"/>
                    <a:pt x="2628" y="7434"/>
                  </a:cubicBezTo>
                  <a:cubicBezTo>
                    <a:pt x="2621" y="7466"/>
                    <a:pt x="2615" y="7499"/>
                    <a:pt x="2602" y="7525"/>
                  </a:cubicBezTo>
                  <a:cubicBezTo>
                    <a:pt x="2602" y="7532"/>
                    <a:pt x="2602" y="7538"/>
                    <a:pt x="2608" y="7545"/>
                  </a:cubicBezTo>
                  <a:cubicBezTo>
                    <a:pt x="2615" y="7564"/>
                    <a:pt x="2621" y="7577"/>
                    <a:pt x="2641" y="7584"/>
                  </a:cubicBezTo>
                  <a:cubicBezTo>
                    <a:pt x="2647" y="7597"/>
                    <a:pt x="2660" y="7597"/>
                    <a:pt x="2680" y="7597"/>
                  </a:cubicBezTo>
                  <a:cubicBezTo>
                    <a:pt x="2689" y="7598"/>
                    <a:pt x="2697" y="7599"/>
                    <a:pt x="2706" y="7599"/>
                  </a:cubicBezTo>
                  <a:cubicBezTo>
                    <a:pt x="2729" y="7599"/>
                    <a:pt x="2752" y="7593"/>
                    <a:pt x="2771" y="7584"/>
                  </a:cubicBezTo>
                  <a:cubicBezTo>
                    <a:pt x="2784" y="7571"/>
                    <a:pt x="2804" y="7551"/>
                    <a:pt x="2823" y="7512"/>
                  </a:cubicBezTo>
                  <a:lnTo>
                    <a:pt x="2843" y="7473"/>
                  </a:lnTo>
                  <a:cubicBezTo>
                    <a:pt x="2843" y="7440"/>
                    <a:pt x="2849" y="7414"/>
                    <a:pt x="2856" y="7395"/>
                  </a:cubicBezTo>
                  <a:lnTo>
                    <a:pt x="2862" y="7395"/>
                  </a:lnTo>
                  <a:cubicBezTo>
                    <a:pt x="2784" y="7369"/>
                    <a:pt x="2713" y="7343"/>
                    <a:pt x="2641" y="7323"/>
                  </a:cubicBezTo>
                  <a:close/>
                  <a:moveTo>
                    <a:pt x="2927" y="7427"/>
                  </a:moveTo>
                  <a:lnTo>
                    <a:pt x="2908" y="7492"/>
                  </a:lnTo>
                  <a:cubicBezTo>
                    <a:pt x="2901" y="7545"/>
                    <a:pt x="2895" y="7590"/>
                    <a:pt x="2901" y="7616"/>
                  </a:cubicBezTo>
                  <a:cubicBezTo>
                    <a:pt x="2908" y="7662"/>
                    <a:pt x="2927" y="7701"/>
                    <a:pt x="2953" y="7727"/>
                  </a:cubicBezTo>
                  <a:cubicBezTo>
                    <a:pt x="2976" y="7746"/>
                    <a:pt x="2999" y="7756"/>
                    <a:pt x="3021" y="7756"/>
                  </a:cubicBezTo>
                  <a:cubicBezTo>
                    <a:pt x="3038" y="7756"/>
                    <a:pt x="3054" y="7750"/>
                    <a:pt x="3070" y="7740"/>
                  </a:cubicBezTo>
                  <a:cubicBezTo>
                    <a:pt x="3090" y="7727"/>
                    <a:pt x="3109" y="7714"/>
                    <a:pt x="3116" y="7688"/>
                  </a:cubicBezTo>
                  <a:cubicBezTo>
                    <a:pt x="3129" y="7668"/>
                    <a:pt x="3142" y="7649"/>
                    <a:pt x="3148" y="7629"/>
                  </a:cubicBezTo>
                  <a:lnTo>
                    <a:pt x="3168" y="7551"/>
                  </a:lnTo>
                  <a:cubicBezTo>
                    <a:pt x="3142" y="7532"/>
                    <a:pt x="3096" y="7512"/>
                    <a:pt x="3044" y="7486"/>
                  </a:cubicBezTo>
                  <a:cubicBezTo>
                    <a:pt x="3005" y="7460"/>
                    <a:pt x="2966" y="7440"/>
                    <a:pt x="2927" y="7427"/>
                  </a:cubicBezTo>
                  <a:close/>
                  <a:moveTo>
                    <a:pt x="3421" y="7525"/>
                  </a:moveTo>
                  <a:cubicBezTo>
                    <a:pt x="3382" y="7545"/>
                    <a:pt x="3350" y="7564"/>
                    <a:pt x="3317" y="7571"/>
                  </a:cubicBezTo>
                  <a:lnTo>
                    <a:pt x="3265" y="7571"/>
                  </a:lnTo>
                  <a:cubicBezTo>
                    <a:pt x="3265" y="7584"/>
                    <a:pt x="3259" y="7590"/>
                    <a:pt x="3252" y="7603"/>
                  </a:cubicBezTo>
                  <a:cubicBezTo>
                    <a:pt x="3246" y="7610"/>
                    <a:pt x="3239" y="7623"/>
                    <a:pt x="3239" y="7636"/>
                  </a:cubicBezTo>
                  <a:lnTo>
                    <a:pt x="3239" y="7662"/>
                  </a:lnTo>
                  <a:cubicBezTo>
                    <a:pt x="3252" y="7707"/>
                    <a:pt x="3272" y="7740"/>
                    <a:pt x="3291" y="7753"/>
                  </a:cubicBezTo>
                  <a:cubicBezTo>
                    <a:pt x="3317" y="7772"/>
                    <a:pt x="3350" y="7779"/>
                    <a:pt x="3402" y="7779"/>
                  </a:cubicBezTo>
                  <a:lnTo>
                    <a:pt x="3441" y="7740"/>
                  </a:lnTo>
                  <a:cubicBezTo>
                    <a:pt x="3460" y="7720"/>
                    <a:pt x="3473" y="7701"/>
                    <a:pt x="3486" y="7675"/>
                  </a:cubicBezTo>
                  <a:cubicBezTo>
                    <a:pt x="3499" y="7636"/>
                    <a:pt x="3512" y="7616"/>
                    <a:pt x="3525" y="7616"/>
                  </a:cubicBezTo>
                  <a:lnTo>
                    <a:pt x="3525" y="7590"/>
                  </a:lnTo>
                  <a:cubicBezTo>
                    <a:pt x="3519" y="7590"/>
                    <a:pt x="3512" y="7584"/>
                    <a:pt x="3499" y="7584"/>
                  </a:cubicBezTo>
                  <a:cubicBezTo>
                    <a:pt x="3480" y="7577"/>
                    <a:pt x="3467" y="7558"/>
                    <a:pt x="3460" y="7532"/>
                  </a:cubicBezTo>
                  <a:lnTo>
                    <a:pt x="3460" y="7525"/>
                  </a:lnTo>
                  <a:close/>
                  <a:moveTo>
                    <a:pt x="2582" y="7610"/>
                  </a:moveTo>
                  <a:cubicBezTo>
                    <a:pt x="2550" y="7688"/>
                    <a:pt x="2517" y="7766"/>
                    <a:pt x="2485" y="7844"/>
                  </a:cubicBezTo>
                  <a:lnTo>
                    <a:pt x="2530" y="7922"/>
                  </a:lnTo>
                  <a:cubicBezTo>
                    <a:pt x="2539" y="7926"/>
                    <a:pt x="2548" y="7928"/>
                    <a:pt x="2558" y="7928"/>
                  </a:cubicBezTo>
                  <a:cubicBezTo>
                    <a:pt x="2578" y="7928"/>
                    <a:pt x="2600" y="7920"/>
                    <a:pt x="2621" y="7902"/>
                  </a:cubicBezTo>
                  <a:cubicBezTo>
                    <a:pt x="2641" y="7889"/>
                    <a:pt x="2667" y="7863"/>
                    <a:pt x="2693" y="7824"/>
                  </a:cubicBezTo>
                  <a:lnTo>
                    <a:pt x="2745" y="7753"/>
                  </a:lnTo>
                  <a:cubicBezTo>
                    <a:pt x="2765" y="7733"/>
                    <a:pt x="2778" y="7714"/>
                    <a:pt x="2784" y="7701"/>
                  </a:cubicBezTo>
                  <a:lnTo>
                    <a:pt x="2797" y="7636"/>
                  </a:lnTo>
                  <a:lnTo>
                    <a:pt x="2797" y="7636"/>
                  </a:lnTo>
                  <a:cubicBezTo>
                    <a:pt x="2778" y="7649"/>
                    <a:pt x="2758" y="7655"/>
                    <a:pt x="2732" y="7655"/>
                  </a:cubicBezTo>
                  <a:cubicBezTo>
                    <a:pt x="2718" y="7657"/>
                    <a:pt x="2703" y="7659"/>
                    <a:pt x="2689" y="7659"/>
                  </a:cubicBezTo>
                  <a:cubicBezTo>
                    <a:pt x="2665" y="7659"/>
                    <a:pt x="2642" y="7654"/>
                    <a:pt x="2621" y="7642"/>
                  </a:cubicBezTo>
                  <a:cubicBezTo>
                    <a:pt x="2602" y="7636"/>
                    <a:pt x="2589" y="7623"/>
                    <a:pt x="2582" y="7610"/>
                  </a:cubicBezTo>
                  <a:close/>
                  <a:moveTo>
                    <a:pt x="2862" y="7727"/>
                  </a:moveTo>
                  <a:cubicBezTo>
                    <a:pt x="2856" y="7772"/>
                    <a:pt x="2849" y="7818"/>
                    <a:pt x="2856" y="7857"/>
                  </a:cubicBezTo>
                  <a:cubicBezTo>
                    <a:pt x="2856" y="7909"/>
                    <a:pt x="2862" y="7954"/>
                    <a:pt x="2882" y="7980"/>
                  </a:cubicBezTo>
                  <a:cubicBezTo>
                    <a:pt x="2907" y="8016"/>
                    <a:pt x="2937" y="8036"/>
                    <a:pt x="2972" y="8036"/>
                  </a:cubicBezTo>
                  <a:cubicBezTo>
                    <a:pt x="2980" y="8036"/>
                    <a:pt x="2989" y="8035"/>
                    <a:pt x="2999" y="8032"/>
                  </a:cubicBezTo>
                  <a:cubicBezTo>
                    <a:pt x="3025" y="8019"/>
                    <a:pt x="3057" y="7993"/>
                    <a:pt x="3083" y="7954"/>
                  </a:cubicBezTo>
                  <a:cubicBezTo>
                    <a:pt x="3109" y="7915"/>
                    <a:pt x="3122" y="7883"/>
                    <a:pt x="3129" y="7857"/>
                  </a:cubicBezTo>
                  <a:cubicBezTo>
                    <a:pt x="3142" y="7824"/>
                    <a:pt x="3148" y="7805"/>
                    <a:pt x="3161" y="7785"/>
                  </a:cubicBezTo>
                  <a:cubicBezTo>
                    <a:pt x="3168" y="7772"/>
                    <a:pt x="3174" y="7766"/>
                    <a:pt x="3187" y="7759"/>
                  </a:cubicBezTo>
                  <a:cubicBezTo>
                    <a:pt x="3181" y="7753"/>
                    <a:pt x="3181" y="7746"/>
                    <a:pt x="3174" y="7740"/>
                  </a:cubicBezTo>
                  <a:cubicBezTo>
                    <a:pt x="3168" y="7740"/>
                    <a:pt x="3161" y="7746"/>
                    <a:pt x="3155" y="7759"/>
                  </a:cubicBezTo>
                  <a:cubicBezTo>
                    <a:pt x="3135" y="7792"/>
                    <a:pt x="3103" y="7811"/>
                    <a:pt x="3057" y="7818"/>
                  </a:cubicBezTo>
                  <a:cubicBezTo>
                    <a:pt x="3047" y="7819"/>
                    <a:pt x="3036" y="7820"/>
                    <a:pt x="3026" y="7820"/>
                  </a:cubicBezTo>
                  <a:cubicBezTo>
                    <a:pt x="2997" y="7820"/>
                    <a:pt x="2969" y="7814"/>
                    <a:pt x="2940" y="7805"/>
                  </a:cubicBezTo>
                  <a:cubicBezTo>
                    <a:pt x="2914" y="7785"/>
                    <a:pt x="2882" y="7759"/>
                    <a:pt x="2862" y="7727"/>
                  </a:cubicBezTo>
                  <a:close/>
                  <a:moveTo>
                    <a:pt x="3525" y="7805"/>
                  </a:moveTo>
                  <a:lnTo>
                    <a:pt x="3519" y="7811"/>
                  </a:lnTo>
                  <a:cubicBezTo>
                    <a:pt x="3512" y="7818"/>
                    <a:pt x="3506" y="7824"/>
                    <a:pt x="3506" y="7831"/>
                  </a:cubicBezTo>
                  <a:cubicBezTo>
                    <a:pt x="3486" y="7850"/>
                    <a:pt x="3473" y="7863"/>
                    <a:pt x="3454" y="7870"/>
                  </a:cubicBezTo>
                  <a:cubicBezTo>
                    <a:pt x="3441" y="7873"/>
                    <a:pt x="3430" y="7875"/>
                    <a:pt x="3420" y="7875"/>
                  </a:cubicBezTo>
                  <a:cubicBezTo>
                    <a:pt x="3410" y="7875"/>
                    <a:pt x="3402" y="7873"/>
                    <a:pt x="3395" y="7870"/>
                  </a:cubicBezTo>
                  <a:lnTo>
                    <a:pt x="3369" y="7870"/>
                  </a:lnTo>
                  <a:cubicBezTo>
                    <a:pt x="3337" y="7870"/>
                    <a:pt x="3311" y="7863"/>
                    <a:pt x="3298" y="7850"/>
                  </a:cubicBezTo>
                  <a:cubicBezTo>
                    <a:pt x="3285" y="7850"/>
                    <a:pt x="3265" y="7844"/>
                    <a:pt x="3252" y="7837"/>
                  </a:cubicBezTo>
                  <a:lnTo>
                    <a:pt x="3252" y="7844"/>
                  </a:lnTo>
                  <a:cubicBezTo>
                    <a:pt x="3252" y="7909"/>
                    <a:pt x="3246" y="7954"/>
                    <a:pt x="3252" y="7967"/>
                  </a:cubicBezTo>
                  <a:cubicBezTo>
                    <a:pt x="3259" y="8019"/>
                    <a:pt x="3278" y="8058"/>
                    <a:pt x="3317" y="8078"/>
                  </a:cubicBezTo>
                  <a:cubicBezTo>
                    <a:pt x="3328" y="8081"/>
                    <a:pt x="3341" y="8082"/>
                    <a:pt x="3356" y="8082"/>
                  </a:cubicBezTo>
                  <a:cubicBezTo>
                    <a:pt x="3378" y="8082"/>
                    <a:pt x="3404" y="8079"/>
                    <a:pt x="3434" y="8071"/>
                  </a:cubicBezTo>
                  <a:cubicBezTo>
                    <a:pt x="3467" y="8058"/>
                    <a:pt x="3493" y="8045"/>
                    <a:pt x="3499" y="8039"/>
                  </a:cubicBezTo>
                  <a:cubicBezTo>
                    <a:pt x="3506" y="8032"/>
                    <a:pt x="3512" y="8026"/>
                    <a:pt x="3519" y="8019"/>
                  </a:cubicBezTo>
                  <a:lnTo>
                    <a:pt x="3525" y="7805"/>
                  </a:lnTo>
                  <a:close/>
                  <a:moveTo>
                    <a:pt x="2446" y="7915"/>
                  </a:moveTo>
                  <a:cubicBezTo>
                    <a:pt x="2407" y="7980"/>
                    <a:pt x="2361" y="8058"/>
                    <a:pt x="2309" y="8149"/>
                  </a:cubicBezTo>
                  <a:lnTo>
                    <a:pt x="2316" y="8156"/>
                  </a:lnTo>
                  <a:cubicBezTo>
                    <a:pt x="2330" y="8162"/>
                    <a:pt x="2344" y="8165"/>
                    <a:pt x="2356" y="8165"/>
                  </a:cubicBezTo>
                  <a:cubicBezTo>
                    <a:pt x="2372" y="8165"/>
                    <a:pt x="2386" y="8160"/>
                    <a:pt x="2400" y="8149"/>
                  </a:cubicBezTo>
                  <a:cubicBezTo>
                    <a:pt x="2420" y="8136"/>
                    <a:pt x="2433" y="8117"/>
                    <a:pt x="2452" y="8084"/>
                  </a:cubicBezTo>
                  <a:cubicBezTo>
                    <a:pt x="2465" y="8052"/>
                    <a:pt x="2472" y="8026"/>
                    <a:pt x="2478" y="8006"/>
                  </a:cubicBezTo>
                  <a:cubicBezTo>
                    <a:pt x="2478" y="7993"/>
                    <a:pt x="2485" y="7987"/>
                    <a:pt x="2485" y="7980"/>
                  </a:cubicBezTo>
                  <a:cubicBezTo>
                    <a:pt x="2478" y="7974"/>
                    <a:pt x="2472" y="7967"/>
                    <a:pt x="2465" y="7961"/>
                  </a:cubicBezTo>
                  <a:cubicBezTo>
                    <a:pt x="2459" y="7954"/>
                    <a:pt x="2452" y="7935"/>
                    <a:pt x="2446" y="7915"/>
                  </a:cubicBezTo>
                  <a:close/>
                  <a:moveTo>
                    <a:pt x="2765" y="7857"/>
                  </a:moveTo>
                  <a:cubicBezTo>
                    <a:pt x="2732" y="7922"/>
                    <a:pt x="2680" y="7967"/>
                    <a:pt x="2608" y="7987"/>
                  </a:cubicBezTo>
                  <a:cubicBezTo>
                    <a:pt x="2589" y="7993"/>
                    <a:pt x="2569" y="8000"/>
                    <a:pt x="2556" y="8000"/>
                  </a:cubicBezTo>
                  <a:lnTo>
                    <a:pt x="2550" y="8019"/>
                  </a:lnTo>
                  <a:cubicBezTo>
                    <a:pt x="2550" y="8052"/>
                    <a:pt x="2550" y="8078"/>
                    <a:pt x="2556" y="8104"/>
                  </a:cubicBezTo>
                  <a:cubicBezTo>
                    <a:pt x="2563" y="8156"/>
                    <a:pt x="2589" y="8195"/>
                    <a:pt x="2628" y="8214"/>
                  </a:cubicBezTo>
                  <a:cubicBezTo>
                    <a:pt x="2645" y="8226"/>
                    <a:pt x="2663" y="8231"/>
                    <a:pt x="2683" y="8231"/>
                  </a:cubicBezTo>
                  <a:cubicBezTo>
                    <a:pt x="2708" y="8231"/>
                    <a:pt x="2735" y="8222"/>
                    <a:pt x="2765" y="8208"/>
                  </a:cubicBezTo>
                  <a:cubicBezTo>
                    <a:pt x="2797" y="8182"/>
                    <a:pt x="2830" y="8149"/>
                    <a:pt x="2856" y="8097"/>
                  </a:cubicBezTo>
                  <a:lnTo>
                    <a:pt x="2856" y="8091"/>
                  </a:lnTo>
                  <a:cubicBezTo>
                    <a:pt x="2830" y="8071"/>
                    <a:pt x="2810" y="8045"/>
                    <a:pt x="2791" y="8006"/>
                  </a:cubicBezTo>
                  <a:cubicBezTo>
                    <a:pt x="2778" y="7980"/>
                    <a:pt x="2771" y="7935"/>
                    <a:pt x="2765" y="7857"/>
                  </a:cubicBezTo>
                  <a:close/>
                  <a:moveTo>
                    <a:pt x="3161" y="8000"/>
                  </a:moveTo>
                  <a:cubicBezTo>
                    <a:pt x="3129" y="8058"/>
                    <a:pt x="3096" y="8091"/>
                    <a:pt x="3057" y="8110"/>
                  </a:cubicBezTo>
                  <a:cubicBezTo>
                    <a:pt x="3044" y="8117"/>
                    <a:pt x="3012" y="8123"/>
                    <a:pt x="2979" y="8123"/>
                  </a:cubicBezTo>
                  <a:lnTo>
                    <a:pt x="2947" y="8123"/>
                  </a:lnTo>
                  <a:cubicBezTo>
                    <a:pt x="2947" y="8130"/>
                    <a:pt x="2940" y="8149"/>
                    <a:pt x="2934" y="8169"/>
                  </a:cubicBezTo>
                  <a:cubicBezTo>
                    <a:pt x="2934" y="8195"/>
                    <a:pt x="2934" y="8214"/>
                    <a:pt x="2940" y="8227"/>
                  </a:cubicBezTo>
                  <a:cubicBezTo>
                    <a:pt x="2953" y="8260"/>
                    <a:pt x="2979" y="8279"/>
                    <a:pt x="3025" y="8292"/>
                  </a:cubicBezTo>
                  <a:cubicBezTo>
                    <a:pt x="3041" y="8297"/>
                    <a:pt x="3057" y="8299"/>
                    <a:pt x="3073" y="8299"/>
                  </a:cubicBezTo>
                  <a:cubicBezTo>
                    <a:pt x="3102" y="8299"/>
                    <a:pt x="3132" y="8292"/>
                    <a:pt x="3161" y="8279"/>
                  </a:cubicBezTo>
                  <a:cubicBezTo>
                    <a:pt x="3207" y="8253"/>
                    <a:pt x="3239" y="8221"/>
                    <a:pt x="3259" y="8175"/>
                  </a:cubicBezTo>
                  <a:lnTo>
                    <a:pt x="3272" y="8156"/>
                  </a:lnTo>
                  <a:cubicBezTo>
                    <a:pt x="3207" y="8123"/>
                    <a:pt x="3174" y="8065"/>
                    <a:pt x="3161" y="8000"/>
                  </a:cubicBezTo>
                  <a:close/>
                  <a:moveTo>
                    <a:pt x="3519" y="8136"/>
                  </a:moveTo>
                  <a:cubicBezTo>
                    <a:pt x="3499" y="8149"/>
                    <a:pt x="3467" y="8162"/>
                    <a:pt x="3441" y="8169"/>
                  </a:cubicBezTo>
                  <a:cubicBezTo>
                    <a:pt x="3418" y="8173"/>
                    <a:pt x="3392" y="8178"/>
                    <a:pt x="3367" y="8178"/>
                  </a:cubicBezTo>
                  <a:cubicBezTo>
                    <a:pt x="3356" y="8178"/>
                    <a:pt x="3346" y="8177"/>
                    <a:pt x="3337" y="8175"/>
                  </a:cubicBezTo>
                  <a:cubicBezTo>
                    <a:pt x="3337" y="8175"/>
                    <a:pt x="3337" y="8182"/>
                    <a:pt x="3337" y="8182"/>
                  </a:cubicBezTo>
                  <a:cubicBezTo>
                    <a:pt x="3330" y="8260"/>
                    <a:pt x="3343" y="8318"/>
                    <a:pt x="3389" y="8357"/>
                  </a:cubicBezTo>
                  <a:cubicBezTo>
                    <a:pt x="3408" y="8383"/>
                    <a:pt x="3441" y="8396"/>
                    <a:pt x="3473" y="8396"/>
                  </a:cubicBezTo>
                  <a:cubicBezTo>
                    <a:pt x="3482" y="8398"/>
                    <a:pt x="3489" y="8399"/>
                    <a:pt x="3497" y="8399"/>
                  </a:cubicBezTo>
                  <a:cubicBezTo>
                    <a:pt x="3519" y="8399"/>
                    <a:pt x="3537" y="8392"/>
                    <a:pt x="3551" y="8377"/>
                  </a:cubicBezTo>
                  <a:lnTo>
                    <a:pt x="3545" y="8364"/>
                  </a:lnTo>
                  <a:cubicBezTo>
                    <a:pt x="3532" y="8312"/>
                    <a:pt x="3525" y="8240"/>
                    <a:pt x="3519" y="8136"/>
                  </a:cubicBezTo>
                  <a:close/>
                  <a:moveTo>
                    <a:pt x="2485" y="8156"/>
                  </a:moveTo>
                  <a:cubicBezTo>
                    <a:pt x="2465" y="8188"/>
                    <a:pt x="2426" y="8214"/>
                    <a:pt x="2381" y="8221"/>
                  </a:cubicBezTo>
                  <a:cubicBezTo>
                    <a:pt x="2342" y="8221"/>
                    <a:pt x="2309" y="8221"/>
                    <a:pt x="2277" y="8208"/>
                  </a:cubicBezTo>
                  <a:cubicBezTo>
                    <a:pt x="2264" y="8234"/>
                    <a:pt x="2244" y="8260"/>
                    <a:pt x="2231" y="8286"/>
                  </a:cubicBezTo>
                  <a:lnTo>
                    <a:pt x="2205" y="8325"/>
                  </a:lnTo>
                  <a:lnTo>
                    <a:pt x="2205" y="8331"/>
                  </a:lnTo>
                  <a:cubicBezTo>
                    <a:pt x="2231" y="8383"/>
                    <a:pt x="2270" y="8403"/>
                    <a:pt x="2322" y="8403"/>
                  </a:cubicBezTo>
                  <a:cubicBezTo>
                    <a:pt x="2374" y="8403"/>
                    <a:pt x="2413" y="8390"/>
                    <a:pt x="2452" y="8351"/>
                  </a:cubicBezTo>
                  <a:cubicBezTo>
                    <a:pt x="2478" y="8331"/>
                    <a:pt x="2511" y="8299"/>
                    <a:pt x="2550" y="8253"/>
                  </a:cubicBezTo>
                  <a:cubicBezTo>
                    <a:pt x="2524" y="8227"/>
                    <a:pt x="2504" y="8195"/>
                    <a:pt x="2485" y="8156"/>
                  </a:cubicBezTo>
                  <a:close/>
                  <a:moveTo>
                    <a:pt x="2862" y="8221"/>
                  </a:moveTo>
                  <a:cubicBezTo>
                    <a:pt x="2821" y="8277"/>
                    <a:pt x="2768" y="8305"/>
                    <a:pt x="2706" y="8305"/>
                  </a:cubicBezTo>
                  <a:cubicBezTo>
                    <a:pt x="2690" y="8305"/>
                    <a:pt x="2672" y="8303"/>
                    <a:pt x="2654" y="8299"/>
                  </a:cubicBezTo>
                  <a:cubicBezTo>
                    <a:pt x="2647" y="8299"/>
                    <a:pt x="2634" y="8299"/>
                    <a:pt x="2628" y="8292"/>
                  </a:cubicBezTo>
                  <a:cubicBezTo>
                    <a:pt x="2628" y="8299"/>
                    <a:pt x="2621" y="8299"/>
                    <a:pt x="2621" y="8299"/>
                  </a:cubicBezTo>
                  <a:cubicBezTo>
                    <a:pt x="2621" y="8331"/>
                    <a:pt x="2628" y="8357"/>
                    <a:pt x="2647" y="8383"/>
                  </a:cubicBezTo>
                  <a:cubicBezTo>
                    <a:pt x="2667" y="8409"/>
                    <a:pt x="2686" y="8429"/>
                    <a:pt x="2719" y="8436"/>
                  </a:cubicBezTo>
                  <a:cubicBezTo>
                    <a:pt x="2736" y="8441"/>
                    <a:pt x="2753" y="8444"/>
                    <a:pt x="2770" y="8444"/>
                  </a:cubicBezTo>
                  <a:cubicBezTo>
                    <a:pt x="2810" y="8444"/>
                    <a:pt x="2847" y="8427"/>
                    <a:pt x="2875" y="8390"/>
                  </a:cubicBezTo>
                  <a:cubicBezTo>
                    <a:pt x="2895" y="8364"/>
                    <a:pt x="2908" y="8344"/>
                    <a:pt x="2921" y="8331"/>
                  </a:cubicBezTo>
                  <a:cubicBezTo>
                    <a:pt x="2882" y="8305"/>
                    <a:pt x="2862" y="8266"/>
                    <a:pt x="2862" y="8221"/>
                  </a:cubicBezTo>
                  <a:close/>
                  <a:moveTo>
                    <a:pt x="2608" y="8461"/>
                  </a:moveTo>
                  <a:lnTo>
                    <a:pt x="2608" y="8461"/>
                  </a:lnTo>
                  <a:cubicBezTo>
                    <a:pt x="2608" y="8461"/>
                    <a:pt x="2608" y="8461"/>
                    <a:pt x="2608" y="8462"/>
                  </a:cubicBezTo>
                  <a:lnTo>
                    <a:pt x="2615" y="8462"/>
                  </a:lnTo>
                  <a:cubicBezTo>
                    <a:pt x="2613" y="8461"/>
                    <a:pt x="2610" y="8461"/>
                    <a:pt x="2608" y="8461"/>
                  </a:cubicBezTo>
                  <a:close/>
                  <a:moveTo>
                    <a:pt x="2934" y="8436"/>
                  </a:moveTo>
                  <a:cubicBezTo>
                    <a:pt x="2914" y="8462"/>
                    <a:pt x="2895" y="8481"/>
                    <a:pt x="2869" y="8494"/>
                  </a:cubicBezTo>
                  <a:cubicBezTo>
                    <a:pt x="2901" y="8501"/>
                    <a:pt x="2934" y="8514"/>
                    <a:pt x="2966" y="8527"/>
                  </a:cubicBezTo>
                  <a:cubicBezTo>
                    <a:pt x="2940" y="8488"/>
                    <a:pt x="2934" y="8462"/>
                    <a:pt x="2934" y="8436"/>
                  </a:cubicBezTo>
                  <a:close/>
                  <a:moveTo>
                    <a:pt x="3272" y="8279"/>
                  </a:moveTo>
                  <a:cubicBezTo>
                    <a:pt x="3230" y="8339"/>
                    <a:pt x="3167" y="8371"/>
                    <a:pt x="3081" y="8371"/>
                  </a:cubicBezTo>
                  <a:cubicBezTo>
                    <a:pt x="3073" y="8371"/>
                    <a:pt x="3065" y="8371"/>
                    <a:pt x="3057" y="8370"/>
                  </a:cubicBezTo>
                  <a:lnTo>
                    <a:pt x="3005" y="8370"/>
                  </a:lnTo>
                  <a:cubicBezTo>
                    <a:pt x="3005" y="8449"/>
                    <a:pt x="3031" y="8501"/>
                    <a:pt x="3090" y="8527"/>
                  </a:cubicBezTo>
                  <a:cubicBezTo>
                    <a:pt x="3104" y="8531"/>
                    <a:pt x="3119" y="8533"/>
                    <a:pt x="3133" y="8533"/>
                  </a:cubicBezTo>
                  <a:cubicBezTo>
                    <a:pt x="3164" y="8533"/>
                    <a:pt x="3195" y="8523"/>
                    <a:pt x="3226" y="8501"/>
                  </a:cubicBezTo>
                  <a:cubicBezTo>
                    <a:pt x="3252" y="8481"/>
                    <a:pt x="3285" y="8449"/>
                    <a:pt x="3317" y="8396"/>
                  </a:cubicBezTo>
                  <a:lnTo>
                    <a:pt x="3317" y="8390"/>
                  </a:lnTo>
                  <a:cubicBezTo>
                    <a:pt x="3291" y="8364"/>
                    <a:pt x="3278" y="8325"/>
                    <a:pt x="3272" y="8279"/>
                  </a:cubicBezTo>
                  <a:close/>
                  <a:moveTo>
                    <a:pt x="2550" y="8351"/>
                  </a:moveTo>
                  <a:cubicBezTo>
                    <a:pt x="2504" y="8409"/>
                    <a:pt x="2446" y="8449"/>
                    <a:pt x="2374" y="8468"/>
                  </a:cubicBezTo>
                  <a:cubicBezTo>
                    <a:pt x="2353" y="8470"/>
                    <a:pt x="2334" y="8472"/>
                    <a:pt x="2317" y="8472"/>
                  </a:cubicBezTo>
                  <a:cubicBezTo>
                    <a:pt x="2287" y="8472"/>
                    <a:pt x="2262" y="8467"/>
                    <a:pt x="2238" y="8455"/>
                  </a:cubicBezTo>
                  <a:cubicBezTo>
                    <a:pt x="2199" y="8436"/>
                    <a:pt x="2179" y="8416"/>
                    <a:pt x="2166" y="8390"/>
                  </a:cubicBezTo>
                  <a:lnTo>
                    <a:pt x="2082" y="8533"/>
                  </a:lnTo>
                  <a:cubicBezTo>
                    <a:pt x="2242" y="8482"/>
                    <a:pt x="2397" y="8460"/>
                    <a:pt x="2551" y="8460"/>
                  </a:cubicBezTo>
                  <a:cubicBezTo>
                    <a:pt x="2570" y="8460"/>
                    <a:pt x="2589" y="8461"/>
                    <a:pt x="2608" y="8461"/>
                  </a:cubicBezTo>
                  <a:lnTo>
                    <a:pt x="2608" y="8461"/>
                  </a:lnTo>
                  <a:cubicBezTo>
                    <a:pt x="2576" y="8429"/>
                    <a:pt x="2556" y="8396"/>
                    <a:pt x="2550" y="8351"/>
                  </a:cubicBezTo>
                  <a:close/>
                  <a:moveTo>
                    <a:pt x="3584" y="8449"/>
                  </a:moveTo>
                  <a:cubicBezTo>
                    <a:pt x="3551" y="8462"/>
                    <a:pt x="3519" y="8475"/>
                    <a:pt x="3486" y="8475"/>
                  </a:cubicBezTo>
                  <a:cubicBezTo>
                    <a:pt x="3454" y="8475"/>
                    <a:pt x="3428" y="8468"/>
                    <a:pt x="3395" y="8455"/>
                  </a:cubicBezTo>
                  <a:cubicBezTo>
                    <a:pt x="3395" y="8462"/>
                    <a:pt x="3395" y="8475"/>
                    <a:pt x="3389" y="8488"/>
                  </a:cubicBezTo>
                  <a:cubicBezTo>
                    <a:pt x="3382" y="8520"/>
                    <a:pt x="3389" y="8553"/>
                    <a:pt x="3402" y="8585"/>
                  </a:cubicBezTo>
                  <a:cubicBezTo>
                    <a:pt x="3415" y="8611"/>
                    <a:pt x="3434" y="8637"/>
                    <a:pt x="3460" y="8657"/>
                  </a:cubicBezTo>
                  <a:cubicBezTo>
                    <a:pt x="3484" y="8666"/>
                    <a:pt x="3508" y="8672"/>
                    <a:pt x="3532" y="8672"/>
                  </a:cubicBezTo>
                  <a:cubicBezTo>
                    <a:pt x="3541" y="8672"/>
                    <a:pt x="3549" y="8671"/>
                    <a:pt x="3558" y="8670"/>
                  </a:cubicBezTo>
                  <a:cubicBezTo>
                    <a:pt x="3590" y="8663"/>
                    <a:pt x="3617" y="8644"/>
                    <a:pt x="3636" y="8618"/>
                  </a:cubicBezTo>
                  <a:cubicBezTo>
                    <a:pt x="3649" y="8611"/>
                    <a:pt x="3656" y="8598"/>
                    <a:pt x="3662" y="8592"/>
                  </a:cubicBezTo>
                  <a:cubicBezTo>
                    <a:pt x="3623" y="8520"/>
                    <a:pt x="3597" y="8481"/>
                    <a:pt x="3597" y="8481"/>
                  </a:cubicBezTo>
                  <a:cubicBezTo>
                    <a:pt x="3590" y="8468"/>
                    <a:pt x="3590" y="8455"/>
                    <a:pt x="3584" y="8449"/>
                  </a:cubicBezTo>
                  <a:close/>
                  <a:moveTo>
                    <a:pt x="9997" y="4618"/>
                  </a:moveTo>
                  <a:cubicBezTo>
                    <a:pt x="9762" y="4722"/>
                    <a:pt x="9535" y="4846"/>
                    <a:pt x="9320" y="4982"/>
                  </a:cubicBezTo>
                  <a:cubicBezTo>
                    <a:pt x="9262" y="5021"/>
                    <a:pt x="9223" y="5047"/>
                    <a:pt x="9184" y="5073"/>
                  </a:cubicBezTo>
                  <a:cubicBezTo>
                    <a:pt x="9203" y="5086"/>
                    <a:pt x="9223" y="5106"/>
                    <a:pt x="9242" y="5132"/>
                  </a:cubicBezTo>
                  <a:cubicBezTo>
                    <a:pt x="9437" y="5340"/>
                    <a:pt x="9554" y="5613"/>
                    <a:pt x="9587" y="5951"/>
                  </a:cubicBezTo>
                  <a:cubicBezTo>
                    <a:pt x="9606" y="6198"/>
                    <a:pt x="9574" y="6497"/>
                    <a:pt x="9489" y="6849"/>
                  </a:cubicBezTo>
                  <a:cubicBezTo>
                    <a:pt x="9457" y="7005"/>
                    <a:pt x="9411" y="7128"/>
                    <a:pt x="9359" y="7226"/>
                  </a:cubicBezTo>
                  <a:cubicBezTo>
                    <a:pt x="9281" y="7369"/>
                    <a:pt x="9171" y="7499"/>
                    <a:pt x="9015" y="7616"/>
                  </a:cubicBezTo>
                  <a:cubicBezTo>
                    <a:pt x="8826" y="7759"/>
                    <a:pt x="8559" y="7883"/>
                    <a:pt x="8228" y="7987"/>
                  </a:cubicBezTo>
                  <a:cubicBezTo>
                    <a:pt x="7859" y="8102"/>
                    <a:pt x="7528" y="8162"/>
                    <a:pt x="7234" y="8162"/>
                  </a:cubicBezTo>
                  <a:cubicBezTo>
                    <a:pt x="7180" y="8162"/>
                    <a:pt x="7128" y="8160"/>
                    <a:pt x="7076" y="8156"/>
                  </a:cubicBezTo>
                  <a:cubicBezTo>
                    <a:pt x="6875" y="8149"/>
                    <a:pt x="6686" y="8104"/>
                    <a:pt x="6511" y="8032"/>
                  </a:cubicBezTo>
                  <a:cubicBezTo>
                    <a:pt x="6446" y="8006"/>
                    <a:pt x="6387" y="7980"/>
                    <a:pt x="6335" y="7948"/>
                  </a:cubicBezTo>
                  <a:cubicBezTo>
                    <a:pt x="6335" y="7948"/>
                    <a:pt x="6329" y="7948"/>
                    <a:pt x="6329" y="7954"/>
                  </a:cubicBezTo>
                  <a:lnTo>
                    <a:pt x="6211" y="8136"/>
                  </a:lnTo>
                  <a:cubicBezTo>
                    <a:pt x="6166" y="8188"/>
                    <a:pt x="6101" y="8260"/>
                    <a:pt x="6016" y="8344"/>
                  </a:cubicBezTo>
                  <a:lnTo>
                    <a:pt x="5678" y="8637"/>
                  </a:lnTo>
                  <a:cubicBezTo>
                    <a:pt x="5672" y="8644"/>
                    <a:pt x="5652" y="8650"/>
                    <a:pt x="5633" y="8657"/>
                  </a:cubicBezTo>
                  <a:lnTo>
                    <a:pt x="5607" y="8676"/>
                  </a:lnTo>
                  <a:lnTo>
                    <a:pt x="5581" y="8683"/>
                  </a:lnTo>
                  <a:lnTo>
                    <a:pt x="5516" y="8689"/>
                  </a:lnTo>
                  <a:cubicBezTo>
                    <a:pt x="5490" y="8689"/>
                    <a:pt x="5477" y="8689"/>
                    <a:pt x="5470" y="8683"/>
                  </a:cubicBezTo>
                  <a:cubicBezTo>
                    <a:pt x="5457" y="8663"/>
                    <a:pt x="5464" y="8650"/>
                    <a:pt x="5483" y="8631"/>
                  </a:cubicBezTo>
                  <a:cubicBezTo>
                    <a:pt x="5490" y="8631"/>
                    <a:pt x="5503" y="8624"/>
                    <a:pt x="5529" y="8618"/>
                  </a:cubicBezTo>
                  <a:cubicBezTo>
                    <a:pt x="5587" y="8611"/>
                    <a:pt x="5633" y="8598"/>
                    <a:pt x="5659" y="8579"/>
                  </a:cubicBezTo>
                  <a:lnTo>
                    <a:pt x="5977" y="8299"/>
                  </a:lnTo>
                  <a:cubicBezTo>
                    <a:pt x="6101" y="8188"/>
                    <a:pt x="6198" y="8058"/>
                    <a:pt x="6276" y="7909"/>
                  </a:cubicBezTo>
                  <a:cubicBezTo>
                    <a:pt x="6185" y="7850"/>
                    <a:pt x="6101" y="7785"/>
                    <a:pt x="6029" y="7707"/>
                  </a:cubicBezTo>
                  <a:cubicBezTo>
                    <a:pt x="5945" y="7610"/>
                    <a:pt x="5854" y="7473"/>
                    <a:pt x="5756" y="7291"/>
                  </a:cubicBezTo>
                  <a:cubicBezTo>
                    <a:pt x="5737" y="7284"/>
                    <a:pt x="5711" y="7278"/>
                    <a:pt x="5678" y="7265"/>
                  </a:cubicBezTo>
                  <a:cubicBezTo>
                    <a:pt x="5600" y="7239"/>
                    <a:pt x="5490" y="7219"/>
                    <a:pt x="5346" y="7213"/>
                  </a:cubicBezTo>
                  <a:lnTo>
                    <a:pt x="5242" y="7206"/>
                  </a:lnTo>
                  <a:lnTo>
                    <a:pt x="5177" y="7206"/>
                  </a:lnTo>
                  <a:lnTo>
                    <a:pt x="5197" y="7219"/>
                  </a:lnTo>
                  <a:cubicBezTo>
                    <a:pt x="5203" y="7232"/>
                    <a:pt x="5190" y="7245"/>
                    <a:pt x="5177" y="7271"/>
                  </a:cubicBezTo>
                  <a:lnTo>
                    <a:pt x="5171" y="7297"/>
                  </a:lnTo>
                  <a:lnTo>
                    <a:pt x="5164" y="7310"/>
                  </a:lnTo>
                  <a:cubicBezTo>
                    <a:pt x="5158" y="7317"/>
                    <a:pt x="5158" y="7323"/>
                    <a:pt x="5158" y="7330"/>
                  </a:cubicBezTo>
                  <a:cubicBezTo>
                    <a:pt x="5158" y="7343"/>
                    <a:pt x="5158" y="7349"/>
                    <a:pt x="5151" y="7356"/>
                  </a:cubicBezTo>
                  <a:lnTo>
                    <a:pt x="5125" y="7356"/>
                  </a:lnTo>
                  <a:cubicBezTo>
                    <a:pt x="5119" y="7369"/>
                    <a:pt x="5112" y="7382"/>
                    <a:pt x="5106" y="7401"/>
                  </a:cubicBezTo>
                  <a:lnTo>
                    <a:pt x="5080" y="7479"/>
                  </a:lnTo>
                  <a:lnTo>
                    <a:pt x="5073" y="7551"/>
                  </a:lnTo>
                  <a:lnTo>
                    <a:pt x="5073" y="7623"/>
                  </a:lnTo>
                  <a:lnTo>
                    <a:pt x="5054" y="7675"/>
                  </a:lnTo>
                  <a:lnTo>
                    <a:pt x="5054" y="7714"/>
                  </a:lnTo>
                  <a:cubicBezTo>
                    <a:pt x="5054" y="7720"/>
                    <a:pt x="5047" y="7733"/>
                    <a:pt x="5041" y="7753"/>
                  </a:cubicBezTo>
                  <a:lnTo>
                    <a:pt x="5041" y="7818"/>
                  </a:lnTo>
                  <a:lnTo>
                    <a:pt x="5021" y="7902"/>
                  </a:lnTo>
                  <a:cubicBezTo>
                    <a:pt x="5015" y="7935"/>
                    <a:pt x="5021" y="7987"/>
                    <a:pt x="5041" y="8065"/>
                  </a:cubicBezTo>
                  <a:cubicBezTo>
                    <a:pt x="5041" y="8104"/>
                    <a:pt x="5041" y="8130"/>
                    <a:pt x="5047" y="8136"/>
                  </a:cubicBezTo>
                  <a:lnTo>
                    <a:pt x="5060" y="8169"/>
                  </a:lnTo>
                  <a:cubicBezTo>
                    <a:pt x="5060" y="8182"/>
                    <a:pt x="5067" y="8201"/>
                    <a:pt x="5060" y="8227"/>
                  </a:cubicBezTo>
                  <a:cubicBezTo>
                    <a:pt x="5060" y="8240"/>
                    <a:pt x="5067" y="8266"/>
                    <a:pt x="5086" y="8312"/>
                  </a:cubicBezTo>
                  <a:cubicBezTo>
                    <a:pt x="5099" y="8351"/>
                    <a:pt x="5099" y="8377"/>
                    <a:pt x="5086" y="8396"/>
                  </a:cubicBezTo>
                  <a:cubicBezTo>
                    <a:pt x="5080" y="8403"/>
                    <a:pt x="5080" y="8403"/>
                    <a:pt x="5073" y="8403"/>
                  </a:cubicBezTo>
                  <a:cubicBezTo>
                    <a:pt x="5164" y="8468"/>
                    <a:pt x="5288" y="8559"/>
                    <a:pt x="5444" y="8670"/>
                  </a:cubicBezTo>
                  <a:cubicBezTo>
                    <a:pt x="5470" y="8689"/>
                    <a:pt x="5490" y="8715"/>
                    <a:pt x="5503" y="8735"/>
                  </a:cubicBezTo>
                  <a:cubicBezTo>
                    <a:pt x="6276" y="8644"/>
                    <a:pt x="7057" y="8520"/>
                    <a:pt x="7831" y="8364"/>
                  </a:cubicBezTo>
                  <a:cubicBezTo>
                    <a:pt x="7980" y="8331"/>
                    <a:pt x="8098" y="8305"/>
                    <a:pt x="8169" y="8279"/>
                  </a:cubicBezTo>
                  <a:cubicBezTo>
                    <a:pt x="8312" y="8234"/>
                    <a:pt x="8481" y="8136"/>
                    <a:pt x="8683" y="8006"/>
                  </a:cubicBezTo>
                  <a:lnTo>
                    <a:pt x="9034" y="7753"/>
                  </a:lnTo>
                  <a:cubicBezTo>
                    <a:pt x="9314" y="7564"/>
                    <a:pt x="9600" y="7395"/>
                    <a:pt x="9893" y="7245"/>
                  </a:cubicBezTo>
                  <a:cubicBezTo>
                    <a:pt x="9893" y="7213"/>
                    <a:pt x="9899" y="7187"/>
                    <a:pt x="9906" y="7180"/>
                  </a:cubicBezTo>
                  <a:lnTo>
                    <a:pt x="9925" y="7122"/>
                  </a:lnTo>
                  <a:cubicBezTo>
                    <a:pt x="9932" y="7083"/>
                    <a:pt x="9945" y="7050"/>
                    <a:pt x="9951" y="7031"/>
                  </a:cubicBezTo>
                  <a:cubicBezTo>
                    <a:pt x="9919" y="7031"/>
                    <a:pt x="9886" y="7024"/>
                    <a:pt x="9847" y="7018"/>
                  </a:cubicBezTo>
                  <a:cubicBezTo>
                    <a:pt x="9769" y="7011"/>
                    <a:pt x="9723" y="6985"/>
                    <a:pt x="9704" y="6959"/>
                  </a:cubicBezTo>
                  <a:cubicBezTo>
                    <a:pt x="9691" y="6933"/>
                    <a:pt x="9684" y="6901"/>
                    <a:pt x="9684" y="6855"/>
                  </a:cubicBezTo>
                  <a:cubicBezTo>
                    <a:pt x="9678" y="6654"/>
                    <a:pt x="9684" y="6504"/>
                    <a:pt x="9697" y="6406"/>
                  </a:cubicBezTo>
                  <a:lnTo>
                    <a:pt x="9736" y="6211"/>
                  </a:lnTo>
                  <a:cubicBezTo>
                    <a:pt x="9847" y="5808"/>
                    <a:pt x="9919" y="5502"/>
                    <a:pt x="9958" y="5294"/>
                  </a:cubicBezTo>
                  <a:cubicBezTo>
                    <a:pt x="10003" y="5034"/>
                    <a:pt x="10016" y="4807"/>
                    <a:pt x="9997" y="4618"/>
                  </a:cubicBezTo>
                  <a:close/>
                  <a:moveTo>
                    <a:pt x="3304" y="8546"/>
                  </a:moveTo>
                  <a:cubicBezTo>
                    <a:pt x="3265" y="8579"/>
                    <a:pt x="3226" y="8605"/>
                    <a:pt x="3187" y="8611"/>
                  </a:cubicBezTo>
                  <a:cubicBezTo>
                    <a:pt x="3259" y="8650"/>
                    <a:pt x="3324" y="8696"/>
                    <a:pt x="3389" y="8748"/>
                  </a:cubicBezTo>
                  <a:cubicBezTo>
                    <a:pt x="3434" y="8780"/>
                    <a:pt x="3480" y="8826"/>
                    <a:pt x="3519" y="8865"/>
                  </a:cubicBezTo>
                  <a:lnTo>
                    <a:pt x="3512" y="8780"/>
                  </a:lnTo>
                  <a:cubicBezTo>
                    <a:pt x="3512" y="8767"/>
                    <a:pt x="3512" y="8761"/>
                    <a:pt x="3519" y="8748"/>
                  </a:cubicBezTo>
                  <a:cubicBezTo>
                    <a:pt x="3499" y="8748"/>
                    <a:pt x="3486" y="8748"/>
                    <a:pt x="3467" y="8741"/>
                  </a:cubicBezTo>
                  <a:cubicBezTo>
                    <a:pt x="3421" y="8735"/>
                    <a:pt x="3389" y="8709"/>
                    <a:pt x="3356" y="8670"/>
                  </a:cubicBezTo>
                  <a:cubicBezTo>
                    <a:pt x="3324" y="8631"/>
                    <a:pt x="3311" y="8592"/>
                    <a:pt x="3304" y="8546"/>
                  </a:cubicBezTo>
                  <a:close/>
                  <a:moveTo>
                    <a:pt x="3714" y="8670"/>
                  </a:moveTo>
                  <a:cubicBezTo>
                    <a:pt x="3682" y="8702"/>
                    <a:pt x="3649" y="8722"/>
                    <a:pt x="3610" y="8741"/>
                  </a:cubicBezTo>
                  <a:cubicBezTo>
                    <a:pt x="3597" y="8741"/>
                    <a:pt x="3590" y="8741"/>
                    <a:pt x="3584" y="8748"/>
                  </a:cubicBezTo>
                  <a:cubicBezTo>
                    <a:pt x="3584" y="8761"/>
                    <a:pt x="3590" y="8780"/>
                    <a:pt x="3597" y="8800"/>
                  </a:cubicBezTo>
                  <a:lnTo>
                    <a:pt x="3610" y="8839"/>
                  </a:lnTo>
                  <a:cubicBezTo>
                    <a:pt x="3617" y="8858"/>
                    <a:pt x="3623" y="8878"/>
                    <a:pt x="3630" y="8891"/>
                  </a:cubicBezTo>
                  <a:cubicBezTo>
                    <a:pt x="3643" y="8917"/>
                    <a:pt x="3649" y="8930"/>
                    <a:pt x="3649" y="8936"/>
                  </a:cubicBezTo>
                  <a:lnTo>
                    <a:pt x="3649" y="8943"/>
                  </a:lnTo>
                  <a:cubicBezTo>
                    <a:pt x="3669" y="8930"/>
                    <a:pt x="3695" y="8923"/>
                    <a:pt x="3727" y="8917"/>
                  </a:cubicBezTo>
                  <a:cubicBezTo>
                    <a:pt x="3773" y="8904"/>
                    <a:pt x="3818" y="8897"/>
                    <a:pt x="3877" y="8891"/>
                  </a:cubicBezTo>
                  <a:lnTo>
                    <a:pt x="3870" y="8884"/>
                  </a:lnTo>
                  <a:cubicBezTo>
                    <a:pt x="3851" y="8865"/>
                    <a:pt x="3825" y="8832"/>
                    <a:pt x="3792" y="8787"/>
                  </a:cubicBezTo>
                  <a:lnTo>
                    <a:pt x="3714" y="8670"/>
                  </a:lnTo>
                  <a:close/>
                  <a:moveTo>
                    <a:pt x="5555" y="8969"/>
                  </a:moveTo>
                  <a:cubicBezTo>
                    <a:pt x="5496" y="8975"/>
                    <a:pt x="5431" y="8982"/>
                    <a:pt x="5372" y="8988"/>
                  </a:cubicBezTo>
                  <a:cubicBezTo>
                    <a:pt x="5470" y="9151"/>
                    <a:pt x="5548" y="9320"/>
                    <a:pt x="5600" y="9509"/>
                  </a:cubicBezTo>
                  <a:cubicBezTo>
                    <a:pt x="5626" y="9593"/>
                    <a:pt x="5665" y="9756"/>
                    <a:pt x="5711" y="9996"/>
                  </a:cubicBezTo>
                  <a:cubicBezTo>
                    <a:pt x="5737" y="10159"/>
                    <a:pt x="5750" y="10283"/>
                    <a:pt x="5743" y="10367"/>
                  </a:cubicBezTo>
                  <a:cubicBezTo>
                    <a:pt x="5743" y="10387"/>
                    <a:pt x="5737" y="10445"/>
                    <a:pt x="5724" y="10536"/>
                  </a:cubicBezTo>
                  <a:lnTo>
                    <a:pt x="5698" y="10705"/>
                  </a:lnTo>
                  <a:cubicBezTo>
                    <a:pt x="5691" y="10777"/>
                    <a:pt x="5678" y="10829"/>
                    <a:pt x="5659" y="10855"/>
                  </a:cubicBezTo>
                  <a:cubicBezTo>
                    <a:pt x="5646" y="10874"/>
                    <a:pt x="5633" y="10894"/>
                    <a:pt x="5607" y="10933"/>
                  </a:cubicBezTo>
                  <a:lnTo>
                    <a:pt x="5659" y="10946"/>
                  </a:lnTo>
                  <a:cubicBezTo>
                    <a:pt x="5711" y="10965"/>
                    <a:pt x="5769" y="10978"/>
                    <a:pt x="5821" y="10998"/>
                  </a:cubicBezTo>
                  <a:cubicBezTo>
                    <a:pt x="5834" y="10842"/>
                    <a:pt x="5854" y="10686"/>
                    <a:pt x="5880" y="10530"/>
                  </a:cubicBezTo>
                  <a:cubicBezTo>
                    <a:pt x="5893" y="10445"/>
                    <a:pt x="5899" y="10387"/>
                    <a:pt x="5906" y="10354"/>
                  </a:cubicBezTo>
                  <a:cubicBezTo>
                    <a:pt x="5906" y="10302"/>
                    <a:pt x="5899" y="10250"/>
                    <a:pt x="5893" y="10191"/>
                  </a:cubicBezTo>
                  <a:lnTo>
                    <a:pt x="5821" y="9645"/>
                  </a:lnTo>
                  <a:cubicBezTo>
                    <a:pt x="5795" y="9541"/>
                    <a:pt x="5743" y="9379"/>
                    <a:pt x="5652" y="9151"/>
                  </a:cubicBezTo>
                  <a:cubicBezTo>
                    <a:pt x="5620" y="9079"/>
                    <a:pt x="5587" y="9014"/>
                    <a:pt x="5555" y="8969"/>
                  </a:cubicBezTo>
                  <a:close/>
                  <a:moveTo>
                    <a:pt x="3680" y="10777"/>
                  </a:moveTo>
                  <a:cubicBezTo>
                    <a:pt x="3658" y="10777"/>
                    <a:pt x="3641" y="10781"/>
                    <a:pt x="3630" y="10790"/>
                  </a:cubicBezTo>
                  <a:cubicBezTo>
                    <a:pt x="3623" y="10790"/>
                    <a:pt x="3617" y="10796"/>
                    <a:pt x="3617" y="10803"/>
                  </a:cubicBezTo>
                  <a:cubicBezTo>
                    <a:pt x="3617" y="10900"/>
                    <a:pt x="3643" y="10959"/>
                    <a:pt x="3695" y="10985"/>
                  </a:cubicBezTo>
                  <a:cubicBezTo>
                    <a:pt x="3710" y="10994"/>
                    <a:pt x="3728" y="10998"/>
                    <a:pt x="3748" y="10998"/>
                  </a:cubicBezTo>
                  <a:cubicBezTo>
                    <a:pt x="3786" y="10998"/>
                    <a:pt x="3832" y="10982"/>
                    <a:pt x="3883" y="10952"/>
                  </a:cubicBezTo>
                  <a:cubicBezTo>
                    <a:pt x="3935" y="10926"/>
                    <a:pt x="3968" y="10900"/>
                    <a:pt x="3974" y="10868"/>
                  </a:cubicBezTo>
                  <a:cubicBezTo>
                    <a:pt x="3974" y="10848"/>
                    <a:pt x="3981" y="10829"/>
                    <a:pt x="3981" y="10822"/>
                  </a:cubicBezTo>
                  <a:cubicBezTo>
                    <a:pt x="3987" y="10809"/>
                    <a:pt x="4000" y="10803"/>
                    <a:pt x="4013" y="10803"/>
                  </a:cubicBezTo>
                  <a:lnTo>
                    <a:pt x="3955" y="10803"/>
                  </a:lnTo>
                  <a:cubicBezTo>
                    <a:pt x="3883" y="10803"/>
                    <a:pt x="3825" y="10796"/>
                    <a:pt x="3779" y="10790"/>
                  </a:cubicBezTo>
                  <a:cubicBezTo>
                    <a:pt x="3740" y="10783"/>
                    <a:pt x="3706" y="10777"/>
                    <a:pt x="3680" y="10777"/>
                  </a:cubicBezTo>
                  <a:close/>
                  <a:moveTo>
                    <a:pt x="4130" y="10796"/>
                  </a:moveTo>
                  <a:cubicBezTo>
                    <a:pt x="4098" y="10796"/>
                    <a:pt x="4072" y="10796"/>
                    <a:pt x="4046" y="10803"/>
                  </a:cubicBezTo>
                  <a:cubicBezTo>
                    <a:pt x="4059" y="10803"/>
                    <a:pt x="4065" y="10809"/>
                    <a:pt x="4072" y="10822"/>
                  </a:cubicBezTo>
                  <a:cubicBezTo>
                    <a:pt x="4078" y="10842"/>
                    <a:pt x="4072" y="10861"/>
                    <a:pt x="4065" y="10881"/>
                  </a:cubicBezTo>
                  <a:cubicBezTo>
                    <a:pt x="4052" y="10972"/>
                    <a:pt x="4072" y="11037"/>
                    <a:pt x="4117" y="11069"/>
                  </a:cubicBezTo>
                  <a:cubicBezTo>
                    <a:pt x="4137" y="11084"/>
                    <a:pt x="4164" y="11091"/>
                    <a:pt x="4195" y="11091"/>
                  </a:cubicBezTo>
                  <a:cubicBezTo>
                    <a:pt x="4205" y="11091"/>
                    <a:pt x="4216" y="11091"/>
                    <a:pt x="4228" y="11089"/>
                  </a:cubicBezTo>
                  <a:cubicBezTo>
                    <a:pt x="4332" y="11076"/>
                    <a:pt x="4416" y="10998"/>
                    <a:pt x="4488" y="10861"/>
                  </a:cubicBezTo>
                  <a:cubicBezTo>
                    <a:pt x="4488" y="10855"/>
                    <a:pt x="4494" y="10855"/>
                    <a:pt x="4494" y="10855"/>
                  </a:cubicBezTo>
                  <a:cubicBezTo>
                    <a:pt x="4351" y="10816"/>
                    <a:pt x="4234" y="10796"/>
                    <a:pt x="4130" y="10796"/>
                  </a:cubicBezTo>
                  <a:close/>
                  <a:moveTo>
                    <a:pt x="5054" y="11017"/>
                  </a:moveTo>
                  <a:cubicBezTo>
                    <a:pt x="5054" y="11024"/>
                    <a:pt x="5054" y="11030"/>
                    <a:pt x="5060" y="11030"/>
                  </a:cubicBezTo>
                  <a:cubicBezTo>
                    <a:pt x="5067" y="11063"/>
                    <a:pt x="5106" y="11082"/>
                    <a:pt x="5164" y="11095"/>
                  </a:cubicBezTo>
                  <a:cubicBezTo>
                    <a:pt x="5190" y="11105"/>
                    <a:pt x="5213" y="11110"/>
                    <a:pt x="5232" y="11110"/>
                  </a:cubicBezTo>
                  <a:cubicBezTo>
                    <a:pt x="5251" y="11110"/>
                    <a:pt x="5265" y="11105"/>
                    <a:pt x="5275" y="11095"/>
                  </a:cubicBezTo>
                  <a:cubicBezTo>
                    <a:pt x="5281" y="11095"/>
                    <a:pt x="5281" y="11095"/>
                    <a:pt x="5294" y="11089"/>
                  </a:cubicBezTo>
                  <a:cubicBezTo>
                    <a:pt x="5203" y="11063"/>
                    <a:pt x="5125" y="11037"/>
                    <a:pt x="5054" y="11017"/>
                  </a:cubicBezTo>
                  <a:close/>
                  <a:moveTo>
                    <a:pt x="4599" y="10874"/>
                  </a:moveTo>
                  <a:cubicBezTo>
                    <a:pt x="4599" y="10887"/>
                    <a:pt x="4592" y="10907"/>
                    <a:pt x="4592" y="10933"/>
                  </a:cubicBezTo>
                  <a:cubicBezTo>
                    <a:pt x="4586" y="10972"/>
                    <a:pt x="4592" y="11011"/>
                    <a:pt x="4618" y="11050"/>
                  </a:cubicBezTo>
                  <a:cubicBezTo>
                    <a:pt x="4644" y="11089"/>
                    <a:pt x="4677" y="11108"/>
                    <a:pt x="4716" y="11121"/>
                  </a:cubicBezTo>
                  <a:cubicBezTo>
                    <a:pt x="4731" y="11126"/>
                    <a:pt x="4745" y="11129"/>
                    <a:pt x="4760" y="11129"/>
                  </a:cubicBezTo>
                  <a:cubicBezTo>
                    <a:pt x="4784" y="11129"/>
                    <a:pt x="4809" y="11123"/>
                    <a:pt x="4833" y="11115"/>
                  </a:cubicBezTo>
                  <a:cubicBezTo>
                    <a:pt x="4872" y="11089"/>
                    <a:pt x="4904" y="11063"/>
                    <a:pt x="4917" y="11024"/>
                  </a:cubicBezTo>
                  <a:cubicBezTo>
                    <a:pt x="4924" y="11011"/>
                    <a:pt x="4930" y="10991"/>
                    <a:pt x="4930" y="10978"/>
                  </a:cubicBezTo>
                  <a:cubicBezTo>
                    <a:pt x="4768" y="10926"/>
                    <a:pt x="4657" y="10894"/>
                    <a:pt x="4599" y="10874"/>
                  </a:cubicBezTo>
                  <a:close/>
                  <a:moveTo>
                    <a:pt x="3564" y="10874"/>
                  </a:moveTo>
                  <a:cubicBezTo>
                    <a:pt x="3564" y="10881"/>
                    <a:pt x="3558" y="10894"/>
                    <a:pt x="3551" y="10900"/>
                  </a:cubicBezTo>
                  <a:cubicBezTo>
                    <a:pt x="3512" y="10998"/>
                    <a:pt x="3480" y="11095"/>
                    <a:pt x="3447" y="11193"/>
                  </a:cubicBezTo>
                  <a:cubicBezTo>
                    <a:pt x="3454" y="11200"/>
                    <a:pt x="3454" y="11200"/>
                    <a:pt x="3454" y="11206"/>
                  </a:cubicBezTo>
                  <a:lnTo>
                    <a:pt x="3467" y="11252"/>
                  </a:lnTo>
                  <a:cubicBezTo>
                    <a:pt x="3480" y="11278"/>
                    <a:pt x="3499" y="11297"/>
                    <a:pt x="3532" y="11304"/>
                  </a:cubicBezTo>
                  <a:cubicBezTo>
                    <a:pt x="3544" y="11306"/>
                    <a:pt x="3555" y="11307"/>
                    <a:pt x="3566" y="11307"/>
                  </a:cubicBezTo>
                  <a:cubicBezTo>
                    <a:pt x="3585" y="11307"/>
                    <a:pt x="3605" y="11303"/>
                    <a:pt x="3630" y="11291"/>
                  </a:cubicBezTo>
                  <a:cubicBezTo>
                    <a:pt x="3695" y="11278"/>
                    <a:pt x="3753" y="11245"/>
                    <a:pt x="3805" y="11193"/>
                  </a:cubicBezTo>
                  <a:cubicBezTo>
                    <a:pt x="3831" y="11167"/>
                    <a:pt x="3851" y="11141"/>
                    <a:pt x="3851" y="11121"/>
                  </a:cubicBezTo>
                  <a:cubicBezTo>
                    <a:pt x="3844" y="11089"/>
                    <a:pt x="3844" y="11069"/>
                    <a:pt x="3844" y="11050"/>
                  </a:cubicBezTo>
                  <a:cubicBezTo>
                    <a:pt x="3831" y="11056"/>
                    <a:pt x="3818" y="11056"/>
                    <a:pt x="3805" y="11063"/>
                  </a:cubicBezTo>
                  <a:cubicBezTo>
                    <a:pt x="3784" y="11069"/>
                    <a:pt x="3763" y="11072"/>
                    <a:pt x="3744" y="11072"/>
                  </a:cubicBezTo>
                  <a:cubicBezTo>
                    <a:pt x="3699" y="11072"/>
                    <a:pt x="3659" y="11056"/>
                    <a:pt x="3623" y="11024"/>
                  </a:cubicBezTo>
                  <a:cubicBezTo>
                    <a:pt x="3590" y="10998"/>
                    <a:pt x="3571" y="10959"/>
                    <a:pt x="3564" y="10900"/>
                  </a:cubicBezTo>
                  <a:lnTo>
                    <a:pt x="3564" y="10874"/>
                  </a:lnTo>
                  <a:close/>
                  <a:moveTo>
                    <a:pt x="4982" y="11128"/>
                  </a:moveTo>
                  <a:cubicBezTo>
                    <a:pt x="4950" y="11160"/>
                    <a:pt x="4917" y="11186"/>
                    <a:pt x="4878" y="11206"/>
                  </a:cubicBezTo>
                  <a:lnTo>
                    <a:pt x="4878" y="11213"/>
                  </a:lnTo>
                  <a:lnTo>
                    <a:pt x="4878" y="11291"/>
                  </a:lnTo>
                  <a:cubicBezTo>
                    <a:pt x="4885" y="11330"/>
                    <a:pt x="4898" y="11356"/>
                    <a:pt x="4917" y="11388"/>
                  </a:cubicBezTo>
                  <a:cubicBezTo>
                    <a:pt x="4937" y="11401"/>
                    <a:pt x="4956" y="11421"/>
                    <a:pt x="4982" y="11434"/>
                  </a:cubicBezTo>
                  <a:cubicBezTo>
                    <a:pt x="5067" y="11356"/>
                    <a:pt x="5132" y="11304"/>
                    <a:pt x="5177" y="11271"/>
                  </a:cubicBezTo>
                  <a:cubicBezTo>
                    <a:pt x="5197" y="11258"/>
                    <a:pt x="5216" y="11245"/>
                    <a:pt x="5236" y="11232"/>
                  </a:cubicBezTo>
                  <a:cubicBezTo>
                    <a:pt x="5216" y="11232"/>
                    <a:pt x="5203" y="11232"/>
                    <a:pt x="5190" y="11226"/>
                  </a:cubicBezTo>
                  <a:cubicBezTo>
                    <a:pt x="5119" y="11213"/>
                    <a:pt x="5047" y="11180"/>
                    <a:pt x="4982" y="11128"/>
                  </a:cubicBezTo>
                  <a:close/>
                  <a:moveTo>
                    <a:pt x="781" y="11284"/>
                  </a:moveTo>
                  <a:cubicBezTo>
                    <a:pt x="774" y="11291"/>
                    <a:pt x="774" y="11304"/>
                    <a:pt x="774" y="11310"/>
                  </a:cubicBezTo>
                  <a:cubicBezTo>
                    <a:pt x="768" y="11343"/>
                    <a:pt x="761" y="11356"/>
                    <a:pt x="768" y="11369"/>
                  </a:cubicBezTo>
                  <a:lnTo>
                    <a:pt x="781" y="11414"/>
                  </a:lnTo>
                  <a:lnTo>
                    <a:pt x="800" y="11447"/>
                  </a:lnTo>
                  <a:lnTo>
                    <a:pt x="807" y="11447"/>
                  </a:lnTo>
                  <a:cubicBezTo>
                    <a:pt x="813" y="11414"/>
                    <a:pt x="820" y="11388"/>
                    <a:pt x="826" y="11375"/>
                  </a:cubicBezTo>
                  <a:cubicBezTo>
                    <a:pt x="839" y="11343"/>
                    <a:pt x="846" y="11317"/>
                    <a:pt x="846" y="11291"/>
                  </a:cubicBezTo>
                  <a:cubicBezTo>
                    <a:pt x="826" y="11291"/>
                    <a:pt x="800" y="11291"/>
                    <a:pt x="781" y="11284"/>
                  </a:cubicBezTo>
                  <a:close/>
                  <a:moveTo>
                    <a:pt x="5470" y="11147"/>
                  </a:moveTo>
                  <a:cubicBezTo>
                    <a:pt x="5372" y="11206"/>
                    <a:pt x="5262" y="11271"/>
                    <a:pt x="5145" y="11356"/>
                  </a:cubicBezTo>
                  <a:cubicBezTo>
                    <a:pt x="5112" y="11382"/>
                    <a:pt x="5080" y="11408"/>
                    <a:pt x="5041" y="11447"/>
                  </a:cubicBezTo>
                  <a:cubicBezTo>
                    <a:pt x="5086" y="11447"/>
                    <a:pt x="5138" y="11434"/>
                    <a:pt x="5197" y="11401"/>
                  </a:cubicBezTo>
                  <a:cubicBezTo>
                    <a:pt x="5229" y="11375"/>
                    <a:pt x="5255" y="11369"/>
                    <a:pt x="5268" y="11369"/>
                  </a:cubicBezTo>
                  <a:cubicBezTo>
                    <a:pt x="5272" y="11367"/>
                    <a:pt x="5276" y="11366"/>
                    <a:pt x="5280" y="11366"/>
                  </a:cubicBezTo>
                  <a:cubicBezTo>
                    <a:pt x="5289" y="11366"/>
                    <a:pt x="5298" y="11371"/>
                    <a:pt x="5307" y="11375"/>
                  </a:cubicBezTo>
                  <a:cubicBezTo>
                    <a:pt x="5353" y="11336"/>
                    <a:pt x="5431" y="11297"/>
                    <a:pt x="5535" y="11258"/>
                  </a:cubicBezTo>
                  <a:lnTo>
                    <a:pt x="5652" y="11213"/>
                  </a:lnTo>
                  <a:cubicBezTo>
                    <a:pt x="5639" y="11206"/>
                    <a:pt x="5633" y="11206"/>
                    <a:pt x="5626" y="11200"/>
                  </a:cubicBezTo>
                  <a:cubicBezTo>
                    <a:pt x="5574" y="11180"/>
                    <a:pt x="5522" y="11167"/>
                    <a:pt x="5470" y="11147"/>
                  </a:cubicBezTo>
                  <a:close/>
                  <a:moveTo>
                    <a:pt x="540" y="11076"/>
                  </a:moveTo>
                  <a:cubicBezTo>
                    <a:pt x="462" y="11173"/>
                    <a:pt x="404" y="11258"/>
                    <a:pt x="358" y="11323"/>
                  </a:cubicBezTo>
                  <a:lnTo>
                    <a:pt x="378" y="11362"/>
                  </a:lnTo>
                  <a:cubicBezTo>
                    <a:pt x="384" y="11388"/>
                    <a:pt x="397" y="11408"/>
                    <a:pt x="417" y="11421"/>
                  </a:cubicBezTo>
                  <a:cubicBezTo>
                    <a:pt x="436" y="11440"/>
                    <a:pt x="469" y="11453"/>
                    <a:pt x="514" y="11460"/>
                  </a:cubicBezTo>
                  <a:cubicBezTo>
                    <a:pt x="547" y="11460"/>
                    <a:pt x="566" y="11453"/>
                    <a:pt x="579" y="11453"/>
                  </a:cubicBezTo>
                  <a:cubicBezTo>
                    <a:pt x="592" y="11447"/>
                    <a:pt x="612" y="11427"/>
                    <a:pt x="631" y="11395"/>
                  </a:cubicBezTo>
                  <a:lnTo>
                    <a:pt x="690" y="11310"/>
                  </a:lnTo>
                  <a:lnTo>
                    <a:pt x="703" y="11265"/>
                  </a:lnTo>
                  <a:lnTo>
                    <a:pt x="709" y="11258"/>
                  </a:lnTo>
                  <a:cubicBezTo>
                    <a:pt x="677" y="11245"/>
                    <a:pt x="644" y="11219"/>
                    <a:pt x="625" y="11193"/>
                  </a:cubicBezTo>
                  <a:cubicBezTo>
                    <a:pt x="592" y="11160"/>
                    <a:pt x="566" y="11121"/>
                    <a:pt x="540" y="11076"/>
                  </a:cubicBezTo>
                  <a:close/>
                  <a:moveTo>
                    <a:pt x="3981" y="10978"/>
                  </a:moveTo>
                  <a:cubicBezTo>
                    <a:pt x="3961" y="10991"/>
                    <a:pt x="3942" y="11004"/>
                    <a:pt x="3922" y="11011"/>
                  </a:cubicBezTo>
                  <a:cubicBezTo>
                    <a:pt x="3929" y="11017"/>
                    <a:pt x="3935" y="11024"/>
                    <a:pt x="3942" y="11030"/>
                  </a:cubicBezTo>
                  <a:cubicBezTo>
                    <a:pt x="3948" y="11050"/>
                    <a:pt x="3955" y="11076"/>
                    <a:pt x="3955" y="11115"/>
                  </a:cubicBezTo>
                  <a:cubicBezTo>
                    <a:pt x="3961" y="11173"/>
                    <a:pt x="3981" y="11232"/>
                    <a:pt x="4007" y="11284"/>
                  </a:cubicBezTo>
                  <a:cubicBezTo>
                    <a:pt x="4026" y="11323"/>
                    <a:pt x="4046" y="11343"/>
                    <a:pt x="4065" y="11356"/>
                  </a:cubicBezTo>
                  <a:cubicBezTo>
                    <a:pt x="4080" y="11363"/>
                    <a:pt x="4095" y="11367"/>
                    <a:pt x="4111" y="11367"/>
                  </a:cubicBezTo>
                  <a:cubicBezTo>
                    <a:pt x="4138" y="11367"/>
                    <a:pt x="4164" y="11356"/>
                    <a:pt x="4189" y="11336"/>
                  </a:cubicBezTo>
                  <a:cubicBezTo>
                    <a:pt x="4215" y="11317"/>
                    <a:pt x="4241" y="11278"/>
                    <a:pt x="4260" y="11226"/>
                  </a:cubicBezTo>
                  <a:cubicBezTo>
                    <a:pt x="4273" y="11200"/>
                    <a:pt x="4286" y="11180"/>
                    <a:pt x="4299" y="11167"/>
                  </a:cubicBezTo>
                  <a:cubicBezTo>
                    <a:pt x="4314" y="11156"/>
                    <a:pt x="4326" y="11151"/>
                    <a:pt x="4338" y="11151"/>
                  </a:cubicBezTo>
                  <a:cubicBezTo>
                    <a:pt x="4347" y="11151"/>
                    <a:pt x="4356" y="11155"/>
                    <a:pt x="4364" y="11160"/>
                  </a:cubicBezTo>
                  <a:cubicBezTo>
                    <a:pt x="4377" y="11167"/>
                    <a:pt x="4390" y="11200"/>
                    <a:pt x="4390" y="11245"/>
                  </a:cubicBezTo>
                  <a:cubicBezTo>
                    <a:pt x="4384" y="11304"/>
                    <a:pt x="4384" y="11356"/>
                    <a:pt x="4397" y="11382"/>
                  </a:cubicBezTo>
                  <a:cubicBezTo>
                    <a:pt x="4416" y="11434"/>
                    <a:pt x="4442" y="11466"/>
                    <a:pt x="4488" y="11479"/>
                  </a:cubicBezTo>
                  <a:cubicBezTo>
                    <a:pt x="4498" y="11481"/>
                    <a:pt x="4507" y="11482"/>
                    <a:pt x="4516" y="11482"/>
                  </a:cubicBezTo>
                  <a:cubicBezTo>
                    <a:pt x="4544" y="11482"/>
                    <a:pt x="4569" y="11474"/>
                    <a:pt x="4599" y="11460"/>
                  </a:cubicBezTo>
                  <a:cubicBezTo>
                    <a:pt x="4677" y="11414"/>
                    <a:pt x="4729" y="11349"/>
                    <a:pt x="4755" y="11258"/>
                  </a:cubicBezTo>
                  <a:cubicBezTo>
                    <a:pt x="4755" y="11245"/>
                    <a:pt x="4761" y="11239"/>
                    <a:pt x="4761" y="11232"/>
                  </a:cubicBezTo>
                  <a:lnTo>
                    <a:pt x="4729" y="11232"/>
                  </a:lnTo>
                  <a:cubicBezTo>
                    <a:pt x="4670" y="11226"/>
                    <a:pt x="4618" y="11206"/>
                    <a:pt x="4579" y="11180"/>
                  </a:cubicBezTo>
                  <a:cubicBezTo>
                    <a:pt x="4540" y="11141"/>
                    <a:pt x="4514" y="11089"/>
                    <a:pt x="4494" y="11017"/>
                  </a:cubicBezTo>
                  <a:cubicBezTo>
                    <a:pt x="4436" y="11089"/>
                    <a:pt x="4377" y="11134"/>
                    <a:pt x="4319" y="11154"/>
                  </a:cubicBezTo>
                  <a:cubicBezTo>
                    <a:pt x="4280" y="11170"/>
                    <a:pt x="4242" y="11178"/>
                    <a:pt x="4206" y="11178"/>
                  </a:cubicBezTo>
                  <a:cubicBezTo>
                    <a:pt x="4169" y="11178"/>
                    <a:pt x="4134" y="11170"/>
                    <a:pt x="4098" y="11154"/>
                  </a:cubicBezTo>
                  <a:cubicBezTo>
                    <a:pt x="4065" y="11141"/>
                    <a:pt x="4039" y="11115"/>
                    <a:pt x="4013" y="11082"/>
                  </a:cubicBezTo>
                  <a:cubicBezTo>
                    <a:pt x="3994" y="11050"/>
                    <a:pt x="3981" y="11017"/>
                    <a:pt x="3981" y="10978"/>
                  </a:cubicBezTo>
                  <a:close/>
                  <a:moveTo>
                    <a:pt x="3415" y="11310"/>
                  </a:moveTo>
                  <a:cubicBezTo>
                    <a:pt x="3389" y="11401"/>
                    <a:pt x="3363" y="11486"/>
                    <a:pt x="3337" y="11577"/>
                  </a:cubicBezTo>
                  <a:cubicBezTo>
                    <a:pt x="3360" y="11617"/>
                    <a:pt x="3407" y="11636"/>
                    <a:pt x="3475" y="11636"/>
                  </a:cubicBezTo>
                  <a:cubicBezTo>
                    <a:pt x="3485" y="11636"/>
                    <a:pt x="3495" y="11636"/>
                    <a:pt x="3506" y="11635"/>
                  </a:cubicBezTo>
                  <a:cubicBezTo>
                    <a:pt x="3551" y="11629"/>
                    <a:pt x="3590" y="11616"/>
                    <a:pt x="3617" y="11590"/>
                  </a:cubicBezTo>
                  <a:cubicBezTo>
                    <a:pt x="3649" y="11564"/>
                    <a:pt x="3669" y="11531"/>
                    <a:pt x="3662" y="11492"/>
                  </a:cubicBezTo>
                  <a:cubicBezTo>
                    <a:pt x="3656" y="11460"/>
                    <a:pt x="3649" y="11434"/>
                    <a:pt x="3649" y="11414"/>
                  </a:cubicBezTo>
                  <a:cubicBezTo>
                    <a:pt x="3649" y="11401"/>
                    <a:pt x="3656" y="11388"/>
                    <a:pt x="3662" y="11382"/>
                  </a:cubicBezTo>
                  <a:lnTo>
                    <a:pt x="3662" y="11382"/>
                  </a:lnTo>
                  <a:cubicBezTo>
                    <a:pt x="3626" y="11391"/>
                    <a:pt x="3594" y="11396"/>
                    <a:pt x="3565" y="11396"/>
                  </a:cubicBezTo>
                  <a:cubicBezTo>
                    <a:pt x="3532" y="11396"/>
                    <a:pt x="3504" y="11389"/>
                    <a:pt x="3480" y="11375"/>
                  </a:cubicBezTo>
                  <a:cubicBezTo>
                    <a:pt x="3447" y="11356"/>
                    <a:pt x="3428" y="11336"/>
                    <a:pt x="3415" y="11310"/>
                  </a:cubicBezTo>
                  <a:close/>
                  <a:moveTo>
                    <a:pt x="3883" y="11239"/>
                  </a:moveTo>
                  <a:cubicBezTo>
                    <a:pt x="3831" y="11291"/>
                    <a:pt x="3773" y="11336"/>
                    <a:pt x="3714" y="11356"/>
                  </a:cubicBezTo>
                  <a:cubicBezTo>
                    <a:pt x="3721" y="11362"/>
                    <a:pt x="3721" y="11362"/>
                    <a:pt x="3727" y="11369"/>
                  </a:cubicBezTo>
                  <a:cubicBezTo>
                    <a:pt x="3740" y="11375"/>
                    <a:pt x="3747" y="11388"/>
                    <a:pt x="3753" y="11408"/>
                  </a:cubicBezTo>
                  <a:cubicBezTo>
                    <a:pt x="3753" y="11427"/>
                    <a:pt x="3760" y="11460"/>
                    <a:pt x="3760" y="11499"/>
                  </a:cubicBezTo>
                  <a:cubicBezTo>
                    <a:pt x="3773" y="11551"/>
                    <a:pt x="3812" y="11590"/>
                    <a:pt x="3890" y="11616"/>
                  </a:cubicBezTo>
                  <a:cubicBezTo>
                    <a:pt x="3920" y="11631"/>
                    <a:pt x="3948" y="11637"/>
                    <a:pt x="3976" y="11637"/>
                  </a:cubicBezTo>
                  <a:cubicBezTo>
                    <a:pt x="3995" y="11637"/>
                    <a:pt x="4014" y="11634"/>
                    <a:pt x="4033" y="11629"/>
                  </a:cubicBezTo>
                  <a:cubicBezTo>
                    <a:pt x="4078" y="11609"/>
                    <a:pt x="4124" y="11564"/>
                    <a:pt x="4169" y="11479"/>
                  </a:cubicBezTo>
                  <a:cubicBezTo>
                    <a:pt x="4176" y="11466"/>
                    <a:pt x="4176" y="11460"/>
                    <a:pt x="4182" y="11453"/>
                  </a:cubicBezTo>
                  <a:lnTo>
                    <a:pt x="4182" y="11453"/>
                  </a:lnTo>
                  <a:cubicBezTo>
                    <a:pt x="4157" y="11464"/>
                    <a:pt x="4132" y="11469"/>
                    <a:pt x="4107" y="11469"/>
                  </a:cubicBezTo>
                  <a:cubicBezTo>
                    <a:pt x="4087" y="11469"/>
                    <a:pt x="4066" y="11465"/>
                    <a:pt x="4046" y="11460"/>
                  </a:cubicBezTo>
                  <a:cubicBezTo>
                    <a:pt x="3987" y="11440"/>
                    <a:pt x="3929" y="11369"/>
                    <a:pt x="3883" y="11239"/>
                  </a:cubicBezTo>
                  <a:close/>
                  <a:moveTo>
                    <a:pt x="319" y="11375"/>
                  </a:moveTo>
                  <a:cubicBezTo>
                    <a:pt x="287" y="11421"/>
                    <a:pt x="261" y="11453"/>
                    <a:pt x="248" y="11473"/>
                  </a:cubicBezTo>
                  <a:cubicBezTo>
                    <a:pt x="202" y="11538"/>
                    <a:pt x="163" y="11609"/>
                    <a:pt x="131" y="11674"/>
                  </a:cubicBezTo>
                  <a:lnTo>
                    <a:pt x="150" y="11700"/>
                  </a:lnTo>
                  <a:cubicBezTo>
                    <a:pt x="163" y="11720"/>
                    <a:pt x="189" y="11726"/>
                    <a:pt x="222" y="11726"/>
                  </a:cubicBezTo>
                  <a:lnTo>
                    <a:pt x="280" y="11720"/>
                  </a:lnTo>
                  <a:lnTo>
                    <a:pt x="326" y="11700"/>
                  </a:lnTo>
                  <a:cubicBezTo>
                    <a:pt x="352" y="11687"/>
                    <a:pt x="378" y="11655"/>
                    <a:pt x="404" y="11603"/>
                  </a:cubicBezTo>
                  <a:cubicBezTo>
                    <a:pt x="423" y="11577"/>
                    <a:pt x="430" y="11557"/>
                    <a:pt x="430" y="11538"/>
                  </a:cubicBezTo>
                  <a:lnTo>
                    <a:pt x="436" y="11505"/>
                  </a:lnTo>
                  <a:cubicBezTo>
                    <a:pt x="410" y="11486"/>
                    <a:pt x="384" y="11473"/>
                    <a:pt x="365" y="11453"/>
                  </a:cubicBezTo>
                  <a:lnTo>
                    <a:pt x="339" y="11414"/>
                  </a:lnTo>
                  <a:lnTo>
                    <a:pt x="326" y="11388"/>
                  </a:lnTo>
                  <a:lnTo>
                    <a:pt x="319" y="11375"/>
                  </a:lnTo>
                  <a:close/>
                  <a:moveTo>
                    <a:pt x="4312" y="11453"/>
                  </a:moveTo>
                  <a:lnTo>
                    <a:pt x="4299" y="11460"/>
                  </a:lnTo>
                  <a:cubicBezTo>
                    <a:pt x="4299" y="11473"/>
                    <a:pt x="4299" y="11492"/>
                    <a:pt x="4293" y="11512"/>
                  </a:cubicBezTo>
                  <a:cubicBezTo>
                    <a:pt x="4280" y="11570"/>
                    <a:pt x="4280" y="11616"/>
                    <a:pt x="4293" y="11661"/>
                  </a:cubicBezTo>
                  <a:cubicBezTo>
                    <a:pt x="4312" y="11720"/>
                    <a:pt x="4351" y="11752"/>
                    <a:pt x="4403" y="11752"/>
                  </a:cubicBezTo>
                  <a:cubicBezTo>
                    <a:pt x="4410" y="11753"/>
                    <a:pt x="4416" y="11754"/>
                    <a:pt x="4422" y="11754"/>
                  </a:cubicBezTo>
                  <a:cubicBezTo>
                    <a:pt x="4453" y="11754"/>
                    <a:pt x="4480" y="11740"/>
                    <a:pt x="4508" y="11713"/>
                  </a:cubicBezTo>
                  <a:cubicBezTo>
                    <a:pt x="4534" y="11687"/>
                    <a:pt x="4553" y="11655"/>
                    <a:pt x="4573" y="11616"/>
                  </a:cubicBezTo>
                  <a:cubicBezTo>
                    <a:pt x="4586" y="11603"/>
                    <a:pt x="4592" y="11590"/>
                    <a:pt x="4599" y="11583"/>
                  </a:cubicBezTo>
                  <a:lnTo>
                    <a:pt x="4599" y="11583"/>
                  </a:lnTo>
                  <a:cubicBezTo>
                    <a:pt x="4570" y="11591"/>
                    <a:pt x="4544" y="11595"/>
                    <a:pt x="4519" y="11595"/>
                  </a:cubicBezTo>
                  <a:cubicBezTo>
                    <a:pt x="4481" y="11595"/>
                    <a:pt x="4445" y="11586"/>
                    <a:pt x="4410" y="11570"/>
                  </a:cubicBezTo>
                  <a:cubicBezTo>
                    <a:pt x="4364" y="11544"/>
                    <a:pt x="4332" y="11505"/>
                    <a:pt x="4312" y="11453"/>
                  </a:cubicBezTo>
                  <a:close/>
                  <a:moveTo>
                    <a:pt x="690" y="11434"/>
                  </a:moveTo>
                  <a:cubicBezTo>
                    <a:pt x="657" y="11486"/>
                    <a:pt x="605" y="11518"/>
                    <a:pt x="540" y="11525"/>
                  </a:cubicBezTo>
                  <a:lnTo>
                    <a:pt x="527" y="11525"/>
                  </a:lnTo>
                  <a:lnTo>
                    <a:pt x="527" y="11538"/>
                  </a:lnTo>
                  <a:lnTo>
                    <a:pt x="521" y="11590"/>
                  </a:lnTo>
                  <a:cubicBezTo>
                    <a:pt x="514" y="11616"/>
                    <a:pt x="521" y="11635"/>
                    <a:pt x="534" y="11661"/>
                  </a:cubicBezTo>
                  <a:cubicBezTo>
                    <a:pt x="540" y="11668"/>
                    <a:pt x="547" y="11681"/>
                    <a:pt x="566" y="11700"/>
                  </a:cubicBezTo>
                  <a:cubicBezTo>
                    <a:pt x="605" y="11739"/>
                    <a:pt x="651" y="11759"/>
                    <a:pt x="703" y="11759"/>
                  </a:cubicBezTo>
                  <a:lnTo>
                    <a:pt x="735" y="11759"/>
                  </a:lnTo>
                  <a:lnTo>
                    <a:pt x="735" y="11746"/>
                  </a:lnTo>
                  <a:lnTo>
                    <a:pt x="755" y="11661"/>
                  </a:lnTo>
                  <a:cubicBezTo>
                    <a:pt x="755" y="11635"/>
                    <a:pt x="761" y="11616"/>
                    <a:pt x="768" y="11603"/>
                  </a:cubicBezTo>
                  <a:cubicBezTo>
                    <a:pt x="774" y="11583"/>
                    <a:pt x="774" y="11564"/>
                    <a:pt x="781" y="11538"/>
                  </a:cubicBezTo>
                  <a:cubicBezTo>
                    <a:pt x="748" y="11505"/>
                    <a:pt x="722" y="11486"/>
                    <a:pt x="716" y="11473"/>
                  </a:cubicBezTo>
                  <a:cubicBezTo>
                    <a:pt x="709" y="11453"/>
                    <a:pt x="696" y="11440"/>
                    <a:pt x="690" y="11434"/>
                  </a:cubicBezTo>
                  <a:close/>
                  <a:moveTo>
                    <a:pt x="6342" y="8858"/>
                  </a:moveTo>
                  <a:cubicBezTo>
                    <a:pt x="6146" y="8884"/>
                    <a:pt x="5964" y="8910"/>
                    <a:pt x="5776" y="8936"/>
                  </a:cubicBezTo>
                  <a:lnTo>
                    <a:pt x="5958" y="9274"/>
                  </a:lnTo>
                  <a:cubicBezTo>
                    <a:pt x="5977" y="9320"/>
                    <a:pt x="5990" y="9366"/>
                    <a:pt x="6003" y="9424"/>
                  </a:cubicBezTo>
                  <a:lnTo>
                    <a:pt x="6062" y="9645"/>
                  </a:lnTo>
                  <a:cubicBezTo>
                    <a:pt x="6075" y="9697"/>
                    <a:pt x="6081" y="9736"/>
                    <a:pt x="6088" y="9762"/>
                  </a:cubicBezTo>
                  <a:cubicBezTo>
                    <a:pt x="6088" y="9795"/>
                    <a:pt x="6094" y="9853"/>
                    <a:pt x="6094" y="9925"/>
                  </a:cubicBezTo>
                  <a:cubicBezTo>
                    <a:pt x="6101" y="9964"/>
                    <a:pt x="6114" y="10022"/>
                    <a:pt x="6127" y="10094"/>
                  </a:cubicBezTo>
                  <a:cubicBezTo>
                    <a:pt x="6140" y="10152"/>
                    <a:pt x="6146" y="10230"/>
                    <a:pt x="6146" y="10315"/>
                  </a:cubicBezTo>
                  <a:cubicBezTo>
                    <a:pt x="6146" y="10458"/>
                    <a:pt x="6146" y="10614"/>
                    <a:pt x="6127" y="10777"/>
                  </a:cubicBezTo>
                  <a:lnTo>
                    <a:pt x="6107" y="10952"/>
                  </a:lnTo>
                  <a:cubicBezTo>
                    <a:pt x="6101" y="11004"/>
                    <a:pt x="6094" y="11043"/>
                    <a:pt x="6081" y="11076"/>
                  </a:cubicBezTo>
                  <a:cubicBezTo>
                    <a:pt x="6296" y="11134"/>
                    <a:pt x="6485" y="11173"/>
                    <a:pt x="6647" y="11193"/>
                  </a:cubicBezTo>
                  <a:cubicBezTo>
                    <a:pt x="6758" y="11206"/>
                    <a:pt x="6836" y="11219"/>
                    <a:pt x="6875" y="11232"/>
                  </a:cubicBezTo>
                  <a:cubicBezTo>
                    <a:pt x="6959" y="11265"/>
                    <a:pt x="7011" y="11317"/>
                    <a:pt x="7037" y="11382"/>
                  </a:cubicBezTo>
                  <a:cubicBezTo>
                    <a:pt x="7037" y="11395"/>
                    <a:pt x="7044" y="11414"/>
                    <a:pt x="7057" y="11460"/>
                  </a:cubicBezTo>
                  <a:cubicBezTo>
                    <a:pt x="7063" y="11492"/>
                    <a:pt x="7070" y="11512"/>
                    <a:pt x="7083" y="11531"/>
                  </a:cubicBezTo>
                  <a:cubicBezTo>
                    <a:pt x="7096" y="11557"/>
                    <a:pt x="7135" y="11583"/>
                    <a:pt x="7194" y="11609"/>
                  </a:cubicBezTo>
                  <a:cubicBezTo>
                    <a:pt x="7408" y="11707"/>
                    <a:pt x="7733" y="11765"/>
                    <a:pt x="8156" y="11778"/>
                  </a:cubicBezTo>
                  <a:cubicBezTo>
                    <a:pt x="8215" y="11785"/>
                    <a:pt x="8267" y="11785"/>
                    <a:pt x="8325" y="11785"/>
                  </a:cubicBezTo>
                  <a:cubicBezTo>
                    <a:pt x="8325" y="11778"/>
                    <a:pt x="8319" y="11772"/>
                    <a:pt x="8319" y="11765"/>
                  </a:cubicBezTo>
                  <a:cubicBezTo>
                    <a:pt x="8273" y="11453"/>
                    <a:pt x="8176" y="11160"/>
                    <a:pt x="8039" y="10887"/>
                  </a:cubicBezTo>
                  <a:cubicBezTo>
                    <a:pt x="7974" y="10764"/>
                    <a:pt x="7863" y="10588"/>
                    <a:pt x="7714" y="10361"/>
                  </a:cubicBezTo>
                  <a:lnTo>
                    <a:pt x="7356" y="9827"/>
                  </a:lnTo>
                  <a:cubicBezTo>
                    <a:pt x="7226" y="9632"/>
                    <a:pt x="7128" y="9509"/>
                    <a:pt x="7070" y="9444"/>
                  </a:cubicBezTo>
                  <a:cubicBezTo>
                    <a:pt x="6979" y="9339"/>
                    <a:pt x="6816" y="9203"/>
                    <a:pt x="6589" y="9040"/>
                  </a:cubicBezTo>
                  <a:lnTo>
                    <a:pt x="6342" y="8858"/>
                  </a:lnTo>
                  <a:close/>
                  <a:moveTo>
                    <a:pt x="2400" y="11291"/>
                  </a:moveTo>
                  <a:lnTo>
                    <a:pt x="2400" y="11291"/>
                  </a:lnTo>
                  <a:cubicBezTo>
                    <a:pt x="2387" y="11310"/>
                    <a:pt x="2381" y="11330"/>
                    <a:pt x="2374" y="11349"/>
                  </a:cubicBezTo>
                  <a:cubicBezTo>
                    <a:pt x="2348" y="11408"/>
                    <a:pt x="2309" y="11492"/>
                    <a:pt x="2257" y="11603"/>
                  </a:cubicBezTo>
                  <a:cubicBezTo>
                    <a:pt x="2231" y="11674"/>
                    <a:pt x="2205" y="11739"/>
                    <a:pt x="2186" y="11791"/>
                  </a:cubicBezTo>
                  <a:cubicBezTo>
                    <a:pt x="2186" y="11791"/>
                    <a:pt x="2192" y="11791"/>
                    <a:pt x="2192" y="11798"/>
                  </a:cubicBezTo>
                  <a:cubicBezTo>
                    <a:pt x="2205" y="11804"/>
                    <a:pt x="2225" y="11804"/>
                    <a:pt x="2251" y="11804"/>
                  </a:cubicBezTo>
                  <a:lnTo>
                    <a:pt x="2348" y="11785"/>
                  </a:lnTo>
                  <a:lnTo>
                    <a:pt x="2381" y="11772"/>
                  </a:lnTo>
                  <a:cubicBezTo>
                    <a:pt x="2381" y="11765"/>
                    <a:pt x="2387" y="11765"/>
                    <a:pt x="2394" y="11759"/>
                  </a:cubicBezTo>
                  <a:lnTo>
                    <a:pt x="2394" y="11681"/>
                  </a:lnTo>
                  <a:lnTo>
                    <a:pt x="2400" y="11291"/>
                  </a:lnTo>
                  <a:close/>
                  <a:moveTo>
                    <a:pt x="6927" y="8767"/>
                  </a:moveTo>
                  <a:cubicBezTo>
                    <a:pt x="6888" y="8774"/>
                    <a:pt x="6842" y="8780"/>
                    <a:pt x="6803" y="8787"/>
                  </a:cubicBezTo>
                  <a:cubicBezTo>
                    <a:pt x="7037" y="8995"/>
                    <a:pt x="7220" y="9164"/>
                    <a:pt x="7350" y="9300"/>
                  </a:cubicBezTo>
                  <a:cubicBezTo>
                    <a:pt x="7577" y="9528"/>
                    <a:pt x="7746" y="9743"/>
                    <a:pt x="7870" y="9951"/>
                  </a:cubicBezTo>
                  <a:cubicBezTo>
                    <a:pt x="7935" y="10048"/>
                    <a:pt x="8019" y="10211"/>
                    <a:pt x="8124" y="10426"/>
                  </a:cubicBezTo>
                  <a:cubicBezTo>
                    <a:pt x="8163" y="10497"/>
                    <a:pt x="8221" y="10601"/>
                    <a:pt x="8299" y="10738"/>
                  </a:cubicBezTo>
                  <a:cubicBezTo>
                    <a:pt x="8345" y="10816"/>
                    <a:pt x="8384" y="10907"/>
                    <a:pt x="8429" y="11011"/>
                  </a:cubicBezTo>
                  <a:cubicBezTo>
                    <a:pt x="8540" y="11265"/>
                    <a:pt x="8637" y="11538"/>
                    <a:pt x="8715" y="11811"/>
                  </a:cubicBezTo>
                  <a:cubicBezTo>
                    <a:pt x="8748" y="11817"/>
                    <a:pt x="8780" y="11817"/>
                    <a:pt x="8813" y="11824"/>
                  </a:cubicBezTo>
                  <a:cubicBezTo>
                    <a:pt x="8806" y="11817"/>
                    <a:pt x="8806" y="11817"/>
                    <a:pt x="8806" y="11811"/>
                  </a:cubicBezTo>
                  <a:cubicBezTo>
                    <a:pt x="8572" y="10887"/>
                    <a:pt x="8150" y="10061"/>
                    <a:pt x="7538" y="9339"/>
                  </a:cubicBezTo>
                  <a:cubicBezTo>
                    <a:pt x="7330" y="9092"/>
                    <a:pt x="7128" y="8897"/>
                    <a:pt x="6927" y="8767"/>
                  </a:cubicBezTo>
                  <a:close/>
                  <a:moveTo>
                    <a:pt x="4807" y="11434"/>
                  </a:moveTo>
                  <a:cubicBezTo>
                    <a:pt x="4761" y="11479"/>
                    <a:pt x="4716" y="11518"/>
                    <a:pt x="4677" y="11544"/>
                  </a:cubicBezTo>
                  <a:cubicBezTo>
                    <a:pt x="4690" y="11551"/>
                    <a:pt x="4703" y="11570"/>
                    <a:pt x="4709" y="11596"/>
                  </a:cubicBezTo>
                  <a:cubicBezTo>
                    <a:pt x="4709" y="11616"/>
                    <a:pt x="4709" y="11635"/>
                    <a:pt x="4703" y="11668"/>
                  </a:cubicBezTo>
                  <a:cubicBezTo>
                    <a:pt x="4703" y="11707"/>
                    <a:pt x="4716" y="11739"/>
                    <a:pt x="4735" y="11765"/>
                  </a:cubicBezTo>
                  <a:cubicBezTo>
                    <a:pt x="4755" y="11798"/>
                    <a:pt x="4781" y="11817"/>
                    <a:pt x="4813" y="11830"/>
                  </a:cubicBezTo>
                  <a:cubicBezTo>
                    <a:pt x="4826" y="11830"/>
                    <a:pt x="4846" y="11837"/>
                    <a:pt x="4865" y="11843"/>
                  </a:cubicBezTo>
                  <a:cubicBezTo>
                    <a:pt x="4885" y="11850"/>
                    <a:pt x="4891" y="11856"/>
                    <a:pt x="4904" y="11869"/>
                  </a:cubicBezTo>
                  <a:cubicBezTo>
                    <a:pt x="4995" y="11759"/>
                    <a:pt x="5067" y="11661"/>
                    <a:pt x="5132" y="11577"/>
                  </a:cubicBezTo>
                  <a:cubicBezTo>
                    <a:pt x="5138" y="11570"/>
                    <a:pt x="5145" y="11564"/>
                    <a:pt x="5151" y="11551"/>
                  </a:cubicBezTo>
                  <a:lnTo>
                    <a:pt x="5151" y="11551"/>
                  </a:lnTo>
                  <a:cubicBezTo>
                    <a:pt x="5125" y="11564"/>
                    <a:pt x="5099" y="11564"/>
                    <a:pt x="5073" y="11564"/>
                  </a:cubicBezTo>
                  <a:cubicBezTo>
                    <a:pt x="5064" y="11565"/>
                    <a:pt x="5055" y="11565"/>
                    <a:pt x="5046" y="11565"/>
                  </a:cubicBezTo>
                  <a:cubicBezTo>
                    <a:pt x="5005" y="11565"/>
                    <a:pt x="4967" y="11554"/>
                    <a:pt x="4924" y="11538"/>
                  </a:cubicBezTo>
                  <a:cubicBezTo>
                    <a:pt x="4885" y="11564"/>
                    <a:pt x="4839" y="11603"/>
                    <a:pt x="4794" y="11642"/>
                  </a:cubicBezTo>
                  <a:lnTo>
                    <a:pt x="4735" y="11694"/>
                  </a:lnTo>
                  <a:lnTo>
                    <a:pt x="4716" y="11694"/>
                  </a:lnTo>
                  <a:cubicBezTo>
                    <a:pt x="4709" y="11681"/>
                    <a:pt x="4709" y="11674"/>
                    <a:pt x="4722" y="11661"/>
                  </a:cubicBezTo>
                  <a:cubicBezTo>
                    <a:pt x="4768" y="11616"/>
                    <a:pt x="4820" y="11564"/>
                    <a:pt x="4885" y="11512"/>
                  </a:cubicBezTo>
                  <a:cubicBezTo>
                    <a:pt x="4852" y="11486"/>
                    <a:pt x="4826" y="11460"/>
                    <a:pt x="4807" y="11434"/>
                  </a:cubicBezTo>
                  <a:close/>
                  <a:moveTo>
                    <a:pt x="3317" y="11661"/>
                  </a:moveTo>
                  <a:cubicBezTo>
                    <a:pt x="3291" y="11785"/>
                    <a:pt x="3265" y="11869"/>
                    <a:pt x="3252" y="11915"/>
                  </a:cubicBezTo>
                  <a:lnTo>
                    <a:pt x="3252" y="11921"/>
                  </a:lnTo>
                  <a:cubicBezTo>
                    <a:pt x="3265" y="11934"/>
                    <a:pt x="3285" y="11947"/>
                    <a:pt x="3317" y="11947"/>
                  </a:cubicBezTo>
                  <a:cubicBezTo>
                    <a:pt x="3369" y="11947"/>
                    <a:pt x="3402" y="11941"/>
                    <a:pt x="3428" y="11934"/>
                  </a:cubicBezTo>
                  <a:cubicBezTo>
                    <a:pt x="3467" y="11921"/>
                    <a:pt x="3506" y="11895"/>
                    <a:pt x="3532" y="11856"/>
                  </a:cubicBezTo>
                  <a:cubicBezTo>
                    <a:pt x="3558" y="11817"/>
                    <a:pt x="3571" y="11772"/>
                    <a:pt x="3571" y="11733"/>
                  </a:cubicBezTo>
                  <a:lnTo>
                    <a:pt x="3571" y="11713"/>
                  </a:lnTo>
                  <a:cubicBezTo>
                    <a:pt x="3564" y="11713"/>
                    <a:pt x="3558" y="11713"/>
                    <a:pt x="3551" y="11720"/>
                  </a:cubicBezTo>
                  <a:cubicBezTo>
                    <a:pt x="3529" y="11724"/>
                    <a:pt x="3507" y="11726"/>
                    <a:pt x="3487" y="11726"/>
                  </a:cubicBezTo>
                  <a:cubicBezTo>
                    <a:pt x="3443" y="11726"/>
                    <a:pt x="3403" y="11716"/>
                    <a:pt x="3363" y="11694"/>
                  </a:cubicBezTo>
                  <a:cubicBezTo>
                    <a:pt x="3343" y="11687"/>
                    <a:pt x="3330" y="11674"/>
                    <a:pt x="3317" y="11661"/>
                  </a:cubicBezTo>
                  <a:close/>
                  <a:moveTo>
                    <a:pt x="3714" y="11629"/>
                  </a:moveTo>
                  <a:cubicBezTo>
                    <a:pt x="3701" y="11642"/>
                    <a:pt x="3682" y="11661"/>
                    <a:pt x="3662" y="11674"/>
                  </a:cubicBezTo>
                  <a:cubicBezTo>
                    <a:pt x="3662" y="11681"/>
                    <a:pt x="3662" y="11713"/>
                    <a:pt x="3662" y="11765"/>
                  </a:cubicBezTo>
                  <a:cubicBezTo>
                    <a:pt x="3656" y="11843"/>
                    <a:pt x="3675" y="11895"/>
                    <a:pt x="3721" y="11928"/>
                  </a:cubicBezTo>
                  <a:cubicBezTo>
                    <a:pt x="3747" y="11947"/>
                    <a:pt x="3773" y="11954"/>
                    <a:pt x="3812" y="11954"/>
                  </a:cubicBezTo>
                  <a:cubicBezTo>
                    <a:pt x="3844" y="11954"/>
                    <a:pt x="3870" y="11941"/>
                    <a:pt x="3896" y="11921"/>
                  </a:cubicBezTo>
                  <a:cubicBezTo>
                    <a:pt x="3935" y="11889"/>
                    <a:pt x="3968" y="11830"/>
                    <a:pt x="3987" y="11765"/>
                  </a:cubicBezTo>
                  <a:lnTo>
                    <a:pt x="3994" y="11746"/>
                  </a:lnTo>
                  <a:lnTo>
                    <a:pt x="3948" y="11746"/>
                  </a:lnTo>
                  <a:cubicBezTo>
                    <a:pt x="3864" y="11739"/>
                    <a:pt x="3786" y="11700"/>
                    <a:pt x="3714" y="11629"/>
                  </a:cubicBezTo>
                  <a:close/>
                  <a:moveTo>
                    <a:pt x="10400" y="11590"/>
                  </a:moveTo>
                  <a:cubicBezTo>
                    <a:pt x="10374" y="11603"/>
                    <a:pt x="10341" y="11616"/>
                    <a:pt x="10309" y="11629"/>
                  </a:cubicBezTo>
                  <a:lnTo>
                    <a:pt x="10315" y="11629"/>
                  </a:lnTo>
                  <a:cubicBezTo>
                    <a:pt x="10354" y="11687"/>
                    <a:pt x="10419" y="11739"/>
                    <a:pt x="10510" y="11772"/>
                  </a:cubicBezTo>
                  <a:cubicBezTo>
                    <a:pt x="10562" y="11798"/>
                    <a:pt x="10647" y="11817"/>
                    <a:pt x="10757" y="11843"/>
                  </a:cubicBezTo>
                  <a:cubicBezTo>
                    <a:pt x="11044" y="11908"/>
                    <a:pt x="11265" y="11947"/>
                    <a:pt x="11414" y="11967"/>
                  </a:cubicBezTo>
                  <a:cubicBezTo>
                    <a:pt x="11414" y="11964"/>
                    <a:pt x="11427" y="11962"/>
                    <a:pt x="11454" y="11962"/>
                  </a:cubicBezTo>
                  <a:cubicBezTo>
                    <a:pt x="11481" y="11962"/>
                    <a:pt x="11522" y="11964"/>
                    <a:pt x="11577" y="11967"/>
                  </a:cubicBezTo>
                  <a:cubicBezTo>
                    <a:pt x="11701" y="11967"/>
                    <a:pt x="11772" y="11967"/>
                    <a:pt x="11798" y="11960"/>
                  </a:cubicBezTo>
                  <a:cubicBezTo>
                    <a:pt x="11818" y="11954"/>
                    <a:pt x="11837" y="11941"/>
                    <a:pt x="11857" y="11928"/>
                  </a:cubicBezTo>
                  <a:lnTo>
                    <a:pt x="11798" y="11928"/>
                  </a:lnTo>
                  <a:lnTo>
                    <a:pt x="11226" y="11869"/>
                  </a:lnTo>
                  <a:lnTo>
                    <a:pt x="11161" y="11843"/>
                  </a:lnTo>
                  <a:cubicBezTo>
                    <a:pt x="11161" y="11843"/>
                    <a:pt x="11128" y="11843"/>
                    <a:pt x="11063" y="11837"/>
                  </a:cubicBezTo>
                  <a:cubicBezTo>
                    <a:pt x="11018" y="11830"/>
                    <a:pt x="10946" y="11811"/>
                    <a:pt x="10842" y="11785"/>
                  </a:cubicBezTo>
                  <a:lnTo>
                    <a:pt x="10582" y="11720"/>
                  </a:lnTo>
                  <a:cubicBezTo>
                    <a:pt x="10517" y="11700"/>
                    <a:pt x="10478" y="11681"/>
                    <a:pt x="10452" y="11661"/>
                  </a:cubicBezTo>
                  <a:cubicBezTo>
                    <a:pt x="10432" y="11648"/>
                    <a:pt x="10413" y="11629"/>
                    <a:pt x="10406" y="11603"/>
                  </a:cubicBezTo>
                  <a:cubicBezTo>
                    <a:pt x="10406" y="11603"/>
                    <a:pt x="10400" y="11596"/>
                    <a:pt x="10400" y="11590"/>
                  </a:cubicBezTo>
                  <a:close/>
                  <a:moveTo>
                    <a:pt x="4182" y="11648"/>
                  </a:moveTo>
                  <a:cubicBezTo>
                    <a:pt x="4156" y="11681"/>
                    <a:pt x="4130" y="11700"/>
                    <a:pt x="4104" y="11720"/>
                  </a:cubicBezTo>
                  <a:cubicBezTo>
                    <a:pt x="4104" y="11733"/>
                    <a:pt x="4104" y="11739"/>
                    <a:pt x="4104" y="11759"/>
                  </a:cubicBezTo>
                  <a:lnTo>
                    <a:pt x="4098" y="11850"/>
                  </a:lnTo>
                  <a:cubicBezTo>
                    <a:pt x="4091" y="11882"/>
                    <a:pt x="4091" y="11908"/>
                    <a:pt x="4104" y="11928"/>
                  </a:cubicBezTo>
                  <a:cubicBezTo>
                    <a:pt x="4117" y="11947"/>
                    <a:pt x="4130" y="11960"/>
                    <a:pt x="4156" y="11973"/>
                  </a:cubicBezTo>
                  <a:cubicBezTo>
                    <a:pt x="4191" y="11992"/>
                    <a:pt x="4222" y="12002"/>
                    <a:pt x="4251" y="12002"/>
                  </a:cubicBezTo>
                  <a:cubicBezTo>
                    <a:pt x="4283" y="12002"/>
                    <a:pt x="4311" y="11991"/>
                    <a:pt x="4338" y="11967"/>
                  </a:cubicBezTo>
                  <a:cubicBezTo>
                    <a:pt x="4358" y="11954"/>
                    <a:pt x="4371" y="11928"/>
                    <a:pt x="4384" y="11895"/>
                  </a:cubicBezTo>
                  <a:cubicBezTo>
                    <a:pt x="4390" y="11882"/>
                    <a:pt x="4390" y="11869"/>
                    <a:pt x="4397" y="11863"/>
                  </a:cubicBezTo>
                  <a:cubicBezTo>
                    <a:pt x="4377" y="11863"/>
                    <a:pt x="4364" y="11856"/>
                    <a:pt x="4351" y="11856"/>
                  </a:cubicBezTo>
                  <a:cubicBezTo>
                    <a:pt x="4306" y="11843"/>
                    <a:pt x="4267" y="11817"/>
                    <a:pt x="4234" y="11778"/>
                  </a:cubicBezTo>
                  <a:cubicBezTo>
                    <a:pt x="4202" y="11739"/>
                    <a:pt x="4189" y="11694"/>
                    <a:pt x="4182" y="11648"/>
                  </a:cubicBezTo>
                  <a:close/>
                  <a:moveTo>
                    <a:pt x="444" y="11698"/>
                  </a:moveTo>
                  <a:cubicBezTo>
                    <a:pt x="439" y="11698"/>
                    <a:pt x="434" y="11704"/>
                    <a:pt x="430" y="11713"/>
                  </a:cubicBezTo>
                  <a:cubicBezTo>
                    <a:pt x="417" y="11726"/>
                    <a:pt x="397" y="11739"/>
                    <a:pt x="371" y="11759"/>
                  </a:cubicBezTo>
                  <a:cubicBezTo>
                    <a:pt x="371" y="11759"/>
                    <a:pt x="378" y="11759"/>
                    <a:pt x="378" y="11765"/>
                  </a:cubicBezTo>
                  <a:cubicBezTo>
                    <a:pt x="384" y="11772"/>
                    <a:pt x="391" y="11785"/>
                    <a:pt x="397" y="11804"/>
                  </a:cubicBezTo>
                  <a:cubicBezTo>
                    <a:pt x="410" y="11850"/>
                    <a:pt x="436" y="11902"/>
                    <a:pt x="475" y="11973"/>
                  </a:cubicBezTo>
                  <a:cubicBezTo>
                    <a:pt x="495" y="11993"/>
                    <a:pt x="508" y="12006"/>
                    <a:pt x="514" y="12006"/>
                  </a:cubicBezTo>
                  <a:cubicBezTo>
                    <a:pt x="521" y="12011"/>
                    <a:pt x="529" y="12013"/>
                    <a:pt x="537" y="12013"/>
                  </a:cubicBezTo>
                  <a:cubicBezTo>
                    <a:pt x="552" y="12013"/>
                    <a:pt x="569" y="12006"/>
                    <a:pt x="586" y="11993"/>
                  </a:cubicBezTo>
                  <a:cubicBezTo>
                    <a:pt x="605" y="11980"/>
                    <a:pt x="625" y="11967"/>
                    <a:pt x="631" y="11954"/>
                  </a:cubicBezTo>
                  <a:cubicBezTo>
                    <a:pt x="638" y="11947"/>
                    <a:pt x="644" y="11934"/>
                    <a:pt x="657" y="11908"/>
                  </a:cubicBezTo>
                  <a:lnTo>
                    <a:pt x="677" y="11850"/>
                  </a:lnTo>
                  <a:cubicBezTo>
                    <a:pt x="599" y="11837"/>
                    <a:pt x="540" y="11804"/>
                    <a:pt x="482" y="11752"/>
                  </a:cubicBezTo>
                  <a:cubicBezTo>
                    <a:pt x="469" y="11739"/>
                    <a:pt x="462" y="11726"/>
                    <a:pt x="462" y="11720"/>
                  </a:cubicBezTo>
                  <a:cubicBezTo>
                    <a:pt x="456" y="11707"/>
                    <a:pt x="449" y="11700"/>
                    <a:pt x="449" y="11700"/>
                  </a:cubicBezTo>
                  <a:cubicBezTo>
                    <a:pt x="447" y="11699"/>
                    <a:pt x="446" y="11698"/>
                    <a:pt x="444" y="11698"/>
                  </a:cubicBezTo>
                  <a:close/>
                  <a:moveTo>
                    <a:pt x="4605" y="11772"/>
                  </a:moveTo>
                  <a:cubicBezTo>
                    <a:pt x="4586" y="11798"/>
                    <a:pt x="4560" y="11824"/>
                    <a:pt x="4527" y="11837"/>
                  </a:cubicBezTo>
                  <a:lnTo>
                    <a:pt x="4527" y="11902"/>
                  </a:lnTo>
                  <a:cubicBezTo>
                    <a:pt x="4534" y="11954"/>
                    <a:pt x="4547" y="11993"/>
                    <a:pt x="4579" y="12025"/>
                  </a:cubicBezTo>
                  <a:cubicBezTo>
                    <a:pt x="4592" y="12045"/>
                    <a:pt x="4612" y="12051"/>
                    <a:pt x="4625" y="12058"/>
                  </a:cubicBezTo>
                  <a:cubicBezTo>
                    <a:pt x="4638" y="12064"/>
                    <a:pt x="4664" y="12064"/>
                    <a:pt x="4690" y="12064"/>
                  </a:cubicBezTo>
                  <a:cubicBezTo>
                    <a:pt x="4703" y="12064"/>
                    <a:pt x="4709" y="12071"/>
                    <a:pt x="4716" y="12084"/>
                  </a:cubicBezTo>
                  <a:cubicBezTo>
                    <a:pt x="4748" y="12045"/>
                    <a:pt x="4774" y="12012"/>
                    <a:pt x="4800" y="11986"/>
                  </a:cubicBezTo>
                  <a:lnTo>
                    <a:pt x="4826" y="11960"/>
                  </a:lnTo>
                  <a:cubicBezTo>
                    <a:pt x="4807" y="11954"/>
                    <a:pt x="4794" y="11954"/>
                    <a:pt x="4774" y="11941"/>
                  </a:cubicBezTo>
                  <a:cubicBezTo>
                    <a:pt x="4690" y="11908"/>
                    <a:pt x="4638" y="11850"/>
                    <a:pt x="4605" y="11772"/>
                  </a:cubicBezTo>
                  <a:close/>
                  <a:moveTo>
                    <a:pt x="579" y="12090"/>
                  </a:moveTo>
                  <a:lnTo>
                    <a:pt x="579" y="12090"/>
                  </a:lnTo>
                  <a:cubicBezTo>
                    <a:pt x="578" y="12092"/>
                    <a:pt x="577" y="12094"/>
                    <a:pt x="577" y="12096"/>
                  </a:cubicBezTo>
                  <a:lnTo>
                    <a:pt x="577" y="12096"/>
                  </a:lnTo>
                  <a:cubicBezTo>
                    <a:pt x="579" y="12094"/>
                    <a:pt x="579" y="12090"/>
                    <a:pt x="579" y="12090"/>
                  </a:cubicBezTo>
                  <a:close/>
                  <a:moveTo>
                    <a:pt x="105" y="11739"/>
                  </a:moveTo>
                  <a:cubicBezTo>
                    <a:pt x="72" y="11798"/>
                    <a:pt x="53" y="11863"/>
                    <a:pt x="40" y="11921"/>
                  </a:cubicBezTo>
                  <a:cubicBezTo>
                    <a:pt x="33" y="11960"/>
                    <a:pt x="20" y="12006"/>
                    <a:pt x="13" y="12051"/>
                  </a:cubicBezTo>
                  <a:lnTo>
                    <a:pt x="20" y="12051"/>
                  </a:lnTo>
                  <a:lnTo>
                    <a:pt x="53" y="12084"/>
                  </a:lnTo>
                  <a:cubicBezTo>
                    <a:pt x="65" y="12097"/>
                    <a:pt x="80" y="12104"/>
                    <a:pt x="100" y="12104"/>
                  </a:cubicBezTo>
                  <a:cubicBezTo>
                    <a:pt x="111" y="12104"/>
                    <a:pt x="123" y="12102"/>
                    <a:pt x="137" y="12097"/>
                  </a:cubicBezTo>
                  <a:cubicBezTo>
                    <a:pt x="209" y="12071"/>
                    <a:pt x="267" y="12019"/>
                    <a:pt x="319" y="11921"/>
                  </a:cubicBezTo>
                  <a:lnTo>
                    <a:pt x="326" y="11895"/>
                  </a:lnTo>
                  <a:cubicBezTo>
                    <a:pt x="326" y="11895"/>
                    <a:pt x="319" y="11882"/>
                    <a:pt x="313" y="11863"/>
                  </a:cubicBezTo>
                  <a:cubicBezTo>
                    <a:pt x="300" y="11850"/>
                    <a:pt x="293" y="11830"/>
                    <a:pt x="293" y="11804"/>
                  </a:cubicBezTo>
                  <a:cubicBezTo>
                    <a:pt x="293" y="11798"/>
                    <a:pt x="293" y="11791"/>
                    <a:pt x="300" y="11785"/>
                  </a:cubicBezTo>
                  <a:lnTo>
                    <a:pt x="300" y="11785"/>
                  </a:lnTo>
                  <a:lnTo>
                    <a:pt x="267" y="11791"/>
                  </a:lnTo>
                  <a:cubicBezTo>
                    <a:pt x="209" y="11791"/>
                    <a:pt x="170" y="11785"/>
                    <a:pt x="150" y="11772"/>
                  </a:cubicBezTo>
                  <a:cubicBezTo>
                    <a:pt x="131" y="11759"/>
                    <a:pt x="111" y="11752"/>
                    <a:pt x="105" y="11739"/>
                  </a:cubicBezTo>
                  <a:close/>
                  <a:moveTo>
                    <a:pt x="3584" y="11915"/>
                  </a:moveTo>
                  <a:cubicBezTo>
                    <a:pt x="3564" y="11954"/>
                    <a:pt x="3512" y="11986"/>
                    <a:pt x="3434" y="12006"/>
                  </a:cubicBezTo>
                  <a:cubicBezTo>
                    <a:pt x="3395" y="12017"/>
                    <a:pt x="3360" y="12022"/>
                    <a:pt x="3329" y="12022"/>
                  </a:cubicBezTo>
                  <a:cubicBezTo>
                    <a:pt x="3304" y="12022"/>
                    <a:pt x="3283" y="12018"/>
                    <a:pt x="3265" y="12012"/>
                  </a:cubicBezTo>
                  <a:cubicBezTo>
                    <a:pt x="3252" y="12006"/>
                    <a:pt x="3239" y="11999"/>
                    <a:pt x="3226" y="11986"/>
                  </a:cubicBezTo>
                  <a:cubicBezTo>
                    <a:pt x="3220" y="11999"/>
                    <a:pt x="3220" y="12006"/>
                    <a:pt x="3220" y="12019"/>
                  </a:cubicBezTo>
                  <a:cubicBezTo>
                    <a:pt x="3265" y="12071"/>
                    <a:pt x="3291" y="12156"/>
                    <a:pt x="3304" y="12253"/>
                  </a:cubicBezTo>
                  <a:cubicBezTo>
                    <a:pt x="3337" y="12253"/>
                    <a:pt x="3389" y="12240"/>
                    <a:pt x="3447" y="12221"/>
                  </a:cubicBezTo>
                  <a:cubicBezTo>
                    <a:pt x="3493" y="12201"/>
                    <a:pt x="3525" y="12182"/>
                    <a:pt x="3545" y="12169"/>
                  </a:cubicBezTo>
                  <a:cubicBezTo>
                    <a:pt x="3564" y="12149"/>
                    <a:pt x="3577" y="12130"/>
                    <a:pt x="3597" y="12103"/>
                  </a:cubicBezTo>
                  <a:lnTo>
                    <a:pt x="3643" y="12025"/>
                  </a:lnTo>
                  <a:cubicBezTo>
                    <a:pt x="3649" y="12019"/>
                    <a:pt x="3656" y="12019"/>
                    <a:pt x="3656" y="12012"/>
                  </a:cubicBezTo>
                  <a:cubicBezTo>
                    <a:pt x="3623" y="11986"/>
                    <a:pt x="3597" y="11954"/>
                    <a:pt x="3584" y="11915"/>
                  </a:cubicBezTo>
                  <a:close/>
                  <a:moveTo>
                    <a:pt x="2394" y="11863"/>
                  </a:moveTo>
                  <a:cubicBezTo>
                    <a:pt x="2374" y="11876"/>
                    <a:pt x="2348" y="11882"/>
                    <a:pt x="2322" y="11889"/>
                  </a:cubicBezTo>
                  <a:cubicBezTo>
                    <a:pt x="2298" y="11891"/>
                    <a:pt x="2276" y="11893"/>
                    <a:pt x="2256" y="11893"/>
                  </a:cubicBezTo>
                  <a:cubicBezTo>
                    <a:pt x="2221" y="11893"/>
                    <a:pt x="2191" y="11888"/>
                    <a:pt x="2166" y="11876"/>
                  </a:cubicBezTo>
                  <a:cubicBezTo>
                    <a:pt x="2153" y="11915"/>
                    <a:pt x="2140" y="11967"/>
                    <a:pt x="2127" y="12045"/>
                  </a:cubicBezTo>
                  <a:cubicBezTo>
                    <a:pt x="2108" y="12110"/>
                    <a:pt x="2082" y="12169"/>
                    <a:pt x="2056" y="12208"/>
                  </a:cubicBezTo>
                  <a:cubicBezTo>
                    <a:pt x="2049" y="12214"/>
                    <a:pt x="2049" y="12227"/>
                    <a:pt x="2036" y="12234"/>
                  </a:cubicBezTo>
                  <a:lnTo>
                    <a:pt x="2049" y="12240"/>
                  </a:lnTo>
                  <a:cubicBezTo>
                    <a:pt x="2062" y="12260"/>
                    <a:pt x="2082" y="12266"/>
                    <a:pt x="2121" y="12266"/>
                  </a:cubicBezTo>
                  <a:lnTo>
                    <a:pt x="2231" y="12260"/>
                  </a:lnTo>
                  <a:cubicBezTo>
                    <a:pt x="2277" y="12247"/>
                    <a:pt x="2309" y="12240"/>
                    <a:pt x="2329" y="12227"/>
                  </a:cubicBezTo>
                  <a:cubicBezTo>
                    <a:pt x="2361" y="12208"/>
                    <a:pt x="2400" y="12169"/>
                    <a:pt x="2439" y="12103"/>
                  </a:cubicBezTo>
                  <a:cubicBezTo>
                    <a:pt x="2433" y="12090"/>
                    <a:pt x="2426" y="12084"/>
                    <a:pt x="2426" y="12071"/>
                  </a:cubicBezTo>
                  <a:cubicBezTo>
                    <a:pt x="2407" y="12019"/>
                    <a:pt x="2400" y="11954"/>
                    <a:pt x="2394" y="11863"/>
                  </a:cubicBezTo>
                  <a:close/>
                  <a:moveTo>
                    <a:pt x="378" y="11980"/>
                  </a:moveTo>
                  <a:lnTo>
                    <a:pt x="332" y="12038"/>
                  </a:lnTo>
                  <a:cubicBezTo>
                    <a:pt x="300" y="12084"/>
                    <a:pt x="274" y="12110"/>
                    <a:pt x="254" y="12117"/>
                  </a:cubicBezTo>
                  <a:lnTo>
                    <a:pt x="196" y="12143"/>
                  </a:lnTo>
                  <a:cubicBezTo>
                    <a:pt x="196" y="12143"/>
                    <a:pt x="196" y="12143"/>
                    <a:pt x="196" y="12149"/>
                  </a:cubicBezTo>
                  <a:cubicBezTo>
                    <a:pt x="196" y="12156"/>
                    <a:pt x="202" y="12162"/>
                    <a:pt x="202" y="12175"/>
                  </a:cubicBezTo>
                  <a:cubicBezTo>
                    <a:pt x="215" y="12214"/>
                    <a:pt x="235" y="12247"/>
                    <a:pt x="274" y="12266"/>
                  </a:cubicBezTo>
                  <a:cubicBezTo>
                    <a:pt x="303" y="12286"/>
                    <a:pt x="333" y="12294"/>
                    <a:pt x="366" y="12294"/>
                  </a:cubicBezTo>
                  <a:cubicBezTo>
                    <a:pt x="376" y="12294"/>
                    <a:pt x="386" y="12294"/>
                    <a:pt x="397" y="12292"/>
                  </a:cubicBezTo>
                  <a:cubicBezTo>
                    <a:pt x="436" y="12286"/>
                    <a:pt x="469" y="12266"/>
                    <a:pt x="501" y="12234"/>
                  </a:cubicBezTo>
                  <a:cubicBezTo>
                    <a:pt x="534" y="12208"/>
                    <a:pt x="553" y="12175"/>
                    <a:pt x="566" y="12136"/>
                  </a:cubicBezTo>
                  <a:cubicBezTo>
                    <a:pt x="566" y="12119"/>
                    <a:pt x="571" y="12107"/>
                    <a:pt x="577" y="12096"/>
                  </a:cubicBezTo>
                  <a:lnTo>
                    <a:pt x="577" y="12096"/>
                  </a:lnTo>
                  <a:cubicBezTo>
                    <a:pt x="576" y="12097"/>
                    <a:pt x="574" y="12097"/>
                    <a:pt x="573" y="12097"/>
                  </a:cubicBezTo>
                  <a:cubicBezTo>
                    <a:pt x="557" y="12100"/>
                    <a:pt x="542" y="12102"/>
                    <a:pt x="528" y="12102"/>
                  </a:cubicBezTo>
                  <a:cubicBezTo>
                    <a:pt x="514" y="12102"/>
                    <a:pt x="501" y="12100"/>
                    <a:pt x="488" y="12097"/>
                  </a:cubicBezTo>
                  <a:cubicBezTo>
                    <a:pt x="469" y="12090"/>
                    <a:pt x="449" y="12071"/>
                    <a:pt x="430" y="12045"/>
                  </a:cubicBezTo>
                  <a:cubicBezTo>
                    <a:pt x="404" y="12019"/>
                    <a:pt x="384" y="11993"/>
                    <a:pt x="378" y="11980"/>
                  </a:cubicBezTo>
                  <a:close/>
                  <a:moveTo>
                    <a:pt x="4000" y="11954"/>
                  </a:moveTo>
                  <a:cubicBezTo>
                    <a:pt x="3941" y="12019"/>
                    <a:pt x="3876" y="12052"/>
                    <a:pt x="3800" y="12052"/>
                  </a:cubicBezTo>
                  <a:cubicBezTo>
                    <a:pt x="3793" y="12052"/>
                    <a:pt x="3786" y="12052"/>
                    <a:pt x="3779" y="12051"/>
                  </a:cubicBezTo>
                  <a:lnTo>
                    <a:pt x="3747" y="12051"/>
                  </a:lnTo>
                  <a:cubicBezTo>
                    <a:pt x="3747" y="12058"/>
                    <a:pt x="3740" y="12064"/>
                    <a:pt x="3740" y="12077"/>
                  </a:cubicBezTo>
                  <a:cubicBezTo>
                    <a:pt x="3734" y="12162"/>
                    <a:pt x="3747" y="12234"/>
                    <a:pt x="3786" y="12299"/>
                  </a:cubicBezTo>
                  <a:cubicBezTo>
                    <a:pt x="3799" y="12325"/>
                    <a:pt x="3812" y="12344"/>
                    <a:pt x="3825" y="12351"/>
                  </a:cubicBezTo>
                  <a:cubicBezTo>
                    <a:pt x="3844" y="12365"/>
                    <a:pt x="3867" y="12373"/>
                    <a:pt x="3891" y="12373"/>
                  </a:cubicBezTo>
                  <a:cubicBezTo>
                    <a:pt x="3899" y="12373"/>
                    <a:pt x="3908" y="12372"/>
                    <a:pt x="3916" y="12370"/>
                  </a:cubicBezTo>
                  <a:cubicBezTo>
                    <a:pt x="3935" y="12370"/>
                    <a:pt x="3968" y="12357"/>
                    <a:pt x="4007" y="12331"/>
                  </a:cubicBezTo>
                  <a:cubicBezTo>
                    <a:pt x="4085" y="12286"/>
                    <a:pt x="4143" y="12214"/>
                    <a:pt x="4176" y="12123"/>
                  </a:cubicBezTo>
                  <a:cubicBezTo>
                    <a:pt x="4182" y="12110"/>
                    <a:pt x="4182" y="12103"/>
                    <a:pt x="4189" y="12097"/>
                  </a:cubicBezTo>
                  <a:cubicBezTo>
                    <a:pt x="4098" y="12084"/>
                    <a:pt x="4039" y="12032"/>
                    <a:pt x="4000" y="11954"/>
                  </a:cubicBezTo>
                  <a:close/>
                  <a:moveTo>
                    <a:pt x="4442" y="12019"/>
                  </a:moveTo>
                  <a:cubicBezTo>
                    <a:pt x="4397" y="12064"/>
                    <a:pt x="4351" y="12090"/>
                    <a:pt x="4299" y="12103"/>
                  </a:cubicBezTo>
                  <a:cubicBezTo>
                    <a:pt x="4299" y="12110"/>
                    <a:pt x="4299" y="12136"/>
                    <a:pt x="4293" y="12169"/>
                  </a:cubicBezTo>
                  <a:cubicBezTo>
                    <a:pt x="4286" y="12234"/>
                    <a:pt x="4312" y="12286"/>
                    <a:pt x="4364" y="12325"/>
                  </a:cubicBezTo>
                  <a:cubicBezTo>
                    <a:pt x="4377" y="12331"/>
                    <a:pt x="4390" y="12344"/>
                    <a:pt x="4416" y="12357"/>
                  </a:cubicBezTo>
                  <a:cubicBezTo>
                    <a:pt x="4429" y="12370"/>
                    <a:pt x="4436" y="12383"/>
                    <a:pt x="4436" y="12396"/>
                  </a:cubicBezTo>
                  <a:cubicBezTo>
                    <a:pt x="4442" y="12390"/>
                    <a:pt x="4449" y="12390"/>
                    <a:pt x="4455" y="12383"/>
                  </a:cubicBezTo>
                  <a:cubicBezTo>
                    <a:pt x="4514" y="12312"/>
                    <a:pt x="4573" y="12247"/>
                    <a:pt x="4625" y="12188"/>
                  </a:cubicBezTo>
                  <a:lnTo>
                    <a:pt x="4618" y="12188"/>
                  </a:lnTo>
                  <a:cubicBezTo>
                    <a:pt x="4592" y="12182"/>
                    <a:pt x="4560" y="12162"/>
                    <a:pt x="4527" y="12130"/>
                  </a:cubicBezTo>
                  <a:cubicBezTo>
                    <a:pt x="4488" y="12097"/>
                    <a:pt x="4462" y="12058"/>
                    <a:pt x="4442" y="12019"/>
                  </a:cubicBezTo>
                  <a:close/>
                  <a:moveTo>
                    <a:pt x="735" y="11973"/>
                  </a:moveTo>
                  <a:cubicBezTo>
                    <a:pt x="729" y="11973"/>
                    <a:pt x="716" y="11986"/>
                    <a:pt x="703" y="12012"/>
                  </a:cubicBezTo>
                  <a:cubicBezTo>
                    <a:pt x="690" y="12025"/>
                    <a:pt x="670" y="12045"/>
                    <a:pt x="651" y="12051"/>
                  </a:cubicBezTo>
                  <a:cubicBezTo>
                    <a:pt x="670" y="12064"/>
                    <a:pt x="677" y="12077"/>
                    <a:pt x="670" y="12097"/>
                  </a:cubicBezTo>
                  <a:cubicBezTo>
                    <a:pt x="670" y="12103"/>
                    <a:pt x="664" y="12117"/>
                    <a:pt x="651" y="12143"/>
                  </a:cubicBezTo>
                  <a:cubicBezTo>
                    <a:pt x="625" y="12208"/>
                    <a:pt x="592" y="12260"/>
                    <a:pt x="560" y="12292"/>
                  </a:cubicBezTo>
                  <a:cubicBezTo>
                    <a:pt x="527" y="12318"/>
                    <a:pt x="488" y="12338"/>
                    <a:pt x="449" y="12351"/>
                  </a:cubicBezTo>
                  <a:cubicBezTo>
                    <a:pt x="443" y="12351"/>
                    <a:pt x="436" y="12357"/>
                    <a:pt x="430" y="12357"/>
                  </a:cubicBezTo>
                  <a:lnTo>
                    <a:pt x="443" y="12377"/>
                  </a:lnTo>
                  <a:cubicBezTo>
                    <a:pt x="456" y="12396"/>
                    <a:pt x="462" y="12416"/>
                    <a:pt x="469" y="12422"/>
                  </a:cubicBezTo>
                  <a:lnTo>
                    <a:pt x="508" y="12442"/>
                  </a:lnTo>
                  <a:cubicBezTo>
                    <a:pt x="521" y="12442"/>
                    <a:pt x="540" y="12448"/>
                    <a:pt x="566" y="12455"/>
                  </a:cubicBezTo>
                  <a:cubicBezTo>
                    <a:pt x="585" y="12459"/>
                    <a:pt x="600" y="12464"/>
                    <a:pt x="612" y="12464"/>
                  </a:cubicBezTo>
                  <a:cubicBezTo>
                    <a:pt x="617" y="12464"/>
                    <a:pt x="621" y="12463"/>
                    <a:pt x="625" y="12461"/>
                  </a:cubicBezTo>
                  <a:lnTo>
                    <a:pt x="696" y="12435"/>
                  </a:lnTo>
                  <a:lnTo>
                    <a:pt x="722" y="12416"/>
                  </a:lnTo>
                  <a:cubicBezTo>
                    <a:pt x="742" y="12403"/>
                    <a:pt x="761" y="12383"/>
                    <a:pt x="774" y="12364"/>
                  </a:cubicBezTo>
                  <a:lnTo>
                    <a:pt x="826" y="12195"/>
                  </a:lnTo>
                  <a:lnTo>
                    <a:pt x="826" y="12175"/>
                  </a:lnTo>
                  <a:cubicBezTo>
                    <a:pt x="800" y="12149"/>
                    <a:pt x="787" y="12130"/>
                    <a:pt x="781" y="12117"/>
                  </a:cubicBezTo>
                  <a:cubicBezTo>
                    <a:pt x="768" y="12090"/>
                    <a:pt x="755" y="12045"/>
                    <a:pt x="735" y="11986"/>
                  </a:cubicBezTo>
                  <a:cubicBezTo>
                    <a:pt x="735" y="11980"/>
                    <a:pt x="735" y="11973"/>
                    <a:pt x="735" y="11973"/>
                  </a:cubicBezTo>
                  <a:close/>
                  <a:moveTo>
                    <a:pt x="1965" y="12305"/>
                  </a:moveTo>
                  <a:cubicBezTo>
                    <a:pt x="1945" y="12318"/>
                    <a:pt x="1919" y="12331"/>
                    <a:pt x="1893" y="12351"/>
                  </a:cubicBezTo>
                  <a:cubicBezTo>
                    <a:pt x="1867" y="12364"/>
                    <a:pt x="1802" y="12396"/>
                    <a:pt x="1698" y="12448"/>
                  </a:cubicBezTo>
                  <a:cubicBezTo>
                    <a:pt x="1678" y="12461"/>
                    <a:pt x="1652" y="12468"/>
                    <a:pt x="1633" y="12481"/>
                  </a:cubicBezTo>
                  <a:cubicBezTo>
                    <a:pt x="1639" y="12481"/>
                    <a:pt x="1639" y="12487"/>
                    <a:pt x="1646" y="12494"/>
                  </a:cubicBezTo>
                  <a:cubicBezTo>
                    <a:pt x="1659" y="12520"/>
                    <a:pt x="1672" y="12539"/>
                    <a:pt x="1685" y="12546"/>
                  </a:cubicBezTo>
                  <a:cubicBezTo>
                    <a:pt x="1695" y="12552"/>
                    <a:pt x="1709" y="12555"/>
                    <a:pt x="1728" y="12555"/>
                  </a:cubicBezTo>
                  <a:cubicBezTo>
                    <a:pt x="1747" y="12555"/>
                    <a:pt x="1769" y="12552"/>
                    <a:pt x="1795" y="12546"/>
                  </a:cubicBezTo>
                  <a:cubicBezTo>
                    <a:pt x="1848" y="12533"/>
                    <a:pt x="1880" y="12520"/>
                    <a:pt x="1887" y="12513"/>
                  </a:cubicBezTo>
                  <a:cubicBezTo>
                    <a:pt x="1926" y="12494"/>
                    <a:pt x="1945" y="12468"/>
                    <a:pt x="1958" y="12448"/>
                  </a:cubicBezTo>
                  <a:cubicBezTo>
                    <a:pt x="1965" y="12429"/>
                    <a:pt x="1971" y="12403"/>
                    <a:pt x="1971" y="12370"/>
                  </a:cubicBezTo>
                  <a:cubicBezTo>
                    <a:pt x="1971" y="12338"/>
                    <a:pt x="1971" y="12318"/>
                    <a:pt x="1965" y="12305"/>
                  </a:cubicBezTo>
                  <a:close/>
                  <a:moveTo>
                    <a:pt x="898" y="12247"/>
                  </a:moveTo>
                  <a:lnTo>
                    <a:pt x="891" y="12279"/>
                  </a:lnTo>
                  <a:lnTo>
                    <a:pt x="833" y="12416"/>
                  </a:lnTo>
                  <a:lnTo>
                    <a:pt x="768" y="12481"/>
                  </a:lnTo>
                  <a:lnTo>
                    <a:pt x="794" y="12520"/>
                  </a:lnTo>
                  <a:cubicBezTo>
                    <a:pt x="813" y="12546"/>
                    <a:pt x="839" y="12559"/>
                    <a:pt x="878" y="12565"/>
                  </a:cubicBezTo>
                  <a:cubicBezTo>
                    <a:pt x="904" y="12565"/>
                    <a:pt x="937" y="12565"/>
                    <a:pt x="983" y="12559"/>
                  </a:cubicBezTo>
                  <a:cubicBezTo>
                    <a:pt x="1054" y="12546"/>
                    <a:pt x="1106" y="12520"/>
                    <a:pt x="1119" y="12494"/>
                  </a:cubicBezTo>
                  <a:cubicBezTo>
                    <a:pt x="1132" y="12474"/>
                    <a:pt x="1139" y="12455"/>
                    <a:pt x="1139" y="12422"/>
                  </a:cubicBezTo>
                  <a:cubicBezTo>
                    <a:pt x="1145" y="12409"/>
                    <a:pt x="1145" y="12403"/>
                    <a:pt x="1145" y="12390"/>
                  </a:cubicBezTo>
                  <a:lnTo>
                    <a:pt x="1132" y="12390"/>
                  </a:lnTo>
                  <a:cubicBezTo>
                    <a:pt x="1119" y="12393"/>
                    <a:pt x="1108" y="12395"/>
                    <a:pt x="1097" y="12395"/>
                  </a:cubicBezTo>
                  <a:cubicBezTo>
                    <a:pt x="1087" y="12395"/>
                    <a:pt x="1077" y="12393"/>
                    <a:pt x="1067" y="12390"/>
                  </a:cubicBezTo>
                  <a:cubicBezTo>
                    <a:pt x="1048" y="12383"/>
                    <a:pt x="1022" y="12370"/>
                    <a:pt x="1002" y="12357"/>
                  </a:cubicBezTo>
                  <a:cubicBezTo>
                    <a:pt x="989" y="12344"/>
                    <a:pt x="963" y="12325"/>
                    <a:pt x="937" y="12299"/>
                  </a:cubicBezTo>
                  <a:lnTo>
                    <a:pt x="898" y="12247"/>
                  </a:lnTo>
                  <a:close/>
                  <a:moveTo>
                    <a:pt x="7" y="12110"/>
                  </a:moveTo>
                  <a:cubicBezTo>
                    <a:pt x="0" y="12182"/>
                    <a:pt x="0" y="12260"/>
                    <a:pt x="0" y="12351"/>
                  </a:cubicBezTo>
                  <a:cubicBezTo>
                    <a:pt x="0" y="12422"/>
                    <a:pt x="7" y="12494"/>
                    <a:pt x="7" y="12559"/>
                  </a:cubicBezTo>
                  <a:lnTo>
                    <a:pt x="40" y="12572"/>
                  </a:lnTo>
                  <a:cubicBezTo>
                    <a:pt x="51" y="12576"/>
                    <a:pt x="63" y="12579"/>
                    <a:pt x="76" y="12579"/>
                  </a:cubicBezTo>
                  <a:cubicBezTo>
                    <a:pt x="100" y="12579"/>
                    <a:pt x="125" y="12571"/>
                    <a:pt x="150" y="12559"/>
                  </a:cubicBezTo>
                  <a:cubicBezTo>
                    <a:pt x="176" y="12546"/>
                    <a:pt x="209" y="12520"/>
                    <a:pt x="241" y="12487"/>
                  </a:cubicBezTo>
                  <a:cubicBezTo>
                    <a:pt x="287" y="12435"/>
                    <a:pt x="319" y="12396"/>
                    <a:pt x="326" y="12370"/>
                  </a:cubicBezTo>
                  <a:cubicBezTo>
                    <a:pt x="300" y="12364"/>
                    <a:pt x="267" y="12351"/>
                    <a:pt x="241" y="12325"/>
                  </a:cubicBezTo>
                  <a:cubicBezTo>
                    <a:pt x="202" y="12299"/>
                    <a:pt x="170" y="12260"/>
                    <a:pt x="150" y="12214"/>
                  </a:cubicBezTo>
                  <a:cubicBezTo>
                    <a:pt x="137" y="12195"/>
                    <a:pt x="137" y="12175"/>
                    <a:pt x="137" y="12162"/>
                  </a:cubicBezTo>
                  <a:cubicBezTo>
                    <a:pt x="124" y="12162"/>
                    <a:pt x="111" y="12165"/>
                    <a:pt x="98" y="12165"/>
                  </a:cubicBezTo>
                  <a:cubicBezTo>
                    <a:pt x="92" y="12165"/>
                    <a:pt x="85" y="12164"/>
                    <a:pt x="79" y="12162"/>
                  </a:cubicBezTo>
                  <a:cubicBezTo>
                    <a:pt x="59" y="12156"/>
                    <a:pt x="40" y="12149"/>
                    <a:pt x="20" y="12130"/>
                  </a:cubicBezTo>
                  <a:cubicBezTo>
                    <a:pt x="20" y="12123"/>
                    <a:pt x="13" y="12117"/>
                    <a:pt x="7" y="12110"/>
                  </a:cubicBezTo>
                  <a:close/>
                  <a:moveTo>
                    <a:pt x="2459" y="12234"/>
                  </a:moveTo>
                  <a:cubicBezTo>
                    <a:pt x="2439" y="12253"/>
                    <a:pt x="2420" y="12266"/>
                    <a:pt x="2400" y="12286"/>
                  </a:cubicBezTo>
                  <a:cubicBezTo>
                    <a:pt x="2336" y="12332"/>
                    <a:pt x="2258" y="12358"/>
                    <a:pt x="2166" y="12358"/>
                  </a:cubicBezTo>
                  <a:cubicBezTo>
                    <a:pt x="2127" y="12358"/>
                    <a:pt x="2086" y="12354"/>
                    <a:pt x="2043" y="12344"/>
                  </a:cubicBezTo>
                  <a:lnTo>
                    <a:pt x="2043" y="12344"/>
                  </a:lnTo>
                  <a:cubicBezTo>
                    <a:pt x="2049" y="12435"/>
                    <a:pt x="2023" y="12500"/>
                    <a:pt x="1978" y="12546"/>
                  </a:cubicBezTo>
                  <a:cubicBezTo>
                    <a:pt x="1971" y="12546"/>
                    <a:pt x="1965" y="12552"/>
                    <a:pt x="1958" y="12559"/>
                  </a:cubicBezTo>
                  <a:cubicBezTo>
                    <a:pt x="1965" y="12559"/>
                    <a:pt x="1965" y="12565"/>
                    <a:pt x="1971" y="12572"/>
                  </a:cubicBezTo>
                  <a:cubicBezTo>
                    <a:pt x="1991" y="12604"/>
                    <a:pt x="2036" y="12624"/>
                    <a:pt x="2101" y="12624"/>
                  </a:cubicBezTo>
                  <a:cubicBezTo>
                    <a:pt x="2231" y="12624"/>
                    <a:pt x="2322" y="12604"/>
                    <a:pt x="2374" y="12546"/>
                  </a:cubicBezTo>
                  <a:cubicBezTo>
                    <a:pt x="2394" y="12513"/>
                    <a:pt x="2407" y="12487"/>
                    <a:pt x="2426" y="12481"/>
                  </a:cubicBezTo>
                  <a:cubicBezTo>
                    <a:pt x="2426" y="12481"/>
                    <a:pt x="2433" y="12474"/>
                    <a:pt x="2433" y="12474"/>
                  </a:cubicBezTo>
                  <a:lnTo>
                    <a:pt x="2459" y="12240"/>
                  </a:lnTo>
                  <a:cubicBezTo>
                    <a:pt x="2459" y="12240"/>
                    <a:pt x="2459" y="12234"/>
                    <a:pt x="2459" y="12234"/>
                  </a:cubicBezTo>
                  <a:close/>
                  <a:moveTo>
                    <a:pt x="4208" y="12286"/>
                  </a:moveTo>
                  <a:cubicBezTo>
                    <a:pt x="4176" y="12312"/>
                    <a:pt x="4150" y="12338"/>
                    <a:pt x="4124" y="12364"/>
                  </a:cubicBezTo>
                  <a:cubicBezTo>
                    <a:pt x="4130" y="12377"/>
                    <a:pt x="4137" y="12396"/>
                    <a:pt x="4137" y="12422"/>
                  </a:cubicBezTo>
                  <a:cubicBezTo>
                    <a:pt x="4143" y="12481"/>
                    <a:pt x="4156" y="12539"/>
                    <a:pt x="4182" y="12585"/>
                  </a:cubicBezTo>
                  <a:cubicBezTo>
                    <a:pt x="4189" y="12604"/>
                    <a:pt x="4202" y="12624"/>
                    <a:pt x="4215" y="12637"/>
                  </a:cubicBezTo>
                  <a:cubicBezTo>
                    <a:pt x="4221" y="12643"/>
                    <a:pt x="4228" y="12643"/>
                    <a:pt x="4234" y="12650"/>
                  </a:cubicBezTo>
                  <a:cubicBezTo>
                    <a:pt x="4306" y="12559"/>
                    <a:pt x="4358" y="12494"/>
                    <a:pt x="4397" y="12448"/>
                  </a:cubicBezTo>
                  <a:lnTo>
                    <a:pt x="4371" y="12448"/>
                  </a:lnTo>
                  <a:cubicBezTo>
                    <a:pt x="4358" y="12442"/>
                    <a:pt x="4332" y="12429"/>
                    <a:pt x="4306" y="12409"/>
                  </a:cubicBezTo>
                  <a:cubicBezTo>
                    <a:pt x="4247" y="12357"/>
                    <a:pt x="4215" y="12318"/>
                    <a:pt x="4208" y="12286"/>
                  </a:cubicBezTo>
                  <a:close/>
                  <a:moveTo>
                    <a:pt x="3649" y="12188"/>
                  </a:moveTo>
                  <a:cubicBezTo>
                    <a:pt x="3604" y="12234"/>
                    <a:pt x="3525" y="12279"/>
                    <a:pt x="3408" y="12312"/>
                  </a:cubicBezTo>
                  <a:cubicBezTo>
                    <a:pt x="3369" y="12325"/>
                    <a:pt x="3337" y="12331"/>
                    <a:pt x="3317" y="12331"/>
                  </a:cubicBezTo>
                  <a:lnTo>
                    <a:pt x="3304" y="12331"/>
                  </a:lnTo>
                  <a:cubicBezTo>
                    <a:pt x="3304" y="12364"/>
                    <a:pt x="3304" y="12390"/>
                    <a:pt x="3304" y="12422"/>
                  </a:cubicBezTo>
                  <a:cubicBezTo>
                    <a:pt x="3298" y="12474"/>
                    <a:pt x="3291" y="12552"/>
                    <a:pt x="3285" y="12656"/>
                  </a:cubicBezTo>
                  <a:cubicBezTo>
                    <a:pt x="3299" y="12663"/>
                    <a:pt x="3316" y="12665"/>
                    <a:pt x="3334" y="12665"/>
                  </a:cubicBezTo>
                  <a:cubicBezTo>
                    <a:pt x="3373" y="12665"/>
                    <a:pt x="3420" y="12652"/>
                    <a:pt x="3473" y="12630"/>
                  </a:cubicBezTo>
                  <a:cubicBezTo>
                    <a:pt x="3571" y="12578"/>
                    <a:pt x="3643" y="12520"/>
                    <a:pt x="3682" y="12448"/>
                  </a:cubicBezTo>
                  <a:cubicBezTo>
                    <a:pt x="3701" y="12416"/>
                    <a:pt x="3714" y="12396"/>
                    <a:pt x="3721" y="12390"/>
                  </a:cubicBezTo>
                  <a:cubicBezTo>
                    <a:pt x="3714" y="12377"/>
                    <a:pt x="3708" y="12364"/>
                    <a:pt x="3701" y="12357"/>
                  </a:cubicBezTo>
                  <a:cubicBezTo>
                    <a:pt x="3675" y="12305"/>
                    <a:pt x="3656" y="12253"/>
                    <a:pt x="3649" y="12188"/>
                  </a:cubicBezTo>
                  <a:close/>
                  <a:moveTo>
                    <a:pt x="4033" y="12429"/>
                  </a:moveTo>
                  <a:cubicBezTo>
                    <a:pt x="4026" y="12435"/>
                    <a:pt x="4020" y="12442"/>
                    <a:pt x="4007" y="12442"/>
                  </a:cubicBezTo>
                  <a:cubicBezTo>
                    <a:pt x="3963" y="12462"/>
                    <a:pt x="3924" y="12472"/>
                    <a:pt x="3887" y="12472"/>
                  </a:cubicBezTo>
                  <a:cubicBezTo>
                    <a:pt x="3854" y="12472"/>
                    <a:pt x="3823" y="12464"/>
                    <a:pt x="3792" y="12448"/>
                  </a:cubicBezTo>
                  <a:lnTo>
                    <a:pt x="3792" y="12481"/>
                  </a:lnTo>
                  <a:cubicBezTo>
                    <a:pt x="3786" y="12526"/>
                    <a:pt x="3792" y="12578"/>
                    <a:pt x="3812" y="12630"/>
                  </a:cubicBezTo>
                  <a:cubicBezTo>
                    <a:pt x="3818" y="12656"/>
                    <a:pt x="3831" y="12676"/>
                    <a:pt x="3831" y="12682"/>
                  </a:cubicBezTo>
                  <a:cubicBezTo>
                    <a:pt x="3851" y="12721"/>
                    <a:pt x="3883" y="12747"/>
                    <a:pt x="3922" y="12760"/>
                  </a:cubicBezTo>
                  <a:cubicBezTo>
                    <a:pt x="3935" y="12762"/>
                    <a:pt x="3947" y="12763"/>
                    <a:pt x="3958" y="12763"/>
                  </a:cubicBezTo>
                  <a:cubicBezTo>
                    <a:pt x="3990" y="12763"/>
                    <a:pt x="4015" y="12755"/>
                    <a:pt x="4039" y="12741"/>
                  </a:cubicBezTo>
                  <a:cubicBezTo>
                    <a:pt x="4046" y="12734"/>
                    <a:pt x="4065" y="12715"/>
                    <a:pt x="4091" y="12689"/>
                  </a:cubicBezTo>
                  <a:cubicBezTo>
                    <a:pt x="4098" y="12682"/>
                    <a:pt x="4104" y="12676"/>
                    <a:pt x="4104" y="12676"/>
                  </a:cubicBezTo>
                  <a:lnTo>
                    <a:pt x="4098" y="12656"/>
                  </a:lnTo>
                  <a:cubicBezTo>
                    <a:pt x="4065" y="12585"/>
                    <a:pt x="4046" y="12507"/>
                    <a:pt x="4033" y="12429"/>
                  </a:cubicBezTo>
                  <a:close/>
                  <a:moveTo>
                    <a:pt x="391" y="12422"/>
                  </a:moveTo>
                  <a:cubicBezTo>
                    <a:pt x="384" y="12429"/>
                    <a:pt x="378" y="12442"/>
                    <a:pt x="371" y="12455"/>
                  </a:cubicBezTo>
                  <a:cubicBezTo>
                    <a:pt x="358" y="12481"/>
                    <a:pt x="332" y="12513"/>
                    <a:pt x="300" y="12552"/>
                  </a:cubicBezTo>
                  <a:cubicBezTo>
                    <a:pt x="300" y="12559"/>
                    <a:pt x="306" y="12565"/>
                    <a:pt x="319" y="12578"/>
                  </a:cubicBezTo>
                  <a:cubicBezTo>
                    <a:pt x="345" y="12630"/>
                    <a:pt x="371" y="12676"/>
                    <a:pt x="397" y="12702"/>
                  </a:cubicBezTo>
                  <a:cubicBezTo>
                    <a:pt x="430" y="12741"/>
                    <a:pt x="475" y="12760"/>
                    <a:pt x="521" y="12767"/>
                  </a:cubicBezTo>
                  <a:cubicBezTo>
                    <a:pt x="547" y="12767"/>
                    <a:pt x="586" y="12760"/>
                    <a:pt x="625" y="12741"/>
                  </a:cubicBezTo>
                  <a:cubicBezTo>
                    <a:pt x="657" y="12715"/>
                    <a:pt x="683" y="12689"/>
                    <a:pt x="696" y="12656"/>
                  </a:cubicBezTo>
                  <a:cubicBezTo>
                    <a:pt x="716" y="12624"/>
                    <a:pt x="716" y="12591"/>
                    <a:pt x="709" y="12559"/>
                  </a:cubicBezTo>
                  <a:lnTo>
                    <a:pt x="696" y="12526"/>
                  </a:lnTo>
                  <a:cubicBezTo>
                    <a:pt x="677" y="12533"/>
                    <a:pt x="651" y="12539"/>
                    <a:pt x="625" y="12539"/>
                  </a:cubicBezTo>
                  <a:cubicBezTo>
                    <a:pt x="586" y="12533"/>
                    <a:pt x="540" y="12526"/>
                    <a:pt x="488" y="12507"/>
                  </a:cubicBezTo>
                  <a:cubicBezTo>
                    <a:pt x="462" y="12500"/>
                    <a:pt x="449" y="12494"/>
                    <a:pt x="443" y="12481"/>
                  </a:cubicBezTo>
                  <a:cubicBezTo>
                    <a:pt x="423" y="12468"/>
                    <a:pt x="410" y="12455"/>
                    <a:pt x="391" y="12429"/>
                  </a:cubicBezTo>
                  <a:lnTo>
                    <a:pt x="391" y="12422"/>
                  </a:lnTo>
                  <a:close/>
                  <a:moveTo>
                    <a:pt x="1301" y="12351"/>
                  </a:moveTo>
                  <a:cubicBezTo>
                    <a:pt x="1288" y="12357"/>
                    <a:pt x="1269" y="12364"/>
                    <a:pt x="1249" y="12370"/>
                  </a:cubicBezTo>
                  <a:lnTo>
                    <a:pt x="1236" y="12370"/>
                  </a:lnTo>
                  <a:lnTo>
                    <a:pt x="1223" y="12455"/>
                  </a:lnTo>
                  <a:cubicBezTo>
                    <a:pt x="1217" y="12500"/>
                    <a:pt x="1204" y="12533"/>
                    <a:pt x="1191" y="12552"/>
                  </a:cubicBezTo>
                  <a:cubicBezTo>
                    <a:pt x="1171" y="12578"/>
                    <a:pt x="1139" y="12604"/>
                    <a:pt x="1087" y="12624"/>
                  </a:cubicBezTo>
                  <a:cubicBezTo>
                    <a:pt x="1061" y="12637"/>
                    <a:pt x="1035" y="12643"/>
                    <a:pt x="1015" y="12643"/>
                  </a:cubicBezTo>
                  <a:cubicBezTo>
                    <a:pt x="1015" y="12650"/>
                    <a:pt x="1022" y="12663"/>
                    <a:pt x="1028" y="12669"/>
                  </a:cubicBezTo>
                  <a:cubicBezTo>
                    <a:pt x="1054" y="12708"/>
                    <a:pt x="1087" y="12741"/>
                    <a:pt x="1132" y="12754"/>
                  </a:cubicBezTo>
                  <a:cubicBezTo>
                    <a:pt x="1158" y="12764"/>
                    <a:pt x="1183" y="12768"/>
                    <a:pt x="1206" y="12768"/>
                  </a:cubicBezTo>
                  <a:cubicBezTo>
                    <a:pt x="1230" y="12768"/>
                    <a:pt x="1252" y="12764"/>
                    <a:pt x="1275" y="12754"/>
                  </a:cubicBezTo>
                  <a:cubicBezTo>
                    <a:pt x="1308" y="12741"/>
                    <a:pt x="1347" y="12708"/>
                    <a:pt x="1412" y="12656"/>
                  </a:cubicBezTo>
                  <a:cubicBezTo>
                    <a:pt x="1464" y="12604"/>
                    <a:pt x="1503" y="12552"/>
                    <a:pt x="1509" y="12507"/>
                  </a:cubicBezTo>
                  <a:lnTo>
                    <a:pt x="1490" y="12507"/>
                  </a:lnTo>
                  <a:cubicBezTo>
                    <a:pt x="1405" y="12500"/>
                    <a:pt x="1347" y="12448"/>
                    <a:pt x="1308" y="12364"/>
                  </a:cubicBezTo>
                  <a:lnTo>
                    <a:pt x="1301" y="12351"/>
                  </a:lnTo>
                  <a:close/>
                  <a:moveTo>
                    <a:pt x="2413" y="12617"/>
                  </a:moveTo>
                  <a:cubicBezTo>
                    <a:pt x="2381" y="12643"/>
                    <a:pt x="2348" y="12656"/>
                    <a:pt x="2309" y="12676"/>
                  </a:cubicBezTo>
                  <a:cubicBezTo>
                    <a:pt x="2309" y="12682"/>
                    <a:pt x="2316" y="12695"/>
                    <a:pt x="2316" y="12708"/>
                  </a:cubicBezTo>
                  <a:cubicBezTo>
                    <a:pt x="2335" y="12767"/>
                    <a:pt x="2361" y="12799"/>
                    <a:pt x="2394" y="12819"/>
                  </a:cubicBezTo>
                  <a:lnTo>
                    <a:pt x="2413" y="12617"/>
                  </a:lnTo>
                  <a:close/>
                  <a:moveTo>
                    <a:pt x="235" y="12611"/>
                  </a:moveTo>
                  <a:cubicBezTo>
                    <a:pt x="183" y="12650"/>
                    <a:pt x="137" y="12669"/>
                    <a:pt x="92" y="12676"/>
                  </a:cubicBezTo>
                  <a:cubicBezTo>
                    <a:pt x="72" y="12676"/>
                    <a:pt x="53" y="12669"/>
                    <a:pt x="20" y="12669"/>
                  </a:cubicBezTo>
                  <a:cubicBezTo>
                    <a:pt x="27" y="12721"/>
                    <a:pt x="40" y="12780"/>
                    <a:pt x="53" y="12825"/>
                  </a:cubicBezTo>
                  <a:lnTo>
                    <a:pt x="53" y="12832"/>
                  </a:lnTo>
                  <a:cubicBezTo>
                    <a:pt x="73" y="12846"/>
                    <a:pt x="98" y="12852"/>
                    <a:pt x="126" y="12852"/>
                  </a:cubicBezTo>
                  <a:cubicBezTo>
                    <a:pt x="151" y="12852"/>
                    <a:pt x="178" y="12847"/>
                    <a:pt x="209" y="12838"/>
                  </a:cubicBezTo>
                  <a:cubicBezTo>
                    <a:pt x="235" y="12838"/>
                    <a:pt x="254" y="12825"/>
                    <a:pt x="261" y="12819"/>
                  </a:cubicBezTo>
                  <a:cubicBezTo>
                    <a:pt x="267" y="12806"/>
                    <a:pt x="274" y="12786"/>
                    <a:pt x="274" y="12754"/>
                  </a:cubicBezTo>
                  <a:cubicBezTo>
                    <a:pt x="261" y="12689"/>
                    <a:pt x="254" y="12643"/>
                    <a:pt x="241" y="12624"/>
                  </a:cubicBezTo>
                  <a:lnTo>
                    <a:pt x="235" y="12611"/>
                  </a:lnTo>
                  <a:close/>
                  <a:moveTo>
                    <a:pt x="1587" y="12520"/>
                  </a:moveTo>
                  <a:cubicBezTo>
                    <a:pt x="1581" y="12546"/>
                    <a:pt x="1574" y="12565"/>
                    <a:pt x="1561" y="12591"/>
                  </a:cubicBezTo>
                  <a:cubicBezTo>
                    <a:pt x="1548" y="12624"/>
                    <a:pt x="1522" y="12650"/>
                    <a:pt x="1483" y="12682"/>
                  </a:cubicBezTo>
                  <a:cubicBezTo>
                    <a:pt x="1451" y="12715"/>
                    <a:pt x="1418" y="12747"/>
                    <a:pt x="1386" y="12773"/>
                  </a:cubicBezTo>
                  <a:cubicBezTo>
                    <a:pt x="1392" y="12780"/>
                    <a:pt x="1405" y="12799"/>
                    <a:pt x="1418" y="12819"/>
                  </a:cubicBezTo>
                  <a:cubicBezTo>
                    <a:pt x="1447" y="12853"/>
                    <a:pt x="1490" y="12872"/>
                    <a:pt x="1548" y="12872"/>
                  </a:cubicBezTo>
                  <a:cubicBezTo>
                    <a:pt x="1557" y="12872"/>
                    <a:pt x="1565" y="12872"/>
                    <a:pt x="1574" y="12871"/>
                  </a:cubicBezTo>
                  <a:cubicBezTo>
                    <a:pt x="1646" y="12864"/>
                    <a:pt x="1711" y="12838"/>
                    <a:pt x="1763" y="12786"/>
                  </a:cubicBezTo>
                  <a:cubicBezTo>
                    <a:pt x="1822" y="12734"/>
                    <a:pt x="1854" y="12676"/>
                    <a:pt x="1874" y="12604"/>
                  </a:cubicBezTo>
                  <a:lnTo>
                    <a:pt x="1874" y="12604"/>
                  </a:lnTo>
                  <a:cubicBezTo>
                    <a:pt x="1848" y="12611"/>
                    <a:pt x="1822" y="12617"/>
                    <a:pt x="1782" y="12624"/>
                  </a:cubicBezTo>
                  <a:cubicBezTo>
                    <a:pt x="1761" y="12624"/>
                    <a:pt x="1742" y="12627"/>
                    <a:pt x="1724" y="12627"/>
                  </a:cubicBezTo>
                  <a:cubicBezTo>
                    <a:pt x="1715" y="12627"/>
                    <a:pt x="1707" y="12626"/>
                    <a:pt x="1698" y="12624"/>
                  </a:cubicBezTo>
                  <a:cubicBezTo>
                    <a:pt x="1659" y="12611"/>
                    <a:pt x="1633" y="12591"/>
                    <a:pt x="1613" y="12565"/>
                  </a:cubicBezTo>
                  <a:lnTo>
                    <a:pt x="1587" y="12520"/>
                  </a:lnTo>
                  <a:close/>
                  <a:moveTo>
                    <a:pt x="3486" y="12708"/>
                  </a:moveTo>
                  <a:lnTo>
                    <a:pt x="3486" y="12708"/>
                  </a:lnTo>
                  <a:cubicBezTo>
                    <a:pt x="3432" y="12728"/>
                    <a:pt x="3381" y="12737"/>
                    <a:pt x="3331" y="12737"/>
                  </a:cubicBezTo>
                  <a:cubicBezTo>
                    <a:pt x="3316" y="12737"/>
                    <a:pt x="3300" y="12736"/>
                    <a:pt x="3285" y="12734"/>
                  </a:cubicBezTo>
                  <a:cubicBezTo>
                    <a:pt x="3278" y="12734"/>
                    <a:pt x="3278" y="12728"/>
                    <a:pt x="3272" y="12728"/>
                  </a:cubicBezTo>
                  <a:cubicBezTo>
                    <a:pt x="3265" y="12793"/>
                    <a:pt x="3259" y="12864"/>
                    <a:pt x="3252" y="12942"/>
                  </a:cubicBezTo>
                  <a:lnTo>
                    <a:pt x="3259" y="12942"/>
                  </a:lnTo>
                  <a:cubicBezTo>
                    <a:pt x="3285" y="12952"/>
                    <a:pt x="3309" y="12957"/>
                    <a:pt x="3330" y="12957"/>
                  </a:cubicBezTo>
                  <a:cubicBezTo>
                    <a:pt x="3351" y="12957"/>
                    <a:pt x="3369" y="12952"/>
                    <a:pt x="3382" y="12942"/>
                  </a:cubicBezTo>
                  <a:cubicBezTo>
                    <a:pt x="3389" y="12936"/>
                    <a:pt x="3402" y="12923"/>
                    <a:pt x="3415" y="12903"/>
                  </a:cubicBezTo>
                  <a:cubicBezTo>
                    <a:pt x="3447" y="12851"/>
                    <a:pt x="3467" y="12806"/>
                    <a:pt x="3480" y="12754"/>
                  </a:cubicBezTo>
                  <a:cubicBezTo>
                    <a:pt x="3480" y="12734"/>
                    <a:pt x="3480" y="12721"/>
                    <a:pt x="3486" y="12708"/>
                  </a:cubicBezTo>
                  <a:close/>
                  <a:moveTo>
                    <a:pt x="794" y="12630"/>
                  </a:moveTo>
                  <a:cubicBezTo>
                    <a:pt x="781" y="12682"/>
                    <a:pt x="761" y="12721"/>
                    <a:pt x="729" y="12760"/>
                  </a:cubicBezTo>
                  <a:cubicBezTo>
                    <a:pt x="696" y="12799"/>
                    <a:pt x="651" y="12825"/>
                    <a:pt x="605" y="12838"/>
                  </a:cubicBezTo>
                  <a:cubicBezTo>
                    <a:pt x="586" y="12845"/>
                    <a:pt x="566" y="12848"/>
                    <a:pt x="546" y="12848"/>
                  </a:cubicBezTo>
                  <a:cubicBezTo>
                    <a:pt x="526" y="12848"/>
                    <a:pt x="505" y="12845"/>
                    <a:pt x="482" y="12838"/>
                  </a:cubicBezTo>
                  <a:lnTo>
                    <a:pt x="482" y="12838"/>
                  </a:lnTo>
                  <a:cubicBezTo>
                    <a:pt x="501" y="12877"/>
                    <a:pt x="534" y="12903"/>
                    <a:pt x="573" y="12929"/>
                  </a:cubicBezTo>
                  <a:cubicBezTo>
                    <a:pt x="613" y="12955"/>
                    <a:pt x="657" y="12964"/>
                    <a:pt x="699" y="12964"/>
                  </a:cubicBezTo>
                  <a:cubicBezTo>
                    <a:pt x="712" y="12964"/>
                    <a:pt x="724" y="12963"/>
                    <a:pt x="735" y="12962"/>
                  </a:cubicBezTo>
                  <a:cubicBezTo>
                    <a:pt x="774" y="12955"/>
                    <a:pt x="807" y="12942"/>
                    <a:pt x="826" y="12929"/>
                  </a:cubicBezTo>
                  <a:cubicBezTo>
                    <a:pt x="852" y="12903"/>
                    <a:pt x="872" y="12871"/>
                    <a:pt x="898" y="12832"/>
                  </a:cubicBezTo>
                  <a:cubicBezTo>
                    <a:pt x="931" y="12767"/>
                    <a:pt x="944" y="12715"/>
                    <a:pt x="931" y="12676"/>
                  </a:cubicBezTo>
                  <a:cubicBezTo>
                    <a:pt x="931" y="12669"/>
                    <a:pt x="924" y="12663"/>
                    <a:pt x="924" y="12656"/>
                  </a:cubicBezTo>
                  <a:cubicBezTo>
                    <a:pt x="878" y="12656"/>
                    <a:pt x="839" y="12643"/>
                    <a:pt x="794" y="12630"/>
                  </a:cubicBezTo>
                  <a:close/>
                  <a:moveTo>
                    <a:pt x="3701" y="12565"/>
                  </a:moveTo>
                  <a:cubicBezTo>
                    <a:pt x="3649" y="12604"/>
                    <a:pt x="3604" y="12637"/>
                    <a:pt x="3571" y="12663"/>
                  </a:cubicBezTo>
                  <a:cubicBezTo>
                    <a:pt x="3577" y="12676"/>
                    <a:pt x="3577" y="12689"/>
                    <a:pt x="3577" y="12702"/>
                  </a:cubicBezTo>
                  <a:cubicBezTo>
                    <a:pt x="3584" y="12721"/>
                    <a:pt x="3584" y="12754"/>
                    <a:pt x="3577" y="12799"/>
                  </a:cubicBezTo>
                  <a:cubicBezTo>
                    <a:pt x="3577" y="12838"/>
                    <a:pt x="3584" y="12864"/>
                    <a:pt x="3584" y="12884"/>
                  </a:cubicBezTo>
                  <a:lnTo>
                    <a:pt x="3610" y="12936"/>
                  </a:lnTo>
                  <a:lnTo>
                    <a:pt x="3630" y="12975"/>
                  </a:lnTo>
                  <a:cubicBezTo>
                    <a:pt x="3656" y="13001"/>
                    <a:pt x="3695" y="13007"/>
                    <a:pt x="3747" y="13007"/>
                  </a:cubicBezTo>
                  <a:cubicBezTo>
                    <a:pt x="3825" y="12994"/>
                    <a:pt x="3877" y="12949"/>
                    <a:pt x="3916" y="12884"/>
                  </a:cubicBezTo>
                  <a:lnTo>
                    <a:pt x="3935" y="12864"/>
                  </a:lnTo>
                  <a:cubicBezTo>
                    <a:pt x="3916" y="12864"/>
                    <a:pt x="3896" y="12858"/>
                    <a:pt x="3877" y="12851"/>
                  </a:cubicBezTo>
                  <a:cubicBezTo>
                    <a:pt x="3851" y="12845"/>
                    <a:pt x="3831" y="12832"/>
                    <a:pt x="3812" y="12819"/>
                  </a:cubicBezTo>
                  <a:cubicBezTo>
                    <a:pt x="3799" y="12812"/>
                    <a:pt x="3786" y="12793"/>
                    <a:pt x="3766" y="12760"/>
                  </a:cubicBezTo>
                  <a:cubicBezTo>
                    <a:pt x="3714" y="12676"/>
                    <a:pt x="3695" y="12611"/>
                    <a:pt x="3701" y="12565"/>
                  </a:cubicBezTo>
                  <a:close/>
                  <a:moveTo>
                    <a:pt x="1939" y="12656"/>
                  </a:moveTo>
                  <a:cubicBezTo>
                    <a:pt x="1900" y="12760"/>
                    <a:pt x="1835" y="12838"/>
                    <a:pt x="1756" y="12890"/>
                  </a:cubicBezTo>
                  <a:cubicBezTo>
                    <a:pt x="1756" y="12897"/>
                    <a:pt x="1763" y="12903"/>
                    <a:pt x="1769" y="12916"/>
                  </a:cubicBezTo>
                  <a:cubicBezTo>
                    <a:pt x="1782" y="12955"/>
                    <a:pt x="1808" y="12981"/>
                    <a:pt x="1841" y="13007"/>
                  </a:cubicBezTo>
                  <a:cubicBezTo>
                    <a:pt x="1880" y="13027"/>
                    <a:pt x="1919" y="13034"/>
                    <a:pt x="1958" y="13034"/>
                  </a:cubicBezTo>
                  <a:cubicBezTo>
                    <a:pt x="2036" y="13034"/>
                    <a:pt x="2108" y="13001"/>
                    <a:pt x="2153" y="12929"/>
                  </a:cubicBezTo>
                  <a:cubicBezTo>
                    <a:pt x="2199" y="12871"/>
                    <a:pt x="2225" y="12799"/>
                    <a:pt x="2218" y="12708"/>
                  </a:cubicBezTo>
                  <a:lnTo>
                    <a:pt x="2218" y="12702"/>
                  </a:lnTo>
                  <a:cubicBezTo>
                    <a:pt x="2195" y="12705"/>
                    <a:pt x="2171" y="12707"/>
                    <a:pt x="2148" y="12707"/>
                  </a:cubicBezTo>
                  <a:cubicBezTo>
                    <a:pt x="2076" y="12707"/>
                    <a:pt x="2008" y="12691"/>
                    <a:pt x="1939" y="12656"/>
                  </a:cubicBezTo>
                  <a:close/>
                  <a:moveTo>
                    <a:pt x="1009" y="12760"/>
                  </a:moveTo>
                  <a:cubicBezTo>
                    <a:pt x="950" y="12897"/>
                    <a:pt x="885" y="12981"/>
                    <a:pt x="820" y="13020"/>
                  </a:cubicBezTo>
                  <a:cubicBezTo>
                    <a:pt x="794" y="13027"/>
                    <a:pt x="768" y="13034"/>
                    <a:pt x="742" y="13040"/>
                  </a:cubicBezTo>
                  <a:cubicBezTo>
                    <a:pt x="816" y="13114"/>
                    <a:pt x="890" y="13153"/>
                    <a:pt x="964" y="13153"/>
                  </a:cubicBezTo>
                  <a:cubicBezTo>
                    <a:pt x="974" y="13153"/>
                    <a:pt x="985" y="13152"/>
                    <a:pt x="996" y="13151"/>
                  </a:cubicBezTo>
                  <a:cubicBezTo>
                    <a:pt x="1067" y="13138"/>
                    <a:pt x="1132" y="13092"/>
                    <a:pt x="1204" y="13007"/>
                  </a:cubicBezTo>
                  <a:cubicBezTo>
                    <a:pt x="1262" y="12936"/>
                    <a:pt x="1295" y="12877"/>
                    <a:pt x="1301" y="12819"/>
                  </a:cubicBezTo>
                  <a:lnTo>
                    <a:pt x="1301" y="12819"/>
                  </a:lnTo>
                  <a:cubicBezTo>
                    <a:pt x="1282" y="12825"/>
                    <a:pt x="1269" y="12832"/>
                    <a:pt x="1249" y="12832"/>
                  </a:cubicBezTo>
                  <a:cubicBezTo>
                    <a:pt x="1226" y="12839"/>
                    <a:pt x="1204" y="12842"/>
                    <a:pt x="1182" y="12842"/>
                  </a:cubicBezTo>
                  <a:cubicBezTo>
                    <a:pt x="1119" y="12842"/>
                    <a:pt x="1062" y="12814"/>
                    <a:pt x="1009" y="12760"/>
                  </a:cubicBezTo>
                  <a:close/>
                  <a:moveTo>
                    <a:pt x="345" y="12767"/>
                  </a:moveTo>
                  <a:lnTo>
                    <a:pt x="345" y="12767"/>
                  </a:lnTo>
                  <a:cubicBezTo>
                    <a:pt x="358" y="12799"/>
                    <a:pt x="345" y="12838"/>
                    <a:pt x="313" y="12871"/>
                  </a:cubicBezTo>
                  <a:cubicBezTo>
                    <a:pt x="293" y="12890"/>
                    <a:pt x="261" y="12903"/>
                    <a:pt x="215" y="12916"/>
                  </a:cubicBezTo>
                  <a:cubicBezTo>
                    <a:pt x="192" y="12923"/>
                    <a:pt x="170" y="12926"/>
                    <a:pt x="147" y="12926"/>
                  </a:cubicBezTo>
                  <a:cubicBezTo>
                    <a:pt x="124" y="12926"/>
                    <a:pt x="101" y="12923"/>
                    <a:pt x="79" y="12916"/>
                  </a:cubicBezTo>
                  <a:lnTo>
                    <a:pt x="72" y="12916"/>
                  </a:lnTo>
                  <a:cubicBezTo>
                    <a:pt x="72" y="12923"/>
                    <a:pt x="72" y="12923"/>
                    <a:pt x="79" y="12929"/>
                  </a:cubicBezTo>
                  <a:cubicBezTo>
                    <a:pt x="105" y="13014"/>
                    <a:pt x="150" y="13099"/>
                    <a:pt x="202" y="13183"/>
                  </a:cubicBezTo>
                  <a:cubicBezTo>
                    <a:pt x="228" y="13177"/>
                    <a:pt x="261" y="13170"/>
                    <a:pt x="280" y="13151"/>
                  </a:cubicBezTo>
                  <a:cubicBezTo>
                    <a:pt x="313" y="13125"/>
                    <a:pt x="339" y="13092"/>
                    <a:pt x="358" y="13060"/>
                  </a:cubicBezTo>
                  <a:cubicBezTo>
                    <a:pt x="384" y="12994"/>
                    <a:pt x="397" y="12916"/>
                    <a:pt x="384" y="12825"/>
                  </a:cubicBezTo>
                  <a:lnTo>
                    <a:pt x="384" y="12806"/>
                  </a:lnTo>
                  <a:cubicBezTo>
                    <a:pt x="371" y="12793"/>
                    <a:pt x="358" y="12780"/>
                    <a:pt x="345" y="12767"/>
                  </a:cubicBezTo>
                  <a:close/>
                  <a:moveTo>
                    <a:pt x="3493" y="12916"/>
                  </a:moveTo>
                  <a:cubicBezTo>
                    <a:pt x="3460" y="12968"/>
                    <a:pt x="3434" y="13001"/>
                    <a:pt x="3402" y="13014"/>
                  </a:cubicBezTo>
                  <a:cubicBezTo>
                    <a:pt x="3382" y="13020"/>
                    <a:pt x="3363" y="13027"/>
                    <a:pt x="3337" y="13027"/>
                  </a:cubicBezTo>
                  <a:cubicBezTo>
                    <a:pt x="3304" y="13027"/>
                    <a:pt x="3272" y="13020"/>
                    <a:pt x="3246" y="13014"/>
                  </a:cubicBezTo>
                  <a:cubicBezTo>
                    <a:pt x="3239" y="13047"/>
                    <a:pt x="3233" y="13086"/>
                    <a:pt x="3233" y="13125"/>
                  </a:cubicBezTo>
                  <a:lnTo>
                    <a:pt x="3233" y="13138"/>
                  </a:lnTo>
                  <a:cubicBezTo>
                    <a:pt x="3233" y="13138"/>
                    <a:pt x="3233" y="13138"/>
                    <a:pt x="3239" y="13144"/>
                  </a:cubicBezTo>
                  <a:cubicBezTo>
                    <a:pt x="3239" y="13151"/>
                    <a:pt x="3246" y="13157"/>
                    <a:pt x="3246" y="13170"/>
                  </a:cubicBezTo>
                  <a:cubicBezTo>
                    <a:pt x="3246" y="13190"/>
                    <a:pt x="3259" y="13203"/>
                    <a:pt x="3278" y="13209"/>
                  </a:cubicBezTo>
                  <a:cubicBezTo>
                    <a:pt x="3285" y="13216"/>
                    <a:pt x="3304" y="13216"/>
                    <a:pt x="3324" y="13216"/>
                  </a:cubicBezTo>
                  <a:cubicBezTo>
                    <a:pt x="3415" y="13216"/>
                    <a:pt x="3486" y="13190"/>
                    <a:pt x="3538" y="13144"/>
                  </a:cubicBezTo>
                  <a:cubicBezTo>
                    <a:pt x="3545" y="13138"/>
                    <a:pt x="3558" y="13125"/>
                    <a:pt x="3571" y="13105"/>
                  </a:cubicBezTo>
                  <a:cubicBezTo>
                    <a:pt x="3577" y="13092"/>
                    <a:pt x="3584" y="13079"/>
                    <a:pt x="3590" y="13073"/>
                  </a:cubicBezTo>
                  <a:cubicBezTo>
                    <a:pt x="3584" y="13066"/>
                    <a:pt x="3571" y="13060"/>
                    <a:pt x="3564" y="13047"/>
                  </a:cubicBezTo>
                  <a:cubicBezTo>
                    <a:pt x="3545" y="13034"/>
                    <a:pt x="3532" y="13014"/>
                    <a:pt x="3525" y="12994"/>
                  </a:cubicBezTo>
                  <a:cubicBezTo>
                    <a:pt x="3506" y="12962"/>
                    <a:pt x="3499" y="12936"/>
                    <a:pt x="3493" y="12916"/>
                  </a:cubicBezTo>
                  <a:close/>
                  <a:moveTo>
                    <a:pt x="2277" y="12851"/>
                  </a:moveTo>
                  <a:cubicBezTo>
                    <a:pt x="2264" y="12910"/>
                    <a:pt x="2238" y="12962"/>
                    <a:pt x="2199" y="13007"/>
                  </a:cubicBezTo>
                  <a:cubicBezTo>
                    <a:pt x="2173" y="13034"/>
                    <a:pt x="2147" y="13053"/>
                    <a:pt x="2121" y="13066"/>
                  </a:cubicBezTo>
                  <a:cubicBezTo>
                    <a:pt x="2121" y="13073"/>
                    <a:pt x="2127" y="13079"/>
                    <a:pt x="2127" y="13092"/>
                  </a:cubicBezTo>
                  <a:cubicBezTo>
                    <a:pt x="2147" y="13144"/>
                    <a:pt x="2179" y="13183"/>
                    <a:pt x="2212" y="13209"/>
                  </a:cubicBezTo>
                  <a:cubicBezTo>
                    <a:pt x="2250" y="13236"/>
                    <a:pt x="2288" y="13250"/>
                    <a:pt x="2326" y="13250"/>
                  </a:cubicBezTo>
                  <a:cubicBezTo>
                    <a:pt x="2333" y="13250"/>
                    <a:pt x="2341" y="13249"/>
                    <a:pt x="2348" y="13248"/>
                  </a:cubicBezTo>
                  <a:lnTo>
                    <a:pt x="2381" y="12929"/>
                  </a:lnTo>
                  <a:cubicBezTo>
                    <a:pt x="2368" y="12923"/>
                    <a:pt x="2361" y="12916"/>
                    <a:pt x="2348" y="12903"/>
                  </a:cubicBezTo>
                  <a:cubicBezTo>
                    <a:pt x="2316" y="12884"/>
                    <a:pt x="2296" y="12864"/>
                    <a:pt x="2277" y="12851"/>
                  </a:cubicBezTo>
                  <a:close/>
                  <a:moveTo>
                    <a:pt x="1366" y="12890"/>
                  </a:moveTo>
                  <a:cubicBezTo>
                    <a:pt x="1321" y="12968"/>
                    <a:pt x="1282" y="13034"/>
                    <a:pt x="1249" y="13073"/>
                  </a:cubicBezTo>
                  <a:cubicBezTo>
                    <a:pt x="1223" y="13105"/>
                    <a:pt x="1197" y="13131"/>
                    <a:pt x="1171" y="13157"/>
                  </a:cubicBezTo>
                  <a:cubicBezTo>
                    <a:pt x="1171" y="13164"/>
                    <a:pt x="1178" y="13164"/>
                    <a:pt x="1184" y="13170"/>
                  </a:cubicBezTo>
                  <a:cubicBezTo>
                    <a:pt x="1243" y="13242"/>
                    <a:pt x="1295" y="13281"/>
                    <a:pt x="1347" y="13287"/>
                  </a:cubicBezTo>
                  <a:cubicBezTo>
                    <a:pt x="1379" y="13287"/>
                    <a:pt x="1425" y="13274"/>
                    <a:pt x="1483" y="13242"/>
                  </a:cubicBezTo>
                  <a:cubicBezTo>
                    <a:pt x="1548" y="13209"/>
                    <a:pt x="1594" y="13170"/>
                    <a:pt x="1613" y="13138"/>
                  </a:cubicBezTo>
                  <a:cubicBezTo>
                    <a:pt x="1626" y="13112"/>
                    <a:pt x="1639" y="13086"/>
                    <a:pt x="1646" y="13047"/>
                  </a:cubicBezTo>
                  <a:cubicBezTo>
                    <a:pt x="1652" y="13001"/>
                    <a:pt x="1652" y="12968"/>
                    <a:pt x="1652" y="12949"/>
                  </a:cubicBezTo>
                  <a:lnTo>
                    <a:pt x="1652" y="12936"/>
                  </a:lnTo>
                  <a:cubicBezTo>
                    <a:pt x="1613" y="12942"/>
                    <a:pt x="1574" y="12949"/>
                    <a:pt x="1529" y="12949"/>
                  </a:cubicBezTo>
                  <a:cubicBezTo>
                    <a:pt x="1470" y="12942"/>
                    <a:pt x="1412" y="12923"/>
                    <a:pt x="1366" y="12890"/>
                  </a:cubicBezTo>
                  <a:close/>
                  <a:moveTo>
                    <a:pt x="3948" y="13014"/>
                  </a:moveTo>
                  <a:lnTo>
                    <a:pt x="3948" y="13014"/>
                  </a:lnTo>
                  <a:cubicBezTo>
                    <a:pt x="3935" y="13020"/>
                    <a:pt x="3929" y="13027"/>
                    <a:pt x="3916" y="13034"/>
                  </a:cubicBezTo>
                  <a:cubicBezTo>
                    <a:pt x="3883" y="13060"/>
                    <a:pt x="3851" y="13073"/>
                    <a:pt x="3818" y="13086"/>
                  </a:cubicBezTo>
                  <a:cubicBezTo>
                    <a:pt x="3779" y="13100"/>
                    <a:pt x="3744" y="13107"/>
                    <a:pt x="3715" y="13107"/>
                  </a:cubicBezTo>
                  <a:cubicBezTo>
                    <a:pt x="3705" y="13107"/>
                    <a:pt x="3696" y="13107"/>
                    <a:pt x="3688" y="13105"/>
                  </a:cubicBezTo>
                  <a:lnTo>
                    <a:pt x="3675" y="13105"/>
                  </a:lnTo>
                  <a:lnTo>
                    <a:pt x="3662" y="13138"/>
                  </a:lnTo>
                  <a:cubicBezTo>
                    <a:pt x="3662" y="13151"/>
                    <a:pt x="3662" y="13177"/>
                    <a:pt x="3669" y="13209"/>
                  </a:cubicBezTo>
                  <a:lnTo>
                    <a:pt x="3675" y="13242"/>
                  </a:lnTo>
                  <a:lnTo>
                    <a:pt x="3682" y="13261"/>
                  </a:lnTo>
                  <a:cubicBezTo>
                    <a:pt x="3682" y="13274"/>
                    <a:pt x="3688" y="13281"/>
                    <a:pt x="3688" y="13300"/>
                  </a:cubicBezTo>
                  <a:cubicBezTo>
                    <a:pt x="3695" y="13307"/>
                    <a:pt x="3695" y="13313"/>
                    <a:pt x="3708" y="13326"/>
                  </a:cubicBezTo>
                  <a:lnTo>
                    <a:pt x="3948" y="13014"/>
                  </a:lnTo>
                  <a:close/>
                  <a:moveTo>
                    <a:pt x="1724" y="13020"/>
                  </a:moveTo>
                  <a:cubicBezTo>
                    <a:pt x="1717" y="13086"/>
                    <a:pt x="1711" y="13131"/>
                    <a:pt x="1698" y="13157"/>
                  </a:cubicBezTo>
                  <a:cubicBezTo>
                    <a:pt x="1678" y="13190"/>
                    <a:pt x="1646" y="13222"/>
                    <a:pt x="1607" y="13255"/>
                  </a:cubicBezTo>
                  <a:cubicBezTo>
                    <a:pt x="1600" y="13255"/>
                    <a:pt x="1594" y="13261"/>
                    <a:pt x="1587" y="13268"/>
                  </a:cubicBezTo>
                  <a:cubicBezTo>
                    <a:pt x="1594" y="13274"/>
                    <a:pt x="1600" y="13287"/>
                    <a:pt x="1607" y="13300"/>
                  </a:cubicBezTo>
                  <a:cubicBezTo>
                    <a:pt x="1620" y="13346"/>
                    <a:pt x="1665" y="13372"/>
                    <a:pt x="1737" y="13391"/>
                  </a:cubicBezTo>
                  <a:cubicBezTo>
                    <a:pt x="1752" y="13393"/>
                    <a:pt x="1767" y="13394"/>
                    <a:pt x="1782" y="13394"/>
                  </a:cubicBezTo>
                  <a:cubicBezTo>
                    <a:pt x="1830" y="13394"/>
                    <a:pt x="1874" y="13385"/>
                    <a:pt x="1919" y="13365"/>
                  </a:cubicBezTo>
                  <a:cubicBezTo>
                    <a:pt x="1919" y="13359"/>
                    <a:pt x="1919" y="13352"/>
                    <a:pt x="1926" y="13352"/>
                  </a:cubicBezTo>
                  <a:cubicBezTo>
                    <a:pt x="1932" y="13346"/>
                    <a:pt x="1939" y="13346"/>
                    <a:pt x="1945" y="13346"/>
                  </a:cubicBezTo>
                  <a:cubicBezTo>
                    <a:pt x="1952" y="13339"/>
                    <a:pt x="1958" y="13333"/>
                    <a:pt x="1965" y="13333"/>
                  </a:cubicBezTo>
                  <a:cubicBezTo>
                    <a:pt x="2036" y="13274"/>
                    <a:pt x="2062" y="13196"/>
                    <a:pt x="2049" y="13112"/>
                  </a:cubicBezTo>
                  <a:lnTo>
                    <a:pt x="2049" y="13099"/>
                  </a:lnTo>
                  <a:cubicBezTo>
                    <a:pt x="2020" y="13108"/>
                    <a:pt x="1991" y="13113"/>
                    <a:pt x="1961" y="13113"/>
                  </a:cubicBezTo>
                  <a:cubicBezTo>
                    <a:pt x="1932" y="13113"/>
                    <a:pt x="1903" y="13108"/>
                    <a:pt x="1874" y="13099"/>
                  </a:cubicBezTo>
                  <a:cubicBezTo>
                    <a:pt x="1815" y="13086"/>
                    <a:pt x="1763" y="13060"/>
                    <a:pt x="1724" y="13020"/>
                  </a:cubicBezTo>
                  <a:close/>
                  <a:moveTo>
                    <a:pt x="449" y="12923"/>
                  </a:moveTo>
                  <a:cubicBezTo>
                    <a:pt x="449" y="13014"/>
                    <a:pt x="423" y="13086"/>
                    <a:pt x="378" y="13144"/>
                  </a:cubicBezTo>
                  <a:cubicBezTo>
                    <a:pt x="339" y="13190"/>
                    <a:pt x="287" y="13222"/>
                    <a:pt x="235" y="13235"/>
                  </a:cubicBezTo>
                  <a:cubicBezTo>
                    <a:pt x="274" y="13287"/>
                    <a:pt x="313" y="13339"/>
                    <a:pt x="365" y="13398"/>
                  </a:cubicBezTo>
                  <a:cubicBezTo>
                    <a:pt x="430" y="13398"/>
                    <a:pt x="495" y="13372"/>
                    <a:pt x="547" y="13326"/>
                  </a:cubicBezTo>
                  <a:cubicBezTo>
                    <a:pt x="625" y="13261"/>
                    <a:pt x="664" y="13177"/>
                    <a:pt x="657" y="13073"/>
                  </a:cubicBezTo>
                  <a:cubicBezTo>
                    <a:pt x="657" y="13060"/>
                    <a:pt x="657" y="13047"/>
                    <a:pt x="657" y="13034"/>
                  </a:cubicBezTo>
                  <a:cubicBezTo>
                    <a:pt x="651" y="13034"/>
                    <a:pt x="644" y="13034"/>
                    <a:pt x="631" y="13027"/>
                  </a:cubicBezTo>
                  <a:cubicBezTo>
                    <a:pt x="540" y="13014"/>
                    <a:pt x="482" y="12975"/>
                    <a:pt x="449" y="12923"/>
                  </a:cubicBezTo>
                  <a:close/>
                  <a:moveTo>
                    <a:pt x="735" y="13131"/>
                  </a:moveTo>
                  <a:cubicBezTo>
                    <a:pt x="722" y="13190"/>
                    <a:pt x="690" y="13255"/>
                    <a:pt x="644" y="13307"/>
                  </a:cubicBezTo>
                  <a:lnTo>
                    <a:pt x="651" y="13307"/>
                  </a:lnTo>
                  <a:cubicBezTo>
                    <a:pt x="713" y="13386"/>
                    <a:pt x="786" y="13426"/>
                    <a:pt x="869" y="13426"/>
                  </a:cubicBezTo>
                  <a:cubicBezTo>
                    <a:pt x="880" y="13426"/>
                    <a:pt x="892" y="13425"/>
                    <a:pt x="904" y="13424"/>
                  </a:cubicBezTo>
                  <a:cubicBezTo>
                    <a:pt x="957" y="13417"/>
                    <a:pt x="996" y="13391"/>
                    <a:pt x="1035" y="13352"/>
                  </a:cubicBezTo>
                  <a:cubicBezTo>
                    <a:pt x="1067" y="13313"/>
                    <a:pt x="1087" y="13274"/>
                    <a:pt x="1080" y="13222"/>
                  </a:cubicBezTo>
                  <a:lnTo>
                    <a:pt x="1080" y="13203"/>
                  </a:lnTo>
                  <a:cubicBezTo>
                    <a:pt x="1046" y="13218"/>
                    <a:pt x="1012" y="13224"/>
                    <a:pt x="976" y="13224"/>
                  </a:cubicBezTo>
                  <a:cubicBezTo>
                    <a:pt x="951" y="13224"/>
                    <a:pt x="925" y="13221"/>
                    <a:pt x="898" y="13216"/>
                  </a:cubicBezTo>
                  <a:cubicBezTo>
                    <a:pt x="833" y="13203"/>
                    <a:pt x="781" y="13177"/>
                    <a:pt x="735" y="13131"/>
                  </a:cubicBezTo>
                  <a:close/>
                  <a:moveTo>
                    <a:pt x="2108" y="13222"/>
                  </a:moveTo>
                  <a:cubicBezTo>
                    <a:pt x="2095" y="13281"/>
                    <a:pt x="2069" y="13326"/>
                    <a:pt x="2030" y="13365"/>
                  </a:cubicBezTo>
                  <a:cubicBezTo>
                    <a:pt x="2023" y="13372"/>
                    <a:pt x="2017" y="13385"/>
                    <a:pt x="2010" y="13391"/>
                  </a:cubicBezTo>
                  <a:cubicBezTo>
                    <a:pt x="2010" y="13391"/>
                    <a:pt x="2010" y="13398"/>
                    <a:pt x="2017" y="13404"/>
                  </a:cubicBezTo>
                  <a:cubicBezTo>
                    <a:pt x="2043" y="13437"/>
                    <a:pt x="2069" y="13456"/>
                    <a:pt x="2095" y="13476"/>
                  </a:cubicBezTo>
                  <a:cubicBezTo>
                    <a:pt x="2127" y="13492"/>
                    <a:pt x="2163" y="13503"/>
                    <a:pt x="2201" y="13503"/>
                  </a:cubicBezTo>
                  <a:cubicBezTo>
                    <a:pt x="2209" y="13503"/>
                    <a:pt x="2217" y="13503"/>
                    <a:pt x="2225" y="13502"/>
                  </a:cubicBezTo>
                  <a:cubicBezTo>
                    <a:pt x="2264" y="13502"/>
                    <a:pt x="2296" y="13495"/>
                    <a:pt x="2322" y="13482"/>
                  </a:cubicBezTo>
                  <a:lnTo>
                    <a:pt x="2335" y="13339"/>
                  </a:lnTo>
                  <a:cubicBezTo>
                    <a:pt x="2244" y="13333"/>
                    <a:pt x="2166" y="13300"/>
                    <a:pt x="2108" y="13222"/>
                  </a:cubicBezTo>
                  <a:close/>
                  <a:moveTo>
                    <a:pt x="3577" y="13222"/>
                  </a:moveTo>
                  <a:lnTo>
                    <a:pt x="3564" y="13229"/>
                  </a:lnTo>
                  <a:cubicBezTo>
                    <a:pt x="3551" y="13242"/>
                    <a:pt x="3538" y="13255"/>
                    <a:pt x="3512" y="13261"/>
                  </a:cubicBezTo>
                  <a:lnTo>
                    <a:pt x="3506" y="13261"/>
                  </a:lnTo>
                  <a:cubicBezTo>
                    <a:pt x="3506" y="13274"/>
                    <a:pt x="3512" y="13287"/>
                    <a:pt x="3512" y="13300"/>
                  </a:cubicBezTo>
                  <a:cubicBezTo>
                    <a:pt x="3512" y="13359"/>
                    <a:pt x="3512" y="13404"/>
                    <a:pt x="3519" y="13430"/>
                  </a:cubicBezTo>
                  <a:cubicBezTo>
                    <a:pt x="3525" y="13463"/>
                    <a:pt x="3538" y="13495"/>
                    <a:pt x="3551" y="13515"/>
                  </a:cubicBezTo>
                  <a:lnTo>
                    <a:pt x="3636" y="13404"/>
                  </a:lnTo>
                  <a:cubicBezTo>
                    <a:pt x="3617" y="13385"/>
                    <a:pt x="3604" y="13372"/>
                    <a:pt x="3597" y="13359"/>
                  </a:cubicBezTo>
                  <a:cubicBezTo>
                    <a:pt x="3590" y="13346"/>
                    <a:pt x="3590" y="13326"/>
                    <a:pt x="3590" y="13313"/>
                  </a:cubicBezTo>
                  <a:lnTo>
                    <a:pt x="3584" y="13287"/>
                  </a:lnTo>
                  <a:cubicBezTo>
                    <a:pt x="3577" y="13261"/>
                    <a:pt x="3577" y="13235"/>
                    <a:pt x="3577" y="13222"/>
                  </a:cubicBezTo>
                  <a:close/>
                  <a:moveTo>
                    <a:pt x="3220" y="13261"/>
                  </a:moveTo>
                  <a:cubicBezTo>
                    <a:pt x="3207" y="13346"/>
                    <a:pt x="3200" y="13430"/>
                    <a:pt x="3194" y="13502"/>
                  </a:cubicBezTo>
                  <a:cubicBezTo>
                    <a:pt x="3200" y="13508"/>
                    <a:pt x="3207" y="13515"/>
                    <a:pt x="3220" y="13521"/>
                  </a:cubicBezTo>
                  <a:cubicBezTo>
                    <a:pt x="3241" y="13534"/>
                    <a:pt x="3264" y="13541"/>
                    <a:pt x="3289" y="13541"/>
                  </a:cubicBezTo>
                  <a:cubicBezTo>
                    <a:pt x="3303" y="13541"/>
                    <a:pt x="3317" y="13539"/>
                    <a:pt x="3330" y="13534"/>
                  </a:cubicBezTo>
                  <a:cubicBezTo>
                    <a:pt x="3376" y="13515"/>
                    <a:pt x="3402" y="13489"/>
                    <a:pt x="3415" y="13450"/>
                  </a:cubicBezTo>
                  <a:cubicBezTo>
                    <a:pt x="3415" y="13430"/>
                    <a:pt x="3421" y="13411"/>
                    <a:pt x="3421" y="13385"/>
                  </a:cubicBezTo>
                  <a:cubicBezTo>
                    <a:pt x="3415" y="13359"/>
                    <a:pt x="3415" y="13339"/>
                    <a:pt x="3415" y="13326"/>
                  </a:cubicBezTo>
                  <a:cubicBezTo>
                    <a:pt x="3415" y="13307"/>
                    <a:pt x="3421" y="13300"/>
                    <a:pt x="3428" y="13287"/>
                  </a:cubicBezTo>
                  <a:lnTo>
                    <a:pt x="3421" y="13287"/>
                  </a:lnTo>
                  <a:cubicBezTo>
                    <a:pt x="3395" y="13294"/>
                    <a:pt x="3363" y="13300"/>
                    <a:pt x="3311" y="13300"/>
                  </a:cubicBezTo>
                  <a:cubicBezTo>
                    <a:pt x="3278" y="13294"/>
                    <a:pt x="3259" y="13287"/>
                    <a:pt x="3246" y="13281"/>
                  </a:cubicBezTo>
                  <a:cubicBezTo>
                    <a:pt x="3233" y="13274"/>
                    <a:pt x="3226" y="13268"/>
                    <a:pt x="3220" y="13261"/>
                  </a:cubicBezTo>
                  <a:close/>
                  <a:moveTo>
                    <a:pt x="1165" y="13261"/>
                  </a:moveTo>
                  <a:cubicBezTo>
                    <a:pt x="1145" y="13352"/>
                    <a:pt x="1100" y="13424"/>
                    <a:pt x="1022" y="13463"/>
                  </a:cubicBezTo>
                  <a:cubicBezTo>
                    <a:pt x="1028" y="13469"/>
                    <a:pt x="1035" y="13482"/>
                    <a:pt x="1048" y="13495"/>
                  </a:cubicBezTo>
                  <a:cubicBezTo>
                    <a:pt x="1080" y="13541"/>
                    <a:pt x="1119" y="13567"/>
                    <a:pt x="1171" y="13586"/>
                  </a:cubicBezTo>
                  <a:cubicBezTo>
                    <a:pt x="1203" y="13597"/>
                    <a:pt x="1234" y="13602"/>
                    <a:pt x="1262" y="13602"/>
                  </a:cubicBezTo>
                  <a:cubicBezTo>
                    <a:pt x="1285" y="13602"/>
                    <a:pt x="1307" y="13599"/>
                    <a:pt x="1327" y="13593"/>
                  </a:cubicBezTo>
                  <a:cubicBezTo>
                    <a:pt x="1379" y="13573"/>
                    <a:pt x="1425" y="13541"/>
                    <a:pt x="1451" y="13495"/>
                  </a:cubicBezTo>
                  <a:cubicBezTo>
                    <a:pt x="1490" y="13450"/>
                    <a:pt x="1503" y="13398"/>
                    <a:pt x="1496" y="13346"/>
                  </a:cubicBezTo>
                  <a:lnTo>
                    <a:pt x="1496" y="13326"/>
                  </a:lnTo>
                  <a:cubicBezTo>
                    <a:pt x="1457" y="13339"/>
                    <a:pt x="1418" y="13352"/>
                    <a:pt x="1379" y="13352"/>
                  </a:cubicBezTo>
                  <a:cubicBezTo>
                    <a:pt x="1365" y="13354"/>
                    <a:pt x="1352" y="13355"/>
                    <a:pt x="1339" y="13355"/>
                  </a:cubicBezTo>
                  <a:cubicBezTo>
                    <a:pt x="1262" y="13355"/>
                    <a:pt x="1204" y="13322"/>
                    <a:pt x="1165" y="13261"/>
                  </a:cubicBezTo>
                  <a:close/>
                  <a:moveTo>
                    <a:pt x="592" y="13359"/>
                  </a:moveTo>
                  <a:cubicBezTo>
                    <a:pt x="547" y="13398"/>
                    <a:pt x="501" y="13430"/>
                    <a:pt x="443" y="13450"/>
                  </a:cubicBezTo>
                  <a:cubicBezTo>
                    <a:pt x="430" y="13450"/>
                    <a:pt x="423" y="13450"/>
                    <a:pt x="410" y="13456"/>
                  </a:cubicBezTo>
                  <a:cubicBezTo>
                    <a:pt x="430" y="13469"/>
                    <a:pt x="449" y="13489"/>
                    <a:pt x="462" y="13502"/>
                  </a:cubicBezTo>
                  <a:cubicBezTo>
                    <a:pt x="514" y="13554"/>
                    <a:pt x="560" y="13593"/>
                    <a:pt x="605" y="13632"/>
                  </a:cubicBezTo>
                  <a:cubicBezTo>
                    <a:pt x="631" y="13606"/>
                    <a:pt x="644" y="13573"/>
                    <a:pt x="651" y="13534"/>
                  </a:cubicBezTo>
                  <a:cubicBezTo>
                    <a:pt x="657" y="13489"/>
                    <a:pt x="644" y="13443"/>
                    <a:pt x="612" y="13404"/>
                  </a:cubicBezTo>
                  <a:cubicBezTo>
                    <a:pt x="605" y="13385"/>
                    <a:pt x="592" y="13372"/>
                    <a:pt x="592" y="13359"/>
                  </a:cubicBezTo>
                  <a:close/>
                  <a:moveTo>
                    <a:pt x="1574" y="13391"/>
                  </a:moveTo>
                  <a:cubicBezTo>
                    <a:pt x="1581" y="13437"/>
                    <a:pt x="1561" y="13495"/>
                    <a:pt x="1503" y="13547"/>
                  </a:cubicBezTo>
                  <a:cubicBezTo>
                    <a:pt x="1470" y="13586"/>
                    <a:pt x="1438" y="13619"/>
                    <a:pt x="1405" y="13638"/>
                  </a:cubicBezTo>
                  <a:cubicBezTo>
                    <a:pt x="1405" y="13638"/>
                    <a:pt x="1412" y="13638"/>
                    <a:pt x="1418" y="13645"/>
                  </a:cubicBezTo>
                  <a:cubicBezTo>
                    <a:pt x="1425" y="13651"/>
                    <a:pt x="1438" y="13664"/>
                    <a:pt x="1451" y="13684"/>
                  </a:cubicBezTo>
                  <a:cubicBezTo>
                    <a:pt x="1470" y="13697"/>
                    <a:pt x="1509" y="13710"/>
                    <a:pt x="1555" y="13723"/>
                  </a:cubicBezTo>
                  <a:cubicBezTo>
                    <a:pt x="1584" y="13727"/>
                    <a:pt x="1611" y="13729"/>
                    <a:pt x="1635" y="13729"/>
                  </a:cubicBezTo>
                  <a:cubicBezTo>
                    <a:pt x="1689" y="13729"/>
                    <a:pt x="1732" y="13719"/>
                    <a:pt x="1763" y="13697"/>
                  </a:cubicBezTo>
                  <a:cubicBezTo>
                    <a:pt x="1769" y="13690"/>
                    <a:pt x="1769" y="13684"/>
                    <a:pt x="1776" y="13684"/>
                  </a:cubicBezTo>
                  <a:cubicBezTo>
                    <a:pt x="1782" y="13677"/>
                    <a:pt x="1789" y="13677"/>
                    <a:pt x="1802" y="13677"/>
                  </a:cubicBezTo>
                  <a:cubicBezTo>
                    <a:pt x="1835" y="13645"/>
                    <a:pt x="1861" y="13593"/>
                    <a:pt x="1893" y="13521"/>
                  </a:cubicBezTo>
                  <a:cubicBezTo>
                    <a:pt x="1906" y="13495"/>
                    <a:pt x="1913" y="13469"/>
                    <a:pt x="1919" y="13450"/>
                  </a:cubicBezTo>
                  <a:cubicBezTo>
                    <a:pt x="1906" y="13450"/>
                    <a:pt x="1900" y="13456"/>
                    <a:pt x="1887" y="13456"/>
                  </a:cubicBezTo>
                  <a:cubicBezTo>
                    <a:pt x="1858" y="13467"/>
                    <a:pt x="1829" y="13472"/>
                    <a:pt x="1800" y="13472"/>
                  </a:cubicBezTo>
                  <a:cubicBezTo>
                    <a:pt x="1775" y="13472"/>
                    <a:pt x="1750" y="13469"/>
                    <a:pt x="1724" y="13463"/>
                  </a:cubicBezTo>
                  <a:cubicBezTo>
                    <a:pt x="1665" y="13450"/>
                    <a:pt x="1620" y="13430"/>
                    <a:pt x="1574" y="13391"/>
                  </a:cubicBezTo>
                  <a:close/>
                  <a:moveTo>
                    <a:pt x="709" y="13456"/>
                  </a:moveTo>
                  <a:lnTo>
                    <a:pt x="709" y="13456"/>
                  </a:lnTo>
                  <a:cubicBezTo>
                    <a:pt x="716" y="13508"/>
                    <a:pt x="709" y="13560"/>
                    <a:pt x="690" y="13612"/>
                  </a:cubicBezTo>
                  <a:cubicBezTo>
                    <a:pt x="677" y="13638"/>
                    <a:pt x="664" y="13651"/>
                    <a:pt x="651" y="13664"/>
                  </a:cubicBezTo>
                  <a:cubicBezTo>
                    <a:pt x="735" y="13729"/>
                    <a:pt x="820" y="13775"/>
                    <a:pt x="904" y="13807"/>
                  </a:cubicBezTo>
                  <a:cubicBezTo>
                    <a:pt x="931" y="13781"/>
                    <a:pt x="957" y="13749"/>
                    <a:pt x="970" y="13703"/>
                  </a:cubicBezTo>
                  <a:cubicBezTo>
                    <a:pt x="983" y="13658"/>
                    <a:pt x="983" y="13612"/>
                    <a:pt x="970" y="13567"/>
                  </a:cubicBezTo>
                  <a:cubicBezTo>
                    <a:pt x="957" y="13534"/>
                    <a:pt x="950" y="13508"/>
                    <a:pt x="950" y="13502"/>
                  </a:cubicBezTo>
                  <a:lnTo>
                    <a:pt x="950" y="13489"/>
                  </a:lnTo>
                  <a:cubicBezTo>
                    <a:pt x="927" y="13493"/>
                    <a:pt x="904" y="13498"/>
                    <a:pt x="879" y="13498"/>
                  </a:cubicBezTo>
                  <a:cubicBezTo>
                    <a:pt x="868" y="13498"/>
                    <a:pt x="857" y="13497"/>
                    <a:pt x="846" y="13495"/>
                  </a:cubicBezTo>
                  <a:cubicBezTo>
                    <a:pt x="794" y="13495"/>
                    <a:pt x="748" y="13476"/>
                    <a:pt x="709" y="13456"/>
                  </a:cubicBezTo>
                  <a:close/>
                  <a:moveTo>
                    <a:pt x="3460" y="13541"/>
                  </a:moveTo>
                  <a:cubicBezTo>
                    <a:pt x="3415" y="13580"/>
                    <a:pt x="3356" y="13606"/>
                    <a:pt x="3298" y="13612"/>
                  </a:cubicBezTo>
                  <a:cubicBezTo>
                    <a:pt x="3287" y="13614"/>
                    <a:pt x="3278" y="13615"/>
                    <a:pt x="3269" y="13615"/>
                  </a:cubicBezTo>
                  <a:cubicBezTo>
                    <a:pt x="3245" y="13615"/>
                    <a:pt x="3226" y="13609"/>
                    <a:pt x="3207" y="13599"/>
                  </a:cubicBezTo>
                  <a:cubicBezTo>
                    <a:pt x="3200" y="13599"/>
                    <a:pt x="3194" y="13593"/>
                    <a:pt x="3187" y="13586"/>
                  </a:cubicBezTo>
                  <a:cubicBezTo>
                    <a:pt x="3187" y="13664"/>
                    <a:pt x="3181" y="13742"/>
                    <a:pt x="3187" y="13807"/>
                  </a:cubicBezTo>
                  <a:lnTo>
                    <a:pt x="3200" y="13801"/>
                  </a:lnTo>
                  <a:cubicBezTo>
                    <a:pt x="3233" y="13794"/>
                    <a:pt x="3272" y="13768"/>
                    <a:pt x="3324" y="13729"/>
                  </a:cubicBezTo>
                  <a:cubicBezTo>
                    <a:pt x="3382" y="13690"/>
                    <a:pt x="3428" y="13651"/>
                    <a:pt x="3467" y="13612"/>
                  </a:cubicBezTo>
                  <a:lnTo>
                    <a:pt x="3486" y="13593"/>
                  </a:lnTo>
                  <a:cubicBezTo>
                    <a:pt x="3473" y="13580"/>
                    <a:pt x="3467" y="13560"/>
                    <a:pt x="3460" y="13541"/>
                  </a:cubicBezTo>
                  <a:close/>
                  <a:moveTo>
                    <a:pt x="1991" y="13502"/>
                  </a:moveTo>
                  <a:cubicBezTo>
                    <a:pt x="1965" y="13586"/>
                    <a:pt x="1926" y="13658"/>
                    <a:pt x="1874" y="13723"/>
                  </a:cubicBezTo>
                  <a:lnTo>
                    <a:pt x="1997" y="13807"/>
                  </a:lnTo>
                  <a:cubicBezTo>
                    <a:pt x="2010" y="13814"/>
                    <a:pt x="2017" y="13814"/>
                    <a:pt x="2023" y="13814"/>
                  </a:cubicBezTo>
                  <a:lnTo>
                    <a:pt x="2056" y="13820"/>
                  </a:lnTo>
                  <a:cubicBezTo>
                    <a:pt x="2062" y="13820"/>
                    <a:pt x="2062" y="13827"/>
                    <a:pt x="2069" y="13827"/>
                  </a:cubicBezTo>
                  <a:cubicBezTo>
                    <a:pt x="2082" y="13827"/>
                    <a:pt x="2088" y="13827"/>
                    <a:pt x="2095" y="13820"/>
                  </a:cubicBezTo>
                  <a:cubicBezTo>
                    <a:pt x="2125" y="13816"/>
                    <a:pt x="2152" y="13814"/>
                    <a:pt x="2175" y="13814"/>
                  </a:cubicBezTo>
                  <a:cubicBezTo>
                    <a:pt x="2223" y="13814"/>
                    <a:pt x="2257" y="13823"/>
                    <a:pt x="2283" y="13840"/>
                  </a:cubicBezTo>
                  <a:lnTo>
                    <a:pt x="2316" y="13580"/>
                  </a:lnTo>
                  <a:lnTo>
                    <a:pt x="2316" y="13580"/>
                  </a:lnTo>
                  <a:cubicBezTo>
                    <a:pt x="2285" y="13587"/>
                    <a:pt x="2257" y="13591"/>
                    <a:pt x="2228" y="13591"/>
                  </a:cubicBezTo>
                  <a:cubicBezTo>
                    <a:pt x="2208" y="13591"/>
                    <a:pt x="2188" y="13589"/>
                    <a:pt x="2166" y="13586"/>
                  </a:cubicBezTo>
                  <a:cubicBezTo>
                    <a:pt x="2095" y="13573"/>
                    <a:pt x="2036" y="13547"/>
                    <a:pt x="1991" y="13502"/>
                  </a:cubicBezTo>
                  <a:close/>
                  <a:moveTo>
                    <a:pt x="1054" y="13612"/>
                  </a:moveTo>
                  <a:cubicBezTo>
                    <a:pt x="1061" y="13703"/>
                    <a:pt x="1035" y="13781"/>
                    <a:pt x="970" y="13840"/>
                  </a:cubicBezTo>
                  <a:cubicBezTo>
                    <a:pt x="976" y="13840"/>
                    <a:pt x="989" y="13840"/>
                    <a:pt x="1002" y="13846"/>
                  </a:cubicBezTo>
                  <a:cubicBezTo>
                    <a:pt x="1100" y="13879"/>
                    <a:pt x="1217" y="13892"/>
                    <a:pt x="1353" y="13898"/>
                  </a:cubicBezTo>
                  <a:cubicBezTo>
                    <a:pt x="1353" y="13885"/>
                    <a:pt x="1353" y="13872"/>
                    <a:pt x="1360" y="13859"/>
                  </a:cubicBezTo>
                  <a:cubicBezTo>
                    <a:pt x="1366" y="13801"/>
                    <a:pt x="1366" y="13755"/>
                    <a:pt x="1353" y="13723"/>
                  </a:cubicBezTo>
                  <a:cubicBezTo>
                    <a:pt x="1340" y="13690"/>
                    <a:pt x="1334" y="13677"/>
                    <a:pt x="1334" y="13671"/>
                  </a:cubicBezTo>
                  <a:cubicBezTo>
                    <a:pt x="1321" y="13671"/>
                    <a:pt x="1308" y="13671"/>
                    <a:pt x="1295" y="13677"/>
                  </a:cubicBezTo>
                  <a:cubicBezTo>
                    <a:pt x="1288" y="13678"/>
                    <a:pt x="1280" y="13679"/>
                    <a:pt x="1272" y="13679"/>
                  </a:cubicBezTo>
                  <a:cubicBezTo>
                    <a:pt x="1217" y="13679"/>
                    <a:pt x="1145" y="13658"/>
                    <a:pt x="1054" y="13612"/>
                  </a:cubicBezTo>
                  <a:close/>
                  <a:moveTo>
                    <a:pt x="1802" y="13775"/>
                  </a:moveTo>
                  <a:cubicBezTo>
                    <a:pt x="1769" y="13794"/>
                    <a:pt x="1743" y="13807"/>
                    <a:pt x="1724" y="13814"/>
                  </a:cubicBezTo>
                  <a:cubicBezTo>
                    <a:pt x="1708" y="13817"/>
                    <a:pt x="1692" y="13818"/>
                    <a:pt x="1675" y="13818"/>
                  </a:cubicBezTo>
                  <a:cubicBezTo>
                    <a:pt x="1651" y="13818"/>
                    <a:pt x="1627" y="13815"/>
                    <a:pt x="1600" y="13807"/>
                  </a:cubicBezTo>
                  <a:lnTo>
                    <a:pt x="1438" y="13788"/>
                  </a:lnTo>
                  <a:cubicBezTo>
                    <a:pt x="1438" y="13827"/>
                    <a:pt x="1431" y="13866"/>
                    <a:pt x="1425" y="13898"/>
                  </a:cubicBezTo>
                  <a:lnTo>
                    <a:pt x="1457" y="13898"/>
                  </a:lnTo>
                  <a:cubicBezTo>
                    <a:pt x="1607" y="13892"/>
                    <a:pt x="1763" y="13879"/>
                    <a:pt x="1906" y="13859"/>
                  </a:cubicBezTo>
                  <a:lnTo>
                    <a:pt x="1867" y="13820"/>
                  </a:lnTo>
                  <a:cubicBezTo>
                    <a:pt x="1841" y="13807"/>
                    <a:pt x="1822" y="13788"/>
                    <a:pt x="1802" y="13775"/>
                  </a:cubicBezTo>
                  <a:close/>
                  <a:moveTo>
                    <a:pt x="6532" y="12014"/>
                  </a:moveTo>
                  <a:cubicBezTo>
                    <a:pt x="6522" y="12014"/>
                    <a:pt x="6511" y="12016"/>
                    <a:pt x="6498" y="12019"/>
                  </a:cubicBezTo>
                  <a:cubicBezTo>
                    <a:pt x="6439" y="12038"/>
                    <a:pt x="6368" y="12077"/>
                    <a:pt x="6290" y="12130"/>
                  </a:cubicBezTo>
                  <a:cubicBezTo>
                    <a:pt x="5964" y="12344"/>
                    <a:pt x="5769" y="12572"/>
                    <a:pt x="5711" y="12812"/>
                  </a:cubicBezTo>
                  <a:cubicBezTo>
                    <a:pt x="5691" y="12897"/>
                    <a:pt x="5678" y="13014"/>
                    <a:pt x="5685" y="13144"/>
                  </a:cubicBezTo>
                  <a:cubicBezTo>
                    <a:pt x="5691" y="13300"/>
                    <a:pt x="5711" y="13424"/>
                    <a:pt x="5737" y="13515"/>
                  </a:cubicBezTo>
                  <a:cubicBezTo>
                    <a:pt x="5782" y="13664"/>
                    <a:pt x="5867" y="13801"/>
                    <a:pt x="5990" y="13931"/>
                  </a:cubicBezTo>
                  <a:cubicBezTo>
                    <a:pt x="6094" y="14048"/>
                    <a:pt x="6198" y="14126"/>
                    <a:pt x="6309" y="14172"/>
                  </a:cubicBezTo>
                  <a:cubicBezTo>
                    <a:pt x="6387" y="14204"/>
                    <a:pt x="6465" y="14217"/>
                    <a:pt x="6543" y="14217"/>
                  </a:cubicBezTo>
                  <a:lnTo>
                    <a:pt x="6667" y="13977"/>
                  </a:lnTo>
                  <a:cubicBezTo>
                    <a:pt x="6673" y="13970"/>
                    <a:pt x="6680" y="13964"/>
                    <a:pt x="6686" y="13957"/>
                  </a:cubicBezTo>
                  <a:cubicBezTo>
                    <a:pt x="6647" y="13924"/>
                    <a:pt x="6615" y="13905"/>
                    <a:pt x="6595" y="13885"/>
                  </a:cubicBezTo>
                  <a:cubicBezTo>
                    <a:pt x="6498" y="13833"/>
                    <a:pt x="6426" y="13788"/>
                    <a:pt x="6374" y="13762"/>
                  </a:cubicBezTo>
                  <a:cubicBezTo>
                    <a:pt x="6296" y="13710"/>
                    <a:pt x="6231" y="13658"/>
                    <a:pt x="6192" y="13599"/>
                  </a:cubicBezTo>
                  <a:cubicBezTo>
                    <a:pt x="6140" y="13515"/>
                    <a:pt x="6107" y="13372"/>
                    <a:pt x="6107" y="13170"/>
                  </a:cubicBezTo>
                  <a:cubicBezTo>
                    <a:pt x="6107" y="13047"/>
                    <a:pt x="6120" y="12955"/>
                    <a:pt x="6133" y="12897"/>
                  </a:cubicBezTo>
                  <a:cubicBezTo>
                    <a:pt x="6146" y="12845"/>
                    <a:pt x="6172" y="12786"/>
                    <a:pt x="6211" y="12721"/>
                  </a:cubicBezTo>
                  <a:cubicBezTo>
                    <a:pt x="6329" y="12520"/>
                    <a:pt x="6485" y="12370"/>
                    <a:pt x="6673" y="12286"/>
                  </a:cubicBezTo>
                  <a:cubicBezTo>
                    <a:pt x="6654" y="12273"/>
                    <a:pt x="6634" y="12247"/>
                    <a:pt x="6621" y="12208"/>
                  </a:cubicBezTo>
                  <a:lnTo>
                    <a:pt x="6589" y="12077"/>
                  </a:lnTo>
                  <a:cubicBezTo>
                    <a:pt x="6582" y="12045"/>
                    <a:pt x="6569" y="12025"/>
                    <a:pt x="6556" y="12019"/>
                  </a:cubicBezTo>
                  <a:cubicBezTo>
                    <a:pt x="6550" y="12016"/>
                    <a:pt x="6542" y="12014"/>
                    <a:pt x="6532" y="12014"/>
                  </a:cubicBezTo>
                  <a:close/>
                  <a:moveTo>
                    <a:pt x="8254" y="12156"/>
                  </a:moveTo>
                  <a:cubicBezTo>
                    <a:pt x="8189" y="12240"/>
                    <a:pt x="8111" y="12331"/>
                    <a:pt x="8019" y="12416"/>
                  </a:cubicBezTo>
                  <a:cubicBezTo>
                    <a:pt x="8013" y="12422"/>
                    <a:pt x="8006" y="12429"/>
                    <a:pt x="8000" y="12435"/>
                  </a:cubicBezTo>
                  <a:cubicBezTo>
                    <a:pt x="8058" y="12487"/>
                    <a:pt x="8111" y="12552"/>
                    <a:pt x="8156" y="12630"/>
                  </a:cubicBezTo>
                  <a:cubicBezTo>
                    <a:pt x="8195" y="12702"/>
                    <a:pt x="8221" y="12760"/>
                    <a:pt x="8234" y="12812"/>
                  </a:cubicBezTo>
                  <a:cubicBezTo>
                    <a:pt x="8247" y="12884"/>
                    <a:pt x="8241" y="12981"/>
                    <a:pt x="8221" y="13099"/>
                  </a:cubicBezTo>
                  <a:cubicBezTo>
                    <a:pt x="8195" y="13235"/>
                    <a:pt x="8163" y="13359"/>
                    <a:pt x="8117" y="13456"/>
                  </a:cubicBezTo>
                  <a:cubicBezTo>
                    <a:pt x="8045" y="13612"/>
                    <a:pt x="7941" y="13742"/>
                    <a:pt x="7798" y="13853"/>
                  </a:cubicBezTo>
                  <a:cubicBezTo>
                    <a:pt x="7668" y="13950"/>
                    <a:pt x="7532" y="14016"/>
                    <a:pt x="7382" y="14042"/>
                  </a:cubicBezTo>
                  <a:cubicBezTo>
                    <a:pt x="7382" y="14055"/>
                    <a:pt x="7382" y="14061"/>
                    <a:pt x="7389" y="14068"/>
                  </a:cubicBezTo>
                  <a:cubicBezTo>
                    <a:pt x="7402" y="14185"/>
                    <a:pt x="7408" y="14289"/>
                    <a:pt x="7402" y="14380"/>
                  </a:cubicBezTo>
                  <a:cubicBezTo>
                    <a:pt x="7421" y="14380"/>
                    <a:pt x="7538" y="14367"/>
                    <a:pt x="7753" y="14354"/>
                  </a:cubicBezTo>
                  <a:cubicBezTo>
                    <a:pt x="7896" y="14334"/>
                    <a:pt x="8006" y="14315"/>
                    <a:pt x="8091" y="14276"/>
                  </a:cubicBezTo>
                  <a:cubicBezTo>
                    <a:pt x="8221" y="14224"/>
                    <a:pt x="8364" y="14113"/>
                    <a:pt x="8507" y="13944"/>
                  </a:cubicBezTo>
                  <a:cubicBezTo>
                    <a:pt x="8559" y="13892"/>
                    <a:pt x="8598" y="13840"/>
                    <a:pt x="8631" y="13788"/>
                  </a:cubicBezTo>
                  <a:cubicBezTo>
                    <a:pt x="8657" y="13736"/>
                    <a:pt x="8689" y="13664"/>
                    <a:pt x="8709" y="13573"/>
                  </a:cubicBezTo>
                  <a:cubicBezTo>
                    <a:pt x="8761" y="13398"/>
                    <a:pt x="8780" y="13261"/>
                    <a:pt x="8774" y="13164"/>
                  </a:cubicBezTo>
                  <a:cubicBezTo>
                    <a:pt x="8767" y="13086"/>
                    <a:pt x="8748" y="12988"/>
                    <a:pt x="8715" y="12877"/>
                  </a:cubicBezTo>
                  <a:cubicBezTo>
                    <a:pt x="8657" y="12695"/>
                    <a:pt x="8605" y="12559"/>
                    <a:pt x="8553" y="12468"/>
                  </a:cubicBezTo>
                  <a:cubicBezTo>
                    <a:pt x="8468" y="12325"/>
                    <a:pt x="8371" y="12221"/>
                    <a:pt x="8254" y="12156"/>
                  </a:cubicBezTo>
                  <a:close/>
                  <a:moveTo>
                    <a:pt x="6562" y="11924"/>
                  </a:moveTo>
                  <a:cubicBezTo>
                    <a:pt x="6577" y="11924"/>
                    <a:pt x="6590" y="11927"/>
                    <a:pt x="6602" y="11934"/>
                  </a:cubicBezTo>
                  <a:cubicBezTo>
                    <a:pt x="6615" y="11941"/>
                    <a:pt x="6621" y="11960"/>
                    <a:pt x="6634" y="11986"/>
                  </a:cubicBezTo>
                  <a:lnTo>
                    <a:pt x="6706" y="12266"/>
                  </a:lnTo>
                  <a:cubicBezTo>
                    <a:pt x="6712" y="12266"/>
                    <a:pt x="6725" y="12260"/>
                    <a:pt x="6732" y="12260"/>
                  </a:cubicBezTo>
                  <a:cubicBezTo>
                    <a:pt x="6843" y="12219"/>
                    <a:pt x="7001" y="12194"/>
                    <a:pt x="7206" y="12194"/>
                  </a:cubicBezTo>
                  <a:cubicBezTo>
                    <a:pt x="7230" y="12194"/>
                    <a:pt x="7253" y="12194"/>
                    <a:pt x="7278" y="12195"/>
                  </a:cubicBezTo>
                  <a:cubicBezTo>
                    <a:pt x="7447" y="12201"/>
                    <a:pt x="7584" y="12214"/>
                    <a:pt x="7675" y="12247"/>
                  </a:cubicBezTo>
                  <a:cubicBezTo>
                    <a:pt x="7766" y="12273"/>
                    <a:pt x="7844" y="12312"/>
                    <a:pt x="7915" y="12364"/>
                  </a:cubicBezTo>
                  <a:cubicBezTo>
                    <a:pt x="7922" y="12351"/>
                    <a:pt x="7941" y="12338"/>
                    <a:pt x="7961" y="12325"/>
                  </a:cubicBezTo>
                  <a:cubicBezTo>
                    <a:pt x="8032" y="12273"/>
                    <a:pt x="8091" y="12214"/>
                    <a:pt x="8137" y="12136"/>
                  </a:cubicBezTo>
                  <a:cubicBezTo>
                    <a:pt x="8176" y="12084"/>
                    <a:pt x="8202" y="12051"/>
                    <a:pt x="8228" y="12051"/>
                  </a:cubicBezTo>
                  <a:cubicBezTo>
                    <a:pt x="8232" y="12050"/>
                    <a:pt x="8238" y="12049"/>
                    <a:pt x="8244" y="12049"/>
                  </a:cubicBezTo>
                  <a:cubicBezTo>
                    <a:pt x="8263" y="12049"/>
                    <a:pt x="8288" y="12056"/>
                    <a:pt x="8312" y="12071"/>
                  </a:cubicBezTo>
                  <a:cubicBezTo>
                    <a:pt x="8442" y="12149"/>
                    <a:pt x="8553" y="12260"/>
                    <a:pt x="8631" y="12409"/>
                  </a:cubicBezTo>
                  <a:cubicBezTo>
                    <a:pt x="8696" y="12520"/>
                    <a:pt x="8754" y="12663"/>
                    <a:pt x="8806" y="12845"/>
                  </a:cubicBezTo>
                  <a:cubicBezTo>
                    <a:pt x="8839" y="12936"/>
                    <a:pt x="8852" y="13014"/>
                    <a:pt x="8865" y="13079"/>
                  </a:cubicBezTo>
                  <a:cubicBezTo>
                    <a:pt x="8878" y="13222"/>
                    <a:pt x="8858" y="13391"/>
                    <a:pt x="8800" y="13599"/>
                  </a:cubicBezTo>
                  <a:cubicBezTo>
                    <a:pt x="8774" y="13690"/>
                    <a:pt x="8741" y="13768"/>
                    <a:pt x="8702" y="13840"/>
                  </a:cubicBezTo>
                  <a:cubicBezTo>
                    <a:pt x="8670" y="13898"/>
                    <a:pt x="8611" y="13970"/>
                    <a:pt x="8520" y="14068"/>
                  </a:cubicBezTo>
                  <a:cubicBezTo>
                    <a:pt x="8410" y="14185"/>
                    <a:pt x="8312" y="14263"/>
                    <a:pt x="8241" y="14308"/>
                  </a:cubicBezTo>
                  <a:cubicBezTo>
                    <a:pt x="8163" y="14347"/>
                    <a:pt x="8071" y="14380"/>
                    <a:pt x="7961" y="14406"/>
                  </a:cubicBezTo>
                  <a:cubicBezTo>
                    <a:pt x="7896" y="14419"/>
                    <a:pt x="7792" y="14432"/>
                    <a:pt x="7662" y="14445"/>
                  </a:cubicBezTo>
                  <a:cubicBezTo>
                    <a:pt x="7545" y="14451"/>
                    <a:pt x="7460" y="14458"/>
                    <a:pt x="7402" y="14458"/>
                  </a:cubicBezTo>
                  <a:cubicBezTo>
                    <a:pt x="7363" y="14458"/>
                    <a:pt x="7337" y="14451"/>
                    <a:pt x="7324" y="14432"/>
                  </a:cubicBezTo>
                  <a:cubicBezTo>
                    <a:pt x="7317" y="14419"/>
                    <a:pt x="7317" y="14386"/>
                    <a:pt x="7324" y="14341"/>
                  </a:cubicBezTo>
                  <a:cubicBezTo>
                    <a:pt x="7337" y="14302"/>
                    <a:pt x="7330" y="14237"/>
                    <a:pt x="7324" y="14159"/>
                  </a:cubicBezTo>
                  <a:cubicBezTo>
                    <a:pt x="7317" y="14120"/>
                    <a:pt x="7311" y="14081"/>
                    <a:pt x="7311" y="14055"/>
                  </a:cubicBezTo>
                  <a:cubicBezTo>
                    <a:pt x="7246" y="14061"/>
                    <a:pt x="7161" y="14068"/>
                    <a:pt x="7050" y="14068"/>
                  </a:cubicBezTo>
                  <a:cubicBezTo>
                    <a:pt x="6946" y="14068"/>
                    <a:pt x="6868" y="14055"/>
                    <a:pt x="6810" y="14035"/>
                  </a:cubicBezTo>
                  <a:cubicBezTo>
                    <a:pt x="6797" y="14029"/>
                    <a:pt x="6777" y="14016"/>
                    <a:pt x="6764" y="14009"/>
                  </a:cubicBezTo>
                  <a:cubicBezTo>
                    <a:pt x="6758" y="14029"/>
                    <a:pt x="6745" y="14042"/>
                    <a:pt x="6732" y="14061"/>
                  </a:cubicBezTo>
                  <a:cubicBezTo>
                    <a:pt x="6686" y="14133"/>
                    <a:pt x="6647" y="14204"/>
                    <a:pt x="6628" y="14276"/>
                  </a:cubicBezTo>
                  <a:cubicBezTo>
                    <a:pt x="6615" y="14302"/>
                    <a:pt x="6608" y="14321"/>
                    <a:pt x="6595" y="14328"/>
                  </a:cubicBezTo>
                  <a:cubicBezTo>
                    <a:pt x="6587" y="14330"/>
                    <a:pt x="6579" y="14332"/>
                    <a:pt x="6570" y="14332"/>
                  </a:cubicBezTo>
                  <a:cubicBezTo>
                    <a:pt x="6557" y="14332"/>
                    <a:pt x="6543" y="14329"/>
                    <a:pt x="6524" y="14321"/>
                  </a:cubicBezTo>
                  <a:cubicBezTo>
                    <a:pt x="6426" y="14302"/>
                    <a:pt x="6348" y="14282"/>
                    <a:pt x="6296" y="14263"/>
                  </a:cubicBezTo>
                  <a:cubicBezTo>
                    <a:pt x="6257" y="14243"/>
                    <a:pt x="6179" y="14198"/>
                    <a:pt x="6081" y="14113"/>
                  </a:cubicBezTo>
                  <a:cubicBezTo>
                    <a:pt x="6003" y="14055"/>
                    <a:pt x="5945" y="14009"/>
                    <a:pt x="5912" y="13977"/>
                  </a:cubicBezTo>
                  <a:cubicBezTo>
                    <a:pt x="5880" y="13931"/>
                    <a:pt x="5841" y="13872"/>
                    <a:pt x="5795" y="13801"/>
                  </a:cubicBezTo>
                  <a:cubicBezTo>
                    <a:pt x="5756" y="13729"/>
                    <a:pt x="5724" y="13671"/>
                    <a:pt x="5704" y="13625"/>
                  </a:cubicBezTo>
                  <a:cubicBezTo>
                    <a:pt x="5652" y="13502"/>
                    <a:pt x="5626" y="13326"/>
                    <a:pt x="5620" y="13099"/>
                  </a:cubicBezTo>
                  <a:cubicBezTo>
                    <a:pt x="5620" y="12981"/>
                    <a:pt x="5626" y="12890"/>
                    <a:pt x="5639" y="12832"/>
                  </a:cubicBezTo>
                  <a:cubicBezTo>
                    <a:pt x="5691" y="12585"/>
                    <a:pt x="5873" y="12344"/>
                    <a:pt x="6179" y="12117"/>
                  </a:cubicBezTo>
                  <a:cubicBezTo>
                    <a:pt x="6309" y="12025"/>
                    <a:pt x="6426" y="11960"/>
                    <a:pt x="6530" y="11928"/>
                  </a:cubicBezTo>
                  <a:cubicBezTo>
                    <a:pt x="6541" y="11925"/>
                    <a:pt x="6552" y="11924"/>
                    <a:pt x="6562" y="11924"/>
                  </a:cubicBezTo>
                  <a:close/>
                  <a:moveTo>
                    <a:pt x="6680" y="11720"/>
                  </a:moveTo>
                  <a:cubicBezTo>
                    <a:pt x="6667" y="11726"/>
                    <a:pt x="6660" y="11733"/>
                    <a:pt x="6660" y="11739"/>
                  </a:cubicBezTo>
                  <a:lnTo>
                    <a:pt x="6602" y="11739"/>
                  </a:lnTo>
                  <a:cubicBezTo>
                    <a:pt x="6595" y="11739"/>
                    <a:pt x="6595" y="11739"/>
                    <a:pt x="6595" y="11733"/>
                  </a:cubicBezTo>
                  <a:cubicBezTo>
                    <a:pt x="6478" y="11759"/>
                    <a:pt x="6387" y="11785"/>
                    <a:pt x="6329" y="11811"/>
                  </a:cubicBezTo>
                  <a:cubicBezTo>
                    <a:pt x="6231" y="11856"/>
                    <a:pt x="6094" y="11947"/>
                    <a:pt x="5912" y="12097"/>
                  </a:cubicBezTo>
                  <a:cubicBezTo>
                    <a:pt x="5737" y="12247"/>
                    <a:pt x="5620" y="12370"/>
                    <a:pt x="5561" y="12474"/>
                  </a:cubicBezTo>
                  <a:cubicBezTo>
                    <a:pt x="5509" y="12559"/>
                    <a:pt x="5477" y="12663"/>
                    <a:pt x="5451" y="12780"/>
                  </a:cubicBezTo>
                  <a:cubicBezTo>
                    <a:pt x="5412" y="12988"/>
                    <a:pt x="5412" y="13203"/>
                    <a:pt x="5451" y="13411"/>
                  </a:cubicBezTo>
                  <a:cubicBezTo>
                    <a:pt x="5483" y="13625"/>
                    <a:pt x="5555" y="13820"/>
                    <a:pt x="5659" y="14003"/>
                  </a:cubicBezTo>
                  <a:cubicBezTo>
                    <a:pt x="5737" y="14133"/>
                    <a:pt x="5821" y="14230"/>
                    <a:pt x="5906" y="14289"/>
                  </a:cubicBezTo>
                  <a:cubicBezTo>
                    <a:pt x="5964" y="14328"/>
                    <a:pt x="6062" y="14373"/>
                    <a:pt x="6192" y="14419"/>
                  </a:cubicBezTo>
                  <a:cubicBezTo>
                    <a:pt x="6407" y="14484"/>
                    <a:pt x="6563" y="14536"/>
                    <a:pt x="6667" y="14562"/>
                  </a:cubicBezTo>
                  <a:cubicBezTo>
                    <a:pt x="6842" y="14607"/>
                    <a:pt x="6998" y="14633"/>
                    <a:pt x="7141" y="14646"/>
                  </a:cubicBezTo>
                  <a:cubicBezTo>
                    <a:pt x="7187" y="14649"/>
                    <a:pt x="7243" y="14651"/>
                    <a:pt x="7309" y="14651"/>
                  </a:cubicBezTo>
                  <a:cubicBezTo>
                    <a:pt x="7401" y="14651"/>
                    <a:pt x="7513" y="14647"/>
                    <a:pt x="7642" y="14640"/>
                  </a:cubicBezTo>
                  <a:cubicBezTo>
                    <a:pt x="7844" y="14620"/>
                    <a:pt x="8006" y="14601"/>
                    <a:pt x="8130" y="14568"/>
                  </a:cubicBezTo>
                  <a:cubicBezTo>
                    <a:pt x="8306" y="14523"/>
                    <a:pt x="8449" y="14451"/>
                    <a:pt x="8566" y="14367"/>
                  </a:cubicBezTo>
                  <a:cubicBezTo>
                    <a:pt x="8696" y="14263"/>
                    <a:pt x="8800" y="14133"/>
                    <a:pt x="8878" y="13970"/>
                  </a:cubicBezTo>
                  <a:cubicBezTo>
                    <a:pt x="8943" y="13814"/>
                    <a:pt x="8982" y="13645"/>
                    <a:pt x="8989" y="13469"/>
                  </a:cubicBezTo>
                  <a:cubicBezTo>
                    <a:pt x="8995" y="13177"/>
                    <a:pt x="8923" y="12845"/>
                    <a:pt x="8767" y="12481"/>
                  </a:cubicBezTo>
                  <a:cubicBezTo>
                    <a:pt x="8683" y="12273"/>
                    <a:pt x="8579" y="12149"/>
                    <a:pt x="8455" y="12103"/>
                  </a:cubicBezTo>
                  <a:cubicBezTo>
                    <a:pt x="8410" y="12090"/>
                    <a:pt x="8377" y="12077"/>
                    <a:pt x="8351" y="12064"/>
                  </a:cubicBezTo>
                  <a:cubicBezTo>
                    <a:pt x="8332" y="12058"/>
                    <a:pt x="8312" y="12051"/>
                    <a:pt x="8306" y="12038"/>
                  </a:cubicBezTo>
                  <a:cubicBezTo>
                    <a:pt x="8228" y="12038"/>
                    <a:pt x="8169" y="12038"/>
                    <a:pt x="8117" y="12032"/>
                  </a:cubicBezTo>
                  <a:cubicBezTo>
                    <a:pt x="7785" y="12025"/>
                    <a:pt x="7460" y="11967"/>
                    <a:pt x="7141" y="11863"/>
                  </a:cubicBezTo>
                  <a:cubicBezTo>
                    <a:pt x="7031" y="11830"/>
                    <a:pt x="6946" y="11785"/>
                    <a:pt x="6894" y="11733"/>
                  </a:cubicBezTo>
                  <a:cubicBezTo>
                    <a:pt x="6888" y="11736"/>
                    <a:pt x="6880" y="11738"/>
                    <a:pt x="6871" y="11738"/>
                  </a:cubicBezTo>
                  <a:cubicBezTo>
                    <a:pt x="6862" y="11738"/>
                    <a:pt x="6852" y="11736"/>
                    <a:pt x="6842" y="11733"/>
                  </a:cubicBezTo>
                  <a:cubicBezTo>
                    <a:pt x="6849" y="11726"/>
                    <a:pt x="6849" y="11726"/>
                    <a:pt x="6836" y="11726"/>
                  </a:cubicBezTo>
                  <a:cubicBezTo>
                    <a:pt x="6777" y="11720"/>
                    <a:pt x="6732" y="11720"/>
                    <a:pt x="6706" y="11720"/>
                  </a:cubicBezTo>
                  <a:close/>
                  <a:moveTo>
                    <a:pt x="3753" y="15297"/>
                  </a:moveTo>
                  <a:lnTo>
                    <a:pt x="3682" y="15349"/>
                  </a:lnTo>
                  <a:lnTo>
                    <a:pt x="3506" y="15440"/>
                  </a:lnTo>
                  <a:cubicBezTo>
                    <a:pt x="3473" y="15459"/>
                    <a:pt x="3454" y="15479"/>
                    <a:pt x="3441" y="15485"/>
                  </a:cubicBezTo>
                  <a:lnTo>
                    <a:pt x="3421" y="15511"/>
                  </a:lnTo>
                  <a:cubicBezTo>
                    <a:pt x="3408" y="15524"/>
                    <a:pt x="3389" y="15531"/>
                    <a:pt x="3369" y="15544"/>
                  </a:cubicBezTo>
                  <a:cubicBezTo>
                    <a:pt x="3350" y="15550"/>
                    <a:pt x="3317" y="15570"/>
                    <a:pt x="3278" y="15583"/>
                  </a:cubicBezTo>
                  <a:cubicBezTo>
                    <a:pt x="3246" y="15596"/>
                    <a:pt x="3220" y="15615"/>
                    <a:pt x="3200" y="15635"/>
                  </a:cubicBezTo>
                  <a:lnTo>
                    <a:pt x="3174" y="15667"/>
                  </a:lnTo>
                  <a:cubicBezTo>
                    <a:pt x="3168" y="15804"/>
                    <a:pt x="3168" y="15941"/>
                    <a:pt x="3174" y="16077"/>
                  </a:cubicBezTo>
                  <a:cubicBezTo>
                    <a:pt x="3181" y="16110"/>
                    <a:pt x="3187" y="16136"/>
                    <a:pt x="3200" y="16155"/>
                  </a:cubicBezTo>
                  <a:cubicBezTo>
                    <a:pt x="3207" y="16175"/>
                    <a:pt x="3233" y="16194"/>
                    <a:pt x="3272" y="16214"/>
                  </a:cubicBezTo>
                  <a:lnTo>
                    <a:pt x="3272" y="16207"/>
                  </a:lnTo>
                  <a:cubicBezTo>
                    <a:pt x="3285" y="16181"/>
                    <a:pt x="3311" y="16149"/>
                    <a:pt x="3363" y="16116"/>
                  </a:cubicBezTo>
                  <a:lnTo>
                    <a:pt x="3812" y="15817"/>
                  </a:lnTo>
                  <a:cubicBezTo>
                    <a:pt x="3903" y="15758"/>
                    <a:pt x="3955" y="15726"/>
                    <a:pt x="3968" y="15719"/>
                  </a:cubicBezTo>
                  <a:lnTo>
                    <a:pt x="4026" y="15680"/>
                  </a:lnTo>
                  <a:cubicBezTo>
                    <a:pt x="4033" y="15674"/>
                    <a:pt x="4039" y="15674"/>
                    <a:pt x="4039" y="15674"/>
                  </a:cubicBezTo>
                  <a:cubicBezTo>
                    <a:pt x="4013" y="15654"/>
                    <a:pt x="3994" y="15628"/>
                    <a:pt x="3968" y="15602"/>
                  </a:cubicBezTo>
                  <a:cubicBezTo>
                    <a:pt x="3903" y="15524"/>
                    <a:pt x="3851" y="15466"/>
                    <a:pt x="3825" y="15427"/>
                  </a:cubicBezTo>
                  <a:cubicBezTo>
                    <a:pt x="3792" y="15381"/>
                    <a:pt x="3766" y="15342"/>
                    <a:pt x="3753" y="15297"/>
                  </a:cubicBezTo>
                  <a:close/>
                  <a:moveTo>
                    <a:pt x="12422" y="18360"/>
                  </a:moveTo>
                  <a:lnTo>
                    <a:pt x="12592" y="19400"/>
                  </a:lnTo>
                  <a:cubicBezTo>
                    <a:pt x="12592" y="19394"/>
                    <a:pt x="12598" y="19387"/>
                    <a:pt x="12605" y="19374"/>
                  </a:cubicBezTo>
                  <a:cubicBezTo>
                    <a:pt x="12728" y="19173"/>
                    <a:pt x="12800" y="19023"/>
                    <a:pt x="12826" y="18932"/>
                  </a:cubicBezTo>
                  <a:cubicBezTo>
                    <a:pt x="12845" y="18828"/>
                    <a:pt x="12852" y="18711"/>
                    <a:pt x="12839" y="18581"/>
                  </a:cubicBezTo>
                  <a:cubicBezTo>
                    <a:pt x="12819" y="18575"/>
                    <a:pt x="12806" y="18562"/>
                    <a:pt x="12787" y="18548"/>
                  </a:cubicBezTo>
                  <a:cubicBezTo>
                    <a:pt x="12761" y="18529"/>
                    <a:pt x="12748" y="18496"/>
                    <a:pt x="12748" y="18457"/>
                  </a:cubicBezTo>
                  <a:lnTo>
                    <a:pt x="12422" y="18360"/>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25"/>
            <p:cNvSpPr/>
            <p:nvPr/>
          </p:nvSpPr>
          <p:spPr>
            <a:xfrm>
              <a:off x="-7433435" y="8239319"/>
              <a:ext cx="1244251" cy="1196767"/>
            </a:xfrm>
            <a:custGeom>
              <a:rect b="b" l="l" r="r" t="t"/>
              <a:pathLst>
                <a:path extrusionOk="0" h="15702" w="16325">
                  <a:moveTo>
                    <a:pt x="6081" y="1679"/>
                  </a:moveTo>
                  <a:cubicBezTo>
                    <a:pt x="6061" y="1685"/>
                    <a:pt x="6048" y="1685"/>
                    <a:pt x="6042" y="1692"/>
                  </a:cubicBezTo>
                  <a:cubicBezTo>
                    <a:pt x="5964" y="1724"/>
                    <a:pt x="5892" y="1757"/>
                    <a:pt x="5814" y="1802"/>
                  </a:cubicBezTo>
                  <a:cubicBezTo>
                    <a:pt x="5951" y="1815"/>
                    <a:pt x="6061" y="1828"/>
                    <a:pt x="6140" y="1854"/>
                  </a:cubicBezTo>
                  <a:cubicBezTo>
                    <a:pt x="6192" y="1874"/>
                    <a:pt x="6237" y="1887"/>
                    <a:pt x="6263" y="1887"/>
                  </a:cubicBezTo>
                  <a:cubicBezTo>
                    <a:pt x="6309" y="1887"/>
                    <a:pt x="6354" y="1867"/>
                    <a:pt x="6387" y="1841"/>
                  </a:cubicBezTo>
                  <a:cubicBezTo>
                    <a:pt x="6400" y="1835"/>
                    <a:pt x="6406" y="1828"/>
                    <a:pt x="6406" y="1815"/>
                  </a:cubicBezTo>
                  <a:cubicBezTo>
                    <a:pt x="6406" y="1809"/>
                    <a:pt x="6400" y="1802"/>
                    <a:pt x="6387" y="1796"/>
                  </a:cubicBezTo>
                  <a:cubicBezTo>
                    <a:pt x="6354" y="1763"/>
                    <a:pt x="6302" y="1744"/>
                    <a:pt x="6231" y="1724"/>
                  </a:cubicBezTo>
                  <a:cubicBezTo>
                    <a:pt x="6159" y="1698"/>
                    <a:pt x="6107" y="1685"/>
                    <a:pt x="6081" y="1679"/>
                  </a:cubicBezTo>
                  <a:close/>
                  <a:moveTo>
                    <a:pt x="4735" y="2466"/>
                  </a:moveTo>
                  <a:cubicBezTo>
                    <a:pt x="4696" y="2492"/>
                    <a:pt x="4650" y="2524"/>
                    <a:pt x="4611" y="2557"/>
                  </a:cubicBezTo>
                  <a:cubicBezTo>
                    <a:pt x="4546" y="2602"/>
                    <a:pt x="4481" y="2648"/>
                    <a:pt x="4429" y="2693"/>
                  </a:cubicBezTo>
                  <a:cubicBezTo>
                    <a:pt x="4494" y="2687"/>
                    <a:pt x="4572" y="2687"/>
                    <a:pt x="4670" y="2687"/>
                  </a:cubicBezTo>
                  <a:lnTo>
                    <a:pt x="4774" y="2693"/>
                  </a:lnTo>
                  <a:cubicBezTo>
                    <a:pt x="4826" y="2700"/>
                    <a:pt x="4904" y="2713"/>
                    <a:pt x="5008" y="2745"/>
                  </a:cubicBezTo>
                  <a:cubicBezTo>
                    <a:pt x="5040" y="2752"/>
                    <a:pt x="5092" y="2765"/>
                    <a:pt x="5164" y="2771"/>
                  </a:cubicBezTo>
                  <a:cubicBezTo>
                    <a:pt x="5236" y="2778"/>
                    <a:pt x="5301" y="2791"/>
                    <a:pt x="5359" y="2810"/>
                  </a:cubicBezTo>
                  <a:cubicBezTo>
                    <a:pt x="5385" y="2817"/>
                    <a:pt x="5411" y="2817"/>
                    <a:pt x="5424" y="2817"/>
                  </a:cubicBezTo>
                  <a:cubicBezTo>
                    <a:pt x="5444" y="2810"/>
                    <a:pt x="5463" y="2791"/>
                    <a:pt x="5489" y="2765"/>
                  </a:cubicBezTo>
                  <a:lnTo>
                    <a:pt x="5554" y="2693"/>
                  </a:lnTo>
                  <a:cubicBezTo>
                    <a:pt x="5548" y="2674"/>
                    <a:pt x="5528" y="2661"/>
                    <a:pt x="5502" y="2648"/>
                  </a:cubicBezTo>
                  <a:lnTo>
                    <a:pt x="5431" y="2635"/>
                  </a:lnTo>
                  <a:cubicBezTo>
                    <a:pt x="5411" y="2635"/>
                    <a:pt x="5385" y="2628"/>
                    <a:pt x="5346" y="2615"/>
                  </a:cubicBezTo>
                  <a:cubicBezTo>
                    <a:pt x="5307" y="2602"/>
                    <a:pt x="5281" y="2589"/>
                    <a:pt x="5268" y="2589"/>
                  </a:cubicBezTo>
                  <a:cubicBezTo>
                    <a:pt x="5197" y="2583"/>
                    <a:pt x="5144" y="2576"/>
                    <a:pt x="5105" y="2570"/>
                  </a:cubicBezTo>
                  <a:cubicBezTo>
                    <a:pt x="5066" y="2563"/>
                    <a:pt x="5021" y="2550"/>
                    <a:pt x="4962" y="2524"/>
                  </a:cubicBezTo>
                  <a:cubicBezTo>
                    <a:pt x="4891" y="2505"/>
                    <a:pt x="4845" y="2492"/>
                    <a:pt x="4813" y="2479"/>
                  </a:cubicBezTo>
                  <a:cubicBezTo>
                    <a:pt x="4780" y="2472"/>
                    <a:pt x="4754" y="2472"/>
                    <a:pt x="4735" y="2466"/>
                  </a:cubicBezTo>
                  <a:close/>
                  <a:moveTo>
                    <a:pt x="13885" y="1"/>
                  </a:moveTo>
                  <a:cubicBezTo>
                    <a:pt x="13856" y="16"/>
                    <a:pt x="13820" y="23"/>
                    <a:pt x="13770" y="23"/>
                  </a:cubicBezTo>
                  <a:cubicBezTo>
                    <a:pt x="13754" y="23"/>
                    <a:pt x="13736" y="22"/>
                    <a:pt x="13716" y="20"/>
                  </a:cubicBezTo>
                  <a:cubicBezTo>
                    <a:pt x="13667" y="19"/>
                    <a:pt x="13617" y="19"/>
                    <a:pt x="13568" y="19"/>
                  </a:cubicBezTo>
                  <a:cubicBezTo>
                    <a:pt x="13080" y="19"/>
                    <a:pt x="12603" y="77"/>
                    <a:pt x="12142" y="183"/>
                  </a:cubicBezTo>
                  <a:cubicBezTo>
                    <a:pt x="11609" y="313"/>
                    <a:pt x="11115" y="508"/>
                    <a:pt x="10673" y="768"/>
                  </a:cubicBezTo>
                  <a:cubicBezTo>
                    <a:pt x="10497" y="872"/>
                    <a:pt x="10289" y="1015"/>
                    <a:pt x="10055" y="1191"/>
                  </a:cubicBezTo>
                  <a:cubicBezTo>
                    <a:pt x="9788" y="1393"/>
                    <a:pt x="9586" y="1536"/>
                    <a:pt x="9456" y="1633"/>
                  </a:cubicBezTo>
                  <a:cubicBezTo>
                    <a:pt x="9324" y="1727"/>
                    <a:pt x="9215" y="1774"/>
                    <a:pt x="9121" y="1774"/>
                  </a:cubicBezTo>
                  <a:cubicBezTo>
                    <a:pt x="9104" y="1774"/>
                    <a:pt x="9088" y="1773"/>
                    <a:pt x="9073" y="1770"/>
                  </a:cubicBezTo>
                  <a:cubicBezTo>
                    <a:pt x="9053" y="1796"/>
                    <a:pt x="9040" y="1822"/>
                    <a:pt x="9027" y="1848"/>
                  </a:cubicBezTo>
                  <a:cubicBezTo>
                    <a:pt x="8949" y="2017"/>
                    <a:pt x="8949" y="2154"/>
                    <a:pt x="9027" y="2245"/>
                  </a:cubicBezTo>
                  <a:cubicBezTo>
                    <a:pt x="9060" y="2290"/>
                    <a:pt x="9118" y="2323"/>
                    <a:pt x="9203" y="2355"/>
                  </a:cubicBezTo>
                  <a:cubicBezTo>
                    <a:pt x="9413" y="2434"/>
                    <a:pt x="9627" y="2475"/>
                    <a:pt x="9842" y="2475"/>
                  </a:cubicBezTo>
                  <a:cubicBezTo>
                    <a:pt x="9945" y="2475"/>
                    <a:pt x="10049" y="2465"/>
                    <a:pt x="10152" y="2446"/>
                  </a:cubicBezTo>
                  <a:cubicBezTo>
                    <a:pt x="10165" y="2440"/>
                    <a:pt x="10178" y="2440"/>
                    <a:pt x="10191" y="2440"/>
                  </a:cubicBezTo>
                  <a:cubicBezTo>
                    <a:pt x="10204" y="2427"/>
                    <a:pt x="10224" y="2407"/>
                    <a:pt x="10250" y="2394"/>
                  </a:cubicBezTo>
                  <a:cubicBezTo>
                    <a:pt x="10373" y="2342"/>
                    <a:pt x="10523" y="2258"/>
                    <a:pt x="10692" y="2147"/>
                  </a:cubicBezTo>
                  <a:cubicBezTo>
                    <a:pt x="10965" y="1952"/>
                    <a:pt x="11102" y="1861"/>
                    <a:pt x="11108" y="1854"/>
                  </a:cubicBezTo>
                  <a:cubicBezTo>
                    <a:pt x="11570" y="1562"/>
                    <a:pt x="12103" y="1380"/>
                    <a:pt x="12708" y="1302"/>
                  </a:cubicBezTo>
                  <a:cubicBezTo>
                    <a:pt x="12915" y="1278"/>
                    <a:pt x="13130" y="1266"/>
                    <a:pt x="13355" y="1266"/>
                  </a:cubicBezTo>
                  <a:cubicBezTo>
                    <a:pt x="13690" y="1266"/>
                    <a:pt x="14045" y="1293"/>
                    <a:pt x="14419" y="1347"/>
                  </a:cubicBezTo>
                  <a:cubicBezTo>
                    <a:pt x="14672" y="1386"/>
                    <a:pt x="14867" y="1432"/>
                    <a:pt x="15004" y="1484"/>
                  </a:cubicBezTo>
                  <a:cubicBezTo>
                    <a:pt x="15128" y="1536"/>
                    <a:pt x="15271" y="1607"/>
                    <a:pt x="15433" y="1711"/>
                  </a:cubicBezTo>
                  <a:cubicBezTo>
                    <a:pt x="15583" y="1809"/>
                    <a:pt x="15693" y="1900"/>
                    <a:pt x="15765" y="1978"/>
                  </a:cubicBezTo>
                  <a:cubicBezTo>
                    <a:pt x="15914" y="2154"/>
                    <a:pt x="16019" y="2420"/>
                    <a:pt x="16084" y="2784"/>
                  </a:cubicBezTo>
                  <a:cubicBezTo>
                    <a:pt x="16097" y="2876"/>
                    <a:pt x="16116" y="2947"/>
                    <a:pt x="16142" y="2993"/>
                  </a:cubicBezTo>
                  <a:cubicBezTo>
                    <a:pt x="16168" y="3058"/>
                    <a:pt x="16207" y="3103"/>
                    <a:pt x="16253" y="3136"/>
                  </a:cubicBezTo>
                  <a:cubicBezTo>
                    <a:pt x="16253" y="3136"/>
                    <a:pt x="16259" y="3129"/>
                    <a:pt x="16259" y="3129"/>
                  </a:cubicBezTo>
                  <a:cubicBezTo>
                    <a:pt x="16279" y="3090"/>
                    <a:pt x="16305" y="3045"/>
                    <a:pt x="16324" y="3006"/>
                  </a:cubicBezTo>
                  <a:cubicBezTo>
                    <a:pt x="16311" y="2947"/>
                    <a:pt x="16292" y="2856"/>
                    <a:pt x="16259" y="2719"/>
                  </a:cubicBezTo>
                  <a:cubicBezTo>
                    <a:pt x="16194" y="2453"/>
                    <a:pt x="16110" y="2232"/>
                    <a:pt x="16012" y="2056"/>
                  </a:cubicBezTo>
                  <a:cubicBezTo>
                    <a:pt x="15875" y="1822"/>
                    <a:pt x="15706" y="1659"/>
                    <a:pt x="15505" y="1555"/>
                  </a:cubicBezTo>
                  <a:cubicBezTo>
                    <a:pt x="15433" y="1523"/>
                    <a:pt x="15329" y="1484"/>
                    <a:pt x="15186" y="1445"/>
                  </a:cubicBezTo>
                  <a:lnTo>
                    <a:pt x="14841" y="1341"/>
                  </a:lnTo>
                  <a:cubicBezTo>
                    <a:pt x="14399" y="1211"/>
                    <a:pt x="14048" y="1126"/>
                    <a:pt x="13775" y="1094"/>
                  </a:cubicBezTo>
                  <a:cubicBezTo>
                    <a:pt x="13647" y="1079"/>
                    <a:pt x="13517" y="1071"/>
                    <a:pt x="13384" y="1071"/>
                  </a:cubicBezTo>
                  <a:cubicBezTo>
                    <a:pt x="12763" y="1071"/>
                    <a:pt x="12082" y="1233"/>
                    <a:pt x="11342" y="1549"/>
                  </a:cubicBezTo>
                  <a:cubicBezTo>
                    <a:pt x="11056" y="1666"/>
                    <a:pt x="10835" y="1789"/>
                    <a:pt x="10679" y="1919"/>
                  </a:cubicBezTo>
                  <a:cubicBezTo>
                    <a:pt x="10582" y="1998"/>
                    <a:pt x="10510" y="2056"/>
                    <a:pt x="10458" y="2095"/>
                  </a:cubicBezTo>
                  <a:cubicBezTo>
                    <a:pt x="10373" y="2167"/>
                    <a:pt x="10295" y="2212"/>
                    <a:pt x="10217" y="2238"/>
                  </a:cubicBezTo>
                  <a:cubicBezTo>
                    <a:pt x="10152" y="2264"/>
                    <a:pt x="10061" y="2284"/>
                    <a:pt x="9957" y="2284"/>
                  </a:cubicBezTo>
                  <a:lnTo>
                    <a:pt x="9983" y="2362"/>
                  </a:lnTo>
                  <a:lnTo>
                    <a:pt x="9990" y="2388"/>
                  </a:lnTo>
                  <a:lnTo>
                    <a:pt x="9990" y="2414"/>
                  </a:lnTo>
                  <a:cubicBezTo>
                    <a:pt x="9983" y="2420"/>
                    <a:pt x="9977" y="2427"/>
                    <a:pt x="9970" y="2427"/>
                  </a:cubicBezTo>
                  <a:cubicBezTo>
                    <a:pt x="9964" y="2427"/>
                    <a:pt x="9957" y="2420"/>
                    <a:pt x="9951" y="2414"/>
                  </a:cubicBezTo>
                  <a:lnTo>
                    <a:pt x="9931" y="2381"/>
                  </a:lnTo>
                  <a:lnTo>
                    <a:pt x="9899" y="2284"/>
                  </a:lnTo>
                  <a:cubicBezTo>
                    <a:pt x="9879" y="2284"/>
                    <a:pt x="9853" y="2284"/>
                    <a:pt x="9834" y="2277"/>
                  </a:cubicBezTo>
                  <a:cubicBezTo>
                    <a:pt x="9625" y="2277"/>
                    <a:pt x="9489" y="2219"/>
                    <a:pt x="9430" y="2108"/>
                  </a:cubicBezTo>
                  <a:cubicBezTo>
                    <a:pt x="9385" y="2024"/>
                    <a:pt x="9385" y="1926"/>
                    <a:pt x="9437" y="1822"/>
                  </a:cubicBezTo>
                  <a:cubicBezTo>
                    <a:pt x="9469" y="1757"/>
                    <a:pt x="9534" y="1679"/>
                    <a:pt x="9625" y="1594"/>
                  </a:cubicBezTo>
                  <a:cubicBezTo>
                    <a:pt x="10159" y="1100"/>
                    <a:pt x="10907" y="690"/>
                    <a:pt x="11856" y="365"/>
                  </a:cubicBezTo>
                  <a:cubicBezTo>
                    <a:pt x="12077" y="281"/>
                    <a:pt x="12266" y="229"/>
                    <a:pt x="12416" y="196"/>
                  </a:cubicBezTo>
                  <a:cubicBezTo>
                    <a:pt x="12585" y="164"/>
                    <a:pt x="12780" y="138"/>
                    <a:pt x="12994" y="118"/>
                  </a:cubicBezTo>
                  <a:cubicBezTo>
                    <a:pt x="13210" y="100"/>
                    <a:pt x="13415" y="90"/>
                    <a:pt x="13612" y="90"/>
                  </a:cubicBezTo>
                  <a:cubicBezTo>
                    <a:pt x="13972" y="90"/>
                    <a:pt x="14299" y="122"/>
                    <a:pt x="14594" y="190"/>
                  </a:cubicBezTo>
                  <a:cubicBezTo>
                    <a:pt x="14373" y="105"/>
                    <a:pt x="14139" y="40"/>
                    <a:pt x="13885" y="1"/>
                  </a:cubicBezTo>
                  <a:close/>
                  <a:moveTo>
                    <a:pt x="7479" y="1373"/>
                  </a:moveTo>
                  <a:cubicBezTo>
                    <a:pt x="7479" y="1393"/>
                    <a:pt x="7466" y="1412"/>
                    <a:pt x="7434" y="1432"/>
                  </a:cubicBezTo>
                  <a:cubicBezTo>
                    <a:pt x="7375" y="1477"/>
                    <a:pt x="7245" y="1562"/>
                    <a:pt x="7044" y="1685"/>
                  </a:cubicBezTo>
                  <a:cubicBezTo>
                    <a:pt x="6887" y="1783"/>
                    <a:pt x="6757" y="1874"/>
                    <a:pt x="6673" y="1945"/>
                  </a:cubicBezTo>
                  <a:cubicBezTo>
                    <a:pt x="6588" y="2011"/>
                    <a:pt x="6484" y="2102"/>
                    <a:pt x="6367" y="2212"/>
                  </a:cubicBezTo>
                  <a:cubicBezTo>
                    <a:pt x="6061" y="2505"/>
                    <a:pt x="5853" y="2713"/>
                    <a:pt x="5736" y="2843"/>
                  </a:cubicBezTo>
                  <a:cubicBezTo>
                    <a:pt x="5366" y="3246"/>
                    <a:pt x="5047" y="3701"/>
                    <a:pt x="4787" y="4196"/>
                  </a:cubicBezTo>
                  <a:cubicBezTo>
                    <a:pt x="4774" y="4228"/>
                    <a:pt x="4754" y="4248"/>
                    <a:pt x="4735" y="4261"/>
                  </a:cubicBezTo>
                  <a:cubicBezTo>
                    <a:pt x="4730" y="4262"/>
                    <a:pt x="4723" y="4263"/>
                    <a:pt x="4716" y="4263"/>
                  </a:cubicBezTo>
                  <a:cubicBezTo>
                    <a:pt x="4697" y="4263"/>
                    <a:pt x="4671" y="4257"/>
                    <a:pt x="4637" y="4248"/>
                  </a:cubicBezTo>
                  <a:cubicBezTo>
                    <a:pt x="4540" y="4196"/>
                    <a:pt x="4468" y="4157"/>
                    <a:pt x="4423" y="4131"/>
                  </a:cubicBezTo>
                  <a:cubicBezTo>
                    <a:pt x="4266" y="4058"/>
                    <a:pt x="4097" y="4019"/>
                    <a:pt x="3908" y="4019"/>
                  </a:cubicBezTo>
                  <a:cubicBezTo>
                    <a:pt x="3893" y="4019"/>
                    <a:pt x="3878" y="4020"/>
                    <a:pt x="3863" y="4020"/>
                  </a:cubicBezTo>
                  <a:cubicBezTo>
                    <a:pt x="3694" y="4027"/>
                    <a:pt x="3532" y="4066"/>
                    <a:pt x="3369" y="4131"/>
                  </a:cubicBezTo>
                  <a:cubicBezTo>
                    <a:pt x="3356" y="4209"/>
                    <a:pt x="3369" y="4274"/>
                    <a:pt x="3395" y="4332"/>
                  </a:cubicBezTo>
                  <a:cubicBezTo>
                    <a:pt x="3415" y="4365"/>
                    <a:pt x="3434" y="4391"/>
                    <a:pt x="3460" y="4397"/>
                  </a:cubicBezTo>
                  <a:cubicBezTo>
                    <a:pt x="3466" y="4399"/>
                    <a:pt x="3473" y="4400"/>
                    <a:pt x="3481" y="4400"/>
                  </a:cubicBezTo>
                  <a:cubicBezTo>
                    <a:pt x="3505" y="4400"/>
                    <a:pt x="3536" y="4391"/>
                    <a:pt x="3571" y="4371"/>
                  </a:cubicBezTo>
                  <a:cubicBezTo>
                    <a:pt x="3683" y="4317"/>
                    <a:pt x="3812" y="4291"/>
                    <a:pt x="3951" y="4291"/>
                  </a:cubicBezTo>
                  <a:cubicBezTo>
                    <a:pt x="4013" y="4291"/>
                    <a:pt x="4077" y="4296"/>
                    <a:pt x="4143" y="4306"/>
                  </a:cubicBezTo>
                  <a:cubicBezTo>
                    <a:pt x="4319" y="4332"/>
                    <a:pt x="4507" y="4397"/>
                    <a:pt x="4702" y="4495"/>
                  </a:cubicBezTo>
                  <a:cubicBezTo>
                    <a:pt x="4747" y="4522"/>
                    <a:pt x="4786" y="4536"/>
                    <a:pt x="4818" y="4536"/>
                  </a:cubicBezTo>
                  <a:cubicBezTo>
                    <a:pt x="4833" y="4536"/>
                    <a:pt x="4846" y="4533"/>
                    <a:pt x="4858" y="4527"/>
                  </a:cubicBezTo>
                  <a:cubicBezTo>
                    <a:pt x="4884" y="4521"/>
                    <a:pt x="4910" y="4482"/>
                    <a:pt x="4943" y="4423"/>
                  </a:cubicBezTo>
                  <a:cubicBezTo>
                    <a:pt x="5086" y="4111"/>
                    <a:pt x="5177" y="3923"/>
                    <a:pt x="5216" y="3858"/>
                  </a:cubicBezTo>
                  <a:cubicBezTo>
                    <a:pt x="5333" y="3656"/>
                    <a:pt x="5522" y="3409"/>
                    <a:pt x="5788" y="3116"/>
                  </a:cubicBezTo>
                  <a:cubicBezTo>
                    <a:pt x="6107" y="2752"/>
                    <a:pt x="6387" y="2466"/>
                    <a:pt x="6627" y="2238"/>
                  </a:cubicBezTo>
                  <a:cubicBezTo>
                    <a:pt x="6952" y="1939"/>
                    <a:pt x="7278" y="1692"/>
                    <a:pt x="7596" y="1503"/>
                  </a:cubicBezTo>
                  <a:cubicBezTo>
                    <a:pt x="7622" y="1490"/>
                    <a:pt x="7642" y="1477"/>
                    <a:pt x="7655" y="1458"/>
                  </a:cubicBezTo>
                  <a:cubicBezTo>
                    <a:pt x="7674" y="1432"/>
                    <a:pt x="7674" y="1406"/>
                    <a:pt x="7661" y="1386"/>
                  </a:cubicBezTo>
                  <a:cubicBezTo>
                    <a:pt x="7603" y="1380"/>
                    <a:pt x="7538" y="1373"/>
                    <a:pt x="7479" y="1373"/>
                  </a:cubicBezTo>
                  <a:close/>
                  <a:moveTo>
                    <a:pt x="8598" y="9776"/>
                  </a:moveTo>
                  <a:cubicBezTo>
                    <a:pt x="8572" y="9782"/>
                    <a:pt x="8546" y="9795"/>
                    <a:pt x="8520" y="9821"/>
                  </a:cubicBezTo>
                  <a:cubicBezTo>
                    <a:pt x="8539" y="9867"/>
                    <a:pt x="8565" y="9906"/>
                    <a:pt x="8591" y="9938"/>
                  </a:cubicBezTo>
                  <a:cubicBezTo>
                    <a:pt x="8617" y="9984"/>
                    <a:pt x="8637" y="10003"/>
                    <a:pt x="8637" y="10016"/>
                  </a:cubicBezTo>
                  <a:cubicBezTo>
                    <a:pt x="8650" y="10036"/>
                    <a:pt x="8650" y="10068"/>
                    <a:pt x="8637" y="10094"/>
                  </a:cubicBezTo>
                  <a:cubicBezTo>
                    <a:pt x="8630" y="10114"/>
                    <a:pt x="8611" y="10127"/>
                    <a:pt x="8591" y="10140"/>
                  </a:cubicBezTo>
                  <a:lnTo>
                    <a:pt x="8435" y="10237"/>
                  </a:lnTo>
                  <a:cubicBezTo>
                    <a:pt x="8370" y="10283"/>
                    <a:pt x="8338" y="10303"/>
                    <a:pt x="8331" y="10309"/>
                  </a:cubicBezTo>
                  <a:lnTo>
                    <a:pt x="8266" y="10348"/>
                  </a:lnTo>
                  <a:cubicBezTo>
                    <a:pt x="8260" y="10355"/>
                    <a:pt x="8247" y="10361"/>
                    <a:pt x="8234" y="10381"/>
                  </a:cubicBezTo>
                  <a:cubicBezTo>
                    <a:pt x="8224" y="10390"/>
                    <a:pt x="8215" y="10396"/>
                    <a:pt x="8205" y="10396"/>
                  </a:cubicBezTo>
                  <a:cubicBezTo>
                    <a:pt x="8202" y="10396"/>
                    <a:pt x="8198" y="10395"/>
                    <a:pt x="8195" y="10394"/>
                  </a:cubicBezTo>
                  <a:lnTo>
                    <a:pt x="8195" y="10394"/>
                  </a:lnTo>
                  <a:cubicBezTo>
                    <a:pt x="8195" y="10420"/>
                    <a:pt x="8201" y="10439"/>
                    <a:pt x="8208" y="10446"/>
                  </a:cubicBezTo>
                  <a:cubicBezTo>
                    <a:pt x="8214" y="10465"/>
                    <a:pt x="8234" y="10465"/>
                    <a:pt x="8260" y="10465"/>
                  </a:cubicBezTo>
                  <a:lnTo>
                    <a:pt x="8305" y="10439"/>
                  </a:lnTo>
                  <a:lnTo>
                    <a:pt x="8617" y="10244"/>
                  </a:lnTo>
                  <a:cubicBezTo>
                    <a:pt x="8652" y="10224"/>
                    <a:pt x="8679" y="10216"/>
                    <a:pt x="8702" y="10216"/>
                  </a:cubicBezTo>
                  <a:cubicBezTo>
                    <a:pt x="8709" y="10216"/>
                    <a:pt x="8715" y="10216"/>
                    <a:pt x="8721" y="10218"/>
                  </a:cubicBezTo>
                  <a:cubicBezTo>
                    <a:pt x="8741" y="10231"/>
                    <a:pt x="8754" y="10251"/>
                    <a:pt x="8767" y="10277"/>
                  </a:cubicBezTo>
                  <a:cubicBezTo>
                    <a:pt x="8774" y="10296"/>
                    <a:pt x="8780" y="10316"/>
                    <a:pt x="8780" y="10348"/>
                  </a:cubicBezTo>
                  <a:cubicBezTo>
                    <a:pt x="8793" y="10381"/>
                    <a:pt x="8819" y="10433"/>
                    <a:pt x="8871" y="10504"/>
                  </a:cubicBezTo>
                  <a:cubicBezTo>
                    <a:pt x="8878" y="10517"/>
                    <a:pt x="8891" y="10530"/>
                    <a:pt x="8904" y="10530"/>
                  </a:cubicBezTo>
                  <a:cubicBezTo>
                    <a:pt x="8910" y="10530"/>
                    <a:pt x="8923" y="10530"/>
                    <a:pt x="8930" y="10524"/>
                  </a:cubicBezTo>
                  <a:cubicBezTo>
                    <a:pt x="8936" y="10524"/>
                    <a:pt x="8943" y="10517"/>
                    <a:pt x="8956" y="10511"/>
                  </a:cubicBezTo>
                  <a:cubicBezTo>
                    <a:pt x="8975" y="10504"/>
                    <a:pt x="8988" y="10498"/>
                    <a:pt x="8995" y="10491"/>
                  </a:cubicBezTo>
                  <a:cubicBezTo>
                    <a:pt x="9008" y="10485"/>
                    <a:pt x="9014" y="10478"/>
                    <a:pt x="9021" y="10472"/>
                  </a:cubicBezTo>
                  <a:cubicBezTo>
                    <a:pt x="9027" y="10459"/>
                    <a:pt x="9027" y="10446"/>
                    <a:pt x="9021" y="10426"/>
                  </a:cubicBezTo>
                  <a:cubicBezTo>
                    <a:pt x="8995" y="10355"/>
                    <a:pt x="8962" y="10290"/>
                    <a:pt x="8923" y="10237"/>
                  </a:cubicBezTo>
                  <a:cubicBezTo>
                    <a:pt x="8891" y="10198"/>
                    <a:pt x="8884" y="10172"/>
                    <a:pt x="8891" y="10153"/>
                  </a:cubicBezTo>
                  <a:cubicBezTo>
                    <a:pt x="8904" y="10133"/>
                    <a:pt x="8923" y="10120"/>
                    <a:pt x="8949" y="10114"/>
                  </a:cubicBezTo>
                  <a:cubicBezTo>
                    <a:pt x="9073" y="10075"/>
                    <a:pt x="9157" y="10029"/>
                    <a:pt x="9216" y="9971"/>
                  </a:cubicBezTo>
                  <a:cubicBezTo>
                    <a:pt x="9229" y="9958"/>
                    <a:pt x="9235" y="9951"/>
                    <a:pt x="9229" y="9945"/>
                  </a:cubicBezTo>
                  <a:lnTo>
                    <a:pt x="9216" y="9925"/>
                  </a:lnTo>
                  <a:cubicBezTo>
                    <a:pt x="9203" y="9912"/>
                    <a:pt x="9196" y="9893"/>
                    <a:pt x="9203" y="9873"/>
                  </a:cubicBezTo>
                  <a:cubicBezTo>
                    <a:pt x="9183" y="9873"/>
                    <a:pt x="9157" y="9886"/>
                    <a:pt x="9118" y="9912"/>
                  </a:cubicBezTo>
                  <a:cubicBezTo>
                    <a:pt x="9073" y="9945"/>
                    <a:pt x="9001" y="9977"/>
                    <a:pt x="8891" y="10016"/>
                  </a:cubicBezTo>
                  <a:lnTo>
                    <a:pt x="8826" y="10036"/>
                  </a:lnTo>
                  <a:cubicBezTo>
                    <a:pt x="8800" y="10036"/>
                    <a:pt x="8780" y="10023"/>
                    <a:pt x="8767" y="10010"/>
                  </a:cubicBezTo>
                  <a:cubicBezTo>
                    <a:pt x="8767" y="10010"/>
                    <a:pt x="8767" y="9997"/>
                    <a:pt x="8761" y="9971"/>
                  </a:cubicBezTo>
                  <a:lnTo>
                    <a:pt x="8728" y="9919"/>
                  </a:lnTo>
                  <a:cubicBezTo>
                    <a:pt x="8682" y="9847"/>
                    <a:pt x="8637" y="9795"/>
                    <a:pt x="8598" y="9776"/>
                  </a:cubicBezTo>
                  <a:close/>
                  <a:moveTo>
                    <a:pt x="7791" y="10543"/>
                  </a:moveTo>
                  <a:lnTo>
                    <a:pt x="7791" y="10543"/>
                  </a:lnTo>
                  <a:cubicBezTo>
                    <a:pt x="7804" y="10647"/>
                    <a:pt x="7830" y="10725"/>
                    <a:pt x="7876" y="10771"/>
                  </a:cubicBezTo>
                  <a:cubicBezTo>
                    <a:pt x="7896" y="10797"/>
                    <a:pt x="7935" y="10829"/>
                    <a:pt x="7993" y="10868"/>
                  </a:cubicBezTo>
                  <a:lnTo>
                    <a:pt x="8312" y="11070"/>
                  </a:lnTo>
                  <a:cubicBezTo>
                    <a:pt x="8370" y="11109"/>
                    <a:pt x="8416" y="11135"/>
                    <a:pt x="8448" y="11141"/>
                  </a:cubicBezTo>
                  <a:cubicBezTo>
                    <a:pt x="8487" y="11154"/>
                    <a:pt x="8546" y="11161"/>
                    <a:pt x="8611" y="11161"/>
                  </a:cubicBezTo>
                  <a:cubicBezTo>
                    <a:pt x="8741" y="11161"/>
                    <a:pt x="8832" y="11154"/>
                    <a:pt x="8884" y="11148"/>
                  </a:cubicBezTo>
                  <a:cubicBezTo>
                    <a:pt x="8904" y="11141"/>
                    <a:pt x="8962" y="11128"/>
                    <a:pt x="9047" y="11096"/>
                  </a:cubicBezTo>
                  <a:cubicBezTo>
                    <a:pt x="9170" y="11057"/>
                    <a:pt x="9248" y="11018"/>
                    <a:pt x="9294" y="10985"/>
                  </a:cubicBezTo>
                  <a:cubicBezTo>
                    <a:pt x="9333" y="10959"/>
                    <a:pt x="9372" y="10914"/>
                    <a:pt x="9424" y="10849"/>
                  </a:cubicBezTo>
                  <a:cubicBezTo>
                    <a:pt x="9456" y="10810"/>
                    <a:pt x="9489" y="10758"/>
                    <a:pt x="9528" y="10706"/>
                  </a:cubicBezTo>
                  <a:cubicBezTo>
                    <a:pt x="9534" y="10699"/>
                    <a:pt x="9541" y="10686"/>
                    <a:pt x="9541" y="10680"/>
                  </a:cubicBezTo>
                  <a:lnTo>
                    <a:pt x="9541" y="10680"/>
                  </a:lnTo>
                  <a:cubicBezTo>
                    <a:pt x="9534" y="10686"/>
                    <a:pt x="9528" y="10693"/>
                    <a:pt x="9521" y="10699"/>
                  </a:cubicBezTo>
                  <a:cubicBezTo>
                    <a:pt x="9424" y="10797"/>
                    <a:pt x="9313" y="10875"/>
                    <a:pt x="9183" y="10927"/>
                  </a:cubicBezTo>
                  <a:cubicBezTo>
                    <a:pt x="9131" y="10946"/>
                    <a:pt x="9092" y="10959"/>
                    <a:pt x="9073" y="10959"/>
                  </a:cubicBezTo>
                  <a:cubicBezTo>
                    <a:pt x="9053" y="10966"/>
                    <a:pt x="9014" y="10966"/>
                    <a:pt x="8949" y="10966"/>
                  </a:cubicBezTo>
                  <a:cubicBezTo>
                    <a:pt x="8852" y="10972"/>
                    <a:pt x="8774" y="10979"/>
                    <a:pt x="8728" y="10985"/>
                  </a:cubicBezTo>
                  <a:cubicBezTo>
                    <a:pt x="8643" y="10985"/>
                    <a:pt x="8533" y="10972"/>
                    <a:pt x="8403" y="10946"/>
                  </a:cubicBezTo>
                  <a:cubicBezTo>
                    <a:pt x="8279" y="10920"/>
                    <a:pt x="8182" y="10888"/>
                    <a:pt x="8117" y="10849"/>
                  </a:cubicBezTo>
                  <a:cubicBezTo>
                    <a:pt x="8058" y="10816"/>
                    <a:pt x="7993" y="10777"/>
                    <a:pt x="7928" y="10725"/>
                  </a:cubicBezTo>
                  <a:cubicBezTo>
                    <a:pt x="7883" y="10693"/>
                    <a:pt x="7857" y="10667"/>
                    <a:pt x="7850" y="10654"/>
                  </a:cubicBezTo>
                  <a:cubicBezTo>
                    <a:pt x="7830" y="10634"/>
                    <a:pt x="7811" y="10595"/>
                    <a:pt x="7791" y="10543"/>
                  </a:cubicBezTo>
                  <a:close/>
                  <a:moveTo>
                    <a:pt x="7308" y="14308"/>
                  </a:moveTo>
                  <a:cubicBezTo>
                    <a:pt x="7222" y="14308"/>
                    <a:pt x="7154" y="14333"/>
                    <a:pt x="7102" y="14380"/>
                  </a:cubicBezTo>
                  <a:cubicBezTo>
                    <a:pt x="7076" y="14400"/>
                    <a:pt x="7044" y="14432"/>
                    <a:pt x="7018" y="14478"/>
                  </a:cubicBezTo>
                  <a:cubicBezTo>
                    <a:pt x="7005" y="14504"/>
                    <a:pt x="6985" y="14543"/>
                    <a:pt x="6952" y="14595"/>
                  </a:cubicBezTo>
                  <a:cubicBezTo>
                    <a:pt x="6881" y="14692"/>
                    <a:pt x="6777" y="14770"/>
                    <a:pt x="6634" y="14816"/>
                  </a:cubicBezTo>
                  <a:cubicBezTo>
                    <a:pt x="6536" y="14842"/>
                    <a:pt x="6400" y="14868"/>
                    <a:pt x="6237" y="14875"/>
                  </a:cubicBezTo>
                  <a:cubicBezTo>
                    <a:pt x="6092" y="14882"/>
                    <a:pt x="5883" y="14885"/>
                    <a:pt x="5610" y="14885"/>
                  </a:cubicBezTo>
                  <a:cubicBezTo>
                    <a:pt x="5417" y="14885"/>
                    <a:pt x="5192" y="14884"/>
                    <a:pt x="4936" y="14881"/>
                  </a:cubicBezTo>
                  <a:cubicBezTo>
                    <a:pt x="4788" y="14878"/>
                    <a:pt x="4649" y="14876"/>
                    <a:pt x="4517" y="14876"/>
                  </a:cubicBezTo>
                  <a:cubicBezTo>
                    <a:pt x="4159" y="14876"/>
                    <a:pt x="3864" y="14888"/>
                    <a:pt x="3636" y="14907"/>
                  </a:cubicBezTo>
                  <a:cubicBezTo>
                    <a:pt x="3486" y="14927"/>
                    <a:pt x="3369" y="14940"/>
                    <a:pt x="3297" y="14953"/>
                  </a:cubicBezTo>
                  <a:cubicBezTo>
                    <a:pt x="3161" y="14966"/>
                    <a:pt x="3044" y="14972"/>
                    <a:pt x="2953" y="14979"/>
                  </a:cubicBezTo>
                  <a:cubicBezTo>
                    <a:pt x="2901" y="14982"/>
                    <a:pt x="2841" y="14983"/>
                    <a:pt x="2772" y="14983"/>
                  </a:cubicBezTo>
                  <a:cubicBezTo>
                    <a:pt x="2704" y="14983"/>
                    <a:pt x="2628" y="14982"/>
                    <a:pt x="2543" y="14979"/>
                  </a:cubicBezTo>
                  <a:lnTo>
                    <a:pt x="2133" y="14979"/>
                  </a:lnTo>
                  <a:cubicBezTo>
                    <a:pt x="1834" y="14979"/>
                    <a:pt x="1457" y="15018"/>
                    <a:pt x="1008" y="15096"/>
                  </a:cubicBezTo>
                  <a:cubicBezTo>
                    <a:pt x="755" y="15135"/>
                    <a:pt x="572" y="15187"/>
                    <a:pt x="449" y="15258"/>
                  </a:cubicBezTo>
                  <a:cubicBezTo>
                    <a:pt x="325" y="15323"/>
                    <a:pt x="176" y="15460"/>
                    <a:pt x="0" y="15661"/>
                  </a:cubicBezTo>
                  <a:cubicBezTo>
                    <a:pt x="6" y="15684"/>
                    <a:pt x="31" y="15702"/>
                    <a:pt x="72" y="15702"/>
                  </a:cubicBezTo>
                  <a:cubicBezTo>
                    <a:pt x="78" y="15702"/>
                    <a:pt x="84" y="15701"/>
                    <a:pt x="91" y="15700"/>
                  </a:cubicBezTo>
                  <a:lnTo>
                    <a:pt x="1099" y="15674"/>
                  </a:lnTo>
                  <a:cubicBezTo>
                    <a:pt x="1119" y="15642"/>
                    <a:pt x="1151" y="15570"/>
                    <a:pt x="1177" y="15466"/>
                  </a:cubicBezTo>
                  <a:cubicBezTo>
                    <a:pt x="1203" y="15375"/>
                    <a:pt x="1236" y="15310"/>
                    <a:pt x="1268" y="15278"/>
                  </a:cubicBezTo>
                  <a:cubicBezTo>
                    <a:pt x="1320" y="15232"/>
                    <a:pt x="1411" y="15206"/>
                    <a:pt x="1548" y="15193"/>
                  </a:cubicBezTo>
                  <a:lnTo>
                    <a:pt x="4208" y="15057"/>
                  </a:lnTo>
                  <a:cubicBezTo>
                    <a:pt x="4579" y="15044"/>
                    <a:pt x="4819" y="15037"/>
                    <a:pt x="4923" y="15037"/>
                  </a:cubicBezTo>
                  <a:cubicBezTo>
                    <a:pt x="5125" y="15037"/>
                    <a:pt x="5470" y="15050"/>
                    <a:pt x="5951" y="15083"/>
                  </a:cubicBezTo>
                  <a:cubicBezTo>
                    <a:pt x="6312" y="15104"/>
                    <a:pt x="6610" y="15117"/>
                    <a:pt x="6839" y="15117"/>
                  </a:cubicBezTo>
                  <a:cubicBezTo>
                    <a:pt x="6886" y="15117"/>
                    <a:pt x="6931" y="15116"/>
                    <a:pt x="6972" y="15115"/>
                  </a:cubicBezTo>
                  <a:cubicBezTo>
                    <a:pt x="7141" y="15109"/>
                    <a:pt x="7265" y="15089"/>
                    <a:pt x="7349" y="15050"/>
                  </a:cubicBezTo>
                  <a:cubicBezTo>
                    <a:pt x="7460" y="15005"/>
                    <a:pt x="7557" y="14914"/>
                    <a:pt x="7642" y="14777"/>
                  </a:cubicBezTo>
                  <a:cubicBezTo>
                    <a:pt x="7694" y="14692"/>
                    <a:pt x="7752" y="14569"/>
                    <a:pt x="7817" y="14400"/>
                  </a:cubicBezTo>
                  <a:cubicBezTo>
                    <a:pt x="7765" y="14400"/>
                    <a:pt x="7707" y="14393"/>
                    <a:pt x="7635" y="14374"/>
                  </a:cubicBezTo>
                  <a:cubicBezTo>
                    <a:pt x="7557" y="14354"/>
                    <a:pt x="7492" y="14335"/>
                    <a:pt x="7453" y="14328"/>
                  </a:cubicBezTo>
                  <a:cubicBezTo>
                    <a:pt x="7400" y="14315"/>
                    <a:pt x="7352" y="14308"/>
                    <a:pt x="7308" y="14308"/>
                  </a:cubicBezTo>
                  <a:close/>
                </a:path>
              </a:pathLst>
            </a:custGeom>
            <a:solidFill>
              <a:srgbClr val="FEA3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25"/>
            <p:cNvSpPr/>
            <p:nvPr/>
          </p:nvSpPr>
          <p:spPr>
            <a:xfrm>
              <a:off x="-7320480" y="9404228"/>
              <a:ext cx="254414" cy="1871749"/>
            </a:xfrm>
            <a:custGeom>
              <a:rect b="b" l="l" r="r" t="t"/>
              <a:pathLst>
                <a:path extrusionOk="0" h="24558" w="3338">
                  <a:moveTo>
                    <a:pt x="3337" y="0"/>
                  </a:moveTo>
                  <a:cubicBezTo>
                    <a:pt x="3155" y="0"/>
                    <a:pt x="2954" y="13"/>
                    <a:pt x="2726" y="20"/>
                  </a:cubicBezTo>
                  <a:lnTo>
                    <a:pt x="2531" y="33"/>
                  </a:lnTo>
                  <a:cubicBezTo>
                    <a:pt x="2518" y="332"/>
                    <a:pt x="2485" y="683"/>
                    <a:pt x="2420" y="1073"/>
                  </a:cubicBezTo>
                  <a:cubicBezTo>
                    <a:pt x="2381" y="1333"/>
                    <a:pt x="2316" y="1730"/>
                    <a:pt x="2225" y="2257"/>
                  </a:cubicBezTo>
                  <a:cubicBezTo>
                    <a:pt x="2154" y="2654"/>
                    <a:pt x="2076" y="3272"/>
                    <a:pt x="1985" y="4091"/>
                  </a:cubicBezTo>
                  <a:lnTo>
                    <a:pt x="658" y="16031"/>
                  </a:lnTo>
                  <a:cubicBezTo>
                    <a:pt x="437" y="18009"/>
                    <a:pt x="287" y="19498"/>
                    <a:pt x="209" y="20493"/>
                  </a:cubicBezTo>
                  <a:cubicBezTo>
                    <a:pt x="85" y="21976"/>
                    <a:pt x="14" y="23335"/>
                    <a:pt x="1" y="24558"/>
                  </a:cubicBezTo>
                  <a:cubicBezTo>
                    <a:pt x="222" y="24115"/>
                    <a:pt x="417" y="23615"/>
                    <a:pt x="573" y="23055"/>
                  </a:cubicBezTo>
                  <a:cubicBezTo>
                    <a:pt x="710" y="22561"/>
                    <a:pt x="846" y="21937"/>
                    <a:pt x="976" y="21182"/>
                  </a:cubicBezTo>
                  <a:cubicBezTo>
                    <a:pt x="1107" y="20421"/>
                    <a:pt x="1237" y="19563"/>
                    <a:pt x="1367" y="18613"/>
                  </a:cubicBezTo>
                  <a:cubicBezTo>
                    <a:pt x="1445" y="18028"/>
                    <a:pt x="1549" y="17170"/>
                    <a:pt x="1692" y="16025"/>
                  </a:cubicBezTo>
                  <a:lnTo>
                    <a:pt x="2687" y="7811"/>
                  </a:lnTo>
                  <a:cubicBezTo>
                    <a:pt x="2726" y="7460"/>
                    <a:pt x="2758" y="7154"/>
                    <a:pt x="2784" y="6894"/>
                  </a:cubicBezTo>
                  <a:cubicBezTo>
                    <a:pt x="2798" y="6692"/>
                    <a:pt x="2817" y="6387"/>
                    <a:pt x="2837" y="5983"/>
                  </a:cubicBezTo>
                  <a:cubicBezTo>
                    <a:pt x="2934" y="3993"/>
                    <a:pt x="3097" y="2003"/>
                    <a:pt x="333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25"/>
            <p:cNvSpPr/>
            <p:nvPr/>
          </p:nvSpPr>
          <p:spPr>
            <a:xfrm>
              <a:off x="-7175667" y="8234365"/>
              <a:ext cx="995401" cy="1122836"/>
            </a:xfrm>
            <a:custGeom>
              <a:rect b="b" l="l" r="r" t="t"/>
              <a:pathLst>
                <a:path extrusionOk="0" h="14732" w="13060">
                  <a:moveTo>
                    <a:pt x="8526" y="1139"/>
                  </a:moveTo>
                  <a:cubicBezTo>
                    <a:pt x="8546" y="1139"/>
                    <a:pt x="8559" y="1146"/>
                    <a:pt x="8565" y="1159"/>
                  </a:cubicBezTo>
                  <a:cubicBezTo>
                    <a:pt x="8565" y="1172"/>
                    <a:pt x="8559" y="1178"/>
                    <a:pt x="8539" y="1191"/>
                  </a:cubicBezTo>
                  <a:cubicBezTo>
                    <a:pt x="8461" y="1224"/>
                    <a:pt x="8377" y="1256"/>
                    <a:pt x="8299" y="1282"/>
                  </a:cubicBezTo>
                  <a:cubicBezTo>
                    <a:pt x="8286" y="1282"/>
                    <a:pt x="8279" y="1289"/>
                    <a:pt x="8266" y="1302"/>
                  </a:cubicBezTo>
                  <a:cubicBezTo>
                    <a:pt x="8253" y="1302"/>
                    <a:pt x="8247" y="1302"/>
                    <a:pt x="8234" y="1295"/>
                  </a:cubicBezTo>
                  <a:cubicBezTo>
                    <a:pt x="8221" y="1295"/>
                    <a:pt x="8214" y="1289"/>
                    <a:pt x="8221" y="1269"/>
                  </a:cubicBezTo>
                  <a:cubicBezTo>
                    <a:pt x="8221" y="1263"/>
                    <a:pt x="8227" y="1256"/>
                    <a:pt x="8240" y="1250"/>
                  </a:cubicBezTo>
                  <a:lnTo>
                    <a:pt x="8526" y="1139"/>
                  </a:lnTo>
                  <a:close/>
                  <a:moveTo>
                    <a:pt x="7024" y="775"/>
                  </a:moveTo>
                  <a:cubicBezTo>
                    <a:pt x="7030" y="788"/>
                    <a:pt x="7030" y="794"/>
                    <a:pt x="7011" y="807"/>
                  </a:cubicBezTo>
                  <a:lnTo>
                    <a:pt x="6699" y="1015"/>
                  </a:lnTo>
                  <a:cubicBezTo>
                    <a:pt x="6471" y="1172"/>
                    <a:pt x="6256" y="1328"/>
                    <a:pt x="6068" y="1497"/>
                  </a:cubicBezTo>
                  <a:cubicBezTo>
                    <a:pt x="6048" y="1511"/>
                    <a:pt x="6036" y="1519"/>
                    <a:pt x="6026" y="1519"/>
                  </a:cubicBezTo>
                  <a:cubicBezTo>
                    <a:pt x="6022" y="1519"/>
                    <a:pt x="6019" y="1518"/>
                    <a:pt x="6016" y="1516"/>
                  </a:cubicBezTo>
                  <a:cubicBezTo>
                    <a:pt x="6016" y="1510"/>
                    <a:pt x="6022" y="1497"/>
                    <a:pt x="6035" y="1477"/>
                  </a:cubicBezTo>
                  <a:lnTo>
                    <a:pt x="6133" y="1373"/>
                  </a:lnTo>
                  <a:lnTo>
                    <a:pt x="6296" y="1243"/>
                  </a:lnTo>
                  <a:cubicBezTo>
                    <a:pt x="6601" y="1015"/>
                    <a:pt x="6829" y="859"/>
                    <a:pt x="6998" y="775"/>
                  </a:cubicBezTo>
                  <a:close/>
                  <a:moveTo>
                    <a:pt x="9716" y="1"/>
                  </a:moveTo>
                  <a:cubicBezTo>
                    <a:pt x="9105" y="7"/>
                    <a:pt x="8507" y="105"/>
                    <a:pt x="7921" y="307"/>
                  </a:cubicBezTo>
                  <a:cubicBezTo>
                    <a:pt x="7336" y="508"/>
                    <a:pt x="6796" y="788"/>
                    <a:pt x="6315" y="1159"/>
                  </a:cubicBezTo>
                  <a:cubicBezTo>
                    <a:pt x="6042" y="1367"/>
                    <a:pt x="5847" y="1575"/>
                    <a:pt x="5717" y="1783"/>
                  </a:cubicBezTo>
                  <a:cubicBezTo>
                    <a:pt x="5756" y="1783"/>
                    <a:pt x="5795" y="1783"/>
                    <a:pt x="5840" y="1763"/>
                  </a:cubicBezTo>
                  <a:cubicBezTo>
                    <a:pt x="5892" y="1744"/>
                    <a:pt x="5964" y="1705"/>
                    <a:pt x="6042" y="1646"/>
                  </a:cubicBezTo>
                  <a:lnTo>
                    <a:pt x="6738" y="1139"/>
                  </a:lnTo>
                  <a:cubicBezTo>
                    <a:pt x="6907" y="1015"/>
                    <a:pt x="7037" y="918"/>
                    <a:pt x="7128" y="859"/>
                  </a:cubicBezTo>
                  <a:cubicBezTo>
                    <a:pt x="7583" y="560"/>
                    <a:pt x="8097" y="339"/>
                    <a:pt x="8676" y="196"/>
                  </a:cubicBezTo>
                  <a:cubicBezTo>
                    <a:pt x="9086" y="92"/>
                    <a:pt x="9508" y="33"/>
                    <a:pt x="9957" y="7"/>
                  </a:cubicBezTo>
                  <a:cubicBezTo>
                    <a:pt x="9879" y="7"/>
                    <a:pt x="9801" y="1"/>
                    <a:pt x="9716" y="1"/>
                  </a:cubicBezTo>
                  <a:close/>
                  <a:moveTo>
                    <a:pt x="7733" y="1523"/>
                  </a:moveTo>
                  <a:cubicBezTo>
                    <a:pt x="7726" y="1536"/>
                    <a:pt x="7720" y="1542"/>
                    <a:pt x="7707" y="1549"/>
                  </a:cubicBezTo>
                  <a:cubicBezTo>
                    <a:pt x="7544" y="1659"/>
                    <a:pt x="7336" y="1789"/>
                    <a:pt x="7082" y="1939"/>
                  </a:cubicBezTo>
                  <a:cubicBezTo>
                    <a:pt x="6991" y="1997"/>
                    <a:pt x="6913" y="2037"/>
                    <a:pt x="6861" y="2063"/>
                  </a:cubicBezTo>
                  <a:cubicBezTo>
                    <a:pt x="6822" y="2076"/>
                    <a:pt x="6796" y="2082"/>
                    <a:pt x="6770" y="2082"/>
                  </a:cubicBezTo>
                  <a:cubicBezTo>
                    <a:pt x="6731" y="2082"/>
                    <a:pt x="6692" y="2076"/>
                    <a:pt x="6673" y="2050"/>
                  </a:cubicBezTo>
                  <a:cubicBezTo>
                    <a:pt x="6676" y="2046"/>
                    <a:pt x="6686" y="2045"/>
                    <a:pt x="6701" y="2045"/>
                  </a:cubicBezTo>
                  <a:cubicBezTo>
                    <a:pt x="6717" y="2045"/>
                    <a:pt x="6738" y="2046"/>
                    <a:pt x="6764" y="2050"/>
                  </a:cubicBezTo>
                  <a:cubicBezTo>
                    <a:pt x="6768" y="2050"/>
                    <a:pt x="6772" y="2051"/>
                    <a:pt x="6777" y="2051"/>
                  </a:cubicBezTo>
                  <a:cubicBezTo>
                    <a:pt x="6807" y="2051"/>
                    <a:pt x="6843" y="2032"/>
                    <a:pt x="6894" y="2004"/>
                  </a:cubicBezTo>
                  <a:cubicBezTo>
                    <a:pt x="6959" y="1965"/>
                    <a:pt x="7076" y="1893"/>
                    <a:pt x="7245" y="1796"/>
                  </a:cubicBezTo>
                  <a:cubicBezTo>
                    <a:pt x="7388" y="1705"/>
                    <a:pt x="7505" y="1633"/>
                    <a:pt x="7590" y="1588"/>
                  </a:cubicBezTo>
                  <a:cubicBezTo>
                    <a:pt x="7648" y="1555"/>
                    <a:pt x="7694" y="1536"/>
                    <a:pt x="7733" y="1523"/>
                  </a:cubicBezTo>
                  <a:close/>
                  <a:moveTo>
                    <a:pt x="2016" y="2186"/>
                  </a:moveTo>
                  <a:cubicBezTo>
                    <a:pt x="2029" y="2186"/>
                    <a:pt x="2036" y="2186"/>
                    <a:pt x="2036" y="2199"/>
                  </a:cubicBezTo>
                  <a:cubicBezTo>
                    <a:pt x="2042" y="2206"/>
                    <a:pt x="2049" y="2212"/>
                    <a:pt x="2042" y="2219"/>
                  </a:cubicBezTo>
                  <a:cubicBezTo>
                    <a:pt x="2042" y="2232"/>
                    <a:pt x="2036" y="2245"/>
                    <a:pt x="2016" y="2258"/>
                  </a:cubicBezTo>
                  <a:lnTo>
                    <a:pt x="1841" y="2368"/>
                  </a:lnTo>
                  <a:cubicBezTo>
                    <a:pt x="1795" y="2394"/>
                    <a:pt x="1756" y="2407"/>
                    <a:pt x="1736" y="2407"/>
                  </a:cubicBezTo>
                  <a:cubicBezTo>
                    <a:pt x="1723" y="2401"/>
                    <a:pt x="1723" y="2388"/>
                    <a:pt x="1730" y="2381"/>
                  </a:cubicBezTo>
                  <a:lnTo>
                    <a:pt x="1743" y="2362"/>
                  </a:lnTo>
                  <a:cubicBezTo>
                    <a:pt x="1828" y="2297"/>
                    <a:pt x="1919" y="2238"/>
                    <a:pt x="2016" y="2186"/>
                  </a:cubicBezTo>
                  <a:close/>
                  <a:moveTo>
                    <a:pt x="10307" y="221"/>
                  </a:moveTo>
                  <a:cubicBezTo>
                    <a:pt x="10089" y="221"/>
                    <a:pt x="9851" y="232"/>
                    <a:pt x="9593" y="255"/>
                  </a:cubicBezTo>
                  <a:cubicBezTo>
                    <a:pt x="9326" y="274"/>
                    <a:pt x="9112" y="307"/>
                    <a:pt x="8942" y="346"/>
                  </a:cubicBezTo>
                  <a:cubicBezTo>
                    <a:pt x="8780" y="385"/>
                    <a:pt x="8591" y="443"/>
                    <a:pt x="8390" y="521"/>
                  </a:cubicBezTo>
                  <a:cubicBezTo>
                    <a:pt x="7947" y="684"/>
                    <a:pt x="7570" y="846"/>
                    <a:pt x="7258" y="1022"/>
                  </a:cubicBezTo>
                  <a:cubicBezTo>
                    <a:pt x="6868" y="1230"/>
                    <a:pt x="6536" y="1471"/>
                    <a:pt x="6256" y="1737"/>
                  </a:cubicBezTo>
                  <a:cubicBezTo>
                    <a:pt x="6185" y="1809"/>
                    <a:pt x="6133" y="1874"/>
                    <a:pt x="6107" y="1932"/>
                  </a:cubicBezTo>
                  <a:cubicBezTo>
                    <a:pt x="6068" y="2030"/>
                    <a:pt x="6074" y="2108"/>
                    <a:pt x="6126" y="2173"/>
                  </a:cubicBezTo>
                  <a:cubicBezTo>
                    <a:pt x="6178" y="2232"/>
                    <a:pt x="6270" y="2264"/>
                    <a:pt x="6400" y="2264"/>
                  </a:cubicBezTo>
                  <a:cubicBezTo>
                    <a:pt x="6455" y="2268"/>
                    <a:pt x="6507" y="2270"/>
                    <a:pt x="6555" y="2270"/>
                  </a:cubicBezTo>
                  <a:cubicBezTo>
                    <a:pt x="6667" y="2270"/>
                    <a:pt x="6761" y="2259"/>
                    <a:pt x="6829" y="2232"/>
                  </a:cubicBezTo>
                  <a:cubicBezTo>
                    <a:pt x="6900" y="2206"/>
                    <a:pt x="6978" y="2160"/>
                    <a:pt x="7056" y="2095"/>
                  </a:cubicBezTo>
                  <a:cubicBezTo>
                    <a:pt x="7102" y="2056"/>
                    <a:pt x="7174" y="2004"/>
                    <a:pt x="7265" y="1926"/>
                  </a:cubicBezTo>
                  <a:cubicBezTo>
                    <a:pt x="7421" y="1796"/>
                    <a:pt x="7648" y="1672"/>
                    <a:pt x="7947" y="1549"/>
                  </a:cubicBezTo>
                  <a:cubicBezTo>
                    <a:pt x="8716" y="1225"/>
                    <a:pt x="9416" y="1062"/>
                    <a:pt x="10047" y="1062"/>
                  </a:cubicBezTo>
                  <a:cubicBezTo>
                    <a:pt x="10189" y="1062"/>
                    <a:pt x="10329" y="1070"/>
                    <a:pt x="10464" y="1087"/>
                  </a:cubicBezTo>
                  <a:cubicBezTo>
                    <a:pt x="10659" y="1113"/>
                    <a:pt x="10965" y="1178"/>
                    <a:pt x="11381" y="1289"/>
                  </a:cubicBezTo>
                  <a:cubicBezTo>
                    <a:pt x="11628" y="1354"/>
                    <a:pt x="11804" y="1406"/>
                    <a:pt x="11915" y="1445"/>
                  </a:cubicBezTo>
                  <a:cubicBezTo>
                    <a:pt x="12188" y="1542"/>
                    <a:pt x="12389" y="1659"/>
                    <a:pt x="12519" y="1789"/>
                  </a:cubicBezTo>
                  <a:cubicBezTo>
                    <a:pt x="12630" y="1900"/>
                    <a:pt x="12734" y="2063"/>
                    <a:pt x="12825" y="2277"/>
                  </a:cubicBezTo>
                  <a:cubicBezTo>
                    <a:pt x="12903" y="2466"/>
                    <a:pt x="12968" y="2661"/>
                    <a:pt x="13014" y="2862"/>
                  </a:cubicBezTo>
                  <a:cubicBezTo>
                    <a:pt x="13046" y="2726"/>
                    <a:pt x="13059" y="2589"/>
                    <a:pt x="13046" y="2440"/>
                  </a:cubicBezTo>
                  <a:cubicBezTo>
                    <a:pt x="13040" y="2290"/>
                    <a:pt x="12988" y="2089"/>
                    <a:pt x="12903" y="1828"/>
                  </a:cubicBezTo>
                  <a:cubicBezTo>
                    <a:pt x="12825" y="1588"/>
                    <a:pt x="12754" y="1412"/>
                    <a:pt x="12689" y="1308"/>
                  </a:cubicBezTo>
                  <a:cubicBezTo>
                    <a:pt x="12617" y="1204"/>
                    <a:pt x="12526" y="1100"/>
                    <a:pt x="12409" y="1002"/>
                  </a:cubicBezTo>
                  <a:cubicBezTo>
                    <a:pt x="12337" y="937"/>
                    <a:pt x="12220" y="853"/>
                    <a:pt x="12064" y="742"/>
                  </a:cubicBezTo>
                  <a:cubicBezTo>
                    <a:pt x="11850" y="593"/>
                    <a:pt x="11707" y="495"/>
                    <a:pt x="11628" y="450"/>
                  </a:cubicBezTo>
                  <a:cubicBezTo>
                    <a:pt x="11596" y="437"/>
                    <a:pt x="11563" y="417"/>
                    <a:pt x="11537" y="398"/>
                  </a:cubicBezTo>
                  <a:cubicBezTo>
                    <a:pt x="11303" y="326"/>
                    <a:pt x="11050" y="268"/>
                    <a:pt x="10770" y="242"/>
                  </a:cubicBezTo>
                  <a:cubicBezTo>
                    <a:pt x="10627" y="227"/>
                    <a:pt x="10472" y="221"/>
                    <a:pt x="10307" y="221"/>
                  </a:cubicBezTo>
                  <a:close/>
                  <a:moveTo>
                    <a:pt x="865" y="2986"/>
                  </a:moveTo>
                  <a:cubicBezTo>
                    <a:pt x="891" y="2986"/>
                    <a:pt x="911" y="2999"/>
                    <a:pt x="924" y="3012"/>
                  </a:cubicBezTo>
                  <a:cubicBezTo>
                    <a:pt x="943" y="3045"/>
                    <a:pt x="937" y="3084"/>
                    <a:pt x="904" y="3123"/>
                  </a:cubicBezTo>
                  <a:lnTo>
                    <a:pt x="787" y="3240"/>
                  </a:lnTo>
                  <a:cubicBezTo>
                    <a:pt x="748" y="3279"/>
                    <a:pt x="696" y="3337"/>
                    <a:pt x="637" y="3415"/>
                  </a:cubicBezTo>
                  <a:cubicBezTo>
                    <a:pt x="475" y="3630"/>
                    <a:pt x="364" y="3786"/>
                    <a:pt x="299" y="3890"/>
                  </a:cubicBezTo>
                  <a:cubicBezTo>
                    <a:pt x="286" y="3916"/>
                    <a:pt x="273" y="3929"/>
                    <a:pt x="260" y="3936"/>
                  </a:cubicBezTo>
                  <a:cubicBezTo>
                    <a:pt x="250" y="3942"/>
                    <a:pt x="241" y="3945"/>
                    <a:pt x="232" y="3945"/>
                  </a:cubicBezTo>
                  <a:cubicBezTo>
                    <a:pt x="223" y="3945"/>
                    <a:pt x="215" y="3942"/>
                    <a:pt x="208" y="3936"/>
                  </a:cubicBezTo>
                  <a:cubicBezTo>
                    <a:pt x="195" y="3923"/>
                    <a:pt x="195" y="3903"/>
                    <a:pt x="202" y="3877"/>
                  </a:cubicBezTo>
                  <a:cubicBezTo>
                    <a:pt x="221" y="3812"/>
                    <a:pt x="260" y="3734"/>
                    <a:pt x="319" y="3643"/>
                  </a:cubicBezTo>
                  <a:cubicBezTo>
                    <a:pt x="384" y="3552"/>
                    <a:pt x="436" y="3480"/>
                    <a:pt x="468" y="3435"/>
                  </a:cubicBezTo>
                  <a:lnTo>
                    <a:pt x="644" y="3207"/>
                  </a:lnTo>
                  <a:cubicBezTo>
                    <a:pt x="663" y="3175"/>
                    <a:pt x="689" y="3149"/>
                    <a:pt x="715" y="3123"/>
                  </a:cubicBezTo>
                  <a:lnTo>
                    <a:pt x="787" y="3051"/>
                  </a:lnTo>
                  <a:cubicBezTo>
                    <a:pt x="800" y="3032"/>
                    <a:pt x="806" y="3019"/>
                    <a:pt x="813" y="3012"/>
                  </a:cubicBezTo>
                  <a:cubicBezTo>
                    <a:pt x="826" y="2999"/>
                    <a:pt x="845" y="2986"/>
                    <a:pt x="865" y="2986"/>
                  </a:cubicBezTo>
                  <a:close/>
                  <a:moveTo>
                    <a:pt x="3961" y="1438"/>
                  </a:moveTo>
                  <a:cubicBezTo>
                    <a:pt x="3603" y="1451"/>
                    <a:pt x="3226" y="1529"/>
                    <a:pt x="2842" y="1679"/>
                  </a:cubicBezTo>
                  <a:lnTo>
                    <a:pt x="3024" y="1763"/>
                  </a:lnTo>
                  <a:cubicBezTo>
                    <a:pt x="3057" y="1776"/>
                    <a:pt x="3083" y="1796"/>
                    <a:pt x="3096" y="1809"/>
                  </a:cubicBezTo>
                  <a:cubicBezTo>
                    <a:pt x="3102" y="1822"/>
                    <a:pt x="3109" y="1841"/>
                    <a:pt x="3109" y="1867"/>
                  </a:cubicBezTo>
                  <a:cubicBezTo>
                    <a:pt x="3109" y="1900"/>
                    <a:pt x="3102" y="1926"/>
                    <a:pt x="3089" y="1945"/>
                  </a:cubicBezTo>
                  <a:cubicBezTo>
                    <a:pt x="3070" y="1984"/>
                    <a:pt x="3037" y="2010"/>
                    <a:pt x="2992" y="2024"/>
                  </a:cubicBezTo>
                  <a:cubicBezTo>
                    <a:pt x="2958" y="2033"/>
                    <a:pt x="2929" y="2039"/>
                    <a:pt x="2897" y="2039"/>
                  </a:cubicBezTo>
                  <a:cubicBezTo>
                    <a:pt x="2886" y="2039"/>
                    <a:pt x="2874" y="2038"/>
                    <a:pt x="2862" y="2037"/>
                  </a:cubicBezTo>
                  <a:cubicBezTo>
                    <a:pt x="2829" y="2030"/>
                    <a:pt x="2790" y="2024"/>
                    <a:pt x="2738" y="2004"/>
                  </a:cubicBezTo>
                  <a:cubicBezTo>
                    <a:pt x="2673" y="1984"/>
                    <a:pt x="2627" y="1971"/>
                    <a:pt x="2614" y="1971"/>
                  </a:cubicBezTo>
                  <a:cubicBezTo>
                    <a:pt x="2497" y="1952"/>
                    <a:pt x="2413" y="1939"/>
                    <a:pt x="2354" y="1926"/>
                  </a:cubicBezTo>
                  <a:cubicBezTo>
                    <a:pt x="2348" y="1919"/>
                    <a:pt x="2341" y="1919"/>
                    <a:pt x="2341" y="1913"/>
                  </a:cubicBezTo>
                  <a:cubicBezTo>
                    <a:pt x="2081" y="2056"/>
                    <a:pt x="1789" y="2232"/>
                    <a:pt x="1470" y="2453"/>
                  </a:cubicBezTo>
                  <a:cubicBezTo>
                    <a:pt x="1489" y="2459"/>
                    <a:pt x="1515" y="2466"/>
                    <a:pt x="1548" y="2472"/>
                  </a:cubicBezTo>
                  <a:cubicBezTo>
                    <a:pt x="1580" y="2479"/>
                    <a:pt x="1626" y="2498"/>
                    <a:pt x="1691" y="2524"/>
                  </a:cubicBezTo>
                  <a:cubicBezTo>
                    <a:pt x="1717" y="2537"/>
                    <a:pt x="1762" y="2544"/>
                    <a:pt x="1821" y="2544"/>
                  </a:cubicBezTo>
                  <a:cubicBezTo>
                    <a:pt x="1880" y="2557"/>
                    <a:pt x="1919" y="2563"/>
                    <a:pt x="1945" y="2570"/>
                  </a:cubicBezTo>
                  <a:cubicBezTo>
                    <a:pt x="1971" y="2576"/>
                    <a:pt x="2003" y="2589"/>
                    <a:pt x="2042" y="2609"/>
                  </a:cubicBezTo>
                  <a:lnTo>
                    <a:pt x="2146" y="2635"/>
                  </a:lnTo>
                  <a:cubicBezTo>
                    <a:pt x="2179" y="2641"/>
                    <a:pt x="2205" y="2661"/>
                    <a:pt x="2224" y="2680"/>
                  </a:cubicBezTo>
                  <a:cubicBezTo>
                    <a:pt x="2250" y="2713"/>
                    <a:pt x="2263" y="2739"/>
                    <a:pt x="2257" y="2765"/>
                  </a:cubicBezTo>
                  <a:cubicBezTo>
                    <a:pt x="2250" y="2791"/>
                    <a:pt x="2237" y="2810"/>
                    <a:pt x="2218" y="2836"/>
                  </a:cubicBezTo>
                  <a:cubicBezTo>
                    <a:pt x="2192" y="2862"/>
                    <a:pt x="2172" y="2882"/>
                    <a:pt x="2159" y="2895"/>
                  </a:cubicBezTo>
                  <a:cubicBezTo>
                    <a:pt x="2140" y="2921"/>
                    <a:pt x="2120" y="2941"/>
                    <a:pt x="2101" y="2954"/>
                  </a:cubicBezTo>
                  <a:cubicBezTo>
                    <a:pt x="2089" y="2962"/>
                    <a:pt x="2067" y="2967"/>
                    <a:pt x="2039" y="2967"/>
                  </a:cubicBezTo>
                  <a:cubicBezTo>
                    <a:pt x="2022" y="2967"/>
                    <a:pt x="2003" y="2965"/>
                    <a:pt x="1984" y="2960"/>
                  </a:cubicBezTo>
                  <a:lnTo>
                    <a:pt x="1379" y="2823"/>
                  </a:lnTo>
                  <a:lnTo>
                    <a:pt x="969" y="2817"/>
                  </a:lnTo>
                  <a:cubicBezTo>
                    <a:pt x="852" y="2908"/>
                    <a:pt x="754" y="2993"/>
                    <a:pt x="689" y="3058"/>
                  </a:cubicBezTo>
                  <a:cubicBezTo>
                    <a:pt x="494" y="3253"/>
                    <a:pt x="299" y="3526"/>
                    <a:pt x="111" y="3877"/>
                  </a:cubicBezTo>
                  <a:cubicBezTo>
                    <a:pt x="52" y="3968"/>
                    <a:pt x="20" y="4059"/>
                    <a:pt x="0" y="4137"/>
                  </a:cubicBezTo>
                  <a:cubicBezTo>
                    <a:pt x="52" y="4111"/>
                    <a:pt x="111" y="4092"/>
                    <a:pt x="182" y="4072"/>
                  </a:cubicBezTo>
                  <a:cubicBezTo>
                    <a:pt x="290" y="4044"/>
                    <a:pt x="400" y="4031"/>
                    <a:pt x="513" y="4031"/>
                  </a:cubicBezTo>
                  <a:cubicBezTo>
                    <a:pt x="584" y="4031"/>
                    <a:pt x="656" y="4036"/>
                    <a:pt x="728" y="4046"/>
                  </a:cubicBezTo>
                  <a:cubicBezTo>
                    <a:pt x="911" y="4066"/>
                    <a:pt x="1086" y="4124"/>
                    <a:pt x="1242" y="4215"/>
                  </a:cubicBezTo>
                  <a:cubicBezTo>
                    <a:pt x="1268" y="4228"/>
                    <a:pt x="1281" y="4235"/>
                    <a:pt x="1294" y="4235"/>
                  </a:cubicBezTo>
                  <a:cubicBezTo>
                    <a:pt x="1314" y="4228"/>
                    <a:pt x="1327" y="4215"/>
                    <a:pt x="1340" y="4189"/>
                  </a:cubicBezTo>
                  <a:cubicBezTo>
                    <a:pt x="1645" y="3623"/>
                    <a:pt x="2029" y="3103"/>
                    <a:pt x="2484" y="2628"/>
                  </a:cubicBezTo>
                  <a:cubicBezTo>
                    <a:pt x="2927" y="2173"/>
                    <a:pt x="3421" y="1776"/>
                    <a:pt x="3961" y="1438"/>
                  </a:cubicBezTo>
                  <a:close/>
                  <a:moveTo>
                    <a:pt x="9615" y="5678"/>
                  </a:moveTo>
                  <a:cubicBezTo>
                    <a:pt x="9454" y="5678"/>
                    <a:pt x="9299" y="5743"/>
                    <a:pt x="9138" y="5867"/>
                  </a:cubicBezTo>
                  <a:cubicBezTo>
                    <a:pt x="9053" y="5926"/>
                    <a:pt x="8975" y="6004"/>
                    <a:pt x="8903" y="6095"/>
                  </a:cubicBezTo>
                  <a:cubicBezTo>
                    <a:pt x="8851" y="6173"/>
                    <a:pt x="8799" y="6251"/>
                    <a:pt x="8747" y="6342"/>
                  </a:cubicBezTo>
                  <a:lnTo>
                    <a:pt x="8539" y="6687"/>
                  </a:lnTo>
                  <a:cubicBezTo>
                    <a:pt x="8448" y="6836"/>
                    <a:pt x="8390" y="6947"/>
                    <a:pt x="8370" y="7025"/>
                  </a:cubicBezTo>
                  <a:cubicBezTo>
                    <a:pt x="8351" y="7090"/>
                    <a:pt x="8331" y="7174"/>
                    <a:pt x="8318" y="7272"/>
                  </a:cubicBezTo>
                  <a:cubicBezTo>
                    <a:pt x="8299" y="7428"/>
                    <a:pt x="8292" y="7552"/>
                    <a:pt x="8292" y="7649"/>
                  </a:cubicBezTo>
                  <a:cubicBezTo>
                    <a:pt x="8312" y="7565"/>
                    <a:pt x="8351" y="7493"/>
                    <a:pt x="8416" y="7434"/>
                  </a:cubicBezTo>
                  <a:cubicBezTo>
                    <a:pt x="8474" y="7376"/>
                    <a:pt x="8565" y="7337"/>
                    <a:pt x="8676" y="7317"/>
                  </a:cubicBezTo>
                  <a:cubicBezTo>
                    <a:pt x="8717" y="7314"/>
                    <a:pt x="8767" y="7310"/>
                    <a:pt x="8826" y="7310"/>
                  </a:cubicBezTo>
                  <a:cubicBezTo>
                    <a:pt x="8869" y="7310"/>
                    <a:pt x="8916" y="7312"/>
                    <a:pt x="8969" y="7317"/>
                  </a:cubicBezTo>
                  <a:lnTo>
                    <a:pt x="9203" y="7324"/>
                  </a:lnTo>
                  <a:cubicBezTo>
                    <a:pt x="9227" y="7326"/>
                    <a:pt x="9250" y="7326"/>
                    <a:pt x="9271" y="7326"/>
                  </a:cubicBezTo>
                  <a:cubicBezTo>
                    <a:pt x="9334" y="7326"/>
                    <a:pt x="9383" y="7319"/>
                    <a:pt x="9417" y="7304"/>
                  </a:cubicBezTo>
                  <a:cubicBezTo>
                    <a:pt x="9469" y="7278"/>
                    <a:pt x="9515" y="7233"/>
                    <a:pt x="9560" y="7168"/>
                  </a:cubicBezTo>
                  <a:cubicBezTo>
                    <a:pt x="9606" y="7109"/>
                    <a:pt x="9619" y="7051"/>
                    <a:pt x="9606" y="6999"/>
                  </a:cubicBezTo>
                  <a:cubicBezTo>
                    <a:pt x="9599" y="6986"/>
                    <a:pt x="9586" y="6960"/>
                    <a:pt x="9560" y="6914"/>
                  </a:cubicBezTo>
                  <a:cubicBezTo>
                    <a:pt x="9541" y="6875"/>
                    <a:pt x="9528" y="6843"/>
                    <a:pt x="9515" y="6823"/>
                  </a:cubicBezTo>
                  <a:cubicBezTo>
                    <a:pt x="9495" y="6797"/>
                    <a:pt x="9469" y="6784"/>
                    <a:pt x="9437" y="6771"/>
                  </a:cubicBezTo>
                  <a:cubicBezTo>
                    <a:pt x="9404" y="6752"/>
                    <a:pt x="9378" y="6745"/>
                    <a:pt x="9359" y="6745"/>
                  </a:cubicBezTo>
                  <a:cubicBezTo>
                    <a:pt x="9354" y="6744"/>
                    <a:pt x="9349" y="6743"/>
                    <a:pt x="9344" y="6743"/>
                  </a:cubicBezTo>
                  <a:cubicBezTo>
                    <a:pt x="9321" y="6743"/>
                    <a:pt x="9294" y="6755"/>
                    <a:pt x="9268" y="6771"/>
                  </a:cubicBezTo>
                  <a:cubicBezTo>
                    <a:pt x="9196" y="6804"/>
                    <a:pt x="9144" y="6862"/>
                    <a:pt x="9112" y="6940"/>
                  </a:cubicBezTo>
                  <a:cubicBezTo>
                    <a:pt x="9105" y="6986"/>
                    <a:pt x="9125" y="7025"/>
                    <a:pt x="9164" y="7057"/>
                  </a:cubicBezTo>
                  <a:cubicBezTo>
                    <a:pt x="9185" y="7075"/>
                    <a:pt x="9207" y="7083"/>
                    <a:pt x="9229" y="7083"/>
                  </a:cubicBezTo>
                  <a:cubicBezTo>
                    <a:pt x="9239" y="7083"/>
                    <a:pt x="9250" y="7081"/>
                    <a:pt x="9261" y="7077"/>
                  </a:cubicBezTo>
                  <a:cubicBezTo>
                    <a:pt x="9307" y="7057"/>
                    <a:pt x="9326" y="7031"/>
                    <a:pt x="9320" y="6992"/>
                  </a:cubicBezTo>
                  <a:cubicBezTo>
                    <a:pt x="9314" y="6990"/>
                    <a:pt x="9308" y="6988"/>
                    <a:pt x="9301" y="6988"/>
                  </a:cubicBezTo>
                  <a:cubicBezTo>
                    <a:pt x="9291" y="6988"/>
                    <a:pt x="9279" y="6991"/>
                    <a:pt x="9268" y="6999"/>
                  </a:cubicBezTo>
                  <a:cubicBezTo>
                    <a:pt x="9260" y="7000"/>
                    <a:pt x="9253" y="7001"/>
                    <a:pt x="9247" y="7001"/>
                  </a:cubicBezTo>
                  <a:cubicBezTo>
                    <a:pt x="9229" y="7001"/>
                    <a:pt x="9222" y="6994"/>
                    <a:pt x="9222" y="6979"/>
                  </a:cubicBezTo>
                  <a:cubicBezTo>
                    <a:pt x="9216" y="6966"/>
                    <a:pt x="9229" y="6953"/>
                    <a:pt x="9255" y="6940"/>
                  </a:cubicBezTo>
                  <a:cubicBezTo>
                    <a:pt x="9276" y="6929"/>
                    <a:pt x="9296" y="6925"/>
                    <a:pt x="9313" y="6925"/>
                  </a:cubicBezTo>
                  <a:cubicBezTo>
                    <a:pt x="9328" y="6925"/>
                    <a:pt x="9341" y="6928"/>
                    <a:pt x="9352" y="6934"/>
                  </a:cubicBezTo>
                  <a:cubicBezTo>
                    <a:pt x="9372" y="6947"/>
                    <a:pt x="9378" y="6966"/>
                    <a:pt x="9385" y="6992"/>
                  </a:cubicBezTo>
                  <a:cubicBezTo>
                    <a:pt x="9391" y="7031"/>
                    <a:pt x="9378" y="7064"/>
                    <a:pt x="9346" y="7096"/>
                  </a:cubicBezTo>
                  <a:cubicBezTo>
                    <a:pt x="9320" y="7129"/>
                    <a:pt x="9287" y="7148"/>
                    <a:pt x="9242" y="7148"/>
                  </a:cubicBezTo>
                  <a:cubicBezTo>
                    <a:pt x="9236" y="7149"/>
                    <a:pt x="9230" y="7150"/>
                    <a:pt x="9224" y="7150"/>
                  </a:cubicBezTo>
                  <a:cubicBezTo>
                    <a:pt x="9196" y="7150"/>
                    <a:pt x="9164" y="7138"/>
                    <a:pt x="9138" y="7122"/>
                  </a:cubicBezTo>
                  <a:cubicBezTo>
                    <a:pt x="9099" y="7096"/>
                    <a:pt x="9073" y="7070"/>
                    <a:pt x="9060" y="7031"/>
                  </a:cubicBezTo>
                  <a:cubicBezTo>
                    <a:pt x="9027" y="6966"/>
                    <a:pt x="9027" y="6908"/>
                    <a:pt x="9053" y="6849"/>
                  </a:cubicBezTo>
                  <a:cubicBezTo>
                    <a:pt x="9073" y="6810"/>
                    <a:pt x="9105" y="6771"/>
                    <a:pt x="9157" y="6732"/>
                  </a:cubicBezTo>
                  <a:cubicBezTo>
                    <a:pt x="9216" y="6687"/>
                    <a:pt x="9274" y="6661"/>
                    <a:pt x="9326" y="6654"/>
                  </a:cubicBezTo>
                  <a:lnTo>
                    <a:pt x="9352" y="6654"/>
                  </a:lnTo>
                  <a:cubicBezTo>
                    <a:pt x="9333" y="6641"/>
                    <a:pt x="9320" y="6621"/>
                    <a:pt x="9300" y="6608"/>
                  </a:cubicBezTo>
                  <a:cubicBezTo>
                    <a:pt x="9242" y="6543"/>
                    <a:pt x="9209" y="6465"/>
                    <a:pt x="9196" y="6387"/>
                  </a:cubicBezTo>
                  <a:cubicBezTo>
                    <a:pt x="9177" y="6303"/>
                    <a:pt x="9196" y="6225"/>
                    <a:pt x="9235" y="6147"/>
                  </a:cubicBezTo>
                  <a:cubicBezTo>
                    <a:pt x="9274" y="6062"/>
                    <a:pt x="9333" y="6010"/>
                    <a:pt x="9411" y="5978"/>
                  </a:cubicBezTo>
                  <a:cubicBezTo>
                    <a:pt x="9443" y="5968"/>
                    <a:pt x="9475" y="5962"/>
                    <a:pt x="9506" y="5962"/>
                  </a:cubicBezTo>
                  <a:cubicBezTo>
                    <a:pt x="9556" y="5962"/>
                    <a:pt x="9606" y="5976"/>
                    <a:pt x="9658" y="6004"/>
                  </a:cubicBezTo>
                  <a:cubicBezTo>
                    <a:pt x="9736" y="6043"/>
                    <a:pt x="9788" y="6108"/>
                    <a:pt x="9801" y="6192"/>
                  </a:cubicBezTo>
                  <a:cubicBezTo>
                    <a:pt x="9814" y="6251"/>
                    <a:pt x="9801" y="6316"/>
                    <a:pt x="9762" y="6374"/>
                  </a:cubicBezTo>
                  <a:cubicBezTo>
                    <a:pt x="9723" y="6433"/>
                    <a:pt x="9677" y="6465"/>
                    <a:pt x="9612" y="6485"/>
                  </a:cubicBezTo>
                  <a:cubicBezTo>
                    <a:pt x="9591" y="6490"/>
                    <a:pt x="9571" y="6493"/>
                    <a:pt x="9553" y="6493"/>
                  </a:cubicBezTo>
                  <a:cubicBezTo>
                    <a:pt x="9528" y="6493"/>
                    <a:pt x="9505" y="6487"/>
                    <a:pt x="9482" y="6472"/>
                  </a:cubicBezTo>
                  <a:cubicBezTo>
                    <a:pt x="9469" y="6459"/>
                    <a:pt x="9456" y="6439"/>
                    <a:pt x="9450" y="6413"/>
                  </a:cubicBezTo>
                  <a:cubicBezTo>
                    <a:pt x="9443" y="6387"/>
                    <a:pt x="9450" y="6368"/>
                    <a:pt x="9469" y="6355"/>
                  </a:cubicBezTo>
                  <a:cubicBezTo>
                    <a:pt x="9482" y="6335"/>
                    <a:pt x="9515" y="6329"/>
                    <a:pt x="9554" y="6329"/>
                  </a:cubicBezTo>
                  <a:cubicBezTo>
                    <a:pt x="9606" y="6322"/>
                    <a:pt x="9638" y="6316"/>
                    <a:pt x="9651" y="6303"/>
                  </a:cubicBezTo>
                  <a:cubicBezTo>
                    <a:pt x="9677" y="6290"/>
                    <a:pt x="9684" y="6264"/>
                    <a:pt x="9684" y="6231"/>
                  </a:cubicBezTo>
                  <a:cubicBezTo>
                    <a:pt x="9677" y="6199"/>
                    <a:pt x="9671" y="6173"/>
                    <a:pt x="9645" y="6147"/>
                  </a:cubicBezTo>
                  <a:cubicBezTo>
                    <a:pt x="9612" y="6114"/>
                    <a:pt x="9567" y="6101"/>
                    <a:pt x="9515" y="6101"/>
                  </a:cubicBezTo>
                  <a:cubicBezTo>
                    <a:pt x="9456" y="6108"/>
                    <a:pt x="9411" y="6127"/>
                    <a:pt x="9372" y="6160"/>
                  </a:cubicBezTo>
                  <a:cubicBezTo>
                    <a:pt x="9339" y="6199"/>
                    <a:pt x="9320" y="6244"/>
                    <a:pt x="9320" y="6296"/>
                  </a:cubicBezTo>
                  <a:cubicBezTo>
                    <a:pt x="9313" y="6348"/>
                    <a:pt x="9320" y="6400"/>
                    <a:pt x="9346" y="6446"/>
                  </a:cubicBezTo>
                  <a:cubicBezTo>
                    <a:pt x="9385" y="6537"/>
                    <a:pt x="9463" y="6595"/>
                    <a:pt x="9573" y="6628"/>
                  </a:cubicBezTo>
                  <a:cubicBezTo>
                    <a:pt x="9621" y="6644"/>
                    <a:pt x="9663" y="6652"/>
                    <a:pt x="9701" y="6652"/>
                  </a:cubicBezTo>
                  <a:cubicBezTo>
                    <a:pt x="9725" y="6652"/>
                    <a:pt x="9748" y="6649"/>
                    <a:pt x="9768" y="6641"/>
                  </a:cubicBezTo>
                  <a:cubicBezTo>
                    <a:pt x="9860" y="6608"/>
                    <a:pt x="9938" y="6517"/>
                    <a:pt x="9996" y="6361"/>
                  </a:cubicBezTo>
                  <a:cubicBezTo>
                    <a:pt x="10055" y="6205"/>
                    <a:pt x="10074" y="6082"/>
                    <a:pt x="10048" y="5984"/>
                  </a:cubicBezTo>
                  <a:cubicBezTo>
                    <a:pt x="10029" y="5900"/>
                    <a:pt x="9977" y="5828"/>
                    <a:pt x="9892" y="5770"/>
                  </a:cubicBezTo>
                  <a:cubicBezTo>
                    <a:pt x="9820" y="5711"/>
                    <a:pt x="9729" y="5685"/>
                    <a:pt x="9638" y="5678"/>
                  </a:cubicBezTo>
                  <a:cubicBezTo>
                    <a:pt x="9631" y="5678"/>
                    <a:pt x="9623" y="5678"/>
                    <a:pt x="9615" y="5678"/>
                  </a:cubicBezTo>
                  <a:close/>
                  <a:moveTo>
                    <a:pt x="10774" y="4049"/>
                  </a:moveTo>
                  <a:cubicBezTo>
                    <a:pt x="10735" y="4049"/>
                    <a:pt x="10695" y="4050"/>
                    <a:pt x="10653" y="4053"/>
                  </a:cubicBezTo>
                  <a:cubicBezTo>
                    <a:pt x="9775" y="4085"/>
                    <a:pt x="8871" y="4358"/>
                    <a:pt x="7947" y="4872"/>
                  </a:cubicBezTo>
                  <a:lnTo>
                    <a:pt x="7986" y="4898"/>
                  </a:lnTo>
                  <a:lnTo>
                    <a:pt x="8025" y="4918"/>
                  </a:lnTo>
                  <a:lnTo>
                    <a:pt x="8058" y="4944"/>
                  </a:lnTo>
                  <a:lnTo>
                    <a:pt x="8091" y="4989"/>
                  </a:lnTo>
                  <a:cubicBezTo>
                    <a:pt x="8104" y="5009"/>
                    <a:pt x="8104" y="5022"/>
                    <a:pt x="8097" y="5041"/>
                  </a:cubicBezTo>
                  <a:lnTo>
                    <a:pt x="8065" y="5041"/>
                  </a:lnTo>
                  <a:cubicBezTo>
                    <a:pt x="8051" y="5035"/>
                    <a:pt x="8045" y="5028"/>
                    <a:pt x="8038" y="5022"/>
                  </a:cubicBezTo>
                  <a:lnTo>
                    <a:pt x="7980" y="4976"/>
                  </a:lnTo>
                  <a:lnTo>
                    <a:pt x="7902" y="4931"/>
                  </a:lnTo>
                  <a:cubicBezTo>
                    <a:pt x="7895" y="4931"/>
                    <a:pt x="7889" y="4924"/>
                    <a:pt x="7882" y="4911"/>
                  </a:cubicBezTo>
                  <a:cubicBezTo>
                    <a:pt x="7694" y="5015"/>
                    <a:pt x="7505" y="5132"/>
                    <a:pt x="7317" y="5262"/>
                  </a:cubicBezTo>
                  <a:lnTo>
                    <a:pt x="6965" y="5503"/>
                  </a:lnTo>
                  <a:cubicBezTo>
                    <a:pt x="6952" y="5509"/>
                    <a:pt x="6939" y="5516"/>
                    <a:pt x="6933" y="5522"/>
                  </a:cubicBezTo>
                  <a:cubicBezTo>
                    <a:pt x="6939" y="5535"/>
                    <a:pt x="6946" y="5542"/>
                    <a:pt x="6959" y="5555"/>
                  </a:cubicBezTo>
                  <a:lnTo>
                    <a:pt x="7082" y="5672"/>
                  </a:lnTo>
                  <a:cubicBezTo>
                    <a:pt x="7128" y="5711"/>
                    <a:pt x="7200" y="5796"/>
                    <a:pt x="7297" y="5913"/>
                  </a:cubicBezTo>
                  <a:cubicBezTo>
                    <a:pt x="7362" y="5997"/>
                    <a:pt x="7395" y="6069"/>
                    <a:pt x="7388" y="6121"/>
                  </a:cubicBezTo>
                  <a:cubicBezTo>
                    <a:pt x="7369" y="6114"/>
                    <a:pt x="7349" y="6101"/>
                    <a:pt x="7323" y="6075"/>
                  </a:cubicBezTo>
                  <a:lnTo>
                    <a:pt x="6868" y="5568"/>
                  </a:lnTo>
                  <a:cubicBezTo>
                    <a:pt x="6809" y="5600"/>
                    <a:pt x="6764" y="5633"/>
                    <a:pt x="6718" y="5659"/>
                  </a:cubicBezTo>
                  <a:cubicBezTo>
                    <a:pt x="7089" y="5932"/>
                    <a:pt x="7356" y="6277"/>
                    <a:pt x="7518" y="6693"/>
                  </a:cubicBezTo>
                  <a:cubicBezTo>
                    <a:pt x="7557" y="6804"/>
                    <a:pt x="7590" y="6895"/>
                    <a:pt x="7603" y="6979"/>
                  </a:cubicBezTo>
                  <a:cubicBezTo>
                    <a:pt x="7616" y="7057"/>
                    <a:pt x="7629" y="7181"/>
                    <a:pt x="7635" y="7343"/>
                  </a:cubicBezTo>
                  <a:cubicBezTo>
                    <a:pt x="7642" y="7538"/>
                    <a:pt x="7668" y="7838"/>
                    <a:pt x="7713" y="8234"/>
                  </a:cubicBezTo>
                  <a:cubicBezTo>
                    <a:pt x="7713" y="8286"/>
                    <a:pt x="7720" y="8332"/>
                    <a:pt x="7720" y="8377"/>
                  </a:cubicBezTo>
                  <a:cubicBezTo>
                    <a:pt x="7746" y="8423"/>
                    <a:pt x="7791" y="8449"/>
                    <a:pt x="7856" y="8455"/>
                  </a:cubicBezTo>
                  <a:cubicBezTo>
                    <a:pt x="7865" y="8457"/>
                    <a:pt x="7874" y="8457"/>
                    <a:pt x="7883" y="8457"/>
                  </a:cubicBezTo>
                  <a:cubicBezTo>
                    <a:pt x="7926" y="8457"/>
                    <a:pt x="7970" y="8445"/>
                    <a:pt x="8019" y="8423"/>
                  </a:cubicBezTo>
                  <a:cubicBezTo>
                    <a:pt x="8065" y="8397"/>
                    <a:pt x="8104" y="8358"/>
                    <a:pt x="8136" y="8306"/>
                  </a:cubicBezTo>
                  <a:cubicBezTo>
                    <a:pt x="8188" y="8228"/>
                    <a:pt x="8214" y="8124"/>
                    <a:pt x="8208" y="7987"/>
                  </a:cubicBezTo>
                  <a:cubicBezTo>
                    <a:pt x="8195" y="7838"/>
                    <a:pt x="8182" y="7727"/>
                    <a:pt x="8175" y="7649"/>
                  </a:cubicBezTo>
                  <a:cubicBezTo>
                    <a:pt x="8169" y="7519"/>
                    <a:pt x="8175" y="7376"/>
                    <a:pt x="8201" y="7207"/>
                  </a:cubicBezTo>
                  <a:cubicBezTo>
                    <a:pt x="8227" y="7090"/>
                    <a:pt x="8247" y="6999"/>
                    <a:pt x="8279" y="6927"/>
                  </a:cubicBezTo>
                  <a:cubicBezTo>
                    <a:pt x="8305" y="6836"/>
                    <a:pt x="8370" y="6719"/>
                    <a:pt x="8468" y="6563"/>
                  </a:cubicBezTo>
                  <a:lnTo>
                    <a:pt x="8767" y="6075"/>
                  </a:lnTo>
                  <a:cubicBezTo>
                    <a:pt x="8845" y="5971"/>
                    <a:pt x="8936" y="5874"/>
                    <a:pt x="9040" y="5789"/>
                  </a:cubicBezTo>
                  <a:cubicBezTo>
                    <a:pt x="9227" y="5638"/>
                    <a:pt x="9420" y="5560"/>
                    <a:pt x="9613" y="5560"/>
                  </a:cubicBezTo>
                  <a:cubicBezTo>
                    <a:pt x="9628" y="5560"/>
                    <a:pt x="9643" y="5560"/>
                    <a:pt x="9658" y="5561"/>
                  </a:cubicBezTo>
                  <a:cubicBezTo>
                    <a:pt x="9775" y="5568"/>
                    <a:pt x="9879" y="5607"/>
                    <a:pt x="9977" y="5672"/>
                  </a:cubicBezTo>
                  <a:cubicBezTo>
                    <a:pt x="9983" y="5678"/>
                    <a:pt x="9996" y="5691"/>
                    <a:pt x="10009" y="5698"/>
                  </a:cubicBezTo>
                  <a:cubicBezTo>
                    <a:pt x="10016" y="5691"/>
                    <a:pt x="10029" y="5691"/>
                    <a:pt x="10042" y="5685"/>
                  </a:cubicBezTo>
                  <a:cubicBezTo>
                    <a:pt x="10056" y="5679"/>
                    <a:pt x="10068" y="5676"/>
                    <a:pt x="10079" y="5676"/>
                  </a:cubicBezTo>
                  <a:cubicBezTo>
                    <a:pt x="10092" y="5676"/>
                    <a:pt x="10102" y="5681"/>
                    <a:pt x="10113" y="5691"/>
                  </a:cubicBezTo>
                  <a:cubicBezTo>
                    <a:pt x="10120" y="5698"/>
                    <a:pt x="10126" y="5711"/>
                    <a:pt x="10139" y="5724"/>
                  </a:cubicBezTo>
                  <a:cubicBezTo>
                    <a:pt x="10146" y="5731"/>
                    <a:pt x="10165" y="5737"/>
                    <a:pt x="10191" y="5744"/>
                  </a:cubicBezTo>
                  <a:lnTo>
                    <a:pt x="10406" y="5763"/>
                  </a:lnTo>
                  <a:cubicBezTo>
                    <a:pt x="10445" y="5757"/>
                    <a:pt x="10497" y="5744"/>
                    <a:pt x="10562" y="5711"/>
                  </a:cubicBezTo>
                  <a:cubicBezTo>
                    <a:pt x="10581" y="5705"/>
                    <a:pt x="10601" y="5691"/>
                    <a:pt x="10614" y="5678"/>
                  </a:cubicBezTo>
                  <a:cubicBezTo>
                    <a:pt x="10620" y="5672"/>
                    <a:pt x="10627" y="5659"/>
                    <a:pt x="10646" y="5633"/>
                  </a:cubicBezTo>
                  <a:lnTo>
                    <a:pt x="10718" y="5496"/>
                  </a:lnTo>
                  <a:cubicBezTo>
                    <a:pt x="10744" y="5470"/>
                    <a:pt x="10751" y="5444"/>
                    <a:pt x="10757" y="5418"/>
                  </a:cubicBezTo>
                  <a:lnTo>
                    <a:pt x="10764" y="5379"/>
                  </a:lnTo>
                  <a:lnTo>
                    <a:pt x="10783" y="5347"/>
                  </a:lnTo>
                  <a:cubicBezTo>
                    <a:pt x="10783" y="5334"/>
                    <a:pt x="10783" y="5321"/>
                    <a:pt x="10777" y="5308"/>
                  </a:cubicBezTo>
                  <a:lnTo>
                    <a:pt x="10764" y="5275"/>
                  </a:lnTo>
                  <a:lnTo>
                    <a:pt x="10751" y="5223"/>
                  </a:lnTo>
                  <a:cubicBezTo>
                    <a:pt x="10744" y="5210"/>
                    <a:pt x="10724" y="5197"/>
                    <a:pt x="10698" y="5184"/>
                  </a:cubicBezTo>
                  <a:cubicBezTo>
                    <a:pt x="10672" y="5171"/>
                    <a:pt x="10653" y="5158"/>
                    <a:pt x="10646" y="5152"/>
                  </a:cubicBezTo>
                  <a:cubicBezTo>
                    <a:pt x="10594" y="5152"/>
                    <a:pt x="10542" y="5158"/>
                    <a:pt x="10477" y="5178"/>
                  </a:cubicBezTo>
                  <a:cubicBezTo>
                    <a:pt x="10438" y="5191"/>
                    <a:pt x="10419" y="5210"/>
                    <a:pt x="10419" y="5236"/>
                  </a:cubicBezTo>
                  <a:cubicBezTo>
                    <a:pt x="10412" y="5249"/>
                    <a:pt x="10419" y="5256"/>
                    <a:pt x="10425" y="5275"/>
                  </a:cubicBezTo>
                  <a:cubicBezTo>
                    <a:pt x="10425" y="5282"/>
                    <a:pt x="10432" y="5288"/>
                    <a:pt x="10438" y="5301"/>
                  </a:cubicBezTo>
                  <a:cubicBezTo>
                    <a:pt x="10438" y="5327"/>
                    <a:pt x="10445" y="5340"/>
                    <a:pt x="10451" y="5347"/>
                  </a:cubicBezTo>
                  <a:cubicBezTo>
                    <a:pt x="10459" y="5354"/>
                    <a:pt x="10471" y="5358"/>
                    <a:pt x="10485" y="5358"/>
                  </a:cubicBezTo>
                  <a:cubicBezTo>
                    <a:pt x="10495" y="5358"/>
                    <a:pt x="10506" y="5356"/>
                    <a:pt x="10516" y="5353"/>
                  </a:cubicBezTo>
                  <a:cubicBezTo>
                    <a:pt x="10536" y="5347"/>
                    <a:pt x="10549" y="5340"/>
                    <a:pt x="10555" y="5327"/>
                  </a:cubicBezTo>
                  <a:cubicBezTo>
                    <a:pt x="10555" y="5321"/>
                    <a:pt x="10555" y="5308"/>
                    <a:pt x="10562" y="5295"/>
                  </a:cubicBezTo>
                  <a:cubicBezTo>
                    <a:pt x="10566" y="5287"/>
                    <a:pt x="10570" y="5281"/>
                    <a:pt x="10577" y="5281"/>
                  </a:cubicBezTo>
                  <a:cubicBezTo>
                    <a:pt x="10581" y="5281"/>
                    <a:pt x="10587" y="5283"/>
                    <a:pt x="10594" y="5288"/>
                  </a:cubicBezTo>
                  <a:cubicBezTo>
                    <a:pt x="10607" y="5295"/>
                    <a:pt x="10607" y="5308"/>
                    <a:pt x="10607" y="5321"/>
                  </a:cubicBezTo>
                  <a:cubicBezTo>
                    <a:pt x="10607" y="5360"/>
                    <a:pt x="10588" y="5392"/>
                    <a:pt x="10555" y="5412"/>
                  </a:cubicBezTo>
                  <a:cubicBezTo>
                    <a:pt x="10529" y="5425"/>
                    <a:pt x="10497" y="5431"/>
                    <a:pt x="10451" y="5431"/>
                  </a:cubicBezTo>
                  <a:cubicBezTo>
                    <a:pt x="10432" y="5425"/>
                    <a:pt x="10412" y="5418"/>
                    <a:pt x="10406" y="5412"/>
                  </a:cubicBezTo>
                  <a:cubicBezTo>
                    <a:pt x="10386" y="5399"/>
                    <a:pt x="10373" y="5373"/>
                    <a:pt x="10367" y="5347"/>
                  </a:cubicBezTo>
                  <a:cubicBezTo>
                    <a:pt x="10347" y="5295"/>
                    <a:pt x="10341" y="5256"/>
                    <a:pt x="10341" y="5223"/>
                  </a:cubicBezTo>
                  <a:cubicBezTo>
                    <a:pt x="10341" y="5178"/>
                    <a:pt x="10354" y="5145"/>
                    <a:pt x="10386" y="5119"/>
                  </a:cubicBezTo>
                  <a:cubicBezTo>
                    <a:pt x="10399" y="5106"/>
                    <a:pt x="10425" y="5093"/>
                    <a:pt x="10458" y="5087"/>
                  </a:cubicBezTo>
                  <a:cubicBezTo>
                    <a:pt x="10510" y="5067"/>
                    <a:pt x="10562" y="5061"/>
                    <a:pt x="10607" y="5061"/>
                  </a:cubicBezTo>
                  <a:cubicBezTo>
                    <a:pt x="10640" y="5061"/>
                    <a:pt x="10666" y="5061"/>
                    <a:pt x="10679" y="5067"/>
                  </a:cubicBezTo>
                  <a:cubicBezTo>
                    <a:pt x="10737" y="5080"/>
                    <a:pt x="10790" y="5119"/>
                    <a:pt x="10822" y="5184"/>
                  </a:cubicBezTo>
                  <a:cubicBezTo>
                    <a:pt x="10829" y="5184"/>
                    <a:pt x="10835" y="5184"/>
                    <a:pt x="10842" y="5178"/>
                  </a:cubicBezTo>
                  <a:cubicBezTo>
                    <a:pt x="10874" y="5178"/>
                    <a:pt x="10920" y="5152"/>
                    <a:pt x="10972" y="5119"/>
                  </a:cubicBezTo>
                  <a:cubicBezTo>
                    <a:pt x="11050" y="5067"/>
                    <a:pt x="11102" y="5022"/>
                    <a:pt x="11121" y="4989"/>
                  </a:cubicBezTo>
                  <a:lnTo>
                    <a:pt x="11212" y="4853"/>
                  </a:lnTo>
                  <a:cubicBezTo>
                    <a:pt x="11238" y="4820"/>
                    <a:pt x="11245" y="4801"/>
                    <a:pt x="11245" y="4788"/>
                  </a:cubicBezTo>
                  <a:cubicBezTo>
                    <a:pt x="11251" y="4774"/>
                    <a:pt x="11245" y="4755"/>
                    <a:pt x="11232" y="4742"/>
                  </a:cubicBezTo>
                  <a:cubicBezTo>
                    <a:pt x="11219" y="4722"/>
                    <a:pt x="11206" y="4709"/>
                    <a:pt x="11199" y="4696"/>
                  </a:cubicBezTo>
                  <a:cubicBezTo>
                    <a:pt x="11193" y="4657"/>
                    <a:pt x="11186" y="4631"/>
                    <a:pt x="11180" y="4612"/>
                  </a:cubicBezTo>
                  <a:cubicBezTo>
                    <a:pt x="11167" y="4573"/>
                    <a:pt x="11128" y="4534"/>
                    <a:pt x="11056" y="4501"/>
                  </a:cubicBezTo>
                  <a:cubicBezTo>
                    <a:pt x="11030" y="4488"/>
                    <a:pt x="11004" y="4482"/>
                    <a:pt x="10978" y="4482"/>
                  </a:cubicBezTo>
                  <a:cubicBezTo>
                    <a:pt x="10959" y="4488"/>
                    <a:pt x="10939" y="4495"/>
                    <a:pt x="10920" y="4508"/>
                  </a:cubicBezTo>
                  <a:cubicBezTo>
                    <a:pt x="10887" y="4521"/>
                    <a:pt x="10868" y="4540"/>
                    <a:pt x="10848" y="4560"/>
                  </a:cubicBezTo>
                  <a:cubicBezTo>
                    <a:pt x="10822" y="4586"/>
                    <a:pt x="10816" y="4638"/>
                    <a:pt x="10822" y="4703"/>
                  </a:cubicBezTo>
                  <a:cubicBezTo>
                    <a:pt x="10822" y="4742"/>
                    <a:pt x="10829" y="4768"/>
                    <a:pt x="10842" y="4781"/>
                  </a:cubicBezTo>
                  <a:cubicBezTo>
                    <a:pt x="10856" y="4801"/>
                    <a:pt x="10879" y="4809"/>
                    <a:pt x="10909" y="4809"/>
                  </a:cubicBezTo>
                  <a:cubicBezTo>
                    <a:pt x="10918" y="4809"/>
                    <a:pt x="10928" y="4809"/>
                    <a:pt x="10939" y="4807"/>
                  </a:cubicBezTo>
                  <a:cubicBezTo>
                    <a:pt x="10965" y="4807"/>
                    <a:pt x="10985" y="4801"/>
                    <a:pt x="11004" y="4794"/>
                  </a:cubicBezTo>
                  <a:cubicBezTo>
                    <a:pt x="11024" y="4781"/>
                    <a:pt x="11037" y="4761"/>
                    <a:pt x="11043" y="4748"/>
                  </a:cubicBezTo>
                  <a:cubicBezTo>
                    <a:pt x="11050" y="4735"/>
                    <a:pt x="11043" y="4722"/>
                    <a:pt x="11037" y="4716"/>
                  </a:cubicBezTo>
                  <a:cubicBezTo>
                    <a:pt x="11032" y="4711"/>
                    <a:pt x="11024" y="4707"/>
                    <a:pt x="11018" y="4707"/>
                  </a:cubicBezTo>
                  <a:cubicBezTo>
                    <a:pt x="11015" y="4707"/>
                    <a:pt x="11013" y="4708"/>
                    <a:pt x="11011" y="4709"/>
                  </a:cubicBezTo>
                  <a:cubicBezTo>
                    <a:pt x="10978" y="4709"/>
                    <a:pt x="10959" y="4716"/>
                    <a:pt x="10946" y="4735"/>
                  </a:cubicBezTo>
                  <a:cubicBezTo>
                    <a:pt x="10942" y="4737"/>
                    <a:pt x="10939" y="4738"/>
                    <a:pt x="10935" y="4738"/>
                  </a:cubicBezTo>
                  <a:cubicBezTo>
                    <a:pt x="10926" y="4738"/>
                    <a:pt x="10916" y="4732"/>
                    <a:pt x="10907" y="4722"/>
                  </a:cubicBezTo>
                  <a:cubicBezTo>
                    <a:pt x="10894" y="4716"/>
                    <a:pt x="10887" y="4703"/>
                    <a:pt x="10894" y="4683"/>
                  </a:cubicBezTo>
                  <a:cubicBezTo>
                    <a:pt x="10894" y="4670"/>
                    <a:pt x="10907" y="4657"/>
                    <a:pt x="10926" y="4651"/>
                  </a:cubicBezTo>
                  <a:cubicBezTo>
                    <a:pt x="10939" y="4638"/>
                    <a:pt x="10952" y="4638"/>
                    <a:pt x="10972" y="4638"/>
                  </a:cubicBezTo>
                  <a:cubicBezTo>
                    <a:pt x="10992" y="4633"/>
                    <a:pt x="11009" y="4631"/>
                    <a:pt x="11026" y="4631"/>
                  </a:cubicBezTo>
                  <a:cubicBezTo>
                    <a:pt x="11052" y="4631"/>
                    <a:pt x="11073" y="4636"/>
                    <a:pt x="11089" y="4644"/>
                  </a:cubicBezTo>
                  <a:cubicBezTo>
                    <a:pt x="11134" y="4677"/>
                    <a:pt x="11147" y="4709"/>
                    <a:pt x="11134" y="4755"/>
                  </a:cubicBezTo>
                  <a:cubicBezTo>
                    <a:pt x="11128" y="4774"/>
                    <a:pt x="11115" y="4788"/>
                    <a:pt x="11095" y="4807"/>
                  </a:cubicBezTo>
                  <a:cubicBezTo>
                    <a:pt x="11043" y="4866"/>
                    <a:pt x="10991" y="4892"/>
                    <a:pt x="10933" y="4892"/>
                  </a:cubicBezTo>
                  <a:lnTo>
                    <a:pt x="10887" y="4885"/>
                  </a:lnTo>
                  <a:cubicBezTo>
                    <a:pt x="10829" y="4879"/>
                    <a:pt x="10796" y="4859"/>
                    <a:pt x="10777" y="4833"/>
                  </a:cubicBezTo>
                  <a:lnTo>
                    <a:pt x="10757" y="4788"/>
                  </a:lnTo>
                  <a:cubicBezTo>
                    <a:pt x="10751" y="4768"/>
                    <a:pt x="10751" y="4735"/>
                    <a:pt x="10751" y="4683"/>
                  </a:cubicBezTo>
                  <a:cubicBezTo>
                    <a:pt x="10751" y="4625"/>
                    <a:pt x="10757" y="4579"/>
                    <a:pt x="10764" y="4547"/>
                  </a:cubicBezTo>
                  <a:cubicBezTo>
                    <a:pt x="10770" y="4534"/>
                    <a:pt x="10777" y="4521"/>
                    <a:pt x="10783" y="4514"/>
                  </a:cubicBezTo>
                  <a:cubicBezTo>
                    <a:pt x="10803" y="4488"/>
                    <a:pt x="10829" y="4469"/>
                    <a:pt x="10874" y="4443"/>
                  </a:cubicBezTo>
                  <a:lnTo>
                    <a:pt x="10926" y="4417"/>
                  </a:lnTo>
                  <a:cubicBezTo>
                    <a:pt x="10952" y="4404"/>
                    <a:pt x="10972" y="4397"/>
                    <a:pt x="10985" y="4397"/>
                  </a:cubicBezTo>
                  <a:cubicBezTo>
                    <a:pt x="11004" y="4397"/>
                    <a:pt x="11017" y="4397"/>
                    <a:pt x="11030" y="4404"/>
                  </a:cubicBezTo>
                  <a:lnTo>
                    <a:pt x="11102" y="4443"/>
                  </a:lnTo>
                  <a:lnTo>
                    <a:pt x="11167" y="4482"/>
                  </a:lnTo>
                  <a:lnTo>
                    <a:pt x="11186" y="4501"/>
                  </a:lnTo>
                  <a:cubicBezTo>
                    <a:pt x="11193" y="4508"/>
                    <a:pt x="11199" y="4514"/>
                    <a:pt x="11199" y="4527"/>
                  </a:cubicBezTo>
                  <a:cubicBezTo>
                    <a:pt x="11206" y="4534"/>
                    <a:pt x="11212" y="4540"/>
                    <a:pt x="11225" y="4547"/>
                  </a:cubicBezTo>
                  <a:cubicBezTo>
                    <a:pt x="11232" y="4553"/>
                    <a:pt x="11238" y="4566"/>
                    <a:pt x="11238" y="4586"/>
                  </a:cubicBezTo>
                  <a:cubicBezTo>
                    <a:pt x="11238" y="4605"/>
                    <a:pt x="11245" y="4631"/>
                    <a:pt x="11258" y="4651"/>
                  </a:cubicBezTo>
                  <a:cubicBezTo>
                    <a:pt x="11264" y="4670"/>
                    <a:pt x="11284" y="4703"/>
                    <a:pt x="11303" y="4742"/>
                  </a:cubicBezTo>
                  <a:cubicBezTo>
                    <a:pt x="11316" y="4781"/>
                    <a:pt x="11310" y="4820"/>
                    <a:pt x="11297" y="4853"/>
                  </a:cubicBezTo>
                  <a:cubicBezTo>
                    <a:pt x="11290" y="4866"/>
                    <a:pt x="11277" y="4885"/>
                    <a:pt x="11264" y="4905"/>
                  </a:cubicBezTo>
                  <a:lnTo>
                    <a:pt x="11134" y="5087"/>
                  </a:lnTo>
                  <a:lnTo>
                    <a:pt x="11082" y="5132"/>
                  </a:lnTo>
                  <a:lnTo>
                    <a:pt x="11030" y="5158"/>
                  </a:lnTo>
                  <a:lnTo>
                    <a:pt x="10985" y="5197"/>
                  </a:lnTo>
                  <a:cubicBezTo>
                    <a:pt x="10952" y="5224"/>
                    <a:pt x="10920" y="5238"/>
                    <a:pt x="10883" y="5238"/>
                  </a:cubicBezTo>
                  <a:cubicBezTo>
                    <a:pt x="10876" y="5238"/>
                    <a:pt x="10869" y="5237"/>
                    <a:pt x="10861" y="5236"/>
                  </a:cubicBezTo>
                  <a:lnTo>
                    <a:pt x="10848" y="5236"/>
                  </a:lnTo>
                  <a:cubicBezTo>
                    <a:pt x="10861" y="5275"/>
                    <a:pt x="10868" y="5308"/>
                    <a:pt x="10868" y="5347"/>
                  </a:cubicBezTo>
                  <a:cubicBezTo>
                    <a:pt x="10868" y="5360"/>
                    <a:pt x="10861" y="5386"/>
                    <a:pt x="10848" y="5425"/>
                  </a:cubicBezTo>
                  <a:cubicBezTo>
                    <a:pt x="10835" y="5464"/>
                    <a:pt x="10796" y="5542"/>
                    <a:pt x="10737" y="5652"/>
                  </a:cubicBezTo>
                  <a:cubicBezTo>
                    <a:pt x="10705" y="5711"/>
                    <a:pt x="10685" y="5744"/>
                    <a:pt x="10666" y="5757"/>
                  </a:cubicBezTo>
                  <a:cubicBezTo>
                    <a:pt x="10653" y="5763"/>
                    <a:pt x="10627" y="5783"/>
                    <a:pt x="10581" y="5802"/>
                  </a:cubicBezTo>
                  <a:lnTo>
                    <a:pt x="10529" y="5822"/>
                  </a:lnTo>
                  <a:cubicBezTo>
                    <a:pt x="10510" y="5835"/>
                    <a:pt x="10484" y="5841"/>
                    <a:pt x="10451" y="5841"/>
                  </a:cubicBezTo>
                  <a:cubicBezTo>
                    <a:pt x="10412" y="5854"/>
                    <a:pt x="10380" y="5861"/>
                    <a:pt x="10360" y="5861"/>
                  </a:cubicBezTo>
                  <a:lnTo>
                    <a:pt x="10302" y="5854"/>
                  </a:lnTo>
                  <a:cubicBezTo>
                    <a:pt x="10230" y="5854"/>
                    <a:pt x="10172" y="5848"/>
                    <a:pt x="10133" y="5841"/>
                  </a:cubicBezTo>
                  <a:lnTo>
                    <a:pt x="10133" y="5841"/>
                  </a:lnTo>
                  <a:cubicBezTo>
                    <a:pt x="10146" y="5867"/>
                    <a:pt x="10159" y="5900"/>
                    <a:pt x="10172" y="5932"/>
                  </a:cubicBezTo>
                  <a:cubicBezTo>
                    <a:pt x="10204" y="6043"/>
                    <a:pt x="10191" y="6179"/>
                    <a:pt x="10139" y="6348"/>
                  </a:cubicBezTo>
                  <a:cubicBezTo>
                    <a:pt x="10107" y="6459"/>
                    <a:pt x="10055" y="6550"/>
                    <a:pt x="9996" y="6621"/>
                  </a:cubicBezTo>
                  <a:cubicBezTo>
                    <a:pt x="9925" y="6713"/>
                    <a:pt x="9840" y="6765"/>
                    <a:pt x="9742" y="6784"/>
                  </a:cubicBezTo>
                  <a:cubicBezTo>
                    <a:pt x="9721" y="6787"/>
                    <a:pt x="9699" y="6788"/>
                    <a:pt x="9678" y="6788"/>
                  </a:cubicBezTo>
                  <a:cubicBezTo>
                    <a:pt x="9648" y="6788"/>
                    <a:pt x="9620" y="6785"/>
                    <a:pt x="9593" y="6778"/>
                  </a:cubicBezTo>
                  <a:lnTo>
                    <a:pt x="9593" y="6778"/>
                  </a:lnTo>
                  <a:cubicBezTo>
                    <a:pt x="9606" y="6797"/>
                    <a:pt x="9625" y="6823"/>
                    <a:pt x="9645" y="6849"/>
                  </a:cubicBezTo>
                  <a:cubicBezTo>
                    <a:pt x="9697" y="6953"/>
                    <a:pt x="9710" y="7044"/>
                    <a:pt x="9684" y="7122"/>
                  </a:cubicBezTo>
                  <a:cubicBezTo>
                    <a:pt x="9677" y="7148"/>
                    <a:pt x="9658" y="7187"/>
                    <a:pt x="9632" y="7233"/>
                  </a:cubicBezTo>
                  <a:cubicBezTo>
                    <a:pt x="9573" y="7311"/>
                    <a:pt x="9515" y="7369"/>
                    <a:pt x="9443" y="7395"/>
                  </a:cubicBezTo>
                  <a:cubicBezTo>
                    <a:pt x="9409" y="7410"/>
                    <a:pt x="9357" y="7417"/>
                    <a:pt x="9289" y="7417"/>
                  </a:cubicBezTo>
                  <a:cubicBezTo>
                    <a:pt x="9266" y="7417"/>
                    <a:pt x="9242" y="7417"/>
                    <a:pt x="9216" y="7415"/>
                  </a:cubicBezTo>
                  <a:lnTo>
                    <a:pt x="8936" y="7402"/>
                  </a:lnTo>
                  <a:cubicBezTo>
                    <a:pt x="8806" y="7402"/>
                    <a:pt x="8715" y="7402"/>
                    <a:pt x="8656" y="7421"/>
                  </a:cubicBezTo>
                  <a:cubicBezTo>
                    <a:pt x="8546" y="7441"/>
                    <a:pt x="8474" y="7493"/>
                    <a:pt x="8429" y="7571"/>
                  </a:cubicBezTo>
                  <a:cubicBezTo>
                    <a:pt x="8416" y="7591"/>
                    <a:pt x="8396" y="7623"/>
                    <a:pt x="8383" y="7669"/>
                  </a:cubicBezTo>
                  <a:cubicBezTo>
                    <a:pt x="8344" y="7792"/>
                    <a:pt x="8351" y="7883"/>
                    <a:pt x="8396" y="7948"/>
                  </a:cubicBezTo>
                  <a:cubicBezTo>
                    <a:pt x="8442" y="8000"/>
                    <a:pt x="8526" y="8033"/>
                    <a:pt x="8663" y="8046"/>
                  </a:cubicBezTo>
                  <a:cubicBezTo>
                    <a:pt x="8721" y="8046"/>
                    <a:pt x="8760" y="8046"/>
                    <a:pt x="8773" y="8039"/>
                  </a:cubicBezTo>
                  <a:cubicBezTo>
                    <a:pt x="8819" y="8020"/>
                    <a:pt x="8851" y="7987"/>
                    <a:pt x="8871" y="7942"/>
                  </a:cubicBezTo>
                  <a:lnTo>
                    <a:pt x="8903" y="7883"/>
                  </a:lnTo>
                  <a:lnTo>
                    <a:pt x="8910" y="7851"/>
                  </a:lnTo>
                  <a:cubicBezTo>
                    <a:pt x="8910" y="7838"/>
                    <a:pt x="8897" y="7818"/>
                    <a:pt x="8877" y="7792"/>
                  </a:cubicBezTo>
                  <a:cubicBezTo>
                    <a:pt x="8838" y="7740"/>
                    <a:pt x="8799" y="7714"/>
                    <a:pt x="8754" y="7708"/>
                  </a:cubicBezTo>
                  <a:cubicBezTo>
                    <a:pt x="8747" y="7706"/>
                    <a:pt x="8740" y="7705"/>
                    <a:pt x="8734" y="7705"/>
                  </a:cubicBezTo>
                  <a:cubicBezTo>
                    <a:pt x="8717" y="7705"/>
                    <a:pt x="8701" y="7711"/>
                    <a:pt x="8682" y="7721"/>
                  </a:cubicBezTo>
                  <a:cubicBezTo>
                    <a:pt x="8663" y="7740"/>
                    <a:pt x="8650" y="7760"/>
                    <a:pt x="8650" y="7786"/>
                  </a:cubicBezTo>
                  <a:cubicBezTo>
                    <a:pt x="8669" y="7786"/>
                    <a:pt x="8682" y="7799"/>
                    <a:pt x="8689" y="7818"/>
                  </a:cubicBezTo>
                  <a:cubicBezTo>
                    <a:pt x="8695" y="7838"/>
                    <a:pt x="8695" y="7851"/>
                    <a:pt x="8682" y="7864"/>
                  </a:cubicBezTo>
                  <a:cubicBezTo>
                    <a:pt x="8676" y="7883"/>
                    <a:pt x="8656" y="7890"/>
                    <a:pt x="8637" y="7896"/>
                  </a:cubicBezTo>
                  <a:cubicBezTo>
                    <a:pt x="8617" y="7896"/>
                    <a:pt x="8604" y="7890"/>
                    <a:pt x="8585" y="7883"/>
                  </a:cubicBezTo>
                  <a:cubicBezTo>
                    <a:pt x="8559" y="7864"/>
                    <a:pt x="8546" y="7838"/>
                    <a:pt x="8546" y="7792"/>
                  </a:cubicBezTo>
                  <a:cubicBezTo>
                    <a:pt x="8546" y="7760"/>
                    <a:pt x="8565" y="7727"/>
                    <a:pt x="8585" y="7695"/>
                  </a:cubicBezTo>
                  <a:cubicBezTo>
                    <a:pt x="8624" y="7643"/>
                    <a:pt x="8669" y="7617"/>
                    <a:pt x="8715" y="7610"/>
                  </a:cubicBezTo>
                  <a:cubicBezTo>
                    <a:pt x="8721" y="7609"/>
                    <a:pt x="8728" y="7609"/>
                    <a:pt x="8734" y="7609"/>
                  </a:cubicBezTo>
                  <a:cubicBezTo>
                    <a:pt x="8793" y="7609"/>
                    <a:pt x="8851" y="7635"/>
                    <a:pt x="8910" y="7688"/>
                  </a:cubicBezTo>
                  <a:cubicBezTo>
                    <a:pt x="8962" y="7734"/>
                    <a:pt x="8988" y="7779"/>
                    <a:pt x="9001" y="7831"/>
                  </a:cubicBezTo>
                  <a:cubicBezTo>
                    <a:pt x="9008" y="7903"/>
                    <a:pt x="8962" y="7987"/>
                    <a:pt x="8864" y="8085"/>
                  </a:cubicBezTo>
                  <a:cubicBezTo>
                    <a:pt x="8838" y="8111"/>
                    <a:pt x="8812" y="8130"/>
                    <a:pt x="8780" y="8143"/>
                  </a:cubicBezTo>
                  <a:cubicBezTo>
                    <a:pt x="8767" y="8143"/>
                    <a:pt x="8728" y="8143"/>
                    <a:pt x="8669" y="8130"/>
                  </a:cubicBezTo>
                  <a:cubicBezTo>
                    <a:pt x="8591" y="8130"/>
                    <a:pt x="8533" y="8124"/>
                    <a:pt x="8500" y="8117"/>
                  </a:cubicBezTo>
                  <a:cubicBezTo>
                    <a:pt x="8422" y="8098"/>
                    <a:pt x="8364" y="8065"/>
                    <a:pt x="8325" y="8007"/>
                  </a:cubicBezTo>
                  <a:lnTo>
                    <a:pt x="8325" y="8065"/>
                  </a:lnTo>
                  <a:cubicBezTo>
                    <a:pt x="8325" y="8176"/>
                    <a:pt x="8286" y="8273"/>
                    <a:pt x="8208" y="8371"/>
                  </a:cubicBezTo>
                  <a:cubicBezTo>
                    <a:pt x="8130" y="8462"/>
                    <a:pt x="8045" y="8521"/>
                    <a:pt x="7941" y="8540"/>
                  </a:cubicBezTo>
                  <a:cubicBezTo>
                    <a:pt x="7923" y="8545"/>
                    <a:pt x="7904" y="8547"/>
                    <a:pt x="7886" y="8547"/>
                  </a:cubicBezTo>
                  <a:cubicBezTo>
                    <a:pt x="7852" y="8547"/>
                    <a:pt x="7818" y="8540"/>
                    <a:pt x="7785" y="8527"/>
                  </a:cubicBezTo>
                  <a:cubicBezTo>
                    <a:pt x="7759" y="8521"/>
                    <a:pt x="7739" y="8508"/>
                    <a:pt x="7726" y="8501"/>
                  </a:cubicBezTo>
                  <a:cubicBezTo>
                    <a:pt x="7726" y="8651"/>
                    <a:pt x="7720" y="8794"/>
                    <a:pt x="7707" y="8924"/>
                  </a:cubicBezTo>
                  <a:cubicBezTo>
                    <a:pt x="8143" y="8865"/>
                    <a:pt x="8559" y="8709"/>
                    <a:pt x="8956" y="8449"/>
                  </a:cubicBezTo>
                  <a:cubicBezTo>
                    <a:pt x="9346" y="8195"/>
                    <a:pt x="9671" y="7870"/>
                    <a:pt x="9931" y="7473"/>
                  </a:cubicBezTo>
                  <a:lnTo>
                    <a:pt x="10191" y="7051"/>
                  </a:lnTo>
                  <a:cubicBezTo>
                    <a:pt x="10224" y="6999"/>
                    <a:pt x="10438" y="6667"/>
                    <a:pt x="10842" y="6062"/>
                  </a:cubicBezTo>
                  <a:cubicBezTo>
                    <a:pt x="11108" y="5665"/>
                    <a:pt x="11297" y="5327"/>
                    <a:pt x="11427" y="5041"/>
                  </a:cubicBezTo>
                  <a:cubicBezTo>
                    <a:pt x="11544" y="4774"/>
                    <a:pt x="11570" y="4560"/>
                    <a:pt x="11498" y="4397"/>
                  </a:cubicBezTo>
                  <a:cubicBezTo>
                    <a:pt x="11440" y="4254"/>
                    <a:pt x="11316" y="4150"/>
                    <a:pt x="11141" y="4098"/>
                  </a:cubicBezTo>
                  <a:cubicBezTo>
                    <a:pt x="11043" y="4067"/>
                    <a:pt x="10921" y="4049"/>
                    <a:pt x="10774" y="4049"/>
                  </a:cubicBezTo>
                  <a:close/>
                  <a:moveTo>
                    <a:pt x="5418" y="9688"/>
                  </a:moveTo>
                  <a:cubicBezTo>
                    <a:pt x="5425" y="9688"/>
                    <a:pt x="5434" y="9693"/>
                    <a:pt x="5444" y="9698"/>
                  </a:cubicBezTo>
                  <a:cubicBezTo>
                    <a:pt x="5476" y="9724"/>
                    <a:pt x="5502" y="9756"/>
                    <a:pt x="5528" y="9795"/>
                  </a:cubicBezTo>
                  <a:cubicBezTo>
                    <a:pt x="5535" y="9808"/>
                    <a:pt x="5541" y="9808"/>
                    <a:pt x="5541" y="9808"/>
                  </a:cubicBezTo>
                  <a:lnTo>
                    <a:pt x="5561" y="9808"/>
                  </a:lnTo>
                  <a:lnTo>
                    <a:pt x="5691" y="9743"/>
                  </a:lnTo>
                  <a:cubicBezTo>
                    <a:pt x="5704" y="9737"/>
                    <a:pt x="5715" y="9733"/>
                    <a:pt x="5726" y="9733"/>
                  </a:cubicBezTo>
                  <a:cubicBezTo>
                    <a:pt x="5736" y="9733"/>
                    <a:pt x="5746" y="9737"/>
                    <a:pt x="5756" y="9743"/>
                  </a:cubicBezTo>
                  <a:cubicBezTo>
                    <a:pt x="5762" y="9750"/>
                    <a:pt x="5762" y="9763"/>
                    <a:pt x="5762" y="9776"/>
                  </a:cubicBezTo>
                  <a:cubicBezTo>
                    <a:pt x="5756" y="9789"/>
                    <a:pt x="5749" y="9802"/>
                    <a:pt x="5736" y="9808"/>
                  </a:cubicBezTo>
                  <a:cubicBezTo>
                    <a:pt x="5730" y="9815"/>
                    <a:pt x="5710" y="9821"/>
                    <a:pt x="5665" y="9834"/>
                  </a:cubicBezTo>
                  <a:cubicBezTo>
                    <a:pt x="5645" y="9834"/>
                    <a:pt x="5619" y="9847"/>
                    <a:pt x="5593" y="9873"/>
                  </a:cubicBezTo>
                  <a:cubicBezTo>
                    <a:pt x="5567" y="9893"/>
                    <a:pt x="5554" y="9899"/>
                    <a:pt x="5554" y="9899"/>
                  </a:cubicBezTo>
                  <a:cubicBezTo>
                    <a:pt x="5552" y="9900"/>
                    <a:pt x="5549" y="9901"/>
                    <a:pt x="5546" y="9901"/>
                  </a:cubicBezTo>
                  <a:cubicBezTo>
                    <a:pt x="5529" y="9901"/>
                    <a:pt x="5513" y="9883"/>
                    <a:pt x="5496" y="9860"/>
                  </a:cubicBezTo>
                  <a:lnTo>
                    <a:pt x="5411" y="9743"/>
                  </a:lnTo>
                  <a:lnTo>
                    <a:pt x="5398" y="9711"/>
                  </a:lnTo>
                  <a:cubicBezTo>
                    <a:pt x="5398" y="9698"/>
                    <a:pt x="5405" y="9691"/>
                    <a:pt x="5411" y="9691"/>
                  </a:cubicBezTo>
                  <a:cubicBezTo>
                    <a:pt x="5413" y="9689"/>
                    <a:pt x="5415" y="9688"/>
                    <a:pt x="5418" y="9688"/>
                  </a:cubicBezTo>
                  <a:close/>
                  <a:moveTo>
                    <a:pt x="1307" y="9464"/>
                  </a:moveTo>
                  <a:cubicBezTo>
                    <a:pt x="1249" y="9535"/>
                    <a:pt x="1190" y="9581"/>
                    <a:pt x="1112" y="9613"/>
                  </a:cubicBezTo>
                  <a:cubicBezTo>
                    <a:pt x="1056" y="9641"/>
                    <a:pt x="1003" y="9654"/>
                    <a:pt x="950" y="9654"/>
                  </a:cubicBezTo>
                  <a:cubicBezTo>
                    <a:pt x="917" y="9654"/>
                    <a:pt x="885" y="9649"/>
                    <a:pt x="852" y="9639"/>
                  </a:cubicBezTo>
                  <a:cubicBezTo>
                    <a:pt x="819" y="9626"/>
                    <a:pt x="787" y="9607"/>
                    <a:pt x="754" y="9581"/>
                  </a:cubicBezTo>
                  <a:lnTo>
                    <a:pt x="728" y="9886"/>
                  </a:lnTo>
                  <a:lnTo>
                    <a:pt x="761" y="9925"/>
                  </a:lnTo>
                  <a:cubicBezTo>
                    <a:pt x="787" y="9951"/>
                    <a:pt x="826" y="9964"/>
                    <a:pt x="884" y="9971"/>
                  </a:cubicBezTo>
                  <a:lnTo>
                    <a:pt x="976" y="9990"/>
                  </a:lnTo>
                  <a:cubicBezTo>
                    <a:pt x="1021" y="10003"/>
                    <a:pt x="1060" y="10003"/>
                    <a:pt x="1086" y="10003"/>
                  </a:cubicBezTo>
                  <a:lnTo>
                    <a:pt x="1158" y="9990"/>
                  </a:lnTo>
                  <a:lnTo>
                    <a:pt x="1210" y="9990"/>
                  </a:lnTo>
                  <a:cubicBezTo>
                    <a:pt x="1229" y="9990"/>
                    <a:pt x="1242" y="9984"/>
                    <a:pt x="1255" y="9977"/>
                  </a:cubicBezTo>
                  <a:lnTo>
                    <a:pt x="1281" y="9971"/>
                  </a:lnTo>
                  <a:cubicBezTo>
                    <a:pt x="1288" y="9925"/>
                    <a:pt x="1294" y="9873"/>
                    <a:pt x="1307" y="9828"/>
                  </a:cubicBezTo>
                  <a:cubicBezTo>
                    <a:pt x="1340" y="9665"/>
                    <a:pt x="1340" y="9548"/>
                    <a:pt x="1307" y="9470"/>
                  </a:cubicBezTo>
                  <a:lnTo>
                    <a:pt x="1307" y="9464"/>
                  </a:lnTo>
                  <a:close/>
                  <a:moveTo>
                    <a:pt x="4822" y="9756"/>
                  </a:moveTo>
                  <a:cubicBezTo>
                    <a:pt x="4826" y="9756"/>
                    <a:pt x="4830" y="9758"/>
                    <a:pt x="4832" y="9763"/>
                  </a:cubicBezTo>
                  <a:cubicBezTo>
                    <a:pt x="4845" y="9769"/>
                    <a:pt x="4845" y="9782"/>
                    <a:pt x="4852" y="9802"/>
                  </a:cubicBezTo>
                  <a:lnTo>
                    <a:pt x="4858" y="9821"/>
                  </a:lnTo>
                  <a:lnTo>
                    <a:pt x="4865" y="9854"/>
                  </a:lnTo>
                  <a:cubicBezTo>
                    <a:pt x="4865" y="9867"/>
                    <a:pt x="4865" y="9880"/>
                    <a:pt x="4871" y="9886"/>
                  </a:cubicBezTo>
                  <a:cubicBezTo>
                    <a:pt x="4878" y="9893"/>
                    <a:pt x="4891" y="9912"/>
                    <a:pt x="4917" y="9951"/>
                  </a:cubicBezTo>
                  <a:cubicBezTo>
                    <a:pt x="4930" y="9977"/>
                    <a:pt x="4943" y="9997"/>
                    <a:pt x="4943" y="10016"/>
                  </a:cubicBezTo>
                  <a:lnTo>
                    <a:pt x="4956" y="10049"/>
                  </a:lnTo>
                  <a:cubicBezTo>
                    <a:pt x="4962" y="10068"/>
                    <a:pt x="4982" y="10088"/>
                    <a:pt x="5014" y="10114"/>
                  </a:cubicBezTo>
                  <a:cubicBezTo>
                    <a:pt x="5021" y="10120"/>
                    <a:pt x="5021" y="10127"/>
                    <a:pt x="5021" y="10140"/>
                  </a:cubicBezTo>
                  <a:cubicBezTo>
                    <a:pt x="5021" y="10159"/>
                    <a:pt x="5014" y="10166"/>
                    <a:pt x="4988" y="10166"/>
                  </a:cubicBezTo>
                  <a:cubicBezTo>
                    <a:pt x="4975" y="10166"/>
                    <a:pt x="4962" y="10159"/>
                    <a:pt x="4943" y="10146"/>
                  </a:cubicBezTo>
                  <a:cubicBezTo>
                    <a:pt x="4917" y="10120"/>
                    <a:pt x="4897" y="10088"/>
                    <a:pt x="4884" y="10049"/>
                  </a:cubicBezTo>
                  <a:lnTo>
                    <a:pt x="4865" y="9990"/>
                  </a:lnTo>
                  <a:lnTo>
                    <a:pt x="4800" y="9886"/>
                  </a:lnTo>
                  <a:lnTo>
                    <a:pt x="4689" y="10062"/>
                  </a:lnTo>
                  <a:lnTo>
                    <a:pt x="4637" y="10185"/>
                  </a:lnTo>
                  <a:lnTo>
                    <a:pt x="4618" y="10263"/>
                  </a:lnTo>
                  <a:cubicBezTo>
                    <a:pt x="4611" y="10309"/>
                    <a:pt x="4605" y="10329"/>
                    <a:pt x="4598" y="10342"/>
                  </a:cubicBezTo>
                  <a:cubicBezTo>
                    <a:pt x="4592" y="10342"/>
                    <a:pt x="4579" y="10342"/>
                    <a:pt x="4572" y="10329"/>
                  </a:cubicBezTo>
                  <a:lnTo>
                    <a:pt x="4566" y="10309"/>
                  </a:lnTo>
                  <a:cubicBezTo>
                    <a:pt x="4559" y="10244"/>
                    <a:pt x="4566" y="10185"/>
                    <a:pt x="4592" y="10120"/>
                  </a:cubicBezTo>
                  <a:lnTo>
                    <a:pt x="4598" y="10088"/>
                  </a:lnTo>
                  <a:lnTo>
                    <a:pt x="4631" y="10016"/>
                  </a:lnTo>
                  <a:cubicBezTo>
                    <a:pt x="4644" y="9984"/>
                    <a:pt x="4663" y="9958"/>
                    <a:pt x="4683" y="9925"/>
                  </a:cubicBezTo>
                  <a:cubicBezTo>
                    <a:pt x="4722" y="9873"/>
                    <a:pt x="4748" y="9828"/>
                    <a:pt x="4767" y="9802"/>
                  </a:cubicBezTo>
                  <a:cubicBezTo>
                    <a:pt x="4774" y="9782"/>
                    <a:pt x="4787" y="9769"/>
                    <a:pt x="4793" y="9769"/>
                  </a:cubicBezTo>
                  <a:cubicBezTo>
                    <a:pt x="4805" y="9761"/>
                    <a:pt x="4815" y="9756"/>
                    <a:pt x="4822" y="9756"/>
                  </a:cubicBezTo>
                  <a:close/>
                  <a:moveTo>
                    <a:pt x="6042" y="10153"/>
                  </a:moveTo>
                  <a:cubicBezTo>
                    <a:pt x="6048" y="10153"/>
                    <a:pt x="6055" y="10153"/>
                    <a:pt x="6055" y="10159"/>
                  </a:cubicBezTo>
                  <a:lnTo>
                    <a:pt x="6048" y="10172"/>
                  </a:lnTo>
                  <a:cubicBezTo>
                    <a:pt x="6029" y="10198"/>
                    <a:pt x="5996" y="10224"/>
                    <a:pt x="5951" y="10250"/>
                  </a:cubicBezTo>
                  <a:cubicBezTo>
                    <a:pt x="5925" y="10263"/>
                    <a:pt x="5886" y="10283"/>
                    <a:pt x="5827" y="10302"/>
                  </a:cubicBezTo>
                  <a:lnTo>
                    <a:pt x="5964" y="10524"/>
                  </a:lnTo>
                  <a:cubicBezTo>
                    <a:pt x="5977" y="10537"/>
                    <a:pt x="5983" y="10550"/>
                    <a:pt x="5983" y="10569"/>
                  </a:cubicBezTo>
                  <a:cubicBezTo>
                    <a:pt x="5983" y="10582"/>
                    <a:pt x="5977" y="10589"/>
                    <a:pt x="5970" y="10595"/>
                  </a:cubicBezTo>
                  <a:cubicBezTo>
                    <a:pt x="5964" y="10602"/>
                    <a:pt x="5951" y="10602"/>
                    <a:pt x="5944" y="10602"/>
                  </a:cubicBezTo>
                  <a:cubicBezTo>
                    <a:pt x="5938" y="10602"/>
                    <a:pt x="5925" y="10595"/>
                    <a:pt x="5899" y="10576"/>
                  </a:cubicBezTo>
                  <a:cubicBezTo>
                    <a:pt x="5860" y="10517"/>
                    <a:pt x="5827" y="10465"/>
                    <a:pt x="5808" y="10426"/>
                  </a:cubicBezTo>
                  <a:lnTo>
                    <a:pt x="5769" y="10355"/>
                  </a:lnTo>
                  <a:cubicBezTo>
                    <a:pt x="5736" y="10322"/>
                    <a:pt x="5723" y="10302"/>
                    <a:pt x="5730" y="10289"/>
                  </a:cubicBezTo>
                  <a:cubicBezTo>
                    <a:pt x="5730" y="10270"/>
                    <a:pt x="5749" y="10263"/>
                    <a:pt x="5782" y="10257"/>
                  </a:cubicBezTo>
                  <a:cubicBezTo>
                    <a:pt x="5860" y="10231"/>
                    <a:pt x="5944" y="10198"/>
                    <a:pt x="6029" y="10159"/>
                  </a:cubicBezTo>
                  <a:cubicBezTo>
                    <a:pt x="6029" y="10153"/>
                    <a:pt x="6035" y="10153"/>
                    <a:pt x="6042" y="10153"/>
                  </a:cubicBezTo>
                  <a:close/>
                  <a:moveTo>
                    <a:pt x="728" y="9932"/>
                  </a:moveTo>
                  <a:lnTo>
                    <a:pt x="689" y="10478"/>
                  </a:lnTo>
                  <a:lnTo>
                    <a:pt x="715" y="10543"/>
                  </a:lnTo>
                  <a:lnTo>
                    <a:pt x="741" y="10569"/>
                  </a:lnTo>
                  <a:cubicBezTo>
                    <a:pt x="761" y="10582"/>
                    <a:pt x="793" y="10595"/>
                    <a:pt x="839" y="10615"/>
                  </a:cubicBezTo>
                  <a:lnTo>
                    <a:pt x="917" y="10641"/>
                  </a:lnTo>
                  <a:lnTo>
                    <a:pt x="1132" y="10641"/>
                  </a:lnTo>
                  <a:lnTo>
                    <a:pt x="1197" y="10634"/>
                  </a:lnTo>
                  <a:lnTo>
                    <a:pt x="1210" y="10634"/>
                  </a:lnTo>
                  <a:cubicBezTo>
                    <a:pt x="1216" y="10439"/>
                    <a:pt x="1242" y="10237"/>
                    <a:pt x="1275" y="10042"/>
                  </a:cubicBezTo>
                  <a:lnTo>
                    <a:pt x="1275" y="10042"/>
                  </a:lnTo>
                  <a:lnTo>
                    <a:pt x="1112" y="10049"/>
                  </a:lnTo>
                  <a:cubicBezTo>
                    <a:pt x="1105" y="10051"/>
                    <a:pt x="1095" y="10052"/>
                    <a:pt x="1084" y="10052"/>
                  </a:cubicBezTo>
                  <a:cubicBezTo>
                    <a:pt x="1057" y="10052"/>
                    <a:pt x="1020" y="10047"/>
                    <a:pt x="969" y="10042"/>
                  </a:cubicBezTo>
                  <a:lnTo>
                    <a:pt x="845" y="10016"/>
                  </a:lnTo>
                  <a:lnTo>
                    <a:pt x="806" y="10003"/>
                  </a:lnTo>
                  <a:lnTo>
                    <a:pt x="774" y="9990"/>
                  </a:lnTo>
                  <a:lnTo>
                    <a:pt x="761" y="9971"/>
                  </a:lnTo>
                  <a:cubicBezTo>
                    <a:pt x="748" y="9958"/>
                    <a:pt x="735" y="9945"/>
                    <a:pt x="728" y="9932"/>
                  </a:cubicBezTo>
                  <a:close/>
                  <a:moveTo>
                    <a:pt x="1197" y="10706"/>
                  </a:moveTo>
                  <a:cubicBezTo>
                    <a:pt x="1197" y="10708"/>
                    <a:pt x="1196" y="10710"/>
                    <a:pt x="1196" y="10712"/>
                  </a:cubicBezTo>
                  <a:lnTo>
                    <a:pt x="1196" y="10712"/>
                  </a:lnTo>
                  <a:lnTo>
                    <a:pt x="1197" y="10712"/>
                  </a:lnTo>
                  <a:cubicBezTo>
                    <a:pt x="1197" y="10712"/>
                    <a:pt x="1197" y="10706"/>
                    <a:pt x="1197" y="10706"/>
                  </a:cubicBezTo>
                  <a:close/>
                  <a:moveTo>
                    <a:pt x="5252" y="9703"/>
                  </a:moveTo>
                  <a:cubicBezTo>
                    <a:pt x="5271" y="9703"/>
                    <a:pt x="5287" y="9710"/>
                    <a:pt x="5300" y="9724"/>
                  </a:cubicBezTo>
                  <a:lnTo>
                    <a:pt x="5326" y="9782"/>
                  </a:lnTo>
                  <a:cubicBezTo>
                    <a:pt x="5339" y="9808"/>
                    <a:pt x="5359" y="9841"/>
                    <a:pt x="5398" y="9880"/>
                  </a:cubicBezTo>
                  <a:cubicBezTo>
                    <a:pt x="5437" y="9919"/>
                    <a:pt x="5457" y="9951"/>
                    <a:pt x="5470" y="9977"/>
                  </a:cubicBezTo>
                  <a:cubicBezTo>
                    <a:pt x="5561" y="9964"/>
                    <a:pt x="5645" y="9925"/>
                    <a:pt x="5717" y="9873"/>
                  </a:cubicBezTo>
                  <a:cubicBezTo>
                    <a:pt x="5749" y="9847"/>
                    <a:pt x="5769" y="9834"/>
                    <a:pt x="5782" y="9828"/>
                  </a:cubicBezTo>
                  <a:cubicBezTo>
                    <a:pt x="5798" y="9821"/>
                    <a:pt x="5813" y="9818"/>
                    <a:pt x="5826" y="9818"/>
                  </a:cubicBezTo>
                  <a:cubicBezTo>
                    <a:pt x="5839" y="9818"/>
                    <a:pt x="5850" y="9821"/>
                    <a:pt x="5860" y="9828"/>
                  </a:cubicBezTo>
                  <a:cubicBezTo>
                    <a:pt x="5879" y="9834"/>
                    <a:pt x="5892" y="9854"/>
                    <a:pt x="5905" y="9873"/>
                  </a:cubicBezTo>
                  <a:cubicBezTo>
                    <a:pt x="5912" y="9893"/>
                    <a:pt x="5918" y="9912"/>
                    <a:pt x="5931" y="9938"/>
                  </a:cubicBezTo>
                  <a:lnTo>
                    <a:pt x="5964" y="9997"/>
                  </a:lnTo>
                  <a:cubicBezTo>
                    <a:pt x="5977" y="10029"/>
                    <a:pt x="5977" y="10049"/>
                    <a:pt x="5964" y="10062"/>
                  </a:cubicBezTo>
                  <a:cubicBezTo>
                    <a:pt x="5957" y="10075"/>
                    <a:pt x="5951" y="10081"/>
                    <a:pt x="5944" y="10088"/>
                  </a:cubicBezTo>
                  <a:lnTo>
                    <a:pt x="5912" y="10107"/>
                  </a:lnTo>
                  <a:cubicBezTo>
                    <a:pt x="5892" y="10114"/>
                    <a:pt x="5866" y="10133"/>
                    <a:pt x="5834" y="10159"/>
                  </a:cubicBezTo>
                  <a:cubicBezTo>
                    <a:pt x="5795" y="10192"/>
                    <a:pt x="5730" y="10224"/>
                    <a:pt x="5639" y="10257"/>
                  </a:cubicBezTo>
                  <a:cubicBezTo>
                    <a:pt x="5665" y="10302"/>
                    <a:pt x="5691" y="10355"/>
                    <a:pt x="5710" y="10420"/>
                  </a:cubicBezTo>
                  <a:lnTo>
                    <a:pt x="5736" y="10511"/>
                  </a:lnTo>
                  <a:cubicBezTo>
                    <a:pt x="5749" y="10550"/>
                    <a:pt x="5749" y="10576"/>
                    <a:pt x="5749" y="10589"/>
                  </a:cubicBezTo>
                  <a:cubicBezTo>
                    <a:pt x="5736" y="10608"/>
                    <a:pt x="5717" y="10628"/>
                    <a:pt x="5684" y="10641"/>
                  </a:cubicBezTo>
                  <a:cubicBezTo>
                    <a:pt x="5645" y="10654"/>
                    <a:pt x="5619" y="10660"/>
                    <a:pt x="5600" y="10673"/>
                  </a:cubicBezTo>
                  <a:cubicBezTo>
                    <a:pt x="5580" y="10686"/>
                    <a:pt x="5561" y="10693"/>
                    <a:pt x="5554" y="10699"/>
                  </a:cubicBezTo>
                  <a:cubicBezTo>
                    <a:pt x="5535" y="10712"/>
                    <a:pt x="5515" y="10712"/>
                    <a:pt x="5502" y="10712"/>
                  </a:cubicBezTo>
                  <a:cubicBezTo>
                    <a:pt x="5476" y="10712"/>
                    <a:pt x="5457" y="10693"/>
                    <a:pt x="5424" y="10654"/>
                  </a:cubicBezTo>
                  <a:cubicBezTo>
                    <a:pt x="5359" y="10563"/>
                    <a:pt x="5320" y="10498"/>
                    <a:pt x="5313" y="10446"/>
                  </a:cubicBezTo>
                  <a:cubicBezTo>
                    <a:pt x="5313" y="10420"/>
                    <a:pt x="5307" y="10400"/>
                    <a:pt x="5294" y="10400"/>
                  </a:cubicBezTo>
                  <a:cubicBezTo>
                    <a:pt x="5287" y="10400"/>
                    <a:pt x="5281" y="10400"/>
                    <a:pt x="5261" y="10407"/>
                  </a:cubicBezTo>
                  <a:lnTo>
                    <a:pt x="5053" y="10524"/>
                  </a:lnTo>
                  <a:cubicBezTo>
                    <a:pt x="5001" y="10556"/>
                    <a:pt x="4962" y="10576"/>
                    <a:pt x="4943" y="10595"/>
                  </a:cubicBezTo>
                  <a:cubicBezTo>
                    <a:pt x="4917" y="10615"/>
                    <a:pt x="4897" y="10628"/>
                    <a:pt x="4891" y="10628"/>
                  </a:cubicBezTo>
                  <a:cubicBezTo>
                    <a:pt x="4884" y="10630"/>
                    <a:pt x="4877" y="10632"/>
                    <a:pt x="4870" y="10632"/>
                  </a:cubicBezTo>
                  <a:cubicBezTo>
                    <a:pt x="4844" y="10632"/>
                    <a:pt x="4816" y="10613"/>
                    <a:pt x="4780" y="10582"/>
                  </a:cubicBezTo>
                  <a:cubicBezTo>
                    <a:pt x="4728" y="10524"/>
                    <a:pt x="4709" y="10485"/>
                    <a:pt x="4715" y="10452"/>
                  </a:cubicBezTo>
                  <a:cubicBezTo>
                    <a:pt x="4722" y="10426"/>
                    <a:pt x="4741" y="10400"/>
                    <a:pt x="4780" y="10381"/>
                  </a:cubicBezTo>
                  <a:lnTo>
                    <a:pt x="5177" y="10114"/>
                  </a:lnTo>
                  <a:lnTo>
                    <a:pt x="5047" y="9886"/>
                  </a:lnTo>
                  <a:cubicBezTo>
                    <a:pt x="5027" y="9847"/>
                    <a:pt x="5021" y="9821"/>
                    <a:pt x="5040" y="9802"/>
                  </a:cubicBezTo>
                  <a:cubicBezTo>
                    <a:pt x="5040" y="9795"/>
                    <a:pt x="5060" y="9782"/>
                    <a:pt x="5092" y="9776"/>
                  </a:cubicBezTo>
                  <a:cubicBezTo>
                    <a:pt x="5118" y="9763"/>
                    <a:pt x="5151" y="9743"/>
                    <a:pt x="5196" y="9717"/>
                  </a:cubicBezTo>
                  <a:cubicBezTo>
                    <a:pt x="5218" y="9708"/>
                    <a:pt x="5236" y="9703"/>
                    <a:pt x="5252" y="9703"/>
                  </a:cubicBezTo>
                  <a:close/>
                  <a:moveTo>
                    <a:pt x="5219" y="10508"/>
                  </a:moveTo>
                  <a:cubicBezTo>
                    <a:pt x="5222" y="10508"/>
                    <a:pt x="5226" y="10509"/>
                    <a:pt x="5229" y="10511"/>
                  </a:cubicBezTo>
                  <a:cubicBezTo>
                    <a:pt x="5242" y="10517"/>
                    <a:pt x="5248" y="10524"/>
                    <a:pt x="5255" y="10543"/>
                  </a:cubicBezTo>
                  <a:cubicBezTo>
                    <a:pt x="5274" y="10602"/>
                    <a:pt x="5307" y="10654"/>
                    <a:pt x="5352" y="10706"/>
                  </a:cubicBezTo>
                  <a:cubicBezTo>
                    <a:pt x="5372" y="10725"/>
                    <a:pt x="5379" y="10745"/>
                    <a:pt x="5372" y="10758"/>
                  </a:cubicBezTo>
                  <a:cubicBezTo>
                    <a:pt x="5368" y="10770"/>
                    <a:pt x="5361" y="10778"/>
                    <a:pt x="5350" y="10778"/>
                  </a:cubicBezTo>
                  <a:cubicBezTo>
                    <a:pt x="5343" y="10778"/>
                    <a:pt x="5336" y="10775"/>
                    <a:pt x="5326" y="10771"/>
                  </a:cubicBezTo>
                  <a:cubicBezTo>
                    <a:pt x="5313" y="10764"/>
                    <a:pt x="5300" y="10751"/>
                    <a:pt x="5287" y="10732"/>
                  </a:cubicBezTo>
                  <a:lnTo>
                    <a:pt x="5203" y="10595"/>
                  </a:lnTo>
                  <a:lnTo>
                    <a:pt x="5040" y="10699"/>
                  </a:lnTo>
                  <a:cubicBezTo>
                    <a:pt x="4997" y="10726"/>
                    <a:pt x="4963" y="10740"/>
                    <a:pt x="4934" y="10740"/>
                  </a:cubicBezTo>
                  <a:cubicBezTo>
                    <a:pt x="4928" y="10740"/>
                    <a:pt x="4922" y="10739"/>
                    <a:pt x="4917" y="10738"/>
                  </a:cubicBezTo>
                  <a:cubicBezTo>
                    <a:pt x="4910" y="10719"/>
                    <a:pt x="4930" y="10699"/>
                    <a:pt x="4962" y="10680"/>
                  </a:cubicBezTo>
                  <a:cubicBezTo>
                    <a:pt x="5040" y="10641"/>
                    <a:pt x="5112" y="10589"/>
                    <a:pt x="5177" y="10530"/>
                  </a:cubicBezTo>
                  <a:cubicBezTo>
                    <a:pt x="5196" y="10515"/>
                    <a:pt x="5209" y="10508"/>
                    <a:pt x="5219" y="10508"/>
                  </a:cubicBezTo>
                  <a:close/>
                  <a:moveTo>
                    <a:pt x="5294" y="9558"/>
                  </a:moveTo>
                  <a:cubicBezTo>
                    <a:pt x="5284" y="9558"/>
                    <a:pt x="5273" y="9559"/>
                    <a:pt x="5261" y="9561"/>
                  </a:cubicBezTo>
                  <a:cubicBezTo>
                    <a:pt x="5079" y="9568"/>
                    <a:pt x="4910" y="9633"/>
                    <a:pt x="4754" y="9743"/>
                  </a:cubicBezTo>
                  <a:cubicBezTo>
                    <a:pt x="4605" y="9860"/>
                    <a:pt x="4494" y="9997"/>
                    <a:pt x="4435" y="10172"/>
                  </a:cubicBezTo>
                  <a:cubicBezTo>
                    <a:pt x="4429" y="10198"/>
                    <a:pt x="4416" y="10224"/>
                    <a:pt x="4409" y="10250"/>
                  </a:cubicBezTo>
                  <a:cubicBezTo>
                    <a:pt x="4416" y="10250"/>
                    <a:pt x="4416" y="10257"/>
                    <a:pt x="4422" y="10257"/>
                  </a:cubicBezTo>
                  <a:cubicBezTo>
                    <a:pt x="4435" y="10276"/>
                    <a:pt x="4435" y="10296"/>
                    <a:pt x="4429" y="10322"/>
                  </a:cubicBezTo>
                  <a:cubicBezTo>
                    <a:pt x="4429" y="10413"/>
                    <a:pt x="4442" y="10491"/>
                    <a:pt x="4475" y="10563"/>
                  </a:cubicBezTo>
                  <a:cubicBezTo>
                    <a:pt x="4494" y="10602"/>
                    <a:pt x="4507" y="10628"/>
                    <a:pt x="4527" y="10647"/>
                  </a:cubicBezTo>
                  <a:cubicBezTo>
                    <a:pt x="4533" y="10654"/>
                    <a:pt x="4559" y="10686"/>
                    <a:pt x="4618" y="10738"/>
                  </a:cubicBezTo>
                  <a:cubicBezTo>
                    <a:pt x="4676" y="10784"/>
                    <a:pt x="4722" y="10810"/>
                    <a:pt x="4754" y="10829"/>
                  </a:cubicBezTo>
                  <a:cubicBezTo>
                    <a:pt x="4800" y="10849"/>
                    <a:pt x="4865" y="10868"/>
                    <a:pt x="4949" y="10888"/>
                  </a:cubicBezTo>
                  <a:cubicBezTo>
                    <a:pt x="5105" y="10927"/>
                    <a:pt x="5222" y="10946"/>
                    <a:pt x="5307" y="10946"/>
                  </a:cubicBezTo>
                  <a:cubicBezTo>
                    <a:pt x="5320" y="10948"/>
                    <a:pt x="5336" y="10949"/>
                    <a:pt x="5354" y="10949"/>
                  </a:cubicBezTo>
                  <a:cubicBezTo>
                    <a:pt x="5397" y="10949"/>
                    <a:pt x="5453" y="10944"/>
                    <a:pt x="5522" y="10940"/>
                  </a:cubicBezTo>
                  <a:cubicBezTo>
                    <a:pt x="5619" y="10927"/>
                    <a:pt x="5678" y="10920"/>
                    <a:pt x="5704" y="10907"/>
                  </a:cubicBezTo>
                  <a:cubicBezTo>
                    <a:pt x="5866" y="10868"/>
                    <a:pt x="6029" y="10751"/>
                    <a:pt x="6191" y="10550"/>
                  </a:cubicBezTo>
                  <a:cubicBezTo>
                    <a:pt x="6224" y="10511"/>
                    <a:pt x="6243" y="10485"/>
                    <a:pt x="6256" y="10459"/>
                  </a:cubicBezTo>
                  <a:cubicBezTo>
                    <a:pt x="6256" y="10459"/>
                    <a:pt x="6263" y="10459"/>
                    <a:pt x="6263" y="10452"/>
                  </a:cubicBezTo>
                  <a:cubicBezTo>
                    <a:pt x="6270" y="10420"/>
                    <a:pt x="6276" y="10381"/>
                    <a:pt x="6283" y="10348"/>
                  </a:cubicBezTo>
                  <a:cubicBezTo>
                    <a:pt x="6302" y="10276"/>
                    <a:pt x="6302" y="10211"/>
                    <a:pt x="6296" y="10153"/>
                  </a:cubicBezTo>
                  <a:cubicBezTo>
                    <a:pt x="6289" y="10094"/>
                    <a:pt x="6263" y="10036"/>
                    <a:pt x="6217" y="9964"/>
                  </a:cubicBezTo>
                  <a:cubicBezTo>
                    <a:pt x="6152" y="9867"/>
                    <a:pt x="6068" y="9789"/>
                    <a:pt x="5964" y="9724"/>
                  </a:cubicBezTo>
                  <a:cubicBezTo>
                    <a:pt x="5860" y="9665"/>
                    <a:pt x="5749" y="9633"/>
                    <a:pt x="5632" y="9620"/>
                  </a:cubicBezTo>
                  <a:cubicBezTo>
                    <a:pt x="5522" y="9613"/>
                    <a:pt x="5457" y="9607"/>
                    <a:pt x="5424" y="9594"/>
                  </a:cubicBezTo>
                  <a:lnTo>
                    <a:pt x="5359" y="9568"/>
                  </a:lnTo>
                  <a:cubicBezTo>
                    <a:pt x="5341" y="9563"/>
                    <a:pt x="5319" y="9558"/>
                    <a:pt x="5294" y="9558"/>
                  </a:cubicBezTo>
                  <a:close/>
                  <a:moveTo>
                    <a:pt x="676" y="10576"/>
                  </a:moveTo>
                  <a:lnTo>
                    <a:pt x="637" y="11135"/>
                  </a:lnTo>
                  <a:lnTo>
                    <a:pt x="637" y="11167"/>
                  </a:lnTo>
                  <a:cubicBezTo>
                    <a:pt x="657" y="11187"/>
                    <a:pt x="676" y="11206"/>
                    <a:pt x="696" y="11213"/>
                  </a:cubicBezTo>
                  <a:cubicBezTo>
                    <a:pt x="715" y="11226"/>
                    <a:pt x="754" y="11246"/>
                    <a:pt x="806" y="11265"/>
                  </a:cubicBezTo>
                  <a:lnTo>
                    <a:pt x="865" y="11291"/>
                  </a:lnTo>
                  <a:lnTo>
                    <a:pt x="1034" y="11311"/>
                  </a:lnTo>
                  <a:lnTo>
                    <a:pt x="1060" y="11311"/>
                  </a:lnTo>
                  <a:cubicBezTo>
                    <a:pt x="1067" y="11311"/>
                    <a:pt x="1080" y="11304"/>
                    <a:pt x="1093" y="11298"/>
                  </a:cubicBezTo>
                  <a:cubicBezTo>
                    <a:pt x="1106" y="11291"/>
                    <a:pt x="1112" y="11291"/>
                    <a:pt x="1119" y="11291"/>
                  </a:cubicBezTo>
                  <a:lnTo>
                    <a:pt x="1138" y="11291"/>
                  </a:lnTo>
                  <a:lnTo>
                    <a:pt x="1145" y="11285"/>
                  </a:lnTo>
                  <a:cubicBezTo>
                    <a:pt x="1151" y="11285"/>
                    <a:pt x="1158" y="11291"/>
                    <a:pt x="1164" y="11291"/>
                  </a:cubicBezTo>
                  <a:cubicBezTo>
                    <a:pt x="1171" y="11272"/>
                    <a:pt x="1171" y="11246"/>
                    <a:pt x="1177" y="11226"/>
                  </a:cubicBezTo>
                  <a:cubicBezTo>
                    <a:pt x="1177" y="11200"/>
                    <a:pt x="1184" y="11148"/>
                    <a:pt x="1184" y="11070"/>
                  </a:cubicBezTo>
                  <a:cubicBezTo>
                    <a:pt x="1190" y="10949"/>
                    <a:pt x="1190" y="10833"/>
                    <a:pt x="1196" y="10712"/>
                  </a:cubicBezTo>
                  <a:lnTo>
                    <a:pt x="1196" y="10712"/>
                  </a:lnTo>
                  <a:lnTo>
                    <a:pt x="917" y="10706"/>
                  </a:lnTo>
                  <a:lnTo>
                    <a:pt x="839" y="10680"/>
                  </a:lnTo>
                  <a:cubicBezTo>
                    <a:pt x="806" y="10667"/>
                    <a:pt x="774" y="10654"/>
                    <a:pt x="754" y="10641"/>
                  </a:cubicBezTo>
                  <a:cubicBezTo>
                    <a:pt x="741" y="10641"/>
                    <a:pt x="728" y="10621"/>
                    <a:pt x="696" y="10602"/>
                  </a:cubicBezTo>
                  <a:lnTo>
                    <a:pt x="676" y="10576"/>
                  </a:lnTo>
                  <a:close/>
                  <a:moveTo>
                    <a:pt x="631" y="11252"/>
                  </a:moveTo>
                  <a:cubicBezTo>
                    <a:pt x="631" y="11298"/>
                    <a:pt x="637" y="11337"/>
                    <a:pt x="650" y="11369"/>
                  </a:cubicBezTo>
                  <a:cubicBezTo>
                    <a:pt x="650" y="11376"/>
                    <a:pt x="663" y="11395"/>
                    <a:pt x="676" y="11441"/>
                  </a:cubicBezTo>
                  <a:cubicBezTo>
                    <a:pt x="689" y="11467"/>
                    <a:pt x="696" y="11486"/>
                    <a:pt x="702" y="11506"/>
                  </a:cubicBezTo>
                  <a:cubicBezTo>
                    <a:pt x="702" y="11506"/>
                    <a:pt x="709" y="11506"/>
                    <a:pt x="709" y="11512"/>
                  </a:cubicBezTo>
                  <a:cubicBezTo>
                    <a:pt x="728" y="11519"/>
                    <a:pt x="741" y="11532"/>
                    <a:pt x="754" y="11551"/>
                  </a:cubicBezTo>
                  <a:cubicBezTo>
                    <a:pt x="787" y="11558"/>
                    <a:pt x="826" y="11558"/>
                    <a:pt x="865" y="11558"/>
                  </a:cubicBezTo>
                  <a:cubicBezTo>
                    <a:pt x="937" y="11558"/>
                    <a:pt x="982" y="11558"/>
                    <a:pt x="1002" y="11551"/>
                  </a:cubicBezTo>
                  <a:lnTo>
                    <a:pt x="1008" y="11551"/>
                  </a:lnTo>
                  <a:cubicBezTo>
                    <a:pt x="1015" y="11538"/>
                    <a:pt x="1015" y="11525"/>
                    <a:pt x="1021" y="11512"/>
                  </a:cubicBezTo>
                  <a:cubicBezTo>
                    <a:pt x="1034" y="11493"/>
                    <a:pt x="1047" y="11473"/>
                    <a:pt x="1073" y="11447"/>
                  </a:cubicBezTo>
                  <a:cubicBezTo>
                    <a:pt x="1093" y="11421"/>
                    <a:pt x="1112" y="11402"/>
                    <a:pt x="1119" y="11389"/>
                  </a:cubicBezTo>
                  <a:lnTo>
                    <a:pt x="1099" y="11376"/>
                  </a:lnTo>
                  <a:lnTo>
                    <a:pt x="1093" y="11376"/>
                  </a:lnTo>
                  <a:lnTo>
                    <a:pt x="1073" y="11382"/>
                  </a:lnTo>
                  <a:cubicBezTo>
                    <a:pt x="1041" y="11382"/>
                    <a:pt x="1021" y="11376"/>
                    <a:pt x="1008" y="11376"/>
                  </a:cubicBezTo>
                  <a:lnTo>
                    <a:pt x="976" y="11376"/>
                  </a:lnTo>
                  <a:lnTo>
                    <a:pt x="937" y="11369"/>
                  </a:lnTo>
                  <a:cubicBezTo>
                    <a:pt x="924" y="11369"/>
                    <a:pt x="904" y="11363"/>
                    <a:pt x="878" y="11363"/>
                  </a:cubicBezTo>
                  <a:cubicBezTo>
                    <a:pt x="858" y="11363"/>
                    <a:pt x="839" y="11356"/>
                    <a:pt x="826" y="11343"/>
                  </a:cubicBezTo>
                  <a:lnTo>
                    <a:pt x="787" y="11324"/>
                  </a:lnTo>
                  <a:cubicBezTo>
                    <a:pt x="761" y="11317"/>
                    <a:pt x="748" y="11317"/>
                    <a:pt x="735" y="11311"/>
                  </a:cubicBezTo>
                  <a:lnTo>
                    <a:pt x="715" y="11298"/>
                  </a:lnTo>
                  <a:lnTo>
                    <a:pt x="696" y="11291"/>
                  </a:lnTo>
                  <a:lnTo>
                    <a:pt x="631" y="11252"/>
                  </a:lnTo>
                  <a:close/>
                  <a:moveTo>
                    <a:pt x="767" y="11623"/>
                  </a:moveTo>
                  <a:cubicBezTo>
                    <a:pt x="767" y="11636"/>
                    <a:pt x="767" y="11655"/>
                    <a:pt x="767" y="11675"/>
                  </a:cubicBezTo>
                  <a:lnTo>
                    <a:pt x="722" y="12058"/>
                  </a:lnTo>
                  <a:cubicBezTo>
                    <a:pt x="728" y="12058"/>
                    <a:pt x="735" y="12065"/>
                    <a:pt x="741" y="12071"/>
                  </a:cubicBezTo>
                  <a:cubicBezTo>
                    <a:pt x="767" y="12084"/>
                    <a:pt x="800" y="12091"/>
                    <a:pt x="839" y="12097"/>
                  </a:cubicBezTo>
                  <a:lnTo>
                    <a:pt x="950" y="12097"/>
                  </a:lnTo>
                  <a:cubicBezTo>
                    <a:pt x="963" y="11941"/>
                    <a:pt x="976" y="11798"/>
                    <a:pt x="982" y="11668"/>
                  </a:cubicBezTo>
                  <a:cubicBezTo>
                    <a:pt x="989" y="11655"/>
                    <a:pt x="989" y="11642"/>
                    <a:pt x="989" y="11636"/>
                  </a:cubicBezTo>
                  <a:lnTo>
                    <a:pt x="826" y="11623"/>
                  </a:lnTo>
                  <a:close/>
                  <a:moveTo>
                    <a:pt x="715" y="12123"/>
                  </a:moveTo>
                  <a:lnTo>
                    <a:pt x="657" y="12683"/>
                  </a:lnTo>
                  <a:cubicBezTo>
                    <a:pt x="676" y="12689"/>
                    <a:pt x="696" y="12696"/>
                    <a:pt x="722" y="12702"/>
                  </a:cubicBezTo>
                  <a:cubicBezTo>
                    <a:pt x="741" y="12709"/>
                    <a:pt x="767" y="12715"/>
                    <a:pt x="806" y="12715"/>
                  </a:cubicBezTo>
                  <a:lnTo>
                    <a:pt x="898" y="12748"/>
                  </a:lnTo>
                  <a:cubicBezTo>
                    <a:pt x="898" y="12748"/>
                    <a:pt x="898" y="12748"/>
                    <a:pt x="904" y="12754"/>
                  </a:cubicBezTo>
                  <a:cubicBezTo>
                    <a:pt x="917" y="12533"/>
                    <a:pt x="930" y="12338"/>
                    <a:pt x="943" y="12156"/>
                  </a:cubicBezTo>
                  <a:cubicBezTo>
                    <a:pt x="930" y="12156"/>
                    <a:pt x="917" y="12163"/>
                    <a:pt x="904" y="12163"/>
                  </a:cubicBezTo>
                  <a:cubicBezTo>
                    <a:pt x="832" y="12163"/>
                    <a:pt x="774" y="12156"/>
                    <a:pt x="735" y="12136"/>
                  </a:cubicBezTo>
                  <a:cubicBezTo>
                    <a:pt x="728" y="12130"/>
                    <a:pt x="722" y="12123"/>
                    <a:pt x="715" y="12123"/>
                  </a:cubicBezTo>
                  <a:close/>
                  <a:moveTo>
                    <a:pt x="650" y="12761"/>
                  </a:moveTo>
                  <a:lnTo>
                    <a:pt x="592" y="13268"/>
                  </a:lnTo>
                  <a:lnTo>
                    <a:pt x="592" y="13275"/>
                  </a:lnTo>
                  <a:cubicBezTo>
                    <a:pt x="592" y="13281"/>
                    <a:pt x="592" y="13281"/>
                    <a:pt x="598" y="13281"/>
                  </a:cubicBezTo>
                  <a:cubicBezTo>
                    <a:pt x="611" y="13288"/>
                    <a:pt x="637" y="13301"/>
                    <a:pt x="670" y="13307"/>
                  </a:cubicBezTo>
                  <a:lnTo>
                    <a:pt x="728" y="13320"/>
                  </a:lnTo>
                  <a:lnTo>
                    <a:pt x="806" y="13327"/>
                  </a:lnTo>
                  <a:cubicBezTo>
                    <a:pt x="832" y="13327"/>
                    <a:pt x="852" y="13333"/>
                    <a:pt x="865" y="13340"/>
                  </a:cubicBezTo>
                  <a:lnTo>
                    <a:pt x="878" y="13145"/>
                  </a:lnTo>
                  <a:cubicBezTo>
                    <a:pt x="884" y="13021"/>
                    <a:pt x="891" y="12904"/>
                    <a:pt x="898" y="12793"/>
                  </a:cubicBezTo>
                  <a:lnTo>
                    <a:pt x="898" y="12793"/>
                  </a:lnTo>
                  <a:lnTo>
                    <a:pt x="878" y="12800"/>
                  </a:lnTo>
                  <a:cubicBezTo>
                    <a:pt x="839" y="12800"/>
                    <a:pt x="793" y="12793"/>
                    <a:pt x="741" y="12780"/>
                  </a:cubicBezTo>
                  <a:cubicBezTo>
                    <a:pt x="702" y="12774"/>
                    <a:pt x="670" y="12767"/>
                    <a:pt x="650" y="12761"/>
                  </a:cubicBezTo>
                  <a:close/>
                  <a:moveTo>
                    <a:pt x="585" y="13353"/>
                  </a:moveTo>
                  <a:cubicBezTo>
                    <a:pt x="553" y="13632"/>
                    <a:pt x="527" y="13840"/>
                    <a:pt x="507" y="13983"/>
                  </a:cubicBezTo>
                  <a:cubicBezTo>
                    <a:pt x="507" y="14003"/>
                    <a:pt x="501" y="14023"/>
                    <a:pt x="501" y="14042"/>
                  </a:cubicBezTo>
                  <a:cubicBezTo>
                    <a:pt x="527" y="14068"/>
                    <a:pt x="566" y="14094"/>
                    <a:pt x="605" y="14114"/>
                  </a:cubicBezTo>
                  <a:cubicBezTo>
                    <a:pt x="638" y="14126"/>
                    <a:pt x="675" y="14133"/>
                    <a:pt x="710" y="14133"/>
                  </a:cubicBezTo>
                  <a:cubicBezTo>
                    <a:pt x="730" y="14133"/>
                    <a:pt x="749" y="14131"/>
                    <a:pt x="767" y="14127"/>
                  </a:cubicBezTo>
                  <a:cubicBezTo>
                    <a:pt x="793" y="14127"/>
                    <a:pt x="813" y="14120"/>
                    <a:pt x="819" y="14120"/>
                  </a:cubicBezTo>
                  <a:lnTo>
                    <a:pt x="865" y="13379"/>
                  </a:lnTo>
                  <a:cubicBezTo>
                    <a:pt x="858" y="13379"/>
                    <a:pt x="852" y="13385"/>
                    <a:pt x="845" y="13385"/>
                  </a:cubicBezTo>
                  <a:cubicBezTo>
                    <a:pt x="832" y="13392"/>
                    <a:pt x="819" y="13392"/>
                    <a:pt x="793" y="13392"/>
                  </a:cubicBezTo>
                  <a:cubicBezTo>
                    <a:pt x="709" y="13392"/>
                    <a:pt x="637" y="13379"/>
                    <a:pt x="585" y="13353"/>
                  </a:cubicBezTo>
                  <a:close/>
                  <a:moveTo>
                    <a:pt x="488" y="14127"/>
                  </a:moveTo>
                  <a:cubicBezTo>
                    <a:pt x="455" y="14335"/>
                    <a:pt x="416" y="14523"/>
                    <a:pt x="371" y="14699"/>
                  </a:cubicBezTo>
                  <a:cubicBezTo>
                    <a:pt x="371" y="14712"/>
                    <a:pt x="364" y="14725"/>
                    <a:pt x="364" y="14731"/>
                  </a:cubicBezTo>
                  <a:cubicBezTo>
                    <a:pt x="377" y="14731"/>
                    <a:pt x="390" y="14731"/>
                    <a:pt x="403" y="14725"/>
                  </a:cubicBezTo>
                  <a:cubicBezTo>
                    <a:pt x="520" y="14718"/>
                    <a:pt x="650" y="14705"/>
                    <a:pt x="806" y="14705"/>
                  </a:cubicBezTo>
                  <a:cubicBezTo>
                    <a:pt x="793" y="14673"/>
                    <a:pt x="787" y="14634"/>
                    <a:pt x="793" y="14582"/>
                  </a:cubicBezTo>
                  <a:lnTo>
                    <a:pt x="819" y="14192"/>
                  </a:lnTo>
                  <a:lnTo>
                    <a:pt x="819" y="14192"/>
                  </a:lnTo>
                  <a:cubicBezTo>
                    <a:pt x="777" y="14201"/>
                    <a:pt x="738" y="14206"/>
                    <a:pt x="702" y="14206"/>
                  </a:cubicBezTo>
                  <a:cubicBezTo>
                    <a:pt x="665" y="14206"/>
                    <a:pt x="631" y="14201"/>
                    <a:pt x="598" y="14192"/>
                  </a:cubicBezTo>
                  <a:cubicBezTo>
                    <a:pt x="553" y="14172"/>
                    <a:pt x="520" y="14153"/>
                    <a:pt x="488" y="1412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25"/>
            <p:cNvSpPr/>
            <p:nvPr/>
          </p:nvSpPr>
          <p:spPr>
            <a:xfrm>
              <a:off x="-6866910" y="7742458"/>
              <a:ext cx="451665" cy="2311143"/>
            </a:xfrm>
            <a:custGeom>
              <a:rect b="b" l="l" r="r" t="t"/>
              <a:pathLst>
                <a:path extrusionOk="0" h="30323" w="5926">
                  <a:moveTo>
                    <a:pt x="3981" y="166"/>
                  </a:moveTo>
                  <a:cubicBezTo>
                    <a:pt x="3994" y="172"/>
                    <a:pt x="3994" y="179"/>
                    <a:pt x="3994" y="192"/>
                  </a:cubicBezTo>
                  <a:cubicBezTo>
                    <a:pt x="3994" y="205"/>
                    <a:pt x="3987" y="218"/>
                    <a:pt x="3981" y="218"/>
                  </a:cubicBezTo>
                  <a:cubicBezTo>
                    <a:pt x="3968" y="225"/>
                    <a:pt x="3948" y="231"/>
                    <a:pt x="3916" y="231"/>
                  </a:cubicBezTo>
                  <a:cubicBezTo>
                    <a:pt x="3831" y="231"/>
                    <a:pt x="3695" y="257"/>
                    <a:pt x="3506" y="316"/>
                  </a:cubicBezTo>
                  <a:lnTo>
                    <a:pt x="2953" y="524"/>
                  </a:lnTo>
                  <a:cubicBezTo>
                    <a:pt x="2791" y="595"/>
                    <a:pt x="2648" y="667"/>
                    <a:pt x="2531" y="745"/>
                  </a:cubicBezTo>
                  <a:cubicBezTo>
                    <a:pt x="2531" y="719"/>
                    <a:pt x="2550" y="699"/>
                    <a:pt x="2583" y="673"/>
                  </a:cubicBezTo>
                  <a:cubicBezTo>
                    <a:pt x="2745" y="563"/>
                    <a:pt x="2914" y="472"/>
                    <a:pt x="3096" y="400"/>
                  </a:cubicBezTo>
                  <a:cubicBezTo>
                    <a:pt x="3162" y="374"/>
                    <a:pt x="3318" y="322"/>
                    <a:pt x="3571" y="238"/>
                  </a:cubicBezTo>
                  <a:lnTo>
                    <a:pt x="3721" y="199"/>
                  </a:lnTo>
                  <a:cubicBezTo>
                    <a:pt x="3773" y="186"/>
                    <a:pt x="3851" y="172"/>
                    <a:pt x="3955" y="166"/>
                  </a:cubicBezTo>
                  <a:close/>
                  <a:moveTo>
                    <a:pt x="2066" y="1048"/>
                  </a:moveTo>
                  <a:cubicBezTo>
                    <a:pt x="2068" y="1048"/>
                    <a:pt x="2072" y="1049"/>
                    <a:pt x="2075" y="1050"/>
                  </a:cubicBezTo>
                  <a:cubicBezTo>
                    <a:pt x="2140" y="1063"/>
                    <a:pt x="2232" y="1076"/>
                    <a:pt x="2362" y="1103"/>
                  </a:cubicBezTo>
                  <a:cubicBezTo>
                    <a:pt x="2407" y="1109"/>
                    <a:pt x="2479" y="1122"/>
                    <a:pt x="2576" y="1142"/>
                  </a:cubicBezTo>
                  <a:lnTo>
                    <a:pt x="2882" y="1129"/>
                  </a:lnTo>
                  <a:cubicBezTo>
                    <a:pt x="2908" y="1142"/>
                    <a:pt x="2914" y="1155"/>
                    <a:pt x="2908" y="1174"/>
                  </a:cubicBezTo>
                  <a:cubicBezTo>
                    <a:pt x="2901" y="1187"/>
                    <a:pt x="2895" y="1194"/>
                    <a:pt x="2875" y="1194"/>
                  </a:cubicBezTo>
                  <a:lnTo>
                    <a:pt x="2830" y="1181"/>
                  </a:lnTo>
                  <a:cubicBezTo>
                    <a:pt x="2817" y="1177"/>
                    <a:pt x="2804" y="1176"/>
                    <a:pt x="2790" y="1176"/>
                  </a:cubicBezTo>
                  <a:cubicBezTo>
                    <a:pt x="2776" y="1176"/>
                    <a:pt x="2762" y="1177"/>
                    <a:pt x="2745" y="1181"/>
                  </a:cubicBezTo>
                  <a:cubicBezTo>
                    <a:pt x="2622" y="1181"/>
                    <a:pt x="2537" y="1181"/>
                    <a:pt x="2492" y="1174"/>
                  </a:cubicBezTo>
                  <a:lnTo>
                    <a:pt x="2153" y="1103"/>
                  </a:lnTo>
                  <a:cubicBezTo>
                    <a:pt x="2101" y="1089"/>
                    <a:pt x="2069" y="1076"/>
                    <a:pt x="2056" y="1057"/>
                  </a:cubicBezTo>
                  <a:cubicBezTo>
                    <a:pt x="2056" y="1052"/>
                    <a:pt x="2059" y="1048"/>
                    <a:pt x="2066" y="1048"/>
                  </a:cubicBezTo>
                  <a:close/>
                  <a:moveTo>
                    <a:pt x="3487" y="1116"/>
                  </a:moveTo>
                  <a:cubicBezTo>
                    <a:pt x="3643" y="1148"/>
                    <a:pt x="3760" y="1181"/>
                    <a:pt x="3838" y="1213"/>
                  </a:cubicBezTo>
                  <a:cubicBezTo>
                    <a:pt x="3890" y="1246"/>
                    <a:pt x="3961" y="1285"/>
                    <a:pt x="4046" y="1337"/>
                  </a:cubicBezTo>
                  <a:cubicBezTo>
                    <a:pt x="4118" y="1382"/>
                    <a:pt x="4170" y="1428"/>
                    <a:pt x="4209" y="1467"/>
                  </a:cubicBezTo>
                  <a:cubicBezTo>
                    <a:pt x="4241" y="1499"/>
                    <a:pt x="4261" y="1532"/>
                    <a:pt x="4274" y="1558"/>
                  </a:cubicBezTo>
                  <a:cubicBezTo>
                    <a:pt x="4280" y="1577"/>
                    <a:pt x="4287" y="1590"/>
                    <a:pt x="4287" y="1610"/>
                  </a:cubicBezTo>
                  <a:cubicBezTo>
                    <a:pt x="4287" y="1642"/>
                    <a:pt x="4261" y="1662"/>
                    <a:pt x="4209" y="1681"/>
                  </a:cubicBezTo>
                  <a:lnTo>
                    <a:pt x="4131" y="1688"/>
                  </a:lnTo>
                  <a:cubicBezTo>
                    <a:pt x="4111" y="1688"/>
                    <a:pt x="4079" y="1688"/>
                    <a:pt x="4040" y="1681"/>
                  </a:cubicBezTo>
                  <a:cubicBezTo>
                    <a:pt x="3994" y="1668"/>
                    <a:pt x="3942" y="1649"/>
                    <a:pt x="3877" y="1623"/>
                  </a:cubicBezTo>
                  <a:lnTo>
                    <a:pt x="3766" y="1584"/>
                  </a:lnTo>
                  <a:cubicBezTo>
                    <a:pt x="3747" y="1571"/>
                    <a:pt x="3708" y="1564"/>
                    <a:pt x="3656" y="1564"/>
                  </a:cubicBezTo>
                  <a:lnTo>
                    <a:pt x="3695" y="1688"/>
                  </a:lnTo>
                  <a:lnTo>
                    <a:pt x="3714" y="1727"/>
                  </a:lnTo>
                  <a:lnTo>
                    <a:pt x="3740" y="1759"/>
                  </a:lnTo>
                  <a:cubicBezTo>
                    <a:pt x="3747" y="1772"/>
                    <a:pt x="3747" y="1792"/>
                    <a:pt x="3740" y="1805"/>
                  </a:cubicBezTo>
                  <a:cubicBezTo>
                    <a:pt x="3727" y="1818"/>
                    <a:pt x="3714" y="1824"/>
                    <a:pt x="3695" y="1824"/>
                  </a:cubicBezTo>
                  <a:cubicBezTo>
                    <a:pt x="3669" y="1818"/>
                    <a:pt x="3649" y="1798"/>
                    <a:pt x="3636" y="1759"/>
                  </a:cubicBezTo>
                  <a:cubicBezTo>
                    <a:pt x="3610" y="1701"/>
                    <a:pt x="3597" y="1662"/>
                    <a:pt x="3597" y="1636"/>
                  </a:cubicBezTo>
                  <a:cubicBezTo>
                    <a:pt x="3591" y="1610"/>
                    <a:pt x="3584" y="1590"/>
                    <a:pt x="3584" y="1577"/>
                  </a:cubicBezTo>
                  <a:cubicBezTo>
                    <a:pt x="3571" y="1558"/>
                    <a:pt x="3565" y="1545"/>
                    <a:pt x="3552" y="1532"/>
                  </a:cubicBezTo>
                  <a:lnTo>
                    <a:pt x="3513" y="1499"/>
                  </a:lnTo>
                  <a:cubicBezTo>
                    <a:pt x="3500" y="1486"/>
                    <a:pt x="3487" y="1473"/>
                    <a:pt x="3487" y="1460"/>
                  </a:cubicBezTo>
                  <a:cubicBezTo>
                    <a:pt x="3493" y="1434"/>
                    <a:pt x="3506" y="1421"/>
                    <a:pt x="3539" y="1421"/>
                  </a:cubicBezTo>
                  <a:cubicBezTo>
                    <a:pt x="3558" y="1421"/>
                    <a:pt x="3578" y="1434"/>
                    <a:pt x="3591" y="1454"/>
                  </a:cubicBezTo>
                  <a:lnTo>
                    <a:pt x="3623" y="1486"/>
                  </a:lnTo>
                  <a:cubicBezTo>
                    <a:pt x="3636" y="1493"/>
                    <a:pt x="3662" y="1499"/>
                    <a:pt x="3701" y="1506"/>
                  </a:cubicBezTo>
                  <a:cubicBezTo>
                    <a:pt x="3747" y="1506"/>
                    <a:pt x="3799" y="1525"/>
                    <a:pt x="3864" y="1558"/>
                  </a:cubicBezTo>
                  <a:cubicBezTo>
                    <a:pt x="3942" y="1590"/>
                    <a:pt x="3994" y="1610"/>
                    <a:pt x="4020" y="1616"/>
                  </a:cubicBezTo>
                  <a:cubicBezTo>
                    <a:pt x="4072" y="1629"/>
                    <a:pt x="4124" y="1636"/>
                    <a:pt x="4170" y="1636"/>
                  </a:cubicBezTo>
                  <a:cubicBezTo>
                    <a:pt x="4209" y="1636"/>
                    <a:pt x="4228" y="1623"/>
                    <a:pt x="4241" y="1603"/>
                  </a:cubicBezTo>
                  <a:cubicBezTo>
                    <a:pt x="4215" y="1532"/>
                    <a:pt x="4137" y="1460"/>
                    <a:pt x="4014" y="1376"/>
                  </a:cubicBezTo>
                  <a:lnTo>
                    <a:pt x="3890" y="1298"/>
                  </a:lnTo>
                  <a:cubicBezTo>
                    <a:pt x="3844" y="1272"/>
                    <a:pt x="3805" y="1246"/>
                    <a:pt x="3766" y="1233"/>
                  </a:cubicBezTo>
                  <a:cubicBezTo>
                    <a:pt x="3734" y="1220"/>
                    <a:pt x="3695" y="1207"/>
                    <a:pt x="3656" y="1200"/>
                  </a:cubicBezTo>
                  <a:lnTo>
                    <a:pt x="3487" y="1161"/>
                  </a:lnTo>
                  <a:cubicBezTo>
                    <a:pt x="3474" y="1155"/>
                    <a:pt x="3467" y="1155"/>
                    <a:pt x="3461" y="1148"/>
                  </a:cubicBezTo>
                  <a:cubicBezTo>
                    <a:pt x="3454" y="1142"/>
                    <a:pt x="3454" y="1129"/>
                    <a:pt x="3461" y="1122"/>
                  </a:cubicBezTo>
                  <a:cubicBezTo>
                    <a:pt x="3461" y="1116"/>
                    <a:pt x="3467" y="1116"/>
                    <a:pt x="3487" y="1116"/>
                  </a:cubicBezTo>
                  <a:close/>
                  <a:moveTo>
                    <a:pt x="3721" y="2000"/>
                  </a:moveTo>
                  <a:cubicBezTo>
                    <a:pt x="3740" y="2006"/>
                    <a:pt x="3760" y="2026"/>
                    <a:pt x="3786" y="2052"/>
                  </a:cubicBezTo>
                  <a:lnTo>
                    <a:pt x="3812" y="2085"/>
                  </a:lnTo>
                  <a:lnTo>
                    <a:pt x="4072" y="2501"/>
                  </a:lnTo>
                  <a:cubicBezTo>
                    <a:pt x="4072" y="2514"/>
                    <a:pt x="4066" y="2520"/>
                    <a:pt x="4059" y="2527"/>
                  </a:cubicBezTo>
                  <a:cubicBezTo>
                    <a:pt x="4053" y="2527"/>
                    <a:pt x="4040" y="2520"/>
                    <a:pt x="4020" y="2501"/>
                  </a:cubicBezTo>
                  <a:lnTo>
                    <a:pt x="3818" y="2195"/>
                  </a:lnTo>
                  <a:cubicBezTo>
                    <a:pt x="3805" y="2156"/>
                    <a:pt x="3786" y="2124"/>
                    <a:pt x="3766" y="2098"/>
                  </a:cubicBezTo>
                  <a:lnTo>
                    <a:pt x="3721" y="2033"/>
                  </a:lnTo>
                  <a:cubicBezTo>
                    <a:pt x="3714" y="2026"/>
                    <a:pt x="3708" y="2026"/>
                    <a:pt x="3708" y="2019"/>
                  </a:cubicBezTo>
                  <a:cubicBezTo>
                    <a:pt x="3701" y="2006"/>
                    <a:pt x="3708" y="2000"/>
                    <a:pt x="3721" y="2000"/>
                  </a:cubicBezTo>
                  <a:close/>
                  <a:moveTo>
                    <a:pt x="4543" y="2010"/>
                  </a:moveTo>
                  <a:cubicBezTo>
                    <a:pt x="4546" y="2010"/>
                    <a:pt x="4550" y="2011"/>
                    <a:pt x="4553" y="2013"/>
                  </a:cubicBezTo>
                  <a:cubicBezTo>
                    <a:pt x="4566" y="2013"/>
                    <a:pt x="4586" y="2026"/>
                    <a:pt x="4605" y="2046"/>
                  </a:cubicBezTo>
                  <a:cubicBezTo>
                    <a:pt x="4716" y="2150"/>
                    <a:pt x="4826" y="2325"/>
                    <a:pt x="4944" y="2566"/>
                  </a:cubicBezTo>
                  <a:cubicBezTo>
                    <a:pt x="4950" y="2585"/>
                    <a:pt x="4957" y="2598"/>
                    <a:pt x="4970" y="2605"/>
                  </a:cubicBezTo>
                  <a:lnTo>
                    <a:pt x="4983" y="2618"/>
                  </a:lnTo>
                  <a:cubicBezTo>
                    <a:pt x="4989" y="2624"/>
                    <a:pt x="4996" y="2631"/>
                    <a:pt x="4996" y="2637"/>
                  </a:cubicBezTo>
                  <a:cubicBezTo>
                    <a:pt x="4996" y="2650"/>
                    <a:pt x="4996" y="2657"/>
                    <a:pt x="4989" y="2663"/>
                  </a:cubicBezTo>
                  <a:cubicBezTo>
                    <a:pt x="4983" y="2670"/>
                    <a:pt x="4976" y="2670"/>
                    <a:pt x="4963" y="2670"/>
                  </a:cubicBezTo>
                  <a:cubicBezTo>
                    <a:pt x="4950" y="2670"/>
                    <a:pt x="4937" y="2663"/>
                    <a:pt x="4924" y="2650"/>
                  </a:cubicBezTo>
                  <a:cubicBezTo>
                    <a:pt x="4911" y="2631"/>
                    <a:pt x="4891" y="2605"/>
                    <a:pt x="4878" y="2566"/>
                  </a:cubicBezTo>
                  <a:cubicBezTo>
                    <a:pt x="4787" y="2390"/>
                    <a:pt x="4709" y="2254"/>
                    <a:pt x="4644" y="2163"/>
                  </a:cubicBezTo>
                  <a:lnTo>
                    <a:pt x="4579" y="2085"/>
                  </a:lnTo>
                  <a:lnTo>
                    <a:pt x="4540" y="2039"/>
                  </a:lnTo>
                  <a:cubicBezTo>
                    <a:pt x="4534" y="2033"/>
                    <a:pt x="4527" y="2026"/>
                    <a:pt x="4527" y="2026"/>
                  </a:cubicBezTo>
                  <a:cubicBezTo>
                    <a:pt x="4527" y="2016"/>
                    <a:pt x="4534" y="2010"/>
                    <a:pt x="4543" y="2010"/>
                  </a:cubicBezTo>
                  <a:close/>
                  <a:moveTo>
                    <a:pt x="4495" y="1590"/>
                  </a:moveTo>
                  <a:lnTo>
                    <a:pt x="4495" y="1590"/>
                  </a:lnTo>
                  <a:cubicBezTo>
                    <a:pt x="4670" y="1668"/>
                    <a:pt x="4826" y="1779"/>
                    <a:pt x="4957" y="1922"/>
                  </a:cubicBezTo>
                  <a:cubicBezTo>
                    <a:pt x="5009" y="1987"/>
                    <a:pt x="5074" y="2072"/>
                    <a:pt x="5145" y="2176"/>
                  </a:cubicBezTo>
                  <a:lnTo>
                    <a:pt x="5373" y="2514"/>
                  </a:lnTo>
                  <a:cubicBezTo>
                    <a:pt x="5503" y="2709"/>
                    <a:pt x="5594" y="2845"/>
                    <a:pt x="5633" y="2936"/>
                  </a:cubicBezTo>
                  <a:cubicBezTo>
                    <a:pt x="5652" y="2982"/>
                    <a:pt x="5652" y="3021"/>
                    <a:pt x="5639" y="3041"/>
                  </a:cubicBezTo>
                  <a:lnTo>
                    <a:pt x="5080" y="2195"/>
                  </a:lnTo>
                  <a:cubicBezTo>
                    <a:pt x="5002" y="2065"/>
                    <a:pt x="4931" y="1967"/>
                    <a:pt x="4865" y="1896"/>
                  </a:cubicBezTo>
                  <a:cubicBezTo>
                    <a:pt x="4781" y="1805"/>
                    <a:pt x="4683" y="1727"/>
                    <a:pt x="4573" y="1668"/>
                  </a:cubicBezTo>
                  <a:cubicBezTo>
                    <a:pt x="4527" y="1642"/>
                    <a:pt x="4501" y="1616"/>
                    <a:pt x="4495" y="1590"/>
                  </a:cubicBezTo>
                  <a:close/>
                  <a:moveTo>
                    <a:pt x="4248" y="0"/>
                  </a:moveTo>
                  <a:cubicBezTo>
                    <a:pt x="3988" y="0"/>
                    <a:pt x="3731" y="28"/>
                    <a:pt x="3474" y="81"/>
                  </a:cubicBezTo>
                  <a:cubicBezTo>
                    <a:pt x="3123" y="159"/>
                    <a:pt x="2797" y="283"/>
                    <a:pt x="2492" y="452"/>
                  </a:cubicBezTo>
                  <a:cubicBezTo>
                    <a:pt x="2238" y="602"/>
                    <a:pt x="2069" y="751"/>
                    <a:pt x="1971" y="914"/>
                  </a:cubicBezTo>
                  <a:cubicBezTo>
                    <a:pt x="1945" y="953"/>
                    <a:pt x="1926" y="972"/>
                    <a:pt x="1919" y="979"/>
                  </a:cubicBezTo>
                  <a:cubicBezTo>
                    <a:pt x="1903" y="992"/>
                    <a:pt x="1888" y="998"/>
                    <a:pt x="1875" y="998"/>
                  </a:cubicBezTo>
                  <a:cubicBezTo>
                    <a:pt x="1862" y="998"/>
                    <a:pt x="1851" y="992"/>
                    <a:pt x="1841" y="979"/>
                  </a:cubicBezTo>
                  <a:cubicBezTo>
                    <a:pt x="1828" y="953"/>
                    <a:pt x="1828" y="927"/>
                    <a:pt x="1854" y="881"/>
                  </a:cubicBezTo>
                  <a:lnTo>
                    <a:pt x="2186" y="329"/>
                  </a:lnTo>
                  <a:lnTo>
                    <a:pt x="2186" y="329"/>
                  </a:lnTo>
                  <a:cubicBezTo>
                    <a:pt x="2030" y="361"/>
                    <a:pt x="1880" y="439"/>
                    <a:pt x="1737" y="576"/>
                  </a:cubicBezTo>
                  <a:cubicBezTo>
                    <a:pt x="1653" y="654"/>
                    <a:pt x="1542" y="790"/>
                    <a:pt x="1406" y="979"/>
                  </a:cubicBezTo>
                  <a:cubicBezTo>
                    <a:pt x="1334" y="1083"/>
                    <a:pt x="1295" y="1155"/>
                    <a:pt x="1282" y="1200"/>
                  </a:cubicBezTo>
                  <a:cubicBezTo>
                    <a:pt x="1256" y="1265"/>
                    <a:pt x="1249" y="1356"/>
                    <a:pt x="1256" y="1467"/>
                  </a:cubicBezTo>
                  <a:cubicBezTo>
                    <a:pt x="1262" y="1610"/>
                    <a:pt x="1275" y="1720"/>
                    <a:pt x="1282" y="1792"/>
                  </a:cubicBezTo>
                  <a:cubicBezTo>
                    <a:pt x="1282" y="1805"/>
                    <a:pt x="1288" y="1805"/>
                    <a:pt x="1288" y="1811"/>
                  </a:cubicBezTo>
                  <a:cubicBezTo>
                    <a:pt x="1314" y="1805"/>
                    <a:pt x="1341" y="1798"/>
                    <a:pt x="1373" y="1792"/>
                  </a:cubicBezTo>
                  <a:lnTo>
                    <a:pt x="1347" y="1727"/>
                  </a:lnTo>
                  <a:cubicBezTo>
                    <a:pt x="1347" y="1694"/>
                    <a:pt x="1347" y="1642"/>
                    <a:pt x="1347" y="1577"/>
                  </a:cubicBezTo>
                  <a:cubicBezTo>
                    <a:pt x="1360" y="1447"/>
                    <a:pt x="1367" y="1356"/>
                    <a:pt x="1380" y="1298"/>
                  </a:cubicBezTo>
                  <a:lnTo>
                    <a:pt x="1419" y="1168"/>
                  </a:lnTo>
                  <a:cubicBezTo>
                    <a:pt x="1445" y="1109"/>
                    <a:pt x="1471" y="1044"/>
                    <a:pt x="1516" y="979"/>
                  </a:cubicBezTo>
                  <a:cubicBezTo>
                    <a:pt x="1523" y="966"/>
                    <a:pt x="1536" y="953"/>
                    <a:pt x="1549" y="940"/>
                  </a:cubicBezTo>
                  <a:cubicBezTo>
                    <a:pt x="1558" y="935"/>
                    <a:pt x="1567" y="931"/>
                    <a:pt x="1579" y="931"/>
                  </a:cubicBezTo>
                  <a:cubicBezTo>
                    <a:pt x="1583" y="931"/>
                    <a:pt x="1588" y="932"/>
                    <a:pt x="1594" y="933"/>
                  </a:cubicBezTo>
                  <a:cubicBezTo>
                    <a:pt x="1594" y="959"/>
                    <a:pt x="1575" y="992"/>
                    <a:pt x="1542" y="1044"/>
                  </a:cubicBezTo>
                  <a:cubicBezTo>
                    <a:pt x="1523" y="1083"/>
                    <a:pt x="1503" y="1122"/>
                    <a:pt x="1484" y="1168"/>
                  </a:cubicBezTo>
                  <a:lnTo>
                    <a:pt x="1458" y="1239"/>
                  </a:lnTo>
                  <a:lnTo>
                    <a:pt x="1445" y="1291"/>
                  </a:lnTo>
                  <a:cubicBezTo>
                    <a:pt x="1432" y="1330"/>
                    <a:pt x="1425" y="1389"/>
                    <a:pt x="1412" y="1473"/>
                  </a:cubicBezTo>
                  <a:lnTo>
                    <a:pt x="1393" y="1727"/>
                  </a:lnTo>
                  <a:lnTo>
                    <a:pt x="1393" y="1785"/>
                  </a:lnTo>
                  <a:cubicBezTo>
                    <a:pt x="1406" y="1785"/>
                    <a:pt x="1425" y="1785"/>
                    <a:pt x="1438" y="1779"/>
                  </a:cubicBezTo>
                  <a:cubicBezTo>
                    <a:pt x="1438" y="1772"/>
                    <a:pt x="1438" y="1759"/>
                    <a:pt x="1438" y="1746"/>
                  </a:cubicBezTo>
                  <a:lnTo>
                    <a:pt x="1497" y="1428"/>
                  </a:lnTo>
                  <a:cubicBezTo>
                    <a:pt x="1503" y="1369"/>
                    <a:pt x="1516" y="1317"/>
                    <a:pt x="1529" y="1285"/>
                  </a:cubicBezTo>
                  <a:cubicBezTo>
                    <a:pt x="1536" y="1259"/>
                    <a:pt x="1549" y="1246"/>
                    <a:pt x="1568" y="1233"/>
                  </a:cubicBezTo>
                  <a:cubicBezTo>
                    <a:pt x="1581" y="1265"/>
                    <a:pt x="1581" y="1317"/>
                    <a:pt x="1568" y="1376"/>
                  </a:cubicBezTo>
                  <a:lnTo>
                    <a:pt x="1490" y="1753"/>
                  </a:lnTo>
                  <a:cubicBezTo>
                    <a:pt x="1490" y="1759"/>
                    <a:pt x="1490" y="1766"/>
                    <a:pt x="1490" y="1772"/>
                  </a:cubicBezTo>
                  <a:cubicBezTo>
                    <a:pt x="1516" y="1772"/>
                    <a:pt x="1549" y="1766"/>
                    <a:pt x="1588" y="1766"/>
                  </a:cubicBezTo>
                  <a:lnTo>
                    <a:pt x="1705" y="1356"/>
                  </a:lnTo>
                  <a:cubicBezTo>
                    <a:pt x="1718" y="1311"/>
                    <a:pt x="1731" y="1285"/>
                    <a:pt x="1744" y="1272"/>
                  </a:cubicBezTo>
                  <a:cubicBezTo>
                    <a:pt x="1763" y="1259"/>
                    <a:pt x="1809" y="1252"/>
                    <a:pt x="1867" y="1252"/>
                  </a:cubicBezTo>
                  <a:cubicBezTo>
                    <a:pt x="2232" y="1304"/>
                    <a:pt x="2570" y="1415"/>
                    <a:pt x="2888" y="1590"/>
                  </a:cubicBezTo>
                  <a:cubicBezTo>
                    <a:pt x="3214" y="1772"/>
                    <a:pt x="3487" y="2006"/>
                    <a:pt x="3695" y="2293"/>
                  </a:cubicBezTo>
                  <a:cubicBezTo>
                    <a:pt x="3805" y="2442"/>
                    <a:pt x="3968" y="2728"/>
                    <a:pt x="4183" y="3151"/>
                  </a:cubicBezTo>
                  <a:cubicBezTo>
                    <a:pt x="4365" y="3528"/>
                    <a:pt x="4540" y="3801"/>
                    <a:pt x="4703" y="3977"/>
                  </a:cubicBezTo>
                  <a:cubicBezTo>
                    <a:pt x="4683" y="3639"/>
                    <a:pt x="4651" y="3385"/>
                    <a:pt x="4599" y="3210"/>
                  </a:cubicBezTo>
                  <a:cubicBezTo>
                    <a:pt x="4547" y="3041"/>
                    <a:pt x="4443" y="2832"/>
                    <a:pt x="4287" y="2592"/>
                  </a:cubicBezTo>
                  <a:cubicBezTo>
                    <a:pt x="4098" y="2286"/>
                    <a:pt x="3974" y="2085"/>
                    <a:pt x="3929" y="1987"/>
                  </a:cubicBezTo>
                  <a:cubicBezTo>
                    <a:pt x="3909" y="1961"/>
                    <a:pt x="3909" y="1941"/>
                    <a:pt x="3916" y="1928"/>
                  </a:cubicBezTo>
                  <a:cubicBezTo>
                    <a:pt x="3922" y="1915"/>
                    <a:pt x="3929" y="1902"/>
                    <a:pt x="3948" y="1902"/>
                  </a:cubicBezTo>
                  <a:cubicBezTo>
                    <a:pt x="3953" y="1900"/>
                    <a:pt x="3957" y="1900"/>
                    <a:pt x="3961" y="1900"/>
                  </a:cubicBezTo>
                  <a:cubicBezTo>
                    <a:pt x="3970" y="1900"/>
                    <a:pt x="3979" y="1902"/>
                    <a:pt x="3987" y="1902"/>
                  </a:cubicBezTo>
                  <a:cubicBezTo>
                    <a:pt x="4007" y="1915"/>
                    <a:pt x="4027" y="1935"/>
                    <a:pt x="4053" y="1967"/>
                  </a:cubicBezTo>
                  <a:cubicBezTo>
                    <a:pt x="4248" y="2254"/>
                    <a:pt x="4547" y="2579"/>
                    <a:pt x="4950" y="2943"/>
                  </a:cubicBezTo>
                  <a:cubicBezTo>
                    <a:pt x="5516" y="3463"/>
                    <a:pt x="5841" y="3769"/>
                    <a:pt x="5926" y="3853"/>
                  </a:cubicBezTo>
                  <a:cubicBezTo>
                    <a:pt x="5926" y="3723"/>
                    <a:pt x="5906" y="3574"/>
                    <a:pt x="5867" y="3411"/>
                  </a:cubicBezTo>
                  <a:cubicBezTo>
                    <a:pt x="5841" y="3301"/>
                    <a:pt x="5795" y="3158"/>
                    <a:pt x="5737" y="2982"/>
                  </a:cubicBezTo>
                  <a:cubicBezTo>
                    <a:pt x="5672" y="2787"/>
                    <a:pt x="5620" y="2631"/>
                    <a:pt x="5568" y="2520"/>
                  </a:cubicBezTo>
                  <a:cubicBezTo>
                    <a:pt x="5412" y="2182"/>
                    <a:pt x="5191" y="1876"/>
                    <a:pt x="4891" y="1597"/>
                  </a:cubicBezTo>
                  <a:cubicBezTo>
                    <a:pt x="4605" y="1343"/>
                    <a:pt x="4287" y="1135"/>
                    <a:pt x="3916" y="972"/>
                  </a:cubicBezTo>
                  <a:cubicBezTo>
                    <a:pt x="3721" y="891"/>
                    <a:pt x="3557" y="850"/>
                    <a:pt x="3418" y="850"/>
                  </a:cubicBezTo>
                  <a:cubicBezTo>
                    <a:pt x="3390" y="850"/>
                    <a:pt x="3363" y="852"/>
                    <a:pt x="3337" y="855"/>
                  </a:cubicBezTo>
                  <a:cubicBezTo>
                    <a:pt x="3285" y="855"/>
                    <a:pt x="3259" y="849"/>
                    <a:pt x="3246" y="836"/>
                  </a:cubicBezTo>
                  <a:cubicBezTo>
                    <a:pt x="3233" y="810"/>
                    <a:pt x="3240" y="784"/>
                    <a:pt x="3266" y="758"/>
                  </a:cubicBezTo>
                  <a:cubicBezTo>
                    <a:pt x="3279" y="745"/>
                    <a:pt x="3305" y="738"/>
                    <a:pt x="3337" y="732"/>
                  </a:cubicBezTo>
                  <a:cubicBezTo>
                    <a:pt x="3506" y="699"/>
                    <a:pt x="3727" y="634"/>
                    <a:pt x="3994" y="537"/>
                  </a:cubicBezTo>
                  <a:lnTo>
                    <a:pt x="4592" y="335"/>
                  </a:lnTo>
                  <a:cubicBezTo>
                    <a:pt x="4787" y="270"/>
                    <a:pt x="4931" y="212"/>
                    <a:pt x="5022" y="153"/>
                  </a:cubicBezTo>
                  <a:cubicBezTo>
                    <a:pt x="4911" y="68"/>
                    <a:pt x="4742" y="23"/>
                    <a:pt x="4514" y="10"/>
                  </a:cubicBezTo>
                  <a:cubicBezTo>
                    <a:pt x="4425" y="3"/>
                    <a:pt x="4336" y="0"/>
                    <a:pt x="4248" y="0"/>
                  </a:cubicBezTo>
                  <a:close/>
                  <a:moveTo>
                    <a:pt x="2352" y="18492"/>
                  </a:moveTo>
                  <a:cubicBezTo>
                    <a:pt x="2351" y="18492"/>
                    <a:pt x="2350" y="18493"/>
                    <a:pt x="2349" y="18493"/>
                  </a:cubicBezTo>
                  <a:cubicBezTo>
                    <a:pt x="2284" y="18506"/>
                    <a:pt x="2219" y="18519"/>
                    <a:pt x="2153" y="18532"/>
                  </a:cubicBezTo>
                  <a:lnTo>
                    <a:pt x="2153" y="18564"/>
                  </a:lnTo>
                  <a:lnTo>
                    <a:pt x="2147" y="18935"/>
                  </a:lnTo>
                  <a:cubicBezTo>
                    <a:pt x="2140" y="19410"/>
                    <a:pt x="2140" y="19781"/>
                    <a:pt x="2147" y="20047"/>
                  </a:cubicBezTo>
                  <a:cubicBezTo>
                    <a:pt x="2153" y="20457"/>
                    <a:pt x="2179" y="20828"/>
                    <a:pt x="2219" y="21159"/>
                  </a:cubicBezTo>
                  <a:cubicBezTo>
                    <a:pt x="2232" y="21315"/>
                    <a:pt x="2245" y="21420"/>
                    <a:pt x="2245" y="21478"/>
                  </a:cubicBezTo>
                  <a:cubicBezTo>
                    <a:pt x="2251" y="21595"/>
                    <a:pt x="2245" y="21699"/>
                    <a:pt x="2225" y="21790"/>
                  </a:cubicBezTo>
                  <a:cubicBezTo>
                    <a:pt x="2205" y="21758"/>
                    <a:pt x="2192" y="21712"/>
                    <a:pt x="2186" y="21654"/>
                  </a:cubicBezTo>
                  <a:cubicBezTo>
                    <a:pt x="2101" y="21218"/>
                    <a:pt x="2049" y="20743"/>
                    <a:pt x="2030" y="20223"/>
                  </a:cubicBezTo>
                  <a:cubicBezTo>
                    <a:pt x="2010" y="19813"/>
                    <a:pt x="2017" y="19332"/>
                    <a:pt x="2043" y="18779"/>
                  </a:cubicBezTo>
                  <a:cubicBezTo>
                    <a:pt x="2043" y="18688"/>
                    <a:pt x="2043" y="18610"/>
                    <a:pt x="2036" y="18551"/>
                  </a:cubicBezTo>
                  <a:cubicBezTo>
                    <a:pt x="1926" y="18564"/>
                    <a:pt x="1815" y="18577"/>
                    <a:pt x="1692" y="18577"/>
                  </a:cubicBezTo>
                  <a:cubicBezTo>
                    <a:pt x="1724" y="18870"/>
                    <a:pt x="1731" y="19241"/>
                    <a:pt x="1711" y="19696"/>
                  </a:cubicBezTo>
                  <a:cubicBezTo>
                    <a:pt x="1685" y="20307"/>
                    <a:pt x="1672" y="20698"/>
                    <a:pt x="1679" y="20867"/>
                  </a:cubicBezTo>
                  <a:cubicBezTo>
                    <a:pt x="1679" y="21029"/>
                    <a:pt x="1698" y="21289"/>
                    <a:pt x="1724" y="21660"/>
                  </a:cubicBezTo>
                  <a:cubicBezTo>
                    <a:pt x="1750" y="21992"/>
                    <a:pt x="1770" y="22258"/>
                    <a:pt x="1770" y="22447"/>
                  </a:cubicBezTo>
                  <a:cubicBezTo>
                    <a:pt x="1770" y="22642"/>
                    <a:pt x="1750" y="22941"/>
                    <a:pt x="1718" y="23332"/>
                  </a:cubicBezTo>
                  <a:cubicBezTo>
                    <a:pt x="1666" y="24001"/>
                    <a:pt x="1633" y="24541"/>
                    <a:pt x="1614" y="24951"/>
                  </a:cubicBezTo>
                  <a:cubicBezTo>
                    <a:pt x="1594" y="25543"/>
                    <a:pt x="1594" y="26083"/>
                    <a:pt x="1614" y="26564"/>
                  </a:cubicBezTo>
                  <a:cubicBezTo>
                    <a:pt x="1620" y="26713"/>
                    <a:pt x="1627" y="26811"/>
                    <a:pt x="1627" y="26869"/>
                  </a:cubicBezTo>
                  <a:cubicBezTo>
                    <a:pt x="1627" y="26987"/>
                    <a:pt x="1620" y="27084"/>
                    <a:pt x="1601" y="27175"/>
                  </a:cubicBezTo>
                  <a:cubicBezTo>
                    <a:pt x="1596" y="27177"/>
                    <a:pt x="1592" y="27177"/>
                    <a:pt x="1588" y="27177"/>
                  </a:cubicBezTo>
                  <a:cubicBezTo>
                    <a:pt x="1575" y="27177"/>
                    <a:pt x="1564" y="27169"/>
                    <a:pt x="1549" y="27149"/>
                  </a:cubicBezTo>
                  <a:cubicBezTo>
                    <a:pt x="1536" y="27130"/>
                    <a:pt x="1529" y="27110"/>
                    <a:pt x="1523" y="27078"/>
                  </a:cubicBezTo>
                  <a:cubicBezTo>
                    <a:pt x="1471" y="26479"/>
                    <a:pt x="1464" y="25777"/>
                    <a:pt x="1490" y="24983"/>
                  </a:cubicBezTo>
                  <a:cubicBezTo>
                    <a:pt x="1503" y="24808"/>
                    <a:pt x="1542" y="24112"/>
                    <a:pt x="1620" y="22889"/>
                  </a:cubicBezTo>
                  <a:cubicBezTo>
                    <a:pt x="1633" y="22668"/>
                    <a:pt x="1640" y="22506"/>
                    <a:pt x="1640" y="22395"/>
                  </a:cubicBezTo>
                  <a:cubicBezTo>
                    <a:pt x="1640" y="22226"/>
                    <a:pt x="1633" y="21998"/>
                    <a:pt x="1607" y="21725"/>
                  </a:cubicBezTo>
                  <a:cubicBezTo>
                    <a:pt x="1581" y="21367"/>
                    <a:pt x="1562" y="21140"/>
                    <a:pt x="1555" y="21042"/>
                  </a:cubicBezTo>
                  <a:cubicBezTo>
                    <a:pt x="1549" y="20847"/>
                    <a:pt x="1555" y="20516"/>
                    <a:pt x="1568" y="20034"/>
                  </a:cubicBezTo>
                  <a:lnTo>
                    <a:pt x="1627" y="18584"/>
                  </a:lnTo>
                  <a:lnTo>
                    <a:pt x="1627" y="18584"/>
                  </a:lnTo>
                  <a:cubicBezTo>
                    <a:pt x="1578" y="18586"/>
                    <a:pt x="1530" y="18586"/>
                    <a:pt x="1483" y="18586"/>
                  </a:cubicBezTo>
                  <a:cubicBezTo>
                    <a:pt x="1342" y="18586"/>
                    <a:pt x="1210" y="18579"/>
                    <a:pt x="1093" y="18564"/>
                  </a:cubicBezTo>
                  <a:cubicBezTo>
                    <a:pt x="1093" y="18577"/>
                    <a:pt x="1093" y="18590"/>
                    <a:pt x="1093" y="18610"/>
                  </a:cubicBezTo>
                  <a:cubicBezTo>
                    <a:pt x="1113" y="18799"/>
                    <a:pt x="1119" y="19026"/>
                    <a:pt x="1106" y="19293"/>
                  </a:cubicBezTo>
                  <a:cubicBezTo>
                    <a:pt x="1106" y="19442"/>
                    <a:pt x="1100" y="19670"/>
                    <a:pt x="1080" y="19976"/>
                  </a:cubicBezTo>
                  <a:cubicBezTo>
                    <a:pt x="1061" y="20548"/>
                    <a:pt x="1067" y="21120"/>
                    <a:pt x="1113" y="21699"/>
                  </a:cubicBezTo>
                  <a:cubicBezTo>
                    <a:pt x="1119" y="21719"/>
                    <a:pt x="1113" y="21732"/>
                    <a:pt x="1100" y="21745"/>
                  </a:cubicBezTo>
                  <a:cubicBezTo>
                    <a:pt x="1094" y="21751"/>
                    <a:pt x="1088" y="21754"/>
                    <a:pt x="1082" y="21754"/>
                  </a:cubicBezTo>
                  <a:cubicBezTo>
                    <a:pt x="1074" y="21754"/>
                    <a:pt x="1065" y="21749"/>
                    <a:pt x="1054" y="21738"/>
                  </a:cubicBezTo>
                  <a:cubicBezTo>
                    <a:pt x="1048" y="21725"/>
                    <a:pt x="1041" y="21712"/>
                    <a:pt x="1035" y="21686"/>
                  </a:cubicBezTo>
                  <a:cubicBezTo>
                    <a:pt x="963" y="21270"/>
                    <a:pt x="937" y="20730"/>
                    <a:pt x="963" y="20067"/>
                  </a:cubicBezTo>
                  <a:cubicBezTo>
                    <a:pt x="983" y="19709"/>
                    <a:pt x="996" y="19436"/>
                    <a:pt x="1002" y="19260"/>
                  </a:cubicBezTo>
                  <a:cubicBezTo>
                    <a:pt x="1009" y="18994"/>
                    <a:pt x="1002" y="18766"/>
                    <a:pt x="989" y="18577"/>
                  </a:cubicBezTo>
                  <a:cubicBezTo>
                    <a:pt x="989" y="18571"/>
                    <a:pt x="989" y="18558"/>
                    <a:pt x="989" y="18551"/>
                  </a:cubicBezTo>
                  <a:cubicBezTo>
                    <a:pt x="911" y="18532"/>
                    <a:pt x="827" y="18512"/>
                    <a:pt x="736" y="18493"/>
                  </a:cubicBezTo>
                  <a:lnTo>
                    <a:pt x="736" y="18512"/>
                  </a:lnTo>
                  <a:lnTo>
                    <a:pt x="742" y="18753"/>
                  </a:lnTo>
                  <a:cubicBezTo>
                    <a:pt x="742" y="18851"/>
                    <a:pt x="742" y="18929"/>
                    <a:pt x="736" y="18994"/>
                  </a:cubicBezTo>
                  <a:cubicBezTo>
                    <a:pt x="729" y="19020"/>
                    <a:pt x="716" y="19078"/>
                    <a:pt x="697" y="19169"/>
                  </a:cubicBezTo>
                  <a:cubicBezTo>
                    <a:pt x="684" y="19247"/>
                    <a:pt x="671" y="19306"/>
                    <a:pt x="671" y="19351"/>
                  </a:cubicBezTo>
                  <a:cubicBezTo>
                    <a:pt x="671" y="19403"/>
                    <a:pt x="671" y="19488"/>
                    <a:pt x="671" y="19605"/>
                  </a:cubicBezTo>
                  <a:cubicBezTo>
                    <a:pt x="671" y="19670"/>
                    <a:pt x="651" y="19761"/>
                    <a:pt x="625" y="19891"/>
                  </a:cubicBezTo>
                  <a:cubicBezTo>
                    <a:pt x="612" y="19976"/>
                    <a:pt x="593" y="20099"/>
                    <a:pt x="573" y="20262"/>
                  </a:cubicBezTo>
                  <a:lnTo>
                    <a:pt x="541" y="20672"/>
                  </a:lnTo>
                  <a:cubicBezTo>
                    <a:pt x="580" y="20685"/>
                    <a:pt x="612" y="20704"/>
                    <a:pt x="632" y="20730"/>
                  </a:cubicBezTo>
                  <a:cubicBezTo>
                    <a:pt x="664" y="20776"/>
                    <a:pt x="671" y="20841"/>
                    <a:pt x="658" y="20932"/>
                  </a:cubicBezTo>
                  <a:cubicBezTo>
                    <a:pt x="632" y="21075"/>
                    <a:pt x="560" y="21231"/>
                    <a:pt x="443" y="21413"/>
                  </a:cubicBezTo>
                  <a:cubicBezTo>
                    <a:pt x="456" y="21491"/>
                    <a:pt x="469" y="21576"/>
                    <a:pt x="469" y="21667"/>
                  </a:cubicBezTo>
                  <a:cubicBezTo>
                    <a:pt x="469" y="21771"/>
                    <a:pt x="463" y="21927"/>
                    <a:pt x="443" y="22135"/>
                  </a:cubicBezTo>
                  <a:cubicBezTo>
                    <a:pt x="215" y="24723"/>
                    <a:pt x="66" y="27273"/>
                    <a:pt x="1" y="29796"/>
                  </a:cubicBezTo>
                  <a:cubicBezTo>
                    <a:pt x="1" y="29887"/>
                    <a:pt x="1" y="29952"/>
                    <a:pt x="14" y="30004"/>
                  </a:cubicBezTo>
                  <a:cubicBezTo>
                    <a:pt x="20" y="30076"/>
                    <a:pt x="46" y="30134"/>
                    <a:pt x="92" y="30180"/>
                  </a:cubicBezTo>
                  <a:cubicBezTo>
                    <a:pt x="144" y="30238"/>
                    <a:pt x="248" y="30277"/>
                    <a:pt x="397" y="30297"/>
                  </a:cubicBezTo>
                  <a:lnTo>
                    <a:pt x="397" y="29692"/>
                  </a:lnTo>
                  <a:cubicBezTo>
                    <a:pt x="397" y="29380"/>
                    <a:pt x="404" y="29146"/>
                    <a:pt x="410" y="28990"/>
                  </a:cubicBezTo>
                  <a:cubicBezTo>
                    <a:pt x="450" y="28651"/>
                    <a:pt x="469" y="28404"/>
                    <a:pt x="469" y="28235"/>
                  </a:cubicBezTo>
                  <a:cubicBezTo>
                    <a:pt x="456" y="28021"/>
                    <a:pt x="450" y="27858"/>
                    <a:pt x="443" y="27747"/>
                  </a:cubicBezTo>
                  <a:cubicBezTo>
                    <a:pt x="437" y="27481"/>
                    <a:pt x="443" y="27182"/>
                    <a:pt x="469" y="26850"/>
                  </a:cubicBezTo>
                  <a:cubicBezTo>
                    <a:pt x="482" y="26648"/>
                    <a:pt x="515" y="26343"/>
                    <a:pt x="560" y="25946"/>
                  </a:cubicBezTo>
                  <a:lnTo>
                    <a:pt x="632" y="25361"/>
                  </a:lnTo>
                  <a:cubicBezTo>
                    <a:pt x="637" y="25321"/>
                    <a:pt x="648" y="25301"/>
                    <a:pt x="668" y="25301"/>
                  </a:cubicBezTo>
                  <a:cubicBezTo>
                    <a:pt x="671" y="25301"/>
                    <a:pt x="674" y="25301"/>
                    <a:pt x="677" y="25302"/>
                  </a:cubicBezTo>
                  <a:cubicBezTo>
                    <a:pt x="690" y="25309"/>
                    <a:pt x="697" y="25322"/>
                    <a:pt x="697" y="25348"/>
                  </a:cubicBezTo>
                  <a:cubicBezTo>
                    <a:pt x="690" y="25549"/>
                    <a:pt x="664" y="25933"/>
                    <a:pt x="606" y="26492"/>
                  </a:cubicBezTo>
                  <a:cubicBezTo>
                    <a:pt x="560" y="26967"/>
                    <a:pt x="541" y="27351"/>
                    <a:pt x="554" y="27637"/>
                  </a:cubicBezTo>
                  <a:cubicBezTo>
                    <a:pt x="560" y="27676"/>
                    <a:pt x="560" y="27773"/>
                    <a:pt x="573" y="27930"/>
                  </a:cubicBezTo>
                  <a:cubicBezTo>
                    <a:pt x="580" y="28053"/>
                    <a:pt x="580" y="28151"/>
                    <a:pt x="580" y="28229"/>
                  </a:cubicBezTo>
                  <a:cubicBezTo>
                    <a:pt x="580" y="28294"/>
                    <a:pt x="573" y="28437"/>
                    <a:pt x="560" y="28671"/>
                  </a:cubicBezTo>
                  <a:cubicBezTo>
                    <a:pt x="515" y="29224"/>
                    <a:pt x="508" y="29770"/>
                    <a:pt x="534" y="30310"/>
                  </a:cubicBezTo>
                  <a:cubicBezTo>
                    <a:pt x="612" y="30310"/>
                    <a:pt x="716" y="30316"/>
                    <a:pt x="833" y="30323"/>
                  </a:cubicBezTo>
                  <a:cubicBezTo>
                    <a:pt x="924" y="30323"/>
                    <a:pt x="989" y="30310"/>
                    <a:pt x="1015" y="30271"/>
                  </a:cubicBezTo>
                  <a:cubicBezTo>
                    <a:pt x="1041" y="30245"/>
                    <a:pt x="1048" y="30186"/>
                    <a:pt x="1041" y="30102"/>
                  </a:cubicBezTo>
                  <a:lnTo>
                    <a:pt x="937" y="29204"/>
                  </a:lnTo>
                  <a:cubicBezTo>
                    <a:pt x="924" y="29126"/>
                    <a:pt x="931" y="29068"/>
                    <a:pt x="944" y="29029"/>
                  </a:cubicBezTo>
                  <a:cubicBezTo>
                    <a:pt x="957" y="29003"/>
                    <a:pt x="976" y="28983"/>
                    <a:pt x="1009" y="28970"/>
                  </a:cubicBezTo>
                  <a:cubicBezTo>
                    <a:pt x="1022" y="28964"/>
                    <a:pt x="1035" y="28960"/>
                    <a:pt x="1048" y="28960"/>
                  </a:cubicBezTo>
                  <a:cubicBezTo>
                    <a:pt x="1061" y="28960"/>
                    <a:pt x="1074" y="28964"/>
                    <a:pt x="1087" y="28970"/>
                  </a:cubicBezTo>
                  <a:cubicBezTo>
                    <a:pt x="1119" y="28983"/>
                    <a:pt x="1139" y="29022"/>
                    <a:pt x="1152" y="29087"/>
                  </a:cubicBezTo>
                  <a:lnTo>
                    <a:pt x="1282" y="29803"/>
                  </a:lnTo>
                  <a:cubicBezTo>
                    <a:pt x="1308" y="29939"/>
                    <a:pt x="1354" y="30030"/>
                    <a:pt x="1412" y="30069"/>
                  </a:cubicBezTo>
                  <a:cubicBezTo>
                    <a:pt x="1448" y="30095"/>
                    <a:pt x="1493" y="30108"/>
                    <a:pt x="1546" y="30108"/>
                  </a:cubicBezTo>
                  <a:cubicBezTo>
                    <a:pt x="1589" y="30108"/>
                    <a:pt x="1637" y="30099"/>
                    <a:pt x="1692" y="30082"/>
                  </a:cubicBezTo>
                  <a:cubicBezTo>
                    <a:pt x="1679" y="30069"/>
                    <a:pt x="1666" y="30056"/>
                    <a:pt x="1653" y="30037"/>
                  </a:cubicBezTo>
                  <a:cubicBezTo>
                    <a:pt x="1555" y="29900"/>
                    <a:pt x="1510" y="29751"/>
                    <a:pt x="1523" y="29581"/>
                  </a:cubicBezTo>
                  <a:cubicBezTo>
                    <a:pt x="1536" y="29503"/>
                    <a:pt x="1555" y="29451"/>
                    <a:pt x="1588" y="29419"/>
                  </a:cubicBezTo>
                  <a:cubicBezTo>
                    <a:pt x="1594" y="29406"/>
                    <a:pt x="1614" y="29386"/>
                    <a:pt x="1646" y="29373"/>
                  </a:cubicBezTo>
                  <a:cubicBezTo>
                    <a:pt x="1672" y="29354"/>
                    <a:pt x="1692" y="29341"/>
                    <a:pt x="1705" y="29328"/>
                  </a:cubicBezTo>
                  <a:cubicBezTo>
                    <a:pt x="1757" y="29282"/>
                    <a:pt x="1776" y="29185"/>
                    <a:pt x="1770" y="29035"/>
                  </a:cubicBezTo>
                  <a:cubicBezTo>
                    <a:pt x="1750" y="28775"/>
                    <a:pt x="1757" y="28411"/>
                    <a:pt x="1776" y="27943"/>
                  </a:cubicBezTo>
                  <a:lnTo>
                    <a:pt x="1841" y="26473"/>
                  </a:lnTo>
                  <a:cubicBezTo>
                    <a:pt x="1848" y="26297"/>
                    <a:pt x="1861" y="26128"/>
                    <a:pt x="1874" y="25959"/>
                  </a:cubicBezTo>
                  <a:cubicBezTo>
                    <a:pt x="1880" y="25913"/>
                    <a:pt x="1893" y="25894"/>
                    <a:pt x="1919" y="25894"/>
                  </a:cubicBezTo>
                  <a:cubicBezTo>
                    <a:pt x="1939" y="25894"/>
                    <a:pt x="1952" y="25913"/>
                    <a:pt x="1958" y="25959"/>
                  </a:cubicBezTo>
                  <a:cubicBezTo>
                    <a:pt x="1965" y="26317"/>
                    <a:pt x="1958" y="26752"/>
                    <a:pt x="1939" y="27273"/>
                  </a:cubicBezTo>
                  <a:cubicBezTo>
                    <a:pt x="1926" y="27559"/>
                    <a:pt x="1900" y="27995"/>
                    <a:pt x="1874" y="28580"/>
                  </a:cubicBezTo>
                  <a:cubicBezTo>
                    <a:pt x="1861" y="28736"/>
                    <a:pt x="1867" y="28866"/>
                    <a:pt x="1874" y="28970"/>
                  </a:cubicBezTo>
                  <a:cubicBezTo>
                    <a:pt x="1887" y="29055"/>
                    <a:pt x="1893" y="29113"/>
                    <a:pt x="1893" y="29139"/>
                  </a:cubicBezTo>
                  <a:cubicBezTo>
                    <a:pt x="1893" y="29204"/>
                    <a:pt x="1880" y="29256"/>
                    <a:pt x="1861" y="29302"/>
                  </a:cubicBezTo>
                  <a:cubicBezTo>
                    <a:pt x="1841" y="29334"/>
                    <a:pt x="1802" y="29380"/>
                    <a:pt x="1737" y="29432"/>
                  </a:cubicBezTo>
                  <a:cubicBezTo>
                    <a:pt x="1685" y="29484"/>
                    <a:pt x="1646" y="29529"/>
                    <a:pt x="1633" y="29568"/>
                  </a:cubicBezTo>
                  <a:cubicBezTo>
                    <a:pt x="1601" y="29640"/>
                    <a:pt x="1607" y="29731"/>
                    <a:pt x="1659" y="29835"/>
                  </a:cubicBezTo>
                  <a:cubicBezTo>
                    <a:pt x="1666" y="29861"/>
                    <a:pt x="1685" y="29907"/>
                    <a:pt x="1718" y="29959"/>
                  </a:cubicBezTo>
                  <a:cubicBezTo>
                    <a:pt x="1731" y="29998"/>
                    <a:pt x="1744" y="30030"/>
                    <a:pt x="1750" y="30063"/>
                  </a:cubicBezTo>
                  <a:cubicBezTo>
                    <a:pt x="1763" y="30056"/>
                    <a:pt x="1770" y="30056"/>
                    <a:pt x="1776" y="30050"/>
                  </a:cubicBezTo>
                  <a:lnTo>
                    <a:pt x="2166" y="29900"/>
                  </a:lnTo>
                  <a:cubicBezTo>
                    <a:pt x="2160" y="28463"/>
                    <a:pt x="2166" y="27383"/>
                    <a:pt x="2192" y="26661"/>
                  </a:cubicBezTo>
                  <a:lnTo>
                    <a:pt x="2290" y="24450"/>
                  </a:lnTo>
                  <a:cubicBezTo>
                    <a:pt x="2290" y="24437"/>
                    <a:pt x="2290" y="24424"/>
                    <a:pt x="2303" y="24411"/>
                  </a:cubicBezTo>
                  <a:cubicBezTo>
                    <a:pt x="2307" y="24404"/>
                    <a:pt x="2311" y="24400"/>
                    <a:pt x="2316" y="24400"/>
                  </a:cubicBezTo>
                  <a:cubicBezTo>
                    <a:pt x="2319" y="24400"/>
                    <a:pt x="2324" y="24402"/>
                    <a:pt x="2329" y="24405"/>
                  </a:cubicBezTo>
                  <a:cubicBezTo>
                    <a:pt x="2329" y="24405"/>
                    <a:pt x="2336" y="24418"/>
                    <a:pt x="2342" y="24431"/>
                  </a:cubicBezTo>
                  <a:cubicBezTo>
                    <a:pt x="2368" y="24736"/>
                    <a:pt x="2368" y="25094"/>
                    <a:pt x="2355" y="25510"/>
                  </a:cubicBezTo>
                  <a:cubicBezTo>
                    <a:pt x="2349" y="25744"/>
                    <a:pt x="2329" y="26102"/>
                    <a:pt x="2303" y="26577"/>
                  </a:cubicBezTo>
                  <a:cubicBezTo>
                    <a:pt x="2284" y="27006"/>
                    <a:pt x="2277" y="27539"/>
                    <a:pt x="2284" y="28170"/>
                  </a:cubicBezTo>
                  <a:cubicBezTo>
                    <a:pt x="2284" y="28521"/>
                    <a:pt x="2290" y="29048"/>
                    <a:pt x="2297" y="29751"/>
                  </a:cubicBezTo>
                  <a:lnTo>
                    <a:pt x="2297" y="29855"/>
                  </a:lnTo>
                  <a:lnTo>
                    <a:pt x="2407" y="29809"/>
                  </a:lnTo>
                  <a:cubicBezTo>
                    <a:pt x="2550" y="29751"/>
                    <a:pt x="2667" y="29718"/>
                    <a:pt x="2752" y="29705"/>
                  </a:cubicBezTo>
                  <a:cubicBezTo>
                    <a:pt x="2791" y="29699"/>
                    <a:pt x="2830" y="29695"/>
                    <a:pt x="2867" y="29695"/>
                  </a:cubicBezTo>
                  <a:cubicBezTo>
                    <a:pt x="2905" y="29695"/>
                    <a:pt x="2940" y="29699"/>
                    <a:pt x="2973" y="29705"/>
                  </a:cubicBezTo>
                  <a:cubicBezTo>
                    <a:pt x="2804" y="28339"/>
                    <a:pt x="2687" y="26518"/>
                    <a:pt x="2628" y="24242"/>
                  </a:cubicBezTo>
                  <a:cubicBezTo>
                    <a:pt x="2550" y="21478"/>
                    <a:pt x="2479" y="19625"/>
                    <a:pt x="2401" y="18669"/>
                  </a:cubicBezTo>
                  <a:cubicBezTo>
                    <a:pt x="2394" y="18551"/>
                    <a:pt x="2377" y="18492"/>
                    <a:pt x="2352" y="18492"/>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25"/>
            <p:cNvSpPr/>
            <p:nvPr/>
          </p:nvSpPr>
          <p:spPr>
            <a:xfrm>
              <a:off x="-7160805" y="8293358"/>
              <a:ext cx="521023" cy="241762"/>
            </a:xfrm>
            <a:custGeom>
              <a:rect b="b" l="l" r="r" t="t"/>
              <a:pathLst>
                <a:path extrusionOk="0" h="3172" w="6836">
                  <a:moveTo>
                    <a:pt x="6803" y="1"/>
                  </a:moveTo>
                  <a:cubicBezTo>
                    <a:pt x="6634" y="85"/>
                    <a:pt x="6406" y="241"/>
                    <a:pt x="6101" y="469"/>
                  </a:cubicBezTo>
                  <a:lnTo>
                    <a:pt x="5938" y="599"/>
                  </a:lnTo>
                  <a:lnTo>
                    <a:pt x="5840" y="703"/>
                  </a:lnTo>
                  <a:cubicBezTo>
                    <a:pt x="5827" y="723"/>
                    <a:pt x="5821" y="736"/>
                    <a:pt x="5821" y="742"/>
                  </a:cubicBezTo>
                  <a:cubicBezTo>
                    <a:pt x="5824" y="744"/>
                    <a:pt x="5827" y="745"/>
                    <a:pt x="5831" y="745"/>
                  </a:cubicBezTo>
                  <a:cubicBezTo>
                    <a:pt x="5841" y="745"/>
                    <a:pt x="5853" y="737"/>
                    <a:pt x="5873" y="723"/>
                  </a:cubicBezTo>
                  <a:cubicBezTo>
                    <a:pt x="6061" y="554"/>
                    <a:pt x="6276" y="398"/>
                    <a:pt x="6504" y="241"/>
                  </a:cubicBezTo>
                  <a:lnTo>
                    <a:pt x="6816" y="33"/>
                  </a:lnTo>
                  <a:cubicBezTo>
                    <a:pt x="6835" y="20"/>
                    <a:pt x="6835" y="14"/>
                    <a:pt x="6829" y="1"/>
                  </a:cubicBezTo>
                  <a:close/>
                  <a:moveTo>
                    <a:pt x="1821" y="1412"/>
                  </a:moveTo>
                  <a:cubicBezTo>
                    <a:pt x="1724" y="1464"/>
                    <a:pt x="1633" y="1523"/>
                    <a:pt x="1548" y="1588"/>
                  </a:cubicBezTo>
                  <a:lnTo>
                    <a:pt x="1535" y="1607"/>
                  </a:lnTo>
                  <a:cubicBezTo>
                    <a:pt x="1528" y="1614"/>
                    <a:pt x="1528" y="1627"/>
                    <a:pt x="1541" y="1633"/>
                  </a:cubicBezTo>
                  <a:cubicBezTo>
                    <a:pt x="1561" y="1633"/>
                    <a:pt x="1600" y="1620"/>
                    <a:pt x="1646" y="1594"/>
                  </a:cubicBezTo>
                  <a:lnTo>
                    <a:pt x="1821" y="1484"/>
                  </a:lnTo>
                  <a:cubicBezTo>
                    <a:pt x="1841" y="1471"/>
                    <a:pt x="1847" y="1458"/>
                    <a:pt x="1847" y="1445"/>
                  </a:cubicBezTo>
                  <a:cubicBezTo>
                    <a:pt x="1854" y="1438"/>
                    <a:pt x="1847" y="1432"/>
                    <a:pt x="1841" y="1425"/>
                  </a:cubicBezTo>
                  <a:cubicBezTo>
                    <a:pt x="1841" y="1412"/>
                    <a:pt x="1834" y="1412"/>
                    <a:pt x="1821" y="1412"/>
                  </a:cubicBezTo>
                  <a:close/>
                  <a:moveTo>
                    <a:pt x="670" y="2212"/>
                  </a:moveTo>
                  <a:cubicBezTo>
                    <a:pt x="650" y="2212"/>
                    <a:pt x="631" y="2225"/>
                    <a:pt x="618" y="2238"/>
                  </a:cubicBezTo>
                  <a:cubicBezTo>
                    <a:pt x="611" y="2245"/>
                    <a:pt x="605" y="2258"/>
                    <a:pt x="592" y="2277"/>
                  </a:cubicBezTo>
                  <a:lnTo>
                    <a:pt x="520" y="2349"/>
                  </a:lnTo>
                  <a:cubicBezTo>
                    <a:pt x="494" y="2375"/>
                    <a:pt x="468" y="2401"/>
                    <a:pt x="449" y="2433"/>
                  </a:cubicBezTo>
                  <a:lnTo>
                    <a:pt x="273" y="2661"/>
                  </a:lnTo>
                  <a:cubicBezTo>
                    <a:pt x="241" y="2706"/>
                    <a:pt x="189" y="2778"/>
                    <a:pt x="124" y="2869"/>
                  </a:cubicBezTo>
                  <a:cubicBezTo>
                    <a:pt x="65" y="2960"/>
                    <a:pt x="26" y="3038"/>
                    <a:pt x="7" y="3103"/>
                  </a:cubicBezTo>
                  <a:cubicBezTo>
                    <a:pt x="0" y="3129"/>
                    <a:pt x="0" y="3149"/>
                    <a:pt x="13" y="3162"/>
                  </a:cubicBezTo>
                  <a:cubicBezTo>
                    <a:pt x="20" y="3168"/>
                    <a:pt x="28" y="3171"/>
                    <a:pt x="37" y="3171"/>
                  </a:cubicBezTo>
                  <a:cubicBezTo>
                    <a:pt x="46" y="3171"/>
                    <a:pt x="55" y="3168"/>
                    <a:pt x="65" y="3162"/>
                  </a:cubicBezTo>
                  <a:cubicBezTo>
                    <a:pt x="78" y="3155"/>
                    <a:pt x="91" y="3142"/>
                    <a:pt x="104" y="3116"/>
                  </a:cubicBezTo>
                  <a:cubicBezTo>
                    <a:pt x="169" y="3012"/>
                    <a:pt x="280" y="2856"/>
                    <a:pt x="442" y="2641"/>
                  </a:cubicBezTo>
                  <a:cubicBezTo>
                    <a:pt x="501" y="2563"/>
                    <a:pt x="553" y="2505"/>
                    <a:pt x="592" y="2466"/>
                  </a:cubicBezTo>
                  <a:lnTo>
                    <a:pt x="709" y="2349"/>
                  </a:lnTo>
                  <a:cubicBezTo>
                    <a:pt x="742" y="2310"/>
                    <a:pt x="748" y="2271"/>
                    <a:pt x="729" y="2238"/>
                  </a:cubicBezTo>
                  <a:cubicBezTo>
                    <a:pt x="716" y="2225"/>
                    <a:pt x="696" y="2212"/>
                    <a:pt x="670" y="2212"/>
                  </a:cubicBezTo>
                  <a:close/>
                </a:path>
              </a:pathLst>
            </a:custGeom>
            <a:solidFill>
              <a:srgbClr val="FFFF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38" name="Google Shape;1838;p25"/>
          <p:cNvGrpSpPr/>
          <p:nvPr/>
        </p:nvGrpSpPr>
        <p:grpSpPr>
          <a:xfrm rot="823310">
            <a:off x="7441326" y="3965303"/>
            <a:ext cx="1050180" cy="1225748"/>
            <a:chOff x="-4275126" y="-3764398"/>
            <a:chExt cx="1250560" cy="1459627"/>
          </a:xfrm>
        </p:grpSpPr>
        <p:sp>
          <p:nvSpPr>
            <p:cNvPr id="1839" name="Google Shape;1839;p25"/>
            <p:cNvSpPr/>
            <p:nvPr/>
          </p:nvSpPr>
          <p:spPr>
            <a:xfrm>
              <a:off x="-4275126" y="-3764398"/>
              <a:ext cx="1250560" cy="1459627"/>
            </a:xfrm>
            <a:custGeom>
              <a:rect b="b" l="l" r="r" t="t"/>
              <a:pathLst>
                <a:path extrusionOk="0" h="31152" w="26690">
                  <a:moveTo>
                    <a:pt x="26370" y="7155"/>
                  </a:moveTo>
                  <a:cubicBezTo>
                    <a:pt x="25177" y="4819"/>
                    <a:pt x="22780" y="3098"/>
                    <a:pt x="20985" y="2065"/>
                  </a:cubicBezTo>
                  <a:cubicBezTo>
                    <a:pt x="18613" y="713"/>
                    <a:pt x="16092" y="0"/>
                    <a:pt x="13671" y="0"/>
                  </a:cubicBezTo>
                  <a:cubicBezTo>
                    <a:pt x="13597" y="0"/>
                    <a:pt x="13535" y="0"/>
                    <a:pt x="13462" y="0"/>
                  </a:cubicBezTo>
                  <a:cubicBezTo>
                    <a:pt x="8765" y="74"/>
                    <a:pt x="3836" y="2496"/>
                    <a:pt x="627" y="6307"/>
                  </a:cubicBezTo>
                  <a:cubicBezTo>
                    <a:pt x="197" y="6811"/>
                    <a:pt x="0" y="7474"/>
                    <a:pt x="99" y="8114"/>
                  </a:cubicBezTo>
                  <a:cubicBezTo>
                    <a:pt x="123" y="8273"/>
                    <a:pt x="160" y="8421"/>
                    <a:pt x="221" y="8568"/>
                  </a:cubicBezTo>
                  <a:cubicBezTo>
                    <a:pt x="246" y="9577"/>
                    <a:pt x="295" y="10585"/>
                    <a:pt x="344" y="11556"/>
                  </a:cubicBezTo>
                  <a:cubicBezTo>
                    <a:pt x="418" y="12933"/>
                    <a:pt x="480" y="14236"/>
                    <a:pt x="480" y="15551"/>
                  </a:cubicBezTo>
                  <a:cubicBezTo>
                    <a:pt x="480" y="15736"/>
                    <a:pt x="480" y="15932"/>
                    <a:pt x="480" y="16117"/>
                  </a:cubicBezTo>
                  <a:cubicBezTo>
                    <a:pt x="467" y="17026"/>
                    <a:pt x="455" y="18059"/>
                    <a:pt x="701" y="19116"/>
                  </a:cubicBezTo>
                  <a:cubicBezTo>
                    <a:pt x="1008" y="20481"/>
                    <a:pt x="1697" y="21612"/>
                    <a:pt x="2262" y="22448"/>
                  </a:cubicBezTo>
                  <a:cubicBezTo>
                    <a:pt x="4696" y="26050"/>
                    <a:pt x="8003" y="28902"/>
                    <a:pt x="11827" y="30721"/>
                  </a:cubicBezTo>
                  <a:cubicBezTo>
                    <a:pt x="12208" y="30992"/>
                    <a:pt x="12675" y="31151"/>
                    <a:pt x="13179" y="31151"/>
                  </a:cubicBezTo>
                  <a:lnTo>
                    <a:pt x="13216" y="31151"/>
                  </a:lnTo>
                  <a:cubicBezTo>
                    <a:pt x="15859" y="31102"/>
                    <a:pt x="17961" y="29148"/>
                    <a:pt x="19362" y="27845"/>
                  </a:cubicBezTo>
                  <a:cubicBezTo>
                    <a:pt x="21194" y="26136"/>
                    <a:pt x="22768" y="24402"/>
                    <a:pt x="24046" y="22718"/>
                  </a:cubicBezTo>
                  <a:cubicBezTo>
                    <a:pt x="24772" y="21747"/>
                    <a:pt x="25497" y="20665"/>
                    <a:pt x="25829" y="19325"/>
                  </a:cubicBezTo>
                  <a:cubicBezTo>
                    <a:pt x="26099" y="18194"/>
                    <a:pt x="26198" y="17076"/>
                    <a:pt x="26296" y="15994"/>
                  </a:cubicBezTo>
                  <a:lnTo>
                    <a:pt x="26333" y="15588"/>
                  </a:lnTo>
                  <a:cubicBezTo>
                    <a:pt x="26443" y="14346"/>
                    <a:pt x="26530" y="13080"/>
                    <a:pt x="26566" y="11826"/>
                  </a:cubicBezTo>
                  <a:cubicBezTo>
                    <a:pt x="26566" y="11679"/>
                    <a:pt x="26566" y="11519"/>
                    <a:pt x="26579" y="11359"/>
                  </a:cubicBezTo>
                  <a:cubicBezTo>
                    <a:pt x="26603" y="10548"/>
                    <a:pt x="26640" y="9663"/>
                    <a:pt x="26554" y="8753"/>
                  </a:cubicBezTo>
                  <a:cubicBezTo>
                    <a:pt x="26689" y="8224"/>
                    <a:pt x="26628" y="7659"/>
                    <a:pt x="26370" y="7155"/>
                  </a:cubicBezTo>
                  <a:close/>
                </a:path>
              </a:pathLst>
            </a:custGeom>
            <a:solidFill>
              <a:srgbClr val="FFFFFF"/>
            </a:solidFill>
            <a:ln>
              <a:noFill/>
            </a:ln>
            <a:effectLst>
              <a:outerShdw blurRad="57150" rotWithShape="0" algn="bl" dir="8100000" dist="57150">
                <a:srgbClr val="000000">
                  <a:alpha val="2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25"/>
            <p:cNvSpPr/>
            <p:nvPr/>
          </p:nvSpPr>
          <p:spPr>
            <a:xfrm>
              <a:off x="-4155927" y="-3647073"/>
              <a:ext cx="1023079" cy="1221322"/>
            </a:xfrm>
            <a:custGeom>
              <a:rect b="b" l="l" r="r" t="t"/>
              <a:pathLst>
                <a:path extrusionOk="0" h="26066" w="21835">
                  <a:moveTo>
                    <a:pt x="11075" y="1"/>
                  </a:moveTo>
                  <a:cubicBezTo>
                    <a:pt x="6917" y="1"/>
                    <a:pt x="2711" y="1864"/>
                    <a:pt x="1" y="5376"/>
                  </a:cubicBezTo>
                  <a:cubicBezTo>
                    <a:pt x="62" y="9396"/>
                    <a:pt x="222" y="11965"/>
                    <a:pt x="407" y="15444"/>
                  </a:cubicBezTo>
                  <a:cubicBezTo>
                    <a:pt x="591" y="18764"/>
                    <a:pt x="7291" y="26066"/>
                    <a:pt x="10893" y="26066"/>
                  </a:cubicBezTo>
                  <a:cubicBezTo>
                    <a:pt x="14765" y="26066"/>
                    <a:pt x="20937" y="18087"/>
                    <a:pt x="21220" y="15444"/>
                  </a:cubicBezTo>
                  <a:cubicBezTo>
                    <a:pt x="21662" y="11424"/>
                    <a:pt x="21834" y="6556"/>
                    <a:pt x="21797" y="5708"/>
                  </a:cubicBezTo>
                  <a:cubicBezTo>
                    <a:pt x="19275" y="1833"/>
                    <a:pt x="15199" y="1"/>
                    <a:pt x="11075" y="1"/>
                  </a:cubicBezTo>
                  <a:close/>
                </a:path>
              </a:pathLst>
            </a:custGeom>
            <a:solidFill>
              <a:srgbClr val="C7CE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25"/>
            <p:cNvSpPr/>
            <p:nvPr/>
          </p:nvSpPr>
          <p:spPr>
            <a:xfrm>
              <a:off x="-4086769" y="-3537479"/>
              <a:ext cx="328922" cy="416494"/>
            </a:xfrm>
            <a:custGeom>
              <a:rect b="b" l="l" r="r" t="t"/>
              <a:pathLst>
                <a:path extrusionOk="0" h="8889" w="7020">
                  <a:moveTo>
                    <a:pt x="7007" y="1"/>
                  </a:moveTo>
                  <a:lnTo>
                    <a:pt x="7007" y="1"/>
                  </a:lnTo>
                  <a:cubicBezTo>
                    <a:pt x="4438" y="787"/>
                    <a:pt x="2041" y="2140"/>
                    <a:pt x="25" y="3898"/>
                  </a:cubicBezTo>
                  <a:cubicBezTo>
                    <a:pt x="37" y="5557"/>
                    <a:pt x="25" y="7217"/>
                    <a:pt x="0" y="8876"/>
                  </a:cubicBezTo>
                  <a:cubicBezTo>
                    <a:pt x="559" y="8885"/>
                    <a:pt x="1229" y="8888"/>
                    <a:pt x="1930" y="8888"/>
                  </a:cubicBezTo>
                  <a:cubicBezTo>
                    <a:pt x="4264" y="8888"/>
                    <a:pt x="6934" y="8852"/>
                    <a:pt x="6934" y="8852"/>
                  </a:cubicBezTo>
                  <a:cubicBezTo>
                    <a:pt x="6934" y="8852"/>
                    <a:pt x="7020" y="542"/>
                    <a:pt x="70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25"/>
            <p:cNvSpPr/>
            <p:nvPr/>
          </p:nvSpPr>
          <p:spPr>
            <a:xfrm>
              <a:off x="-3536129" y="-3537479"/>
              <a:ext cx="328407" cy="416494"/>
            </a:xfrm>
            <a:custGeom>
              <a:rect b="b" l="l" r="r" t="t"/>
              <a:pathLst>
                <a:path extrusionOk="0" h="8889" w="7009">
                  <a:moveTo>
                    <a:pt x="13" y="1"/>
                  </a:moveTo>
                  <a:lnTo>
                    <a:pt x="13" y="1"/>
                  </a:lnTo>
                  <a:cubicBezTo>
                    <a:pt x="1" y="542"/>
                    <a:pt x="74" y="8852"/>
                    <a:pt x="74" y="8852"/>
                  </a:cubicBezTo>
                  <a:cubicBezTo>
                    <a:pt x="74" y="8852"/>
                    <a:pt x="2744" y="8888"/>
                    <a:pt x="5079" y="8888"/>
                  </a:cubicBezTo>
                  <a:cubicBezTo>
                    <a:pt x="5779" y="8888"/>
                    <a:pt x="6449" y="8885"/>
                    <a:pt x="7008" y="8876"/>
                  </a:cubicBezTo>
                  <a:cubicBezTo>
                    <a:pt x="6983" y="7217"/>
                    <a:pt x="6971" y="5557"/>
                    <a:pt x="6983" y="3898"/>
                  </a:cubicBezTo>
                  <a:cubicBezTo>
                    <a:pt x="4967" y="2140"/>
                    <a:pt x="2570" y="787"/>
                    <a:pt x="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25"/>
            <p:cNvSpPr/>
            <p:nvPr/>
          </p:nvSpPr>
          <p:spPr>
            <a:xfrm>
              <a:off x="-4074118" y="-2997194"/>
              <a:ext cx="305354" cy="405577"/>
            </a:xfrm>
            <a:custGeom>
              <a:rect b="b" l="l" r="r" t="t"/>
              <a:pathLst>
                <a:path extrusionOk="0" h="8656" w="6517">
                  <a:moveTo>
                    <a:pt x="1" y="1"/>
                  </a:moveTo>
                  <a:cubicBezTo>
                    <a:pt x="1" y="1"/>
                    <a:pt x="1132" y="4967"/>
                    <a:pt x="6381" y="8655"/>
                  </a:cubicBezTo>
                  <a:cubicBezTo>
                    <a:pt x="6442" y="5766"/>
                    <a:pt x="6516" y="1"/>
                    <a:pt x="651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25"/>
            <p:cNvSpPr/>
            <p:nvPr/>
          </p:nvSpPr>
          <p:spPr>
            <a:xfrm>
              <a:off x="-3553418" y="-2997194"/>
              <a:ext cx="305354" cy="405577"/>
            </a:xfrm>
            <a:custGeom>
              <a:rect b="b" l="l" r="r" t="t"/>
              <a:pathLst>
                <a:path extrusionOk="0" h="8656" w="6517">
                  <a:moveTo>
                    <a:pt x="1" y="1"/>
                  </a:moveTo>
                  <a:cubicBezTo>
                    <a:pt x="1" y="1"/>
                    <a:pt x="75" y="5766"/>
                    <a:pt x="136" y="8655"/>
                  </a:cubicBezTo>
                  <a:cubicBezTo>
                    <a:pt x="5385" y="4967"/>
                    <a:pt x="6516" y="1"/>
                    <a:pt x="651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25"/>
            <p:cNvSpPr/>
            <p:nvPr/>
          </p:nvSpPr>
          <p:spPr>
            <a:xfrm>
              <a:off x="-3683019" y="-3442410"/>
              <a:ext cx="62833" cy="62786"/>
            </a:xfrm>
            <a:custGeom>
              <a:rect b="b" l="l" r="r" t="t"/>
              <a:pathLst>
                <a:path extrusionOk="0" h="1340" w="1341">
                  <a:moveTo>
                    <a:pt x="677" y="0"/>
                  </a:moveTo>
                  <a:cubicBezTo>
                    <a:pt x="308" y="0"/>
                    <a:pt x="1" y="295"/>
                    <a:pt x="1" y="664"/>
                  </a:cubicBezTo>
                  <a:cubicBezTo>
                    <a:pt x="1" y="1033"/>
                    <a:pt x="308" y="1340"/>
                    <a:pt x="677" y="1340"/>
                  </a:cubicBezTo>
                  <a:cubicBezTo>
                    <a:pt x="1046" y="1340"/>
                    <a:pt x="1341" y="1033"/>
                    <a:pt x="1341" y="664"/>
                  </a:cubicBezTo>
                  <a:cubicBezTo>
                    <a:pt x="1341" y="295"/>
                    <a:pt x="1046" y="0"/>
                    <a:pt x="677" y="0"/>
                  </a:cubicBezTo>
                  <a:close/>
                </a:path>
              </a:pathLst>
            </a:custGeom>
            <a:solidFill>
              <a:srgbClr val="6487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25"/>
            <p:cNvSpPr/>
            <p:nvPr/>
          </p:nvSpPr>
          <p:spPr>
            <a:xfrm>
              <a:off x="-3683019" y="-3238544"/>
              <a:ext cx="62833" cy="62833"/>
            </a:xfrm>
            <a:custGeom>
              <a:rect b="b" l="l" r="r" t="t"/>
              <a:pathLst>
                <a:path extrusionOk="0" h="1341" w="1341">
                  <a:moveTo>
                    <a:pt x="677" y="1"/>
                  </a:moveTo>
                  <a:cubicBezTo>
                    <a:pt x="308" y="1"/>
                    <a:pt x="1" y="296"/>
                    <a:pt x="1" y="665"/>
                  </a:cubicBezTo>
                  <a:cubicBezTo>
                    <a:pt x="1" y="1034"/>
                    <a:pt x="308" y="1341"/>
                    <a:pt x="677" y="1341"/>
                  </a:cubicBezTo>
                  <a:cubicBezTo>
                    <a:pt x="1046" y="1341"/>
                    <a:pt x="1341" y="1034"/>
                    <a:pt x="1341" y="665"/>
                  </a:cubicBezTo>
                  <a:cubicBezTo>
                    <a:pt x="1341" y="296"/>
                    <a:pt x="1046" y="1"/>
                    <a:pt x="677" y="1"/>
                  </a:cubicBezTo>
                  <a:close/>
                </a:path>
              </a:pathLst>
            </a:custGeom>
            <a:solidFill>
              <a:srgbClr val="6487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25"/>
            <p:cNvSpPr/>
            <p:nvPr/>
          </p:nvSpPr>
          <p:spPr>
            <a:xfrm>
              <a:off x="-3683019" y="-3034631"/>
              <a:ext cx="62833" cy="62833"/>
            </a:xfrm>
            <a:custGeom>
              <a:rect b="b" l="l" r="r" t="t"/>
              <a:pathLst>
                <a:path extrusionOk="0" h="1341" w="1341">
                  <a:moveTo>
                    <a:pt x="677" y="1"/>
                  </a:moveTo>
                  <a:cubicBezTo>
                    <a:pt x="308" y="1"/>
                    <a:pt x="1" y="296"/>
                    <a:pt x="1" y="665"/>
                  </a:cubicBezTo>
                  <a:cubicBezTo>
                    <a:pt x="1" y="1033"/>
                    <a:pt x="308" y="1341"/>
                    <a:pt x="677" y="1341"/>
                  </a:cubicBezTo>
                  <a:cubicBezTo>
                    <a:pt x="1046" y="1341"/>
                    <a:pt x="1341" y="1033"/>
                    <a:pt x="1341" y="665"/>
                  </a:cubicBezTo>
                  <a:cubicBezTo>
                    <a:pt x="1341" y="296"/>
                    <a:pt x="1046" y="1"/>
                    <a:pt x="677" y="1"/>
                  </a:cubicBezTo>
                  <a:close/>
                </a:path>
              </a:pathLst>
            </a:custGeom>
            <a:solidFill>
              <a:srgbClr val="6487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25"/>
            <p:cNvSpPr/>
            <p:nvPr/>
          </p:nvSpPr>
          <p:spPr>
            <a:xfrm>
              <a:off x="-3683019" y="-2830718"/>
              <a:ext cx="62833" cy="62833"/>
            </a:xfrm>
            <a:custGeom>
              <a:rect b="b" l="l" r="r" t="t"/>
              <a:pathLst>
                <a:path extrusionOk="0" h="1341" w="1341">
                  <a:moveTo>
                    <a:pt x="677" y="1"/>
                  </a:moveTo>
                  <a:cubicBezTo>
                    <a:pt x="308" y="1"/>
                    <a:pt x="1" y="296"/>
                    <a:pt x="1" y="664"/>
                  </a:cubicBezTo>
                  <a:cubicBezTo>
                    <a:pt x="1" y="1033"/>
                    <a:pt x="308" y="1341"/>
                    <a:pt x="677" y="1341"/>
                  </a:cubicBezTo>
                  <a:cubicBezTo>
                    <a:pt x="1046" y="1341"/>
                    <a:pt x="1341" y="1033"/>
                    <a:pt x="1341" y="664"/>
                  </a:cubicBezTo>
                  <a:cubicBezTo>
                    <a:pt x="1341" y="296"/>
                    <a:pt x="1046" y="1"/>
                    <a:pt x="677" y="1"/>
                  </a:cubicBezTo>
                  <a:close/>
                </a:path>
              </a:pathLst>
            </a:custGeom>
            <a:solidFill>
              <a:srgbClr val="6487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25"/>
            <p:cNvSpPr/>
            <p:nvPr/>
          </p:nvSpPr>
          <p:spPr>
            <a:xfrm>
              <a:off x="-3683019" y="-2626805"/>
              <a:ext cx="62833" cy="62833"/>
            </a:xfrm>
            <a:custGeom>
              <a:rect b="b" l="l" r="r" t="t"/>
              <a:pathLst>
                <a:path extrusionOk="0" h="1341" w="1341">
                  <a:moveTo>
                    <a:pt x="677" y="0"/>
                  </a:moveTo>
                  <a:cubicBezTo>
                    <a:pt x="308" y="0"/>
                    <a:pt x="1" y="295"/>
                    <a:pt x="1" y="664"/>
                  </a:cubicBezTo>
                  <a:cubicBezTo>
                    <a:pt x="1" y="1033"/>
                    <a:pt x="308" y="1340"/>
                    <a:pt x="677" y="1340"/>
                  </a:cubicBezTo>
                  <a:cubicBezTo>
                    <a:pt x="1046" y="1340"/>
                    <a:pt x="1341" y="1033"/>
                    <a:pt x="1341" y="664"/>
                  </a:cubicBezTo>
                  <a:cubicBezTo>
                    <a:pt x="1341" y="295"/>
                    <a:pt x="1046" y="0"/>
                    <a:pt x="677" y="0"/>
                  </a:cubicBezTo>
                  <a:close/>
                </a:path>
              </a:pathLst>
            </a:custGeom>
            <a:solidFill>
              <a:srgbClr val="6487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25"/>
            <p:cNvSpPr/>
            <p:nvPr/>
          </p:nvSpPr>
          <p:spPr>
            <a:xfrm>
              <a:off x="-4178370" y="-3669938"/>
              <a:ext cx="1057049" cy="1269536"/>
            </a:xfrm>
            <a:custGeom>
              <a:rect b="b" l="l" r="r" t="t"/>
              <a:pathLst>
                <a:path extrusionOk="0" h="27095" w="22560">
                  <a:moveTo>
                    <a:pt x="21662" y="14396"/>
                  </a:moveTo>
                  <a:cubicBezTo>
                    <a:pt x="21711" y="12994"/>
                    <a:pt x="21735" y="11593"/>
                    <a:pt x="21735" y="10191"/>
                  </a:cubicBezTo>
                  <a:cubicBezTo>
                    <a:pt x="21809" y="10179"/>
                    <a:pt x="21883" y="10167"/>
                    <a:pt x="21944" y="10154"/>
                  </a:cubicBezTo>
                  <a:cubicBezTo>
                    <a:pt x="21920" y="10966"/>
                    <a:pt x="21871" y="11777"/>
                    <a:pt x="21809" y="12576"/>
                  </a:cubicBezTo>
                  <a:cubicBezTo>
                    <a:pt x="21760" y="13179"/>
                    <a:pt x="21723" y="13793"/>
                    <a:pt x="21662" y="14396"/>
                  </a:cubicBezTo>
                  <a:close/>
                  <a:moveTo>
                    <a:pt x="20260" y="18883"/>
                  </a:moveTo>
                  <a:cubicBezTo>
                    <a:pt x="19990" y="19264"/>
                    <a:pt x="19695" y="19633"/>
                    <a:pt x="19400" y="20001"/>
                  </a:cubicBezTo>
                  <a:cubicBezTo>
                    <a:pt x="19105" y="19264"/>
                    <a:pt x="18736" y="18575"/>
                    <a:pt x="18367" y="17875"/>
                  </a:cubicBezTo>
                  <a:cubicBezTo>
                    <a:pt x="18514" y="17629"/>
                    <a:pt x="18674" y="17371"/>
                    <a:pt x="18810" y="17113"/>
                  </a:cubicBezTo>
                  <a:cubicBezTo>
                    <a:pt x="19363" y="17506"/>
                    <a:pt x="19879" y="17936"/>
                    <a:pt x="20383" y="18379"/>
                  </a:cubicBezTo>
                  <a:cubicBezTo>
                    <a:pt x="20408" y="18403"/>
                    <a:pt x="20445" y="18366"/>
                    <a:pt x="20420" y="18342"/>
                  </a:cubicBezTo>
                  <a:cubicBezTo>
                    <a:pt x="19928" y="17887"/>
                    <a:pt x="19387" y="17481"/>
                    <a:pt x="18822" y="17100"/>
                  </a:cubicBezTo>
                  <a:cubicBezTo>
                    <a:pt x="19289" y="16264"/>
                    <a:pt x="19682" y="15391"/>
                    <a:pt x="19977" y="14469"/>
                  </a:cubicBezTo>
                  <a:cubicBezTo>
                    <a:pt x="20002" y="14408"/>
                    <a:pt x="19965" y="14322"/>
                    <a:pt x="19891" y="14322"/>
                  </a:cubicBezTo>
                  <a:cubicBezTo>
                    <a:pt x="18834" y="14310"/>
                    <a:pt x="17777" y="14297"/>
                    <a:pt x="16732" y="14297"/>
                  </a:cubicBezTo>
                  <a:cubicBezTo>
                    <a:pt x="16646" y="13437"/>
                    <a:pt x="16486" y="12576"/>
                    <a:pt x="16314" y="11728"/>
                  </a:cubicBezTo>
                  <a:cubicBezTo>
                    <a:pt x="17777" y="11703"/>
                    <a:pt x="19240" y="11728"/>
                    <a:pt x="20703" y="11728"/>
                  </a:cubicBezTo>
                  <a:cubicBezTo>
                    <a:pt x="20715" y="11728"/>
                    <a:pt x="20715" y="11728"/>
                    <a:pt x="20727" y="11728"/>
                  </a:cubicBezTo>
                  <a:cubicBezTo>
                    <a:pt x="20789" y="11753"/>
                    <a:pt x="20887" y="11703"/>
                    <a:pt x="20875" y="11617"/>
                  </a:cubicBezTo>
                  <a:cubicBezTo>
                    <a:pt x="20863" y="11163"/>
                    <a:pt x="20850" y="10720"/>
                    <a:pt x="20838" y="10277"/>
                  </a:cubicBezTo>
                  <a:cubicBezTo>
                    <a:pt x="20838" y="10277"/>
                    <a:pt x="20838" y="10277"/>
                    <a:pt x="20838" y="10277"/>
                  </a:cubicBezTo>
                  <a:cubicBezTo>
                    <a:pt x="21084" y="10253"/>
                    <a:pt x="21354" y="10241"/>
                    <a:pt x="21612" y="10216"/>
                  </a:cubicBezTo>
                  <a:cubicBezTo>
                    <a:pt x="21612" y="12023"/>
                    <a:pt x="21576" y="13842"/>
                    <a:pt x="21490" y="15662"/>
                  </a:cubicBezTo>
                  <a:cubicBezTo>
                    <a:pt x="21293" y="16805"/>
                    <a:pt x="20949" y="17899"/>
                    <a:pt x="20260" y="18883"/>
                  </a:cubicBezTo>
                  <a:close/>
                  <a:moveTo>
                    <a:pt x="17002" y="22632"/>
                  </a:moveTo>
                  <a:cubicBezTo>
                    <a:pt x="16498" y="22202"/>
                    <a:pt x="15859" y="21870"/>
                    <a:pt x="15281" y="21550"/>
                  </a:cubicBezTo>
                  <a:cubicBezTo>
                    <a:pt x="16449" y="20456"/>
                    <a:pt x="17506" y="19227"/>
                    <a:pt x="18355" y="17887"/>
                  </a:cubicBezTo>
                  <a:cubicBezTo>
                    <a:pt x="18748" y="18575"/>
                    <a:pt x="19055" y="19325"/>
                    <a:pt x="19338" y="20075"/>
                  </a:cubicBezTo>
                  <a:cubicBezTo>
                    <a:pt x="18613" y="20960"/>
                    <a:pt x="17814" y="21809"/>
                    <a:pt x="17002" y="22632"/>
                  </a:cubicBezTo>
                  <a:close/>
                  <a:moveTo>
                    <a:pt x="14187" y="25214"/>
                  </a:moveTo>
                  <a:cubicBezTo>
                    <a:pt x="13327" y="25865"/>
                    <a:pt x="12306" y="26628"/>
                    <a:pt x="11175" y="26554"/>
                  </a:cubicBezTo>
                  <a:cubicBezTo>
                    <a:pt x="11163" y="26554"/>
                    <a:pt x="11151" y="26554"/>
                    <a:pt x="11138" y="26554"/>
                  </a:cubicBezTo>
                  <a:cubicBezTo>
                    <a:pt x="11114" y="26529"/>
                    <a:pt x="11089" y="26505"/>
                    <a:pt x="11040" y="26480"/>
                  </a:cubicBezTo>
                  <a:cubicBezTo>
                    <a:pt x="8999" y="25570"/>
                    <a:pt x="7032" y="24292"/>
                    <a:pt x="5360" y="22731"/>
                  </a:cubicBezTo>
                  <a:cubicBezTo>
                    <a:pt x="5729" y="22276"/>
                    <a:pt x="6024" y="21747"/>
                    <a:pt x="6319" y="21243"/>
                  </a:cubicBezTo>
                  <a:cubicBezTo>
                    <a:pt x="6995" y="21932"/>
                    <a:pt x="7709" y="22571"/>
                    <a:pt x="8471" y="23173"/>
                  </a:cubicBezTo>
                  <a:cubicBezTo>
                    <a:pt x="8520" y="23210"/>
                    <a:pt x="8618" y="23173"/>
                    <a:pt x="8618" y="23099"/>
                  </a:cubicBezTo>
                  <a:cubicBezTo>
                    <a:pt x="8729" y="20186"/>
                    <a:pt x="8815" y="17260"/>
                    <a:pt x="8913" y="14346"/>
                  </a:cubicBezTo>
                  <a:cubicBezTo>
                    <a:pt x="8913" y="14211"/>
                    <a:pt x="8729" y="14187"/>
                    <a:pt x="8704" y="14310"/>
                  </a:cubicBezTo>
                  <a:cubicBezTo>
                    <a:pt x="7782" y="14334"/>
                    <a:pt x="6873" y="14334"/>
                    <a:pt x="5963" y="14310"/>
                  </a:cubicBezTo>
                  <a:cubicBezTo>
                    <a:pt x="6061" y="13523"/>
                    <a:pt x="6037" y="12699"/>
                    <a:pt x="5975" y="11900"/>
                  </a:cubicBezTo>
                  <a:cubicBezTo>
                    <a:pt x="6086" y="11900"/>
                    <a:pt x="6184" y="11900"/>
                    <a:pt x="6282" y="11900"/>
                  </a:cubicBezTo>
                  <a:cubicBezTo>
                    <a:pt x="6295" y="12662"/>
                    <a:pt x="6344" y="13449"/>
                    <a:pt x="6541" y="14174"/>
                  </a:cubicBezTo>
                  <a:cubicBezTo>
                    <a:pt x="6553" y="14211"/>
                    <a:pt x="6602" y="14199"/>
                    <a:pt x="6590" y="14174"/>
                  </a:cubicBezTo>
                  <a:cubicBezTo>
                    <a:pt x="6504" y="13412"/>
                    <a:pt x="6381" y="12662"/>
                    <a:pt x="6332" y="11900"/>
                  </a:cubicBezTo>
                  <a:cubicBezTo>
                    <a:pt x="7180" y="11900"/>
                    <a:pt x="8016" y="11900"/>
                    <a:pt x="8864" y="11925"/>
                  </a:cubicBezTo>
                  <a:cubicBezTo>
                    <a:pt x="8926" y="11925"/>
                    <a:pt x="8999" y="11876"/>
                    <a:pt x="8999" y="11802"/>
                  </a:cubicBezTo>
                  <a:cubicBezTo>
                    <a:pt x="9024" y="10363"/>
                    <a:pt x="9048" y="8925"/>
                    <a:pt x="9085" y="7487"/>
                  </a:cubicBezTo>
                  <a:cubicBezTo>
                    <a:pt x="9786" y="7561"/>
                    <a:pt x="10499" y="7634"/>
                    <a:pt x="11212" y="7696"/>
                  </a:cubicBezTo>
                  <a:cubicBezTo>
                    <a:pt x="11925" y="7757"/>
                    <a:pt x="12872" y="7683"/>
                    <a:pt x="13573" y="7942"/>
                  </a:cubicBezTo>
                  <a:cubicBezTo>
                    <a:pt x="13548" y="9134"/>
                    <a:pt x="13499" y="10339"/>
                    <a:pt x="13585" y="11531"/>
                  </a:cubicBezTo>
                  <a:cubicBezTo>
                    <a:pt x="13585" y="11568"/>
                    <a:pt x="13622" y="11593"/>
                    <a:pt x="13659" y="11605"/>
                  </a:cubicBezTo>
                  <a:cubicBezTo>
                    <a:pt x="13806" y="11937"/>
                    <a:pt x="15121" y="11753"/>
                    <a:pt x="15269" y="11740"/>
                  </a:cubicBezTo>
                  <a:cubicBezTo>
                    <a:pt x="15503" y="11740"/>
                    <a:pt x="15748" y="11740"/>
                    <a:pt x="15982" y="11728"/>
                  </a:cubicBezTo>
                  <a:cubicBezTo>
                    <a:pt x="15957" y="12589"/>
                    <a:pt x="15908" y="13437"/>
                    <a:pt x="15835" y="14297"/>
                  </a:cubicBezTo>
                  <a:cubicBezTo>
                    <a:pt x="14986" y="14297"/>
                    <a:pt x="14150" y="14297"/>
                    <a:pt x="13314" y="14297"/>
                  </a:cubicBezTo>
                  <a:cubicBezTo>
                    <a:pt x="13155" y="14297"/>
                    <a:pt x="13130" y="14531"/>
                    <a:pt x="13290" y="14531"/>
                  </a:cubicBezTo>
                  <a:cubicBezTo>
                    <a:pt x="13302" y="14531"/>
                    <a:pt x="13314" y="14531"/>
                    <a:pt x="13327" y="14531"/>
                  </a:cubicBezTo>
                  <a:cubicBezTo>
                    <a:pt x="13167" y="17309"/>
                    <a:pt x="13327" y="20124"/>
                    <a:pt x="13339" y="22890"/>
                  </a:cubicBezTo>
                  <a:cubicBezTo>
                    <a:pt x="13327" y="22903"/>
                    <a:pt x="13327" y="22915"/>
                    <a:pt x="13314" y="22915"/>
                  </a:cubicBezTo>
                  <a:cubicBezTo>
                    <a:pt x="13241" y="22976"/>
                    <a:pt x="13277" y="23063"/>
                    <a:pt x="13339" y="23099"/>
                  </a:cubicBezTo>
                  <a:cubicBezTo>
                    <a:pt x="13364" y="23185"/>
                    <a:pt x="13523" y="23198"/>
                    <a:pt x="13523" y="23087"/>
                  </a:cubicBezTo>
                  <a:cubicBezTo>
                    <a:pt x="13523" y="23063"/>
                    <a:pt x="13523" y="23050"/>
                    <a:pt x="13523" y="23026"/>
                  </a:cubicBezTo>
                  <a:cubicBezTo>
                    <a:pt x="14126" y="22571"/>
                    <a:pt x="14704" y="22091"/>
                    <a:pt x="15257" y="21575"/>
                  </a:cubicBezTo>
                  <a:cubicBezTo>
                    <a:pt x="15822" y="21932"/>
                    <a:pt x="16375" y="22349"/>
                    <a:pt x="16953" y="22681"/>
                  </a:cubicBezTo>
                  <a:cubicBezTo>
                    <a:pt x="16732" y="22903"/>
                    <a:pt x="16511" y="23124"/>
                    <a:pt x="16289" y="23345"/>
                  </a:cubicBezTo>
                  <a:cubicBezTo>
                    <a:pt x="15626" y="24009"/>
                    <a:pt x="14937" y="24648"/>
                    <a:pt x="14187" y="25214"/>
                  </a:cubicBezTo>
                  <a:close/>
                  <a:moveTo>
                    <a:pt x="3332" y="20518"/>
                  </a:moveTo>
                  <a:cubicBezTo>
                    <a:pt x="3824" y="20149"/>
                    <a:pt x="4266" y="19743"/>
                    <a:pt x="4647" y="19264"/>
                  </a:cubicBezTo>
                  <a:cubicBezTo>
                    <a:pt x="4783" y="19436"/>
                    <a:pt x="4918" y="19608"/>
                    <a:pt x="5053" y="19780"/>
                  </a:cubicBezTo>
                  <a:cubicBezTo>
                    <a:pt x="5053" y="19792"/>
                    <a:pt x="5041" y="19792"/>
                    <a:pt x="5041" y="19792"/>
                  </a:cubicBezTo>
                  <a:cubicBezTo>
                    <a:pt x="4856" y="19965"/>
                    <a:pt x="4647" y="20124"/>
                    <a:pt x="4426" y="20284"/>
                  </a:cubicBezTo>
                  <a:cubicBezTo>
                    <a:pt x="4647" y="20137"/>
                    <a:pt x="4856" y="19989"/>
                    <a:pt x="5065" y="19817"/>
                  </a:cubicBezTo>
                  <a:cubicBezTo>
                    <a:pt x="5065" y="19817"/>
                    <a:pt x="5065" y="19817"/>
                    <a:pt x="5065" y="19817"/>
                  </a:cubicBezTo>
                  <a:cubicBezTo>
                    <a:pt x="5447" y="20284"/>
                    <a:pt x="5852" y="20751"/>
                    <a:pt x="6270" y="21182"/>
                  </a:cubicBezTo>
                  <a:cubicBezTo>
                    <a:pt x="5938" y="21673"/>
                    <a:pt x="5582" y="22165"/>
                    <a:pt x="5324" y="22694"/>
                  </a:cubicBezTo>
                  <a:cubicBezTo>
                    <a:pt x="4598" y="22018"/>
                    <a:pt x="3934" y="21292"/>
                    <a:pt x="3332" y="20518"/>
                  </a:cubicBezTo>
                  <a:close/>
                  <a:moveTo>
                    <a:pt x="5938" y="14482"/>
                  </a:moveTo>
                  <a:cubicBezTo>
                    <a:pt x="5938" y="14482"/>
                    <a:pt x="5938" y="14469"/>
                    <a:pt x="5938" y="14469"/>
                  </a:cubicBezTo>
                  <a:cubicBezTo>
                    <a:pt x="6860" y="14469"/>
                    <a:pt x="7770" y="14469"/>
                    <a:pt x="8692" y="14469"/>
                  </a:cubicBezTo>
                  <a:cubicBezTo>
                    <a:pt x="8643" y="16080"/>
                    <a:pt x="8594" y="17690"/>
                    <a:pt x="8544" y="19301"/>
                  </a:cubicBezTo>
                  <a:cubicBezTo>
                    <a:pt x="8508" y="20161"/>
                    <a:pt x="8483" y="21022"/>
                    <a:pt x="8458" y="21870"/>
                  </a:cubicBezTo>
                  <a:cubicBezTo>
                    <a:pt x="8458" y="22018"/>
                    <a:pt x="8520" y="22804"/>
                    <a:pt x="8372" y="22854"/>
                  </a:cubicBezTo>
                  <a:cubicBezTo>
                    <a:pt x="8262" y="22890"/>
                    <a:pt x="7561" y="22177"/>
                    <a:pt x="7487" y="22116"/>
                  </a:cubicBezTo>
                  <a:cubicBezTo>
                    <a:pt x="7118" y="21784"/>
                    <a:pt x="6762" y="21440"/>
                    <a:pt x="6418" y="21083"/>
                  </a:cubicBezTo>
                  <a:cubicBezTo>
                    <a:pt x="6418" y="21059"/>
                    <a:pt x="6405" y="21034"/>
                    <a:pt x="6381" y="21046"/>
                  </a:cubicBezTo>
                  <a:cubicBezTo>
                    <a:pt x="5705" y="20333"/>
                    <a:pt x="5078" y="19559"/>
                    <a:pt x="4524" y="18760"/>
                  </a:cubicBezTo>
                  <a:cubicBezTo>
                    <a:pt x="3639" y="17481"/>
                    <a:pt x="2668" y="15945"/>
                    <a:pt x="2422" y="14383"/>
                  </a:cubicBezTo>
                  <a:cubicBezTo>
                    <a:pt x="3578" y="14457"/>
                    <a:pt x="4746" y="14469"/>
                    <a:pt x="5901" y="14469"/>
                  </a:cubicBezTo>
                  <a:cubicBezTo>
                    <a:pt x="5901" y="14469"/>
                    <a:pt x="5901" y="14482"/>
                    <a:pt x="5901" y="14482"/>
                  </a:cubicBezTo>
                  <a:cubicBezTo>
                    <a:pt x="5901" y="14506"/>
                    <a:pt x="5926" y="14506"/>
                    <a:pt x="5938" y="14482"/>
                  </a:cubicBezTo>
                  <a:close/>
                  <a:moveTo>
                    <a:pt x="1045" y="16043"/>
                  </a:moveTo>
                  <a:cubicBezTo>
                    <a:pt x="1033" y="15994"/>
                    <a:pt x="1021" y="15945"/>
                    <a:pt x="1021" y="15895"/>
                  </a:cubicBezTo>
                  <a:cubicBezTo>
                    <a:pt x="898" y="14297"/>
                    <a:pt x="1009" y="12638"/>
                    <a:pt x="1009" y="11052"/>
                  </a:cubicBezTo>
                  <a:cubicBezTo>
                    <a:pt x="1009" y="10376"/>
                    <a:pt x="1021" y="9700"/>
                    <a:pt x="1021" y="9023"/>
                  </a:cubicBezTo>
                  <a:cubicBezTo>
                    <a:pt x="1304" y="9036"/>
                    <a:pt x="1611" y="9036"/>
                    <a:pt x="1894" y="8962"/>
                  </a:cubicBezTo>
                  <a:cubicBezTo>
                    <a:pt x="1881" y="9700"/>
                    <a:pt x="1795" y="10523"/>
                    <a:pt x="1918" y="11249"/>
                  </a:cubicBezTo>
                  <a:cubicBezTo>
                    <a:pt x="1894" y="11396"/>
                    <a:pt x="1869" y="11544"/>
                    <a:pt x="1845" y="11691"/>
                  </a:cubicBezTo>
                  <a:cubicBezTo>
                    <a:pt x="1845" y="11753"/>
                    <a:pt x="1894" y="11826"/>
                    <a:pt x="1955" y="11826"/>
                  </a:cubicBezTo>
                  <a:cubicBezTo>
                    <a:pt x="3283" y="11900"/>
                    <a:pt x="4611" y="11900"/>
                    <a:pt x="5951" y="11900"/>
                  </a:cubicBezTo>
                  <a:cubicBezTo>
                    <a:pt x="5975" y="12711"/>
                    <a:pt x="5926" y="13511"/>
                    <a:pt x="5914" y="14310"/>
                  </a:cubicBezTo>
                  <a:cubicBezTo>
                    <a:pt x="4733" y="14285"/>
                    <a:pt x="3553" y="14248"/>
                    <a:pt x="2373" y="14211"/>
                  </a:cubicBezTo>
                  <a:cubicBezTo>
                    <a:pt x="2336" y="14211"/>
                    <a:pt x="2312" y="14224"/>
                    <a:pt x="2299" y="14236"/>
                  </a:cubicBezTo>
                  <a:cubicBezTo>
                    <a:pt x="2250" y="14248"/>
                    <a:pt x="2213" y="14285"/>
                    <a:pt x="2213" y="14346"/>
                  </a:cubicBezTo>
                  <a:cubicBezTo>
                    <a:pt x="2275" y="15269"/>
                    <a:pt x="2730" y="16080"/>
                    <a:pt x="3148" y="16879"/>
                  </a:cubicBezTo>
                  <a:cubicBezTo>
                    <a:pt x="3578" y="17690"/>
                    <a:pt x="4070" y="18465"/>
                    <a:pt x="4598" y="19190"/>
                  </a:cubicBezTo>
                  <a:cubicBezTo>
                    <a:pt x="4611" y="19202"/>
                    <a:pt x="4623" y="19215"/>
                    <a:pt x="4623" y="19227"/>
                  </a:cubicBezTo>
                  <a:cubicBezTo>
                    <a:pt x="4242" y="19694"/>
                    <a:pt x="3811" y="20124"/>
                    <a:pt x="3332" y="20505"/>
                  </a:cubicBezTo>
                  <a:cubicBezTo>
                    <a:pt x="2939" y="19989"/>
                    <a:pt x="2570" y="19461"/>
                    <a:pt x="2238" y="18907"/>
                  </a:cubicBezTo>
                  <a:cubicBezTo>
                    <a:pt x="1709" y="18022"/>
                    <a:pt x="1254" y="17063"/>
                    <a:pt x="1045" y="16043"/>
                  </a:cubicBezTo>
                  <a:close/>
                  <a:moveTo>
                    <a:pt x="959" y="5495"/>
                  </a:moveTo>
                  <a:cubicBezTo>
                    <a:pt x="959" y="5544"/>
                    <a:pt x="959" y="5594"/>
                    <a:pt x="959" y="5630"/>
                  </a:cubicBezTo>
                  <a:cubicBezTo>
                    <a:pt x="836" y="5766"/>
                    <a:pt x="726" y="5889"/>
                    <a:pt x="615" y="6024"/>
                  </a:cubicBezTo>
                  <a:cubicBezTo>
                    <a:pt x="615" y="5975"/>
                    <a:pt x="603" y="5938"/>
                    <a:pt x="603" y="5901"/>
                  </a:cubicBezTo>
                  <a:cubicBezTo>
                    <a:pt x="714" y="5766"/>
                    <a:pt x="836" y="5630"/>
                    <a:pt x="959" y="5495"/>
                  </a:cubicBezTo>
                  <a:close/>
                  <a:moveTo>
                    <a:pt x="11519" y="529"/>
                  </a:moveTo>
                  <a:cubicBezTo>
                    <a:pt x="13646" y="516"/>
                    <a:pt x="15785" y="1168"/>
                    <a:pt x="17617" y="2238"/>
                  </a:cubicBezTo>
                  <a:cubicBezTo>
                    <a:pt x="17888" y="2397"/>
                    <a:pt x="18158" y="2569"/>
                    <a:pt x="18428" y="2754"/>
                  </a:cubicBezTo>
                  <a:cubicBezTo>
                    <a:pt x="18379" y="2803"/>
                    <a:pt x="18342" y="2840"/>
                    <a:pt x="18305" y="2889"/>
                  </a:cubicBezTo>
                  <a:cubicBezTo>
                    <a:pt x="18195" y="2828"/>
                    <a:pt x="18084" y="2766"/>
                    <a:pt x="17974" y="2705"/>
                  </a:cubicBezTo>
                  <a:cubicBezTo>
                    <a:pt x="16093" y="1709"/>
                    <a:pt x="13855" y="910"/>
                    <a:pt x="11704" y="885"/>
                  </a:cubicBezTo>
                  <a:cubicBezTo>
                    <a:pt x="10204" y="861"/>
                    <a:pt x="8643" y="1266"/>
                    <a:pt x="7192" y="1807"/>
                  </a:cubicBezTo>
                  <a:cubicBezTo>
                    <a:pt x="7168" y="1697"/>
                    <a:pt x="7155" y="1574"/>
                    <a:pt x="7143" y="1463"/>
                  </a:cubicBezTo>
                  <a:cubicBezTo>
                    <a:pt x="7143" y="1451"/>
                    <a:pt x="7118" y="1451"/>
                    <a:pt x="7118" y="1463"/>
                  </a:cubicBezTo>
                  <a:cubicBezTo>
                    <a:pt x="7131" y="1586"/>
                    <a:pt x="7143" y="1709"/>
                    <a:pt x="7155" y="1820"/>
                  </a:cubicBezTo>
                  <a:cubicBezTo>
                    <a:pt x="6565" y="2041"/>
                    <a:pt x="6000" y="2274"/>
                    <a:pt x="5459" y="2520"/>
                  </a:cubicBezTo>
                  <a:cubicBezTo>
                    <a:pt x="5274" y="2606"/>
                    <a:pt x="5102" y="2692"/>
                    <a:pt x="4918" y="2778"/>
                  </a:cubicBezTo>
                  <a:cubicBezTo>
                    <a:pt x="4906" y="2717"/>
                    <a:pt x="4881" y="2655"/>
                    <a:pt x="4869" y="2606"/>
                  </a:cubicBezTo>
                  <a:cubicBezTo>
                    <a:pt x="4869" y="2594"/>
                    <a:pt x="4844" y="2594"/>
                    <a:pt x="4844" y="2606"/>
                  </a:cubicBezTo>
                  <a:cubicBezTo>
                    <a:pt x="4869" y="2668"/>
                    <a:pt x="4881" y="2729"/>
                    <a:pt x="4906" y="2778"/>
                  </a:cubicBezTo>
                  <a:cubicBezTo>
                    <a:pt x="3443" y="3491"/>
                    <a:pt x="2103" y="4413"/>
                    <a:pt x="996" y="5594"/>
                  </a:cubicBezTo>
                  <a:cubicBezTo>
                    <a:pt x="996" y="5544"/>
                    <a:pt x="996" y="5508"/>
                    <a:pt x="996" y="5458"/>
                  </a:cubicBezTo>
                  <a:cubicBezTo>
                    <a:pt x="3627" y="2606"/>
                    <a:pt x="7622" y="566"/>
                    <a:pt x="11519" y="529"/>
                  </a:cubicBezTo>
                  <a:close/>
                  <a:moveTo>
                    <a:pt x="20371" y="4352"/>
                  </a:moveTo>
                  <a:cubicBezTo>
                    <a:pt x="19768" y="3823"/>
                    <a:pt x="19117" y="3356"/>
                    <a:pt x="18428" y="2963"/>
                  </a:cubicBezTo>
                  <a:cubicBezTo>
                    <a:pt x="18453" y="2914"/>
                    <a:pt x="18490" y="2864"/>
                    <a:pt x="18514" y="2815"/>
                  </a:cubicBezTo>
                  <a:cubicBezTo>
                    <a:pt x="18994" y="3160"/>
                    <a:pt x="19461" y="3516"/>
                    <a:pt x="19904" y="3909"/>
                  </a:cubicBezTo>
                  <a:cubicBezTo>
                    <a:pt x="20063" y="4045"/>
                    <a:pt x="20211" y="4192"/>
                    <a:pt x="20371" y="4352"/>
                  </a:cubicBezTo>
                  <a:close/>
                  <a:moveTo>
                    <a:pt x="21637" y="6012"/>
                  </a:moveTo>
                  <a:cubicBezTo>
                    <a:pt x="21760" y="6184"/>
                    <a:pt x="21895" y="6368"/>
                    <a:pt x="22018" y="6540"/>
                  </a:cubicBezTo>
                  <a:cubicBezTo>
                    <a:pt x="21932" y="7487"/>
                    <a:pt x="21994" y="8458"/>
                    <a:pt x="21969" y="9405"/>
                  </a:cubicBezTo>
                  <a:cubicBezTo>
                    <a:pt x="21969" y="9614"/>
                    <a:pt x="21957" y="9835"/>
                    <a:pt x="21957" y="10044"/>
                  </a:cubicBezTo>
                  <a:cubicBezTo>
                    <a:pt x="21883" y="10056"/>
                    <a:pt x="21809" y="10068"/>
                    <a:pt x="21735" y="10081"/>
                  </a:cubicBezTo>
                  <a:cubicBezTo>
                    <a:pt x="21735" y="8728"/>
                    <a:pt x="21699" y="7364"/>
                    <a:pt x="21637" y="6012"/>
                  </a:cubicBezTo>
                  <a:close/>
                  <a:moveTo>
                    <a:pt x="22030" y="6356"/>
                  </a:moveTo>
                  <a:cubicBezTo>
                    <a:pt x="21920" y="6159"/>
                    <a:pt x="21797" y="5962"/>
                    <a:pt x="21662" y="5778"/>
                  </a:cubicBezTo>
                  <a:cubicBezTo>
                    <a:pt x="21797" y="5926"/>
                    <a:pt x="21920" y="6061"/>
                    <a:pt x="22055" y="6196"/>
                  </a:cubicBezTo>
                  <a:cubicBezTo>
                    <a:pt x="22055" y="6208"/>
                    <a:pt x="22055" y="6221"/>
                    <a:pt x="22043" y="6221"/>
                  </a:cubicBezTo>
                  <a:cubicBezTo>
                    <a:pt x="22043" y="6270"/>
                    <a:pt x="22043" y="6307"/>
                    <a:pt x="22030" y="6356"/>
                  </a:cubicBezTo>
                  <a:close/>
                  <a:moveTo>
                    <a:pt x="20752" y="7770"/>
                  </a:moveTo>
                  <a:cubicBezTo>
                    <a:pt x="20740" y="7352"/>
                    <a:pt x="20789" y="6921"/>
                    <a:pt x="20531" y="6565"/>
                  </a:cubicBezTo>
                  <a:cubicBezTo>
                    <a:pt x="20285" y="6221"/>
                    <a:pt x="19842" y="5913"/>
                    <a:pt x="19510" y="5655"/>
                  </a:cubicBezTo>
                  <a:cubicBezTo>
                    <a:pt x="18871" y="5139"/>
                    <a:pt x="18170" y="4647"/>
                    <a:pt x="17433" y="4217"/>
                  </a:cubicBezTo>
                  <a:cubicBezTo>
                    <a:pt x="17728" y="3848"/>
                    <a:pt x="18047" y="3479"/>
                    <a:pt x="18330" y="3098"/>
                  </a:cubicBezTo>
                  <a:cubicBezTo>
                    <a:pt x="19609" y="3848"/>
                    <a:pt x="20703" y="4795"/>
                    <a:pt x="21588" y="5962"/>
                  </a:cubicBezTo>
                  <a:cubicBezTo>
                    <a:pt x="21612" y="7339"/>
                    <a:pt x="21625" y="8728"/>
                    <a:pt x="21612" y="10105"/>
                  </a:cubicBezTo>
                  <a:cubicBezTo>
                    <a:pt x="21354" y="10154"/>
                    <a:pt x="21096" y="10204"/>
                    <a:pt x="20838" y="10228"/>
                  </a:cubicBezTo>
                  <a:cubicBezTo>
                    <a:pt x="20838" y="10228"/>
                    <a:pt x="20838" y="10241"/>
                    <a:pt x="20838" y="10241"/>
                  </a:cubicBezTo>
                  <a:cubicBezTo>
                    <a:pt x="20801" y="9417"/>
                    <a:pt x="20776" y="8593"/>
                    <a:pt x="20752" y="7770"/>
                  </a:cubicBezTo>
                  <a:close/>
                  <a:moveTo>
                    <a:pt x="9036" y="2717"/>
                  </a:moveTo>
                  <a:cubicBezTo>
                    <a:pt x="8520" y="2938"/>
                    <a:pt x="8004" y="3160"/>
                    <a:pt x="7487" y="3393"/>
                  </a:cubicBezTo>
                  <a:cubicBezTo>
                    <a:pt x="7364" y="2914"/>
                    <a:pt x="7266" y="2434"/>
                    <a:pt x="7204" y="1942"/>
                  </a:cubicBezTo>
                  <a:cubicBezTo>
                    <a:pt x="8704" y="1389"/>
                    <a:pt x="10302" y="971"/>
                    <a:pt x="11839" y="1020"/>
                  </a:cubicBezTo>
                  <a:cubicBezTo>
                    <a:pt x="13990" y="1082"/>
                    <a:pt x="16228" y="1918"/>
                    <a:pt x="18097" y="2951"/>
                  </a:cubicBezTo>
                  <a:cubicBezTo>
                    <a:pt x="18133" y="2975"/>
                    <a:pt x="18170" y="3000"/>
                    <a:pt x="18207" y="3024"/>
                  </a:cubicBezTo>
                  <a:cubicBezTo>
                    <a:pt x="17924" y="3405"/>
                    <a:pt x="17666" y="3811"/>
                    <a:pt x="17408" y="4192"/>
                  </a:cubicBezTo>
                  <a:cubicBezTo>
                    <a:pt x="16277" y="3528"/>
                    <a:pt x="15048" y="3012"/>
                    <a:pt x="13806" y="2766"/>
                  </a:cubicBezTo>
                  <a:cubicBezTo>
                    <a:pt x="13757" y="2729"/>
                    <a:pt x="13671" y="2754"/>
                    <a:pt x="13671" y="2840"/>
                  </a:cubicBezTo>
                  <a:cubicBezTo>
                    <a:pt x="13609" y="4327"/>
                    <a:pt x="13597" y="5827"/>
                    <a:pt x="13585" y="7327"/>
                  </a:cubicBezTo>
                  <a:cubicBezTo>
                    <a:pt x="13585" y="7511"/>
                    <a:pt x="13573" y="7708"/>
                    <a:pt x="13573" y="7892"/>
                  </a:cubicBezTo>
                  <a:cubicBezTo>
                    <a:pt x="12958" y="7683"/>
                    <a:pt x="12159" y="7733"/>
                    <a:pt x="11519" y="7671"/>
                  </a:cubicBezTo>
                  <a:cubicBezTo>
                    <a:pt x="10708" y="7597"/>
                    <a:pt x="9897" y="7536"/>
                    <a:pt x="9085" y="7462"/>
                  </a:cubicBezTo>
                  <a:cubicBezTo>
                    <a:pt x="9110" y="5926"/>
                    <a:pt x="9159" y="4389"/>
                    <a:pt x="9221" y="2852"/>
                  </a:cubicBezTo>
                  <a:cubicBezTo>
                    <a:pt x="9221" y="2754"/>
                    <a:pt x="9135" y="2680"/>
                    <a:pt x="9036" y="2717"/>
                  </a:cubicBezTo>
                  <a:close/>
                  <a:moveTo>
                    <a:pt x="1021" y="8581"/>
                  </a:moveTo>
                  <a:cubicBezTo>
                    <a:pt x="1119" y="8605"/>
                    <a:pt x="1218" y="8618"/>
                    <a:pt x="1316" y="8630"/>
                  </a:cubicBezTo>
                  <a:cubicBezTo>
                    <a:pt x="1451" y="8642"/>
                    <a:pt x="1586" y="8642"/>
                    <a:pt x="1722" y="8642"/>
                  </a:cubicBezTo>
                  <a:cubicBezTo>
                    <a:pt x="1722" y="8642"/>
                    <a:pt x="1808" y="8642"/>
                    <a:pt x="1894" y="8642"/>
                  </a:cubicBezTo>
                  <a:cubicBezTo>
                    <a:pt x="1894" y="8704"/>
                    <a:pt x="1894" y="8753"/>
                    <a:pt x="1894" y="8814"/>
                  </a:cubicBezTo>
                  <a:cubicBezTo>
                    <a:pt x="1771" y="8851"/>
                    <a:pt x="1660" y="8876"/>
                    <a:pt x="1537" y="8901"/>
                  </a:cubicBezTo>
                  <a:cubicBezTo>
                    <a:pt x="1365" y="8925"/>
                    <a:pt x="1193" y="8950"/>
                    <a:pt x="1021" y="8962"/>
                  </a:cubicBezTo>
                  <a:cubicBezTo>
                    <a:pt x="1021" y="8839"/>
                    <a:pt x="1021" y="8704"/>
                    <a:pt x="1021" y="8581"/>
                  </a:cubicBezTo>
                  <a:close/>
                  <a:moveTo>
                    <a:pt x="922" y="8519"/>
                  </a:moveTo>
                  <a:cubicBezTo>
                    <a:pt x="898" y="8519"/>
                    <a:pt x="861" y="8507"/>
                    <a:pt x="836" y="8507"/>
                  </a:cubicBezTo>
                  <a:cubicBezTo>
                    <a:pt x="787" y="7733"/>
                    <a:pt x="738" y="6970"/>
                    <a:pt x="640" y="6221"/>
                  </a:cubicBezTo>
                  <a:cubicBezTo>
                    <a:pt x="738" y="6098"/>
                    <a:pt x="849" y="5975"/>
                    <a:pt x="959" y="5852"/>
                  </a:cubicBezTo>
                  <a:cubicBezTo>
                    <a:pt x="935" y="6749"/>
                    <a:pt x="922" y="7634"/>
                    <a:pt x="922" y="8519"/>
                  </a:cubicBezTo>
                  <a:close/>
                  <a:moveTo>
                    <a:pt x="5434" y="4340"/>
                  </a:moveTo>
                  <a:cubicBezTo>
                    <a:pt x="4229" y="4967"/>
                    <a:pt x="3086" y="5692"/>
                    <a:pt x="2090" y="6663"/>
                  </a:cubicBezTo>
                  <a:lnTo>
                    <a:pt x="2066" y="6663"/>
                  </a:lnTo>
                  <a:cubicBezTo>
                    <a:pt x="2029" y="6651"/>
                    <a:pt x="1992" y="6651"/>
                    <a:pt x="1967" y="6688"/>
                  </a:cubicBezTo>
                  <a:cubicBezTo>
                    <a:pt x="1943" y="6737"/>
                    <a:pt x="1918" y="6786"/>
                    <a:pt x="1906" y="6835"/>
                  </a:cubicBezTo>
                  <a:cubicBezTo>
                    <a:pt x="1881" y="6872"/>
                    <a:pt x="1881" y="6909"/>
                    <a:pt x="1894" y="6946"/>
                  </a:cubicBezTo>
                  <a:cubicBezTo>
                    <a:pt x="1881" y="7093"/>
                    <a:pt x="1894" y="7241"/>
                    <a:pt x="1894" y="7376"/>
                  </a:cubicBezTo>
                  <a:cubicBezTo>
                    <a:pt x="1881" y="7770"/>
                    <a:pt x="1881" y="8151"/>
                    <a:pt x="1894" y="8532"/>
                  </a:cubicBezTo>
                  <a:cubicBezTo>
                    <a:pt x="1734" y="8532"/>
                    <a:pt x="1537" y="8581"/>
                    <a:pt x="1427" y="8581"/>
                  </a:cubicBezTo>
                  <a:cubicBezTo>
                    <a:pt x="1291" y="8581"/>
                    <a:pt x="1156" y="8556"/>
                    <a:pt x="1021" y="8544"/>
                  </a:cubicBezTo>
                  <a:cubicBezTo>
                    <a:pt x="1021" y="7622"/>
                    <a:pt x="1021" y="6712"/>
                    <a:pt x="996" y="5803"/>
                  </a:cubicBezTo>
                  <a:cubicBezTo>
                    <a:pt x="2115" y="4586"/>
                    <a:pt x="3467" y="3651"/>
                    <a:pt x="4942" y="2914"/>
                  </a:cubicBezTo>
                  <a:cubicBezTo>
                    <a:pt x="5090" y="3393"/>
                    <a:pt x="5250" y="3873"/>
                    <a:pt x="5434" y="4340"/>
                  </a:cubicBezTo>
                  <a:close/>
                  <a:moveTo>
                    <a:pt x="5471" y="4327"/>
                  </a:moveTo>
                  <a:cubicBezTo>
                    <a:pt x="5287" y="3860"/>
                    <a:pt x="5115" y="3381"/>
                    <a:pt x="4967" y="2901"/>
                  </a:cubicBezTo>
                  <a:cubicBezTo>
                    <a:pt x="5139" y="2815"/>
                    <a:pt x="5324" y="2729"/>
                    <a:pt x="5508" y="2643"/>
                  </a:cubicBezTo>
                  <a:cubicBezTo>
                    <a:pt x="6037" y="2410"/>
                    <a:pt x="6590" y="2176"/>
                    <a:pt x="7168" y="1967"/>
                  </a:cubicBezTo>
                  <a:cubicBezTo>
                    <a:pt x="7217" y="2447"/>
                    <a:pt x="7303" y="2938"/>
                    <a:pt x="7413" y="3418"/>
                  </a:cubicBezTo>
                  <a:cubicBezTo>
                    <a:pt x="6762" y="3700"/>
                    <a:pt x="6110" y="3995"/>
                    <a:pt x="5471" y="4327"/>
                  </a:cubicBezTo>
                  <a:close/>
                  <a:moveTo>
                    <a:pt x="849" y="8974"/>
                  </a:moveTo>
                  <a:cubicBezTo>
                    <a:pt x="849" y="8827"/>
                    <a:pt x="836" y="8679"/>
                    <a:pt x="836" y="8532"/>
                  </a:cubicBezTo>
                  <a:cubicBezTo>
                    <a:pt x="861" y="8544"/>
                    <a:pt x="898" y="8544"/>
                    <a:pt x="922" y="8556"/>
                  </a:cubicBezTo>
                  <a:cubicBezTo>
                    <a:pt x="922" y="8692"/>
                    <a:pt x="922" y="8827"/>
                    <a:pt x="922" y="8962"/>
                  </a:cubicBezTo>
                  <a:cubicBezTo>
                    <a:pt x="898" y="8974"/>
                    <a:pt x="873" y="8974"/>
                    <a:pt x="849" y="8974"/>
                  </a:cubicBezTo>
                  <a:close/>
                  <a:moveTo>
                    <a:pt x="935" y="11347"/>
                  </a:moveTo>
                  <a:cubicBezTo>
                    <a:pt x="935" y="11679"/>
                    <a:pt x="922" y="12011"/>
                    <a:pt x="910" y="12343"/>
                  </a:cubicBezTo>
                  <a:cubicBezTo>
                    <a:pt x="898" y="11249"/>
                    <a:pt x="898" y="10130"/>
                    <a:pt x="849" y="9011"/>
                  </a:cubicBezTo>
                  <a:cubicBezTo>
                    <a:pt x="873" y="9011"/>
                    <a:pt x="898" y="9023"/>
                    <a:pt x="922" y="9023"/>
                  </a:cubicBezTo>
                  <a:cubicBezTo>
                    <a:pt x="935" y="9798"/>
                    <a:pt x="935" y="10572"/>
                    <a:pt x="935" y="11347"/>
                  </a:cubicBezTo>
                  <a:close/>
                  <a:moveTo>
                    <a:pt x="8803" y="7462"/>
                  </a:moveTo>
                  <a:cubicBezTo>
                    <a:pt x="8815" y="7462"/>
                    <a:pt x="8827" y="7462"/>
                    <a:pt x="8840" y="7462"/>
                  </a:cubicBezTo>
                  <a:cubicBezTo>
                    <a:pt x="8827" y="8679"/>
                    <a:pt x="8901" y="9970"/>
                    <a:pt x="8753" y="11163"/>
                  </a:cubicBezTo>
                  <a:cubicBezTo>
                    <a:pt x="8692" y="11630"/>
                    <a:pt x="8741" y="11605"/>
                    <a:pt x="8286" y="11667"/>
                  </a:cubicBezTo>
                  <a:cubicBezTo>
                    <a:pt x="7954" y="11716"/>
                    <a:pt x="7573" y="11654"/>
                    <a:pt x="7229" y="11654"/>
                  </a:cubicBezTo>
                  <a:cubicBezTo>
                    <a:pt x="6578" y="11654"/>
                    <a:pt x="5926" y="11642"/>
                    <a:pt x="5274" y="11642"/>
                  </a:cubicBezTo>
                  <a:cubicBezTo>
                    <a:pt x="4574" y="11630"/>
                    <a:pt x="3885" y="11617"/>
                    <a:pt x="3184" y="11593"/>
                  </a:cubicBezTo>
                  <a:cubicBezTo>
                    <a:pt x="3037" y="11593"/>
                    <a:pt x="2398" y="11654"/>
                    <a:pt x="2275" y="11580"/>
                  </a:cubicBezTo>
                  <a:cubicBezTo>
                    <a:pt x="2250" y="11568"/>
                    <a:pt x="2213" y="11544"/>
                    <a:pt x="2201" y="11519"/>
                  </a:cubicBezTo>
                  <a:cubicBezTo>
                    <a:pt x="2385" y="10794"/>
                    <a:pt x="2262" y="9933"/>
                    <a:pt x="2262" y="9183"/>
                  </a:cubicBezTo>
                  <a:cubicBezTo>
                    <a:pt x="2262" y="9060"/>
                    <a:pt x="2262" y="8937"/>
                    <a:pt x="2262" y="8814"/>
                  </a:cubicBezTo>
                  <a:cubicBezTo>
                    <a:pt x="2262" y="8802"/>
                    <a:pt x="2262" y="8790"/>
                    <a:pt x="2262" y="8778"/>
                  </a:cubicBezTo>
                  <a:cubicBezTo>
                    <a:pt x="2262" y="8126"/>
                    <a:pt x="2262" y="7474"/>
                    <a:pt x="2213" y="6823"/>
                  </a:cubicBezTo>
                  <a:cubicBezTo>
                    <a:pt x="4143" y="5016"/>
                    <a:pt x="6565" y="4069"/>
                    <a:pt x="8962" y="3037"/>
                  </a:cubicBezTo>
                  <a:cubicBezTo>
                    <a:pt x="8913" y="4401"/>
                    <a:pt x="8876" y="5778"/>
                    <a:pt x="8840" y="7143"/>
                  </a:cubicBezTo>
                  <a:cubicBezTo>
                    <a:pt x="8840" y="7241"/>
                    <a:pt x="8840" y="7352"/>
                    <a:pt x="8840" y="7450"/>
                  </a:cubicBezTo>
                  <a:lnTo>
                    <a:pt x="8803" y="7438"/>
                  </a:lnTo>
                  <a:cubicBezTo>
                    <a:pt x="8790" y="7438"/>
                    <a:pt x="8790" y="7462"/>
                    <a:pt x="8803" y="7462"/>
                  </a:cubicBezTo>
                  <a:close/>
                  <a:moveTo>
                    <a:pt x="15564" y="11605"/>
                  </a:moveTo>
                  <a:cubicBezTo>
                    <a:pt x="15429" y="11605"/>
                    <a:pt x="13708" y="11617"/>
                    <a:pt x="13794" y="11384"/>
                  </a:cubicBezTo>
                  <a:cubicBezTo>
                    <a:pt x="13806" y="11359"/>
                    <a:pt x="13794" y="11335"/>
                    <a:pt x="13769" y="11322"/>
                  </a:cubicBezTo>
                  <a:cubicBezTo>
                    <a:pt x="13843" y="9958"/>
                    <a:pt x="13769" y="8569"/>
                    <a:pt x="13781" y="7192"/>
                  </a:cubicBezTo>
                  <a:cubicBezTo>
                    <a:pt x="13794" y="5790"/>
                    <a:pt x="13843" y="4377"/>
                    <a:pt x="13855" y="2975"/>
                  </a:cubicBezTo>
                  <a:cubicBezTo>
                    <a:pt x="15773" y="3676"/>
                    <a:pt x="17556" y="4389"/>
                    <a:pt x="19191" y="5667"/>
                  </a:cubicBezTo>
                  <a:cubicBezTo>
                    <a:pt x="19572" y="5962"/>
                    <a:pt x="20100" y="6307"/>
                    <a:pt x="20371" y="6700"/>
                  </a:cubicBezTo>
                  <a:cubicBezTo>
                    <a:pt x="20641" y="7106"/>
                    <a:pt x="20543" y="7782"/>
                    <a:pt x="20555" y="8249"/>
                  </a:cubicBezTo>
                  <a:cubicBezTo>
                    <a:pt x="20592" y="9331"/>
                    <a:pt x="20629" y="10425"/>
                    <a:pt x="20666" y="11507"/>
                  </a:cubicBezTo>
                  <a:cubicBezTo>
                    <a:pt x="19523" y="11531"/>
                    <a:pt x="18379" y="11568"/>
                    <a:pt x="17236" y="11580"/>
                  </a:cubicBezTo>
                  <a:cubicBezTo>
                    <a:pt x="16683" y="11593"/>
                    <a:pt x="16130" y="11605"/>
                    <a:pt x="15564" y="11605"/>
                  </a:cubicBezTo>
                  <a:moveTo>
                    <a:pt x="15921" y="14297"/>
                  </a:moveTo>
                  <a:cubicBezTo>
                    <a:pt x="16019" y="13437"/>
                    <a:pt x="16068" y="12589"/>
                    <a:pt x="16080" y="11728"/>
                  </a:cubicBezTo>
                  <a:cubicBezTo>
                    <a:pt x="16154" y="11728"/>
                    <a:pt x="16216" y="11728"/>
                    <a:pt x="16289" y="11728"/>
                  </a:cubicBezTo>
                  <a:cubicBezTo>
                    <a:pt x="16425" y="12576"/>
                    <a:pt x="16523" y="13449"/>
                    <a:pt x="16670" y="14297"/>
                  </a:cubicBezTo>
                  <a:cubicBezTo>
                    <a:pt x="16425" y="14297"/>
                    <a:pt x="16179" y="14297"/>
                    <a:pt x="15921" y="14297"/>
                  </a:cubicBezTo>
                  <a:close/>
                  <a:moveTo>
                    <a:pt x="18674" y="16977"/>
                  </a:moveTo>
                  <a:cubicBezTo>
                    <a:pt x="18539" y="17211"/>
                    <a:pt x="18392" y="17444"/>
                    <a:pt x="18256" y="17678"/>
                  </a:cubicBezTo>
                  <a:cubicBezTo>
                    <a:pt x="18244" y="17666"/>
                    <a:pt x="18244" y="17666"/>
                    <a:pt x="18244" y="17653"/>
                  </a:cubicBezTo>
                  <a:cubicBezTo>
                    <a:pt x="18244" y="17653"/>
                    <a:pt x="18219" y="17653"/>
                    <a:pt x="18232" y="17666"/>
                  </a:cubicBezTo>
                  <a:cubicBezTo>
                    <a:pt x="18232" y="17678"/>
                    <a:pt x="18244" y="17678"/>
                    <a:pt x="18244" y="17690"/>
                  </a:cubicBezTo>
                  <a:cubicBezTo>
                    <a:pt x="17002" y="19657"/>
                    <a:pt x="15318" y="21268"/>
                    <a:pt x="13523" y="22743"/>
                  </a:cubicBezTo>
                  <a:cubicBezTo>
                    <a:pt x="13499" y="20026"/>
                    <a:pt x="13597" y="17260"/>
                    <a:pt x="13400" y="14531"/>
                  </a:cubicBezTo>
                  <a:cubicBezTo>
                    <a:pt x="14962" y="14543"/>
                    <a:pt x="16511" y="14543"/>
                    <a:pt x="18072" y="14543"/>
                  </a:cubicBezTo>
                  <a:cubicBezTo>
                    <a:pt x="18465" y="14543"/>
                    <a:pt x="18883" y="14506"/>
                    <a:pt x="19264" y="14543"/>
                  </a:cubicBezTo>
                  <a:cubicBezTo>
                    <a:pt x="19768" y="14605"/>
                    <a:pt x="19707" y="14629"/>
                    <a:pt x="19535" y="15096"/>
                  </a:cubicBezTo>
                  <a:cubicBezTo>
                    <a:pt x="19301" y="15748"/>
                    <a:pt x="19006" y="16375"/>
                    <a:pt x="18674" y="16977"/>
                  </a:cubicBezTo>
                  <a:moveTo>
                    <a:pt x="22485" y="6073"/>
                  </a:moveTo>
                  <a:cubicBezTo>
                    <a:pt x="21563" y="4278"/>
                    <a:pt x="19609" y="2815"/>
                    <a:pt x="17900" y="1832"/>
                  </a:cubicBezTo>
                  <a:cubicBezTo>
                    <a:pt x="15933" y="701"/>
                    <a:pt x="13720" y="0"/>
                    <a:pt x="11433" y="37"/>
                  </a:cubicBezTo>
                  <a:cubicBezTo>
                    <a:pt x="7180" y="98"/>
                    <a:pt x="2840" y="2397"/>
                    <a:pt x="123" y="5606"/>
                  </a:cubicBezTo>
                  <a:cubicBezTo>
                    <a:pt x="0" y="5753"/>
                    <a:pt x="62" y="5901"/>
                    <a:pt x="185" y="5987"/>
                  </a:cubicBezTo>
                  <a:cubicBezTo>
                    <a:pt x="234" y="8507"/>
                    <a:pt x="468" y="11015"/>
                    <a:pt x="468" y="13535"/>
                  </a:cubicBezTo>
                  <a:cubicBezTo>
                    <a:pt x="468" y="14555"/>
                    <a:pt x="406" y="15637"/>
                    <a:pt x="627" y="16645"/>
                  </a:cubicBezTo>
                  <a:cubicBezTo>
                    <a:pt x="849" y="17604"/>
                    <a:pt x="1353" y="18477"/>
                    <a:pt x="1894" y="19288"/>
                  </a:cubicBezTo>
                  <a:cubicBezTo>
                    <a:pt x="4143" y="22620"/>
                    <a:pt x="7204" y="25275"/>
                    <a:pt x="10868" y="26960"/>
                  </a:cubicBezTo>
                  <a:cubicBezTo>
                    <a:pt x="10880" y="26960"/>
                    <a:pt x="10893" y="26972"/>
                    <a:pt x="10917" y="26972"/>
                  </a:cubicBezTo>
                  <a:cubicBezTo>
                    <a:pt x="10942" y="27046"/>
                    <a:pt x="11015" y="27095"/>
                    <a:pt x="11114" y="27095"/>
                  </a:cubicBezTo>
                  <a:cubicBezTo>
                    <a:pt x="12958" y="27058"/>
                    <a:pt x="14617" y="25521"/>
                    <a:pt x="15896" y="24329"/>
                  </a:cubicBezTo>
                  <a:cubicBezTo>
                    <a:pt x="17482" y="22854"/>
                    <a:pt x="19043" y="21206"/>
                    <a:pt x="20346" y="19473"/>
                  </a:cubicBezTo>
                  <a:cubicBezTo>
                    <a:pt x="20949" y="18674"/>
                    <a:pt x="21526" y="17826"/>
                    <a:pt x="21772" y="16830"/>
                  </a:cubicBezTo>
                  <a:cubicBezTo>
                    <a:pt x="22043" y="15711"/>
                    <a:pt x="22116" y="14531"/>
                    <a:pt x="22227" y="13388"/>
                  </a:cubicBezTo>
                  <a:cubicBezTo>
                    <a:pt x="22338" y="12183"/>
                    <a:pt x="22412" y="10966"/>
                    <a:pt x="22448" y="9749"/>
                  </a:cubicBezTo>
                  <a:cubicBezTo>
                    <a:pt x="22485" y="8642"/>
                    <a:pt x="22559" y="7450"/>
                    <a:pt x="22375" y="6344"/>
                  </a:cubicBezTo>
                  <a:cubicBezTo>
                    <a:pt x="22473" y="6307"/>
                    <a:pt x="22559" y="6208"/>
                    <a:pt x="22485" y="6073"/>
                  </a:cubicBezTo>
                </a:path>
              </a:pathLst>
            </a:cu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25"/>
            <p:cNvSpPr/>
            <p:nvPr/>
          </p:nvSpPr>
          <p:spPr>
            <a:xfrm>
              <a:off x="-3688173" y="-3456279"/>
              <a:ext cx="76046" cy="92211"/>
            </a:xfrm>
            <a:custGeom>
              <a:rect b="b" l="l" r="r" t="t"/>
              <a:pathLst>
                <a:path extrusionOk="0" h="1968" w="1623">
                  <a:moveTo>
                    <a:pt x="689" y="493"/>
                  </a:moveTo>
                  <a:cubicBezTo>
                    <a:pt x="701" y="493"/>
                    <a:pt x="701" y="480"/>
                    <a:pt x="701" y="480"/>
                  </a:cubicBezTo>
                  <a:cubicBezTo>
                    <a:pt x="701" y="480"/>
                    <a:pt x="713" y="480"/>
                    <a:pt x="713" y="480"/>
                  </a:cubicBezTo>
                  <a:cubicBezTo>
                    <a:pt x="713" y="505"/>
                    <a:pt x="726" y="517"/>
                    <a:pt x="762" y="530"/>
                  </a:cubicBezTo>
                  <a:cubicBezTo>
                    <a:pt x="898" y="554"/>
                    <a:pt x="1033" y="554"/>
                    <a:pt x="1107" y="714"/>
                  </a:cubicBezTo>
                  <a:cubicBezTo>
                    <a:pt x="1180" y="837"/>
                    <a:pt x="1144" y="997"/>
                    <a:pt x="1082" y="1120"/>
                  </a:cubicBezTo>
                  <a:cubicBezTo>
                    <a:pt x="947" y="1415"/>
                    <a:pt x="627" y="1230"/>
                    <a:pt x="492" y="1046"/>
                  </a:cubicBezTo>
                  <a:cubicBezTo>
                    <a:pt x="443" y="997"/>
                    <a:pt x="431" y="935"/>
                    <a:pt x="418" y="874"/>
                  </a:cubicBezTo>
                  <a:cubicBezTo>
                    <a:pt x="467" y="714"/>
                    <a:pt x="578" y="566"/>
                    <a:pt x="689" y="493"/>
                  </a:cubicBezTo>
                  <a:close/>
                  <a:moveTo>
                    <a:pt x="1316" y="788"/>
                  </a:moveTo>
                  <a:cubicBezTo>
                    <a:pt x="1451" y="1083"/>
                    <a:pt x="1279" y="1304"/>
                    <a:pt x="1033" y="1390"/>
                  </a:cubicBezTo>
                  <a:cubicBezTo>
                    <a:pt x="1193" y="1279"/>
                    <a:pt x="1279" y="997"/>
                    <a:pt x="1266" y="837"/>
                  </a:cubicBezTo>
                  <a:cubicBezTo>
                    <a:pt x="1266" y="775"/>
                    <a:pt x="1242" y="702"/>
                    <a:pt x="1205" y="640"/>
                  </a:cubicBezTo>
                  <a:cubicBezTo>
                    <a:pt x="1254" y="677"/>
                    <a:pt x="1291" y="739"/>
                    <a:pt x="1316" y="788"/>
                  </a:cubicBezTo>
                  <a:close/>
                  <a:moveTo>
                    <a:pt x="1611" y="1034"/>
                  </a:moveTo>
                  <a:cubicBezTo>
                    <a:pt x="1623" y="468"/>
                    <a:pt x="935" y="1"/>
                    <a:pt x="443" y="333"/>
                  </a:cubicBezTo>
                  <a:cubicBezTo>
                    <a:pt x="369" y="382"/>
                    <a:pt x="332" y="431"/>
                    <a:pt x="295" y="480"/>
                  </a:cubicBezTo>
                  <a:cubicBezTo>
                    <a:pt x="0" y="739"/>
                    <a:pt x="0" y="1341"/>
                    <a:pt x="295" y="1599"/>
                  </a:cubicBezTo>
                  <a:cubicBezTo>
                    <a:pt x="750" y="1968"/>
                    <a:pt x="1598" y="1624"/>
                    <a:pt x="1611" y="1034"/>
                  </a:cubicBezTo>
                  <a:close/>
                </a:path>
              </a:pathLst>
            </a:cu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25"/>
            <p:cNvSpPr/>
            <p:nvPr/>
          </p:nvSpPr>
          <p:spPr>
            <a:xfrm>
              <a:off x="-3689907" y="-3242574"/>
              <a:ext cx="78388" cy="72063"/>
            </a:xfrm>
            <a:custGeom>
              <a:rect b="b" l="l" r="r" t="t"/>
              <a:pathLst>
                <a:path extrusionOk="0" h="1538" w="1673">
                  <a:moveTo>
                    <a:pt x="566" y="517"/>
                  </a:moveTo>
                  <a:cubicBezTo>
                    <a:pt x="627" y="320"/>
                    <a:pt x="812" y="222"/>
                    <a:pt x="1008" y="284"/>
                  </a:cubicBezTo>
                  <a:cubicBezTo>
                    <a:pt x="1181" y="345"/>
                    <a:pt x="1291" y="456"/>
                    <a:pt x="1316" y="603"/>
                  </a:cubicBezTo>
                  <a:cubicBezTo>
                    <a:pt x="1291" y="603"/>
                    <a:pt x="1279" y="615"/>
                    <a:pt x="1279" y="640"/>
                  </a:cubicBezTo>
                  <a:cubicBezTo>
                    <a:pt x="1291" y="837"/>
                    <a:pt x="1033" y="1206"/>
                    <a:pt x="799" y="1083"/>
                  </a:cubicBezTo>
                  <a:cubicBezTo>
                    <a:pt x="615" y="984"/>
                    <a:pt x="504" y="702"/>
                    <a:pt x="566" y="517"/>
                  </a:cubicBezTo>
                  <a:close/>
                  <a:moveTo>
                    <a:pt x="1390" y="1156"/>
                  </a:moveTo>
                  <a:cubicBezTo>
                    <a:pt x="1549" y="960"/>
                    <a:pt x="1672" y="677"/>
                    <a:pt x="1562" y="431"/>
                  </a:cubicBezTo>
                  <a:cubicBezTo>
                    <a:pt x="1463" y="185"/>
                    <a:pt x="1156" y="1"/>
                    <a:pt x="898" y="1"/>
                  </a:cubicBezTo>
                  <a:cubicBezTo>
                    <a:pt x="738" y="1"/>
                    <a:pt x="615" y="50"/>
                    <a:pt x="529" y="136"/>
                  </a:cubicBezTo>
                  <a:cubicBezTo>
                    <a:pt x="160" y="247"/>
                    <a:pt x="0" y="763"/>
                    <a:pt x="209" y="1095"/>
                  </a:cubicBezTo>
                  <a:cubicBezTo>
                    <a:pt x="480" y="1525"/>
                    <a:pt x="1082" y="1537"/>
                    <a:pt x="1390" y="1156"/>
                  </a:cubicBezTo>
                  <a:close/>
                </a:path>
              </a:pathLst>
            </a:cu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25"/>
            <p:cNvSpPr/>
            <p:nvPr/>
          </p:nvSpPr>
          <p:spPr>
            <a:xfrm>
              <a:off x="-3688782" y="-3041519"/>
              <a:ext cx="73797" cy="73750"/>
            </a:xfrm>
            <a:custGeom>
              <a:rect b="b" l="l" r="r" t="t"/>
              <a:pathLst>
                <a:path extrusionOk="0" h="1574" w="1575">
                  <a:moveTo>
                    <a:pt x="333" y="627"/>
                  </a:moveTo>
                  <a:cubicBezTo>
                    <a:pt x="394" y="873"/>
                    <a:pt x="714" y="1057"/>
                    <a:pt x="1009" y="984"/>
                  </a:cubicBezTo>
                  <a:cubicBezTo>
                    <a:pt x="1046" y="984"/>
                    <a:pt x="1046" y="934"/>
                    <a:pt x="1021" y="922"/>
                  </a:cubicBezTo>
                  <a:cubicBezTo>
                    <a:pt x="861" y="873"/>
                    <a:pt x="665" y="873"/>
                    <a:pt x="554" y="738"/>
                  </a:cubicBezTo>
                  <a:cubicBezTo>
                    <a:pt x="345" y="467"/>
                    <a:pt x="689" y="246"/>
                    <a:pt x="935" y="344"/>
                  </a:cubicBezTo>
                  <a:cubicBezTo>
                    <a:pt x="1230" y="467"/>
                    <a:pt x="1279" y="910"/>
                    <a:pt x="1058" y="1131"/>
                  </a:cubicBezTo>
                  <a:cubicBezTo>
                    <a:pt x="849" y="1328"/>
                    <a:pt x="456" y="1217"/>
                    <a:pt x="333" y="959"/>
                  </a:cubicBezTo>
                  <a:cubicBezTo>
                    <a:pt x="271" y="836"/>
                    <a:pt x="284" y="726"/>
                    <a:pt x="333" y="627"/>
                  </a:cubicBezTo>
                  <a:close/>
                  <a:moveTo>
                    <a:pt x="886" y="1512"/>
                  </a:moveTo>
                  <a:cubicBezTo>
                    <a:pt x="1341" y="1451"/>
                    <a:pt x="1575" y="971"/>
                    <a:pt x="1439" y="553"/>
                  </a:cubicBezTo>
                  <a:cubicBezTo>
                    <a:pt x="1341" y="234"/>
                    <a:pt x="960" y="0"/>
                    <a:pt x="653" y="111"/>
                  </a:cubicBezTo>
                  <a:cubicBezTo>
                    <a:pt x="308" y="86"/>
                    <a:pt x="1" y="504"/>
                    <a:pt x="13" y="824"/>
                  </a:cubicBezTo>
                  <a:cubicBezTo>
                    <a:pt x="26" y="1266"/>
                    <a:pt x="468" y="1574"/>
                    <a:pt x="886" y="1512"/>
                  </a:cubicBezTo>
                  <a:close/>
                </a:path>
              </a:pathLst>
            </a:cu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25"/>
            <p:cNvSpPr/>
            <p:nvPr/>
          </p:nvSpPr>
          <p:spPr>
            <a:xfrm>
              <a:off x="-3693374" y="-2841635"/>
              <a:ext cx="80684" cy="95069"/>
            </a:xfrm>
            <a:custGeom>
              <a:rect b="b" l="l" r="r" t="t"/>
              <a:pathLst>
                <a:path extrusionOk="0" h="2029" w="1722">
                  <a:moveTo>
                    <a:pt x="419" y="1205"/>
                  </a:moveTo>
                  <a:cubicBezTo>
                    <a:pt x="578" y="1414"/>
                    <a:pt x="861" y="1475"/>
                    <a:pt x="1095" y="1328"/>
                  </a:cubicBezTo>
                  <a:cubicBezTo>
                    <a:pt x="1377" y="1156"/>
                    <a:pt x="1365" y="811"/>
                    <a:pt x="1156" y="578"/>
                  </a:cubicBezTo>
                  <a:cubicBezTo>
                    <a:pt x="1107" y="516"/>
                    <a:pt x="886" y="381"/>
                    <a:pt x="763" y="381"/>
                  </a:cubicBezTo>
                  <a:cubicBezTo>
                    <a:pt x="824" y="344"/>
                    <a:pt x="886" y="320"/>
                    <a:pt x="947" y="307"/>
                  </a:cubicBezTo>
                  <a:cubicBezTo>
                    <a:pt x="1255" y="234"/>
                    <a:pt x="1414" y="578"/>
                    <a:pt x="1427" y="836"/>
                  </a:cubicBezTo>
                  <a:cubicBezTo>
                    <a:pt x="1439" y="1315"/>
                    <a:pt x="837" y="1758"/>
                    <a:pt x="443" y="1340"/>
                  </a:cubicBezTo>
                  <a:cubicBezTo>
                    <a:pt x="333" y="1229"/>
                    <a:pt x="283" y="1094"/>
                    <a:pt x="296" y="959"/>
                  </a:cubicBezTo>
                  <a:cubicBezTo>
                    <a:pt x="308" y="1045"/>
                    <a:pt x="357" y="1131"/>
                    <a:pt x="419" y="1205"/>
                  </a:cubicBezTo>
                  <a:close/>
                  <a:moveTo>
                    <a:pt x="689" y="443"/>
                  </a:moveTo>
                  <a:cubicBezTo>
                    <a:pt x="677" y="467"/>
                    <a:pt x="677" y="492"/>
                    <a:pt x="689" y="529"/>
                  </a:cubicBezTo>
                  <a:cubicBezTo>
                    <a:pt x="689" y="566"/>
                    <a:pt x="738" y="578"/>
                    <a:pt x="763" y="541"/>
                  </a:cubicBezTo>
                  <a:cubicBezTo>
                    <a:pt x="849" y="430"/>
                    <a:pt x="1353" y="848"/>
                    <a:pt x="1082" y="1131"/>
                  </a:cubicBezTo>
                  <a:cubicBezTo>
                    <a:pt x="837" y="1401"/>
                    <a:pt x="468" y="1119"/>
                    <a:pt x="480" y="811"/>
                  </a:cubicBezTo>
                  <a:cubicBezTo>
                    <a:pt x="492" y="676"/>
                    <a:pt x="566" y="541"/>
                    <a:pt x="689" y="443"/>
                  </a:cubicBezTo>
                  <a:close/>
                  <a:moveTo>
                    <a:pt x="1648" y="1045"/>
                  </a:moveTo>
                  <a:cubicBezTo>
                    <a:pt x="1722" y="725"/>
                    <a:pt x="1599" y="295"/>
                    <a:pt x="1291" y="123"/>
                  </a:cubicBezTo>
                  <a:cubicBezTo>
                    <a:pt x="1070" y="0"/>
                    <a:pt x="800" y="61"/>
                    <a:pt x="603" y="197"/>
                  </a:cubicBezTo>
                  <a:cubicBezTo>
                    <a:pt x="468" y="283"/>
                    <a:pt x="333" y="406"/>
                    <a:pt x="259" y="479"/>
                  </a:cubicBezTo>
                  <a:cubicBezTo>
                    <a:pt x="37" y="738"/>
                    <a:pt x="1" y="1082"/>
                    <a:pt x="173" y="1365"/>
                  </a:cubicBezTo>
                  <a:cubicBezTo>
                    <a:pt x="554" y="2028"/>
                    <a:pt x="1513" y="1733"/>
                    <a:pt x="1648" y="1045"/>
                  </a:cubicBezTo>
                  <a:close/>
                </a:path>
              </a:pathLst>
            </a:cu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25"/>
            <p:cNvSpPr/>
            <p:nvPr/>
          </p:nvSpPr>
          <p:spPr>
            <a:xfrm>
              <a:off x="-3699137" y="-2634302"/>
              <a:ext cx="89915" cy="91648"/>
            </a:xfrm>
            <a:custGeom>
              <a:rect b="b" l="l" r="r" t="t"/>
              <a:pathLst>
                <a:path extrusionOk="0" h="1956" w="1919">
                  <a:moveTo>
                    <a:pt x="1537" y="898"/>
                  </a:moveTo>
                  <a:cubicBezTo>
                    <a:pt x="1513" y="984"/>
                    <a:pt x="1451" y="1058"/>
                    <a:pt x="1378" y="1132"/>
                  </a:cubicBezTo>
                  <a:cubicBezTo>
                    <a:pt x="1488" y="972"/>
                    <a:pt x="1537" y="738"/>
                    <a:pt x="1488" y="542"/>
                  </a:cubicBezTo>
                  <a:cubicBezTo>
                    <a:pt x="1550" y="628"/>
                    <a:pt x="1574" y="751"/>
                    <a:pt x="1537" y="898"/>
                  </a:cubicBezTo>
                  <a:close/>
                  <a:moveTo>
                    <a:pt x="1193" y="1033"/>
                  </a:moveTo>
                  <a:cubicBezTo>
                    <a:pt x="898" y="1377"/>
                    <a:pt x="529" y="861"/>
                    <a:pt x="751" y="554"/>
                  </a:cubicBezTo>
                  <a:cubicBezTo>
                    <a:pt x="787" y="492"/>
                    <a:pt x="837" y="455"/>
                    <a:pt x="886" y="419"/>
                  </a:cubicBezTo>
                  <a:cubicBezTo>
                    <a:pt x="886" y="443"/>
                    <a:pt x="886" y="455"/>
                    <a:pt x="886" y="480"/>
                  </a:cubicBezTo>
                  <a:cubicBezTo>
                    <a:pt x="886" y="505"/>
                    <a:pt x="923" y="517"/>
                    <a:pt x="947" y="492"/>
                  </a:cubicBezTo>
                  <a:cubicBezTo>
                    <a:pt x="1095" y="320"/>
                    <a:pt x="1304" y="419"/>
                    <a:pt x="1328" y="628"/>
                  </a:cubicBezTo>
                  <a:cubicBezTo>
                    <a:pt x="1341" y="787"/>
                    <a:pt x="1304" y="923"/>
                    <a:pt x="1193" y="1033"/>
                  </a:cubicBezTo>
                  <a:close/>
                  <a:moveTo>
                    <a:pt x="603" y="1169"/>
                  </a:moveTo>
                  <a:cubicBezTo>
                    <a:pt x="615" y="1181"/>
                    <a:pt x="615" y="1181"/>
                    <a:pt x="628" y="1193"/>
                  </a:cubicBezTo>
                  <a:cubicBezTo>
                    <a:pt x="726" y="1279"/>
                    <a:pt x="849" y="1328"/>
                    <a:pt x="972" y="1341"/>
                  </a:cubicBezTo>
                  <a:cubicBezTo>
                    <a:pt x="824" y="1353"/>
                    <a:pt x="689" y="1304"/>
                    <a:pt x="603" y="1169"/>
                  </a:cubicBezTo>
                  <a:close/>
                  <a:moveTo>
                    <a:pt x="1070" y="62"/>
                  </a:moveTo>
                  <a:cubicBezTo>
                    <a:pt x="1046" y="25"/>
                    <a:pt x="1009" y="1"/>
                    <a:pt x="947" y="1"/>
                  </a:cubicBezTo>
                  <a:cubicBezTo>
                    <a:pt x="333" y="50"/>
                    <a:pt x="1" y="1070"/>
                    <a:pt x="468" y="1476"/>
                  </a:cubicBezTo>
                  <a:cubicBezTo>
                    <a:pt x="996" y="1955"/>
                    <a:pt x="1918" y="1365"/>
                    <a:pt x="1857" y="701"/>
                  </a:cubicBezTo>
                  <a:cubicBezTo>
                    <a:pt x="1808" y="271"/>
                    <a:pt x="1427" y="38"/>
                    <a:pt x="1070" y="62"/>
                  </a:cubicBezTo>
                  <a:close/>
                </a:path>
              </a:pathLst>
            </a:cu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25"/>
            <p:cNvSpPr/>
            <p:nvPr/>
          </p:nvSpPr>
          <p:spPr>
            <a:xfrm>
              <a:off x="-4010770" y="-2701680"/>
              <a:ext cx="7544" cy="4076"/>
            </a:xfrm>
            <a:custGeom>
              <a:rect b="b" l="l" r="r" t="t"/>
              <a:pathLst>
                <a:path extrusionOk="0" h="87" w="161">
                  <a:moveTo>
                    <a:pt x="25" y="74"/>
                  </a:moveTo>
                  <a:cubicBezTo>
                    <a:pt x="75" y="49"/>
                    <a:pt x="112" y="25"/>
                    <a:pt x="161" y="0"/>
                  </a:cubicBezTo>
                  <a:cubicBezTo>
                    <a:pt x="112" y="25"/>
                    <a:pt x="62" y="49"/>
                    <a:pt x="13" y="62"/>
                  </a:cubicBezTo>
                  <a:cubicBezTo>
                    <a:pt x="1" y="62"/>
                    <a:pt x="13" y="86"/>
                    <a:pt x="25" y="74"/>
                  </a:cubicBezTo>
                  <a:close/>
                </a:path>
              </a:pathLst>
            </a:cu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25"/>
            <p:cNvSpPr/>
            <p:nvPr/>
          </p:nvSpPr>
          <p:spPr>
            <a:xfrm>
              <a:off x="-4003273" y="-2719531"/>
              <a:ext cx="32330" cy="17899"/>
            </a:xfrm>
            <a:custGeom>
              <a:rect b="b" l="l" r="r" t="t"/>
              <a:pathLst>
                <a:path extrusionOk="0" h="382" w="690">
                  <a:moveTo>
                    <a:pt x="689" y="0"/>
                  </a:moveTo>
                  <a:cubicBezTo>
                    <a:pt x="468" y="135"/>
                    <a:pt x="234" y="258"/>
                    <a:pt x="1" y="381"/>
                  </a:cubicBezTo>
                  <a:cubicBezTo>
                    <a:pt x="247" y="283"/>
                    <a:pt x="468" y="148"/>
                    <a:pt x="689" y="0"/>
                  </a:cubicBezTo>
                  <a:close/>
                </a:path>
              </a:pathLst>
            </a:cu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58" name="Google Shape;1858;p25"/>
          <p:cNvSpPr txBox="1"/>
          <p:nvPr/>
        </p:nvSpPr>
        <p:spPr>
          <a:xfrm>
            <a:off x="2252200" y="2383267"/>
            <a:ext cx="1899600" cy="52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700">
                <a:solidFill>
                  <a:srgbClr val="191919"/>
                </a:solidFill>
                <a:latin typeface="Rakkas"/>
                <a:ea typeface="Rakkas"/>
                <a:cs typeface="Rakkas"/>
                <a:sym typeface="Rakkas"/>
              </a:rPr>
              <a:t>Stakeholder</a:t>
            </a:r>
            <a:endParaRPr b="1" sz="2700">
              <a:solidFill>
                <a:srgbClr val="191919"/>
              </a:solidFill>
              <a:latin typeface="Rakkas"/>
              <a:ea typeface="Rakkas"/>
              <a:cs typeface="Rakkas"/>
              <a:sym typeface="Rakkas"/>
            </a:endParaRPr>
          </a:p>
        </p:txBody>
      </p:sp>
      <p:sp>
        <p:nvSpPr>
          <p:cNvPr id="1859" name="Google Shape;1859;p25"/>
          <p:cNvSpPr txBox="1"/>
          <p:nvPr/>
        </p:nvSpPr>
        <p:spPr>
          <a:xfrm>
            <a:off x="2266285" y="2850125"/>
            <a:ext cx="1899600" cy="97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700">
                <a:solidFill>
                  <a:srgbClr val="191919"/>
                </a:solidFill>
                <a:latin typeface="Anaheim"/>
                <a:ea typeface="Anaheim"/>
                <a:cs typeface="Anaheim"/>
                <a:sym typeface="Anaheim"/>
              </a:rPr>
              <a:t>Product Owner</a:t>
            </a:r>
            <a:endParaRPr sz="1700">
              <a:solidFill>
                <a:srgbClr val="191919"/>
              </a:solidFill>
              <a:latin typeface="Anaheim"/>
              <a:ea typeface="Anaheim"/>
              <a:cs typeface="Anaheim"/>
              <a:sym typeface="Anaheim"/>
            </a:endParaRPr>
          </a:p>
          <a:p>
            <a:pPr indent="0" lvl="0" marL="0" rtl="0" algn="ctr">
              <a:spcBef>
                <a:spcPts val="0"/>
              </a:spcBef>
              <a:spcAft>
                <a:spcPts val="0"/>
              </a:spcAft>
              <a:buNone/>
            </a:pPr>
            <a:r>
              <a:rPr lang="en" sz="1700">
                <a:solidFill>
                  <a:srgbClr val="191919"/>
                </a:solidFill>
                <a:latin typeface="Anaheim"/>
                <a:ea typeface="Anaheim"/>
                <a:cs typeface="Anaheim"/>
                <a:sym typeface="Anaheim"/>
              </a:rPr>
              <a:t>Executive Producer</a:t>
            </a:r>
            <a:endParaRPr sz="1700">
              <a:solidFill>
                <a:srgbClr val="191919"/>
              </a:solidFill>
              <a:latin typeface="Anaheim"/>
              <a:ea typeface="Anaheim"/>
              <a:cs typeface="Anaheim"/>
              <a:sym typeface="Anaheim"/>
            </a:endParaRPr>
          </a:p>
        </p:txBody>
      </p:sp>
      <p:sp>
        <p:nvSpPr>
          <p:cNvPr id="1860" name="Google Shape;1860;p25"/>
          <p:cNvSpPr txBox="1"/>
          <p:nvPr/>
        </p:nvSpPr>
        <p:spPr>
          <a:xfrm>
            <a:off x="4401385" y="2383267"/>
            <a:ext cx="1899600" cy="52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700">
                <a:solidFill>
                  <a:srgbClr val="191919"/>
                </a:solidFill>
                <a:latin typeface="Rakkas"/>
                <a:ea typeface="Rakkas"/>
                <a:cs typeface="Rakkas"/>
                <a:sym typeface="Rakkas"/>
              </a:rPr>
              <a:t>Role</a:t>
            </a:r>
            <a:endParaRPr b="1" sz="2700">
              <a:solidFill>
                <a:srgbClr val="191919"/>
              </a:solidFill>
              <a:latin typeface="Rakkas"/>
              <a:ea typeface="Rakkas"/>
              <a:cs typeface="Rakkas"/>
              <a:sym typeface="Rakkas"/>
            </a:endParaRPr>
          </a:p>
        </p:txBody>
      </p:sp>
      <p:sp>
        <p:nvSpPr>
          <p:cNvPr id="1861" name="Google Shape;1861;p25"/>
          <p:cNvSpPr txBox="1"/>
          <p:nvPr/>
        </p:nvSpPr>
        <p:spPr>
          <a:xfrm>
            <a:off x="4401385" y="2850125"/>
            <a:ext cx="1899600" cy="97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700">
                <a:solidFill>
                  <a:srgbClr val="191919"/>
                </a:solidFill>
                <a:latin typeface="Anaheim"/>
                <a:ea typeface="Anaheim"/>
                <a:cs typeface="Anaheim"/>
                <a:sym typeface="Anaheim"/>
              </a:rPr>
              <a:t>Data Analyst</a:t>
            </a:r>
            <a:endParaRPr sz="1700">
              <a:solidFill>
                <a:srgbClr val="191919"/>
              </a:solidFill>
              <a:latin typeface="Anaheim"/>
              <a:ea typeface="Anaheim"/>
              <a:cs typeface="Anaheim"/>
              <a:sym typeface="Anaheim"/>
            </a:endParaRPr>
          </a:p>
        </p:txBody>
      </p:sp>
      <p:sp>
        <p:nvSpPr>
          <p:cNvPr id="1862" name="Google Shape;1862;p25"/>
          <p:cNvSpPr txBox="1"/>
          <p:nvPr/>
        </p:nvSpPr>
        <p:spPr>
          <a:xfrm>
            <a:off x="6550560" y="2383267"/>
            <a:ext cx="1899600" cy="52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700">
                <a:solidFill>
                  <a:srgbClr val="191919"/>
                </a:solidFill>
                <a:latin typeface="Rakkas"/>
                <a:ea typeface="Rakkas"/>
                <a:cs typeface="Rakkas"/>
                <a:sym typeface="Rakkas"/>
              </a:rPr>
              <a:t>Tools</a:t>
            </a:r>
            <a:endParaRPr b="1" sz="2700">
              <a:solidFill>
                <a:srgbClr val="191919"/>
              </a:solidFill>
              <a:latin typeface="Rakkas"/>
              <a:ea typeface="Rakkas"/>
              <a:cs typeface="Rakkas"/>
              <a:sym typeface="Rakkas"/>
            </a:endParaRPr>
          </a:p>
        </p:txBody>
      </p:sp>
      <p:sp>
        <p:nvSpPr>
          <p:cNvPr id="1863" name="Google Shape;1863;p25"/>
          <p:cNvSpPr txBox="1"/>
          <p:nvPr/>
        </p:nvSpPr>
        <p:spPr>
          <a:xfrm>
            <a:off x="6352550" y="2850125"/>
            <a:ext cx="2343300" cy="114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rgbClr val="191919"/>
                </a:solidFill>
                <a:latin typeface="Anaheim"/>
                <a:ea typeface="Anaheim"/>
                <a:cs typeface="Anaheim"/>
                <a:sym typeface="Anaheim"/>
              </a:rPr>
              <a:t>Tableau, Power BI, Python, Google Data Studio, Google Analytics, </a:t>
            </a:r>
            <a:r>
              <a:rPr lang="en" sz="1600">
                <a:solidFill>
                  <a:srgbClr val="191919"/>
                </a:solidFill>
                <a:latin typeface="Anaheim"/>
                <a:ea typeface="Anaheim"/>
                <a:cs typeface="Anaheim"/>
                <a:sym typeface="Anaheim"/>
              </a:rPr>
              <a:t>Proprietary</a:t>
            </a:r>
            <a:endParaRPr sz="1600">
              <a:solidFill>
                <a:srgbClr val="191919"/>
              </a:solidFill>
              <a:latin typeface="Anaheim"/>
              <a:ea typeface="Anaheim"/>
              <a:cs typeface="Anaheim"/>
              <a:sym typeface="Anaheim"/>
            </a:endParaRPr>
          </a:p>
        </p:txBody>
      </p:sp>
      <p:grpSp>
        <p:nvGrpSpPr>
          <p:cNvPr id="1864" name="Google Shape;1864;p25"/>
          <p:cNvGrpSpPr/>
          <p:nvPr/>
        </p:nvGrpSpPr>
        <p:grpSpPr>
          <a:xfrm rot="-1227448">
            <a:off x="7182195" y="1573657"/>
            <a:ext cx="535964" cy="534520"/>
            <a:chOff x="7182445" y="2085976"/>
            <a:chExt cx="535982" cy="534538"/>
          </a:xfrm>
        </p:grpSpPr>
        <p:sp>
          <p:nvSpPr>
            <p:cNvPr id="1865" name="Google Shape;1865;p25"/>
            <p:cNvSpPr/>
            <p:nvPr/>
          </p:nvSpPr>
          <p:spPr>
            <a:xfrm>
              <a:off x="7182445" y="2085976"/>
              <a:ext cx="535982" cy="534538"/>
            </a:xfrm>
            <a:custGeom>
              <a:rect b="b" l="l" r="r" t="t"/>
              <a:pathLst>
                <a:path extrusionOk="0" h="10731" w="10760">
                  <a:moveTo>
                    <a:pt x="7430" y="1588"/>
                  </a:moveTo>
                  <a:cubicBezTo>
                    <a:pt x="7492" y="1588"/>
                    <a:pt x="7552" y="1611"/>
                    <a:pt x="7601" y="1660"/>
                  </a:cubicBezTo>
                  <a:lnTo>
                    <a:pt x="8136" y="2195"/>
                  </a:lnTo>
                  <a:lnTo>
                    <a:pt x="7744" y="2588"/>
                  </a:lnTo>
                  <a:cubicBezTo>
                    <a:pt x="7494" y="2356"/>
                    <a:pt x="7244" y="2159"/>
                    <a:pt x="6977" y="1981"/>
                  </a:cubicBezTo>
                  <a:lnTo>
                    <a:pt x="7226" y="1678"/>
                  </a:lnTo>
                  <a:cubicBezTo>
                    <a:pt x="7284" y="1620"/>
                    <a:pt x="7358" y="1588"/>
                    <a:pt x="7430" y="1588"/>
                  </a:cubicBezTo>
                  <a:close/>
                  <a:moveTo>
                    <a:pt x="8582" y="2641"/>
                  </a:moveTo>
                  <a:lnTo>
                    <a:pt x="9118" y="3176"/>
                  </a:lnTo>
                  <a:cubicBezTo>
                    <a:pt x="9207" y="3283"/>
                    <a:pt x="9207" y="3444"/>
                    <a:pt x="9100" y="3533"/>
                  </a:cubicBezTo>
                  <a:cubicBezTo>
                    <a:pt x="9100" y="3533"/>
                    <a:pt x="9082" y="3551"/>
                    <a:pt x="9082" y="3551"/>
                  </a:cubicBezTo>
                  <a:lnTo>
                    <a:pt x="8797" y="3801"/>
                  </a:lnTo>
                  <a:cubicBezTo>
                    <a:pt x="8618" y="3533"/>
                    <a:pt x="8404" y="3266"/>
                    <a:pt x="8190" y="3034"/>
                  </a:cubicBezTo>
                  <a:lnTo>
                    <a:pt x="8582" y="2641"/>
                  </a:lnTo>
                  <a:close/>
                  <a:moveTo>
                    <a:pt x="3018" y="2604"/>
                  </a:moveTo>
                  <a:cubicBezTo>
                    <a:pt x="3783" y="2604"/>
                    <a:pt x="4529" y="2781"/>
                    <a:pt x="5210" y="3105"/>
                  </a:cubicBezTo>
                  <a:lnTo>
                    <a:pt x="2909" y="5799"/>
                  </a:lnTo>
                  <a:lnTo>
                    <a:pt x="2909" y="2605"/>
                  </a:lnTo>
                  <a:cubicBezTo>
                    <a:pt x="2945" y="2605"/>
                    <a:pt x="2982" y="2604"/>
                    <a:pt x="3018" y="2604"/>
                  </a:cubicBezTo>
                  <a:close/>
                  <a:moveTo>
                    <a:pt x="5763" y="3426"/>
                  </a:moveTo>
                  <a:cubicBezTo>
                    <a:pt x="5995" y="3569"/>
                    <a:pt x="6209" y="3730"/>
                    <a:pt x="6424" y="3926"/>
                  </a:cubicBezTo>
                  <a:lnTo>
                    <a:pt x="2909" y="7423"/>
                  </a:lnTo>
                  <a:lnTo>
                    <a:pt x="2909" y="6781"/>
                  </a:lnTo>
                  <a:lnTo>
                    <a:pt x="5763" y="3426"/>
                  </a:lnTo>
                  <a:close/>
                  <a:moveTo>
                    <a:pt x="6852" y="4372"/>
                  </a:moveTo>
                  <a:cubicBezTo>
                    <a:pt x="7048" y="4586"/>
                    <a:pt x="7209" y="4800"/>
                    <a:pt x="7351" y="5014"/>
                  </a:cubicBezTo>
                  <a:lnTo>
                    <a:pt x="3997" y="7887"/>
                  </a:lnTo>
                  <a:lnTo>
                    <a:pt x="3337" y="7887"/>
                  </a:lnTo>
                  <a:lnTo>
                    <a:pt x="6852" y="4372"/>
                  </a:lnTo>
                  <a:close/>
                  <a:moveTo>
                    <a:pt x="7655" y="5585"/>
                  </a:moveTo>
                  <a:cubicBezTo>
                    <a:pt x="8011" y="6299"/>
                    <a:pt x="8172" y="7084"/>
                    <a:pt x="8172" y="7887"/>
                  </a:cubicBezTo>
                  <a:lnTo>
                    <a:pt x="4960" y="7887"/>
                  </a:lnTo>
                  <a:lnTo>
                    <a:pt x="7655" y="5585"/>
                  </a:lnTo>
                  <a:close/>
                  <a:moveTo>
                    <a:pt x="2909" y="1356"/>
                  </a:moveTo>
                  <a:cubicBezTo>
                    <a:pt x="4086" y="1356"/>
                    <a:pt x="5282" y="1660"/>
                    <a:pt x="6352" y="2320"/>
                  </a:cubicBezTo>
                  <a:cubicBezTo>
                    <a:pt x="7209" y="2837"/>
                    <a:pt x="7940" y="3587"/>
                    <a:pt x="8475" y="4443"/>
                  </a:cubicBezTo>
                  <a:cubicBezTo>
                    <a:pt x="9100" y="5460"/>
                    <a:pt x="9439" y="6656"/>
                    <a:pt x="9439" y="7887"/>
                  </a:cubicBezTo>
                  <a:lnTo>
                    <a:pt x="8797" y="7887"/>
                  </a:lnTo>
                  <a:cubicBezTo>
                    <a:pt x="8814" y="6834"/>
                    <a:pt x="8547" y="5835"/>
                    <a:pt x="8029" y="4925"/>
                  </a:cubicBezTo>
                  <a:cubicBezTo>
                    <a:pt x="7512" y="4015"/>
                    <a:pt x="6745" y="3266"/>
                    <a:pt x="5853" y="2748"/>
                  </a:cubicBezTo>
                  <a:cubicBezTo>
                    <a:pt x="4960" y="2231"/>
                    <a:pt x="3943" y="1981"/>
                    <a:pt x="2909" y="1981"/>
                  </a:cubicBezTo>
                  <a:lnTo>
                    <a:pt x="2909" y="1356"/>
                  </a:lnTo>
                  <a:close/>
                  <a:moveTo>
                    <a:pt x="2284" y="7512"/>
                  </a:moveTo>
                  <a:cubicBezTo>
                    <a:pt x="2284" y="7512"/>
                    <a:pt x="2284" y="8190"/>
                    <a:pt x="2284" y="8190"/>
                  </a:cubicBezTo>
                  <a:cubicBezTo>
                    <a:pt x="2284" y="8369"/>
                    <a:pt x="2427" y="8511"/>
                    <a:pt x="2587" y="8511"/>
                  </a:cubicBezTo>
                  <a:lnTo>
                    <a:pt x="3265" y="8511"/>
                  </a:lnTo>
                  <a:lnTo>
                    <a:pt x="1517" y="9992"/>
                  </a:lnTo>
                  <a:lnTo>
                    <a:pt x="785" y="9261"/>
                  </a:lnTo>
                  <a:lnTo>
                    <a:pt x="2284" y="7512"/>
                  </a:lnTo>
                  <a:close/>
                  <a:moveTo>
                    <a:pt x="9385" y="0"/>
                  </a:moveTo>
                  <a:cubicBezTo>
                    <a:pt x="9350" y="0"/>
                    <a:pt x="9314" y="18"/>
                    <a:pt x="9278" y="36"/>
                  </a:cubicBezTo>
                  <a:cubicBezTo>
                    <a:pt x="9029" y="322"/>
                    <a:pt x="9225" y="625"/>
                    <a:pt x="9475" y="625"/>
                  </a:cubicBezTo>
                  <a:lnTo>
                    <a:pt x="9689" y="625"/>
                  </a:lnTo>
                  <a:lnTo>
                    <a:pt x="8582" y="1749"/>
                  </a:lnTo>
                  <a:lnTo>
                    <a:pt x="8047" y="1214"/>
                  </a:lnTo>
                  <a:cubicBezTo>
                    <a:pt x="7869" y="1044"/>
                    <a:pt x="7642" y="959"/>
                    <a:pt x="7416" y="959"/>
                  </a:cubicBezTo>
                  <a:cubicBezTo>
                    <a:pt x="7168" y="959"/>
                    <a:pt x="6922" y="1062"/>
                    <a:pt x="6745" y="1267"/>
                  </a:cubicBezTo>
                  <a:lnTo>
                    <a:pt x="6441" y="1624"/>
                  </a:lnTo>
                  <a:cubicBezTo>
                    <a:pt x="5352" y="1013"/>
                    <a:pt x="4125" y="708"/>
                    <a:pt x="2874" y="708"/>
                  </a:cubicBezTo>
                  <a:cubicBezTo>
                    <a:pt x="2773" y="708"/>
                    <a:pt x="2671" y="710"/>
                    <a:pt x="2569" y="714"/>
                  </a:cubicBezTo>
                  <a:cubicBezTo>
                    <a:pt x="2409" y="732"/>
                    <a:pt x="2266" y="875"/>
                    <a:pt x="2266" y="1035"/>
                  </a:cubicBezTo>
                  <a:cubicBezTo>
                    <a:pt x="2266" y="2891"/>
                    <a:pt x="2266" y="1606"/>
                    <a:pt x="2266" y="6531"/>
                  </a:cubicBezTo>
                  <a:lnTo>
                    <a:pt x="107" y="9064"/>
                  </a:lnTo>
                  <a:cubicBezTo>
                    <a:pt x="0" y="9189"/>
                    <a:pt x="18" y="9386"/>
                    <a:pt x="125" y="9493"/>
                  </a:cubicBezTo>
                  <a:lnTo>
                    <a:pt x="1267" y="10635"/>
                  </a:lnTo>
                  <a:cubicBezTo>
                    <a:pt x="1332" y="10699"/>
                    <a:pt x="1411" y="10731"/>
                    <a:pt x="1490" y="10731"/>
                  </a:cubicBezTo>
                  <a:cubicBezTo>
                    <a:pt x="1563" y="10731"/>
                    <a:pt x="1635" y="10704"/>
                    <a:pt x="1695" y="10652"/>
                  </a:cubicBezTo>
                  <a:lnTo>
                    <a:pt x="4229" y="8493"/>
                  </a:lnTo>
                  <a:lnTo>
                    <a:pt x="9724" y="8493"/>
                  </a:lnTo>
                  <a:cubicBezTo>
                    <a:pt x="9903" y="8493"/>
                    <a:pt x="10028" y="8369"/>
                    <a:pt x="10046" y="8190"/>
                  </a:cubicBezTo>
                  <a:cubicBezTo>
                    <a:pt x="10117" y="6852"/>
                    <a:pt x="9796" y="5514"/>
                    <a:pt x="9136" y="4318"/>
                  </a:cubicBezTo>
                  <a:lnTo>
                    <a:pt x="9492" y="4015"/>
                  </a:lnTo>
                  <a:cubicBezTo>
                    <a:pt x="9885" y="3676"/>
                    <a:pt x="9921" y="3087"/>
                    <a:pt x="9546" y="2712"/>
                  </a:cubicBezTo>
                  <a:lnTo>
                    <a:pt x="9029" y="2195"/>
                  </a:lnTo>
                  <a:lnTo>
                    <a:pt x="10135" y="1071"/>
                  </a:lnTo>
                  <a:lnTo>
                    <a:pt x="10135" y="1392"/>
                  </a:lnTo>
                  <a:cubicBezTo>
                    <a:pt x="10135" y="1428"/>
                    <a:pt x="10153" y="1463"/>
                    <a:pt x="10170" y="1481"/>
                  </a:cubicBezTo>
                  <a:cubicBezTo>
                    <a:pt x="10261" y="1565"/>
                    <a:pt x="10357" y="1601"/>
                    <a:pt x="10445" y="1601"/>
                  </a:cubicBezTo>
                  <a:cubicBezTo>
                    <a:pt x="10618" y="1601"/>
                    <a:pt x="10759" y="1463"/>
                    <a:pt x="10759" y="1285"/>
                  </a:cubicBezTo>
                  <a:lnTo>
                    <a:pt x="10759" y="322"/>
                  </a:lnTo>
                  <a:cubicBezTo>
                    <a:pt x="10759" y="143"/>
                    <a:pt x="10617" y="0"/>
                    <a:pt x="10456" y="0"/>
                  </a:cubicBezTo>
                  <a:close/>
                </a:path>
              </a:pathLst>
            </a:custGeom>
            <a:solidFill>
              <a:schemeClr val="accent5"/>
            </a:solidFill>
            <a:ln cap="flat" cmpd="sng" w="152400">
              <a:solidFill>
                <a:schemeClr val="accent5"/>
              </a:solidFill>
              <a:prstDash val="solid"/>
              <a:round/>
              <a:headEnd len="sm" w="sm" type="none"/>
              <a:tailEnd len="sm" w="sm" type="none"/>
            </a:ln>
            <a:effectLst>
              <a:outerShdw blurRad="42863" rotWithShape="0" algn="bl" dir="8040000" dist="57150">
                <a:srgbClr val="000000">
                  <a:alpha val="3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25"/>
            <p:cNvSpPr/>
            <p:nvPr/>
          </p:nvSpPr>
          <p:spPr>
            <a:xfrm>
              <a:off x="7182445" y="2085976"/>
              <a:ext cx="535982" cy="534538"/>
            </a:xfrm>
            <a:custGeom>
              <a:rect b="b" l="l" r="r" t="t"/>
              <a:pathLst>
                <a:path extrusionOk="0" h="10731" w="10760">
                  <a:moveTo>
                    <a:pt x="7430" y="1588"/>
                  </a:moveTo>
                  <a:cubicBezTo>
                    <a:pt x="7492" y="1588"/>
                    <a:pt x="7552" y="1611"/>
                    <a:pt x="7601" y="1660"/>
                  </a:cubicBezTo>
                  <a:lnTo>
                    <a:pt x="8136" y="2195"/>
                  </a:lnTo>
                  <a:lnTo>
                    <a:pt x="7744" y="2588"/>
                  </a:lnTo>
                  <a:cubicBezTo>
                    <a:pt x="7494" y="2356"/>
                    <a:pt x="7244" y="2159"/>
                    <a:pt x="6977" y="1981"/>
                  </a:cubicBezTo>
                  <a:lnTo>
                    <a:pt x="7226" y="1678"/>
                  </a:lnTo>
                  <a:cubicBezTo>
                    <a:pt x="7284" y="1620"/>
                    <a:pt x="7358" y="1588"/>
                    <a:pt x="7430" y="1588"/>
                  </a:cubicBezTo>
                  <a:close/>
                  <a:moveTo>
                    <a:pt x="8582" y="2641"/>
                  </a:moveTo>
                  <a:lnTo>
                    <a:pt x="9118" y="3176"/>
                  </a:lnTo>
                  <a:cubicBezTo>
                    <a:pt x="9207" y="3283"/>
                    <a:pt x="9207" y="3444"/>
                    <a:pt x="9100" y="3533"/>
                  </a:cubicBezTo>
                  <a:cubicBezTo>
                    <a:pt x="9100" y="3533"/>
                    <a:pt x="9082" y="3551"/>
                    <a:pt x="9082" y="3551"/>
                  </a:cubicBezTo>
                  <a:lnTo>
                    <a:pt x="8797" y="3801"/>
                  </a:lnTo>
                  <a:cubicBezTo>
                    <a:pt x="8618" y="3533"/>
                    <a:pt x="8404" y="3266"/>
                    <a:pt x="8190" y="3034"/>
                  </a:cubicBezTo>
                  <a:lnTo>
                    <a:pt x="8582" y="2641"/>
                  </a:lnTo>
                  <a:close/>
                  <a:moveTo>
                    <a:pt x="3018" y="2604"/>
                  </a:moveTo>
                  <a:cubicBezTo>
                    <a:pt x="3783" y="2604"/>
                    <a:pt x="4529" y="2781"/>
                    <a:pt x="5210" y="3105"/>
                  </a:cubicBezTo>
                  <a:lnTo>
                    <a:pt x="2909" y="5799"/>
                  </a:lnTo>
                  <a:lnTo>
                    <a:pt x="2909" y="2605"/>
                  </a:lnTo>
                  <a:cubicBezTo>
                    <a:pt x="2945" y="2605"/>
                    <a:pt x="2982" y="2604"/>
                    <a:pt x="3018" y="2604"/>
                  </a:cubicBezTo>
                  <a:close/>
                  <a:moveTo>
                    <a:pt x="5763" y="3426"/>
                  </a:moveTo>
                  <a:cubicBezTo>
                    <a:pt x="5995" y="3569"/>
                    <a:pt x="6209" y="3730"/>
                    <a:pt x="6424" y="3926"/>
                  </a:cubicBezTo>
                  <a:lnTo>
                    <a:pt x="2909" y="7423"/>
                  </a:lnTo>
                  <a:lnTo>
                    <a:pt x="2909" y="6781"/>
                  </a:lnTo>
                  <a:lnTo>
                    <a:pt x="5763" y="3426"/>
                  </a:lnTo>
                  <a:close/>
                  <a:moveTo>
                    <a:pt x="6852" y="4372"/>
                  </a:moveTo>
                  <a:cubicBezTo>
                    <a:pt x="7048" y="4586"/>
                    <a:pt x="7209" y="4800"/>
                    <a:pt x="7351" y="5014"/>
                  </a:cubicBezTo>
                  <a:lnTo>
                    <a:pt x="3997" y="7887"/>
                  </a:lnTo>
                  <a:lnTo>
                    <a:pt x="3337" y="7887"/>
                  </a:lnTo>
                  <a:lnTo>
                    <a:pt x="6852" y="4372"/>
                  </a:lnTo>
                  <a:close/>
                  <a:moveTo>
                    <a:pt x="7655" y="5585"/>
                  </a:moveTo>
                  <a:cubicBezTo>
                    <a:pt x="8011" y="6299"/>
                    <a:pt x="8172" y="7084"/>
                    <a:pt x="8172" y="7887"/>
                  </a:cubicBezTo>
                  <a:lnTo>
                    <a:pt x="4960" y="7887"/>
                  </a:lnTo>
                  <a:lnTo>
                    <a:pt x="7655" y="5585"/>
                  </a:lnTo>
                  <a:close/>
                  <a:moveTo>
                    <a:pt x="2909" y="1356"/>
                  </a:moveTo>
                  <a:cubicBezTo>
                    <a:pt x="4086" y="1356"/>
                    <a:pt x="5282" y="1660"/>
                    <a:pt x="6352" y="2320"/>
                  </a:cubicBezTo>
                  <a:cubicBezTo>
                    <a:pt x="7209" y="2837"/>
                    <a:pt x="7940" y="3587"/>
                    <a:pt x="8475" y="4443"/>
                  </a:cubicBezTo>
                  <a:cubicBezTo>
                    <a:pt x="9100" y="5460"/>
                    <a:pt x="9439" y="6656"/>
                    <a:pt x="9439" y="7887"/>
                  </a:cubicBezTo>
                  <a:lnTo>
                    <a:pt x="8797" y="7887"/>
                  </a:lnTo>
                  <a:cubicBezTo>
                    <a:pt x="8814" y="6834"/>
                    <a:pt x="8547" y="5835"/>
                    <a:pt x="8029" y="4925"/>
                  </a:cubicBezTo>
                  <a:cubicBezTo>
                    <a:pt x="7512" y="4015"/>
                    <a:pt x="6745" y="3266"/>
                    <a:pt x="5853" y="2748"/>
                  </a:cubicBezTo>
                  <a:cubicBezTo>
                    <a:pt x="4960" y="2231"/>
                    <a:pt x="3943" y="1981"/>
                    <a:pt x="2909" y="1981"/>
                  </a:cubicBezTo>
                  <a:lnTo>
                    <a:pt x="2909" y="1356"/>
                  </a:lnTo>
                  <a:close/>
                  <a:moveTo>
                    <a:pt x="2284" y="7512"/>
                  </a:moveTo>
                  <a:cubicBezTo>
                    <a:pt x="2284" y="7512"/>
                    <a:pt x="2284" y="8190"/>
                    <a:pt x="2284" y="8190"/>
                  </a:cubicBezTo>
                  <a:cubicBezTo>
                    <a:pt x="2284" y="8369"/>
                    <a:pt x="2427" y="8511"/>
                    <a:pt x="2587" y="8511"/>
                  </a:cubicBezTo>
                  <a:lnTo>
                    <a:pt x="3265" y="8511"/>
                  </a:lnTo>
                  <a:lnTo>
                    <a:pt x="1517" y="9992"/>
                  </a:lnTo>
                  <a:lnTo>
                    <a:pt x="785" y="9261"/>
                  </a:lnTo>
                  <a:lnTo>
                    <a:pt x="2284" y="7512"/>
                  </a:lnTo>
                  <a:close/>
                  <a:moveTo>
                    <a:pt x="9385" y="0"/>
                  </a:moveTo>
                  <a:cubicBezTo>
                    <a:pt x="9350" y="0"/>
                    <a:pt x="9314" y="18"/>
                    <a:pt x="9278" y="36"/>
                  </a:cubicBezTo>
                  <a:cubicBezTo>
                    <a:pt x="9029" y="322"/>
                    <a:pt x="9225" y="625"/>
                    <a:pt x="9475" y="625"/>
                  </a:cubicBezTo>
                  <a:lnTo>
                    <a:pt x="9689" y="625"/>
                  </a:lnTo>
                  <a:lnTo>
                    <a:pt x="8582" y="1749"/>
                  </a:lnTo>
                  <a:lnTo>
                    <a:pt x="8047" y="1214"/>
                  </a:lnTo>
                  <a:cubicBezTo>
                    <a:pt x="7869" y="1044"/>
                    <a:pt x="7642" y="959"/>
                    <a:pt x="7416" y="959"/>
                  </a:cubicBezTo>
                  <a:cubicBezTo>
                    <a:pt x="7168" y="959"/>
                    <a:pt x="6922" y="1062"/>
                    <a:pt x="6745" y="1267"/>
                  </a:cubicBezTo>
                  <a:lnTo>
                    <a:pt x="6441" y="1624"/>
                  </a:lnTo>
                  <a:cubicBezTo>
                    <a:pt x="5352" y="1013"/>
                    <a:pt x="4125" y="708"/>
                    <a:pt x="2874" y="708"/>
                  </a:cubicBezTo>
                  <a:cubicBezTo>
                    <a:pt x="2773" y="708"/>
                    <a:pt x="2671" y="710"/>
                    <a:pt x="2569" y="714"/>
                  </a:cubicBezTo>
                  <a:cubicBezTo>
                    <a:pt x="2409" y="732"/>
                    <a:pt x="2266" y="875"/>
                    <a:pt x="2266" y="1035"/>
                  </a:cubicBezTo>
                  <a:cubicBezTo>
                    <a:pt x="2266" y="2891"/>
                    <a:pt x="2266" y="1606"/>
                    <a:pt x="2266" y="6531"/>
                  </a:cubicBezTo>
                  <a:lnTo>
                    <a:pt x="107" y="9064"/>
                  </a:lnTo>
                  <a:cubicBezTo>
                    <a:pt x="0" y="9189"/>
                    <a:pt x="18" y="9386"/>
                    <a:pt x="125" y="9493"/>
                  </a:cubicBezTo>
                  <a:lnTo>
                    <a:pt x="1267" y="10635"/>
                  </a:lnTo>
                  <a:cubicBezTo>
                    <a:pt x="1332" y="10699"/>
                    <a:pt x="1411" y="10731"/>
                    <a:pt x="1490" y="10731"/>
                  </a:cubicBezTo>
                  <a:cubicBezTo>
                    <a:pt x="1563" y="10731"/>
                    <a:pt x="1635" y="10704"/>
                    <a:pt x="1695" y="10652"/>
                  </a:cubicBezTo>
                  <a:lnTo>
                    <a:pt x="4229" y="8493"/>
                  </a:lnTo>
                  <a:lnTo>
                    <a:pt x="9724" y="8493"/>
                  </a:lnTo>
                  <a:cubicBezTo>
                    <a:pt x="9903" y="8493"/>
                    <a:pt x="10028" y="8369"/>
                    <a:pt x="10046" y="8190"/>
                  </a:cubicBezTo>
                  <a:cubicBezTo>
                    <a:pt x="10117" y="6852"/>
                    <a:pt x="9796" y="5514"/>
                    <a:pt x="9136" y="4318"/>
                  </a:cubicBezTo>
                  <a:lnTo>
                    <a:pt x="9492" y="4015"/>
                  </a:lnTo>
                  <a:cubicBezTo>
                    <a:pt x="9885" y="3676"/>
                    <a:pt x="9921" y="3087"/>
                    <a:pt x="9546" y="2712"/>
                  </a:cubicBezTo>
                  <a:lnTo>
                    <a:pt x="9029" y="2195"/>
                  </a:lnTo>
                  <a:lnTo>
                    <a:pt x="10135" y="1071"/>
                  </a:lnTo>
                  <a:lnTo>
                    <a:pt x="10135" y="1392"/>
                  </a:lnTo>
                  <a:cubicBezTo>
                    <a:pt x="10135" y="1428"/>
                    <a:pt x="10153" y="1463"/>
                    <a:pt x="10170" y="1481"/>
                  </a:cubicBezTo>
                  <a:cubicBezTo>
                    <a:pt x="10261" y="1565"/>
                    <a:pt x="10357" y="1601"/>
                    <a:pt x="10445" y="1601"/>
                  </a:cubicBezTo>
                  <a:cubicBezTo>
                    <a:pt x="10618" y="1601"/>
                    <a:pt x="10759" y="1463"/>
                    <a:pt x="10759" y="1285"/>
                  </a:cubicBezTo>
                  <a:lnTo>
                    <a:pt x="10759" y="322"/>
                  </a:lnTo>
                  <a:cubicBezTo>
                    <a:pt x="10759" y="143"/>
                    <a:pt x="10617" y="0"/>
                    <a:pt x="104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67" name="Google Shape;1867;p25"/>
          <p:cNvGrpSpPr/>
          <p:nvPr/>
        </p:nvGrpSpPr>
        <p:grpSpPr>
          <a:xfrm rot="683113">
            <a:off x="5173870" y="1595756"/>
            <a:ext cx="505785" cy="544952"/>
            <a:chOff x="5098275" y="2026775"/>
            <a:chExt cx="505796" cy="544964"/>
          </a:xfrm>
        </p:grpSpPr>
        <p:sp>
          <p:nvSpPr>
            <p:cNvPr id="1868" name="Google Shape;1868;p25"/>
            <p:cNvSpPr/>
            <p:nvPr/>
          </p:nvSpPr>
          <p:spPr>
            <a:xfrm>
              <a:off x="5098275" y="2037550"/>
              <a:ext cx="505796" cy="534189"/>
            </a:xfrm>
            <a:custGeom>
              <a:rect b="b" l="l" r="r" t="t"/>
              <a:pathLst>
                <a:path extrusionOk="0" h="10724" w="10154">
                  <a:moveTo>
                    <a:pt x="5264" y="625"/>
                  </a:moveTo>
                  <a:lnTo>
                    <a:pt x="5264" y="3016"/>
                  </a:lnTo>
                  <a:lnTo>
                    <a:pt x="4622" y="3016"/>
                  </a:lnTo>
                  <a:lnTo>
                    <a:pt x="4622" y="625"/>
                  </a:lnTo>
                  <a:close/>
                  <a:moveTo>
                    <a:pt x="6942" y="3640"/>
                  </a:moveTo>
                  <a:lnTo>
                    <a:pt x="6728" y="4265"/>
                  </a:lnTo>
                  <a:lnTo>
                    <a:pt x="3141" y="4265"/>
                  </a:lnTo>
                  <a:lnTo>
                    <a:pt x="2927" y="3640"/>
                  </a:lnTo>
                  <a:close/>
                  <a:moveTo>
                    <a:pt x="5889" y="4889"/>
                  </a:moveTo>
                  <a:lnTo>
                    <a:pt x="5889" y="7851"/>
                  </a:lnTo>
                  <a:lnTo>
                    <a:pt x="5264" y="7405"/>
                  </a:lnTo>
                  <a:lnTo>
                    <a:pt x="5264" y="6299"/>
                  </a:lnTo>
                  <a:cubicBezTo>
                    <a:pt x="5264" y="6138"/>
                    <a:pt x="5140" y="5996"/>
                    <a:pt x="4979" y="5978"/>
                  </a:cubicBezTo>
                  <a:cubicBezTo>
                    <a:pt x="4968" y="5977"/>
                    <a:pt x="4957" y="5976"/>
                    <a:pt x="4946" y="5976"/>
                  </a:cubicBezTo>
                  <a:cubicBezTo>
                    <a:pt x="4765" y="5976"/>
                    <a:pt x="4622" y="6114"/>
                    <a:pt x="4622" y="6299"/>
                  </a:cubicBezTo>
                  <a:lnTo>
                    <a:pt x="4622" y="7262"/>
                  </a:lnTo>
                  <a:lnTo>
                    <a:pt x="3998" y="7262"/>
                  </a:lnTo>
                  <a:lnTo>
                    <a:pt x="3998" y="4889"/>
                  </a:lnTo>
                  <a:close/>
                  <a:moveTo>
                    <a:pt x="4818" y="7887"/>
                  </a:moveTo>
                  <a:cubicBezTo>
                    <a:pt x="4943" y="7976"/>
                    <a:pt x="6888" y="9368"/>
                    <a:pt x="7013" y="9457"/>
                  </a:cubicBezTo>
                  <a:cubicBezTo>
                    <a:pt x="7067" y="9493"/>
                    <a:pt x="7120" y="9511"/>
                    <a:pt x="7191" y="9511"/>
                  </a:cubicBezTo>
                  <a:cubicBezTo>
                    <a:pt x="7495" y="9511"/>
                    <a:pt x="7620" y="9118"/>
                    <a:pt x="7370" y="8940"/>
                  </a:cubicBezTo>
                  <a:lnTo>
                    <a:pt x="7156" y="8797"/>
                  </a:lnTo>
                  <a:lnTo>
                    <a:pt x="7959" y="8797"/>
                  </a:lnTo>
                  <a:lnTo>
                    <a:pt x="9029" y="10082"/>
                  </a:lnTo>
                  <a:lnTo>
                    <a:pt x="625" y="10082"/>
                  </a:lnTo>
                  <a:lnTo>
                    <a:pt x="625" y="9832"/>
                  </a:lnTo>
                  <a:lnTo>
                    <a:pt x="1964" y="9172"/>
                  </a:lnTo>
                  <a:lnTo>
                    <a:pt x="2552" y="9546"/>
                  </a:lnTo>
                  <a:cubicBezTo>
                    <a:pt x="2608" y="9583"/>
                    <a:pt x="2670" y="9601"/>
                    <a:pt x="2730" y="9601"/>
                  </a:cubicBezTo>
                  <a:cubicBezTo>
                    <a:pt x="2844" y="9601"/>
                    <a:pt x="2952" y="9538"/>
                    <a:pt x="2998" y="9421"/>
                  </a:cubicBezTo>
                  <a:cubicBezTo>
                    <a:pt x="3070" y="9279"/>
                    <a:pt x="3016" y="9100"/>
                    <a:pt x="2891" y="9029"/>
                  </a:cubicBezTo>
                  <a:lnTo>
                    <a:pt x="2427" y="8726"/>
                  </a:lnTo>
                  <a:lnTo>
                    <a:pt x="3034" y="7887"/>
                  </a:lnTo>
                  <a:close/>
                  <a:moveTo>
                    <a:pt x="4319" y="0"/>
                  </a:moveTo>
                  <a:cubicBezTo>
                    <a:pt x="4140" y="0"/>
                    <a:pt x="3998" y="125"/>
                    <a:pt x="3998" y="304"/>
                  </a:cubicBezTo>
                  <a:lnTo>
                    <a:pt x="3998" y="3016"/>
                  </a:lnTo>
                  <a:lnTo>
                    <a:pt x="2499" y="3016"/>
                  </a:lnTo>
                  <a:cubicBezTo>
                    <a:pt x="2285" y="3016"/>
                    <a:pt x="2124" y="3212"/>
                    <a:pt x="2195" y="3426"/>
                  </a:cubicBezTo>
                  <a:lnTo>
                    <a:pt x="2624" y="4675"/>
                  </a:lnTo>
                  <a:cubicBezTo>
                    <a:pt x="2659" y="4800"/>
                    <a:pt x="2784" y="4889"/>
                    <a:pt x="2909" y="4889"/>
                  </a:cubicBezTo>
                  <a:lnTo>
                    <a:pt x="3355" y="4889"/>
                  </a:lnTo>
                  <a:lnTo>
                    <a:pt x="3355" y="7262"/>
                  </a:lnTo>
                  <a:lnTo>
                    <a:pt x="2856" y="7262"/>
                  </a:lnTo>
                  <a:cubicBezTo>
                    <a:pt x="2766" y="7262"/>
                    <a:pt x="2659" y="7316"/>
                    <a:pt x="2606" y="7387"/>
                  </a:cubicBezTo>
                  <a:lnTo>
                    <a:pt x="1785" y="8565"/>
                  </a:lnTo>
                  <a:lnTo>
                    <a:pt x="179" y="9350"/>
                  </a:lnTo>
                  <a:cubicBezTo>
                    <a:pt x="72" y="9404"/>
                    <a:pt x="1" y="9528"/>
                    <a:pt x="1" y="9636"/>
                  </a:cubicBezTo>
                  <a:lnTo>
                    <a:pt x="1" y="10403"/>
                  </a:lnTo>
                  <a:cubicBezTo>
                    <a:pt x="1" y="10581"/>
                    <a:pt x="144" y="10724"/>
                    <a:pt x="304" y="10724"/>
                  </a:cubicBezTo>
                  <a:lnTo>
                    <a:pt x="9743" y="10724"/>
                  </a:lnTo>
                  <a:cubicBezTo>
                    <a:pt x="10011" y="10724"/>
                    <a:pt x="10153" y="10403"/>
                    <a:pt x="9975" y="10206"/>
                  </a:cubicBezTo>
                  <a:lnTo>
                    <a:pt x="8387" y="8279"/>
                  </a:lnTo>
                  <a:cubicBezTo>
                    <a:pt x="8316" y="8208"/>
                    <a:pt x="8226" y="8155"/>
                    <a:pt x="8137" y="8155"/>
                  </a:cubicBezTo>
                  <a:lnTo>
                    <a:pt x="6496" y="8155"/>
                  </a:lnTo>
                  <a:lnTo>
                    <a:pt x="6496" y="4889"/>
                  </a:lnTo>
                  <a:lnTo>
                    <a:pt x="6942" y="4889"/>
                  </a:lnTo>
                  <a:cubicBezTo>
                    <a:pt x="7084" y="4889"/>
                    <a:pt x="7209" y="4800"/>
                    <a:pt x="7245" y="4675"/>
                  </a:cubicBezTo>
                  <a:lnTo>
                    <a:pt x="7655" y="3426"/>
                  </a:lnTo>
                  <a:cubicBezTo>
                    <a:pt x="7727" y="3212"/>
                    <a:pt x="7584" y="3016"/>
                    <a:pt x="7370" y="3016"/>
                  </a:cubicBezTo>
                  <a:lnTo>
                    <a:pt x="5889" y="3016"/>
                  </a:lnTo>
                  <a:lnTo>
                    <a:pt x="5889" y="304"/>
                  </a:lnTo>
                  <a:cubicBezTo>
                    <a:pt x="5889" y="125"/>
                    <a:pt x="5746" y="0"/>
                    <a:pt x="5568" y="0"/>
                  </a:cubicBezTo>
                  <a:close/>
                </a:path>
              </a:pathLst>
            </a:custGeom>
            <a:solidFill>
              <a:schemeClr val="accent5"/>
            </a:solidFill>
            <a:ln cap="flat" cmpd="sng" w="152400">
              <a:solidFill>
                <a:schemeClr val="accent5"/>
              </a:solidFill>
              <a:prstDash val="solid"/>
              <a:round/>
              <a:headEnd len="sm" w="sm" type="none"/>
              <a:tailEnd len="sm" w="sm" type="none"/>
            </a:ln>
            <a:effectLst>
              <a:outerShdw blurRad="57150" rotWithShape="0" algn="bl" dir="7200000" dist="66675">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25"/>
            <p:cNvSpPr/>
            <p:nvPr/>
          </p:nvSpPr>
          <p:spPr>
            <a:xfrm>
              <a:off x="5098275" y="2026775"/>
              <a:ext cx="505796" cy="534189"/>
            </a:xfrm>
            <a:custGeom>
              <a:rect b="b" l="l" r="r" t="t"/>
              <a:pathLst>
                <a:path extrusionOk="0" h="10724" w="10154">
                  <a:moveTo>
                    <a:pt x="5264" y="625"/>
                  </a:moveTo>
                  <a:lnTo>
                    <a:pt x="5264" y="3016"/>
                  </a:lnTo>
                  <a:lnTo>
                    <a:pt x="4622" y="3016"/>
                  </a:lnTo>
                  <a:lnTo>
                    <a:pt x="4622" y="625"/>
                  </a:lnTo>
                  <a:close/>
                  <a:moveTo>
                    <a:pt x="6942" y="3640"/>
                  </a:moveTo>
                  <a:lnTo>
                    <a:pt x="6728" y="4265"/>
                  </a:lnTo>
                  <a:lnTo>
                    <a:pt x="3141" y="4265"/>
                  </a:lnTo>
                  <a:lnTo>
                    <a:pt x="2927" y="3640"/>
                  </a:lnTo>
                  <a:close/>
                  <a:moveTo>
                    <a:pt x="5889" y="4889"/>
                  </a:moveTo>
                  <a:lnTo>
                    <a:pt x="5889" y="7851"/>
                  </a:lnTo>
                  <a:lnTo>
                    <a:pt x="5264" y="7405"/>
                  </a:lnTo>
                  <a:lnTo>
                    <a:pt x="5264" y="6299"/>
                  </a:lnTo>
                  <a:cubicBezTo>
                    <a:pt x="5264" y="6138"/>
                    <a:pt x="5140" y="5996"/>
                    <a:pt x="4979" y="5978"/>
                  </a:cubicBezTo>
                  <a:cubicBezTo>
                    <a:pt x="4968" y="5977"/>
                    <a:pt x="4957" y="5976"/>
                    <a:pt x="4946" y="5976"/>
                  </a:cubicBezTo>
                  <a:cubicBezTo>
                    <a:pt x="4765" y="5976"/>
                    <a:pt x="4622" y="6114"/>
                    <a:pt x="4622" y="6299"/>
                  </a:cubicBezTo>
                  <a:lnTo>
                    <a:pt x="4622" y="7262"/>
                  </a:lnTo>
                  <a:lnTo>
                    <a:pt x="3998" y="7262"/>
                  </a:lnTo>
                  <a:lnTo>
                    <a:pt x="3998" y="4889"/>
                  </a:lnTo>
                  <a:close/>
                  <a:moveTo>
                    <a:pt x="4818" y="7887"/>
                  </a:moveTo>
                  <a:cubicBezTo>
                    <a:pt x="4943" y="7976"/>
                    <a:pt x="6888" y="9368"/>
                    <a:pt x="7013" y="9457"/>
                  </a:cubicBezTo>
                  <a:cubicBezTo>
                    <a:pt x="7067" y="9493"/>
                    <a:pt x="7120" y="9511"/>
                    <a:pt x="7191" y="9511"/>
                  </a:cubicBezTo>
                  <a:cubicBezTo>
                    <a:pt x="7495" y="9511"/>
                    <a:pt x="7620" y="9118"/>
                    <a:pt x="7370" y="8940"/>
                  </a:cubicBezTo>
                  <a:lnTo>
                    <a:pt x="7156" y="8797"/>
                  </a:lnTo>
                  <a:lnTo>
                    <a:pt x="7959" y="8797"/>
                  </a:lnTo>
                  <a:lnTo>
                    <a:pt x="9029" y="10082"/>
                  </a:lnTo>
                  <a:lnTo>
                    <a:pt x="625" y="10082"/>
                  </a:lnTo>
                  <a:lnTo>
                    <a:pt x="625" y="9832"/>
                  </a:lnTo>
                  <a:lnTo>
                    <a:pt x="1964" y="9172"/>
                  </a:lnTo>
                  <a:lnTo>
                    <a:pt x="2552" y="9546"/>
                  </a:lnTo>
                  <a:cubicBezTo>
                    <a:pt x="2608" y="9583"/>
                    <a:pt x="2670" y="9601"/>
                    <a:pt x="2730" y="9601"/>
                  </a:cubicBezTo>
                  <a:cubicBezTo>
                    <a:pt x="2844" y="9601"/>
                    <a:pt x="2952" y="9538"/>
                    <a:pt x="2998" y="9421"/>
                  </a:cubicBezTo>
                  <a:cubicBezTo>
                    <a:pt x="3070" y="9279"/>
                    <a:pt x="3016" y="9100"/>
                    <a:pt x="2891" y="9029"/>
                  </a:cubicBezTo>
                  <a:lnTo>
                    <a:pt x="2427" y="8726"/>
                  </a:lnTo>
                  <a:lnTo>
                    <a:pt x="3034" y="7887"/>
                  </a:lnTo>
                  <a:close/>
                  <a:moveTo>
                    <a:pt x="4319" y="0"/>
                  </a:moveTo>
                  <a:cubicBezTo>
                    <a:pt x="4140" y="0"/>
                    <a:pt x="3998" y="125"/>
                    <a:pt x="3998" y="304"/>
                  </a:cubicBezTo>
                  <a:lnTo>
                    <a:pt x="3998" y="3016"/>
                  </a:lnTo>
                  <a:lnTo>
                    <a:pt x="2499" y="3016"/>
                  </a:lnTo>
                  <a:cubicBezTo>
                    <a:pt x="2285" y="3016"/>
                    <a:pt x="2124" y="3212"/>
                    <a:pt x="2195" y="3426"/>
                  </a:cubicBezTo>
                  <a:lnTo>
                    <a:pt x="2624" y="4675"/>
                  </a:lnTo>
                  <a:cubicBezTo>
                    <a:pt x="2659" y="4800"/>
                    <a:pt x="2784" y="4889"/>
                    <a:pt x="2909" y="4889"/>
                  </a:cubicBezTo>
                  <a:lnTo>
                    <a:pt x="3355" y="4889"/>
                  </a:lnTo>
                  <a:lnTo>
                    <a:pt x="3355" y="7262"/>
                  </a:lnTo>
                  <a:lnTo>
                    <a:pt x="2856" y="7262"/>
                  </a:lnTo>
                  <a:cubicBezTo>
                    <a:pt x="2766" y="7262"/>
                    <a:pt x="2659" y="7316"/>
                    <a:pt x="2606" y="7387"/>
                  </a:cubicBezTo>
                  <a:lnTo>
                    <a:pt x="1785" y="8565"/>
                  </a:lnTo>
                  <a:lnTo>
                    <a:pt x="179" y="9350"/>
                  </a:lnTo>
                  <a:cubicBezTo>
                    <a:pt x="72" y="9404"/>
                    <a:pt x="1" y="9528"/>
                    <a:pt x="1" y="9636"/>
                  </a:cubicBezTo>
                  <a:lnTo>
                    <a:pt x="1" y="10403"/>
                  </a:lnTo>
                  <a:cubicBezTo>
                    <a:pt x="1" y="10581"/>
                    <a:pt x="144" y="10724"/>
                    <a:pt x="304" y="10724"/>
                  </a:cubicBezTo>
                  <a:lnTo>
                    <a:pt x="9743" y="10724"/>
                  </a:lnTo>
                  <a:cubicBezTo>
                    <a:pt x="10011" y="10724"/>
                    <a:pt x="10153" y="10403"/>
                    <a:pt x="9975" y="10206"/>
                  </a:cubicBezTo>
                  <a:lnTo>
                    <a:pt x="8387" y="8279"/>
                  </a:lnTo>
                  <a:cubicBezTo>
                    <a:pt x="8316" y="8208"/>
                    <a:pt x="8226" y="8155"/>
                    <a:pt x="8137" y="8155"/>
                  </a:cubicBezTo>
                  <a:lnTo>
                    <a:pt x="6496" y="8155"/>
                  </a:lnTo>
                  <a:lnTo>
                    <a:pt x="6496" y="4889"/>
                  </a:lnTo>
                  <a:lnTo>
                    <a:pt x="6942" y="4889"/>
                  </a:lnTo>
                  <a:cubicBezTo>
                    <a:pt x="7084" y="4889"/>
                    <a:pt x="7209" y="4800"/>
                    <a:pt x="7245" y="4675"/>
                  </a:cubicBezTo>
                  <a:lnTo>
                    <a:pt x="7655" y="3426"/>
                  </a:lnTo>
                  <a:cubicBezTo>
                    <a:pt x="7727" y="3212"/>
                    <a:pt x="7584" y="3016"/>
                    <a:pt x="7370" y="3016"/>
                  </a:cubicBezTo>
                  <a:lnTo>
                    <a:pt x="5889" y="3016"/>
                  </a:lnTo>
                  <a:lnTo>
                    <a:pt x="5889" y="304"/>
                  </a:lnTo>
                  <a:cubicBezTo>
                    <a:pt x="5889" y="125"/>
                    <a:pt x="5746" y="0"/>
                    <a:pt x="5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70" name="Google Shape;1870;p25"/>
          <p:cNvGrpSpPr/>
          <p:nvPr/>
        </p:nvGrpSpPr>
        <p:grpSpPr>
          <a:xfrm rot="-731592">
            <a:off x="2849942" y="1582927"/>
            <a:ext cx="377817" cy="534174"/>
            <a:chOff x="2801994" y="2106981"/>
            <a:chExt cx="377833" cy="534197"/>
          </a:xfrm>
        </p:grpSpPr>
        <p:grpSp>
          <p:nvGrpSpPr>
            <p:cNvPr id="1871" name="Google Shape;1871;p25"/>
            <p:cNvGrpSpPr/>
            <p:nvPr/>
          </p:nvGrpSpPr>
          <p:grpSpPr>
            <a:xfrm>
              <a:off x="2801994" y="2106981"/>
              <a:ext cx="377833" cy="534197"/>
              <a:chOff x="2801994" y="2106981"/>
              <a:chExt cx="377833" cy="534197"/>
            </a:xfrm>
          </p:grpSpPr>
          <p:grpSp>
            <p:nvGrpSpPr>
              <p:cNvPr id="1872" name="Google Shape;1872;p25"/>
              <p:cNvGrpSpPr/>
              <p:nvPr/>
            </p:nvGrpSpPr>
            <p:grpSpPr>
              <a:xfrm>
                <a:off x="2801994" y="2106981"/>
                <a:ext cx="377833" cy="534197"/>
                <a:chOff x="6172721" y="3619297"/>
                <a:chExt cx="224687" cy="317672"/>
              </a:xfrm>
            </p:grpSpPr>
            <p:sp>
              <p:nvSpPr>
                <p:cNvPr id="1873" name="Google Shape;1873;p25"/>
                <p:cNvSpPr/>
                <p:nvPr/>
              </p:nvSpPr>
              <p:spPr>
                <a:xfrm>
                  <a:off x="6258893" y="3800586"/>
                  <a:ext cx="18514" cy="18514"/>
                </a:xfrm>
                <a:custGeom>
                  <a:rect b="b" l="l" r="r" t="t"/>
                  <a:pathLst>
                    <a:path extrusionOk="0" h="625" w="625">
                      <a:moveTo>
                        <a:pt x="304" y="1"/>
                      </a:moveTo>
                      <a:cubicBezTo>
                        <a:pt x="143" y="1"/>
                        <a:pt x="0" y="143"/>
                        <a:pt x="0" y="322"/>
                      </a:cubicBezTo>
                      <a:cubicBezTo>
                        <a:pt x="0" y="482"/>
                        <a:pt x="143" y="625"/>
                        <a:pt x="304" y="625"/>
                      </a:cubicBezTo>
                      <a:cubicBezTo>
                        <a:pt x="482" y="625"/>
                        <a:pt x="625" y="482"/>
                        <a:pt x="625" y="322"/>
                      </a:cubicBezTo>
                      <a:cubicBezTo>
                        <a:pt x="625" y="143"/>
                        <a:pt x="482" y="1"/>
                        <a:pt x="304" y="1"/>
                      </a:cubicBezTo>
                      <a:close/>
                    </a:path>
                  </a:pathLst>
                </a:custGeom>
                <a:solidFill>
                  <a:schemeClr val="accent5"/>
                </a:solidFill>
                <a:ln cap="flat" cmpd="sng" w="152400">
                  <a:solidFill>
                    <a:schemeClr val="accent5"/>
                  </a:solidFill>
                  <a:prstDash val="solid"/>
                  <a:round/>
                  <a:headEnd len="sm" w="sm" type="none"/>
                  <a:tailEnd len="sm" w="sm" type="none"/>
                </a:ln>
                <a:effectLst>
                  <a:outerShdw blurRad="57150" rotWithShape="0" algn="bl" dir="7920000" dist="57150">
                    <a:srgbClr val="000000">
                      <a:alpha val="2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25"/>
                <p:cNvSpPr/>
                <p:nvPr/>
              </p:nvSpPr>
              <p:spPr>
                <a:xfrm>
                  <a:off x="6292722" y="3800586"/>
                  <a:ext cx="18514" cy="18514"/>
                </a:xfrm>
                <a:custGeom>
                  <a:rect b="b" l="l" r="r" t="t"/>
                  <a:pathLst>
                    <a:path extrusionOk="0" h="625" w="625">
                      <a:moveTo>
                        <a:pt x="321" y="1"/>
                      </a:moveTo>
                      <a:cubicBezTo>
                        <a:pt x="143" y="1"/>
                        <a:pt x="0" y="143"/>
                        <a:pt x="0" y="322"/>
                      </a:cubicBezTo>
                      <a:cubicBezTo>
                        <a:pt x="0" y="482"/>
                        <a:pt x="143" y="625"/>
                        <a:pt x="321" y="625"/>
                      </a:cubicBezTo>
                      <a:cubicBezTo>
                        <a:pt x="500" y="625"/>
                        <a:pt x="625" y="482"/>
                        <a:pt x="625" y="322"/>
                      </a:cubicBezTo>
                      <a:cubicBezTo>
                        <a:pt x="625" y="143"/>
                        <a:pt x="500" y="1"/>
                        <a:pt x="321" y="1"/>
                      </a:cubicBezTo>
                      <a:close/>
                    </a:path>
                  </a:pathLst>
                </a:custGeom>
                <a:solidFill>
                  <a:schemeClr val="accent5"/>
                </a:solidFill>
                <a:ln cap="flat" cmpd="sng" w="152400">
                  <a:solidFill>
                    <a:schemeClr val="accent5"/>
                  </a:solidFill>
                  <a:prstDash val="solid"/>
                  <a:round/>
                  <a:headEnd len="sm" w="sm" type="none"/>
                  <a:tailEnd len="sm" w="sm" type="none"/>
                </a:ln>
                <a:effectLst>
                  <a:outerShdw blurRad="57150" rotWithShape="0" algn="bl" dir="7920000" dist="57150">
                    <a:srgbClr val="000000">
                      <a:alpha val="2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25"/>
                <p:cNvSpPr/>
                <p:nvPr/>
              </p:nvSpPr>
              <p:spPr>
                <a:xfrm>
                  <a:off x="6208682" y="3750376"/>
                  <a:ext cx="152230" cy="130576"/>
                </a:xfrm>
                <a:custGeom>
                  <a:rect b="b" l="l" r="r" t="t"/>
                  <a:pathLst>
                    <a:path extrusionOk="0" h="4408" w="5139">
                      <a:moveTo>
                        <a:pt x="2573" y="625"/>
                      </a:moveTo>
                      <a:cubicBezTo>
                        <a:pt x="2584" y="625"/>
                        <a:pt x="2595" y="625"/>
                        <a:pt x="2605" y="625"/>
                      </a:cubicBezTo>
                      <a:cubicBezTo>
                        <a:pt x="3337" y="643"/>
                        <a:pt x="3943" y="1249"/>
                        <a:pt x="3961" y="1981"/>
                      </a:cubicBezTo>
                      <a:cubicBezTo>
                        <a:pt x="3961" y="2374"/>
                        <a:pt x="3801" y="2748"/>
                        <a:pt x="3515" y="3016"/>
                      </a:cubicBezTo>
                      <a:cubicBezTo>
                        <a:pt x="3462" y="3087"/>
                        <a:pt x="3408" y="3159"/>
                        <a:pt x="3408" y="3248"/>
                      </a:cubicBezTo>
                      <a:lnTo>
                        <a:pt x="3408" y="3783"/>
                      </a:lnTo>
                      <a:lnTo>
                        <a:pt x="2891" y="3783"/>
                      </a:lnTo>
                      <a:lnTo>
                        <a:pt x="2891" y="3515"/>
                      </a:lnTo>
                      <a:cubicBezTo>
                        <a:pt x="2891" y="3355"/>
                        <a:pt x="2766" y="3212"/>
                        <a:pt x="2605" y="3194"/>
                      </a:cubicBezTo>
                      <a:cubicBezTo>
                        <a:pt x="2595" y="3193"/>
                        <a:pt x="2585" y="3193"/>
                        <a:pt x="2575" y="3193"/>
                      </a:cubicBezTo>
                      <a:cubicBezTo>
                        <a:pt x="2409" y="3193"/>
                        <a:pt x="2266" y="3329"/>
                        <a:pt x="2266" y="3498"/>
                      </a:cubicBezTo>
                      <a:lnTo>
                        <a:pt x="2266" y="3783"/>
                      </a:lnTo>
                      <a:lnTo>
                        <a:pt x="1731" y="3783"/>
                      </a:lnTo>
                      <a:lnTo>
                        <a:pt x="1731" y="3248"/>
                      </a:lnTo>
                      <a:cubicBezTo>
                        <a:pt x="1731" y="3176"/>
                        <a:pt x="1695" y="3087"/>
                        <a:pt x="1642" y="3034"/>
                      </a:cubicBezTo>
                      <a:cubicBezTo>
                        <a:pt x="1356" y="2766"/>
                        <a:pt x="1196" y="2391"/>
                        <a:pt x="1196" y="2017"/>
                      </a:cubicBezTo>
                      <a:cubicBezTo>
                        <a:pt x="1196" y="1243"/>
                        <a:pt x="1820" y="625"/>
                        <a:pt x="2573" y="625"/>
                      </a:cubicBezTo>
                      <a:close/>
                      <a:moveTo>
                        <a:pt x="2570" y="0"/>
                      </a:moveTo>
                      <a:cubicBezTo>
                        <a:pt x="1999" y="0"/>
                        <a:pt x="1463" y="250"/>
                        <a:pt x="1089" y="643"/>
                      </a:cubicBezTo>
                      <a:lnTo>
                        <a:pt x="589" y="143"/>
                      </a:lnTo>
                      <a:cubicBezTo>
                        <a:pt x="522" y="76"/>
                        <a:pt x="439" y="45"/>
                        <a:pt x="358" y="45"/>
                      </a:cubicBezTo>
                      <a:cubicBezTo>
                        <a:pt x="265" y="45"/>
                        <a:pt x="174" y="85"/>
                        <a:pt x="107" y="161"/>
                      </a:cubicBezTo>
                      <a:cubicBezTo>
                        <a:pt x="18" y="286"/>
                        <a:pt x="36" y="464"/>
                        <a:pt x="143" y="589"/>
                      </a:cubicBezTo>
                      <a:lnTo>
                        <a:pt x="750" y="1178"/>
                      </a:lnTo>
                      <a:cubicBezTo>
                        <a:pt x="625" y="1428"/>
                        <a:pt x="571" y="1713"/>
                        <a:pt x="571" y="2017"/>
                      </a:cubicBezTo>
                      <a:cubicBezTo>
                        <a:pt x="571" y="2302"/>
                        <a:pt x="625" y="2570"/>
                        <a:pt x="750" y="2837"/>
                      </a:cubicBezTo>
                      <a:lnTo>
                        <a:pt x="143" y="3444"/>
                      </a:lnTo>
                      <a:cubicBezTo>
                        <a:pt x="0" y="3569"/>
                        <a:pt x="18" y="3783"/>
                        <a:pt x="161" y="3908"/>
                      </a:cubicBezTo>
                      <a:cubicBezTo>
                        <a:pt x="216" y="3955"/>
                        <a:pt x="285" y="3978"/>
                        <a:pt x="355" y="3978"/>
                      </a:cubicBezTo>
                      <a:cubicBezTo>
                        <a:pt x="442" y="3978"/>
                        <a:pt x="529" y="3942"/>
                        <a:pt x="589" y="3872"/>
                      </a:cubicBezTo>
                      <a:lnTo>
                        <a:pt x="1089" y="3373"/>
                      </a:lnTo>
                      <a:cubicBezTo>
                        <a:pt x="1106" y="3373"/>
                        <a:pt x="1106" y="3391"/>
                        <a:pt x="1106" y="3391"/>
                      </a:cubicBezTo>
                      <a:lnTo>
                        <a:pt x="1106" y="4086"/>
                      </a:lnTo>
                      <a:cubicBezTo>
                        <a:pt x="1106" y="4265"/>
                        <a:pt x="1249" y="4408"/>
                        <a:pt x="1428" y="4408"/>
                      </a:cubicBezTo>
                      <a:lnTo>
                        <a:pt x="3729" y="4408"/>
                      </a:lnTo>
                      <a:cubicBezTo>
                        <a:pt x="3908" y="4408"/>
                        <a:pt x="4050" y="4265"/>
                        <a:pt x="4050" y="4086"/>
                      </a:cubicBezTo>
                      <a:lnTo>
                        <a:pt x="4050" y="3391"/>
                      </a:lnTo>
                      <a:cubicBezTo>
                        <a:pt x="4050" y="3391"/>
                        <a:pt x="4050" y="3373"/>
                        <a:pt x="4068" y="3373"/>
                      </a:cubicBezTo>
                      <a:lnTo>
                        <a:pt x="4568" y="3872"/>
                      </a:lnTo>
                      <a:cubicBezTo>
                        <a:pt x="4628" y="3942"/>
                        <a:pt x="4715" y="3978"/>
                        <a:pt x="4802" y="3978"/>
                      </a:cubicBezTo>
                      <a:cubicBezTo>
                        <a:pt x="4872" y="3978"/>
                        <a:pt x="4941" y="3955"/>
                        <a:pt x="4996" y="3908"/>
                      </a:cubicBezTo>
                      <a:cubicBezTo>
                        <a:pt x="5139" y="3783"/>
                        <a:pt x="5139" y="3569"/>
                        <a:pt x="5014" y="3444"/>
                      </a:cubicBezTo>
                      <a:lnTo>
                        <a:pt x="4407" y="2837"/>
                      </a:lnTo>
                      <a:cubicBezTo>
                        <a:pt x="4532" y="2570"/>
                        <a:pt x="4586" y="2302"/>
                        <a:pt x="4586" y="2017"/>
                      </a:cubicBezTo>
                      <a:cubicBezTo>
                        <a:pt x="4586" y="1713"/>
                        <a:pt x="4532" y="1428"/>
                        <a:pt x="4407" y="1178"/>
                      </a:cubicBezTo>
                      <a:lnTo>
                        <a:pt x="5014" y="571"/>
                      </a:lnTo>
                      <a:cubicBezTo>
                        <a:pt x="5139" y="464"/>
                        <a:pt x="5139" y="250"/>
                        <a:pt x="5014" y="143"/>
                      </a:cubicBezTo>
                      <a:cubicBezTo>
                        <a:pt x="4952" y="81"/>
                        <a:pt x="4871" y="50"/>
                        <a:pt x="4791" y="50"/>
                      </a:cubicBezTo>
                      <a:cubicBezTo>
                        <a:pt x="4711" y="50"/>
                        <a:pt x="4630" y="81"/>
                        <a:pt x="4568" y="143"/>
                      </a:cubicBezTo>
                      <a:lnTo>
                        <a:pt x="4050" y="643"/>
                      </a:lnTo>
                      <a:cubicBezTo>
                        <a:pt x="3694" y="250"/>
                        <a:pt x="3158" y="0"/>
                        <a:pt x="2570" y="0"/>
                      </a:cubicBezTo>
                      <a:close/>
                    </a:path>
                  </a:pathLst>
                </a:custGeom>
                <a:solidFill>
                  <a:schemeClr val="accent5"/>
                </a:solidFill>
                <a:ln cap="flat" cmpd="sng" w="152400">
                  <a:solidFill>
                    <a:schemeClr val="accent5"/>
                  </a:solidFill>
                  <a:prstDash val="solid"/>
                  <a:round/>
                  <a:headEnd len="sm" w="sm" type="none"/>
                  <a:tailEnd len="sm" w="sm" type="none"/>
                </a:ln>
                <a:effectLst>
                  <a:outerShdw blurRad="57150" rotWithShape="0" algn="bl" dir="7920000" dist="57150">
                    <a:srgbClr val="000000">
                      <a:alpha val="2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25"/>
                <p:cNvSpPr/>
                <p:nvPr/>
              </p:nvSpPr>
              <p:spPr>
                <a:xfrm>
                  <a:off x="6172721" y="3619297"/>
                  <a:ext cx="224687" cy="317672"/>
                </a:xfrm>
                <a:custGeom>
                  <a:rect b="b" l="l" r="r" t="t"/>
                  <a:pathLst>
                    <a:path extrusionOk="0" h="10724" w="7585">
                      <a:moveTo>
                        <a:pt x="4479" y="625"/>
                      </a:moveTo>
                      <a:lnTo>
                        <a:pt x="4355" y="1464"/>
                      </a:lnTo>
                      <a:lnTo>
                        <a:pt x="3230" y="1464"/>
                      </a:lnTo>
                      <a:lnTo>
                        <a:pt x="3106" y="625"/>
                      </a:lnTo>
                      <a:close/>
                      <a:moveTo>
                        <a:pt x="4497" y="2088"/>
                      </a:moveTo>
                      <a:lnTo>
                        <a:pt x="6567" y="4069"/>
                      </a:lnTo>
                      <a:cubicBezTo>
                        <a:pt x="6817" y="4301"/>
                        <a:pt x="6960" y="4640"/>
                        <a:pt x="6960" y="4979"/>
                      </a:cubicBezTo>
                      <a:lnTo>
                        <a:pt x="6960" y="9439"/>
                      </a:lnTo>
                      <a:cubicBezTo>
                        <a:pt x="6960" y="9796"/>
                        <a:pt x="6656" y="10082"/>
                        <a:pt x="6299" y="10082"/>
                      </a:cubicBezTo>
                      <a:lnTo>
                        <a:pt x="1286" y="10082"/>
                      </a:lnTo>
                      <a:cubicBezTo>
                        <a:pt x="911" y="10082"/>
                        <a:pt x="625" y="9796"/>
                        <a:pt x="625" y="9439"/>
                      </a:cubicBezTo>
                      <a:lnTo>
                        <a:pt x="625" y="4979"/>
                      </a:lnTo>
                      <a:cubicBezTo>
                        <a:pt x="625" y="4640"/>
                        <a:pt x="768" y="4301"/>
                        <a:pt x="1018" y="4069"/>
                      </a:cubicBezTo>
                      <a:lnTo>
                        <a:pt x="3070" y="2088"/>
                      </a:lnTo>
                      <a:close/>
                      <a:moveTo>
                        <a:pt x="2749" y="0"/>
                      </a:moveTo>
                      <a:cubicBezTo>
                        <a:pt x="2552" y="0"/>
                        <a:pt x="2410" y="161"/>
                        <a:pt x="2428" y="357"/>
                      </a:cubicBezTo>
                      <a:lnTo>
                        <a:pt x="2624" y="1660"/>
                      </a:lnTo>
                      <a:lnTo>
                        <a:pt x="590" y="3605"/>
                      </a:lnTo>
                      <a:cubicBezTo>
                        <a:pt x="215" y="3962"/>
                        <a:pt x="1" y="4461"/>
                        <a:pt x="1" y="4979"/>
                      </a:cubicBezTo>
                      <a:lnTo>
                        <a:pt x="1" y="9439"/>
                      </a:lnTo>
                      <a:cubicBezTo>
                        <a:pt x="1" y="10135"/>
                        <a:pt x="572" y="10724"/>
                        <a:pt x="1286" y="10724"/>
                      </a:cubicBezTo>
                      <a:lnTo>
                        <a:pt x="6299" y="10724"/>
                      </a:lnTo>
                      <a:cubicBezTo>
                        <a:pt x="7013" y="10724"/>
                        <a:pt x="7584" y="10135"/>
                        <a:pt x="7584" y="9439"/>
                      </a:cubicBezTo>
                      <a:lnTo>
                        <a:pt x="7584" y="4979"/>
                      </a:lnTo>
                      <a:cubicBezTo>
                        <a:pt x="7584" y="4461"/>
                        <a:pt x="7370" y="3962"/>
                        <a:pt x="6995" y="3605"/>
                      </a:cubicBezTo>
                      <a:lnTo>
                        <a:pt x="4961" y="1660"/>
                      </a:lnTo>
                      <a:lnTo>
                        <a:pt x="5157" y="357"/>
                      </a:lnTo>
                      <a:cubicBezTo>
                        <a:pt x="5175" y="161"/>
                        <a:pt x="5033" y="0"/>
                        <a:pt x="4836" y="0"/>
                      </a:cubicBezTo>
                      <a:close/>
                    </a:path>
                  </a:pathLst>
                </a:custGeom>
                <a:solidFill>
                  <a:schemeClr val="accent5"/>
                </a:solidFill>
                <a:ln cap="flat" cmpd="sng" w="152400">
                  <a:solidFill>
                    <a:schemeClr val="accent5"/>
                  </a:solidFill>
                  <a:prstDash val="solid"/>
                  <a:round/>
                  <a:headEnd len="sm" w="sm" type="none"/>
                  <a:tailEnd len="sm" w="sm" type="none"/>
                </a:ln>
                <a:effectLst>
                  <a:outerShdw blurRad="57150" rotWithShape="0" algn="bl" dir="7920000" dist="57150">
                    <a:srgbClr val="000000">
                      <a:alpha val="2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7" name="Google Shape;1877;p25"/>
              <p:cNvSpPr/>
              <p:nvPr/>
            </p:nvSpPr>
            <p:spPr>
              <a:xfrm>
                <a:off x="2859775" y="2245025"/>
                <a:ext cx="291600" cy="300600"/>
              </a:xfrm>
              <a:prstGeom prst="rect">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78" name="Google Shape;1878;p25"/>
            <p:cNvGrpSpPr/>
            <p:nvPr/>
          </p:nvGrpSpPr>
          <p:grpSpPr>
            <a:xfrm>
              <a:off x="2801994" y="2106981"/>
              <a:ext cx="377833" cy="534197"/>
              <a:chOff x="6172721" y="3619297"/>
              <a:chExt cx="224687" cy="317672"/>
            </a:xfrm>
          </p:grpSpPr>
          <p:sp>
            <p:nvSpPr>
              <p:cNvPr id="1879" name="Google Shape;1879;p25"/>
              <p:cNvSpPr/>
              <p:nvPr/>
            </p:nvSpPr>
            <p:spPr>
              <a:xfrm>
                <a:off x="6258893" y="3800586"/>
                <a:ext cx="18514" cy="18514"/>
              </a:xfrm>
              <a:custGeom>
                <a:rect b="b" l="l" r="r" t="t"/>
                <a:pathLst>
                  <a:path extrusionOk="0" h="625" w="625">
                    <a:moveTo>
                      <a:pt x="304" y="1"/>
                    </a:moveTo>
                    <a:cubicBezTo>
                      <a:pt x="143" y="1"/>
                      <a:pt x="0" y="143"/>
                      <a:pt x="0" y="322"/>
                    </a:cubicBezTo>
                    <a:cubicBezTo>
                      <a:pt x="0" y="482"/>
                      <a:pt x="143" y="625"/>
                      <a:pt x="304" y="625"/>
                    </a:cubicBezTo>
                    <a:cubicBezTo>
                      <a:pt x="482" y="625"/>
                      <a:pt x="625" y="482"/>
                      <a:pt x="625" y="322"/>
                    </a:cubicBezTo>
                    <a:cubicBezTo>
                      <a:pt x="625" y="143"/>
                      <a:pt x="482" y="1"/>
                      <a:pt x="3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25"/>
              <p:cNvSpPr/>
              <p:nvPr/>
            </p:nvSpPr>
            <p:spPr>
              <a:xfrm>
                <a:off x="6292722" y="3800586"/>
                <a:ext cx="18514" cy="18514"/>
              </a:xfrm>
              <a:custGeom>
                <a:rect b="b" l="l" r="r" t="t"/>
                <a:pathLst>
                  <a:path extrusionOk="0" h="625" w="625">
                    <a:moveTo>
                      <a:pt x="321" y="1"/>
                    </a:moveTo>
                    <a:cubicBezTo>
                      <a:pt x="143" y="1"/>
                      <a:pt x="0" y="143"/>
                      <a:pt x="0" y="322"/>
                    </a:cubicBezTo>
                    <a:cubicBezTo>
                      <a:pt x="0" y="482"/>
                      <a:pt x="143" y="625"/>
                      <a:pt x="321" y="625"/>
                    </a:cubicBezTo>
                    <a:cubicBezTo>
                      <a:pt x="500" y="625"/>
                      <a:pt x="625" y="482"/>
                      <a:pt x="625" y="322"/>
                    </a:cubicBezTo>
                    <a:cubicBezTo>
                      <a:pt x="625" y="143"/>
                      <a:pt x="500" y="1"/>
                      <a:pt x="32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25"/>
              <p:cNvSpPr/>
              <p:nvPr/>
            </p:nvSpPr>
            <p:spPr>
              <a:xfrm>
                <a:off x="6208682" y="3750376"/>
                <a:ext cx="152230" cy="130576"/>
              </a:xfrm>
              <a:custGeom>
                <a:rect b="b" l="l" r="r" t="t"/>
                <a:pathLst>
                  <a:path extrusionOk="0" h="4408" w="5139">
                    <a:moveTo>
                      <a:pt x="2573" y="625"/>
                    </a:moveTo>
                    <a:cubicBezTo>
                      <a:pt x="2584" y="625"/>
                      <a:pt x="2595" y="625"/>
                      <a:pt x="2605" y="625"/>
                    </a:cubicBezTo>
                    <a:cubicBezTo>
                      <a:pt x="3337" y="643"/>
                      <a:pt x="3943" y="1249"/>
                      <a:pt x="3961" y="1981"/>
                    </a:cubicBezTo>
                    <a:cubicBezTo>
                      <a:pt x="3961" y="2374"/>
                      <a:pt x="3801" y="2748"/>
                      <a:pt x="3515" y="3016"/>
                    </a:cubicBezTo>
                    <a:cubicBezTo>
                      <a:pt x="3462" y="3087"/>
                      <a:pt x="3408" y="3159"/>
                      <a:pt x="3408" y="3248"/>
                    </a:cubicBezTo>
                    <a:lnTo>
                      <a:pt x="3408" y="3783"/>
                    </a:lnTo>
                    <a:lnTo>
                      <a:pt x="2891" y="3783"/>
                    </a:lnTo>
                    <a:lnTo>
                      <a:pt x="2891" y="3515"/>
                    </a:lnTo>
                    <a:cubicBezTo>
                      <a:pt x="2891" y="3355"/>
                      <a:pt x="2766" y="3212"/>
                      <a:pt x="2605" y="3194"/>
                    </a:cubicBezTo>
                    <a:cubicBezTo>
                      <a:pt x="2595" y="3193"/>
                      <a:pt x="2585" y="3193"/>
                      <a:pt x="2575" y="3193"/>
                    </a:cubicBezTo>
                    <a:cubicBezTo>
                      <a:pt x="2409" y="3193"/>
                      <a:pt x="2266" y="3329"/>
                      <a:pt x="2266" y="3498"/>
                    </a:cubicBezTo>
                    <a:lnTo>
                      <a:pt x="2266" y="3783"/>
                    </a:lnTo>
                    <a:lnTo>
                      <a:pt x="1731" y="3783"/>
                    </a:lnTo>
                    <a:lnTo>
                      <a:pt x="1731" y="3248"/>
                    </a:lnTo>
                    <a:cubicBezTo>
                      <a:pt x="1731" y="3176"/>
                      <a:pt x="1695" y="3087"/>
                      <a:pt x="1642" y="3034"/>
                    </a:cubicBezTo>
                    <a:cubicBezTo>
                      <a:pt x="1356" y="2766"/>
                      <a:pt x="1196" y="2391"/>
                      <a:pt x="1196" y="2017"/>
                    </a:cubicBezTo>
                    <a:cubicBezTo>
                      <a:pt x="1196" y="1243"/>
                      <a:pt x="1820" y="625"/>
                      <a:pt x="2573" y="625"/>
                    </a:cubicBezTo>
                    <a:close/>
                    <a:moveTo>
                      <a:pt x="2570" y="0"/>
                    </a:moveTo>
                    <a:cubicBezTo>
                      <a:pt x="1999" y="0"/>
                      <a:pt x="1463" y="250"/>
                      <a:pt x="1089" y="643"/>
                    </a:cubicBezTo>
                    <a:lnTo>
                      <a:pt x="589" y="143"/>
                    </a:lnTo>
                    <a:cubicBezTo>
                      <a:pt x="522" y="76"/>
                      <a:pt x="439" y="45"/>
                      <a:pt x="358" y="45"/>
                    </a:cubicBezTo>
                    <a:cubicBezTo>
                      <a:pt x="265" y="45"/>
                      <a:pt x="174" y="85"/>
                      <a:pt x="107" y="161"/>
                    </a:cubicBezTo>
                    <a:cubicBezTo>
                      <a:pt x="18" y="286"/>
                      <a:pt x="36" y="464"/>
                      <a:pt x="143" y="589"/>
                    </a:cubicBezTo>
                    <a:lnTo>
                      <a:pt x="750" y="1178"/>
                    </a:lnTo>
                    <a:cubicBezTo>
                      <a:pt x="625" y="1428"/>
                      <a:pt x="571" y="1713"/>
                      <a:pt x="571" y="2017"/>
                    </a:cubicBezTo>
                    <a:cubicBezTo>
                      <a:pt x="571" y="2302"/>
                      <a:pt x="625" y="2570"/>
                      <a:pt x="750" y="2837"/>
                    </a:cubicBezTo>
                    <a:lnTo>
                      <a:pt x="143" y="3444"/>
                    </a:lnTo>
                    <a:cubicBezTo>
                      <a:pt x="0" y="3569"/>
                      <a:pt x="18" y="3783"/>
                      <a:pt x="161" y="3908"/>
                    </a:cubicBezTo>
                    <a:cubicBezTo>
                      <a:pt x="216" y="3955"/>
                      <a:pt x="285" y="3978"/>
                      <a:pt x="355" y="3978"/>
                    </a:cubicBezTo>
                    <a:cubicBezTo>
                      <a:pt x="442" y="3978"/>
                      <a:pt x="529" y="3942"/>
                      <a:pt x="589" y="3872"/>
                    </a:cubicBezTo>
                    <a:lnTo>
                      <a:pt x="1089" y="3373"/>
                    </a:lnTo>
                    <a:cubicBezTo>
                      <a:pt x="1106" y="3373"/>
                      <a:pt x="1106" y="3391"/>
                      <a:pt x="1106" y="3391"/>
                    </a:cubicBezTo>
                    <a:lnTo>
                      <a:pt x="1106" y="4086"/>
                    </a:lnTo>
                    <a:cubicBezTo>
                      <a:pt x="1106" y="4265"/>
                      <a:pt x="1249" y="4408"/>
                      <a:pt x="1428" y="4408"/>
                    </a:cubicBezTo>
                    <a:lnTo>
                      <a:pt x="3729" y="4408"/>
                    </a:lnTo>
                    <a:cubicBezTo>
                      <a:pt x="3908" y="4408"/>
                      <a:pt x="4050" y="4265"/>
                      <a:pt x="4050" y="4086"/>
                    </a:cubicBezTo>
                    <a:lnTo>
                      <a:pt x="4050" y="3391"/>
                    </a:lnTo>
                    <a:cubicBezTo>
                      <a:pt x="4050" y="3391"/>
                      <a:pt x="4050" y="3373"/>
                      <a:pt x="4068" y="3373"/>
                    </a:cubicBezTo>
                    <a:lnTo>
                      <a:pt x="4568" y="3872"/>
                    </a:lnTo>
                    <a:cubicBezTo>
                      <a:pt x="4628" y="3942"/>
                      <a:pt x="4715" y="3978"/>
                      <a:pt x="4802" y="3978"/>
                    </a:cubicBezTo>
                    <a:cubicBezTo>
                      <a:pt x="4872" y="3978"/>
                      <a:pt x="4941" y="3955"/>
                      <a:pt x="4996" y="3908"/>
                    </a:cubicBezTo>
                    <a:cubicBezTo>
                      <a:pt x="5139" y="3783"/>
                      <a:pt x="5139" y="3569"/>
                      <a:pt x="5014" y="3444"/>
                    </a:cubicBezTo>
                    <a:lnTo>
                      <a:pt x="4407" y="2837"/>
                    </a:lnTo>
                    <a:cubicBezTo>
                      <a:pt x="4532" y="2570"/>
                      <a:pt x="4586" y="2302"/>
                      <a:pt x="4586" y="2017"/>
                    </a:cubicBezTo>
                    <a:cubicBezTo>
                      <a:pt x="4586" y="1713"/>
                      <a:pt x="4532" y="1428"/>
                      <a:pt x="4407" y="1178"/>
                    </a:cubicBezTo>
                    <a:lnTo>
                      <a:pt x="5014" y="571"/>
                    </a:lnTo>
                    <a:cubicBezTo>
                      <a:pt x="5139" y="464"/>
                      <a:pt x="5139" y="250"/>
                      <a:pt x="5014" y="143"/>
                    </a:cubicBezTo>
                    <a:cubicBezTo>
                      <a:pt x="4952" y="81"/>
                      <a:pt x="4871" y="50"/>
                      <a:pt x="4791" y="50"/>
                    </a:cubicBezTo>
                    <a:cubicBezTo>
                      <a:pt x="4711" y="50"/>
                      <a:pt x="4630" y="81"/>
                      <a:pt x="4568" y="143"/>
                    </a:cubicBezTo>
                    <a:lnTo>
                      <a:pt x="4050" y="643"/>
                    </a:lnTo>
                    <a:cubicBezTo>
                      <a:pt x="3694" y="250"/>
                      <a:pt x="3158" y="0"/>
                      <a:pt x="25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25"/>
              <p:cNvSpPr/>
              <p:nvPr/>
            </p:nvSpPr>
            <p:spPr>
              <a:xfrm>
                <a:off x="6172721" y="3619297"/>
                <a:ext cx="224687" cy="317672"/>
              </a:xfrm>
              <a:custGeom>
                <a:rect b="b" l="l" r="r" t="t"/>
                <a:pathLst>
                  <a:path extrusionOk="0" h="10724" w="7585">
                    <a:moveTo>
                      <a:pt x="4479" y="625"/>
                    </a:moveTo>
                    <a:lnTo>
                      <a:pt x="4355" y="1464"/>
                    </a:lnTo>
                    <a:lnTo>
                      <a:pt x="3230" y="1464"/>
                    </a:lnTo>
                    <a:lnTo>
                      <a:pt x="3106" y="625"/>
                    </a:lnTo>
                    <a:close/>
                    <a:moveTo>
                      <a:pt x="4497" y="2088"/>
                    </a:moveTo>
                    <a:lnTo>
                      <a:pt x="6567" y="4069"/>
                    </a:lnTo>
                    <a:cubicBezTo>
                      <a:pt x="6817" y="4301"/>
                      <a:pt x="6960" y="4640"/>
                      <a:pt x="6960" y="4979"/>
                    </a:cubicBezTo>
                    <a:lnTo>
                      <a:pt x="6960" y="9439"/>
                    </a:lnTo>
                    <a:cubicBezTo>
                      <a:pt x="6960" y="9796"/>
                      <a:pt x="6656" y="10082"/>
                      <a:pt x="6299" y="10082"/>
                    </a:cubicBezTo>
                    <a:lnTo>
                      <a:pt x="1286" y="10082"/>
                    </a:lnTo>
                    <a:cubicBezTo>
                      <a:pt x="911" y="10082"/>
                      <a:pt x="625" y="9796"/>
                      <a:pt x="625" y="9439"/>
                    </a:cubicBezTo>
                    <a:lnTo>
                      <a:pt x="625" y="4979"/>
                    </a:lnTo>
                    <a:cubicBezTo>
                      <a:pt x="625" y="4640"/>
                      <a:pt x="768" y="4301"/>
                      <a:pt x="1018" y="4069"/>
                    </a:cubicBezTo>
                    <a:lnTo>
                      <a:pt x="3070" y="2088"/>
                    </a:lnTo>
                    <a:close/>
                    <a:moveTo>
                      <a:pt x="2749" y="0"/>
                    </a:moveTo>
                    <a:cubicBezTo>
                      <a:pt x="2552" y="0"/>
                      <a:pt x="2410" y="161"/>
                      <a:pt x="2428" y="357"/>
                    </a:cubicBezTo>
                    <a:lnTo>
                      <a:pt x="2624" y="1660"/>
                    </a:lnTo>
                    <a:lnTo>
                      <a:pt x="590" y="3605"/>
                    </a:lnTo>
                    <a:cubicBezTo>
                      <a:pt x="215" y="3962"/>
                      <a:pt x="1" y="4461"/>
                      <a:pt x="1" y="4979"/>
                    </a:cubicBezTo>
                    <a:lnTo>
                      <a:pt x="1" y="9439"/>
                    </a:lnTo>
                    <a:cubicBezTo>
                      <a:pt x="1" y="10135"/>
                      <a:pt x="572" y="10724"/>
                      <a:pt x="1286" y="10724"/>
                    </a:cubicBezTo>
                    <a:lnTo>
                      <a:pt x="6299" y="10724"/>
                    </a:lnTo>
                    <a:cubicBezTo>
                      <a:pt x="7013" y="10724"/>
                      <a:pt x="7584" y="10135"/>
                      <a:pt x="7584" y="9439"/>
                    </a:cubicBezTo>
                    <a:lnTo>
                      <a:pt x="7584" y="4979"/>
                    </a:lnTo>
                    <a:cubicBezTo>
                      <a:pt x="7584" y="4461"/>
                      <a:pt x="7370" y="3962"/>
                      <a:pt x="6995" y="3605"/>
                    </a:cubicBezTo>
                    <a:lnTo>
                      <a:pt x="4961" y="1660"/>
                    </a:lnTo>
                    <a:lnTo>
                      <a:pt x="5157" y="357"/>
                    </a:lnTo>
                    <a:cubicBezTo>
                      <a:pt x="5175" y="161"/>
                      <a:pt x="5033" y="0"/>
                      <a:pt x="48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6" name="Shape 1886"/>
        <p:cNvGrpSpPr/>
        <p:nvPr/>
      </p:nvGrpSpPr>
      <p:grpSpPr>
        <a:xfrm>
          <a:off x="0" y="0"/>
          <a:ext cx="0" cy="0"/>
          <a:chOff x="0" y="0"/>
          <a:chExt cx="0" cy="0"/>
        </a:xfrm>
      </p:grpSpPr>
      <p:sp>
        <p:nvSpPr>
          <p:cNvPr id="1887" name="Google Shape;1887;p26"/>
          <p:cNvSpPr txBox="1"/>
          <p:nvPr>
            <p:ph type="title"/>
          </p:nvPr>
        </p:nvSpPr>
        <p:spPr>
          <a:xfrm>
            <a:off x="1170425" y="240275"/>
            <a:ext cx="3858900" cy="151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700"/>
              <a:t>2</a:t>
            </a:r>
            <a:endParaRPr sz="18700"/>
          </a:p>
        </p:txBody>
      </p:sp>
      <p:sp>
        <p:nvSpPr>
          <p:cNvPr id="1888" name="Google Shape;1888;p26"/>
          <p:cNvSpPr txBox="1"/>
          <p:nvPr>
            <p:ph idx="1" type="subTitle"/>
          </p:nvPr>
        </p:nvSpPr>
        <p:spPr>
          <a:xfrm>
            <a:off x="1689675" y="2811247"/>
            <a:ext cx="2820300" cy="126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How to ensure the accuracy, quality and availability of data generated in the game?</a:t>
            </a:r>
            <a:endParaRPr/>
          </a:p>
        </p:txBody>
      </p:sp>
      <p:grpSp>
        <p:nvGrpSpPr>
          <p:cNvPr id="1889" name="Google Shape;1889;p26"/>
          <p:cNvGrpSpPr/>
          <p:nvPr/>
        </p:nvGrpSpPr>
        <p:grpSpPr>
          <a:xfrm rot="463789">
            <a:off x="5720070" y="354639"/>
            <a:ext cx="1125310" cy="693641"/>
            <a:chOff x="4754550" y="3677975"/>
            <a:chExt cx="1125325" cy="693650"/>
          </a:xfrm>
        </p:grpSpPr>
        <p:sp>
          <p:nvSpPr>
            <p:cNvPr id="1890" name="Google Shape;1890;p26"/>
            <p:cNvSpPr/>
            <p:nvPr/>
          </p:nvSpPr>
          <p:spPr>
            <a:xfrm>
              <a:off x="4754550" y="3677975"/>
              <a:ext cx="1125325" cy="693650"/>
            </a:xfrm>
            <a:custGeom>
              <a:rect b="b" l="l" r="r" t="t"/>
              <a:pathLst>
                <a:path extrusionOk="0" h="27746" w="45013">
                  <a:moveTo>
                    <a:pt x="30752" y="1"/>
                  </a:moveTo>
                  <a:cubicBezTo>
                    <a:pt x="30326" y="1"/>
                    <a:pt x="29900" y="26"/>
                    <a:pt x="29474" y="76"/>
                  </a:cubicBezTo>
                  <a:cubicBezTo>
                    <a:pt x="27193" y="352"/>
                    <a:pt x="25614" y="1078"/>
                    <a:pt x="24060" y="2582"/>
                  </a:cubicBezTo>
                  <a:cubicBezTo>
                    <a:pt x="23434" y="3184"/>
                    <a:pt x="22832" y="3936"/>
                    <a:pt x="22331" y="4738"/>
                  </a:cubicBezTo>
                  <a:cubicBezTo>
                    <a:pt x="21679" y="4788"/>
                    <a:pt x="21053" y="4963"/>
                    <a:pt x="20351" y="5289"/>
                  </a:cubicBezTo>
                  <a:cubicBezTo>
                    <a:pt x="19850" y="5540"/>
                    <a:pt x="19399" y="5865"/>
                    <a:pt x="19023" y="6191"/>
                  </a:cubicBezTo>
                  <a:cubicBezTo>
                    <a:pt x="18822" y="6166"/>
                    <a:pt x="18647" y="6166"/>
                    <a:pt x="18446" y="6166"/>
                  </a:cubicBezTo>
                  <a:cubicBezTo>
                    <a:pt x="17494" y="6166"/>
                    <a:pt x="16567" y="6392"/>
                    <a:pt x="15639" y="6843"/>
                  </a:cubicBezTo>
                  <a:cubicBezTo>
                    <a:pt x="14737" y="7294"/>
                    <a:pt x="14035" y="7896"/>
                    <a:pt x="13459" y="8547"/>
                  </a:cubicBezTo>
                  <a:cubicBezTo>
                    <a:pt x="13208" y="8522"/>
                    <a:pt x="12933" y="8522"/>
                    <a:pt x="12632" y="8522"/>
                  </a:cubicBezTo>
                  <a:cubicBezTo>
                    <a:pt x="10100" y="8522"/>
                    <a:pt x="8171" y="9424"/>
                    <a:pt x="6642" y="11354"/>
                  </a:cubicBezTo>
                  <a:lnTo>
                    <a:pt x="6516" y="11354"/>
                  </a:lnTo>
                  <a:cubicBezTo>
                    <a:pt x="1980" y="12206"/>
                    <a:pt x="652" y="14688"/>
                    <a:pt x="351" y="16642"/>
                  </a:cubicBezTo>
                  <a:cubicBezTo>
                    <a:pt x="0" y="18748"/>
                    <a:pt x="1003" y="20928"/>
                    <a:pt x="2832" y="22081"/>
                  </a:cubicBezTo>
                  <a:cubicBezTo>
                    <a:pt x="3684" y="22607"/>
                    <a:pt x="4787" y="22883"/>
                    <a:pt x="5213" y="22958"/>
                  </a:cubicBezTo>
                  <a:cubicBezTo>
                    <a:pt x="5664" y="23059"/>
                    <a:pt x="6216" y="23159"/>
                    <a:pt x="6943" y="23159"/>
                  </a:cubicBezTo>
                  <a:cubicBezTo>
                    <a:pt x="7369" y="23159"/>
                    <a:pt x="7820" y="23109"/>
                    <a:pt x="8346" y="23059"/>
                  </a:cubicBezTo>
                  <a:cubicBezTo>
                    <a:pt x="8572" y="23059"/>
                    <a:pt x="8797" y="23033"/>
                    <a:pt x="8998" y="23008"/>
                  </a:cubicBezTo>
                  <a:cubicBezTo>
                    <a:pt x="9725" y="23810"/>
                    <a:pt x="10602" y="24462"/>
                    <a:pt x="11579" y="24938"/>
                  </a:cubicBezTo>
                  <a:cubicBezTo>
                    <a:pt x="12882" y="25590"/>
                    <a:pt x="14035" y="25891"/>
                    <a:pt x="15213" y="25891"/>
                  </a:cubicBezTo>
                  <a:cubicBezTo>
                    <a:pt x="16015" y="25891"/>
                    <a:pt x="16767" y="25740"/>
                    <a:pt x="17519" y="25465"/>
                  </a:cubicBezTo>
                  <a:cubicBezTo>
                    <a:pt x="17945" y="25590"/>
                    <a:pt x="18421" y="25665"/>
                    <a:pt x="18973" y="25665"/>
                  </a:cubicBezTo>
                  <a:cubicBezTo>
                    <a:pt x="19148" y="25665"/>
                    <a:pt x="19349" y="25640"/>
                    <a:pt x="19599" y="25640"/>
                  </a:cubicBezTo>
                  <a:cubicBezTo>
                    <a:pt x="19700" y="25615"/>
                    <a:pt x="19800" y="25615"/>
                    <a:pt x="19900" y="25615"/>
                  </a:cubicBezTo>
                  <a:cubicBezTo>
                    <a:pt x="21078" y="26517"/>
                    <a:pt x="22456" y="27119"/>
                    <a:pt x="23609" y="27419"/>
                  </a:cubicBezTo>
                  <a:cubicBezTo>
                    <a:pt x="24612" y="27695"/>
                    <a:pt x="25664" y="27745"/>
                    <a:pt x="26366" y="27745"/>
                  </a:cubicBezTo>
                  <a:cubicBezTo>
                    <a:pt x="27268" y="27745"/>
                    <a:pt x="28096" y="27670"/>
                    <a:pt x="28797" y="27470"/>
                  </a:cubicBezTo>
                  <a:cubicBezTo>
                    <a:pt x="31128" y="26868"/>
                    <a:pt x="33208" y="25289"/>
                    <a:pt x="34562" y="23134"/>
                  </a:cubicBezTo>
                  <a:cubicBezTo>
                    <a:pt x="34612" y="23134"/>
                    <a:pt x="34637" y="23134"/>
                    <a:pt x="34687" y="23109"/>
                  </a:cubicBezTo>
                  <a:cubicBezTo>
                    <a:pt x="35514" y="23510"/>
                    <a:pt x="36391" y="23760"/>
                    <a:pt x="37319" y="23810"/>
                  </a:cubicBezTo>
                  <a:cubicBezTo>
                    <a:pt x="37569" y="23835"/>
                    <a:pt x="37795" y="23835"/>
                    <a:pt x="37970" y="23835"/>
                  </a:cubicBezTo>
                  <a:cubicBezTo>
                    <a:pt x="39123" y="23835"/>
                    <a:pt x="39950" y="23510"/>
                    <a:pt x="40627" y="23184"/>
                  </a:cubicBezTo>
                  <a:cubicBezTo>
                    <a:pt x="42532" y="22256"/>
                    <a:pt x="44010" y="20427"/>
                    <a:pt x="44587" y="18297"/>
                  </a:cubicBezTo>
                  <a:cubicBezTo>
                    <a:pt x="45013" y="16693"/>
                    <a:pt x="44762" y="15114"/>
                    <a:pt x="43885" y="13785"/>
                  </a:cubicBezTo>
                  <a:cubicBezTo>
                    <a:pt x="43835" y="12908"/>
                    <a:pt x="43634" y="11956"/>
                    <a:pt x="43183" y="11129"/>
                  </a:cubicBezTo>
                  <a:cubicBezTo>
                    <a:pt x="42632" y="10051"/>
                    <a:pt x="41454" y="8873"/>
                    <a:pt x="40276" y="8221"/>
                  </a:cubicBezTo>
                  <a:cubicBezTo>
                    <a:pt x="39675" y="6216"/>
                    <a:pt x="38472" y="4236"/>
                    <a:pt x="36893" y="2632"/>
                  </a:cubicBezTo>
                  <a:cubicBezTo>
                    <a:pt x="35113" y="853"/>
                    <a:pt x="33083" y="1"/>
                    <a:pt x="30752" y="1"/>
                  </a:cubicBezTo>
                  <a:close/>
                </a:path>
              </a:pathLst>
            </a:custGeom>
            <a:solidFill>
              <a:srgbClr val="FFFFFF"/>
            </a:solidFill>
            <a:ln>
              <a:noFill/>
            </a:ln>
            <a:effectLst>
              <a:outerShdw blurRad="42863" rotWithShape="0" algn="bl" dir="8160000" dist="47625">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26"/>
            <p:cNvSpPr/>
            <p:nvPr/>
          </p:nvSpPr>
          <p:spPr>
            <a:xfrm>
              <a:off x="4881725" y="3812475"/>
              <a:ext cx="857850" cy="428750"/>
            </a:xfrm>
            <a:custGeom>
              <a:rect b="b" l="l" r="r" t="t"/>
              <a:pathLst>
                <a:path extrusionOk="0" h="17150" w="34314">
                  <a:moveTo>
                    <a:pt x="27570" y="2666"/>
                  </a:moveTo>
                  <a:cubicBezTo>
                    <a:pt x="27620" y="2666"/>
                    <a:pt x="27645" y="2716"/>
                    <a:pt x="27645" y="2766"/>
                  </a:cubicBezTo>
                  <a:cubicBezTo>
                    <a:pt x="27645" y="2816"/>
                    <a:pt x="27620" y="2866"/>
                    <a:pt x="27570" y="2866"/>
                  </a:cubicBezTo>
                  <a:cubicBezTo>
                    <a:pt x="27495" y="2866"/>
                    <a:pt x="27470" y="2816"/>
                    <a:pt x="27470" y="2766"/>
                  </a:cubicBezTo>
                  <a:cubicBezTo>
                    <a:pt x="27470" y="2716"/>
                    <a:pt x="27495" y="2666"/>
                    <a:pt x="27570" y="2666"/>
                  </a:cubicBezTo>
                  <a:close/>
                  <a:moveTo>
                    <a:pt x="28171" y="3518"/>
                  </a:moveTo>
                  <a:cubicBezTo>
                    <a:pt x="28447" y="3518"/>
                    <a:pt x="28447" y="3744"/>
                    <a:pt x="28146" y="4019"/>
                  </a:cubicBezTo>
                  <a:cubicBezTo>
                    <a:pt x="27959" y="4190"/>
                    <a:pt x="27760" y="4290"/>
                    <a:pt x="27652" y="4290"/>
                  </a:cubicBezTo>
                  <a:cubicBezTo>
                    <a:pt x="27601" y="4290"/>
                    <a:pt x="27570" y="4268"/>
                    <a:pt x="27570" y="4220"/>
                  </a:cubicBezTo>
                  <a:cubicBezTo>
                    <a:pt x="27570" y="4069"/>
                    <a:pt x="28046" y="3518"/>
                    <a:pt x="28171" y="3518"/>
                  </a:cubicBezTo>
                  <a:close/>
                  <a:moveTo>
                    <a:pt x="28571" y="4493"/>
                  </a:moveTo>
                  <a:cubicBezTo>
                    <a:pt x="28632" y="4493"/>
                    <a:pt x="28678" y="4529"/>
                    <a:pt x="28723" y="4596"/>
                  </a:cubicBezTo>
                  <a:cubicBezTo>
                    <a:pt x="28848" y="4771"/>
                    <a:pt x="28823" y="4821"/>
                    <a:pt x="28497" y="5197"/>
                  </a:cubicBezTo>
                  <a:cubicBezTo>
                    <a:pt x="28146" y="5598"/>
                    <a:pt x="27770" y="5799"/>
                    <a:pt x="27395" y="5799"/>
                  </a:cubicBezTo>
                  <a:cubicBezTo>
                    <a:pt x="27169" y="5799"/>
                    <a:pt x="27169" y="5774"/>
                    <a:pt x="27770" y="5172"/>
                  </a:cubicBezTo>
                  <a:cubicBezTo>
                    <a:pt x="28211" y="4696"/>
                    <a:pt x="28429" y="4493"/>
                    <a:pt x="28571" y="4493"/>
                  </a:cubicBezTo>
                  <a:close/>
                  <a:moveTo>
                    <a:pt x="30035" y="4765"/>
                  </a:moveTo>
                  <a:cubicBezTo>
                    <a:pt x="30089" y="4765"/>
                    <a:pt x="30151" y="4809"/>
                    <a:pt x="30227" y="4896"/>
                  </a:cubicBezTo>
                  <a:cubicBezTo>
                    <a:pt x="30427" y="5122"/>
                    <a:pt x="30252" y="5523"/>
                    <a:pt x="29801" y="5974"/>
                  </a:cubicBezTo>
                  <a:cubicBezTo>
                    <a:pt x="29274" y="6475"/>
                    <a:pt x="28773" y="6751"/>
                    <a:pt x="28222" y="6801"/>
                  </a:cubicBezTo>
                  <a:lnTo>
                    <a:pt x="27796" y="6876"/>
                  </a:lnTo>
                  <a:lnTo>
                    <a:pt x="27796" y="6876"/>
                  </a:lnTo>
                  <a:lnTo>
                    <a:pt x="28046" y="6701"/>
                  </a:lnTo>
                  <a:cubicBezTo>
                    <a:pt x="28623" y="6275"/>
                    <a:pt x="29776" y="5197"/>
                    <a:pt x="29851" y="4997"/>
                  </a:cubicBezTo>
                  <a:cubicBezTo>
                    <a:pt x="29907" y="4841"/>
                    <a:pt x="29964" y="4765"/>
                    <a:pt x="30035" y="4765"/>
                  </a:cubicBezTo>
                  <a:close/>
                  <a:moveTo>
                    <a:pt x="22706" y="6734"/>
                  </a:moveTo>
                  <a:cubicBezTo>
                    <a:pt x="22864" y="6734"/>
                    <a:pt x="22910" y="6836"/>
                    <a:pt x="22833" y="7052"/>
                  </a:cubicBezTo>
                  <a:cubicBezTo>
                    <a:pt x="22748" y="7307"/>
                    <a:pt x="22157" y="7581"/>
                    <a:pt x="21750" y="7581"/>
                  </a:cubicBezTo>
                  <a:cubicBezTo>
                    <a:pt x="21678" y="7581"/>
                    <a:pt x="21612" y="7572"/>
                    <a:pt x="21555" y="7553"/>
                  </a:cubicBezTo>
                  <a:cubicBezTo>
                    <a:pt x="20878" y="7328"/>
                    <a:pt x="20803" y="7102"/>
                    <a:pt x="21430" y="7077"/>
                  </a:cubicBezTo>
                  <a:cubicBezTo>
                    <a:pt x="21655" y="7052"/>
                    <a:pt x="22056" y="6952"/>
                    <a:pt x="22282" y="6851"/>
                  </a:cubicBezTo>
                  <a:cubicBezTo>
                    <a:pt x="22465" y="6774"/>
                    <a:pt x="22608" y="6734"/>
                    <a:pt x="22706" y="6734"/>
                  </a:cubicBezTo>
                  <a:close/>
                  <a:moveTo>
                    <a:pt x="16989" y="6875"/>
                  </a:moveTo>
                  <a:cubicBezTo>
                    <a:pt x="17086" y="6875"/>
                    <a:pt x="17216" y="6962"/>
                    <a:pt x="17420" y="7152"/>
                  </a:cubicBezTo>
                  <a:cubicBezTo>
                    <a:pt x="17636" y="7340"/>
                    <a:pt x="17869" y="7436"/>
                    <a:pt x="18152" y="7436"/>
                  </a:cubicBezTo>
                  <a:cubicBezTo>
                    <a:pt x="18361" y="7436"/>
                    <a:pt x="18597" y="7384"/>
                    <a:pt x="18873" y="7277"/>
                  </a:cubicBezTo>
                  <a:cubicBezTo>
                    <a:pt x="19140" y="7193"/>
                    <a:pt x="19353" y="7149"/>
                    <a:pt x="19503" y="7149"/>
                  </a:cubicBezTo>
                  <a:cubicBezTo>
                    <a:pt x="19663" y="7149"/>
                    <a:pt x="19750" y="7199"/>
                    <a:pt x="19750" y="7303"/>
                  </a:cubicBezTo>
                  <a:cubicBezTo>
                    <a:pt x="19750" y="7821"/>
                    <a:pt x="18877" y="8276"/>
                    <a:pt x="18104" y="8276"/>
                  </a:cubicBezTo>
                  <a:cubicBezTo>
                    <a:pt x="17906" y="8276"/>
                    <a:pt x="17714" y="8246"/>
                    <a:pt x="17545" y="8180"/>
                  </a:cubicBezTo>
                  <a:cubicBezTo>
                    <a:pt x="16993" y="7954"/>
                    <a:pt x="16618" y="7378"/>
                    <a:pt x="16793" y="7052"/>
                  </a:cubicBezTo>
                  <a:cubicBezTo>
                    <a:pt x="16850" y="6937"/>
                    <a:pt x="16908" y="6875"/>
                    <a:pt x="16989" y="6875"/>
                  </a:cubicBezTo>
                  <a:close/>
                  <a:moveTo>
                    <a:pt x="22332" y="8027"/>
                  </a:moveTo>
                  <a:cubicBezTo>
                    <a:pt x="22514" y="8027"/>
                    <a:pt x="22608" y="8111"/>
                    <a:pt x="22608" y="8280"/>
                  </a:cubicBezTo>
                  <a:cubicBezTo>
                    <a:pt x="22608" y="8491"/>
                    <a:pt x="22227" y="8657"/>
                    <a:pt x="21880" y="8657"/>
                  </a:cubicBezTo>
                  <a:cubicBezTo>
                    <a:pt x="21773" y="8657"/>
                    <a:pt x="21669" y="8641"/>
                    <a:pt x="21580" y="8606"/>
                  </a:cubicBezTo>
                  <a:cubicBezTo>
                    <a:pt x="21329" y="8506"/>
                    <a:pt x="21480" y="8305"/>
                    <a:pt x="21881" y="8130"/>
                  </a:cubicBezTo>
                  <a:cubicBezTo>
                    <a:pt x="22066" y="8061"/>
                    <a:pt x="22217" y="8027"/>
                    <a:pt x="22332" y="8027"/>
                  </a:cubicBezTo>
                  <a:close/>
                  <a:moveTo>
                    <a:pt x="22077" y="8932"/>
                  </a:moveTo>
                  <a:cubicBezTo>
                    <a:pt x="22233" y="8932"/>
                    <a:pt x="22336" y="9037"/>
                    <a:pt x="22282" y="9182"/>
                  </a:cubicBezTo>
                  <a:cubicBezTo>
                    <a:pt x="22249" y="9279"/>
                    <a:pt x="22071" y="9335"/>
                    <a:pt x="21914" y="9335"/>
                  </a:cubicBezTo>
                  <a:cubicBezTo>
                    <a:pt x="21829" y="9335"/>
                    <a:pt x="21750" y="9318"/>
                    <a:pt x="21705" y="9282"/>
                  </a:cubicBezTo>
                  <a:cubicBezTo>
                    <a:pt x="21605" y="9157"/>
                    <a:pt x="21655" y="9082"/>
                    <a:pt x="21881" y="8982"/>
                  </a:cubicBezTo>
                  <a:cubicBezTo>
                    <a:pt x="21950" y="8947"/>
                    <a:pt x="22018" y="8932"/>
                    <a:pt x="22077" y="8932"/>
                  </a:cubicBezTo>
                  <a:close/>
                  <a:moveTo>
                    <a:pt x="17266" y="8809"/>
                  </a:moveTo>
                  <a:cubicBezTo>
                    <a:pt x="17664" y="8809"/>
                    <a:pt x="18378" y="9160"/>
                    <a:pt x="18247" y="9358"/>
                  </a:cubicBezTo>
                  <a:cubicBezTo>
                    <a:pt x="18225" y="9402"/>
                    <a:pt x="18073" y="9421"/>
                    <a:pt x="17885" y="9421"/>
                  </a:cubicBezTo>
                  <a:cubicBezTo>
                    <a:pt x="17646" y="9421"/>
                    <a:pt x="17349" y="9389"/>
                    <a:pt x="17194" y="9333"/>
                  </a:cubicBezTo>
                  <a:cubicBezTo>
                    <a:pt x="16968" y="9232"/>
                    <a:pt x="16893" y="8907"/>
                    <a:pt x="17119" y="8831"/>
                  </a:cubicBezTo>
                  <a:cubicBezTo>
                    <a:pt x="17159" y="8816"/>
                    <a:pt x="17209" y="8809"/>
                    <a:pt x="17266" y="8809"/>
                  </a:cubicBezTo>
                  <a:close/>
                  <a:moveTo>
                    <a:pt x="31757" y="8877"/>
                  </a:moveTo>
                  <a:cubicBezTo>
                    <a:pt x="31766" y="8877"/>
                    <a:pt x="31774" y="8879"/>
                    <a:pt x="31781" y="8881"/>
                  </a:cubicBezTo>
                  <a:cubicBezTo>
                    <a:pt x="32031" y="8982"/>
                    <a:pt x="31956" y="9257"/>
                    <a:pt x="31630" y="9383"/>
                  </a:cubicBezTo>
                  <a:cubicBezTo>
                    <a:pt x="31413" y="9478"/>
                    <a:pt x="31299" y="9521"/>
                    <a:pt x="31239" y="9521"/>
                  </a:cubicBezTo>
                  <a:cubicBezTo>
                    <a:pt x="31190" y="9521"/>
                    <a:pt x="31179" y="9490"/>
                    <a:pt x="31179" y="9433"/>
                  </a:cubicBezTo>
                  <a:cubicBezTo>
                    <a:pt x="31179" y="9267"/>
                    <a:pt x="31604" y="8877"/>
                    <a:pt x="31757" y="8877"/>
                  </a:cubicBezTo>
                  <a:close/>
                  <a:moveTo>
                    <a:pt x="14663" y="9333"/>
                  </a:moveTo>
                  <a:cubicBezTo>
                    <a:pt x="14888" y="9333"/>
                    <a:pt x="15214" y="9658"/>
                    <a:pt x="15114" y="9809"/>
                  </a:cubicBezTo>
                  <a:cubicBezTo>
                    <a:pt x="15079" y="9878"/>
                    <a:pt x="15003" y="9910"/>
                    <a:pt x="14910" y="9910"/>
                  </a:cubicBezTo>
                  <a:cubicBezTo>
                    <a:pt x="14802" y="9910"/>
                    <a:pt x="14671" y="9865"/>
                    <a:pt x="14562" y="9784"/>
                  </a:cubicBezTo>
                  <a:cubicBezTo>
                    <a:pt x="14337" y="9633"/>
                    <a:pt x="14412" y="9333"/>
                    <a:pt x="14663" y="9333"/>
                  </a:cubicBezTo>
                  <a:close/>
                  <a:moveTo>
                    <a:pt x="18233" y="9720"/>
                  </a:moveTo>
                  <a:cubicBezTo>
                    <a:pt x="18368" y="9720"/>
                    <a:pt x="18518" y="9762"/>
                    <a:pt x="18648" y="9859"/>
                  </a:cubicBezTo>
                  <a:cubicBezTo>
                    <a:pt x="18848" y="10009"/>
                    <a:pt x="18848" y="10009"/>
                    <a:pt x="18648" y="10135"/>
                  </a:cubicBezTo>
                  <a:cubicBezTo>
                    <a:pt x="18531" y="10238"/>
                    <a:pt x="18388" y="10288"/>
                    <a:pt x="18252" y="10288"/>
                  </a:cubicBezTo>
                  <a:cubicBezTo>
                    <a:pt x="18126" y="10288"/>
                    <a:pt x="18006" y="10244"/>
                    <a:pt x="17921" y="10160"/>
                  </a:cubicBezTo>
                  <a:cubicBezTo>
                    <a:pt x="17734" y="9905"/>
                    <a:pt x="17950" y="9720"/>
                    <a:pt x="18233" y="9720"/>
                  </a:cubicBezTo>
                  <a:close/>
                  <a:moveTo>
                    <a:pt x="7868" y="9947"/>
                  </a:moveTo>
                  <a:cubicBezTo>
                    <a:pt x="8088" y="9947"/>
                    <a:pt x="8447" y="10206"/>
                    <a:pt x="8447" y="10385"/>
                  </a:cubicBezTo>
                  <a:cubicBezTo>
                    <a:pt x="8447" y="10494"/>
                    <a:pt x="8282" y="10555"/>
                    <a:pt x="8103" y="10555"/>
                  </a:cubicBezTo>
                  <a:cubicBezTo>
                    <a:pt x="7994" y="10555"/>
                    <a:pt x="7881" y="10533"/>
                    <a:pt x="7795" y="10485"/>
                  </a:cubicBezTo>
                  <a:cubicBezTo>
                    <a:pt x="7595" y="10335"/>
                    <a:pt x="7595" y="10034"/>
                    <a:pt x="7795" y="9959"/>
                  </a:cubicBezTo>
                  <a:cubicBezTo>
                    <a:pt x="7817" y="9951"/>
                    <a:pt x="7841" y="9947"/>
                    <a:pt x="7868" y="9947"/>
                  </a:cubicBezTo>
                  <a:close/>
                  <a:moveTo>
                    <a:pt x="13585" y="10110"/>
                  </a:moveTo>
                  <a:cubicBezTo>
                    <a:pt x="13760" y="10110"/>
                    <a:pt x="14186" y="10435"/>
                    <a:pt x="14111" y="10511"/>
                  </a:cubicBezTo>
                  <a:cubicBezTo>
                    <a:pt x="14086" y="10561"/>
                    <a:pt x="13911" y="10611"/>
                    <a:pt x="13760" y="10636"/>
                  </a:cubicBezTo>
                  <a:cubicBezTo>
                    <a:pt x="13689" y="10652"/>
                    <a:pt x="13630" y="10660"/>
                    <a:pt x="13581" y="10660"/>
                  </a:cubicBezTo>
                  <a:cubicBezTo>
                    <a:pt x="13476" y="10660"/>
                    <a:pt x="13419" y="10621"/>
                    <a:pt x="13384" y="10536"/>
                  </a:cubicBezTo>
                  <a:cubicBezTo>
                    <a:pt x="13309" y="10335"/>
                    <a:pt x="13410" y="10110"/>
                    <a:pt x="13585" y="10110"/>
                  </a:cubicBezTo>
                  <a:close/>
                  <a:moveTo>
                    <a:pt x="32501" y="9775"/>
                  </a:moveTo>
                  <a:cubicBezTo>
                    <a:pt x="32516" y="9775"/>
                    <a:pt x="32526" y="9778"/>
                    <a:pt x="32532" y="9784"/>
                  </a:cubicBezTo>
                  <a:cubicBezTo>
                    <a:pt x="32833" y="10084"/>
                    <a:pt x="32182" y="10661"/>
                    <a:pt x="31555" y="10661"/>
                  </a:cubicBezTo>
                  <a:cubicBezTo>
                    <a:pt x="31354" y="10661"/>
                    <a:pt x="31179" y="10636"/>
                    <a:pt x="31129" y="10586"/>
                  </a:cubicBezTo>
                  <a:cubicBezTo>
                    <a:pt x="31058" y="10468"/>
                    <a:pt x="32271" y="9775"/>
                    <a:pt x="32501" y="9775"/>
                  </a:cubicBezTo>
                  <a:close/>
                  <a:moveTo>
                    <a:pt x="23779" y="10919"/>
                  </a:moveTo>
                  <a:cubicBezTo>
                    <a:pt x="23818" y="10919"/>
                    <a:pt x="23855" y="10931"/>
                    <a:pt x="23886" y="10962"/>
                  </a:cubicBezTo>
                  <a:cubicBezTo>
                    <a:pt x="23961" y="11037"/>
                    <a:pt x="23886" y="11237"/>
                    <a:pt x="23735" y="11237"/>
                  </a:cubicBezTo>
                  <a:cubicBezTo>
                    <a:pt x="23710" y="11237"/>
                    <a:pt x="23635" y="11187"/>
                    <a:pt x="23585" y="11137"/>
                  </a:cubicBezTo>
                  <a:cubicBezTo>
                    <a:pt x="23528" y="11042"/>
                    <a:pt x="23658" y="10919"/>
                    <a:pt x="23779" y="10919"/>
                  </a:cubicBezTo>
                  <a:close/>
                  <a:moveTo>
                    <a:pt x="14655" y="11441"/>
                  </a:moveTo>
                  <a:cubicBezTo>
                    <a:pt x="14739" y="11441"/>
                    <a:pt x="14788" y="11499"/>
                    <a:pt x="14788" y="11613"/>
                  </a:cubicBezTo>
                  <a:cubicBezTo>
                    <a:pt x="14788" y="11745"/>
                    <a:pt x="14737" y="11808"/>
                    <a:pt x="14649" y="11808"/>
                  </a:cubicBezTo>
                  <a:cubicBezTo>
                    <a:pt x="14587" y="11808"/>
                    <a:pt x="14506" y="11776"/>
                    <a:pt x="14412" y="11714"/>
                  </a:cubicBezTo>
                  <a:cubicBezTo>
                    <a:pt x="14287" y="11638"/>
                    <a:pt x="14287" y="11613"/>
                    <a:pt x="14412" y="11538"/>
                  </a:cubicBezTo>
                  <a:cubicBezTo>
                    <a:pt x="14509" y="11474"/>
                    <a:pt x="14592" y="11441"/>
                    <a:pt x="14655" y="11441"/>
                  </a:cubicBezTo>
                  <a:close/>
                  <a:moveTo>
                    <a:pt x="9896" y="11257"/>
                  </a:moveTo>
                  <a:cubicBezTo>
                    <a:pt x="10077" y="11257"/>
                    <a:pt x="10299" y="11348"/>
                    <a:pt x="10352" y="11488"/>
                  </a:cubicBezTo>
                  <a:cubicBezTo>
                    <a:pt x="10425" y="11692"/>
                    <a:pt x="10320" y="11811"/>
                    <a:pt x="10160" y="11811"/>
                  </a:cubicBezTo>
                  <a:cubicBezTo>
                    <a:pt x="10045" y="11811"/>
                    <a:pt x="9901" y="11750"/>
                    <a:pt x="9775" y="11613"/>
                  </a:cubicBezTo>
                  <a:cubicBezTo>
                    <a:pt x="9650" y="11488"/>
                    <a:pt x="9625" y="11388"/>
                    <a:pt x="9700" y="11313"/>
                  </a:cubicBezTo>
                  <a:cubicBezTo>
                    <a:pt x="9746" y="11275"/>
                    <a:pt x="9817" y="11257"/>
                    <a:pt x="9896" y="11257"/>
                  </a:cubicBezTo>
                  <a:close/>
                  <a:moveTo>
                    <a:pt x="21032" y="11379"/>
                  </a:moveTo>
                  <a:cubicBezTo>
                    <a:pt x="21222" y="11379"/>
                    <a:pt x="21368" y="11534"/>
                    <a:pt x="21279" y="11688"/>
                  </a:cubicBezTo>
                  <a:cubicBezTo>
                    <a:pt x="21208" y="11796"/>
                    <a:pt x="20818" y="11890"/>
                    <a:pt x="20573" y="11890"/>
                  </a:cubicBezTo>
                  <a:cubicBezTo>
                    <a:pt x="20474" y="11890"/>
                    <a:pt x="20399" y="11875"/>
                    <a:pt x="20377" y="11839"/>
                  </a:cubicBezTo>
                  <a:cubicBezTo>
                    <a:pt x="20302" y="11714"/>
                    <a:pt x="20603" y="11488"/>
                    <a:pt x="20953" y="11388"/>
                  </a:cubicBezTo>
                  <a:cubicBezTo>
                    <a:pt x="20980" y="11382"/>
                    <a:pt x="21006" y="11379"/>
                    <a:pt x="21032" y="11379"/>
                  </a:cubicBezTo>
                  <a:close/>
                  <a:moveTo>
                    <a:pt x="24876" y="11641"/>
                  </a:moveTo>
                  <a:cubicBezTo>
                    <a:pt x="24945" y="11641"/>
                    <a:pt x="25003" y="11663"/>
                    <a:pt x="25039" y="11714"/>
                  </a:cubicBezTo>
                  <a:cubicBezTo>
                    <a:pt x="25114" y="11864"/>
                    <a:pt x="24913" y="12165"/>
                    <a:pt x="24688" y="12240"/>
                  </a:cubicBezTo>
                  <a:cubicBezTo>
                    <a:pt x="24562" y="12290"/>
                    <a:pt x="24387" y="12315"/>
                    <a:pt x="24287" y="12340"/>
                  </a:cubicBezTo>
                  <a:cubicBezTo>
                    <a:pt x="24259" y="12354"/>
                    <a:pt x="24235" y="12360"/>
                    <a:pt x="24215" y="12360"/>
                  </a:cubicBezTo>
                  <a:cubicBezTo>
                    <a:pt x="24162" y="12360"/>
                    <a:pt x="24136" y="12319"/>
                    <a:pt x="24136" y="12265"/>
                  </a:cubicBezTo>
                  <a:cubicBezTo>
                    <a:pt x="24136" y="11985"/>
                    <a:pt x="24599" y="11641"/>
                    <a:pt x="24876" y="11641"/>
                  </a:cubicBezTo>
                  <a:close/>
                  <a:moveTo>
                    <a:pt x="9625" y="12190"/>
                  </a:moveTo>
                  <a:cubicBezTo>
                    <a:pt x="10227" y="12190"/>
                    <a:pt x="10552" y="12340"/>
                    <a:pt x="10452" y="12616"/>
                  </a:cubicBezTo>
                  <a:cubicBezTo>
                    <a:pt x="10403" y="12713"/>
                    <a:pt x="10266" y="12763"/>
                    <a:pt x="10089" y="12763"/>
                  </a:cubicBezTo>
                  <a:cubicBezTo>
                    <a:pt x="9901" y="12763"/>
                    <a:pt x="9669" y="12707"/>
                    <a:pt x="9450" y="12591"/>
                  </a:cubicBezTo>
                  <a:cubicBezTo>
                    <a:pt x="8923" y="12340"/>
                    <a:pt x="8973" y="12190"/>
                    <a:pt x="9625" y="12190"/>
                  </a:cubicBezTo>
                  <a:close/>
                  <a:moveTo>
                    <a:pt x="18547" y="12488"/>
                  </a:moveTo>
                  <a:cubicBezTo>
                    <a:pt x="18555" y="12488"/>
                    <a:pt x="18564" y="12489"/>
                    <a:pt x="18572" y="12491"/>
                  </a:cubicBezTo>
                  <a:cubicBezTo>
                    <a:pt x="18673" y="12516"/>
                    <a:pt x="18748" y="12591"/>
                    <a:pt x="18748" y="12666"/>
                  </a:cubicBezTo>
                  <a:cubicBezTo>
                    <a:pt x="18748" y="12769"/>
                    <a:pt x="18665" y="12837"/>
                    <a:pt x="18581" y="12837"/>
                  </a:cubicBezTo>
                  <a:cubicBezTo>
                    <a:pt x="18543" y="12837"/>
                    <a:pt x="18504" y="12823"/>
                    <a:pt x="18472" y="12791"/>
                  </a:cubicBezTo>
                  <a:cubicBezTo>
                    <a:pt x="18354" y="12673"/>
                    <a:pt x="18414" y="12488"/>
                    <a:pt x="18547" y="12488"/>
                  </a:cubicBezTo>
                  <a:close/>
                  <a:moveTo>
                    <a:pt x="14500" y="12517"/>
                  </a:moveTo>
                  <a:cubicBezTo>
                    <a:pt x="14555" y="12517"/>
                    <a:pt x="14601" y="12524"/>
                    <a:pt x="14638" y="12541"/>
                  </a:cubicBezTo>
                  <a:cubicBezTo>
                    <a:pt x="14838" y="12616"/>
                    <a:pt x="14813" y="12942"/>
                    <a:pt x="14587" y="13067"/>
                  </a:cubicBezTo>
                  <a:cubicBezTo>
                    <a:pt x="14402" y="13160"/>
                    <a:pt x="13986" y="13224"/>
                    <a:pt x="13678" y="13224"/>
                  </a:cubicBezTo>
                  <a:cubicBezTo>
                    <a:pt x="13487" y="13224"/>
                    <a:pt x="13338" y="13200"/>
                    <a:pt x="13309" y="13142"/>
                  </a:cubicBezTo>
                  <a:cubicBezTo>
                    <a:pt x="13284" y="13092"/>
                    <a:pt x="13259" y="13042"/>
                    <a:pt x="13284" y="13017"/>
                  </a:cubicBezTo>
                  <a:cubicBezTo>
                    <a:pt x="13725" y="12723"/>
                    <a:pt x="14219" y="12517"/>
                    <a:pt x="14500" y="12517"/>
                  </a:cubicBezTo>
                  <a:close/>
                  <a:moveTo>
                    <a:pt x="22181" y="12390"/>
                  </a:moveTo>
                  <a:cubicBezTo>
                    <a:pt x="22382" y="12390"/>
                    <a:pt x="22357" y="12716"/>
                    <a:pt x="22131" y="12917"/>
                  </a:cubicBezTo>
                  <a:cubicBezTo>
                    <a:pt x="21866" y="13144"/>
                    <a:pt x="21284" y="13329"/>
                    <a:pt x="20962" y="13329"/>
                  </a:cubicBezTo>
                  <a:cubicBezTo>
                    <a:pt x="20859" y="13329"/>
                    <a:pt x="20783" y="13310"/>
                    <a:pt x="20753" y="13267"/>
                  </a:cubicBezTo>
                  <a:cubicBezTo>
                    <a:pt x="20678" y="13117"/>
                    <a:pt x="21856" y="12390"/>
                    <a:pt x="22181" y="12390"/>
                  </a:cubicBezTo>
                  <a:close/>
                  <a:moveTo>
                    <a:pt x="25743" y="12394"/>
                  </a:moveTo>
                  <a:cubicBezTo>
                    <a:pt x="26007" y="12394"/>
                    <a:pt x="26031" y="12757"/>
                    <a:pt x="25640" y="13092"/>
                  </a:cubicBezTo>
                  <a:cubicBezTo>
                    <a:pt x="25465" y="13250"/>
                    <a:pt x="25168" y="13358"/>
                    <a:pt x="25004" y="13358"/>
                  </a:cubicBezTo>
                  <a:cubicBezTo>
                    <a:pt x="24934" y="13358"/>
                    <a:pt x="24888" y="13338"/>
                    <a:pt x="24888" y="13293"/>
                  </a:cubicBezTo>
                  <a:cubicBezTo>
                    <a:pt x="24888" y="13142"/>
                    <a:pt x="25214" y="12666"/>
                    <a:pt x="25390" y="12541"/>
                  </a:cubicBezTo>
                  <a:cubicBezTo>
                    <a:pt x="25531" y="12438"/>
                    <a:pt x="25652" y="12394"/>
                    <a:pt x="25743" y="12394"/>
                  </a:cubicBezTo>
                  <a:close/>
                  <a:moveTo>
                    <a:pt x="7707" y="12695"/>
                  </a:moveTo>
                  <a:cubicBezTo>
                    <a:pt x="7731" y="12695"/>
                    <a:pt x="7760" y="12702"/>
                    <a:pt x="7795" y="12716"/>
                  </a:cubicBezTo>
                  <a:cubicBezTo>
                    <a:pt x="8096" y="12841"/>
                    <a:pt x="10051" y="13418"/>
                    <a:pt x="10452" y="13493"/>
                  </a:cubicBezTo>
                  <a:cubicBezTo>
                    <a:pt x="10753" y="13568"/>
                    <a:pt x="10828" y="13618"/>
                    <a:pt x="10853" y="13794"/>
                  </a:cubicBezTo>
                  <a:cubicBezTo>
                    <a:pt x="10886" y="14043"/>
                    <a:pt x="10545" y="14193"/>
                    <a:pt x="10078" y="14193"/>
                  </a:cubicBezTo>
                  <a:cubicBezTo>
                    <a:pt x="9840" y="14193"/>
                    <a:pt x="9570" y="14154"/>
                    <a:pt x="9299" y="14069"/>
                  </a:cubicBezTo>
                  <a:cubicBezTo>
                    <a:pt x="8698" y="13869"/>
                    <a:pt x="8146" y="13568"/>
                    <a:pt x="7896" y="13242"/>
                  </a:cubicBezTo>
                  <a:cubicBezTo>
                    <a:pt x="7637" y="12941"/>
                    <a:pt x="7564" y="12695"/>
                    <a:pt x="7707" y="12695"/>
                  </a:cubicBezTo>
                  <a:close/>
                  <a:moveTo>
                    <a:pt x="18094" y="13544"/>
                  </a:moveTo>
                  <a:cubicBezTo>
                    <a:pt x="18151" y="13544"/>
                    <a:pt x="18219" y="13552"/>
                    <a:pt x="18297" y="13568"/>
                  </a:cubicBezTo>
                  <a:cubicBezTo>
                    <a:pt x="18648" y="13643"/>
                    <a:pt x="18823" y="13844"/>
                    <a:pt x="18773" y="14069"/>
                  </a:cubicBezTo>
                  <a:cubicBezTo>
                    <a:pt x="18750" y="14198"/>
                    <a:pt x="18677" y="14261"/>
                    <a:pt x="18570" y="14261"/>
                  </a:cubicBezTo>
                  <a:cubicBezTo>
                    <a:pt x="18449" y="14261"/>
                    <a:pt x="18283" y="14180"/>
                    <a:pt x="18096" y="14019"/>
                  </a:cubicBezTo>
                  <a:cubicBezTo>
                    <a:pt x="17782" y="13747"/>
                    <a:pt x="17801" y="13544"/>
                    <a:pt x="18094" y="13544"/>
                  </a:cubicBezTo>
                  <a:close/>
                  <a:moveTo>
                    <a:pt x="15351" y="13571"/>
                  </a:moveTo>
                  <a:cubicBezTo>
                    <a:pt x="15593" y="13571"/>
                    <a:pt x="15630" y="13748"/>
                    <a:pt x="15389" y="14069"/>
                  </a:cubicBezTo>
                  <a:cubicBezTo>
                    <a:pt x="15120" y="14483"/>
                    <a:pt x="14282" y="14755"/>
                    <a:pt x="13589" y="14755"/>
                  </a:cubicBezTo>
                  <a:cubicBezTo>
                    <a:pt x="13317" y="14755"/>
                    <a:pt x="13067" y="14713"/>
                    <a:pt x="12883" y="14621"/>
                  </a:cubicBezTo>
                  <a:cubicBezTo>
                    <a:pt x="12332" y="14320"/>
                    <a:pt x="12432" y="14220"/>
                    <a:pt x="13384" y="14120"/>
                  </a:cubicBezTo>
                  <a:cubicBezTo>
                    <a:pt x="13936" y="14044"/>
                    <a:pt x="14437" y="13919"/>
                    <a:pt x="14763" y="13744"/>
                  </a:cubicBezTo>
                  <a:cubicBezTo>
                    <a:pt x="15015" y="13627"/>
                    <a:pt x="15215" y="13571"/>
                    <a:pt x="15351" y="13571"/>
                  </a:cubicBezTo>
                  <a:close/>
                  <a:moveTo>
                    <a:pt x="23742" y="13294"/>
                  </a:moveTo>
                  <a:cubicBezTo>
                    <a:pt x="23878" y="13294"/>
                    <a:pt x="23936" y="13369"/>
                    <a:pt x="23936" y="13518"/>
                  </a:cubicBezTo>
                  <a:cubicBezTo>
                    <a:pt x="23936" y="13944"/>
                    <a:pt x="22808" y="14596"/>
                    <a:pt x="21755" y="14771"/>
                  </a:cubicBezTo>
                  <a:cubicBezTo>
                    <a:pt x="21400" y="14829"/>
                    <a:pt x="21217" y="14860"/>
                    <a:pt x="21078" y="14860"/>
                  </a:cubicBezTo>
                  <a:cubicBezTo>
                    <a:pt x="20914" y="14860"/>
                    <a:pt x="20810" y="14816"/>
                    <a:pt x="20552" y="14721"/>
                  </a:cubicBezTo>
                  <a:cubicBezTo>
                    <a:pt x="20352" y="14646"/>
                    <a:pt x="20151" y="14571"/>
                    <a:pt x="20151" y="14571"/>
                  </a:cubicBezTo>
                  <a:cubicBezTo>
                    <a:pt x="20126" y="14571"/>
                    <a:pt x="20126" y="14546"/>
                    <a:pt x="20126" y="14496"/>
                  </a:cubicBezTo>
                  <a:cubicBezTo>
                    <a:pt x="20126" y="14420"/>
                    <a:pt x="20252" y="14395"/>
                    <a:pt x="20377" y="14395"/>
                  </a:cubicBezTo>
                  <a:cubicBezTo>
                    <a:pt x="20903" y="14395"/>
                    <a:pt x="22156" y="13994"/>
                    <a:pt x="22883" y="13618"/>
                  </a:cubicBezTo>
                  <a:cubicBezTo>
                    <a:pt x="23305" y="13401"/>
                    <a:pt x="23579" y="13294"/>
                    <a:pt x="23742" y="13294"/>
                  </a:cubicBezTo>
                  <a:close/>
                  <a:moveTo>
                    <a:pt x="24623" y="13867"/>
                  </a:moveTo>
                  <a:cubicBezTo>
                    <a:pt x="24628" y="13867"/>
                    <a:pt x="24633" y="13868"/>
                    <a:pt x="24638" y="13869"/>
                  </a:cubicBezTo>
                  <a:cubicBezTo>
                    <a:pt x="24913" y="13969"/>
                    <a:pt x="24913" y="14295"/>
                    <a:pt x="24663" y="14721"/>
                  </a:cubicBezTo>
                  <a:cubicBezTo>
                    <a:pt x="24107" y="15662"/>
                    <a:pt x="22658" y="16365"/>
                    <a:pt x="21450" y="16365"/>
                  </a:cubicBezTo>
                  <a:cubicBezTo>
                    <a:pt x="21242" y="16365"/>
                    <a:pt x="21041" y="16344"/>
                    <a:pt x="20853" y="16300"/>
                  </a:cubicBezTo>
                  <a:cubicBezTo>
                    <a:pt x="20302" y="16150"/>
                    <a:pt x="19600" y="15749"/>
                    <a:pt x="19324" y="15423"/>
                  </a:cubicBezTo>
                  <a:cubicBezTo>
                    <a:pt x="19077" y="15153"/>
                    <a:pt x="19011" y="14964"/>
                    <a:pt x="19145" y="14964"/>
                  </a:cubicBezTo>
                  <a:cubicBezTo>
                    <a:pt x="19160" y="14964"/>
                    <a:pt x="19178" y="14967"/>
                    <a:pt x="19199" y="14972"/>
                  </a:cubicBezTo>
                  <a:cubicBezTo>
                    <a:pt x="20240" y="15362"/>
                    <a:pt x="20793" y="15508"/>
                    <a:pt x="21280" y="15508"/>
                  </a:cubicBezTo>
                  <a:cubicBezTo>
                    <a:pt x="21356" y="15508"/>
                    <a:pt x="21430" y="15505"/>
                    <a:pt x="21505" y="15498"/>
                  </a:cubicBezTo>
                  <a:cubicBezTo>
                    <a:pt x="22282" y="15448"/>
                    <a:pt x="23134" y="15022"/>
                    <a:pt x="23911" y="14345"/>
                  </a:cubicBezTo>
                  <a:cubicBezTo>
                    <a:pt x="24242" y="14061"/>
                    <a:pt x="24528" y="13867"/>
                    <a:pt x="24623" y="13867"/>
                  </a:cubicBezTo>
                  <a:close/>
                  <a:moveTo>
                    <a:pt x="25559" y="0"/>
                  </a:moveTo>
                  <a:cubicBezTo>
                    <a:pt x="25443" y="0"/>
                    <a:pt x="25320" y="3"/>
                    <a:pt x="25189" y="9"/>
                  </a:cubicBezTo>
                  <a:cubicBezTo>
                    <a:pt x="24462" y="59"/>
                    <a:pt x="24136" y="109"/>
                    <a:pt x="23710" y="310"/>
                  </a:cubicBezTo>
                  <a:cubicBezTo>
                    <a:pt x="22683" y="786"/>
                    <a:pt x="21780" y="1839"/>
                    <a:pt x="21029" y="3493"/>
                  </a:cubicBezTo>
                  <a:cubicBezTo>
                    <a:pt x="20778" y="3994"/>
                    <a:pt x="20527" y="4420"/>
                    <a:pt x="20402" y="4470"/>
                  </a:cubicBezTo>
                  <a:cubicBezTo>
                    <a:pt x="20321" y="4519"/>
                    <a:pt x="20188" y="4547"/>
                    <a:pt x="20029" y="4547"/>
                  </a:cubicBezTo>
                  <a:cubicBezTo>
                    <a:pt x="19943" y="4547"/>
                    <a:pt x="19848" y="4538"/>
                    <a:pt x="19750" y="4521"/>
                  </a:cubicBezTo>
                  <a:cubicBezTo>
                    <a:pt x="19525" y="4495"/>
                    <a:pt x="18948" y="4445"/>
                    <a:pt x="18472" y="4420"/>
                  </a:cubicBezTo>
                  <a:cubicBezTo>
                    <a:pt x="18223" y="4404"/>
                    <a:pt x="18046" y="4393"/>
                    <a:pt x="17909" y="4393"/>
                  </a:cubicBezTo>
                  <a:cubicBezTo>
                    <a:pt x="17619" y="4393"/>
                    <a:pt x="17508" y="4442"/>
                    <a:pt x="17269" y="4596"/>
                  </a:cubicBezTo>
                  <a:cubicBezTo>
                    <a:pt x="17019" y="4771"/>
                    <a:pt x="16668" y="5172"/>
                    <a:pt x="16342" y="5698"/>
                  </a:cubicBezTo>
                  <a:cubicBezTo>
                    <a:pt x="15894" y="6371"/>
                    <a:pt x="15686" y="6651"/>
                    <a:pt x="15267" y="6651"/>
                  </a:cubicBezTo>
                  <a:cubicBezTo>
                    <a:pt x="14984" y="6651"/>
                    <a:pt x="14603" y="6523"/>
                    <a:pt x="13986" y="6300"/>
                  </a:cubicBezTo>
                  <a:cubicBezTo>
                    <a:pt x="13693" y="6192"/>
                    <a:pt x="13533" y="6141"/>
                    <a:pt x="13395" y="6141"/>
                  </a:cubicBezTo>
                  <a:cubicBezTo>
                    <a:pt x="13308" y="6141"/>
                    <a:pt x="13230" y="6161"/>
                    <a:pt x="13134" y="6200"/>
                  </a:cubicBezTo>
                  <a:cubicBezTo>
                    <a:pt x="12858" y="6325"/>
                    <a:pt x="12382" y="6751"/>
                    <a:pt x="12156" y="7102"/>
                  </a:cubicBezTo>
                  <a:cubicBezTo>
                    <a:pt x="11931" y="7428"/>
                    <a:pt x="12181" y="7804"/>
                    <a:pt x="13059" y="8506"/>
                  </a:cubicBezTo>
                  <a:cubicBezTo>
                    <a:pt x="13485" y="8831"/>
                    <a:pt x="13811" y="9132"/>
                    <a:pt x="13785" y="9157"/>
                  </a:cubicBezTo>
                  <a:cubicBezTo>
                    <a:pt x="13753" y="9211"/>
                    <a:pt x="13603" y="9237"/>
                    <a:pt x="13416" y="9237"/>
                  </a:cubicBezTo>
                  <a:cubicBezTo>
                    <a:pt x="13169" y="9237"/>
                    <a:pt x="12857" y="9192"/>
                    <a:pt x="12658" y="9107"/>
                  </a:cubicBezTo>
                  <a:cubicBezTo>
                    <a:pt x="12482" y="9032"/>
                    <a:pt x="12156" y="8831"/>
                    <a:pt x="11906" y="8631"/>
                  </a:cubicBezTo>
                  <a:cubicBezTo>
                    <a:pt x="11688" y="8479"/>
                    <a:pt x="11509" y="8345"/>
                    <a:pt x="11465" y="8345"/>
                  </a:cubicBezTo>
                  <a:cubicBezTo>
                    <a:pt x="11458" y="8345"/>
                    <a:pt x="11455" y="8348"/>
                    <a:pt x="11455" y="8355"/>
                  </a:cubicBezTo>
                  <a:cubicBezTo>
                    <a:pt x="11455" y="8380"/>
                    <a:pt x="11730" y="8681"/>
                    <a:pt x="12106" y="9007"/>
                  </a:cubicBezTo>
                  <a:cubicBezTo>
                    <a:pt x="12457" y="9333"/>
                    <a:pt x="12708" y="9633"/>
                    <a:pt x="12658" y="9683"/>
                  </a:cubicBezTo>
                  <a:cubicBezTo>
                    <a:pt x="12642" y="9699"/>
                    <a:pt x="12609" y="9706"/>
                    <a:pt x="12563" y="9706"/>
                  </a:cubicBezTo>
                  <a:cubicBezTo>
                    <a:pt x="12311" y="9706"/>
                    <a:pt x="11668" y="9494"/>
                    <a:pt x="11329" y="9282"/>
                  </a:cubicBezTo>
                  <a:cubicBezTo>
                    <a:pt x="11129" y="9157"/>
                    <a:pt x="10928" y="9057"/>
                    <a:pt x="10878" y="9057"/>
                  </a:cubicBezTo>
                  <a:cubicBezTo>
                    <a:pt x="10753" y="9107"/>
                    <a:pt x="11404" y="9934"/>
                    <a:pt x="11655" y="10034"/>
                  </a:cubicBezTo>
                  <a:cubicBezTo>
                    <a:pt x="11856" y="10135"/>
                    <a:pt x="11881" y="10285"/>
                    <a:pt x="11705" y="10335"/>
                  </a:cubicBezTo>
                  <a:cubicBezTo>
                    <a:pt x="11652" y="10355"/>
                    <a:pt x="11591" y="10365"/>
                    <a:pt x="11523" y="10365"/>
                  </a:cubicBezTo>
                  <a:cubicBezTo>
                    <a:pt x="11173" y="10365"/>
                    <a:pt x="10651" y="10104"/>
                    <a:pt x="10252" y="9683"/>
                  </a:cubicBezTo>
                  <a:cubicBezTo>
                    <a:pt x="9901" y="9308"/>
                    <a:pt x="9600" y="9107"/>
                    <a:pt x="9124" y="8907"/>
                  </a:cubicBezTo>
                  <a:cubicBezTo>
                    <a:pt x="8568" y="8691"/>
                    <a:pt x="7956" y="8583"/>
                    <a:pt x="7406" y="8583"/>
                  </a:cubicBezTo>
                  <a:cubicBezTo>
                    <a:pt x="6740" y="8583"/>
                    <a:pt x="6165" y="8741"/>
                    <a:pt x="5891" y="9057"/>
                  </a:cubicBezTo>
                  <a:cubicBezTo>
                    <a:pt x="5715" y="9207"/>
                    <a:pt x="5740" y="9257"/>
                    <a:pt x="6392" y="9784"/>
                  </a:cubicBezTo>
                  <a:cubicBezTo>
                    <a:pt x="6743" y="10084"/>
                    <a:pt x="7018" y="10360"/>
                    <a:pt x="6993" y="10410"/>
                  </a:cubicBezTo>
                  <a:cubicBezTo>
                    <a:pt x="6981" y="10435"/>
                    <a:pt x="6928" y="10446"/>
                    <a:pt x="6850" y="10446"/>
                  </a:cubicBezTo>
                  <a:cubicBezTo>
                    <a:pt x="6603" y="10446"/>
                    <a:pt x="6107" y="10337"/>
                    <a:pt x="5841" y="10185"/>
                  </a:cubicBezTo>
                  <a:cubicBezTo>
                    <a:pt x="5665" y="10084"/>
                    <a:pt x="5515" y="10009"/>
                    <a:pt x="5490" y="10009"/>
                  </a:cubicBezTo>
                  <a:cubicBezTo>
                    <a:pt x="5339" y="10009"/>
                    <a:pt x="5891" y="10611"/>
                    <a:pt x="6267" y="10861"/>
                  </a:cubicBezTo>
                  <a:cubicBezTo>
                    <a:pt x="6592" y="11112"/>
                    <a:pt x="6668" y="11212"/>
                    <a:pt x="6567" y="11313"/>
                  </a:cubicBezTo>
                  <a:cubicBezTo>
                    <a:pt x="6495" y="11401"/>
                    <a:pt x="6385" y="11443"/>
                    <a:pt x="6249" y="11443"/>
                  </a:cubicBezTo>
                  <a:cubicBezTo>
                    <a:pt x="5960" y="11443"/>
                    <a:pt x="5556" y="11253"/>
                    <a:pt x="5164" y="10912"/>
                  </a:cubicBezTo>
                  <a:lnTo>
                    <a:pt x="4788" y="10561"/>
                  </a:lnTo>
                  <a:lnTo>
                    <a:pt x="4462" y="10761"/>
                  </a:lnTo>
                  <a:cubicBezTo>
                    <a:pt x="4237" y="10886"/>
                    <a:pt x="3610" y="11062"/>
                    <a:pt x="2758" y="11212"/>
                  </a:cubicBezTo>
                  <a:cubicBezTo>
                    <a:pt x="753" y="11538"/>
                    <a:pt x="1" y="11989"/>
                    <a:pt x="828" y="12365"/>
                  </a:cubicBezTo>
                  <a:cubicBezTo>
                    <a:pt x="1028" y="12442"/>
                    <a:pt x="1208" y="12472"/>
                    <a:pt x="1595" y="12472"/>
                  </a:cubicBezTo>
                  <a:cubicBezTo>
                    <a:pt x="1840" y="12472"/>
                    <a:pt x="2166" y="12460"/>
                    <a:pt x="2633" y="12440"/>
                  </a:cubicBezTo>
                  <a:cubicBezTo>
                    <a:pt x="4537" y="12340"/>
                    <a:pt x="6166" y="12215"/>
                    <a:pt x="6592" y="12140"/>
                  </a:cubicBezTo>
                  <a:cubicBezTo>
                    <a:pt x="6648" y="12129"/>
                    <a:pt x="6701" y="12124"/>
                    <a:pt x="6749" y="12124"/>
                  </a:cubicBezTo>
                  <a:cubicBezTo>
                    <a:pt x="7051" y="12124"/>
                    <a:pt x="7212" y="12321"/>
                    <a:pt x="7169" y="12666"/>
                  </a:cubicBezTo>
                  <a:cubicBezTo>
                    <a:pt x="7169" y="12816"/>
                    <a:pt x="7219" y="12992"/>
                    <a:pt x="7294" y="13042"/>
                  </a:cubicBezTo>
                  <a:cubicBezTo>
                    <a:pt x="7394" y="13117"/>
                    <a:pt x="7445" y="13217"/>
                    <a:pt x="7445" y="13293"/>
                  </a:cubicBezTo>
                  <a:cubicBezTo>
                    <a:pt x="7445" y="13518"/>
                    <a:pt x="8497" y="14395"/>
                    <a:pt x="9099" y="14696"/>
                  </a:cubicBezTo>
                  <a:cubicBezTo>
                    <a:pt x="9517" y="14885"/>
                    <a:pt x="9892" y="14979"/>
                    <a:pt x="10262" y="14979"/>
                  </a:cubicBezTo>
                  <a:cubicBezTo>
                    <a:pt x="10579" y="14979"/>
                    <a:pt x="10894" y="14910"/>
                    <a:pt x="11229" y="14771"/>
                  </a:cubicBezTo>
                  <a:cubicBezTo>
                    <a:pt x="11535" y="14655"/>
                    <a:pt x="11753" y="14592"/>
                    <a:pt x="11952" y="14592"/>
                  </a:cubicBezTo>
                  <a:cubicBezTo>
                    <a:pt x="12226" y="14592"/>
                    <a:pt x="12467" y="14711"/>
                    <a:pt x="12858" y="14972"/>
                  </a:cubicBezTo>
                  <a:cubicBezTo>
                    <a:pt x="13323" y="15289"/>
                    <a:pt x="13766" y="15445"/>
                    <a:pt x="14195" y="15445"/>
                  </a:cubicBezTo>
                  <a:cubicBezTo>
                    <a:pt x="14785" y="15445"/>
                    <a:pt x="15350" y="15151"/>
                    <a:pt x="15916" y="14571"/>
                  </a:cubicBezTo>
                  <a:cubicBezTo>
                    <a:pt x="16279" y="14196"/>
                    <a:pt x="16566" y="14005"/>
                    <a:pt x="16808" y="14005"/>
                  </a:cubicBezTo>
                  <a:cubicBezTo>
                    <a:pt x="17118" y="14005"/>
                    <a:pt x="17356" y="14315"/>
                    <a:pt x="17595" y="14947"/>
                  </a:cubicBezTo>
                  <a:cubicBezTo>
                    <a:pt x="17795" y="15473"/>
                    <a:pt x="17946" y="15699"/>
                    <a:pt x="18297" y="15999"/>
                  </a:cubicBezTo>
                  <a:cubicBezTo>
                    <a:pt x="19154" y="16747"/>
                    <a:pt x="20302" y="17149"/>
                    <a:pt x="21415" y="17149"/>
                  </a:cubicBezTo>
                  <a:cubicBezTo>
                    <a:pt x="21831" y="17149"/>
                    <a:pt x="22243" y="17093"/>
                    <a:pt x="22633" y="16977"/>
                  </a:cubicBezTo>
                  <a:cubicBezTo>
                    <a:pt x="22958" y="16851"/>
                    <a:pt x="23435" y="16651"/>
                    <a:pt x="23685" y="16475"/>
                  </a:cubicBezTo>
                  <a:cubicBezTo>
                    <a:pt x="24663" y="15824"/>
                    <a:pt x="25690" y="14345"/>
                    <a:pt x="26091" y="13017"/>
                  </a:cubicBezTo>
                  <a:cubicBezTo>
                    <a:pt x="26242" y="12491"/>
                    <a:pt x="26492" y="12089"/>
                    <a:pt x="26693" y="12089"/>
                  </a:cubicBezTo>
                  <a:cubicBezTo>
                    <a:pt x="26743" y="12089"/>
                    <a:pt x="26968" y="12240"/>
                    <a:pt x="27144" y="12415"/>
                  </a:cubicBezTo>
                  <a:cubicBezTo>
                    <a:pt x="27651" y="12852"/>
                    <a:pt x="27984" y="13059"/>
                    <a:pt x="28271" y="13059"/>
                  </a:cubicBezTo>
                  <a:cubicBezTo>
                    <a:pt x="28496" y="13059"/>
                    <a:pt x="28693" y="12933"/>
                    <a:pt x="28923" y="12691"/>
                  </a:cubicBezTo>
                  <a:cubicBezTo>
                    <a:pt x="29099" y="12491"/>
                    <a:pt x="29324" y="12190"/>
                    <a:pt x="29425" y="12039"/>
                  </a:cubicBezTo>
                  <a:cubicBezTo>
                    <a:pt x="29598" y="11739"/>
                    <a:pt x="29787" y="11588"/>
                    <a:pt x="30011" y="11588"/>
                  </a:cubicBezTo>
                  <a:cubicBezTo>
                    <a:pt x="30275" y="11588"/>
                    <a:pt x="30586" y="11796"/>
                    <a:pt x="30979" y="12215"/>
                  </a:cubicBezTo>
                  <a:cubicBezTo>
                    <a:pt x="31505" y="12791"/>
                    <a:pt x="32006" y="13042"/>
                    <a:pt x="32633" y="13042"/>
                  </a:cubicBezTo>
                  <a:cubicBezTo>
                    <a:pt x="33009" y="13042"/>
                    <a:pt x="33134" y="12992"/>
                    <a:pt x="33410" y="12766"/>
                  </a:cubicBezTo>
                  <a:cubicBezTo>
                    <a:pt x="33836" y="12390"/>
                    <a:pt x="34136" y="11989"/>
                    <a:pt x="34237" y="11638"/>
                  </a:cubicBezTo>
                  <a:cubicBezTo>
                    <a:pt x="34313" y="11362"/>
                    <a:pt x="34287" y="11227"/>
                    <a:pt x="34162" y="11227"/>
                  </a:cubicBezTo>
                  <a:cubicBezTo>
                    <a:pt x="34084" y="11227"/>
                    <a:pt x="33966" y="11281"/>
                    <a:pt x="33811" y="11388"/>
                  </a:cubicBezTo>
                  <a:cubicBezTo>
                    <a:pt x="33387" y="11660"/>
                    <a:pt x="32890" y="11805"/>
                    <a:pt x="32447" y="11805"/>
                  </a:cubicBezTo>
                  <a:cubicBezTo>
                    <a:pt x="32156" y="11805"/>
                    <a:pt x="31889" y="11742"/>
                    <a:pt x="31680" y="11613"/>
                  </a:cubicBezTo>
                  <a:cubicBezTo>
                    <a:pt x="31436" y="11471"/>
                    <a:pt x="31357" y="11279"/>
                    <a:pt x="31484" y="11279"/>
                  </a:cubicBezTo>
                  <a:cubicBezTo>
                    <a:pt x="31513" y="11279"/>
                    <a:pt x="31553" y="11289"/>
                    <a:pt x="31605" y="11313"/>
                  </a:cubicBezTo>
                  <a:cubicBezTo>
                    <a:pt x="31627" y="11321"/>
                    <a:pt x="31659" y="11324"/>
                    <a:pt x="31701" y="11324"/>
                  </a:cubicBezTo>
                  <a:cubicBezTo>
                    <a:pt x="32053" y="11324"/>
                    <a:pt x="33046" y="11063"/>
                    <a:pt x="33359" y="10861"/>
                  </a:cubicBezTo>
                  <a:cubicBezTo>
                    <a:pt x="33635" y="10686"/>
                    <a:pt x="33635" y="10661"/>
                    <a:pt x="33560" y="10435"/>
                  </a:cubicBezTo>
                  <a:cubicBezTo>
                    <a:pt x="33460" y="10235"/>
                    <a:pt x="33485" y="10110"/>
                    <a:pt x="33610" y="9734"/>
                  </a:cubicBezTo>
                  <a:cubicBezTo>
                    <a:pt x="34187" y="8255"/>
                    <a:pt x="33334" y="7002"/>
                    <a:pt x="31630" y="6876"/>
                  </a:cubicBezTo>
                  <a:cubicBezTo>
                    <a:pt x="31465" y="6864"/>
                    <a:pt x="31339" y="6856"/>
                    <a:pt x="31235" y="6856"/>
                  </a:cubicBezTo>
                  <a:cubicBezTo>
                    <a:pt x="30913" y="6856"/>
                    <a:pt x="30806" y="6931"/>
                    <a:pt x="30427" y="7177"/>
                  </a:cubicBezTo>
                  <a:cubicBezTo>
                    <a:pt x="29975" y="7479"/>
                    <a:pt x="29633" y="7614"/>
                    <a:pt x="29196" y="7614"/>
                  </a:cubicBezTo>
                  <a:cubicBezTo>
                    <a:pt x="29125" y="7614"/>
                    <a:pt x="29051" y="7610"/>
                    <a:pt x="28973" y="7603"/>
                  </a:cubicBezTo>
                  <a:cubicBezTo>
                    <a:pt x="28598" y="7578"/>
                    <a:pt x="28547" y="7428"/>
                    <a:pt x="28898" y="7328"/>
                  </a:cubicBezTo>
                  <a:cubicBezTo>
                    <a:pt x="29174" y="7252"/>
                    <a:pt x="29926" y="6776"/>
                    <a:pt x="30302" y="6450"/>
                  </a:cubicBezTo>
                  <a:cubicBezTo>
                    <a:pt x="31129" y="5698"/>
                    <a:pt x="29475" y="2190"/>
                    <a:pt x="27570" y="711"/>
                  </a:cubicBezTo>
                  <a:cubicBezTo>
                    <a:pt x="26906" y="180"/>
                    <a:pt x="26437" y="0"/>
                    <a:pt x="255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26"/>
            <p:cNvSpPr/>
            <p:nvPr/>
          </p:nvSpPr>
          <p:spPr>
            <a:xfrm>
              <a:off x="5576600" y="3931575"/>
              <a:ext cx="65825" cy="52825"/>
            </a:xfrm>
            <a:custGeom>
              <a:rect b="b" l="l" r="r" t="t"/>
              <a:pathLst>
                <a:path extrusionOk="0" h="2113" w="2633">
                  <a:moveTo>
                    <a:pt x="2240" y="1"/>
                  </a:moveTo>
                  <a:cubicBezTo>
                    <a:pt x="2169" y="1"/>
                    <a:pt x="2112" y="77"/>
                    <a:pt x="2056" y="233"/>
                  </a:cubicBezTo>
                  <a:cubicBezTo>
                    <a:pt x="1981" y="433"/>
                    <a:pt x="828" y="1511"/>
                    <a:pt x="251" y="1937"/>
                  </a:cubicBezTo>
                  <a:lnTo>
                    <a:pt x="1" y="2112"/>
                  </a:lnTo>
                  <a:lnTo>
                    <a:pt x="1" y="2112"/>
                  </a:lnTo>
                  <a:lnTo>
                    <a:pt x="427" y="2037"/>
                  </a:lnTo>
                  <a:cubicBezTo>
                    <a:pt x="978" y="1987"/>
                    <a:pt x="1479" y="1711"/>
                    <a:pt x="2006" y="1210"/>
                  </a:cubicBezTo>
                  <a:cubicBezTo>
                    <a:pt x="2457" y="759"/>
                    <a:pt x="2632" y="358"/>
                    <a:pt x="2432" y="132"/>
                  </a:cubicBezTo>
                  <a:cubicBezTo>
                    <a:pt x="2356" y="45"/>
                    <a:pt x="2294" y="1"/>
                    <a:pt x="2240"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26"/>
            <p:cNvSpPr/>
            <p:nvPr/>
          </p:nvSpPr>
          <p:spPr>
            <a:xfrm>
              <a:off x="5071575" y="4061150"/>
              <a:ext cx="21350" cy="15225"/>
            </a:xfrm>
            <a:custGeom>
              <a:rect b="b" l="l" r="r" t="t"/>
              <a:pathLst>
                <a:path extrusionOk="0" h="609" w="854">
                  <a:moveTo>
                    <a:pt x="274" y="0"/>
                  </a:moveTo>
                  <a:cubicBezTo>
                    <a:pt x="247" y="0"/>
                    <a:pt x="223" y="4"/>
                    <a:pt x="201" y="12"/>
                  </a:cubicBezTo>
                  <a:cubicBezTo>
                    <a:pt x="1" y="87"/>
                    <a:pt x="1" y="388"/>
                    <a:pt x="201" y="538"/>
                  </a:cubicBezTo>
                  <a:cubicBezTo>
                    <a:pt x="287" y="586"/>
                    <a:pt x="400" y="608"/>
                    <a:pt x="509" y="608"/>
                  </a:cubicBezTo>
                  <a:cubicBezTo>
                    <a:pt x="688" y="608"/>
                    <a:pt x="853" y="547"/>
                    <a:pt x="853" y="438"/>
                  </a:cubicBezTo>
                  <a:cubicBezTo>
                    <a:pt x="853" y="259"/>
                    <a:pt x="494" y="0"/>
                    <a:pt x="274" y="0"/>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26"/>
            <p:cNvSpPr/>
            <p:nvPr/>
          </p:nvSpPr>
          <p:spPr>
            <a:xfrm>
              <a:off x="5238875" y="4098500"/>
              <a:ext cx="12550" cy="9200"/>
            </a:xfrm>
            <a:custGeom>
              <a:rect b="b" l="l" r="r" t="t"/>
              <a:pathLst>
                <a:path extrusionOk="0" h="368" w="502">
                  <a:moveTo>
                    <a:pt x="369" y="0"/>
                  </a:moveTo>
                  <a:cubicBezTo>
                    <a:pt x="306" y="0"/>
                    <a:pt x="223" y="33"/>
                    <a:pt x="126" y="97"/>
                  </a:cubicBezTo>
                  <a:cubicBezTo>
                    <a:pt x="1" y="172"/>
                    <a:pt x="1" y="197"/>
                    <a:pt x="126" y="273"/>
                  </a:cubicBezTo>
                  <a:cubicBezTo>
                    <a:pt x="220" y="335"/>
                    <a:pt x="301" y="367"/>
                    <a:pt x="363" y="367"/>
                  </a:cubicBezTo>
                  <a:cubicBezTo>
                    <a:pt x="451" y="367"/>
                    <a:pt x="502" y="304"/>
                    <a:pt x="502" y="172"/>
                  </a:cubicBezTo>
                  <a:cubicBezTo>
                    <a:pt x="502" y="58"/>
                    <a:pt x="453" y="0"/>
                    <a:pt x="369" y="0"/>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26"/>
            <p:cNvSpPr/>
            <p:nvPr/>
          </p:nvSpPr>
          <p:spPr>
            <a:xfrm>
              <a:off x="5070800" y="4129850"/>
              <a:ext cx="83100" cy="37450"/>
            </a:xfrm>
            <a:custGeom>
              <a:rect b="b" l="l" r="r" t="t"/>
              <a:pathLst>
                <a:path extrusionOk="0" h="1498" w="3324">
                  <a:moveTo>
                    <a:pt x="144" y="0"/>
                  </a:moveTo>
                  <a:cubicBezTo>
                    <a:pt x="1" y="0"/>
                    <a:pt x="74" y="246"/>
                    <a:pt x="333" y="547"/>
                  </a:cubicBezTo>
                  <a:cubicBezTo>
                    <a:pt x="583" y="873"/>
                    <a:pt x="1135" y="1174"/>
                    <a:pt x="1736" y="1374"/>
                  </a:cubicBezTo>
                  <a:cubicBezTo>
                    <a:pt x="2007" y="1459"/>
                    <a:pt x="2277" y="1498"/>
                    <a:pt x="2515" y="1498"/>
                  </a:cubicBezTo>
                  <a:cubicBezTo>
                    <a:pt x="2982" y="1498"/>
                    <a:pt x="3323" y="1348"/>
                    <a:pt x="3290" y="1099"/>
                  </a:cubicBezTo>
                  <a:cubicBezTo>
                    <a:pt x="3265" y="923"/>
                    <a:pt x="3190" y="873"/>
                    <a:pt x="2889" y="798"/>
                  </a:cubicBezTo>
                  <a:cubicBezTo>
                    <a:pt x="2488" y="723"/>
                    <a:pt x="558" y="146"/>
                    <a:pt x="232" y="21"/>
                  </a:cubicBezTo>
                  <a:cubicBezTo>
                    <a:pt x="197" y="7"/>
                    <a:pt x="168" y="0"/>
                    <a:pt x="144" y="0"/>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26"/>
            <p:cNvSpPr/>
            <p:nvPr/>
          </p:nvSpPr>
          <p:spPr>
            <a:xfrm>
              <a:off x="5214450" y="4065200"/>
              <a:ext cx="21950" cy="13800"/>
            </a:xfrm>
            <a:custGeom>
              <a:rect b="b" l="l" r="r" t="t"/>
              <a:pathLst>
                <a:path extrusionOk="0" h="552" w="878">
                  <a:moveTo>
                    <a:pt x="276" y="1"/>
                  </a:moveTo>
                  <a:cubicBezTo>
                    <a:pt x="101" y="1"/>
                    <a:pt x="0" y="226"/>
                    <a:pt x="75" y="427"/>
                  </a:cubicBezTo>
                  <a:cubicBezTo>
                    <a:pt x="110" y="512"/>
                    <a:pt x="167" y="551"/>
                    <a:pt x="272" y="551"/>
                  </a:cubicBezTo>
                  <a:cubicBezTo>
                    <a:pt x="321" y="551"/>
                    <a:pt x="380" y="543"/>
                    <a:pt x="451" y="527"/>
                  </a:cubicBezTo>
                  <a:cubicBezTo>
                    <a:pt x="602" y="502"/>
                    <a:pt x="777" y="452"/>
                    <a:pt x="802" y="402"/>
                  </a:cubicBezTo>
                  <a:cubicBezTo>
                    <a:pt x="877" y="326"/>
                    <a:pt x="451" y="1"/>
                    <a:pt x="276"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26"/>
            <p:cNvSpPr/>
            <p:nvPr/>
          </p:nvSpPr>
          <p:spPr>
            <a:xfrm>
              <a:off x="5213200" y="4125375"/>
              <a:ext cx="39500" cy="17725"/>
            </a:xfrm>
            <a:custGeom>
              <a:rect b="b" l="l" r="r" t="t"/>
              <a:pathLst>
                <a:path extrusionOk="0" h="709" w="1580">
                  <a:moveTo>
                    <a:pt x="1241" y="1"/>
                  </a:moveTo>
                  <a:cubicBezTo>
                    <a:pt x="960" y="1"/>
                    <a:pt x="466" y="207"/>
                    <a:pt x="25" y="501"/>
                  </a:cubicBezTo>
                  <a:cubicBezTo>
                    <a:pt x="0" y="526"/>
                    <a:pt x="25" y="576"/>
                    <a:pt x="50" y="626"/>
                  </a:cubicBezTo>
                  <a:cubicBezTo>
                    <a:pt x="79" y="684"/>
                    <a:pt x="228" y="708"/>
                    <a:pt x="419" y="708"/>
                  </a:cubicBezTo>
                  <a:cubicBezTo>
                    <a:pt x="727" y="708"/>
                    <a:pt x="1143" y="644"/>
                    <a:pt x="1328" y="551"/>
                  </a:cubicBezTo>
                  <a:cubicBezTo>
                    <a:pt x="1554" y="426"/>
                    <a:pt x="1579" y="100"/>
                    <a:pt x="1379" y="25"/>
                  </a:cubicBezTo>
                  <a:cubicBezTo>
                    <a:pt x="1342" y="8"/>
                    <a:pt x="1296" y="1"/>
                    <a:pt x="1241"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26"/>
            <p:cNvSpPr/>
            <p:nvPr/>
          </p:nvSpPr>
          <p:spPr>
            <a:xfrm>
              <a:off x="5122350" y="4093900"/>
              <a:ext cx="20000" cy="13875"/>
            </a:xfrm>
            <a:custGeom>
              <a:rect b="b" l="l" r="r" t="t"/>
              <a:pathLst>
                <a:path extrusionOk="0" h="555" w="800">
                  <a:moveTo>
                    <a:pt x="271" y="0"/>
                  </a:moveTo>
                  <a:cubicBezTo>
                    <a:pt x="192" y="0"/>
                    <a:pt x="121" y="18"/>
                    <a:pt x="75" y="56"/>
                  </a:cubicBezTo>
                  <a:cubicBezTo>
                    <a:pt x="0" y="131"/>
                    <a:pt x="25" y="231"/>
                    <a:pt x="150" y="356"/>
                  </a:cubicBezTo>
                  <a:cubicBezTo>
                    <a:pt x="276" y="493"/>
                    <a:pt x="420" y="554"/>
                    <a:pt x="535" y="554"/>
                  </a:cubicBezTo>
                  <a:cubicBezTo>
                    <a:pt x="695" y="554"/>
                    <a:pt x="800" y="435"/>
                    <a:pt x="727" y="231"/>
                  </a:cubicBezTo>
                  <a:cubicBezTo>
                    <a:pt x="674" y="91"/>
                    <a:pt x="452" y="0"/>
                    <a:pt x="271" y="0"/>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26"/>
            <p:cNvSpPr/>
            <p:nvPr/>
          </p:nvSpPr>
          <p:spPr>
            <a:xfrm>
              <a:off x="5104800" y="4117200"/>
              <a:ext cx="40750" cy="14375"/>
            </a:xfrm>
            <a:custGeom>
              <a:rect b="b" l="l" r="r" t="t"/>
              <a:pathLst>
                <a:path extrusionOk="0" h="575" w="1630">
                  <a:moveTo>
                    <a:pt x="702" y="1"/>
                  </a:moveTo>
                  <a:cubicBezTo>
                    <a:pt x="50" y="1"/>
                    <a:pt x="0" y="151"/>
                    <a:pt x="527" y="402"/>
                  </a:cubicBezTo>
                  <a:cubicBezTo>
                    <a:pt x="746" y="518"/>
                    <a:pt x="978" y="574"/>
                    <a:pt x="1166" y="574"/>
                  </a:cubicBezTo>
                  <a:cubicBezTo>
                    <a:pt x="1343" y="574"/>
                    <a:pt x="1480" y="524"/>
                    <a:pt x="1529" y="427"/>
                  </a:cubicBezTo>
                  <a:cubicBezTo>
                    <a:pt x="1629" y="151"/>
                    <a:pt x="1304" y="1"/>
                    <a:pt x="702"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26"/>
            <p:cNvSpPr/>
            <p:nvPr/>
          </p:nvSpPr>
          <p:spPr>
            <a:xfrm>
              <a:off x="5240125" y="4045775"/>
              <a:ext cx="21975" cy="14450"/>
            </a:xfrm>
            <a:custGeom>
              <a:rect b="b" l="l" r="r" t="t"/>
              <a:pathLst>
                <a:path extrusionOk="0" h="578" w="879">
                  <a:moveTo>
                    <a:pt x="327" y="1"/>
                  </a:moveTo>
                  <a:cubicBezTo>
                    <a:pt x="76" y="1"/>
                    <a:pt x="1" y="301"/>
                    <a:pt x="226" y="452"/>
                  </a:cubicBezTo>
                  <a:cubicBezTo>
                    <a:pt x="335" y="533"/>
                    <a:pt x="466" y="578"/>
                    <a:pt x="574" y="578"/>
                  </a:cubicBezTo>
                  <a:cubicBezTo>
                    <a:pt x="667" y="578"/>
                    <a:pt x="743" y="546"/>
                    <a:pt x="778" y="477"/>
                  </a:cubicBezTo>
                  <a:cubicBezTo>
                    <a:pt x="878" y="326"/>
                    <a:pt x="552" y="1"/>
                    <a:pt x="327"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26"/>
            <p:cNvSpPr/>
            <p:nvPr/>
          </p:nvSpPr>
          <p:spPr>
            <a:xfrm>
              <a:off x="4864200" y="3782600"/>
              <a:ext cx="907925" cy="484650"/>
            </a:xfrm>
            <a:custGeom>
              <a:rect b="b" l="l" r="r" t="t"/>
              <a:pathLst>
                <a:path extrusionOk="0" h="19386" w="36317">
                  <a:moveTo>
                    <a:pt x="26260" y="1195"/>
                  </a:moveTo>
                  <a:cubicBezTo>
                    <a:pt x="27138" y="1195"/>
                    <a:pt x="27607" y="1375"/>
                    <a:pt x="28271" y="1906"/>
                  </a:cubicBezTo>
                  <a:cubicBezTo>
                    <a:pt x="30176" y="3385"/>
                    <a:pt x="31830" y="6893"/>
                    <a:pt x="31003" y="7645"/>
                  </a:cubicBezTo>
                  <a:cubicBezTo>
                    <a:pt x="30627" y="7971"/>
                    <a:pt x="29875" y="8447"/>
                    <a:pt x="29599" y="8523"/>
                  </a:cubicBezTo>
                  <a:cubicBezTo>
                    <a:pt x="29248" y="8623"/>
                    <a:pt x="29299" y="8748"/>
                    <a:pt x="29674" y="8798"/>
                  </a:cubicBezTo>
                  <a:cubicBezTo>
                    <a:pt x="29752" y="8805"/>
                    <a:pt x="29826" y="8809"/>
                    <a:pt x="29897" y="8809"/>
                  </a:cubicBezTo>
                  <a:cubicBezTo>
                    <a:pt x="30334" y="8809"/>
                    <a:pt x="30676" y="8674"/>
                    <a:pt x="31128" y="8372"/>
                  </a:cubicBezTo>
                  <a:cubicBezTo>
                    <a:pt x="31507" y="8126"/>
                    <a:pt x="31614" y="8051"/>
                    <a:pt x="31936" y="8051"/>
                  </a:cubicBezTo>
                  <a:cubicBezTo>
                    <a:pt x="32040" y="8051"/>
                    <a:pt x="32166" y="8059"/>
                    <a:pt x="32331" y="8071"/>
                  </a:cubicBezTo>
                  <a:cubicBezTo>
                    <a:pt x="34035" y="8197"/>
                    <a:pt x="34888" y="9450"/>
                    <a:pt x="34311" y="10929"/>
                  </a:cubicBezTo>
                  <a:cubicBezTo>
                    <a:pt x="34186" y="11305"/>
                    <a:pt x="34161" y="11430"/>
                    <a:pt x="34261" y="11630"/>
                  </a:cubicBezTo>
                  <a:cubicBezTo>
                    <a:pt x="34336" y="11856"/>
                    <a:pt x="34336" y="11881"/>
                    <a:pt x="34060" y="12056"/>
                  </a:cubicBezTo>
                  <a:cubicBezTo>
                    <a:pt x="33747" y="12258"/>
                    <a:pt x="32754" y="12519"/>
                    <a:pt x="32402" y="12519"/>
                  </a:cubicBezTo>
                  <a:cubicBezTo>
                    <a:pt x="32360" y="12519"/>
                    <a:pt x="32328" y="12516"/>
                    <a:pt x="32306" y="12508"/>
                  </a:cubicBezTo>
                  <a:cubicBezTo>
                    <a:pt x="32254" y="12484"/>
                    <a:pt x="32214" y="12474"/>
                    <a:pt x="32185" y="12474"/>
                  </a:cubicBezTo>
                  <a:cubicBezTo>
                    <a:pt x="32058" y="12474"/>
                    <a:pt x="32137" y="12666"/>
                    <a:pt x="32381" y="12808"/>
                  </a:cubicBezTo>
                  <a:cubicBezTo>
                    <a:pt x="32590" y="12937"/>
                    <a:pt x="32857" y="13000"/>
                    <a:pt x="33148" y="13000"/>
                  </a:cubicBezTo>
                  <a:cubicBezTo>
                    <a:pt x="33591" y="13000"/>
                    <a:pt x="34088" y="12855"/>
                    <a:pt x="34512" y="12583"/>
                  </a:cubicBezTo>
                  <a:cubicBezTo>
                    <a:pt x="34667" y="12476"/>
                    <a:pt x="34785" y="12422"/>
                    <a:pt x="34863" y="12422"/>
                  </a:cubicBezTo>
                  <a:cubicBezTo>
                    <a:pt x="34988" y="12422"/>
                    <a:pt x="35014" y="12557"/>
                    <a:pt x="34938" y="12833"/>
                  </a:cubicBezTo>
                  <a:cubicBezTo>
                    <a:pt x="34837" y="13184"/>
                    <a:pt x="34537" y="13585"/>
                    <a:pt x="34111" y="13961"/>
                  </a:cubicBezTo>
                  <a:cubicBezTo>
                    <a:pt x="33835" y="14187"/>
                    <a:pt x="33710" y="14237"/>
                    <a:pt x="33334" y="14237"/>
                  </a:cubicBezTo>
                  <a:cubicBezTo>
                    <a:pt x="32707" y="14237"/>
                    <a:pt x="32206" y="13986"/>
                    <a:pt x="31680" y="13410"/>
                  </a:cubicBezTo>
                  <a:cubicBezTo>
                    <a:pt x="31287" y="12991"/>
                    <a:pt x="30976" y="12783"/>
                    <a:pt x="30712" y="12783"/>
                  </a:cubicBezTo>
                  <a:cubicBezTo>
                    <a:pt x="30488" y="12783"/>
                    <a:pt x="30299" y="12934"/>
                    <a:pt x="30126" y="13234"/>
                  </a:cubicBezTo>
                  <a:cubicBezTo>
                    <a:pt x="30025" y="13385"/>
                    <a:pt x="29800" y="13686"/>
                    <a:pt x="29624" y="13886"/>
                  </a:cubicBezTo>
                  <a:cubicBezTo>
                    <a:pt x="29394" y="14128"/>
                    <a:pt x="29197" y="14254"/>
                    <a:pt x="28972" y="14254"/>
                  </a:cubicBezTo>
                  <a:cubicBezTo>
                    <a:pt x="28685" y="14254"/>
                    <a:pt x="28352" y="14047"/>
                    <a:pt x="27845" y="13610"/>
                  </a:cubicBezTo>
                  <a:cubicBezTo>
                    <a:pt x="27669" y="13435"/>
                    <a:pt x="27444" y="13284"/>
                    <a:pt x="27394" y="13284"/>
                  </a:cubicBezTo>
                  <a:cubicBezTo>
                    <a:pt x="27193" y="13284"/>
                    <a:pt x="26943" y="13686"/>
                    <a:pt x="26792" y="14212"/>
                  </a:cubicBezTo>
                  <a:cubicBezTo>
                    <a:pt x="26391" y="15540"/>
                    <a:pt x="25364" y="17019"/>
                    <a:pt x="24386" y="17670"/>
                  </a:cubicBezTo>
                  <a:cubicBezTo>
                    <a:pt x="24136" y="17846"/>
                    <a:pt x="23659" y="18046"/>
                    <a:pt x="23334" y="18147"/>
                  </a:cubicBezTo>
                  <a:cubicBezTo>
                    <a:pt x="22932" y="18273"/>
                    <a:pt x="22507" y="18335"/>
                    <a:pt x="22076" y="18335"/>
                  </a:cubicBezTo>
                  <a:cubicBezTo>
                    <a:pt x="20976" y="18335"/>
                    <a:pt x="19845" y="17933"/>
                    <a:pt x="18998" y="17194"/>
                  </a:cubicBezTo>
                  <a:cubicBezTo>
                    <a:pt x="18647" y="16894"/>
                    <a:pt x="18496" y="16668"/>
                    <a:pt x="18296" y="16142"/>
                  </a:cubicBezTo>
                  <a:cubicBezTo>
                    <a:pt x="18057" y="15510"/>
                    <a:pt x="17819" y="15200"/>
                    <a:pt x="17509" y="15200"/>
                  </a:cubicBezTo>
                  <a:cubicBezTo>
                    <a:pt x="17267" y="15200"/>
                    <a:pt x="16980" y="15391"/>
                    <a:pt x="16617" y="15766"/>
                  </a:cubicBezTo>
                  <a:cubicBezTo>
                    <a:pt x="16051" y="16346"/>
                    <a:pt x="15486" y="16640"/>
                    <a:pt x="14896" y="16640"/>
                  </a:cubicBezTo>
                  <a:cubicBezTo>
                    <a:pt x="14467" y="16640"/>
                    <a:pt x="14024" y="16484"/>
                    <a:pt x="13559" y="16167"/>
                  </a:cubicBezTo>
                  <a:cubicBezTo>
                    <a:pt x="13168" y="15906"/>
                    <a:pt x="12927" y="15787"/>
                    <a:pt x="12653" y="15787"/>
                  </a:cubicBezTo>
                  <a:cubicBezTo>
                    <a:pt x="12454" y="15787"/>
                    <a:pt x="12236" y="15850"/>
                    <a:pt x="11930" y="15966"/>
                  </a:cubicBezTo>
                  <a:cubicBezTo>
                    <a:pt x="11595" y="16105"/>
                    <a:pt x="11280" y="16174"/>
                    <a:pt x="10963" y="16174"/>
                  </a:cubicBezTo>
                  <a:cubicBezTo>
                    <a:pt x="10593" y="16174"/>
                    <a:pt x="10218" y="16080"/>
                    <a:pt x="9800" y="15891"/>
                  </a:cubicBezTo>
                  <a:cubicBezTo>
                    <a:pt x="9198" y="15590"/>
                    <a:pt x="8146" y="14713"/>
                    <a:pt x="8146" y="14488"/>
                  </a:cubicBezTo>
                  <a:cubicBezTo>
                    <a:pt x="8146" y="14412"/>
                    <a:pt x="8095" y="14312"/>
                    <a:pt x="7995" y="14237"/>
                  </a:cubicBezTo>
                  <a:cubicBezTo>
                    <a:pt x="7920" y="14187"/>
                    <a:pt x="7870" y="14011"/>
                    <a:pt x="7870" y="13861"/>
                  </a:cubicBezTo>
                  <a:cubicBezTo>
                    <a:pt x="7913" y="13516"/>
                    <a:pt x="7752" y="13319"/>
                    <a:pt x="7450" y="13319"/>
                  </a:cubicBezTo>
                  <a:cubicBezTo>
                    <a:pt x="7402" y="13319"/>
                    <a:pt x="7349" y="13324"/>
                    <a:pt x="7293" y="13335"/>
                  </a:cubicBezTo>
                  <a:cubicBezTo>
                    <a:pt x="6867" y="13410"/>
                    <a:pt x="5238" y="13535"/>
                    <a:pt x="3334" y="13635"/>
                  </a:cubicBezTo>
                  <a:cubicBezTo>
                    <a:pt x="2867" y="13655"/>
                    <a:pt x="2541" y="13667"/>
                    <a:pt x="2296" y="13667"/>
                  </a:cubicBezTo>
                  <a:cubicBezTo>
                    <a:pt x="1909" y="13667"/>
                    <a:pt x="1729" y="13637"/>
                    <a:pt x="1529" y="13560"/>
                  </a:cubicBezTo>
                  <a:cubicBezTo>
                    <a:pt x="702" y="13184"/>
                    <a:pt x="1454" y="12733"/>
                    <a:pt x="3459" y="12407"/>
                  </a:cubicBezTo>
                  <a:cubicBezTo>
                    <a:pt x="4311" y="12257"/>
                    <a:pt x="4938" y="12081"/>
                    <a:pt x="5163" y="11956"/>
                  </a:cubicBezTo>
                  <a:lnTo>
                    <a:pt x="5489" y="11756"/>
                  </a:lnTo>
                  <a:lnTo>
                    <a:pt x="5865" y="12107"/>
                  </a:lnTo>
                  <a:cubicBezTo>
                    <a:pt x="6257" y="12448"/>
                    <a:pt x="6661" y="12638"/>
                    <a:pt x="6950" y="12638"/>
                  </a:cubicBezTo>
                  <a:cubicBezTo>
                    <a:pt x="7086" y="12638"/>
                    <a:pt x="7196" y="12596"/>
                    <a:pt x="7268" y="12508"/>
                  </a:cubicBezTo>
                  <a:cubicBezTo>
                    <a:pt x="7369" y="12407"/>
                    <a:pt x="7293" y="12307"/>
                    <a:pt x="6968" y="12056"/>
                  </a:cubicBezTo>
                  <a:cubicBezTo>
                    <a:pt x="6592" y="11806"/>
                    <a:pt x="6040" y="11204"/>
                    <a:pt x="6191" y="11204"/>
                  </a:cubicBezTo>
                  <a:cubicBezTo>
                    <a:pt x="6216" y="11204"/>
                    <a:pt x="6366" y="11279"/>
                    <a:pt x="6542" y="11380"/>
                  </a:cubicBezTo>
                  <a:cubicBezTo>
                    <a:pt x="6808" y="11532"/>
                    <a:pt x="7304" y="11641"/>
                    <a:pt x="7551" y="11641"/>
                  </a:cubicBezTo>
                  <a:cubicBezTo>
                    <a:pt x="7629" y="11641"/>
                    <a:pt x="7682" y="11630"/>
                    <a:pt x="7694" y="11605"/>
                  </a:cubicBezTo>
                  <a:cubicBezTo>
                    <a:pt x="7719" y="11555"/>
                    <a:pt x="7444" y="11279"/>
                    <a:pt x="7093" y="10979"/>
                  </a:cubicBezTo>
                  <a:cubicBezTo>
                    <a:pt x="6441" y="10452"/>
                    <a:pt x="6416" y="10402"/>
                    <a:pt x="6592" y="10227"/>
                  </a:cubicBezTo>
                  <a:cubicBezTo>
                    <a:pt x="6864" y="9928"/>
                    <a:pt x="7431" y="9776"/>
                    <a:pt x="8089" y="9776"/>
                  </a:cubicBezTo>
                  <a:cubicBezTo>
                    <a:pt x="8644" y="9776"/>
                    <a:pt x="9263" y="9884"/>
                    <a:pt x="9825" y="10102"/>
                  </a:cubicBezTo>
                  <a:cubicBezTo>
                    <a:pt x="10301" y="10302"/>
                    <a:pt x="10602" y="10503"/>
                    <a:pt x="10953" y="10878"/>
                  </a:cubicBezTo>
                  <a:cubicBezTo>
                    <a:pt x="11352" y="11299"/>
                    <a:pt x="11874" y="11560"/>
                    <a:pt x="12224" y="11560"/>
                  </a:cubicBezTo>
                  <a:cubicBezTo>
                    <a:pt x="12292" y="11560"/>
                    <a:pt x="12353" y="11550"/>
                    <a:pt x="12406" y="11530"/>
                  </a:cubicBezTo>
                  <a:cubicBezTo>
                    <a:pt x="12582" y="11480"/>
                    <a:pt x="12557" y="11330"/>
                    <a:pt x="12356" y="11229"/>
                  </a:cubicBezTo>
                  <a:cubicBezTo>
                    <a:pt x="12105" y="11129"/>
                    <a:pt x="11454" y="10302"/>
                    <a:pt x="11579" y="10252"/>
                  </a:cubicBezTo>
                  <a:cubicBezTo>
                    <a:pt x="11629" y="10252"/>
                    <a:pt x="11830" y="10352"/>
                    <a:pt x="12030" y="10477"/>
                  </a:cubicBezTo>
                  <a:cubicBezTo>
                    <a:pt x="12369" y="10689"/>
                    <a:pt x="13012" y="10901"/>
                    <a:pt x="13264" y="10901"/>
                  </a:cubicBezTo>
                  <a:cubicBezTo>
                    <a:pt x="13310" y="10901"/>
                    <a:pt x="13343" y="10894"/>
                    <a:pt x="13359" y="10878"/>
                  </a:cubicBezTo>
                  <a:cubicBezTo>
                    <a:pt x="13409" y="10828"/>
                    <a:pt x="13158" y="10528"/>
                    <a:pt x="12807" y="10202"/>
                  </a:cubicBezTo>
                  <a:cubicBezTo>
                    <a:pt x="12431" y="9876"/>
                    <a:pt x="12156" y="9575"/>
                    <a:pt x="12156" y="9550"/>
                  </a:cubicBezTo>
                  <a:cubicBezTo>
                    <a:pt x="12156" y="9543"/>
                    <a:pt x="12159" y="9540"/>
                    <a:pt x="12166" y="9540"/>
                  </a:cubicBezTo>
                  <a:cubicBezTo>
                    <a:pt x="12210" y="9540"/>
                    <a:pt x="12389" y="9674"/>
                    <a:pt x="12607" y="9826"/>
                  </a:cubicBezTo>
                  <a:cubicBezTo>
                    <a:pt x="12857" y="10026"/>
                    <a:pt x="13183" y="10227"/>
                    <a:pt x="13359" y="10302"/>
                  </a:cubicBezTo>
                  <a:cubicBezTo>
                    <a:pt x="13558" y="10387"/>
                    <a:pt x="13870" y="10432"/>
                    <a:pt x="14117" y="10432"/>
                  </a:cubicBezTo>
                  <a:cubicBezTo>
                    <a:pt x="14304" y="10432"/>
                    <a:pt x="14454" y="10406"/>
                    <a:pt x="14486" y="10352"/>
                  </a:cubicBezTo>
                  <a:cubicBezTo>
                    <a:pt x="14512" y="10327"/>
                    <a:pt x="14186" y="10026"/>
                    <a:pt x="13760" y="9701"/>
                  </a:cubicBezTo>
                  <a:cubicBezTo>
                    <a:pt x="12882" y="8999"/>
                    <a:pt x="12632" y="8623"/>
                    <a:pt x="12857" y="8297"/>
                  </a:cubicBezTo>
                  <a:cubicBezTo>
                    <a:pt x="13083" y="7946"/>
                    <a:pt x="13559" y="7520"/>
                    <a:pt x="13835" y="7395"/>
                  </a:cubicBezTo>
                  <a:cubicBezTo>
                    <a:pt x="13931" y="7356"/>
                    <a:pt x="14009" y="7336"/>
                    <a:pt x="14096" y="7336"/>
                  </a:cubicBezTo>
                  <a:cubicBezTo>
                    <a:pt x="14234" y="7336"/>
                    <a:pt x="14394" y="7387"/>
                    <a:pt x="14687" y="7495"/>
                  </a:cubicBezTo>
                  <a:cubicBezTo>
                    <a:pt x="15304" y="7718"/>
                    <a:pt x="15685" y="7846"/>
                    <a:pt x="15968" y="7846"/>
                  </a:cubicBezTo>
                  <a:cubicBezTo>
                    <a:pt x="16387" y="7846"/>
                    <a:pt x="16595" y="7566"/>
                    <a:pt x="17043" y="6893"/>
                  </a:cubicBezTo>
                  <a:cubicBezTo>
                    <a:pt x="17369" y="6367"/>
                    <a:pt x="17720" y="5966"/>
                    <a:pt x="17970" y="5791"/>
                  </a:cubicBezTo>
                  <a:cubicBezTo>
                    <a:pt x="18209" y="5637"/>
                    <a:pt x="18320" y="5588"/>
                    <a:pt x="18610" y="5588"/>
                  </a:cubicBezTo>
                  <a:cubicBezTo>
                    <a:pt x="18747" y="5588"/>
                    <a:pt x="18924" y="5599"/>
                    <a:pt x="19173" y="5615"/>
                  </a:cubicBezTo>
                  <a:cubicBezTo>
                    <a:pt x="19649" y="5640"/>
                    <a:pt x="20226" y="5690"/>
                    <a:pt x="20451" y="5716"/>
                  </a:cubicBezTo>
                  <a:cubicBezTo>
                    <a:pt x="20549" y="5733"/>
                    <a:pt x="20644" y="5742"/>
                    <a:pt x="20730" y="5742"/>
                  </a:cubicBezTo>
                  <a:cubicBezTo>
                    <a:pt x="20889" y="5742"/>
                    <a:pt x="21022" y="5714"/>
                    <a:pt x="21103" y="5665"/>
                  </a:cubicBezTo>
                  <a:cubicBezTo>
                    <a:pt x="21228" y="5615"/>
                    <a:pt x="21479" y="5189"/>
                    <a:pt x="21730" y="4688"/>
                  </a:cubicBezTo>
                  <a:cubicBezTo>
                    <a:pt x="22481" y="3034"/>
                    <a:pt x="23384" y="1981"/>
                    <a:pt x="24411" y="1505"/>
                  </a:cubicBezTo>
                  <a:cubicBezTo>
                    <a:pt x="24837" y="1304"/>
                    <a:pt x="25163" y="1254"/>
                    <a:pt x="25890" y="1204"/>
                  </a:cubicBezTo>
                  <a:cubicBezTo>
                    <a:pt x="26021" y="1198"/>
                    <a:pt x="26144" y="1195"/>
                    <a:pt x="26260" y="1195"/>
                  </a:cubicBezTo>
                  <a:close/>
                  <a:moveTo>
                    <a:pt x="26383" y="0"/>
                  </a:moveTo>
                  <a:cubicBezTo>
                    <a:pt x="26131" y="0"/>
                    <a:pt x="25868" y="18"/>
                    <a:pt x="25589" y="51"/>
                  </a:cubicBezTo>
                  <a:cubicBezTo>
                    <a:pt x="24211" y="202"/>
                    <a:pt x="23459" y="553"/>
                    <a:pt x="22557" y="1405"/>
                  </a:cubicBezTo>
                  <a:cubicBezTo>
                    <a:pt x="21880" y="2056"/>
                    <a:pt x="21278" y="3009"/>
                    <a:pt x="20852" y="4011"/>
                  </a:cubicBezTo>
                  <a:lnTo>
                    <a:pt x="20602" y="4688"/>
                  </a:lnTo>
                  <a:lnTo>
                    <a:pt x="19399" y="4663"/>
                  </a:lnTo>
                  <a:cubicBezTo>
                    <a:pt x="18396" y="4663"/>
                    <a:pt x="18146" y="4688"/>
                    <a:pt x="17820" y="4863"/>
                  </a:cubicBezTo>
                  <a:cubicBezTo>
                    <a:pt x="17344" y="5089"/>
                    <a:pt x="16892" y="5540"/>
                    <a:pt x="16441" y="6292"/>
                  </a:cubicBezTo>
                  <a:cubicBezTo>
                    <a:pt x="16216" y="6643"/>
                    <a:pt x="16015" y="6919"/>
                    <a:pt x="16015" y="6919"/>
                  </a:cubicBezTo>
                  <a:cubicBezTo>
                    <a:pt x="15990" y="6919"/>
                    <a:pt x="15765" y="6793"/>
                    <a:pt x="15514" y="6643"/>
                  </a:cubicBezTo>
                  <a:cubicBezTo>
                    <a:pt x="14944" y="6306"/>
                    <a:pt x="14493" y="6141"/>
                    <a:pt x="14062" y="6141"/>
                  </a:cubicBezTo>
                  <a:cubicBezTo>
                    <a:pt x="13754" y="6141"/>
                    <a:pt x="13457" y="6225"/>
                    <a:pt x="13133" y="6392"/>
                  </a:cubicBezTo>
                  <a:cubicBezTo>
                    <a:pt x="12532" y="6693"/>
                    <a:pt x="11980" y="7269"/>
                    <a:pt x="11404" y="8272"/>
                  </a:cubicBezTo>
                  <a:cubicBezTo>
                    <a:pt x="11178" y="8673"/>
                    <a:pt x="10953" y="9024"/>
                    <a:pt x="10902" y="9074"/>
                  </a:cubicBezTo>
                  <a:cubicBezTo>
                    <a:pt x="10898" y="9076"/>
                    <a:pt x="10891" y="9077"/>
                    <a:pt x="10881" y="9077"/>
                  </a:cubicBezTo>
                  <a:cubicBezTo>
                    <a:pt x="10779" y="9077"/>
                    <a:pt x="10385" y="8959"/>
                    <a:pt x="9950" y="8798"/>
                  </a:cubicBezTo>
                  <a:cubicBezTo>
                    <a:pt x="9223" y="8573"/>
                    <a:pt x="8923" y="8498"/>
                    <a:pt x="8246" y="8498"/>
                  </a:cubicBezTo>
                  <a:cubicBezTo>
                    <a:pt x="6817" y="8523"/>
                    <a:pt x="6040" y="8949"/>
                    <a:pt x="5188" y="10202"/>
                  </a:cubicBezTo>
                  <a:cubicBezTo>
                    <a:pt x="4662" y="11004"/>
                    <a:pt x="4787" y="10929"/>
                    <a:pt x="2907" y="11279"/>
                  </a:cubicBezTo>
                  <a:cubicBezTo>
                    <a:pt x="1078" y="11630"/>
                    <a:pt x="226" y="12182"/>
                    <a:pt x="75" y="13134"/>
                  </a:cubicBezTo>
                  <a:cubicBezTo>
                    <a:pt x="0" y="13560"/>
                    <a:pt x="251" y="14087"/>
                    <a:pt x="677" y="14337"/>
                  </a:cubicBezTo>
                  <a:cubicBezTo>
                    <a:pt x="852" y="14462"/>
                    <a:pt x="1303" y="14613"/>
                    <a:pt x="1679" y="14688"/>
                  </a:cubicBezTo>
                  <a:cubicBezTo>
                    <a:pt x="1997" y="14754"/>
                    <a:pt x="2224" y="14785"/>
                    <a:pt x="2518" y="14785"/>
                  </a:cubicBezTo>
                  <a:cubicBezTo>
                    <a:pt x="2781" y="14785"/>
                    <a:pt x="3099" y="14760"/>
                    <a:pt x="3584" y="14713"/>
                  </a:cubicBezTo>
                  <a:cubicBezTo>
                    <a:pt x="4761" y="14609"/>
                    <a:pt x="5734" y="14553"/>
                    <a:pt x="6257" y="14553"/>
                  </a:cubicBezTo>
                  <a:cubicBezTo>
                    <a:pt x="6492" y="14553"/>
                    <a:pt x="6636" y="14564"/>
                    <a:pt x="6667" y="14588"/>
                  </a:cubicBezTo>
                  <a:cubicBezTo>
                    <a:pt x="6717" y="14638"/>
                    <a:pt x="6892" y="14889"/>
                    <a:pt x="7043" y="15164"/>
                  </a:cubicBezTo>
                  <a:cubicBezTo>
                    <a:pt x="7519" y="15966"/>
                    <a:pt x="8196" y="16593"/>
                    <a:pt x="9048" y="17019"/>
                  </a:cubicBezTo>
                  <a:cubicBezTo>
                    <a:pt x="9724" y="17351"/>
                    <a:pt x="10291" y="17521"/>
                    <a:pt x="10826" y="17521"/>
                  </a:cubicBezTo>
                  <a:cubicBezTo>
                    <a:pt x="11461" y="17521"/>
                    <a:pt x="12052" y="17283"/>
                    <a:pt x="12732" y="16793"/>
                  </a:cubicBezTo>
                  <a:cubicBezTo>
                    <a:pt x="12770" y="16770"/>
                    <a:pt x="12813" y="16757"/>
                    <a:pt x="12870" y="16757"/>
                  </a:cubicBezTo>
                  <a:cubicBezTo>
                    <a:pt x="12999" y="16757"/>
                    <a:pt x="13201" y="16827"/>
                    <a:pt x="13584" y="17019"/>
                  </a:cubicBezTo>
                  <a:cubicBezTo>
                    <a:pt x="14050" y="17224"/>
                    <a:pt x="14239" y="17290"/>
                    <a:pt x="14562" y="17290"/>
                  </a:cubicBezTo>
                  <a:cubicBezTo>
                    <a:pt x="14674" y="17290"/>
                    <a:pt x="14802" y="17282"/>
                    <a:pt x="14963" y="17269"/>
                  </a:cubicBezTo>
                  <a:cubicBezTo>
                    <a:pt x="15489" y="17244"/>
                    <a:pt x="15790" y="17169"/>
                    <a:pt x="16241" y="16944"/>
                  </a:cubicBezTo>
                  <a:cubicBezTo>
                    <a:pt x="16567" y="16768"/>
                    <a:pt x="16867" y="16643"/>
                    <a:pt x="16892" y="16643"/>
                  </a:cubicBezTo>
                  <a:cubicBezTo>
                    <a:pt x="16943" y="16643"/>
                    <a:pt x="17068" y="16818"/>
                    <a:pt x="17143" y="17044"/>
                  </a:cubicBezTo>
                  <a:cubicBezTo>
                    <a:pt x="17544" y="17921"/>
                    <a:pt x="18872" y="18823"/>
                    <a:pt x="20276" y="19199"/>
                  </a:cubicBezTo>
                  <a:cubicBezTo>
                    <a:pt x="20753" y="19322"/>
                    <a:pt x="21394" y="19385"/>
                    <a:pt x="22003" y="19385"/>
                  </a:cubicBezTo>
                  <a:cubicBezTo>
                    <a:pt x="22515" y="19385"/>
                    <a:pt x="23004" y="19341"/>
                    <a:pt x="23359" y="19249"/>
                  </a:cubicBezTo>
                  <a:cubicBezTo>
                    <a:pt x="25088" y="18798"/>
                    <a:pt x="26667" y="17269"/>
                    <a:pt x="27319" y="15365"/>
                  </a:cubicBezTo>
                  <a:cubicBezTo>
                    <a:pt x="27469" y="14939"/>
                    <a:pt x="27594" y="14513"/>
                    <a:pt x="27594" y="14412"/>
                  </a:cubicBezTo>
                  <a:cubicBezTo>
                    <a:pt x="27594" y="14363"/>
                    <a:pt x="27606" y="14337"/>
                    <a:pt x="27644" y="14337"/>
                  </a:cubicBezTo>
                  <a:cubicBezTo>
                    <a:pt x="27703" y="14337"/>
                    <a:pt x="27826" y="14400"/>
                    <a:pt x="28070" y="14538"/>
                  </a:cubicBezTo>
                  <a:cubicBezTo>
                    <a:pt x="28444" y="14777"/>
                    <a:pt x="28765" y="14891"/>
                    <a:pt x="29085" y="14891"/>
                  </a:cubicBezTo>
                  <a:cubicBezTo>
                    <a:pt x="29301" y="14891"/>
                    <a:pt x="29517" y="14839"/>
                    <a:pt x="29750" y="14738"/>
                  </a:cubicBezTo>
                  <a:cubicBezTo>
                    <a:pt x="29975" y="14613"/>
                    <a:pt x="30276" y="14387"/>
                    <a:pt x="30376" y="14237"/>
                  </a:cubicBezTo>
                  <a:cubicBezTo>
                    <a:pt x="30512" y="14067"/>
                    <a:pt x="30671" y="13955"/>
                    <a:pt x="30760" y="13955"/>
                  </a:cubicBezTo>
                  <a:cubicBezTo>
                    <a:pt x="30801" y="13955"/>
                    <a:pt x="30827" y="13980"/>
                    <a:pt x="30827" y="14036"/>
                  </a:cubicBezTo>
                  <a:cubicBezTo>
                    <a:pt x="30827" y="14087"/>
                    <a:pt x="31003" y="14312"/>
                    <a:pt x="31203" y="14513"/>
                  </a:cubicBezTo>
                  <a:cubicBezTo>
                    <a:pt x="31755" y="15089"/>
                    <a:pt x="32456" y="15415"/>
                    <a:pt x="33233" y="15465"/>
                  </a:cubicBezTo>
                  <a:cubicBezTo>
                    <a:pt x="33383" y="15479"/>
                    <a:pt x="33505" y="15487"/>
                    <a:pt x="33612" y="15487"/>
                  </a:cubicBezTo>
                  <a:cubicBezTo>
                    <a:pt x="33899" y="15487"/>
                    <a:pt x="34076" y="15429"/>
                    <a:pt x="34386" y="15264"/>
                  </a:cubicBezTo>
                  <a:cubicBezTo>
                    <a:pt x="35238" y="14838"/>
                    <a:pt x="35915" y="14011"/>
                    <a:pt x="36166" y="13034"/>
                  </a:cubicBezTo>
                  <a:cubicBezTo>
                    <a:pt x="36316" y="12432"/>
                    <a:pt x="36166" y="11956"/>
                    <a:pt x="35639" y="11505"/>
                  </a:cubicBezTo>
                  <a:lnTo>
                    <a:pt x="35238" y="11129"/>
                  </a:lnTo>
                  <a:lnTo>
                    <a:pt x="35314" y="10653"/>
                  </a:lnTo>
                  <a:cubicBezTo>
                    <a:pt x="35389" y="10076"/>
                    <a:pt x="35289" y="9249"/>
                    <a:pt x="35088" y="8848"/>
                  </a:cubicBezTo>
                  <a:cubicBezTo>
                    <a:pt x="34888" y="8472"/>
                    <a:pt x="34136" y="7796"/>
                    <a:pt x="33710" y="7620"/>
                  </a:cubicBezTo>
                  <a:cubicBezTo>
                    <a:pt x="33534" y="7520"/>
                    <a:pt x="33108" y="7445"/>
                    <a:pt x="32807" y="7395"/>
                  </a:cubicBezTo>
                  <a:lnTo>
                    <a:pt x="32206" y="7345"/>
                  </a:lnTo>
                  <a:lnTo>
                    <a:pt x="32156" y="6568"/>
                  </a:lnTo>
                  <a:cubicBezTo>
                    <a:pt x="32030" y="4888"/>
                    <a:pt x="31003" y="2883"/>
                    <a:pt x="29549" y="1405"/>
                  </a:cubicBezTo>
                  <a:cubicBezTo>
                    <a:pt x="28570" y="425"/>
                    <a:pt x="27625" y="0"/>
                    <a:pt x="263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26"/>
            <p:cNvSpPr/>
            <p:nvPr/>
          </p:nvSpPr>
          <p:spPr>
            <a:xfrm>
              <a:off x="5190000" y="4151750"/>
              <a:ext cx="82500" cy="29600"/>
            </a:xfrm>
            <a:custGeom>
              <a:rect b="b" l="l" r="r" t="t"/>
              <a:pathLst>
                <a:path extrusionOk="0" h="1184" w="3300">
                  <a:moveTo>
                    <a:pt x="3020" y="0"/>
                  </a:moveTo>
                  <a:cubicBezTo>
                    <a:pt x="2884" y="0"/>
                    <a:pt x="2684" y="56"/>
                    <a:pt x="2432" y="173"/>
                  </a:cubicBezTo>
                  <a:cubicBezTo>
                    <a:pt x="2106" y="348"/>
                    <a:pt x="1605" y="473"/>
                    <a:pt x="1053" y="549"/>
                  </a:cubicBezTo>
                  <a:cubicBezTo>
                    <a:pt x="101" y="649"/>
                    <a:pt x="1" y="749"/>
                    <a:pt x="552" y="1050"/>
                  </a:cubicBezTo>
                  <a:cubicBezTo>
                    <a:pt x="736" y="1142"/>
                    <a:pt x="986" y="1184"/>
                    <a:pt x="1258" y="1184"/>
                  </a:cubicBezTo>
                  <a:cubicBezTo>
                    <a:pt x="1951" y="1184"/>
                    <a:pt x="2789" y="912"/>
                    <a:pt x="3058" y="498"/>
                  </a:cubicBezTo>
                  <a:cubicBezTo>
                    <a:pt x="3299" y="177"/>
                    <a:pt x="3262" y="0"/>
                    <a:pt x="3020" y="0"/>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26"/>
            <p:cNvSpPr/>
            <p:nvPr/>
          </p:nvSpPr>
          <p:spPr>
            <a:xfrm>
              <a:off x="5357000" y="4159125"/>
              <a:ext cx="147575" cy="62500"/>
            </a:xfrm>
            <a:custGeom>
              <a:rect b="b" l="l" r="r" t="t"/>
              <a:pathLst>
                <a:path extrusionOk="0" h="2500" w="5903">
                  <a:moveTo>
                    <a:pt x="5633" y="1"/>
                  </a:moveTo>
                  <a:cubicBezTo>
                    <a:pt x="5517" y="1"/>
                    <a:pt x="5231" y="195"/>
                    <a:pt x="4900" y="479"/>
                  </a:cubicBezTo>
                  <a:cubicBezTo>
                    <a:pt x="4123" y="1156"/>
                    <a:pt x="3271" y="1582"/>
                    <a:pt x="2494" y="1632"/>
                  </a:cubicBezTo>
                  <a:cubicBezTo>
                    <a:pt x="2419" y="1639"/>
                    <a:pt x="2345" y="1642"/>
                    <a:pt x="2269" y="1642"/>
                  </a:cubicBezTo>
                  <a:cubicBezTo>
                    <a:pt x="1782" y="1642"/>
                    <a:pt x="1229" y="1496"/>
                    <a:pt x="188" y="1106"/>
                  </a:cubicBezTo>
                  <a:cubicBezTo>
                    <a:pt x="167" y="1101"/>
                    <a:pt x="149" y="1098"/>
                    <a:pt x="134" y="1098"/>
                  </a:cubicBezTo>
                  <a:cubicBezTo>
                    <a:pt x="0" y="1098"/>
                    <a:pt x="66" y="1287"/>
                    <a:pt x="313" y="1557"/>
                  </a:cubicBezTo>
                  <a:cubicBezTo>
                    <a:pt x="589" y="1883"/>
                    <a:pt x="1291" y="2284"/>
                    <a:pt x="1842" y="2434"/>
                  </a:cubicBezTo>
                  <a:cubicBezTo>
                    <a:pt x="2030" y="2478"/>
                    <a:pt x="2231" y="2499"/>
                    <a:pt x="2439" y="2499"/>
                  </a:cubicBezTo>
                  <a:cubicBezTo>
                    <a:pt x="3647" y="2499"/>
                    <a:pt x="5096" y="1796"/>
                    <a:pt x="5652" y="855"/>
                  </a:cubicBezTo>
                  <a:cubicBezTo>
                    <a:pt x="5902" y="429"/>
                    <a:pt x="5902" y="103"/>
                    <a:pt x="5652" y="3"/>
                  </a:cubicBezTo>
                  <a:cubicBezTo>
                    <a:pt x="5646" y="2"/>
                    <a:pt x="5640" y="1"/>
                    <a:pt x="5633"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26"/>
            <p:cNvSpPr/>
            <p:nvPr/>
          </p:nvSpPr>
          <p:spPr>
            <a:xfrm>
              <a:off x="5297150" y="3984325"/>
              <a:ext cx="78350" cy="35075"/>
            </a:xfrm>
            <a:custGeom>
              <a:rect b="b" l="l" r="r" t="t"/>
              <a:pathLst>
                <a:path extrusionOk="0" h="1403" w="3134">
                  <a:moveTo>
                    <a:pt x="372" y="1"/>
                  </a:moveTo>
                  <a:cubicBezTo>
                    <a:pt x="291" y="1"/>
                    <a:pt x="233" y="63"/>
                    <a:pt x="176" y="178"/>
                  </a:cubicBezTo>
                  <a:cubicBezTo>
                    <a:pt x="1" y="504"/>
                    <a:pt x="376" y="1080"/>
                    <a:pt x="928" y="1306"/>
                  </a:cubicBezTo>
                  <a:cubicBezTo>
                    <a:pt x="1097" y="1372"/>
                    <a:pt x="1289" y="1402"/>
                    <a:pt x="1487" y="1402"/>
                  </a:cubicBezTo>
                  <a:cubicBezTo>
                    <a:pt x="2260" y="1402"/>
                    <a:pt x="3133" y="947"/>
                    <a:pt x="3133" y="429"/>
                  </a:cubicBezTo>
                  <a:cubicBezTo>
                    <a:pt x="3133" y="325"/>
                    <a:pt x="3046" y="275"/>
                    <a:pt x="2886" y="275"/>
                  </a:cubicBezTo>
                  <a:cubicBezTo>
                    <a:pt x="2736" y="275"/>
                    <a:pt x="2523" y="319"/>
                    <a:pt x="2256" y="403"/>
                  </a:cubicBezTo>
                  <a:cubicBezTo>
                    <a:pt x="1980" y="510"/>
                    <a:pt x="1744" y="562"/>
                    <a:pt x="1535" y="562"/>
                  </a:cubicBezTo>
                  <a:cubicBezTo>
                    <a:pt x="1252" y="562"/>
                    <a:pt x="1019" y="466"/>
                    <a:pt x="803" y="278"/>
                  </a:cubicBezTo>
                  <a:cubicBezTo>
                    <a:pt x="599" y="88"/>
                    <a:pt x="469" y="1"/>
                    <a:pt x="372"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26"/>
            <p:cNvSpPr/>
            <p:nvPr/>
          </p:nvSpPr>
          <p:spPr>
            <a:xfrm>
              <a:off x="5560925" y="3924550"/>
              <a:ext cx="42025" cy="32900"/>
            </a:xfrm>
            <a:custGeom>
              <a:rect b="b" l="l" r="r" t="t"/>
              <a:pathLst>
                <a:path extrusionOk="0" h="1316" w="1681">
                  <a:moveTo>
                    <a:pt x="1413" y="1"/>
                  </a:moveTo>
                  <a:cubicBezTo>
                    <a:pt x="1271" y="1"/>
                    <a:pt x="1053" y="202"/>
                    <a:pt x="602" y="689"/>
                  </a:cubicBezTo>
                  <a:cubicBezTo>
                    <a:pt x="1" y="1291"/>
                    <a:pt x="1" y="1316"/>
                    <a:pt x="227" y="1316"/>
                  </a:cubicBezTo>
                  <a:cubicBezTo>
                    <a:pt x="602" y="1316"/>
                    <a:pt x="978" y="1115"/>
                    <a:pt x="1329" y="714"/>
                  </a:cubicBezTo>
                  <a:cubicBezTo>
                    <a:pt x="1655" y="338"/>
                    <a:pt x="1680" y="288"/>
                    <a:pt x="1555" y="88"/>
                  </a:cubicBezTo>
                  <a:cubicBezTo>
                    <a:pt x="1513" y="31"/>
                    <a:pt x="1469" y="1"/>
                    <a:pt x="1413"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26"/>
            <p:cNvSpPr/>
            <p:nvPr/>
          </p:nvSpPr>
          <p:spPr>
            <a:xfrm>
              <a:off x="5304050" y="4032675"/>
              <a:ext cx="37150" cy="15350"/>
            </a:xfrm>
            <a:custGeom>
              <a:rect b="b" l="l" r="r" t="t"/>
              <a:pathLst>
                <a:path extrusionOk="0" h="614" w="1486">
                  <a:moveTo>
                    <a:pt x="373" y="1"/>
                  </a:moveTo>
                  <a:cubicBezTo>
                    <a:pt x="316" y="1"/>
                    <a:pt x="266" y="8"/>
                    <a:pt x="226" y="23"/>
                  </a:cubicBezTo>
                  <a:cubicBezTo>
                    <a:pt x="0" y="99"/>
                    <a:pt x="75" y="424"/>
                    <a:pt x="301" y="525"/>
                  </a:cubicBezTo>
                  <a:cubicBezTo>
                    <a:pt x="456" y="581"/>
                    <a:pt x="753" y="613"/>
                    <a:pt x="992" y="613"/>
                  </a:cubicBezTo>
                  <a:cubicBezTo>
                    <a:pt x="1180" y="613"/>
                    <a:pt x="1332" y="594"/>
                    <a:pt x="1354" y="550"/>
                  </a:cubicBezTo>
                  <a:cubicBezTo>
                    <a:pt x="1485" y="352"/>
                    <a:pt x="771" y="1"/>
                    <a:pt x="373"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26"/>
            <p:cNvSpPr/>
            <p:nvPr/>
          </p:nvSpPr>
          <p:spPr>
            <a:xfrm>
              <a:off x="5384875" y="4144800"/>
              <a:ext cx="95250" cy="39175"/>
            </a:xfrm>
            <a:custGeom>
              <a:rect b="b" l="l" r="r" t="t"/>
              <a:pathLst>
                <a:path extrusionOk="0" h="1567" w="3810">
                  <a:moveTo>
                    <a:pt x="3616" y="1"/>
                  </a:moveTo>
                  <a:cubicBezTo>
                    <a:pt x="3453" y="1"/>
                    <a:pt x="3179" y="108"/>
                    <a:pt x="2757" y="325"/>
                  </a:cubicBezTo>
                  <a:cubicBezTo>
                    <a:pt x="2030" y="701"/>
                    <a:pt x="777" y="1077"/>
                    <a:pt x="251" y="1102"/>
                  </a:cubicBezTo>
                  <a:cubicBezTo>
                    <a:pt x="126" y="1102"/>
                    <a:pt x="0" y="1127"/>
                    <a:pt x="0" y="1203"/>
                  </a:cubicBezTo>
                  <a:cubicBezTo>
                    <a:pt x="0" y="1253"/>
                    <a:pt x="0" y="1278"/>
                    <a:pt x="25" y="1278"/>
                  </a:cubicBezTo>
                  <a:cubicBezTo>
                    <a:pt x="25" y="1278"/>
                    <a:pt x="226" y="1353"/>
                    <a:pt x="426" y="1428"/>
                  </a:cubicBezTo>
                  <a:cubicBezTo>
                    <a:pt x="684" y="1523"/>
                    <a:pt x="788" y="1567"/>
                    <a:pt x="952" y="1567"/>
                  </a:cubicBezTo>
                  <a:cubicBezTo>
                    <a:pt x="1091" y="1567"/>
                    <a:pt x="1274" y="1536"/>
                    <a:pt x="1629" y="1478"/>
                  </a:cubicBezTo>
                  <a:cubicBezTo>
                    <a:pt x="2682" y="1303"/>
                    <a:pt x="3810" y="651"/>
                    <a:pt x="3810" y="225"/>
                  </a:cubicBezTo>
                  <a:cubicBezTo>
                    <a:pt x="3810" y="76"/>
                    <a:pt x="3752" y="1"/>
                    <a:pt x="3616"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26"/>
            <p:cNvSpPr/>
            <p:nvPr/>
          </p:nvSpPr>
          <p:spPr>
            <a:xfrm>
              <a:off x="5568450" y="3879100"/>
              <a:ext cx="4425" cy="4425"/>
            </a:xfrm>
            <a:custGeom>
              <a:rect b="b" l="l" r="r" t="t"/>
              <a:pathLst>
                <a:path extrusionOk="0" h="177" w="177">
                  <a:moveTo>
                    <a:pt x="101" y="1"/>
                  </a:moveTo>
                  <a:cubicBezTo>
                    <a:pt x="26" y="1"/>
                    <a:pt x="1" y="51"/>
                    <a:pt x="1" y="101"/>
                  </a:cubicBezTo>
                  <a:cubicBezTo>
                    <a:pt x="1" y="151"/>
                    <a:pt x="26" y="176"/>
                    <a:pt x="101" y="176"/>
                  </a:cubicBezTo>
                  <a:cubicBezTo>
                    <a:pt x="151" y="176"/>
                    <a:pt x="176" y="151"/>
                    <a:pt x="176" y="101"/>
                  </a:cubicBezTo>
                  <a:cubicBezTo>
                    <a:pt x="176" y="51"/>
                    <a:pt x="151" y="1"/>
                    <a:pt x="101"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26"/>
            <p:cNvSpPr/>
            <p:nvPr/>
          </p:nvSpPr>
          <p:spPr>
            <a:xfrm>
              <a:off x="5340575" y="4124675"/>
              <a:ext cx="9850" cy="8725"/>
            </a:xfrm>
            <a:custGeom>
              <a:rect b="b" l="l" r="r" t="t"/>
              <a:pathLst>
                <a:path extrusionOk="0" h="349" w="394">
                  <a:moveTo>
                    <a:pt x="193" y="0"/>
                  </a:moveTo>
                  <a:cubicBezTo>
                    <a:pt x="60" y="0"/>
                    <a:pt x="0" y="185"/>
                    <a:pt x="118" y="303"/>
                  </a:cubicBezTo>
                  <a:cubicBezTo>
                    <a:pt x="150" y="335"/>
                    <a:pt x="189" y="349"/>
                    <a:pt x="227" y="349"/>
                  </a:cubicBezTo>
                  <a:cubicBezTo>
                    <a:pt x="311" y="349"/>
                    <a:pt x="394" y="281"/>
                    <a:pt x="394" y="178"/>
                  </a:cubicBezTo>
                  <a:cubicBezTo>
                    <a:pt x="394" y="103"/>
                    <a:pt x="319" y="28"/>
                    <a:pt x="218" y="3"/>
                  </a:cubicBezTo>
                  <a:cubicBezTo>
                    <a:pt x="210" y="1"/>
                    <a:pt x="201" y="0"/>
                    <a:pt x="193" y="0"/>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26"/>
            <p:cNvSpPr/>
            <p:nvPr/>
          </p:nvSpPr>
          <p:spPr>
            <a:xfrm>
              <a:off x="5658175" y="4056825"/>
              <a:ext cx="44400" cy="22175"/>
            </a:xfrm>
            <a:custGeom>
              <a:rect b="b" l="l" r="r" t="t"/>
              <a:pathLst>
                <a:path extrusionOk="0" h="887" w="1776">
                  <a:moveTo>
                    <a:pt x="1443" y="1"/>
                  </a:moveTo>
                  <a:cubicBezTo>
                    <a:pt x="1213" y="1"/>
                    <a:pt x="0" y="694"/>
                    <a:pt x="71" y="812"/>
                  </a:cubicBezTo>
                  <a:cubicBezTo>
                    <a:pt x="121" y="862"/>
                    <a:pt x="296" y="887"/>
                    <a:pt x="497" y="887"/>
                  </a:cubicBezTo>
                  <a:cubicBezTo>
                    <a:pt x="1124" y="887"/>
                    <a:pt x="1775" y="310"/>
                    <a:pt x="1474" y="10"/>
                  </a:cubicBezTo>
                  <a:cubicBezTo>
                    <a:pt x="1468" y="4"/>
                    <a:pt x="1458" y="1"/>
                    <a:pt x="1443"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26"/>
            <p:cNvSpPr/>
            <p:nvPr/>
          </p:nvSpPr>
          <p:spPr>
            <a:xfrm>
              <a:off x="5661200" y="4034400"/>
              <a:ext cx="21325" cy="16125"/>
            </a:xfrm>
            <a:custGeom>
              <a:rect b="b" l="l" r="r" t="t"/>
              <a:pathLst>
                <a:path extrusionOk="0" h="645" w="853">
                  <a:moveTo>
                    <a:pt x="578" y="0"/>
                  </a:moveTo>
                  <a:cubicBezTo>
                    <a:pt x="425" y="0"/>
                    <a:pt x="0" y="390"/>
                    <a:pt x="0" y="556"/>
                  </a:cubicBezTo>
                  <a:cubicBezTo>
                    <a:pt x="0" y="613"/>
                    <a:pt x="11" y="644"/>
                    <a:pt x="60" y="644"/>
                  </a:cubicBezTo>
                  <a:cubicBezTo>
                    <a:pt x="120" y="644"/>
                    <a:pt x="234" y="601"/>
                    <a:pt x="451" y="506"/>
                  </a:cubicBezTo>
                  <a:cubicBezTo>
                    <a:pt x="777" y="380"/>
                    <a:pt x="852" y="105"/>
                    <a:pt x="602" y="4"/>
                  </a:cubicBezTo>
                  <a:cubicBezTo>
                    <a:pt x="595" y="2"/>
                    <a:pt x="587" y="0"/>
                    <a:pt x="578" y="0"/>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26"/>
            <p:cNvSpPr/>
            <p:nvPr/>
          </p:nvSpPr>
          <p:spPr>
            <a:xfrm>
              <a:off x="5570950" y="3900425"/>
              <a:ext cx="21975" cy="19325"/>
            </a:xfrm>
            <a:custGeom>
              <a:rect b="b" l="l" r="r" t="t"/>
              <a:pathLst>
                <a:path extrusionOk="0" h="773" w="879">
                  <a:moveTo>
                    <a:pt x="602" y="0"/>
                  </a:moveTo>
                  <a:cubicBezTo>
                    <a:pt x="477" y="0"/>
                    <a:pt x="1" y="551"/>
                    <a:pt x="1" y="702"/>
                  </a:cubicBezTo>
                  <a:cubicBezTo>
                    <a:pt x="1" y="750"/>
                    <a:pt x="32" y="772"/>
                    <a:pt x="83" y="772"/>
                  </a:cubicBezTo>
                  <a:cubicBezTo>
                    <a:pt x="191" y="772"/>
                    <a:pt x="390" y="672"/>
                    <a:pt x="577" y="501"/>
                  </a:cubicBezTo>
                  <a:cubicBezTo>
                    <a:pt x="878" y="226"/>
                    <a:pt x="878" y="0"/>
                    <a:pt x="602" y="0"/>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26"/>
            <p:cNvSpPr/>
            <p:nvPr/>
          </p:nvSpPr>
          <p:spPr>
            <a:xfrm>
              <a:off x="5326250" y="4151075"/>
              <a:ext cx="26075" cy="17950"/>
            </a:xfrm>
            <a:custGeom>
              <a:rect b="b" l="l" r="r" t="t"/>
              <a:pathLst>
                <a:path extrusionOk="0" h="718" w="1043">
                  <a:moveTo>
                    <a:pt x="313" y="0"/>
                  </a:moveTo>
                  <a:cubicBezTo>
                    <a:pt x="20" y="0"/>
                    <a:pt x="1" y="203"/>
                    <a:pt x="315" y="475"/>
                  </a:cubicBezTo>
                  <a:cubicBezTo>
                    <a:pt x="502" y="636"/>
                    <a:pt x="668" y="717"/>
                    <a:pt x="789" y="717"/>
                  </a:cubicBezTo>
                  <a:cubicBezTo>
                    <a:pt x="896" y="717"/>
                    <a:pt x="969" y="654"/>
                    <a:pt x="992" y="525"/>
                  </a:cubicBezTo>
                  <a:cubicBezTo>
                    <a:pt x="1042" y="300"/>
                    <a:pt x="867" y="99"/>
                    <a:pt x="516" y="24"/>
                  </a:cubicBezTo>
                  <a:cubicBezTo>
                    <a:pt x="438" y="8"/>
                    <a:pt x="370" y="0"/>
                    <a:pt x="313" y="0"/>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26"/>
            <p:cNvSpPr/>
            <p:nvPr/>
          </p:nvSpPr>
          <p:spPr>
            <a:xfrm>
              <a:off x="5414950" y="4013150"/>
              <a:ext cx="31975" cy="15775"/>
            </a:xfrm>
            <a:custGeom>
              <a:rect b="b" l="l" r="r" t="t"/>
              <a:pathLst>
                <a:path extrusionOk="0" h="631" w="1279">
                  <a:moveTo>
                    <a:pt x="1003" y="0"/>
                  </a:moveTo>
                  <a:cubicBezTo>
                    <a:pt x="888" y="0"/>
                    <a:pt x="737" y="34"/>
                    <a:pt x="552" y="103"/>
                  </a:cubicBezTo>
                  <a:cubicBezTo>
                    <a:pt x="151" y="278"/>
                    <a:pt x="0" y="479"/>
                    <a:pt x="251" y="579"/>
                  </a:cubicBezTo>
                  <a:cubicBezTo>
                    <a:pt x="340" y="614"/>
                    <a:pt x="444" y="630"/>
                    <a:pt x="551" y="630"/>
                  </a:cubicBezTo>
                  <a:cubicBezTo>
                    <a:pt x="898" y="630"/>
                    <a:pt x="1279" y="464"/>
                    <a:pt x="1279" y="253"/>
                  </a:cubicBezTo>
                  <a:cubicBezTo>
                    <a:pt x="1279" y="84"/>
                    <a:pt x="1185" y="0"/>
                    <a:pt x="1003" y="0"/>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26"/>
            <p:cNvSpPr/>
            <p:nvPr/>
          </p:nvSpPr>
          <p:spPr>
            <a:xfrm>
              <a:off x="5421850" y="4035750"/>
              <a:ext cx="18300" cy="10100"/>
            </a:xfrm>
            <a:custGeom>
              <a:rect b="b" l="l" r="r" t="t"/>
              <a:pathLst>
                <a:path extrusionOk="0" h="404" w="732">
                  <a:moveTo>
                    <a:pt x="472" y="1"/>
                  </a:moveTo>
                  <a:cubicBezTo>
                    <a:pt x="413" y="1"/>
                    <a:pt x="345" y="16"/>
                    <a:pt x="276" y="51"/>
                  </a:cubicBezTo>
                  <a:cubicBezTo>
                    <a:pt x="50" y="151"/>
                    <a:pt x="0" y="226"/>
                    <a:pt x="100" y="351"/>
                  </a:cubicBezTo>
                  <a:cubicBezTo>
                    <a:pt x="145" y="387"/>
                    <a:pt x="224" y="404"/>
                    <a:pt x="309" y="404"/>
                  </a:cubicBezTo>
                  <a:cubicBezTo>
                    <a:pt x="466" y="404"/>
                    <a:pt x="644" y="348"/>
                    <a:pt x="677" y="251"/>
                  </a:cubicBezTo>
                  <a:cubicBezTo>
                    <a:pt x="731" y="106"/>
                    <a:pt x="628" y="1"/>
                    <a:pt x="472"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26"/>
            <p:cNvSpPr/>
            <p:nvPr/>
          </p:nvSpPr>
          <p:spPr>
            <a:xfrm>
              <a:off x="5325100" y="4055425"/>
              <a:ext cx="27225" cy="14175"/>
            </a:xfrm>
            <a:custGeom>
              <a:rect b="b" l="l" r="r" t="t"/>
              <a:pathLst>
                <a:path extrusionOk="0" h="567" w="1089">
                  <a:moveTo>
                    <a:pt x="494" y="1"/>
                  </a:moveTo>
                  <a:cubicBezTo>
                    <a:pt x="212" y="1"/>
                    <a:pt x="0" y="180"/>
                    <a:pt x="186" y="417"/>
                  </a:cubicBezTo>
                  <a:cubicBezTo>
                    <a:pt x="274" y="517"/>
                    <a:pt x="399" y="567"/>
                    <a:pt x="530" y="567"/>
                  </a:cubicBezTo>
                  <a:cubicBezTo>
                    <a:pt x="662" y="567"/>
                    <a:pt x="800" y="517"/>
                    <a:pt x="913" y="417"/>
                  </a:cubicBezTo>
                  <a:cubicBezTo>
                    <a:pt x="1088" y="291"/>
                    <a:pt x="1088" y="291"/>
                    <a:pt x="913" y="141"/>
                  </a:cubicBezTo>
                  <a:cubicBezTo>
                    <a:pt x="782" y="43"/>
                    <a:pt x="630" y="1"/>
                    <a:pt x="494"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26"/>
            <p:cNvSpPr/>
            <p:nvPr/>
          </p:nvSpPr>
          <p:spPr>
            <a:xfrm>
              <a:off x="5389250" y="4096950"/>
              <a:ext cx="26675" cy="12800"/>
            </a:xfrm>
            <a:custGeom>
              <a:rect b="b" l="l" r="r" t="t"/>
              <a:pathLst>
                <a:path extrusionOk="0" h="512" w="1067">
                  <a:moveTo>
                    <a:pt x="731" y="0"/>
                  </a:moveTo>
                  <a:cubicBezTo>
                    <a:pt x="705" y="0"/>
                    <a:pt x="679" y="3"/>
                    <a:pt x="652" y="9"/>
                  </a:cubicBezTo>
                  <a:cubicBezTo>
                    <a:pt x="302" y="109"/>
                    <a:pt x="1" y="335"/>
                    <a:pt x="76" y="460"/>
                  </a:cubicBezTo>
                  <a:cubicBezTo>
                    <a:pt x="98" y="496"/>
                    <a:pt x="173" y="511"/>
                    <a:pt x="272" y="511"/>
                  </a:cubicBezTo>
                  <a:cubicBezTo>
                    <a:pt x="517" y="511"/>
                    <a:pt x="907" y="417"/>
                    <a:pt x="978" y="309"/>
                  </a:cubicBezTo>
                  <a:cubicBezTo>
                    <a:pt x="1067" y="155"/>
                    <a:pt x="921" y="0"/>
                    <a:pt x="731" y="0"/>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26"/>
            <p:cNvSpPr/>
            <p:nvPr/>
          </p:nvSpPr>
          <p:spPr>
            <a:xfrm>
              <a:off x="5398650" y="4122225"/>
              <a:ext cx="42625" cy="23475"/>
            </a:xfrm>
            <a:custGeom>
              <a:rect b="b" l="l" r="r" t="t"/>
              <a:pathLst>
                <a:path extrusionOk="0" h="939" w="1705">
                  <a:moveTo>
                    <a:pt x="1504" y="0"/>
                  </a:moveTo>
                  <a:cubicBezTo>
                    <a:pt x="1179" y="0"/>
                    <a:pt x="1" y="727"/>
                    <a:pt x="76" y="877"/>
                  </a:cubicBezTo>
                  <a:cubicBezTo>
                    <a:pt x="106" y="920"/>
                    <a:pt x="182" y="939"/>
                    <a:pt x="285" y="939"/>
                  </a:cubicBezTo>
                  <a:cubicBezTo>
                    <a:pt x="607" y="939"/>
                    <a:pt x="1189" y="754"/>
                    <a:pt x="1454" y="527"/>
                  </a:cubicBezTo>
                  <a:cubicBezTo>
                    <a:pt x="1680" y="326"/>
                    <a:pt x="1705" y="0"/>
                    <a:pt x="1504" y="0"/>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26"/>
            <p:cNvSpPr/>
            <p:nvPr/>
          </p:nvSpPr>
          <p:spPr>
            <a:xfrm>
              <a:off x="5503925" y="4122325"/>
              <a:ext cx="28600" cy="24125"/>
            </a:xfrm>
            <a:custGeom>
              <a:rect b="b" l="l" r="r" t="t"/>
              <a:pathLst>
                <a:path extrusionOk="0" h="965" w="1144">
                  <a:moveTo>
                    <a:pt x="855" y="0"/>
                  </a:moveTo>
                  <a:cubicBezTo>
                    <a:pt x="764" y="0"/>
                    <a:pt x="643" y="44"/>
                    <a:pt x="502" y="147"/>
                  </a:cubicBezTo>
                  <a:cubicBezTo>
                    <a:pt x="326" y="272"/>
                    <a:pt x="0" y="748"/>
                    <a:pt x="0" y="899"/>
                  </a:cubicBezTo>
                  <a:cubicBezTo>
                    <a:pt x="0" y="944"/>
                    <a:pt x="46" y="964"/>
                    <a:pt x="116" y="964"/>
                  </a:cubicBezTo>
                  <a:cubicBezTo>
                    <a:pt x="280" y="964"/>
                    <a:pt x="577" y="856"/>
                    <a:pt x="752" y="698"/>
                  </a:cubicBezTo>
                  <a:cubicBezTo>
                    <a:pt x="1143" y="363"/>
                    <a:pt x="1119" y="0"/>
                    <a:pt x="855" y="0"/>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26"/>
            <p:cNvSpPr/>
            <p:nvPr/>
          </p:nvSpPr>
          <p:spPr>
            <a:xfrm>
              <a:off x="5485125" y="4103475"/>
              <a:ext cx="24450" cy="18025"/>
            </a:xfrm>
            <a:custGeom>
              <a:rect b="b" l="l" r="r" t="t"/>
              <a:pathLst>
                <a:path extrusionOk="0" h="721" w="978">
                  <a:moveTo>
                    <a:pt x="740" y="1"/>
                  </a:moveTo>
                  <a:cubicBezTo>
                    <a:pt x="463" y="1"/>
                    <a:pt x="0" y="345"/>
                    <a:pt x="0" y="625"/>
                  </a:cubicBezTo>
                  <a:cubicBezTo>
                    <a:pt x="0" y="679"/>
                    <a:pt x="26" y="720"/>
                    <a:pt x="79" y="720"/>
                  </a:cubicBezTo>
                  <a:cubicBezTo>
                    <a:pt x="99" y="720"/>
                    <a:pt x="123" y="714"/>
                    <a:pt x="151" y="700"/>
                  </a:cubicBezTo>
                  <a:cubicBezTo>
                    <a:pt x="251" y="675"/>
                    <a:pt x="426" y="650"/>
                    <a:pt x="552" y="600"/>
                  </a:cubicBezTo>
                  <a:cubicBezTo>
                    <a:pt x="777" y="525"/>
                    <a:pt x="978" y="224"/>
                    <a:pt x="903" y="74"/>
                  </a:cubicBezTo>
                  <a:cubicBezTo>
                    <a:pt x="867" y="23"/>
                    <a:pt x="809" y="1"/>
                    <a:pt x="740"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26"/>
            <p:cNvSpPr/>
            <p:nvPr/>
          </p:nvSpPr>
          <p:spPr>
            <a:xfrm>
              <a:off x="5469925" y="4085425"/>
              <a:ext cx="10825" cy="8000"/>
            </a:xfrm>
            <a:custGeom>
              <a:rect b="b" l="l" r="r" t="t"/>
              <a:pathLst>
                <a:path extrusionOk="0" h="320" w="433">
                  <a:moveTo>
                    <a:pt x="251" y="1"/>
                  </a:moveTo>
                  <a:cubicBezTo>
                    <a:pt x="130" y="1"/>
                    <a:pt x="0" y="124"/>
                    <a:pt x="57" y="219"/>
                  </a:cubicBezTo>
                  <a:cubicBezTo>
                    <a:pt x="107" y="269"/>
                    <a:pt x="182" y="319"/>
                    <a:pt x="207" y="319"/>
                  </a:cubicBezTo>
                  <a:cubicBezTo>
                    <a:pt x="358" y="319"/>
                    <a:pt x="433" y="119"/>
                    <a:pt x="358" y="44"/>
                  </a:cubicBezTo>
                  <a:cubicBezTo>
                    <a:pt x="327" y="13"/>
                    <a:pt x="290" y="1"/>
                    <a:pt x="251"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26"/>
            <p:cNvSpPr/>
            <p:nvPr/>
          </p:nvSpPr>
          <p:spPr>
            <a:xfrm>
              <a:off x="5401800" y="3980825"/>
              <a:ext cx="52700" cy="21175"/>
            </a:xfrm>
            <a:custGeom>
              <a:rect b="b" l="l" r="r" t="t"/>
              <a:pathLst>
                <a:path extrusionOk="0" h="847" w="2108">
                  <a:moveTo>
                    <a:pt x="1903" y="0"/>
                  </a:moveTo>
                  <a:cubicBezTo>
                    <a:pt x="1805" y="0"/>
                    <a:pt x="1662" y="40"/>
                    <a:pt x="1479" y="117"/>
                  </a:cubicBezTo>
                  <a:cubicBezTo>
                    <a:pt x="1253" y="218"/>
                    <a:pt x="852" y="318"/>
                    <a:pt x="627" y="343"/>
                  </a:cubicBezTo>
                  <a:cubicBezTo>
                    <a:pt x="0" y="368"/>
                    <a:pt x="75" y="594"/>
                    <a:pt x="752" y="819"/>
                  </a:cubicBezTo>
                  <a:cubicBezTo>
                    <a:pt x="809" y="838"/>
                    <a:pt x="875" y="847"/>
                    <a:pt x="947" y="847"/>
                  </a:cubicBezTo>
                  <a:cubicBezTo>
                    <a:pt x="1354" y="847"/>
                    <a:pt x="1945" y="573"/>
                    <a:pt x="2030" y="318"/>
                  </a:cubicBezTo>
                  <a:cubicBezTo>
                    <a:pt x="2107" y="102"/>
                    <a:pt x="2061" y="0"/>
                    <a:pt x="1903" y="0"/>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3" name="Google Shape;1923;p26"/>
          <p:cNvGrpSpPr/>
          <p:nvPr/>
        </p:nvGrpSpPr>
        <p:grpSpPr>
          <a:xfrm rot="579583">
            <a:off x="4206986" y="777089"/>
            <a:ext cx="1712720" cy="730291"/>
            <a:chOff x="1480725" y="1735000"/>
            <a:chExt cx="1263800" cy="538875"/>
          </a:xfrm>
        </p:grpSpPr>
        <p:sp>
          <p:nvSpPr>
            <p:cNvPr id="1924" name="Google Shape;1924;p26"/>
            <p:cNvSpPr/>
            <p:nvPr/>
          </p:nvSpPr>
          <p:spPr>
            <a:xfrm>
              <a:off x="1480725" y="1735000"/>
              <a:ext cx="1263800" cy="538875"/>
            </a:xfrm>
            <a:custGeom>
              <a:rect b="b" l="l" r="r" t="t"/>
              <a:pathLst>
                <a:path extrusionOk="0" h="21555" w="50552">
                  <a:moveTo>
                    <a:pt x="22156" y="0"/>
                  </a:moveTo>
                  <a:cubicBezTo>
                    <a:pt x="21454" y="0"/>
                    <a:pt x="20777" y="50"/>
                    <a:pt x="20100" y="201"/>
                  </a:cubicBezTo>
                  <a:cubicBezTo>
                    <a:pt x="16216" y="977"/>
                    <a:pt x="14361" y="3459"/>
                    <a:pt x="13133" y="5865"/>
                  </a:cubicBezTo>
                  <a:cubicBezTo>
                    <a:pt x="9825" y="6216"/>
                    <a:pt x="8095" y="7769"/>
                    <a:pt x="7193" y="9524"/>
                  </a:cubicBezTo>
                  <a:cubicBezTo>
                    <a:pt x="5389" y="9724"/>
                    <a:pt x="4186" y="10075"/>
                    <a:pt x="3158" y="10677"/>
                  </a:cubicBezTo>
                  <a:cubicBezTo>
                    <a:pt x="1078" y="11905"/>
                    <a:pt x="0" y="14211"/>
                    <a:pt x="526" y="16416"/>
                  </a:cubicBezTo>
                  <a:cubicBezTo>
                    <a:pt x="1028" y="18597"/>
                    <a:pt x="2932" y="20000"/>
                    <a:pt x="4386" y="20552"/>
                  </a:cubicBezTo>
                  <a:cubicBezTo>
                    <a:pt x="4762" y="20702"/>
                    <a:pt x="5890" y="21128"/>
                    <a:pt x="8897" y="21128"/>
                  </a:cubicBezTo>
                  <a:cubicBezTo>
                    <a:pt x="9399" y="21128"/>
                    <a:pt x="9925" y="21103"/>
                    <a:pt x="10451" y="21078"/>
                  </a:cubicBezTo>
                  <a:cubicBezTo>
                    <a:pt x="14637" y="20877"/>
                    <a:pt x="15815" y="20802"/>
                    <a:pt x="16742" y="20602"/>
                  </a:cubicBezTo>
                  <a:cubicBezTo>
                    <a:pt x="17118" y="20652"/>
                    <a:pt x="17544" y="20702"/>
                    <a:pt x="18070" y="20752"/>
                  </a:cubicBezTo>
                  <a:cubicBezTo>
                    <a:pt x="19248" y="20877"/>
                    <a:pt x="20176" y="20927"/>
                    <a:pt x="21730" y="20927"/>
                  </a:cubicBezTo>
                  <a:cubicBezTo>
                    <a:pt x="22231" y="20927"/>
                    <a:pt x="22807" y="20927"/>
                    <a:pt x="23509" y="20902"/>
                  </a:cubicBezTo>
                  <a:cubicBezTo>
                    <a:pt x="25539" y="20877"/>
                    <a:pt x="27018" y="20877"/>
                    <a:pt x="28121" y="20877"/>
                  </a:cubicBezTo>
                  <a:cubicBezTo>
                    <a:pt x="29399" y="20877"/>
                    <a:pt x="30100" y="20902"/>
                    <a:pt x="30677" y="20927"/>
                  </a:cubicBezTo>
                  <a:lnTo>
                    <a:pt x="30677" y="21028"/>
                  </a:lnTo>
                  <a:lnTo>
                    <a:pt x="34311" y="21479"/>
                  </a:lnTo>
                  <a:cubicBezTo>
                    <a:pt x="34712" y="21529"/>
                    <a:pt x="35163" y="21554"/>
                    <a:pt x="35689" y="21554"/>
                  </a:cubicBezTo>
                  <a:cubicBezTo>
                    <a:pt x="37068" y="21554"/>
                    <a:pt x="38847" y="21404"/>
                    <a:pt x="40050" y="21178"/>
                  </a:cubicBezTo>
                  <a:cubicBezTo>
                    <a:pt x="46918" y="19875"/>
                    <a:pt x="47995" y="18897"/>
                    <a:pt x="48522" y="18396"/>
                  </a:cubicBezTo>
                  <a:cubicBezTo>
                    <a:pt x="50151" y="16867"/>
                    <a:pt x="50552" y="14436"/>
                    <a:pt x="49499" y="12481"/>
                  </a:cubicBezTo>
                  <a:cubicBezTo>
                    <a:pt x="48472" y="10577"/>
                    <a:pt x="44562" y="8597"/>
                    <a:pt x="43785" y="8221"/>
                  </a:cubicBezTo>
                  <a:cubicBezTo>
                    <a:pt x="41905" y="7293"/>
                    <a:pt x="40326" y="6717"/>
                    <a:pt x="38396" y="6692"/>
                  </a:cubicBezTo>
                  <a:cubicBezTo>
                    <a:pt x="37018" y="4937"/>
                    <a:pt x="35113" y="3759"/>
                    <a:pt x="32933" y="3383"/>
                  </a:cubicBezTo>
                  <a:cubicBezTo>
                    <a:pt x="32456" y="3283"/>
                    <a:pt x="31955" y="3258"/>
                    <a:pt x="31454" y="3258"/>
                  </a:cubicBezTo>
                  <a:cubicBezTo>
                    <a:pt x="30953" y="3258"/>
                    <a:pt x="30451" y="3283"/>
                    <a:pt x="29925" y="3358"/>
                  </a:cubicBezTo>
                  <a:cubicBezTo>
                    <a:pt x="29073" y="2406"/>
                    <a:pt x="28070" y="1629"/>
                    <a:pt x="27018" y="1128"/>
                  </a:cubicBezTo>
                  <a:cubicBezTo>
                    <a:pt x="25464" y="376"/>
                    <a:pt x="23785" y="0"/>
                    <a:pt x="22156" y="0"/>
                  </a:cubicBezTo>
                  <a:close/>
                </a:path>
              </a:pathLst>
            </a:custGeom>
            <a:solidFill>
              <a:srgbClr val="FFFFFF"/>
            </a:solidFill>
            <a:ln>
              <a:noFill/>
            </a:ln>
            <a:effectLst>
              <a:outerShdw blurRad="42863" rotWithShape="0" algn="bl" dir="7920000" dist="57150">
                <a:srgbClr val="000000">
                  <a:alpha val="2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26"/>
            <p:cNvSpPr/>
            <p:nvPr/>
          </p:nvSpPr>
          <p:spPr>
            <a:xfrm>
              <a:off x="1611675" y="1867625"/>
              <a:ext cx="984350" cy="275950"/>
            </a:xfrm>
            <a:custGeom>
              <a:rect b="b" l="l" r="r" t="t"/>
              <a:pathLst>
                <a:path extrusionOk="0" h="11038" w="39374">
                  <a:moveTo>
                    <a:pt x="19021" y="1414"/>
                  </a:moveTo>
                  <a:cubicBezTo>
                    <a:pt x="19083" y="1414"/>
                    <a:pt x="19138" y="1518"/>
                    <a:pt x="19098" y="1637"/>
                  </a:cubicBezTo>
                  <a:cubicBezTo>
                    <a:pt x="19086" y="1675"/>
                    <a:pt x="19073" y="1694"/>
                    <a:pt x="19057" y="1694"/>
                  </a:cubicBezTo>
                  <a:cubicBezTo>
                    <a:pt x="19042" y="1694"/>
                    <a:pt x="19023" y="1675"/>
                    <a:pt x="18998" y="1637"/>
                  </a:cubicBezTo>
                  <a:cubicBezTo>
                    <a:pt x="18948" y="1562"/>
                    <a:pt x="18948" y="1487"/>
                    <a:pt x="18973" y="1437"/>
                  </a:cubicBezTo>
                  <a:cubicBezTo>
                    <a:pt x="18988" y="1421"/>
                    <a:pt x="19005" y="1414"/>
                    <a:pt x="19021" y="1414"/>
                  </a:cubicBezTo>
                  <a:close/>
                  <a:moveTo>
                    <a:pt x="13718" y="2329"/>
                  </a:moveTo>
                  <a:cubicBezTo>
                    <a:pt x="13866" y="2329"/>
                    <a:pt x="14018" y="2446"/>
                    <a:pt x="14136" y="2665"/>
                  </a:cubicBezTo>
                  <a:cubicBezTo>
                    <a:pt x="14261" y="2916"/>
                    <a:pt x="14261" y="2941"/>
                    <a:pt x="14085" y="2941"/>
                  </a:cubicBezTo>
                  <a:cubicBezTo>
                    <a:pt x="14010" y="2941"/>
                    <a:pt x="13835" y="2891"/>
                    <a:pt x="13735" y="2865"/>
                  </a:cubicBezTo>
                  <a:cubicBezTo>
                    <a:pt x="13434" y="2740"/>
                    <a:pt x="13359" y="2565"/>
                    <a:pt x="13509" y="2414"/>
                  </a:cubicBezTo>
                  <a:cubicBezTo>
                    <a:pt x="13575" y="2357"/>
                    <a:pt x="13646" y="2329"/>
                    <a:pt x="13718" y="2329"/>
                  </a:cubicBezTo>
                  <a:close/>
                  <a:moveTo>
                    <a:pt x="19185" y="2202"/>
                  </a:moveTo>
                  <a:cubicBezTo>
                    <a:pt x="19207" y="2202"/>
                    <a:pt x="19228" y="2206"/>
                    <a:pt x="19248" y="2214"/>
                  </a:cubicBezTo>
                  <a:cubicBezTo>
                    <a:pt x="19599" y="2339"/>
                    <a:pt x="19349" y="2840"/>
                    <a:pt x="18772" y="3116"/>
                  </a:cubicBezTo>
                  <a:cubicBezTo>
                    <a:pt x="18634" y="3191"/>
                    <a:pt x="18534" y="3229"/>
                    <a:pt x="18468" y="3229"/>
                  </a:cubicBezTo>
                  <a:cubicBezTo>
                    <a:pt x="18403" y="3229"/>
                    <a:pt x="18371" y="3191"/>
                    <a:pt x="18371" y="3116"/>
                  </a:cubicBezTo>
                  <a:cubicBezTo>
                    <a:pt x="18371" y="3041"/>
                    <a:pt x="18522" y="2815"/>
                    <a:pt x="18722" y="2565"/>
                  </a:cubicBezTo>
                  <a:cubicBezTo>
                    <a:pt x="18932" y="2313"/>
                    <a:pt x="19072" y="2202"/>
                    <a:pt x="19185" y="2202"/>
                  </a:cubicBezTo>
                  <a:close/>
                  <a:moveTo>
                    <a:pt x="20313" y="3293"/>
                  </a:moveTo>
                  <a:cubicBezTo>
                    <a:pt x="20410" y="3293"/>
                    <a:pt x="20451" y="3361"/>
                    <a:pt x="20451" y="3492"/>
                  </a:cubicBezTo>
                  <a:cubicBezTo>
                    <a:pt x="20451" y="3693"/>
                    <a:pt x="19825" y="4294"/>
                    <a:pt x="19374" y="4520"/>
                  </a:cubicBezTo>
                  <a:cubicBezTo>
                    <a:pt x="19056" y="4653"/>
                    <a:pt x="18672" y="4742"/>
                    <a:pt x="18451" y="4742"/>
                  </a:cubicBezTo>
                  <a:cubicBezTo>
                    <a:pt x="18341" y="4742"/>
                    <a:pt x="18271" y="4720"/>
                    <a:pt x="18271" y="4670"/>
                  </a:cubicBezTo>
                  <a:cubicBezTo>
                    <a:pt x="18271" y="4620"/>
                    <a:pt x="18296" y="4570"/>
                    <a:pt x="18346" y="4570"/>
                  </a:cubicBezTo>
                  <a:cubicBezTo>
                    <a:pt x="18396" y="4570"/>
                    <a:pt x="18822" y="4269"/>
                    <a:pt x="19299" y="3893"/>
                  </a:cubicBezTo>
                  <a:cubicBezTo>
                    <a:pt x="19832" y="3485"/>
                    <a:pt x="20150" y="3293"/>
                    <a:pt x="20313" y="3293"/>
                  </a:cubicBezTo>
                  <a:close/>
                  <a:moveTo>
                    <a:pt x="14435" y="4408"/>
                  </a:moveTo>
                  <a:cubicBezTo>
                    <a:pt x="14484" y="4408"/>
                    <a:pt x="14537" y="4428"/>
                    <a:pt x="14587" y="4470"/>
                  </a:cubicBezTo>
                  <a:cubicBezTo>
                    <a:pt x="14662" y="4545"/>
                    <a:pt x="14662" y="4595"/>
                    <a:pt x="14537" y="4670"/>
                  </a:cubicBezTo>
                  <a:cubicBezTo>
                    <a:pt x="14450" y="4724"/>
                    <a:pt x="14387" y="4750"/>
                    <a:pt x="14343" y="4750"/>
                  </a:cubicBezTo>
                  <a:cubicBezTo>
                    <a:pt x="14285" y="4750"/>
                    <a:pt x="14261" y="4705"/>
                    <a:pt x="14261" y="4620"/>
                  </a:cubicBezTo>
                  <a:cubicBezTo>
                    <a:pt x="14261" y="4486"/>
                    <a:pt x="14339" y="4408"/>
                    <a:pt x="14435" y="4408"/>
                  </a:cubicBezTo>
                  <a:close/>
                  <a:moveTo>
                    <a:pt x="12481" y="3617"/>
                  </a:moveTo>
                  <a:cubicBezTo>
                    <a:pt x="12657" y="3617"/>
                    <a:pt x="12807" y="3768"/>
                    <a:pt x="13158" y="4269"/>
                  </a:cubicBezTo>
                  <a:cubicBezTo>
                    <a:pt x="13384" y="4645"/>
                    <a:pt x="13584" y="4971"/>
                    <a:pt x="13584" y="4996"/>
                  </a:cubicBezTo>
                  <a:cubicBezTo>
                    <a:pt x="13584" y="5025"/>
                    <a:pt x="13537" y="5040"/>
                    <a:pt x="13467" y="5040"/>
                  </a:cubicBezTo>
                  <a:cubicBezTo>
                    <a:pt x="13359" y="5040"/>
                    <a:pt x="13195" y="5006"/>
                    <a:pt x="13058" y="4946"/>
                  </a:cubicBezTo>
                  <a:cubicBezTo>
                    <a:pt x="12732" y="4820"/>
                    <a:pt x="12256" y="4194"/>
                    <a:pt x="12256" y="3893"/>
                  </a:cubicBezTo>
                  <a:cubicBezTo>
                    <a:pt x="12256" y="3667"/>
                    <a:pt x="12306" y="3617"/>
                    <a:pt x="12481" y="3617"/>
                  </a:cubicBezTo>
                  <a:close/>
                  <a:moveTo>
                    <a:pt x="26191" y="5297"/>
                  </a:moveTo>
                  <a:cubicBezTo>
                    <a:pt x="26441" y="5297"/>
                    <a:pt x="26517" y="5322"/>
                    <a:pt x="26517" y="5472"/>
                  </a:cubicBezTo>
                  <a:cubicBezTo>
                    <a:pt x="26517" y="5630"/>
                    <a:pt x="26356" y="5727"/>
                    <a:pt x="26138" y="5727"/>
                  </a:cubicBezTo>
                  <a:cubicBezTo>
                    <a:pt x="26046" y="5727"/>
                    <a:pt x="25944" y="5710"/>
                    <a:pt x="25840" y="5673"/>
                  </a:cubicBezTo>
                  <a:cubicBezTo>
                    <a:pt x="25614" y="5572"/>
                    <a:pt x="25589" y="5547"/>
                    <a:pt x="25740" y="5447"/>
                  </a:cubicBezTo>
                  <a:cubicBezTo>
                    <a:pt x="25815" y="5372"/>
                    <a:pt x="26015" y="5297"/>
                    <a:pt x="26191" y="5297"/>
                  </a:cubicBezTo>
                  <a:close/>
                  <a:moveTo>
                    <a:pt x="21193" y="4318"/>
                  </a:moveTo>
                  <a:cubicBezTo>
                    <a:pt x="21294" y="4318"/>
                    <a:pt x="21357" y="4376"/>
                    <a:pt x="21379" y="4495"/>
                  </a:cubicBezTo>
                  <a:cubicBezTo>
                    <a:pt x="21429" y="4695"/>
                    <a:pt x="20978" y="5221"/>
                    <a:pt x="20552" y="5422"/>
                  </a:cubicBezTo>
                  <a:cubicBezTo>
                    <a:pt x="20001" y="5707"/>
                    <a:pt x="19119" y="5877"/>
                    <a:pt x="18418" y="5877"/>
                  </a:cubicBezTo>
                  <a:cubicBezTo>
                    <a:pt x="18195" y="5877"/>
                    <a:pt x="17990" y="5859"/>
                    <a:pt x="17820" y="5823"/>
                  </a:cubicBezTo>
                  <a:cubicBezTo>
                    <a:pt x="17669" y="5773"/>
                    <a:pt x="17494" y="5723"/>
                    <a:pt x="17419" y="5673"/>
                  </a:cubicBezTo>
                  <a:cubicBezTo>
                    <a:pt x="17287" y="5584"/>
                    <a:pt x="17290" y="5438"/>
                    <a:pt x="17395" y="5438"/>
                  </a:cubicBezTo>
                  <a:cubicBezTo>
                    <a:pt x="17409" y="5438"/>
                    <a:pt x="17426" y="5441"/>
                    <a:pt x="17444" y="5447"/>
                  </a:cubicBezTo>
                  <a:cubicBezTo>
                    <a:pt x="17464" y="5457"/>
                    <a:pt x="17507" y="5462"/>
                    <a:pt x="17567" y="5462"/>
                  </a:cubicBezTo>
                  <a:cubicBezTo>
                    <a:pt x="17954" y="5462"/>
                    <a:pt x="19067" y="5270"/>
                    <a:pt x="19674" y="5096"/>
                  </a:cubicBezTo>
                  <a:cubicBezTo>
                    <a:pt x="19925" y="5021"/>
                    <a:pt x="20351" y="4795"/>
                    <a:pt x="20602" y="4620"/>
                  </a:cubicBezTo>
                  <a:cubicBezTo>
                    <a:pt x="20859" y="4420"/>
                    <a:pt x="21059" y="4318"/>
                    <a:pt x="21193" y="4318"/>
                  </a:cubicBezTo>
                  <a:close/>
                  <a:moveTo>
                    <a:pt x="14404" y="5456"/>
                  </a:moveTo>
                  <a:cubicBezTo>
                    <a:pt x="14606" y="5456"/>
                    <a:pt x="14837" y="5613"/>
                    <a:pt x="14837" y="5798"/>
                  </a:cubicBezTo>
                  <a:cubicBezTo>
                    <a:pt x="14837" y="5939"/>
                    <a:pt x="14699" y="6008"/>
                    <a:pt x="14545" y="6008"/>
                  </a:cubicBezTo>
                  <a:cubicBezTo>
                    <a:pt x="14397" y="6008"/>
                    <a:pt x="14234" y="5945"/>
                    <a:pt x="14161" y="5823"/>
                  </a:cubicBezTo>
                  <a:cubicBezTo>
                    <a:pt x="14111" y="5673"/>
                    <a:pt x="14111" y="5597"/>
                    <a:pt x="14211" y="5522"/>
                  </a:cubicBezTo>
                  <a:cubicBezTo>
                    <a:pt x="14264" y="5476"/>
                    <a:pt x="14332" y="5456"/>
                    <a:pt x="14404" y="5456"/>
                  </a:cubicBezTo>
                  <a:close/>
                  <a:moveTo>
                    <a:pt x="23659" y="6475"/>
                  </a:moveTo>
                  <a:cubicBezTo>
                    <a:pt x="23785" y="6475"/>
                    <a:pt x="23985" y="6675"/>
                    <a:pt x="23985" y="6825"/>
                  </a:cubicBezTo>
                  <a:cubicBezTo>
                    <a:pt x="23985" y="6907"/>
                    <a:pt x="23893" y="6945"/>
                    <a:pt x="23780" y="6945"/>
                  </a:cubicBezTo>
                  <a:cubicBezTo>
                    <a:pt x="23649" y="6945"/>
                    <a:pt x="23489" y="6894"/>
                    <a:pt x="23409" y="6800"/>
                  </a:cubicBezTo>
                  <a:cubicBezTo>
                    <a:pt x="23309" y="6675"/>
                    <a:pt x="23309" y="6625"/>
                    <a:pt x="23409" y="6575"/>
                  </a:cubicBezTo>
                  <a:cubicBezTo>
                    <a:pt x="23484" y="6525"/>
                    <a:pt x="23609" y="6475"/>
                    <a:pt x="23659" y="6475"/>
                  </a:cubicBezTo>
                  <a:close/>
                  <a:moveTo>
                    <a:pt x="26247" y="6498"/>
                  </a:moveTo>
                  <a:cubicBezTo>
                    <a:pt x="26254" y="6498"/>
                    <a:pt x="26260" y="6499"/>
                    <a:pt x="26266" y="6500"/>
                  </a:cubicBezTo>
                  <a:cubicBezTo>
                    <a:pt x="26341" y="6525"/>
                    <a:pt x="26416" y="6625"/>
                    <a:pt x="26416" y="6750"/>
                  </a:cubicBezTo>
                  <a:cubicBezTo>
                    <a:pt x="26416" y="6951"/>
                    <a:pt x="26366" y="7001"/>
                    <a:pt x="26116" y="7026"/>
                  </a:cubicBezTo>
                  <a:cubicBezTo>
                    <a:pt x="26072" y="7032"/>
                    <a:pt x="26029" y="7035"/>
                    <a:pt x="25990" y="7035"/>
                  </a:cubicBezTo>
                  <a:cubicBezTo>
                    <a:pt x="25873" y="7035"/>
                    <a:pt x="25784" y="7007"/>
                    <a:pt x="25765" y="6951"/>
                  </a:cubicBezTo>
                  <a:cubicBezTo>
                    <a:pt x="25668" y="6830"/>
                    <a:pt x="26062" y="6498"/>
                    <a:pt x="26247" y="6498"/>
                  </a:cubicBezTo>
                  <a:close/>
                  <a:moveTo>
                    <a:pt x="13551" y="6296"/>
                  </a:moveTo>
                  <a:cubicBezTo>
                    <a:pt x="13668" y="6296"/>
                    <a:pt x="13828" y="6346"/>
                    <a:pt x="14035" y="6449"/>
                  </a:cubicBezTo>
                  <a:cubicBezTo>
                    <a:pt x="14436" y="6625"/>
                    <a:pt x="14637" y="6926"/>
                    <a:pt x="14436" y="7051"/>
                  </a:cubicBezTo>
                  <a:cubicBezTo>
                    <a:pt x="14361" y="7105"/>
                    <a:pt x="14299" y="7131"/>
                    <a:pt x="14227" y="7131"/>
                  </a:cubicBezTo>
                  <a:cubicBezTo>
                    <a:pt x="14132" y="7131"/>
                    <a:pt x="14020" y="7086"/>
                    <a:pt x="13835" y="7001"/>
                  </a:cubicBezTo>
                  <a:cubicBezTo>
                    <a:pt x="13484" y="6850"/>
                    <a:pt x="13258" y="6625"/>
                    <a:pt x="13334" y="6424"/>
                  </a:cubicBezTo>
                  <a:cubicBezTo>
                    <a:pt x="13370" y="6340"/>
                    <a:pt x="13441" y="6296"/>
                    <a:pt x="13551" y="6296"/>
                  </a:cubicBezTo>
                  <a:close/>
                  <a:moveTo>
                    <a:pt x="20202" y="6762"/>
                  </a:moveTo>
                  <a:cubicBezTo>
                    <a:pt x="20408" y="6762"/>
                    <a:pt x="20511" y="6880"/>
                    <a:pt x="20301" y="7076"/>
                  </a:cubicBezTo>
                  <a:cubicBezTo>
                    <a:pt x="20226" y="7176"/>
                    <a:pt x="20000" y="7226"/>
                    <a:pt x="19750" y="7226"/>
                  </a:cubicBezTo>
                  <a:lnTo>
                    <a:pt x="19349" y="7226"/>
                  </a:lnTo>
                  <a:lnTo>
                    <a:pt x="19624" y="7001"/>
                  </a:lnTo>
                  <a:cubicBezTo>
                    <a:pt x="19812" y="6835"/>
                    <a:pt x="20039" y="6762"/>
                    <a:pt x="20202" y="6762"/>
                  </a:cubicBezTo>
                  <a:close/>
                  <a:moveTo>
                    <a:pt x="26302" y="7545"/>
                  </a:moveTo>
                  <a:cubicBezTo>
                    <a:pt x="26371" y="7545"/>
                    <a:pt x="26434" y="7570"/>
                    <a:pt x="26467" y="7627"/>
                  </a:cubicBezTo>
                  <a:cubicBezTo>
                    <a:pt x="26567" y="7778"/>
                    <a:pt x="26391" y="8003"/>
                    <a:pt x="26166" y="8003"/>
                  </a:cubicBezTo>
                  <a:cubicBezTo>
                    <a:pt x="26040" y="8003"/>
                    <a:pt x="25990" y="7928"/>
                    <a:pt x="25990" y="7803"/>
                  </a:cubicBezTo>
                  <a:cubicBezTo>
                    <a:pt x="25990" y="7651"/>
                    <a:pt x="26160" y="7545"/>
                    <a:pt x="26302" y="7545"/>
                  </a:cubicBezTo>
                  <a:close/>
                  <a:moveTo>
                    <a:pt x="33910" y="7327"/>
                  </a:moveTo>
                  <a:cubicBezTo>
                    <a:pt x="34086" y="7327"/>
                    <a:pt x="34186" y="7527"/>
                    <a:pt x="34111" y="7678"/>
                  </a:cubicBezTo>
                  <a:cubicBezTo>
                    <a:pt x="34061" y="7753"/>
                    <a:pt x="33885" y="7853"/>
                    <a:pt x="33685" y="7928"/>
                  </a:cubicBezTo>
                  <a:cubicBezTo>
                    <a:pt x="33522" y="8003"/>
                    <a:pt x="33434" y="8041"/>
                    <a:pt x="33387" y="8041"/>
                  </a:cubicBezTo>
                  <a:cubicBezTo>
                    <a:pt x="33340" y="8041"/>
                    <a:pt x="33334" y="8003"/>
                    <a:pt x="33334" y="7928"/>
                  </a:cubicBezTo>
                  <a:cubicBezTo>
                    <a:pt x="33334" y="7703"/>
                    <a:pt x="33710" y="7327"/>
                    <a:pt x="33910" y="7327"/>
                  </a:cubicBezTo>
                  <a:close/>
                  <a:moveTo>
                    <a:pt x="15639" y="7803"/>
                  </a:moveTo>
                  <a:cubicBezTo>
                    <a:pt x="15915" y="7803"/>
                    <a:pt x="15940" y="7903"/>
                    <a:pt x="15765" y="8079"/>
                  </a:cubicBezTo>
                  <a:cubicBezTo>
                    <a:pt x="15691" y="8152"/>
                    <a:pt x="15618" y="8186"/>
                    <a:pt x="15558" y="8186"/>
                  </a:cubicBezTo>
                  <a:cubicBezTo>
                    <a:pt x="15473" y="8186"/>
                    <a:pt x="15414" y="8120"/>
                    <a:pt x="15414" y="8003"/>
                  </a:cubicBezTo>
                  <a:cubicBezTo>
                    <a:pt x="15414" y="7853"/>
                    <a:pt x="15464" y="7803"/>
                    <a:pt x="15639" y="7803"/>
                  </a:cubicBezTo>
                  <a:close/>
                  <a:moveTo>
                    <a:pt x="13947" y="7943"/>
                  </a:moveTo>
                  <a:cubicBezTo>
                    <a:pt x="14155" y="7943"/>
                    <a:pt x="14270" y="8027"/>
                    <a:pt x="14236" y="8179"/>
                  </a:cubicBezTo>
                  <a:cubicBezTo>
                    <a:pt x="14218" y="8289"/>
                    <a:pt x="13957" y="8359"/>
                    <a:pt x="13682" y="8359"/>
                  </a:cubicBezTo>
                  <a:cubicBezTo>
                    <a:pt x="13581" y="8359"/>
                    <a:pt x="13478" y="8349"/>
                    <a:pt x="13384" y="8329"/>
                  </a:cubicBezTo>
                  <a:cubicBezTo>
                    <a:pt x="13108" y="8229"/>
                    <a:pt x="13183" y="8104"/>
                    <a:pt x="13584" y="8003"/>
                  </a:cubicBezTo>
                  <a:cubicBezTo>
                    <a:pt x="13723" y="7963"/>
                    <a:pt x="13846" y="7943"/>
                    <a:pt x="13947" y="7943"/>
                  </a:cubicBezTo>
                  <a:close/>
                  <a:moveTo>
                    <a:pt x="24554" y="7900"/>
                  </a:moveTo>
                  <a:cubicBezTo>
                    <a:pt x="24962" y="7900"/>
                    <a:pt x="25118" y="8013"/>
                    <a:pt x="24938" y="8229"/>
                  </a:cubicBezTo>
                  <a:cubicBezTo>
                    <a:pt x="24870" y="8324"/>
                    <a:pt x="24677" y="8368"/>
                    <a:pt x="24450" y="8368"/>
                  </a:cubicBezTo>
                  <a:cubicBezTo>
                    <a:pt x="24259" y="8368"/>
                    <a:pt x="24044" y="8336"/>
                    <a:pt x="23860" y="8279"/>
                  </a:cubicBezTo>
                  <a:cubicBezTo>
                    <a:pt x="23509" y="8129"/>
                    <a:pt x="23534" y="8028"/>
                    <a:pt x="23960" y="7953"/>
                  </a:cubicBezTo>
                  <a:cubicBezTo>
                    <a:pt x="24194" y="7918"/>
                    <a:pt x="24393" y="7900"/>
                    <a:pt x="24554" y="7900"/>
                  </a:cubicBezTo>
                  <a:close/>
                  <a:moveTo>
                    <a:pt x="21304" y="7577"/>
                  </a:moveTo>
                  <a:cubicBezTo>
                    <a:pt x="21479" y="7577"/>
                    <a:pt x="21554" y="7627"/>
                    <a:pt x="21579" y="7728"/>
                  </a:cubicBezTo>
                  <a:cubicBezTo>
                    <a:pt x="21629" y="8028"/>
                    <a:pt x="20652" y="8404"/>
                    <a:pt x="19800" y="8454"/>
                  </a:cubicBezTo>
                  <a:cubicBezTo>
                    <a:pt x="19682" y="8462"/>
                    <a:pt x="19569" y="8465"/>
                    <a:pt x="19467" y="8465"/>
                  </a:cubicBezTo>
                  <a:cubicBezTo>
                    <a:pt x="19219" y="8465"/>
                    <a:pt x="19033" y="8447"/>
                    <a:pt x="18998" y="8429"/>
                  </a:cubicBezTo>
                  <a:cubicBezTo>
                    <a:pt x="18923" y="8354"/>
                    <a:pt x="20953" y="7602"/>
                    <a:pt x="21304" y="7577"/>
                  </a:cubicBezTo>
                  <a:close/>
                  <a:moveTo>
                    <a:pt x="30729" y="8318"/>
                  </a:moveTo>
                  <a:cubicBezTo>
                    <a:pt x="30760" y="8318"/>
                    <a:pt x="30785" y="8322"/>
                    <a:pt x="30802" y="8329"/>
                  </a:cubicBezTo>
                  <a:cubicBezTo>
                    <a:pt x="31178" y="8454"/>
                    <a:pt x="30777" y="8755"/>
                    <a:pt x="30251" y="8755"/>
                  </a:cubicBezTo>
                  <a:cubicBezTo>
                    <a:pt x="30050" y="8755"/>
                    <a:pt x="29875" y="8730"/>
                    <a:pt x="29850" y="8680"/>
                  </a:cubicBezTo>
                  <a:cubicBezTo>
                    <a:pt x="29782" y="8590"/>
                    <a:pt x="30463" y="8318"/>
                    <a:pt x="30729" y="8318"/>
                  </a:cubicBezTo>
                  <a:close/>
                  <a:moveTo>
                    <a:pt x="34933" y="8424"/>
                  </a:moveTo>
                  <a:cubicBezTo>
                    <a:pt x="34946" y="8424"/>
                    <a:pt x="34956" y="8426"/>
                    <a:pt x="34963" y="8429"/>
                  </a:cubicBezTo>
                  <a:cubicBezTo>
                    <a:pt x="35138" y="8555"/>
                    <a:pt x="35038" y="8855"/>
                    <a:pt x="34737" y="9006"/>
                  </a:cubicBezTo>
                  <a:cubicBezTo>
                    <a:pt x="34485" y="9132"/>
                    <a:pt x="33819" y="9232"/>
                    <a:pt x="33464" y="9232"/>
                  </a:cubicBezTo>
                  <a:cubicBezTo>
                    <a:pt x="33325" y="9232"/>
                    <a:pt x="33233" y="9217"/>
                    <a:pt x="33233" y="9181"/>
                  </a:cubicBezTo>
                  <a:cubicBezTo>
                    <a:pt x="33233" y="9062"/>
                    <a:pt x="34679" y="8424"/>
                    <a:pt x="34933" y="8424"/>
                  </a:cubicBezTo>
                  <a:close/>
                  <a:moveTo>
                    <a:pt x="16157" y="8626"/>
                  </a:moveTo>
                  <a:cubicBezTo>
                    <a:pt x="16410" y="8626"/>
                    <a:pt x="16431" y="8791"/>
                    <a:pt x="16166" y="9056"/>
                  </a:cubicBezTo>
                  <a:cubicBezTo>
                    <a:pt x="16050" y="9171"/>
                    <a:pt x="15880" y="9244"/>
                    <a:pt x="15742" y="9244"/>
                  </a:cubicBezTo>
                  <a:cubicBezTo>
                    <a:pt x="15670" y="9244"/>
                    <a:pt x="15607" y="9224"/>
                    <a:pt x="15564" y="9181"/>
                  </a:cubicBezTo>
                  <a:cubicBezTo>
                    <a:pt x="15389" y="9006"/>
                    <a:pt x="15514" y="8755"/>
                    <a:pt x="15840" y="8680"/>
                  </a:cubicBezTo>
                  <a:cubicBezTo>
                    <a:pt x="15969" y="8643"/>
                    <a:pt x="16075" y="8626"/>
                    <a:pt x="16157" y="8626"/>
                  </a:cubicBezTo>
                  <a:close/>
                  <a:moveTo>
                    <a:pt x="12056" y="8475"/>
                  </a:moveTo>
                  <a:cubicBezTo>
                    <a:pt x="12250" y="8475"/>
                    <a:pt x="12581" y="8552"/>
                    <a:pt x="12933" y="8680"/>
                  </a:cubicBezTo>
                  <a:cubicBezTo>
                    <a:pt x="13258" y="8805"/>
                    <a:pt x="13710" y="8881"/>
                    <a:pt x="14161" y="8881"/>
                  </a:cubicBezTo>
                  <a:cubicBezTo>
                    <a:pt x="14787" y="8906"/>
                    <a:pt x="14887" y="8931"/>
                    <a:pt x="14913" y="9081"/>
                  </a:cubicBezTo>
                  <a:cubicBezTo>
                    <a:pt x="14938" y="9181"/>
                    <a:pt x="14887" y="9307"/>
                    <a:pt x="14812" y="9357"/>
                  </a:cubicBezTo>
                  <a:cubicBezTo>
                    <a:pt x="14731" y="9411"/>
                    <a:pt x="14507" y="9436"/>
                    <a:pt x="14232" y="9436"/>
                  </a:cubicBezTo>
                  <a:cubicBezTo>
                    <a:pt x="13747" y="9436"/>
                    <a:pt x="13102" y="9359"/>
                    <a:pt x="12782" y="9231"/>
                  </a:cubicBezTo>
                  <a:cubicBezTo>
                    <a:pt x="12331" y="9056"/>
                    <a:pt x="11880" y="8705"/>
                    <a:pt x="11880" y="8555"/>
                  </a:cubicBezTo>
                  <a:cubicBezTo>
                    <a:pt x="11880" y="8500"/>
                    <a:pt x="11946" y="8475"/>
                    <a:pt x="12056" y="8475"/>
                  </a:cubicBezTo>
                  <a:close/>
                  <a:moveTo>
                    <a:pt x="22173" y="8385"/>
                  </a:moveTo>
                  <a:cubicBezTo>
                    <a:pt x="22293" y="8385"/>
                    <a:pt x="22391" y="8436"/>
                    <a:pt x="22431" y="8530"/>
                  </a:cubicBezTo>
                  <a:cubicBezTo>
                    <a:pt x="22507" y="8755"/>
                    <a:pt x="22005" y="9231"/>
                    <a:pt x="21454" y="9382"/>
                  </a:cubicBezTo>
                  <a:cubicBezTo>
                    <a:pt x="21023" y="9515"/>
                    <a:pt x="20328" y="9588"/>
                    <a:pt x="19750" y="9588"/>
                  </a:cubicBezTo>
                  <a:cubicBezTo>
                    <a:pt x="19353" y="9588"/>
                    <a:pt x="19011" y="9554"/>
                    <a:pt x="18847" y="9482"/>
                  </a:cubicBezTo>
                  <a:cubicBezTo>
                    <a:pt x="18371" y="9256"/>
                    <a:pt x="18572" y="9181"/>
                    <a:pt x="19700" y="9056"/>
                  </a:cubicBezTo>
                  <a:cubicBezTo>
                    <a:pt x="20702" y="8931"/>
                    <a:pt x="21529" y="8730"/>
                    <a:pt x="21830" y="8505"/>
                  </a:cubicBezTo>
                  <a:cubicBezTo>
                    <a:pt x="21946" y="8423"/>
                    <a:pt x="22068" y="8385"/>
                    <a:pt x="22173" y="8385"/>
                  </a:cubicBezTo>
                  <a:close/>
                  <a:moveTo>
                    <a:pt x="23480" y="8946"/>
                  </a:moveTo>
                  <a:cubicBezTo>
                    <a:pt x="23604" y="8946"/>
                    <a:pt x="23881" y="8969"/>
                    <a:pt x="24211" y="9006"/>
                  </a:cubicBezTo>
                  <a:cubicBezTo>
                    <a:pt x="24637" y="9081"/>
                    <a:pt x="25364" y="9131"/>
                    <a:pt x="25815" y="9131"/>
                  </a:cubicBezTo>
                  <a:cubicBezTo>
                    <a:pt x="26592" y="9131"/>
                    <a:pt x="26642" y="9156"/>
                    <a:pt x="26642" y="9332"/>
                  </a:cubicBezTo>
                  <a:cubicBezTo>
                    <a:pt x="26642" y="9432"/>
                    <a:pt x="26567" y="9557"/>
                    <a:pt x="26467" y="9607"/>
                  </a:cubicBezTo>
                  <a:cubicBezTo>
                    <a:pt x="26344" y="9674"/>
                    <a:pt x="26036" y="9706"/>
                    <a:pt x="25682" y="9706"/>
                  </a:cubicBezTo>
                  <a:cubicBezTo>
                    <a:pt x="25236" y="9706"/>
                    <a:pt x="24719" y="9655"/>
                    <a:pt x="24411" y="9557"/>
                  </a:cubicBezTo>
                  <a:cubicBezTo>
                    <a:pt x="23935" y="9407"/>
                    <a:pt x="23409" y="9106"/>
                    <a:pt x="23409" y="8956"/>
                  </a:cubicBezTo>
                  <a:cubicBezTo>
                    <a:pt x="23409" y="8949"/>
                    <a:pt x="23434" y="8946"/>
                    <a:pt x="23480" y="8946"/>
                  </a:cubicBezTo>
                  <a:close/>
                  <a:moveTo>
                    <a:pt x="31001" y="9334"/>
                  </a:moveTo>
                  <a:cubicBezTo>
                    <a:pt x="31203" y="9334"/>
                    <a:pt x="31228" y="9383"/>
                    <a:pt x="31228" y="9507"/>
                  </a:cubicBezTo>
                  <a:cubicBezTo>
                    <a:pt x="31228" y="9607"/>
                    <a:pt x="31153" y="9708"/>
                    <a:pt x="31078" y="9758"/>
                  </a:cubicBezTo>
                  <a:cubicBezTo>
                    <a:pt x="30989" y="9787"/>
                    <a:pt x="30846" y="9801"/>
                    <a:pt x="30686" y="9801"/>
                  </a:cubicBezTo>
                  <a:cubicBezTo>
                    <a:pt x="30441" y="9801"/>
                    <a:pt x="30157" y="9768"/>
                    <a:pt x="29975" y="9708"/>
                  </a:cubicBezTo>
                  <a:cubicBezTo>
                    <a:pt x="29675" y="9582"/>
                    <a:pt x="29624" y="9432"/>
                    <a:pt x="29875" y="9432"/>
                  </a:cubicBezTo>
                  <a:cubicBezTo>
                    <a:pt x="29975" y="9432"/>
                    <a:pt x="30326" y="9407"/>
                    <a:pt x="30652" y="9357"/>
                  </a:cubicBezTo>
                  <a:cubicBezTo>
                    <a:pt x="30805" y="9342"/>
                    <a:pt x="30918" y="9334"/>
                    <a:pt x="31001" y="9334"/>
                  </a:cubicBezTo>
                  <a:close/>
                  <a:moveTo>
                    <a:pt x="35984" y="9056"/>
                  </a:moveTo>
                  <a:cubicBezTo>
                    <a:pt x="36109" y="9056"/>
                    <a:pt x="36178" y="9106"/>
                    <a:pt x="36216" y="9206"/>
                  </a:cubicBezTo>
                  <a:cubicBezTo>
                    <a:pt x="36291" y="9407"/>
                    <a:pt x="36241" y="9507"/>
                    <a:pt x="35815" y="9708"/>
                  </a:cubicBezTo>
                  <a:cubicBezTo>
                    <a:pt x="35225" y="9994"/>
                    <a:pt x="34252" y="10178"/>
                    <a:pt x="33542" y="10178"/>
                  </a:cubicBezTo>
                  <a:cubicBezTo>
                    <a:pt x="33258" y="10178"/>
                    <a:pt x="33015" y="10148"/>
                    <a:pt x="32858" y="10084"/>
                  </a:cubicBezTo>
                  <a:cubicBezTo>
                    <a:pt x="32632" y="9983"/>
                    <a:pt x="32757" y="9933"/>
                    <a:pt x="33810" y="9657"/>
                  </a:cubicBezTo>
                  <a:cubicBezTo>
                    <a:pt x="34462" y="9482"/>
                    <a:pt x="35188" y="9282"/>
                    <a:pt x="35414" y="9206"/>
                  </a:cubicBezTo>
                  <a:cubicBezTo>
                    <a:pt x="35677" y="9106"/>
                    <a:pt x="35859" y="9056"/>
                    <a:pt x="35984" y="9056"/>
                  </a:cubicBezTo>
                  <a:close/>
                  <a:moveTo>
                    <a:pt x="6993" y="9708"/>
                  </a:moveTo>
                  <a:cubicBezTo>
                    <a:pt x="7268" y="9708"/>
                    <a:pt x="7544" y="9958"/>
                    <a:pt x="7469" y="10134"/>
                  </a:cubicBezTo>
                  <a:cubicBezTo>
                    <a:pt x="7432" y="10231"/>
                    <a:pt x="7361" y="10281"/>
                    <a:pt x="7276" y="10281"/>
                  </a:cubicBezTo>
                  <a:cubicBezTo>
                    <a:pt x="7187" y="10281"/>
                    <a:pt x="7083" y="10225"/>
                    <a:pt x="6993" y="10109"/>
                  </a:cubicBezTo>
                  <a:cubicBezTo>
                    <a:pt x="6767" y="9883"/>
                    <a:pt x="6792" y="9708"/>
                    <a:pt x="6993" y="9708"/>
                  </a:cubicBezTo>
                  <a:close/>
                  <a:moveTo>
                    <a:pt x="3196" y="9822"/>
                  </a:moveTo>
                  <a:cubicBezTo>
                    <a:pt x="3915" y="9822"/>
                    <a:pt x="4913" y="9924"/>
                    <a:pt x="4913" y="10008"/>
                  </a:cubicBezTo>
                  <a:cubicBezTo>
                    <a:pt x="4913" y="10181"/>
                    <a:pt x="3608" y="10368"/>
                    <a:pt x="2848" y="10368"/>
                  </a:cubicBezTo>
                  <a:cubicBezTo>
                    <a:pt x="2615" y="10368"/>
                    <a:pt x="2433" y="10350"/>
                    <a:pt x="2356" y="10309"/>
                  </a:cubicBezTo>
                  <a:cubicBezTo>
                    <a:pt x="2281" y="10259"/>
                    <a:pt x="2256" y="10134"/>
                    <a:pt x="2256" y="10033"/>
                  </a:cubicBezTo>
                  <a:cubicBezTo>
                    <a:pt x="2306" y="9883"/>
                    <a:pt x="2406" y="9858"/>
                    <a:pt x="2832" y="9833"/>
                  </a:cubicBezTo>
                  <a:cubicBezTo>
                    <a:pt x="2938" y="9825"/>
                    <a:pt x="3063" y="9822"/>
                    <a:pt x="3196" y="9822"/>
                  </a:cubicBezTo>
                  <a:close/>
                  <a:moveTo>
                    <a:pt x="28265" y="9927"/>
                  </a:moveTo>
                  <a:cubicBezTo>
                    <a:pt x="28371" y="9927"/>
                    <a:pt x="28622" y="9971"/>
                    <a:pt x="29123" y="10059"/>
                  </a:cubicBezTo>
                  <a:cubicBezTo>
                    <a:pt x="29574" y="10134"/>
                    <a:pt x="30251" y="10184"/>
                    <a:pt x="30652" y="10184"/>
                  </a:cubicBezTo>
                  <a:cubicBezTo>
                    <a:pt x="30831" y="10177"/>
                    <a:pt x="30966" y="10172"/>
                    <a:pt x="31068" y="10172"/>
                  </a:cubicBezTo>
                  <a:cubicBezTo>
                    <a:pt x="31339" y="10172"/>
                    <a:pt x="31379" y="10207"/>
                    <a:pt x="31379" y="10334"/>
                  </a:cubicBezTo>
                  <a:cubicBezTo>
                    <a:pt x="31379" y="10602"/>
                    <a:pt x="30978" y="10757"/>
                    <a:pt x="30413" y="10757"/>
                  </a:cubicBezTo>
                  <a:cubicBezTo>
                    <a:pt x="30131" y="10757"/>
                    <a:pt x="29808" y="10718"/>
                    <a:pt x="29474" y="10635"/>
                  </a:cubicBezTo>
                  <a:cubicBezTo>
                    <a:pt x="28923" y="10485"/>
                    <a:pt x="28446" y="10259"/>
                    <a:pt x="28271" y="10059"/>
                  </a:cubicBezTo>
                  <a:cubicBezTo>
                    <a:pt x="28196" y="9971"/>
                    <a:pt x="28158" y="9927"/>
                    <a:pt x="28265" y="9927"/>
                  </a:cubicBezTo>
                  <a:close/>
                  <a:moveTo>
                    <a:pt x="16900" y="0"/>
                  </a:moveTo>
                  <a:cubicBezTo>
                    <a:pt x="16783" y="0"/>
                    <a:pt x="16657" y="3"/>
                    <a:pt x="16517" y="8"/>
                  </a:cubicBezTo>
                  <a:cubicBezTo>
                    <a:pt x="14486" y="134"/>
                    <a:pt x="13509" y="911"/>
                    <a:pt x="12306" y="3417"/>
                  </a:cubicBezTo>
                  <a:cubicBezTo>
                    <a:pt x="11579" y="4871"/>
                    <a:pt x="11579" y="4770"/>
                    <a:pt x="12306" y="5597"/>
                  </a:cubicBezTo>
                  <a:cubicBezTo>
                    <a:pt x="12557" y="5848"/>
                    <a:pt x="12732" y="6099"/>
                    <a:pt x="12732" y="6124"/>
                  </a:cubicBezTo>
                  <a:cubicBezTo>
                    <a:pt x="12732" y="6169"/>
                    <a:pt x="12670" y="6188"/>
                    <a:pt x="12577" y="6188"/>
                  </a:cubicBezTo>
                  <a:cubicBezTo>
                    <a:pt x="12414" y="6188"/>
                    <a:pt x="12156" y="6128"/>
                    <a:pt x="11980" y="6048"/>
                  </a:cubicBezTo>
                  <a:cubicBezTo>
                    <a:pt x="11830" y="5973"/>
                    <a:pt x="11604" y="5773"/>
                    <a:pt x="11454" y="5597"/>
                  </a:cubicBezTo>
                  <a:lnTo>
                    <a:pt x="11228" y="5297"/>
                  </a:lnTo>
                  <a:lnTo>
                    <a:pt x="11003" y="5472"/>
                  </a:lnTo>
                  <a:cubicBezTo>
                    <a:pt x="10827" y="5647"/>
                    <a:pt x="10627" y="5673"/>
                    <a:pt x="9223" y="5723"/>
                  </a:cubicBezTo>
                  <a:cubicBezTo>
                    <a:pt x="7494" y="5773"/>
                    <a:pt x="6993" y="5923"/>
                    <a:pt x="6642" y="6349"/>
                  </a:cubicBezTo>
                  <a:cubicBezTo>
                    <a:pt x="6266" y="6800"/>
                    <a:pt x="6341" y="6901"/>
                    <a:pt x="7619" y="7728"/>
                  </a:cubicBezTo>
                  <a:cubicBezTo>
                    <a:pt x="7870" y="7878"/>
                    <a:pt x="8070" y="8053"/>
                    <a:pt x="8070" y="8104"/>
                  </a:cubicBezTo>
                  <a:cubicBezTo>
                    <a:pt x="8070" y="8169"/>
                    <a:pt x="7992" y="8200"/>
                    <a:pt x="7866" y="8200"/>
                  </a:cubicBezTo>
                  <a:cubicBezTo>
                    <a:pt x="7609" y="8200"/>
                    <a:pt x="7154" y="8072"/>
                    <a:pt x="6767" y="7853"/>
                  </a:cubicBezTo>
                  <a:cubicBezTo>
                    <a:pt x="6469" y="7693"/>
                    <a:pt x="6213" y="7574"/>
                    <a:pt x="6172" y="7574"/>
                  </a:cubicBezTo>
                  <a:cubicBezTo>
                    <a:pt x="6168" y="7574"/>
                    <a:pt x="6166" y="7575"/>
                    <a:pt x="6166" y="7577"/>
                  </a:cubicBezTo>
                  <a:cubicBezTo>
                    <a:pt x="6166" y="7627"/>
                    <a:pt x="6341" y="7803"/>
                    <a:pt x="6542" y="7978"/>
                  </a:cubicBezTo>
                  <a:cubicBezTo>
                    <a:pt x="6966" y="8339"/>
                    <a:pt x="7013" y="8466"/>
                    <a:pt x="6698" y="8466"/>
                  </a:cubicBezTo>
                  <a:cubicBezTo>
                    <a:pt x="6641" y="8466"/>
                    <a:pt x="6572" y="8462"/>
                    <a:pt x="6491" y="8454"/>
                  </a:cubicBezTo>
                  <a:cubicBezTo>
                    <a:pt x="6356" y="8435"/>
                    <a:pt x="6261" y="8423"/>
                    <a:pt x="6196" y="8423"/>
                  </a:cubicBezTo>
                  <a:cubicBezTo>
                    <a:pt x="6094" y="8423"/>
                    <a:pt x="6065" y="8453"/>
                    <a:pt x="6065" y="8530"/>
                  </a:cubicBezTo>
                  <a:cubicBezTo>
                    <a:pt x="6065" y="8605"/>
                    <a:pt x="5940" y="8805"/>
                    <a:pt x="5790" y="8956"/>
                  </a:cubicBezTo>
                  <a:cubicBezTo>
                    <a:pt x="5539" y="9206"/>
                    <a:pt x="5514" y="9206"/>
                    <a:pt x="3910" y="9282"/>
                  </a:cubicBezTo>
                  <a:cubicBezTo>
                    <a:pt x="2356" y="9332"/>
                    <a:pt x="1153" y="9507"/>
                    <a:pt x="602" y="9733"/>
                  </a:cubicBezTo>
                  <a:cubicBezTo>
                    <a:pt x="0" y="9958"/>
                    <a:pt x="476" y="10384"/>
                    <a:pt x="1554" y="10585"/>
                  </a:cubicBezTo>
                  <a:cubicBezTo>
                    <a:pt x="1784" y="10626"/>
                    <a:pt x="2261" y="10644"/>
                    <a:pt x="2855" y="10644"/>
                  </a:cubicBezTo>
                  <a:cubicBezTo>
                    <a:pt x="4789" y="10644"/>
                    <a:pt x="7970" y="10457"/>
                    <a:pt x="7970" y="10284"/>
                  </a:cubicBezTo>
                  <a:cubicBezTo>
                    <a:pt x="7970" y="10234"/>
                    <a:pt x="7895" y="10159"/>
                    <a:pt x="7820" y="10084"/>
                  </a:cubicBezTo>
                  <a:cubicBezTo>
                    <a:pt x="7644" y="9958"/>
                    <a:pt x="7644" y="9708"/>
                    <a:pt x="7820" y="9708"/>
                  </a:cubicBezTo>
                  <a:cubicBezTo>
                    <a:pt x="7995" y="9708"/>
                    <a:pt x="8923" y="10184"/>
                    <a:pt x="8923" y="10284"/>
                  </a:cubicBezTo>
                  <a:cubicBezTo>
                    <a:pt x="8923" y="10334"/>
                    <a:pt x="9098" y="10384"/>
                    <a:pt x="9324" y="10384"/>
                  </a:cubicBezTo>
                  <a:lnTo>
                    <a:pt x="9725" y="10384"/>
                  </a:lnTo>
                  <a:lnTo>
                    <a:pt x="9198" y="9908"/>
                  </a:lnTo>
                  <a:cubicBezTo>
                    <a:pt x="8697" y="9457"/>
                    <a:pt x="8471" y="9106"/>
                    <a:pt x="8622" y="9006"/>
                  </a:cubicBezTo>
                  <a:cubicBezTo>
                    <a:pt x="8626" y="9004"/>
                    <a:pt x="8632" y="9003"/>
                    <a:pt x="8639" y="9003"/>
                  </a:cubicBezTo>
                  <a:cubicBezTo>
                    <a:pt x="8716" y="9003"/>
                    <a:pt x="8949" y="9119"/>
                    <a:pt x="9223" y="9256"/>
                  </a:cubicBezTo>
                  <a:cubicBezTo>
                    <a:pt x="9499" y="9407"/>
                    <a:pt x="9950" y="9683"/>
                    <a:pt x="10226" y="9833"/>
                  </a:cubicBezTo>
                  <a:cubicBezTo>
                    <a:pt x="10502" y="9983"/>
                    <a:pt x="10802" y="10084"/>
                    <a:pt x="10903" y="10084"/>
                  </a:cubicBezTo>
                  <a:cubicBezTo>
                    <a:pt x="11003" y="10059"/>
                    <a:pt x="10903" y="9958"/>
                    <a:pt x="10527" y="9733"/>
                  </a:cubicBezTo>
                  <a:cubicBezTo>
                    <a:pt x="10025" y="9457"/>
                    <a:pt x="9599" y="9031"/>
                    <a:pt x="9599" y="8830"/>
                  </a:cubicBezTo>
                  <a:cubicBezTo>
                    <a:pt x="9599" y="8799"/>
                    <a:pt x="9625" y="8783"/>
                    <a:pt x="9677" y="8783"/>
                  </a:cubicBezTo>
                  <a:cubicBezTo>
                    <a:pt x="9830" y="8783"/>
                    <a:pt x="10210" y="8919"/>
                    <a:pt x="10827" y="9181"/>
                  </a:cubicBezTo>
                  <a:cubicBezTo>
                    <a:pt x="12571" y="9964"/>
                    <a:pt x="13098" y="10088"/>
                    <a:pt x="17885" y="10088"/>
                  </a:cubicBezTo>
                  <a:cubicBezTo>
                    <a:pt x="18466" y="10088"/>
                    <a:pt x="19109" y="10086"/>
                    <a:pt x="19825" y="10084"/>
                  </a:cubicBezTo>
                  <a:lnTo>
                    <a:pt x="25088" y="10059"/>
                  </a:lnTo>
                  <a:lnTo>
                    <a:pt x="26842" y="10409"/>
                  </a:lnTo>
                  <a:cubicBezTo>
                    <a:pt x="28984" y="10859"/>
                    <a:pt x="30234" y="11038"/>
                    <a:pt x="31353" y="11038"/>
                  </a:cubicBezTo>
                  <a:cubicBezTo>
                    <a:pt x="31792" y="11038"/>
                    <a:pt x="32212" y="11010"/>
                    <a:pt x="32657" y="10961"/>
                  </a:cubicBezTo>
                  <a:cubicBezTo>
                    <a:pt x="34186" y="10760"/>
                    <a:pt x="38772" y="9758"/>
                    <a:pt x="39148" y="9532"/>
                  </a:cubicBezTo>
                  <a:cubicBezTo>
                    <a:pt x="39299" y="9432"/>
                    <a:pt x="39374" y="9482"/>
                    <a:pt x="38271" y="8780"/>
                  </a:cubicBezTo>
                  <a:cubicBezTo>
                    <a:pt x="36416" y="7602"/>
                    <a:pt x="34612" y="6750"/>
                    <a:pt x="33609" y="6575"/>
                  </a:cubicBezTo>
                  <a:cubicBezTo>
                    <a:pt x="33384" y="6537"/>
                    <a:pt x="33183" y="6518"/>
                    <a:pt x="32955" y="6518"/>
                  </a:cubicBezTo>
                  <a:cubicBezTo>
                    <a:pt x="32726" y="6518"/>
                    <a:pt x="32469" y="6537"/>
                    <a:pt x="32131" y="6575"/>
                  </a:cubicBezTo>
                  <a:cubicBezTo>
                    <a:pt x="31792" y="6612"/>
                    <a:pt x="31548" y="6631"/>
                    <a:pt x="31360" y="6631"/>
                  </a:cubicBezTo>
                  <a:cubicBezTo>
                    <a:pt x="31172" y="6631"/>
                    <a:pt x="31040" y="6612"/>
                    <a:pt x="30928" y="6575"/>
                  </a:cubicBezTo>
                  <a:cubicBezTo>
                    <a:pt x="30811" y="6540"/>
                    <a:pt x="30733" y="6521"/>
                    <a:pt x="30680" y="6521"/>
                  </a:cubicBezTo>
                  <a:cubicBezTo>
                    <a:pt x="30618" y="6521"/>
                    <a:pt x="30590" y="6546"/>
                    <a:pt x="30577" y="6600"/>
                  </a:cubicBezTo>
                  <a:cubicBezTo>
                    <a:pt x="30477" y="6876"/>
                    <a:pt x="29800" y="7402"/>
                    <a:pt x="29299" y="7602"/>
                  </a:cubicBezTo>
                  <a:cubicBezTo>
                    <a:pt x="28944" y="7741"/>
                    <a:pt x="28408" y="7814"/>
                    <a:pt x="27990" y="7814"/>
                  </a:cubicBezTo>
                  <a:cubicBezTo>
                    <a:pt x="27730" y="7814"/>
                    <a:pt x="27515" y="7785"/>
                    <a:pt x="27419" y="7728"/>
                  </a:cubicBezTo>
                  <a:cubicBezTo>
                    <a:pt x="27243" y="7602"/>
                    <a:pt x="27243" y="7602"/>
                    <a:pt x="28096" y="7302"/>
                  </a:cubicBezTo>
                  <a:cubicBezTo>
                    <a:pt x="29574" y="6725"/>
                    <a:pt x="30151" y="6274"/>
                    <a:pt x="29900" y="5798"/>
                  </a:cubicBezTo>
                  <a:cubicBezTo>
                    <a:pt x="29861" y="5729"/>
                    <a:pt x="29833" y="5691"/>
                    <a:pt x="29781" y="5691"/>
                  </a:cubicBezTo>
                  <a:cubicBezTo>
                    <a:pt x="29700" y="5691"/>
                    <a:pt x="29560" y="5784"/>
                    <a:pt x="29223" y="5998"/>
                  </a:cubicBezTo>
                  <a:cubicBezTo>
                    <a:pt x="28597" y="6424"/>
                    <a:pt x="28020" y="6675"/>
                    <a:pt x="27544" y="6675"/>
                  </a:cubicBezTo>
                  <a:cubicBezTo>
                    <a:pt x="27193" y="6675"/>
                    <a:pt x="27043" y="6525"/>
                    <a:pt x="27294" y="6424"/>
                  </a:cubicBezTo>
                  <a:cubicBezTo>
                    <a:pt x="27594" y="6324"/>
                    <a:pt x="29073" y="5297"/>
                    <a:pt x="29198" y="5071"/>
                  </a:cubicBezTo>
                  <a:cubicBezTo>
                    <a:pt x="29299" y="4896"/>
                    <a:pt x="29299" y="4845"/>
                    <a:pt x="29148" y="4645"/>
                  </a:cubicBezTo>
                  <a:lnTo>
                    <a:pt x="28973" y="4419"/>
                  </a:lnTo>
                  <a:lnTo>
                    <a:pt x="28697" y="4720"/>
                  </a:lnTo>
                  <a:cubicBezTo>
                    <a:pt x="28419" y="4998"/>
                    <a:pt x="27733" y="5405"/>
                    <a:pt x="27572" y="5405"/>
                  </a:cubicBezTo>
                  <a:cubicBezTo>
                    <a:pt x="27559" y="5405"/>
                    <a:pt x="27550" y="5402"/>
                    <a:pt x="27544" y="5397"/>
                  </a:cubicBezTo>
                  <a:cubicBezTo>
                    <a:pt x="27469" y="5322"/>
                    <a:pt x="27870" y="4770"/>
                    <a:pt x="28296" y="4319"/>
                  </a:cubicBezTo>
                  <a:lnTo>
                    <a:pt x="28572" y="4018"/>
                  </a:lnTo>
                  <a:lnTo>
                    <a:pt x="28171" y="3718"/>
                  </a:lnTo>
                  <a:cubicBezTo>
                    <a:pt x="27770" y="3417"/>
                    <a:pt x="27143" y="3191"/>
                    <a:pt x="26492" y="3091"/>
                  </a:cubicBezTo>
                  <a:cubicBezTo>
                    <a:pt x="26412" y="3079"/>
                    <a:pt x="26311" y="3073"/>
                    <a:pt x="26194" y="3073"/>
                  </a:cubicBezTo>
                  <a:cubicBezTo>
                    <a:pt x="25578" y="3073"/>
                    <a:pt x="24533" y="3231"/>
                    <a:pt x="23985" y="3442"/>
                  </a:cubicBezTo>
                  <a:cubicBezTo>
                    <a:pt x="23426" y="3647"/>
                    <a:pt x="23061" y="3769"/>
                    <a:pt x="22774" y="3769"/>
                  </a:cubicBezTo>
                  <a:cubicBezTo>
                    <a:pt x="22289" y="3769"/>
                    <a:pt x="22027" y="3421"/>
                    <a:pt x="21429" y="2540"/>
                  </a:cubicBezTo>
                  <a:cubicBezTo>
                    <a:pt x="20426" y="1061"/>
                    <a:pt x="19775" y="585"/>
                    <a:pt x="18171" y="184"/>
                  </a:cubicBezTo>
                  <a:cubicBezTo>
                    <a:pt x="17674" y="45"/>
                    <a:pt x="17350" y="0"/>
                    <a:pt x="169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26"/>
            <p:cNvSpPr/>
            <p:nvPr/>
          </p:nvSpPr>
          <p:spPr>
            <a:xfrm>
              <a:off x="2199400" y="2065125"/>
              <a:ext cx="40225" cy="11700"/>
            </a:xfrm>
            <a:custGeom>
              <a:rect b="b" l="l" r="r" t="t"/>
              <a:pathLst>
                <a:path extrusionOk="0" h="468" w="1609">
                  <a:moveTo>
                    <a:pt x="1045" y="0"/>
                  </a:moveTo>
                  <a:cubicBezTo>
                    <a:pt x="884" y="0"/>
                    <a:pt x="685" y="18"/>
                    <a:pt x="451" y="53"/>
                  </a:cubicBezTo>
                  <a:cubicBezTo>
                    <a:pt x="25" y="128"/>
                    <a:pt x="0" y="229"/>
                    <a:pt x="351" y="379"/>
                  </a:cubicBezTo>
                  <a:cubicBezTo>
                    <a:pt x="535" y="436"/>
                    <a:pt x="750" y="468"/>
                    <a:pt x="941" y="468"/>
                  </a:cubicBezTo>
                  <a:cubicBezTo>
                    <a:pt x="1168" y="468"/>
                    <a:pt x="1361" y="424"/>
                    <a:pt x="1429" y="329"/>
                  </a:cubicBezTo>
                  <a:cubicBezTo>
                    <a:pt x="1609" y="113"/>
                    <a:pt x="1453" y="0"/>
                    <a:pt x="1045" y="0"/>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26"/>
            <p:cNvSpPr/>
            <p:nvPr/>
          </p:nvSpPr>
          <p:spPr>
            <a:xfrm>
              <a:off x="2194375" y="2029475"/>
              <a:ext cx="16950" cy="11800"/>
            </a:xfrm>
            <a:custGeom>
              <a:rect b="b" l="l" r="r" t="t"/>
              <a:pathLst>
                <a:path extrusionOk="0" h="472" w="678">
                  <a:moveTo>
                    <a:pt x="351" y="1"/>
                  </a:moveTo>
                  <a:cubicBezTo>
                    <a:pt x="301" y="1"/>
                    <a:pt x="176" y="51"/>
                    <a:pt x="101" y="101"/>
                  </a:cubicBezTo>
                  <a:cubicBezTo>
                    <a:pt x="1" y="151"/>
                    <a:pt x="1" y="201"/>
                    <a:pt x="101" y="326"/>
                  </a:cubicBezTo>
                  <a:cubicBezTo>
                    <a:pt x="181" y="420"/>
                    <a:pt x="341" y="471"/>
                    <a:pt x="472" y="471"/>
                  </a:cubicBezTo>
                  <a:cubicBezTo>
                    <a:pt x="585" y="471"/>
                    <a:pt x="677" y="433"/>
                    <a:pt x="677" y="351"/>
                  </a:cubicBezTo>
                  <a:cubicBezTo>
                    <a:pt x="677" y="201"/>
                    <a:pt x="477" y="1"/>
                    <a:pt x="351"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26"/>
            <p:cNvSpPr/>
            <p:nvPr/>
          </p:nvSpPr>
          <p:spPr>
            <a:xfrm>
              <a:off x="2196875" y="2091250"/>
              <a:ext cx="80850" cy="19050"/>
            </a:xfrm>
            <a:custGeom>
              <a:rect b="b" l="l" r="r" t="t"/>
              <a:pathLst>
                <a:path extrusionOk="0" h="762" w="3234">
                  <a:moveTo>
                    <a:pt x="72" y="1"/>
                  </a:moveTo>
                  <a:cubicBezTo>
                    <a:pt x="26" y="1"/>
                    <a:pt x="1" y="4"/>
                    <a:pt x="1" y="11"/>
                  </a:cubicBezTo>
                  <a:cubicBezTo>
                    <a:pt x="1" y="161"/>
                    <a:pt x="527" y="462"/>
                    <a:pt x="1003" y="612"/>
                  </a:cubicBezTo>
                  <a:cubicBezTo>
                    <a:pt x="1311" y="710"/>
                    <a:pt x="1828" y="761"/>
                    <a:pt x="2274" y="761"/>
                  </a:cubicBezTo>
                  <a:cubicBezTo>
                    <a:pt x="2628" y="761"/>
                    <a:pt x="2936" y="729"/>
                    <a:pt x="3059" y="662"/>
                  </a:cubicBezTo>
                  <a:cubicBezTo>
                    <a:pt x="3159" y="612"/>
                    <a:pt x="3234" y="487"/>
                    <a:pt x="3234" y="387"/>
                  </a:cubicBezTo>
                  <a:cubicBezTo>
                    <a:pt x="3234" y="211"/>
                    <a:pt x="3184" y="186"/>
                    <a:pt x="2407" y="186"/>
                  </a:cubicBezTo>
                  <a:cubicBezTo>
                    <a:pt x="1956" y="186"/>
                    <a:pt x="1229" y="136"/>
                    <a:pt x="803" y="61"/>
                  </a:cubicBezTo>
                  <a:cubicBezTo>
                    <a:pt x="473" y="24"/>
                    <a:pt x="196" y="1"/>
                    <a:pt x="72"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26"/>
            <p:cNvSpPr/>
            <p:nvPr/>
          </p:nvSpPr>
          <p:spPr>
            <a:xfrm>
              <a:off x="2356225" y="2075575"/>
              <a:ext cx="34925" cy="10950"/>
            </a:xfrm>
            <a:custGeom>
              <a:rect b="b" l="l" r="r" t="t"/>
              <a:pathLst>
                <a:path extrusionOk="0" h="438" w="1397">
                  <a:moveTo>
                    <a:pt x="947" y="0"/>
                  </a:moveTo>
                  <a:cubicBezTo>
                    <a:pt x="681" y="0"/>
                    <a:pt x="0" y="272"/>
                    <a:pt x="68" y="362"/>
                  </a:cubicBezTo>
                  <a:cubicBezTo>
                    <a:pt x="93" y="412"/>
                    <a:pt x="268" y="437"/>
                    <a:pt x="469" y="437"/>
                  </a:cubicBezTo>
                  <a:cubicBezTo>
                    <a:pt x="995" y="437"/>
                    <a:pt x="1396" y="136"/>
                    <a:pt x="1020" y="11"/>
                  </a:cubicBezTo>
                  <a:cubicBezTo>
                    <a:pt x="1003" y="4"/>
                    <a:pt x="978" y="0"/>
                    <a:pt x="947" y="0"/>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26"/>
            <p:cNvSpPr/>
            <p:nvPr/>
          </p:nvSpPr>
          <p:spPr>
            <a:xfrm>
              <a:off x="2253425" y="2030000"/>
              <a:ext cx="18675" cy="13525"/>
            </a:xfrm>
            <a:custGeom>
              <a:rect b="b" l="l" r="r" t="t"/>
              <a:pathLst>
                <a:path extrusionOk="0" h="541" w="747">
                  <a:moveTo>
                    <a:pt x="561" y="0"/>
                  </a:moveTo>
                  <a:cubicBezTo>
                    <a:pt x="370" y="0"/>
                    <a:pt x="1" y="338"/>
                    <a:pt x="95" y="456"/>
                  </a:cubicBezTo>
                  <a:cubicBezTo>
                    <a:pt x="114" y="512"/>
                    <a:pt x="203" y="540"/>
                    <a:pt x="320" y="540"/>
                  </a:cubicBezTo>
                  <a:cubicBezTo>
                    <a:pt x="359" y="540"/>
                    <a:pt x="402" y="537"/>
                    <a:pt x="446" y="531"/>
                  </a:cubicBezTo>
                  <a:cubicBezTo>
                    <a:pt x="696" y="506"/>
                    <a:pt x="746" y="456"/>
                    <a:pt x="746" y="255"/>
                  </a:cubicBezTo>
                  <a:cubicBezTo>
                    <a:pt x="746" y="130"/>
                    <a:pt x="671" y="30"/>
                    <a:pt x="596" y="5"/>
                  </a:cubicBezTo>
                  <a:cubicBezTo>
                    <a:pt x="585" y="1"/>
                    <a:pt x="573" y="0"/>
                    <a:pt x="561" y="0"/>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26"/>
            <p:cNvSpPr/>
            <p:nvPr/>
          </p:nvSpPr>
          <p:spPr>
            <a:xfrm>
              <a:off x="2352275" y="2100950"/>
              <a:ext cx="40125" cy="11725"/>
            </a:xfrm>
            <a:custGeom>
              <a:rect b="b" l="l" r="r" t="t"/>
              <a:pathLst>
                <a:path extrusionOk="0" h="469" w="1605">
                  <a:moveTo>
                    <a:pt x="1377" y="1"/>
                  </a:moveTo>
                  <a:cubicBezTo>
                    <a:pt x="1294" y="1"/>
                    <a:pt x="1181" y="9"/>
                    <a:pt x="1028" y="24"/>
                  </a:cubicBezTo>
                  <a:cubicBezTo>
                    <a:pt x="702" y="74"/>
                    <a:pt x="351" y="99"/>
                    <a:pt x="251" y="99"/>
                  </a:cubicBezTo>
                  <a:cubicBezTo>
                    <a:pt x="0" y="99"/>
                    <a:pt x="51" y="249"/>
                    <a:pt x="351" y="375"/>
                  </a:cubicBezTo>
                  <a:cubicBezTo>
                    <a:pt x="533" y="435"/>
                    <a:pt x="817" y="468"/>
                    <a:pt x="1062" y="468"/>
                  </a:cubicBezTo>
                  <a:cubicBezTo>
                    <a:pt x="1222" y="468"/>
                    <a:pt x="1365" y="454"/>
                    <a:pt x="1454" y="425"/>
                  </a:cubicBezTo>
                  <a:cubicBezTo>
                    <a:pt x="1529" y="375"/>
                    <a:pt x="1604" y="274"/>
                    <a:pt x="1604" y="174"/>
                  </a:cubicBezTo>
                  <a:cubicBezTo>
                    <a:pt x="1604" y="50"/>
                    <a:pt x="1579" y="1"/>
                    <a:pt x="1377"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26"/>
            <p:cNvSpPr/>
            <p:nvPr/>
          </p:nvSpPr>
          <p:spPr>
            <a:xfrm>
              <a:off x="2070950" y="2077225"/>
              <a:ext cx="103400" cy="30100"/>
            </a:xfrm>
            <a:custGeom>
              <a:rect b="b" l="l" r="r" t="t"/>
              <a:pathLst>
                <a:path extrusionOk="0" h="1204" w="4136">
                  <a:moveTo>
                    <a:pt x="3802" y="1"/>
                  </a:moveTo>
                  <a:cubicBezTo>
                    <a:pt x="3697" y="1"/>
                    <a:pt x="3575" y="39"/>
                    <a:pt x="3459" y="121"/>
                  </a:cubicBezTo>
                  <a:cubicBezTo>
                    <a:pt x="3158" y="346"/>
                    <a:pt x="2331" y="547"/>
                    <a:pt x="1329" y="672"/>
                  </a:cubicBezTo>
                  <a:cubicBezTo>
                    <a:pt x="201" y="797"/>
                    <a:pt x="0" y="872"/>
                    <a:pt x="476" y="1098"/>
                  </a:cubicBezTo>
                  <a:cubicBezTo>
                    <a:pt x="640" y="1170"/>
                    <a:pt x="982" y="1204"/>
                    <a:pt x="1379" y="1204"/>
                  </a:cubicBezTo>
                  <a:cubicBezTo>
                    <a:pt x="1957" y="1204"/>
                    <a:pt x="2652" y="1131"/>
                    <a:pt x="3083" y="998"/>
                  </a:cubicBezTo>
                  <a:cubicBezTo>
                    <a:pt x="3634" y="847"/>
                    <a:pt x="4136" y="371"/>
                    <a:pt x="4060" y="146"/>
                  </a:cubicBezTo>
                  <a:cubicBezTo>
                    <a:pt x="4020" y="52"/>
                    <a:pt x="3922" y="1"/>
                    <a:pt x="3802"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26"/>
            <p:cNvSpPr/>
            <p:nvPr/>
          </p:nvSpPr>
          <p:spPr>
            <a:xfrm>
              <a:off x="2043825" y="1975550"/>
              <a:ext cx="103575" cy="39000"/>
            </a:xfrm>
            <a:custGeom>
              <a:rect b="b" l="l" r="r" t="t"/>
              <a:pathLst>
                <a:path extrusionOk="0" h="1560" w="4143">
                  <a:moveTo>
                    <a:pt x="3907" y="1"/>
                  </a:moveTo>
                  <a:cubicBezTo>
                    <a:pt x="3773" y="1"/>
                    <a:pt x="3573" y="103"/>
                    <a:pt x="3316" y="303"/>
                  </a:cubicBezTo>
                  <a:cubicBezTo>
                    <a:pt x="3065" y="478"/>
                    <a:pt x="2639" y="704"/>
                    <a:pt x="2388" y="779"/>
                  </a:cubicBezTo>
                  <a:cubicBezTo>
                    <a:pt x="1781" y="953"/>
                    <a:pt x="668" y="1145"/>
                    <a:pt x="281" y="1145"/>
                  </a:cubicBezTo>
                  <a:cubicBezTo>
                    <a:pt x="221" y="1145"/>
                    <a:pt x="178" y="1140"/>
                    <a:pt x="158" y="1130"/>
                  </a:cubicBezTo>
                  <a:cubicBezTo>
                    <a:pt x="140" y="1124"/>
                    <a:pt x="123" y="1121"/>
                    <a:pt x="109" y="1121"/>
                  </a:cubicBezTo>
                  <a:cubicBezTo>
                    <a:pt x="4" y="1121"/>
                    <a:pt x="1" y="1267"/>
                    <a:pt x="133" y="1356"/>
                  </a:cubicBezTo>
                  <a:cubicBezTo>
                    <a:pt x="208" y="1406"/>
                    <a:pt x="383" y="1456"/>
                    <a:pt x="534" y="1506"/>
                  </a:cubicBezTo>
                  <a:cubicBezTo>
                    <a:pt x="704" y="1542"/>
                    <a:pt x="909" y="1560"/>
                    <a:pt x="1132" y="1560"/>
                  </a:cubicBezTo>
                  <a:cubicBezTo>
                    <a:pt x="1833" y="1560"/>
                    <a:pt x="2715" y="1390"/>
                    <a:pt x="3266" y="1105"/>
                  </a:cubicBezTo>
                  <a:cubicBezTo>
                    <a:pt x="3692" y="904"/>
                    <a:pt x="4143" y="378"/>
                    <a:pt x="4093" y="178"/>
                  </a:cubicBezTo>
                  <a:cubicBezTo>
                    <a:pt x="4071" y="59"/>
                    <a:pt x="4008" y="1"/>
                    <a:pt x="3907"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26"/>
            <p:cNvSpPr/>
            <p:nvPr/>
          </p:nvSpPr>
          <p:spPr>
            <a:xfrm>
              <a:off x="2251400" y="2000025"/>
              <a:ext cx="23200" cy="10800"/>
            </a:xfrm>
            <a:custGeom>
              <a:rect b="b" l="l" r="r" t="t"/>
              <a:pathLst>
                <a:path extrusionOk="0" h="432" w="928">
                  <a:moveTo>
                    <a:pt x="602" y="1"/>
                  </a:moveTo>
                  <a:cubicBezTo>
                    <a:pt x="426" y="1"/>
                    <a:pt x="226" y="76"/>
                    <a:pt x="151" y="151"/>
                  </a:cubicBezTo>
                  <a:cubicBezTo>
                    <a:pt x="0" y="251"/>
                    <a:pt x="25" y="276"/>
                    <a:pt x="251" y="377"/>
                  </a:cubicBezTo>
                  <a:cubicBezTo>
                    <a:pt x="355" y="414"/>
                    <a:pt x="457" y="431"/>
                    <a:pt x="549" y="431"/>
                  </a:cubicBezTo>
                  <a:cubicBezTo>
                    <a:pt x="767" y="431"/>
                    <a:pt x="928" y="334"/>
                    <a:pt x="928" y="176"/>
                  </a:cubicBezTo>
                  <a:cubicBezTo>
                    <a:pt x="928" y="26"/>
                    <a:pt x="852" y="1"/>
                    <a:pt x="602"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26"/>
            <p:cNvSpPr/>
            <p:nvPr/>
          </p:nvSpPr>
          <p:spPr>
            <a:xfrm>
              <a:off x="2261425" y="2056225"/>
              <a:ext cx="14425" cy="11500"/>
            </a:xfrm>
            <a:custGeom>
              <a:rect b="b" l="l" r="r" t="t"/>
              <a:pathLst>
                <a:path extrusionOk="0" h="460" w="577">
                  <a:moveTo>
                    <a:pt x="312" y="1"/>
                  </a:moveTo>
                  <a:cubicBezTo>
                    <a:pt x="170" y="1"/>
                    <a:pt x="0" y="107"/>
                    <a:pt x="0" y="259"/>
                  </a:cubicBezTo>
                  <a:cubicBezTo>
                    <a:pt x="0" y="384"/>
                    <a:pt x="50" y="459"/>
                    <a:pt x="176" y="459"/>
                  </a:cubicBezTo>
                  <a:cubicBezTo>
                    <a:pt x="401" y="459"/>
                    <a:pt x="577" y="234"/>
                    <a:pt x="477" y="83"/>
                  </a:cubicBezTo>
                  <a:cubicBezTo>
                    <a:pt x="444" y="26"/>
                    <a:pt x="381" y="1"/>
                    <a:pt x="312"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26"/>
            <p:cNvSpPr/>
            <p:nvPr/>
          </p:nvSpPr>
          <p:spPr>
            <a:xfrm>
              <a:off x="2315625" y="2115775"/>
              <a:ext cx="80525" cy="20800"/>
            </a:xfrm>
            <a:custGeom>
              <a:rect b="b" l="l" r="r" t="t"/>
              <a:pathLst>
                <a:path extrusionOk="0" h="832" w="3221">
                  <a:moveTo>
                    <a:pt x="107" y="1"/>
                  </a:moveTo>
                  <a:cubicBezTo>
                    <a:pt x="0" y="1"/>
                    <a:pt x="38" y="45"/>
                    <a:pt x="113" y="133"/>
                  </a:cubicBezTo>
                  <a:cubicBezTo>
                    <a:pt x="288" y="333"/>
                    <a:pt x="765" y="559"/>
                    <a:pt x="1316" y="709"/>
                  </a:cubicBezTo>
                  <a:cubicBezTo>
                    <a:pt x="1650" y="792"/>
                    <a:pt x="1973" y="831"/>
                    <a:pt x="2255" y="831"/>
                  </a:cubicBezTo>
                  <a:cubicBezTo>
                    <a:pt x="2820" y="831"/>
                    <a:pt x="3221" y="676"/>
                    <a:pt x="3221" y="408"/>
                  </a:cubicBezTo>
                  <a:cubicBezTo>
                    <a:pt x="3221" y="281"/>
                    <a:pt x="3181" y="246"/>
                    <a:pt x="2910" y="246"/>
                  </a:cubicBezTo>
                  <a:cubicBezTo>
                    <a:pt x="2808" y="246"/>
                    <a:pt x="2673" y="251"/>
                    <a:pt x="2494" y="258"/>
                  </a:cubicBezTo>
                  <a:cubicBezTo>
                    <a:pt x="2093" y="258"/>
                    <a:pt x="1416" y="208"/>
                    <a:pt x="965" y="133"/>
                  </a:cubicBezTo>
                  <a:cubicBezTo>
                    <a:pt x="464" y="45"/>
                    <a:pt x="213" y="1"/>
                    <a:pt x="107"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26"/>
            <p:cNvSpPr/>
            <p:nvPr/>
          </p:nvSpPr>
          <p:spPr>
            <a:xfrm>
              <a:off x="2068425" y="1949925"/>
              <a:ext cx="54550" cy="36275"/>
            </a:xfrm>
            <a:custGeom>
              <a:rect b="b" l="l" r="r" t="t"/>
              <a:pathLst>
                <a:path extrusionOk="0" h="1451" w="2182">
                  <a:moveTo>
                    <a:pt x="2043" y="1"/>
                  </a:moveTo>
                  <a:cubicBezTo>
                    <a:pt x="1880" y="1"/>
                    <a:pt x="1562" y="193"/>
                    <a:pt x="1029" y="601"/>
                  </a:cubicBezTo>
                  <a:cubicBezTo>
                    <a:pt x="552" y="977"/>
                    <a:pt x="126" y="1278"/>
                    <a:pt x="76" y="1278"/>
                  </a:cubicBezTo>
                  <a:cubicBezTo>
                    <a:pt x="26" y="1278"/>
                    <a:pt x="1" y="1328"/>
                    <a:pt x="1" y="1378"/>
                  </a:cubicBezTo>
                  <a:cubicBezTo>
                    <a:pt x="1" y="1428"/>
                    <a:pt x="71" y="1450"/>
                    <a:pt x="181" y="1450"/>
                  </a:cubicBezTo>
                  <a:cubicBezTo>
                    <a:pt x="402" y="1450"/>
                    <a:pt x="786" y="1361"/>
                    <a:pt x="1104" y="1228"/>
                  </a:cubicBezTo>
                  <a:cubicBezTo>
                    <a:pt x="1555" y="1002"/>
                    <a:pt x="2181" y="401"/>
                    <a:pt x="2181" y="200"/>
                  </a:cubicBezTo>
                  <a:cubicBezTo>
                    <a:pt x="2181" y="69"/>
                    <a:pt x="2140" y="1"/>
                    <a:pt x="2043"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26"/>
            <p:cNvSpPr/>
            <p:nvPr/>
          </p:nvSpPr>
          <p:spPr>
            <a:xfrm>
              <a:off x="1592875" y="1839150"/>
              <a:ext cx="1037000" cy="330325"/>
            </a:xfrm>
            <a:custGeom>
              <a:rect b="b" l="l" r="r" t="t"/>
              <a:pathLst>
                <a:path extrusionOk="0" h="13213" w="41480">
                  <a:moveTo>
                    <a:pt x="17652" y="1139"/>
                  </a:moveTo>
                  <a:cubicBezTo>
                    <a:pt x="18102" y="1139"/>
                    <a:pt x="18426" y="1184"/>
                    <a:pt x="18923" y="1323"/>
                  </a:cubicBezTo>
                  <a:cubicBezTo>
                    <a:pt x="20527" y="1724"/>
                    <a:pt x="21178" y="2200"/>
                    <a:pt x="22181" y="3679"/>
                  </a:cubicBezTo>
                  <a:cubicBezTo>
                    <a:pt x="22779" y="4560"/>
                    <a:pt x="23041" y="4908"/>
                    <a:pt x="23526" y="4908"/>
                  </a:cubicBezTo>
                  <a:cubicBezTo>
                    <a:pt x="23813" y="4908"/>
                    <a:pt x="24178" y="4786"/>
                    <a:pt x="24737" y="4581"/>
                  </a:cubicBezTo>
                  <a:cubicBezTo>
                    <a:pt x="25285" y="4370"/>
                    <a:pt x="26330" y="4212"/>
                    <a:pt x="26946" y="4212"/>
                  </a:cubicBezTo>
                  <a:cubicBezTo>
                    <a:pt x="27063" y="4212"/>
                    <a:pt x="27164" y="4218"/>
                    <a:pt x="27244" y="4230"/>
                  </a:cubicBezTo>
                  <a:cubicBezTo>
                    <a:pt x="27895" y="4330"/>
                    <a:pt x="28522" y="4556"/>
                    <a:pt x="28923" y="4857"/>
                  </a:cubicBezTo>
                  <a:lnTo>
                    <a:pt x="29324" y="5157"/>
                  </a:lnTo>
                  <a:lnTo>
                    <a:pt x="29048" y="5458"/>
                  </a:lnTo>
                  <a:cubicBezTo>
                    <a:pt x="28622" y="5909"/>
                    <a:pt x="28221" y="6461"/>
                    <a:pt x="28296" y="6536"/>
                  </a:cubicBezTo>
                  <a:cubicBezTo>
                    <a:pt x="28302" y="6541"/>
                    <a:pt x="28311" y="6544"/>
                    <a:pt x="28324" y="6544"/>
                  </a:cubicBezTo>
                  <a:cubicBezTo>
                    <a:pt x="28485" y="6544"/>
                    <a:pt x="29171" y="6137"/>
                    <a:pt x="29449" y="5859"/>
                  </a:cubicBezTo>
                  <a:lnTo>
                    <a:pt x="29725" y="5558"/>
                  </a:lnTo>
                  <a:lnTo>
                    <a:pt x="29900" y="5784"/>
                  </a:lnTo>
                  <a:cubicBezTo>
                    <a:pt x="30051" y="5984"/>
                    <a:pt x="30051" y="6035"/>
                    <a:pt x="29950" y="6210"/>
                  </a:cubicBezTo>
                  <a:cubicBezTo>
                    <a:pt x="29825" y="6436"/>
                    <a:pt x="28346" y="7463"/>
                    <a:pt x="28046" y="7563"/>
                  </a:cubicBezTo>
                  <a:cubicBezTo>
                    <a:pt x="27795" y="7664"/>
                    <a:pt x="27945" y="7814"/>
                    <a:pt x="28296" y="7814"/>
                  </a:cubicBezTo>
                  <a:cubicBezTo>
                    <a:pt x="28772" y="7814"/>
                    <a:pt x="29349" y="7563"/>
                    <a:pt x="29975" y="7137"/>
                  </a:cubicBezTo>
                  <a:cubicBezTo>
                    <a:pt x="30312" y="6923"/>
                    <a:pt x="30452" y="6830"/>
                    <a:pt x="30533" y="6830"/>
                  </a:cubicBezTo>
                  <a:cubicBezTo>
                    <a:pt x="30585" y="6830"/>
                    <a:pt x="30613" y="6868"/>
                    <a:pt x="30652" y="6937"/>
                  </a:cubicBezTo>
                  <a:cubicBezTo>
                    <a:pt x="30903" y="7413"/>
                    <a:pt x="30326" y="7864"/>
                    <a:pt x="28823" y="8441"/>
                  </a:cubicBezTo>
                  <a:cubicBezTo>
                    <a:pt x="27995" y="8741"/>
                    <a:pt x="27995" y="8741"/>
                    <a:pt x="28171" y="8867"/>
                  </a:cubicBezTo>
                  <a:cubicBezTo>
                    <a:pt x="28267" y="8924"/>
                    <a:pt x="28482" y="8953"/>
                    <a:pt x="28742" y="8953"/>
                  </a:cubicBezTo>
                  <a:cubicBezTo>
                    <a:pt x="29160" y="8953"/>
                    <a:pt x="29696" y="8880"/>
                    <a:pt x="30051" y="8741"/>
                  </a:cubicBezTo>
                  <a:cubicBezTo>
                    <a:pt x="30552" y="8541"/>
                    <a:pt x="31229" y="8015"/>
                    <a:pt x="31329" y="7739"/>
                  </a:cubicBezTo>
                  <a:cubicBezTo>
                    <a:pt x="31342" y="7685"/>
                    <a:pt x="31370" y="7660"/>
                    <a:pt x="31432" y="7660"/>
                  </a:cubicBezTo>
                  <a:cubicBezTo>
                    <a:pt x="31485" y="7660"/>
                    <a:pt x="31563" y="7679"/>
                    <a:pt x="31680" y="7714"/>
                  </a:cubicBezTo>
                  <a:cubicBezTo>
                    <a:pt x="31792" y="7751"/>
                    <a:pt x="31924" y="7770"/>
                    <a:pt x="32112" y="7770"/>
                  </a:cubicBezTo>
                  <a:cubicBezTo>
                    <a:pt x="32300" y="7770"/>
                    <a:pt x="32544" y="7751"/>
                    <a:pt x="32883" y="7714"/>
                  </a:cubicBezTo>
                  <a:cubicBezTo>
                    <a:pt x="33221" y="7676"/>
                    <a:pt x="33478" y="7657"/>
                    <a:pt x="33707" y="7657"/>
                  </a:cubicBezTo>
                  <a:cubicBezTo>
                    <a:pt x="33935" y="7657"/>
                    <a:pt x="34136" y="7676"/>
                    <a:pt x="34361" y="7714"/>
                  </a:cubicBezTo>
                  <a:cubicBezTo>
                    <a:pt x="35364" y="7889"/>
                    <a:pt x="37168" y="8741"/>
                    <a:pt x="39023" y="9919"/>
                  </a:cubicBezTo>
                  <a:cubicBezTo>
                    <a:pt x="40126" y="10621"/>
                    <a:pt x="40051" y="10571"/>
                    <a:pt x="39900" y="10671"/>
                  </a:cubicBezTo>
                  <a:cubicBezTo>
                    <a:pt x="39524" y="10897"/>
                    <a:pt x="34938" y="11899"/>
                    <a:pt x="33409" y="12100"/>
                  </a:cubicBezTo>
                  <a:cubicBezTo>
                    <a:pt x="32964" y="12149"/>
                    <a:pt x="32544" y="12177"/>
                    <a:pt x="32105" y="12177"/>
                  </a:cubicBezTo>
                  <a:cubicBezTo>
                    <a:pt x="30986" y="12177"/>
                    <a:pt x="29736" y="11998"/>
                    <a:pt x="27594" y="11548"/>
                  </a:cubicBezTo>
                  <a:lnTo>
                    <a:pt x="25840" y="11198"/>
                  </a:lnTo>
                  <a:lnTo>
                    <a:pt x="20577" y="11223"/>
                  </a:lnTo>
                  <a:cubicBezTo>
                    <a:pt x="19861" y="11225"/>
                    <a:pt x="19218" y="11227"/>
                    <a:pt x="18637" y="11227"/>
                  </a:cubicBezTo>
                  <a:cubicBezTo>
                    <a:pt x="13850" y="11227"/>
                    <a:pt x="13323" y="11103"/>
                    <a:pt x="11579" y="10320"/>
                  </a:cubicBezTo>
                  <a:cubicBezTo>
                    <a:pt x="10962" y="10058"/>
                    <a:pt x="10582" y="9922"/>
                    <a:pt x="10429" y="9922"/>
                  </a:cubicBezTo>
                  <a:cubicBezTo>
                    <a:pt x="10377" y="9922"/>
                    <a:pt x="10351" y="9938"/>
                    <a:pt x="10351" y="9969"/>
                  </a:cubicBezTo>
                  <a:cubicBezTo>
                    <a:pt x="10351" y="10170"/>
                    <a:pt x="10777" y="10596"/>
                    <a:pt x="11279" y="10872"/>
                  </a:cubicBezTo>
                  <a:cubicBezTo>
                    <a:pt x="11655" y="11097"/>
                    <a:pt x="11755" y="11198"/>
                    <a:pt x="11655" y="11223"/>
                  </a:cubicBezTo>
                  <a:cubicBezTo>
                    <a:pt x="11554" y="11223"/>
                    <a:pt x="11254" y="11122"/>
                    <a:pt x="10978" y="10972"/>
                  </a:cubicBezTo>
                  <a:cubicBezTo>
                    <a:pt x="10702" y="10822"/>
                    <a:pt x="10251" y="10546"/>
                    <a:pt x="9975" y="10395"/>
                  </a:cubicBezTo>
                  <a:cubicBezTo>
                    <a:pt x="9701" y="10258"/>
                    <a:pt x="9468" y="10142"/>
                    <a:pt x="9391" y="10142"/>
                  </a:cubicBezTo>
                  <a:cubicBezTo>
                    <a:pt x="9384" y="10142"/>
                    <a:pt x="9378" y="10143"/>
                    <a:pt x="9374" y="10145"/>
                  </a:cubicBezTo>
                  <a:cubicBezTo>
                    <a:pt x="9223" y="10245"/>
                    <a:pt x="9449" y="10596"/>
                    <a:pt x="9950" y="11047"/>
                  </a:cubicBezTo>
                  <a:lnTo>
                    <a:pt x="10477" y="11523"/>
                  </a:lnTo>
                  <a:lnTo>
                    <a:pt x="10076" y="11523"/>
                  </a:lnTo>
                  <a:cubicBezTo>
                    <a:pt x="9850" y="11523"/>
                    <a:pt x="9675" y="11473"/>
                    <a:pt x="9675" y="11423"/>
                  </a:cubicBezTo>
                  <a:cubicBezTo>
                    <a:pt x="9675" y="11323"/>
                    <a:pt x="8747" y="10847"/>
                    <a:pt x="8572" y="10847"/>
                  </a:cubicBezTo>
                  <a:cubicBezTo>
                    <a:pt x="8396" y="10847"/>
                    <a:pt x="8396" y="11097"/>
                    <a:pt x="8572" y="11223"/>
                  </a:cubicBezTo>
                  <a:cubicBezTo>
                    <a:pt x="8647" y="11298"/>
                    <a:pt x="8722" y="11373"/>
                    <a:pt x="8722" y="11423"/>
                  </a:cubicBezTo>
                  <a:cubicBezTo>
                    <a:pt x="8722" y="11596"/>
                    <a:pt x="5541" y="11783"/>
                    <a:pt x="3607" y="11783"/>
                  </a:cubicBezTo>
                  <a:cubicBezTo>
                    <a:pt x="3013" y="11783"/>
                    <a:pt x="2536" y="11765"/>
                    <a:pt x="2306" y="11724"/>
                  </a:cubicBezTo>
                  <a:cubicBezTo>
                    <a:pt x="1203" y="11523"/>
                    <a:pt x="752" y="11097"/>
                    <a:pt x="1354" y="10872"/>
                  </a:cubicBezTo>
                  <a:cubicBezTo>
                    <a:pt x="1905" y="10646"/>
                    <a:pt x="3108" y="10471"/>
                    <a:pt x="4662" y="10421"/>
                  </a:cubicBezTo>
                  <a:cubicBezTo>
                    <a:pt x="6266" y="10345"/>
                    <a:pt x="6291" y="10345"/>
                    <a:pt x="6542" y="10095"/>
                  </a:cubicBezTo>
                  <a:cubicBezTo>
                    <a:pt x="6692" y="9944"/>
                    <a:pt x="6817" y="9744"/>
                    <a:pt x="6817" y="9669"/>
                  </a:cubicBezTo>
                  <a:cubicBezTo>
                    <a:pt x="6817" y="9592"/>
                    <a:pt x="6846" y="9562"/>
                    <a:pt x="6948" y="9562"/>
                  </a:cubicBezTo>
                  <a:cubicBezTo>
                    <a:pt x="7013" y="9562"/>
                    <a:pt x="7108" y="9574"/>
                    <a:pt x="7243" y="9593"/>
                  </a:cubicBezTo>
                  <a:cubicBezTo>
                    <a:pt x="7324" y="9601"/>
                    <a:pt x="7393" y="9605"/>
                    <a:pt x="7450" y="9605"/>
                  </a:cubicBezTo>
                  <a:cubicBezTo>
                    <a:pt x="7765" y="9605"/>
                    <a:pt x="7718" y="9478"/>
                    <a:pt x="7294" y="9117"/>
                  </a:cubicBezTo>
                  <a:cubicBezTo>
                    <a:pt x="7093" y="8942"/>
                    <a:pt x="6918" y="8766"/>
                    <a:pt x="6918" y="8716"/>
                  </a:cubicBezTo>
                  <a:cubicBezTo>
                    <a:pt x="6918" y="8714"/>
                    <a:pt x="6920" y="8713"/>
                    <a:pt x="6924" y="8713"/>
                  </a:cubicBezTo>
                  <a:cubicBezTo>
                    <a:pt x="6965" y="8713"/>
                    <a:pt x="7221" y="8832"/>
                    <a:pt x="7519" y="8992"/>
                  </a:cubicBezTo>
                  <a:cubicBezTo>
                    <a:pt x="7906" y="9211"/>
                    <a:pt x="8361" y="9339"/>
                    <a:pt x="8618" y="9339"/>
                  </a:cubicBezTo>
                  <a:cubicBezTo>
                    <a:pt x="8744" y="9339"/>
                    <a:pt x="8822" y="9308"/>
                    <a:pt x="8822" y="9243"/>
                  </a:cubicBezTo>
                  <a:cubicBezTo>
                    <a:pt x="8822" y="9192"/>
                    <a:pt x="8622" y="9017"/>
                    <a:pt x="8371" y="8867"/>
                  </a:cubicBezTo>
                  <a:cubicBezTo>
                    <a:pt x="7093" y="8040"/>
                    <a:pt x="7018" y="7939"/>
                    <a:pt x="7394" y="7488"/>
                  </a:cubicBezTo>
                  <a:cubicBezTo>
                    <a:pt x="7745" y="7062"/>
                    <a:pt x="8246" y="6912"/>
                    <a:pt x="9975" y="6862"/>
                  </a:cubicBezTo>
                  <a:cubicBezTo>
                    <a:pt x="11379" y="6812"/>
                    <a:pt x="11579" y="6786"/>
                    <a:pt x="11755" y="6611"/>
                  </a:cubicBezTo>
                  <a:lnTo>
                    <a:pt x="11980" y="6436"/>
                  </a:lnTo>
                  <a:lnTo>
                    <a:pt x="12206" y="6736"/>
                  </a:lnTo>
                  <a:cubicBezTo>
                    <a:pt x="12356" y="6912"/>
                    <a:pt x="12582" y="7112"/>
                    <a:pt x="12732" y="7187"/>
                  </a:cubicBezTo>
                  <a:cubicBezTo>
                    <a:pt x="12908" y="7267"/>
                    <a:pt x="13166" y="7327"/>
                    <a:pt x="13329" y="7327"/>
                  </a:cubicBezTo>
                  <a:cubicBezTo>
                    <a:pt x="13422" y="7327"/>
                    <a:pt x="13484" y="7308"/>
                    <a:pt x="13484" y="7263"/>
                  </a:cubicBezTo>
                  <a:cubicBezTo>
                    <a:pt x="13484" y="7238"/>
                    <a:pt x="13309" y="6987"/>
                    <a:pt x="13058" y="6736"/>
                  </a:cubicBezTo>
                  <a:cubicBezTo>
                    <a:pt x="12331" y="5909"/>
                    <a:pt x="12331" y="6010"/>
                    <a:pt x="13058" y="4556"/>
                  </a:cubicBezTo>
                  <a:cubicBezTo>
                    <a:pt x="14261" y="2050"/>
                    <a:pt x="15238" y="1273"/>
                    <a:pt x="17269" y="1147"/>
                  </a:cubicBezTo>
                  <a:cubicBezTo>
                    <a:pt x="17409" y="1142"/>
                    <a:pt x="17535" y="1139"/>
                    <a:pt x="17652" y="1139"/>
                  </a:cubicBezTo>
                  <a:close/>
                  <a:moveTo>
                    <a:pt x="17665" y="0"/>
                  </a:moveTo>
                  <a:cubicBezTo>
                    <a:pt x="17250" y="0"/>
                    <a:pt x="16841" y="40"/>
                    <a:pt x="16442" y="120"/>
                  </a:cubicBezTo>
                  <a:cubicBezTo>
                    <a:pt x="14487" y="521"/>
                    <a:pt x="13359" y="1523"/>
                    <a:pt x="12206" y="3954"/>
                  </a:cubicBezTo>
                  <a:cubicBezTo>
                    <a:pt x="11855" y="4631"/>
                    <a:pt x="11479" y="5333"/>
                    <a:pt x="11329" y="5508"/>
                  </a:cubicBezTo>
                  <a:lnTo>
                    <a:pt x="11078" y="5809"/>
                  </a:lnTo>
                  <a:lnTo>
                    <a:pt x="10076" y="5809"/>
                  </a:lnTo>
                  <a:cubicBezTo>
                    <a:pt x="7519" y="5809"/>
                    <a:pt x="6416" y="6511"/>
                    <a:pt x="6066" y="8340"/>
                  </a:cubicBezTo>
                  <a:cubicBezTo>
                    <a:pt x="5990" y="8641"/>
                    <a:pt x="5940" y="8992"/>
                    <a:pt x="5915" y="9092"/>
                  </a:cubicBezTo>
                  <a:cubicBezTo>
                    <a:pt x="5865" y="9268"/>
                    <a:pt x="5765" y="9293"/>
                    <a:pt x="4261" y="9393"/>
                  </a:cubicBezTo>
                  <a:cubicBezTo>
                    <a:pt x="2482" y="9518"/>
                    <a:pt x="1429" y="9744"/>
                    <a:pt x="777" y="10120"/>
                  </a:cubicBezTo>
                  <a:cubicBezTo>
                    <a:pt x="276" y="10421"/>
                    <a:pt x="0" y="10897"/>
                    <a:pt x="101" y="11298"/>
                  </a:cubicBezTo>
                  <a:cubicBezTo>
                    <a:pt x="201" y="11724"/>
                    <a:pt x="777" y="12250"/>
                    <a:pt x="1379" y="12476"/>
                  </a:cubicBezTo>
                  <a:cubicBezTo>
                    <a:pt x="1889" y="12672"/>
                    <a:pt x="3119" y="12776"/>
                    <a:pt x="4543" y="12776"/>
                  </a:cubicBezTo>
                  <a:cubicBezTo>
                    <a:pt x="4939" y="12776"/>
                    <a:pt x="5350" y="12768"/>
                    <a:pt x="5765" y="12751"/>
                  </a:cubicBezTo>
                  <a:cubicBezTo>
                    <a:pt x="9775" y="12551"/>
                    <a:pt x="10853" y="12476"/>
                    <a:pt x="11529" y="12325"/>
                  </a:cubicBezTo>
                  <a:cubicBezTo>
                    <a:pt x="11859" y="12263"/>
                    <a:pt x="12155" y="12219"/>
                    <a:pt x="12278" y="12219"/>
                  </a:cubicBezTo>
                  <a:cubicBezTo>
                    <a:pt x="12304" y="12219"/>
                    <a:pt x="12322" y="12221"/>
                    <a:pt x="12331" y="12225"/>
                  </a:cubicBezTo>
                  <a:cubicBezTo>
                    <a:pt x="12381" y="12250"/>
                    <a:pt x="13133" y="12350"/>
                    <a:pt x="14010" y="12451"/>
                  </a:cubicBezTo>
                  <a:cubicBezTo>
                    <a:pt x="15021" y="12548"/>
                    <a:pt x="15820" y="12585"/>
                    <a:pt x="17390" y="12585"/>
                  </a:cubicBezTo>
                  <a:cubicBezTo>
                    <a:pt x="17845" y="12585"/>
                    <a:pt x="18365" y="12582"/>
                    <a:pt x="18973" y="12576"/>
                  </a:cubicBezTo>
                  <a:cubicBezTo>
                    <a:pt x="21161" y="12543"/>
                    <a:pt x="22689" y="12524"/>
                    <a:pt x="23826" y="12524"/>
                  </a:cubicBezTo>
                  <a:cubicBezTo>
                    <a:pt x="26178" y="12524"/>
                    <a:pt x="26852" y="12607"/>
                    <a:pt x="28221" y="12827"/>
                  </a:cubicBezTo>
                  <a:cubicBezTo>
                    <a:pt x="29198" y="13002"/>
                    <a:pt x="30176" y="13152"/>
                    <a:pt x="30351" y="13177"/>
                  </a:cubicBezTo>
                  <a:cubicBezTo>
                    <a:pt x="30557" y="13201"/>
                    <a:pt x="30838" y="13212"/>
                    <a:pt x="31166" y="13212"/>
                  </a:cubicBezTo>
                  <a:cubicBezTo>
                    <a:pt x="32234" y="13212"/>
                    <a:pt x="33790" y="13094"/>
                    <a:pt x="34787" y="12902"/>
                  </a:cubicBezTo>
                  <a:cubicBezTo>
                    <a:pt x="37795" y="12350"/>
                    <a:pt x="40803" y="11523"/>
                    <a:pt x="41178" y="11172"/>
                  </a:cubicBezTo>
                  <a:cubicBezTo>
                    <a:pt x="41429" y="10947"/>
                    <a:pt x="41479" y="10596"/>
                    <a:pt x="41329" y="10270"/>
                  </a:cubicBezTo>
                  <a:cubicBezTo>
                    <a:pt x="41153" y="9969"/>
                    <a:pt x="38722" y="8416"/>
                    <a:pt x="37469" y="7814"/>
                  </a:cubicBezTo>
                  <a:cubicBezTo>
                    <a:pt x="35824" y="7011"/>
                    <a:pt x="34894" y="6704"/>
                    <a:pt x="33766" y="6704"/>
                  </a:cubicBezTo>
                  <a:cubicBezTo>
                    <a:pt x="33416" y="6704"/>
                    <a:pt x="33047" y="6733"/>
                    <a:pt x="32632" y="6786"/>
                  </a:cubicBezTo>
                  <a:cubicBezTo>
                    <a:pt x="32446" y="6811"/>
                    <a:pt x="32312" y="6825"/>
                    <a:pt x="32208" y="6825"/>
                  </a:cubicBezTo>
                  <a:cubicBezTo>
                    <a:pt x="31989" y="6825"/>
                    <a:pt x="31900" y="6764"/>
                    <a:pt x="31730" y="6611"/>
                  </a:cubicBezTo>
                  <a:cubicBezTo>
                    <a:pt x="31554" y="6486"/>
                    <a:pt x="31254" y="6085"/>
                    <a:pt x="31028" y="5709"/>
                  </a:cubicBezTo>
                  <a:cubicBezTo>
                    <a:pt x="30251" y="4405"/>
                    <a:pt x="29098" y="3578"/>
                    <a:pt x="27695" y="3328"/>
                  </a:cubicBezTo>
                  <a:cubicBezTo>
                    <a:pt x="27470" y="3286"/>
                    <a:pt x="27218" y="3265"/>
                    <a:pt x="26947" y="3265"/>
                  </a:cubicBezTo>
                  <a:cubicBezTo>
                    <a:pt x="26247" y="3265"/>
                    <a:pt x="25417" y="3401"/>
                    <a:pt x="24587" y="3654"/>
                  </a:cubicBezTo>
                  <a:cubicBezTo>
                    <a:pt x="24161" y="3779"/>
                    <a:pt x="23785" y="3904"/>
                    <a:pt x="23710" y="3904"/>
                  </a:cubicBezTo>
                  <a:cubicBezTo>
                    <a:pt x="23660" y="3904"/>
                    <a:pt x="23409" y="3553"/>
                    <a:pt x="23158" y="3102"/>
                  </a:cubicBezTo>
                  <a:cubicBezTo>
                    <a:pt x="22507" y="2025"/>
                    <a:pt x="21630" y="1147"/>
                    <a:pt x="20727" y="721"/>
                  </a:cubicBezTo>
                  <a:cubicBezTo>
                    <a:pt x="19730" y="240"/>
                    <a:pt x="18682" y="0"/>
                    <a:pt x="176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26"/>
            <p:cNvSpPr/>
            <p:nvPr/>
          </p:nvSpPr>
          <p:spPr>
            <a:xfrm>
              <a:off x="1668050" y="2113150"/>
              <a:ext cx="66450" cy="13700"/>
            </a:xfrm>
            <a:custGeom>
              <a:rect b="b" l="l" r="r" t="t"/>
              <a:pathLst>
                <a:path extrusionOk="0" h="548" w="2658">
                  <a:moveTo>
                    <a:pt x="941" y="1"/>
                  </a:moveTo>
                  <a:cubicBezTo>
                    <a:pt x="808" y="1"/>
                    <a:pt x="683" y="4"/>
                    <a:pt x="577" y="12"/>
                  </a:cubicBezTo>
                  <a:cubicBezTo>
                    <a:pt x="151" y="37"/>
                    <a:pt x="26" y="62"/>
                    <a:pt x="1" y="212"/>
                  </a:cubicBezTo>
                  <a:cubicBezTo>
                    <a:pt x="1" y="313"/>
                    <a:pt x="26" y="438"/>
                    <a:pt x="101" y="488"/>
                  </a:cubicBezTo>
                  <a:cubicBezTo>
                    <a:pt x="178" y="529"/>
                    <a:pt x="360" y="547"/>
                    <a:pt x="593" y="547"/>
                  </a:cubicBezTo>
                  <a:cubicBezTo>
                    <a:pt x="1353" y="547"/>
                    <a:pt x="2658" y="360"/>
                    <a:pt x="2658" y="187"/>
                  </a:cubicBezTo>
                  <a:cubicBezTo>
                    <a:pt x="2658" y="103"/>
                    <a:pt x="1660" y="1"/>
                    <a:pt x="941"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26"/>
            <p:cNvSpPr/>
            <p:nvPr/>
          </p:nvSpPr>
          <p:spPr>
            <a:xfrm>
              <a:off x="1943125" y="2025000"/>
              <a:ext cx="34475" cy="20925"/>
            </a:xfrm>
            <a:custGeom>
              <a:rect b="b" l="l" r="r" t="t"/>
              <a:pathLst>
                <a:path extrusionOk="0" h="837" w="1379">
                  <a:moveTo>
                    <a:pt x="293" y="1"/>
                  </a:moveTo>
                  <a:cubicBezTo>
                    <a:pt x="183" y="1"/>
                    <a:pt x="112" y="45"/>
                    <a:pt x="76" y="129"/>
                  </a:cubicBezTo>
                  <a:cubicBezTo>
                    <a:pt x="0" y="330"/>
                    <a:pt x="226" y="555"/>
                    <a:pt x="577" y="706"/>
                  </a:cubicBezTo>
                  <a:cubicBezTo>
                    <a:pt x="762" y="791"/>
                    <a:pt x="874" y="836"/>
                    <a:pt x="969" y="836"/>
                  </a:cubicBezTo>
                  <a:cubicBezTo>
                    <a:pt x="1041" y="836"/>
                    <a:pt x="1103" y="810"/>
                    <a:pt x="1178" y="756"/>
                  </a:cubicBezTo>
                  <a:cubicBezTo>
                    <a:pt x="1379" y="631"/>
                    <a:pt x="1178" y="330"/>
                    <a:pt x="777" y="154"/>
                  </a:cubicBezTo>
                  <a:cubicBezTo>
                    <a:pt x="570" y="51"/>
                    <a:pt x="410" y="1"/>
                    <a:pt x="293"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26"/>
            <p:cNvSpPr/>
            <p:nvPr/>
          </p:nvSpPr>
          <p:spPr>
            <a:xfrm>
              <a:off x="1968175" y="1977825"/>
              <a:ext cx="10050" cy="8575"/>
            </a:xfrm>
            <a:custGeom>
              <a:rect b="b" l="l" r="r" t="t"/>
              <a:pathLst>
                <a:path extrusionOk="0" h="343" w="402">
                  <a:moveTo>
                    <a:pt x="175" y="0"/>
                  </a:moveTo>
                  <a:cubicBezTo>
                    <a:pt x="79" y="0"/>
                    <a:pt x="1" y="78"/>
                    <a:pt x="1" y="212"/>
                  </a:cubicBezTo>
                  <a:cubicBezTo>
                    <a:pt x="1" y="297"/>
                    <a:pt x="25" y="342"/>
                    <a:pt x="83" y="342"/>
                  </a:cubicBezTo>
                  <a:cubicBezTo>
                    <a:pt x="127" y="342"/>
                    <a:pt x="190" y="316"/>
                    <a:pt x="277" y="262"/>
                  </a:cubicBezTo>
                  <a:cubicBezTo>
                    <a:pt x="402" y="187"/>
                    <a:pt x="402" y="137"/>
                    <a:pt x="327" y="62"/>
                  </a:cubicBezTo>
                  <a:cubicBezTo>
                    <a:pt x="277" y="20"/>
                    <a:pt x="224" y="0"/>
                    <a:pt x="175" y="0"/>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26"/>
            <p:cNvSpPr/>
            <p:nvPr/>
          </p:nvSpPr>
          <p:spPr>
            <a:xfrm>
              <a:off x="1964425" y="2004000"/>
              <a:ext cx="18200" cy="13825"/>
            </a:xfrm>
            <a:custGeom>
              <a:rect b="b" l="l" r="r" t="t"/>
              <a:pathLst>
                <a:path extrusionOk="0" h="553" w="728">
                  <a:moveTo>
                    <a:pt x="294" y="1"/>
                  </a:moveTo>
                  <a:cubicBezTo>
                    <a:pt x="222" y="1"/>
                    <a:pt x="154" y="21"/>
                    <a:pt x="101" y="67"/>
                  </a:cubicBezTo>
                  <a:cubicBezTo>
                    <a:pt x="1" y="142"/>
                    <a:pt x="1" y="218"/>
                    <a:pt x="51" y="368"/>
                  </a:cubicBezTo>
                  <a:cubicBezTo>
                    <a:pt x="124" y="490"/>
                    <a:pt x="287" y="553"/>
                    <a:pt x="435" y="553"/>
                  </a:cubicBezTo>
                  <a:cubicBezTo>
                    <a:pt x="589" y="553"/>
                    <a:pt x="727" y="484"/>
                    <a:pt x="727" y="343"/>
                  </a:cubicBezTo>
                  <a:cubicBezTo>
                    <a:pt x="727" y="158"/>
                    <a:pt x="496" y="1"/>
                    <a:pt x="294"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26"/>
            <p:cNvSpPr/>
            <p:nvPr/>
          </p:nvSpPr>
          <p:spPr>
            <a:xfrm>
              <a:off x="1780850" y="2110300"/>
              <a:ext cx="19450" cy="14375"/>
            </a:xfrm>
            <a:custGeom>
              <a:rect b="b" l="l" r="r" t="t"/>
              <a:pathLst>
                <a:path extrusionOk="0" h="575" w="778">
                  <a:moveTo>
                    <a:pt x="226" y="1"/>
                  </a:moveTo>
                  <a:cubicBezTo>
                    <a:pt x="25" y="1"/>
                    <a:pt x="0" y="176"/>
                    <a:pt x="226" y="402"/>
                  </a:cubicBezTo>
                  <a:cubicBezTo>
                    <a:pt x="316" y="518"/>
                    <a:pt x="420" y="574"/>
                    <a:pt x="509" y="574"/>
                  </a:cubicBezTo>
                  <a:cubicBezTo>
                    <a:pt x="594" y="574"/>
                    <a:pt x="665" y="524"/>
                    <a:pt x="702" y="427"/>
                  </a:cubicBezTo>
                  <a:cubicBezTo>
                    <a:pt x="777" y="251"/>
                    <a:pt x="501" y="1"/>
                    <a:pt x="226"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26"/>
            <p:cNvSpPr/>
            <p:nvPr/>
          </p:nvSpPr>
          <p:spPr>
            <a:xfrm>
              <a:off x="2427450" y="2094000"/>
              <a:ext cx="91525" cy="28075"/>
            </a:xfrm>
            <a:custGeom>
              <a:rect b="b" l="l" r="r" t="t"/>
              <a:pathLst>
                <a:path extrusionOk="0" h="1123" w="3661">
                  <a:moveTo>
                    <a:pt x="3353" y="1"/>
                  </a:moveTo>
                  <a:cubicBezTo>
                    <a:pt x="3228" y="1"/>
                    <a:pt x="3046" y="51"/>
                    <a:pt x="2783" y="151"/>
                  </a:cubicBezTo>
                  <a:cubicBezTo>
                    <a:pt x="2557" y="227"/>
                    <a:pt x="1831" y="427"/>
                    <a:pt x="1179" y="602"/>
                  </a:cubicBezTo>
                  <a:cubicBezTo>
                    <a:pt x="126" y="878"/>
                    <a:pt x="1" y="928"/>
                    <a:pt x="227" y="1029"/>
                  </a:cubicBezTo>
                  <a:cubicBezTo>
                    <a:pt x="384" y="1093"/>
                    <a:pt x="627" y="1123"/>
                    <a:pt x="911" y="1123"/>
                  </a:cubicBezTo>
                  <a:cubicBezTo>
                    <a:pt x="1621" y="1123"/>
                    <a:pt x="2594" y="939"/>
                    <a:pt x="3184" y="653"/>
                  </a:cubicBezTo>
                  <a:cubicBezTo>
                    <a:pt x="3610" y="452"/>
                    <a:pt x="3660" y="352"/>
                    <a:pt x="3585" y="151"/>
                  </a:cubicBezTo>
                  <a:cubicBezTo>
                    <a:pt x="3547" y="51"/>
                    <a:pt x="3478" y="1"/>
                    <a:pt x="3353"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26"/>
            <p:cNvSpPr/>
            <p:nvPr/>
          </p:nvSpPr>
          <p:spPr>
            <a:xfrm>
              <a:off x="2445000" y="2050775"/>
              <a:ext cx="21325" cy="17875"/>
            </a:xfrm>
            <a:custGeom>
              <a:rect b="b" l="l" r="r" t="t"/>
              <a:pathLst>
                <a:path extrusionOk="0" h="715" w="853">
                  <a:moveTo>
                    <a:pt x="577" y="1"/>
                  </a:moveTo>
                  <a:cubicBezTo>
                    <a:pt x="377" y="1"/>
                    <a:pt x="1" y="377"/>
                    <a:pt x="1" y="602"/>
                  </a:cubicBezTo>
                  <a:cubicBezTo>
                    <a:pt x="1" y="677"/>
                    <a:pt x="7" y="715"/>
                    <a:pt x="54" y="715"/>
                  </a:cubicBezTo>
                  <a:cubicBezTo>
                    <a:pt x="101" y="715"/>
                    <a:pt x="189" y="677"/>
                    <a:pt x="352" y="602"/>
                  </a:cubicBezTo>
                  <a:cubicBezTo>
                    <a:pt x="552" y="527"/>
                    <a:pt x="728" y="427"/>
                    <a:pt x="778" y="352"/>
                  </a:cubicBezTo>
                  <a:cubicBezTo>
                    <a:pt x="853" y="201"/>
                    <a:pt x="753" y="1"/>
                    <a:pt x="577"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26"/>
            <p:cNvSpPr/>
            <p:nvPr/>
          </p:nvSpPr>
          <p:spPr>
            <a:xfrm>
              <a:off x="2442500" y="2078200"/>
              <a:ext cx="47650" cy="20250"/>
            </a:xfrm>
            <a:custGeom>
              <a:rect b="b" l="l" r="r" t="t"/>
              <a:pathLst>
                <a:path extrusionOk="0" h="810" w="1906">
                  <a:moveTo>
                    <a:pt x="1700" y="1"/>
                  </a:moveTo>
                  <a:cubicBezTo>
                    <a:pt x="1446" y="1"/>
                    <a:pt x="0" y="639"/>
                    <a:pt x="0" y="758"/>
                  </a:cubicBezTo>
                  <a:cubicBezTo>
                    <a:pt x="0" y="794"/>
                    <a:pt x="92" y="809"/>
                    <a:pt x="231" y="809"/>
                  </a:cubicBezTo>
                  <a:cubicBezTo>
                    <a:pt x="586" y="809"/>
                    <a:pt x="1252" y="709"/>
                    <a:pt x="1504" y="583"/>
                  </a:cubicBezTo>
                  <a:cubicBezTo>
                    <a:pt x="1805" y="432"/>
                    <a:pt x="1905" y="132"/>
                    <a:pt x="1730" y="6"/>
                  </a:cubicBezTo>
                  <a:cubicBezTo>
                    <a:pt x="1723" y="3"/>
                    <a:pt x="1713" y="1"/>
                    <a:pt x="1700"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26"/>
            <p:cNvSpPr/>
            <p:nvPr/>
          </p:nvSpPr>
          <p:spPr>
            <a:xfrm>
              <a:off x="1997000" y="2062675"/>
              <a:ext cx="13200" cy="9600"/>
            </a:xfrm>
            <a:custGeom>
              <a:rect b="b" l="l" r="r" t="t"/>
              <a:pathLst>
                <a:path extrusionOk="0" h="384" w="528">
                  <a:moveTo>
                    <a:pt x="226" y="1"/>
                  </a:moveTo>
                  <a:cubicBezTo>
                    <a:pt x="51" y="1"/>
                    <a:pt x="1" y="51"/>
                    <a:pt x="1" y="201"/>
                  </a:cubicBezTo>
                  <a:cubicBezTo>
                    <a:pt x="1" y="318"/>
                    <a:pt x="60" y="384"/>
                    <a:pt x="145" y="384"/>
                  </a:cubicBezTo>
                  <a:cubicBezTo>
                    <a:pt x="205" y="384"/>
                    <a:pt x="278" y="350"/>
                    <a:pt x="352" y="277"/>
                  </a:cubicBezTo>
                  <a:cubicBezTo>
                    <a:pt x="527" y="101"/>
                    <a:pt x="477" y="1"/>
                    <a:pt x="226"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26"/>
            <p:cNvSpPr/>
            <p:nvPr/>
          </p:nvSpPr>
          <p:spPr>
            <a:xfrm>
              <a:off x="1996375" y="2083250"/>
              <a:ext cx="26075" cy="15475"/>
            </a:xfrm>
            <a:custGeom>
              <a:rect b="b" l="l" r="r" t="t"/>
              <a:pathLst>
                <a:path extrusionOk="0" h="619" w="1043">
                  <a:moveTo>
                    <a:pt x="769" y="1"/>
                  </a:moveTo>
                  <a:cubicBezTo>
                    <a:pt x="687" y="1"/>
                    <a:pt x="581" y="18"/>
                    <a:pt x="452" y="55"/>
                  </a:cubicBezTo>
                  <a:cubicBezTo>
                    <a:pt x="126" y="130"/>
                    <a:pt x="1" y="381"/>
                    <a:pt x="176" y="556"/>
                  </a:cubicBezTo>
                  <a:cubicBezTo>
                    <a:pt x="219" y="599"/>
                    <a:pt x="282" y="619"/>
                    <a:pt x="354" y="619"/>
                  </a:cubicBezTo>
                  <a:cubicBezTo>
                    <a:pt x="492" y="619"/>
                    <a:pt x="662" y="546"/>
                    <a:pt x="778" y="431"/>
                  </a:cubicBezTo>
                  <a:cubicBezTo>
                    <a:pt x="1043" y="166"/>
                    <a:pt x="1022" y="1"/>
                    <a:pt x="769"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26"/>
            <p:cNvSpPr/>
            <p:nvPr/>
          </p:nvSpPr>
          <p:spPr>
            <a:xfrm>
              <a:off x="2095375" y="2036650"/>
              <a:ext cx="29100" cy="11650"/>
            </a:xfrm>
            <a:custGeom>
              <a:rect b="b" l="l" r="r" t="t"/>
              <a:pathLst>
                <a:path extrusionOk="0" h="466" w="1164">
                  <a:moveTo>
                    <a:pt x="854" y="1"/>
                  </a:moveTo>
                  <a:cubicBezTo>
                    <a:pt x="691" y="1"/>
                    <a:pt x="464" y="74"/>
                    <a:pt x="276" y="240"/>
                  </a:cubicBezTo>
                  <a:lnTo>
                    <a:pt x="1" y="465"/>
                  </a:lnTo>
                  <a:lnTo>
                    <a:pt x="402" y="465"/>
                  </a:lnTo>
                  <a:cubicBezTo>
                    <a:pt x="652" y="465"/>
                    <a:pt x="878" y="415"/>
                    <a:pt x="953" y="315"/>
                  </a:cubicBezTo>
                  <a:cubicBezTo>
                    <a:pt x="1163" y="119"/>
                    <a:pt x="1060" y="1"/>
                    <a:pt x="854"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26"/>
            <p:cNvSpPr/>
            <p:nvPr/>
          </p:nvSpPr>
          <p:spPr>
            <a:xfrm>
              <a:off x="2085350" y="1902975"/>
              <a:ext cx="4775" cy="7000"/>
            </a:xfrm>
            <a:custGeom>
              <a:rect b="b" l="l" r="r" t="t"/>
              <a:pathLst>
                <a:path extrusionOk="0" h="280" w="191">
                  <a:moveTo>
                    <a:pt x="74" y="0"/>
                  </a:moveTo>
                  <a:cubicBezTo>
                    <a:pt x="58" y="0"/>
                    <a:pt x="41" y="7"/>
                    <a:pt x="26" y="23"/>
                  </a:cubicBezTo>
                  <a:cubicBezTo>
                    <a:pt x="1" y="73"/>
                    <a:pt x="1" y="148"/>
                    <a:pt x="51" y="223"/>
                  </a:cubicBezTo>
                  <a:cubicBezTo>
                    <a:pt x="76" y="261"/>
                    <a:pt x="95" y="280"/>
                    <a:pt x="110" y="280"/>
                  </a:cubicBezTo>
                  <a:cubicBezTo>
                    <a:pt x="126" y="280"/>
                    <a:pt x="139" y="261"/>
                    <a:pt x="151" y="223"/>
                  </a:cubicBezTo>
                  <a:cubicBezTo>
                    <a:pt x="191" y="104"/>
                    <a:pt x="136" y="0"/>
                    <a:pt x="74" y="0"/>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26"/>
            <p:cNvSpPr/>
            <p:nvPr/>
          </p:nvSpPr>
          <p:spPr>
            <a:xfrm>
              <a:off x="1908650" y="2079500"/>
              <a:ext cx="76475" cy="23900"/>
            </a:xfrm>
            <a:custGeom>
              <a:rect b="b" l="l" r="r" t="t"/>
              <a:pathLst>
                <a:path extrusionOk="0" h="956" w="3059">
                  <a:moveTo>
                    <a:pt x="177" y="0"/>
                  </a:moveTo>
                  <a:cubicBezTo>
                    <a:pt x="67" y="0"/>
                    <a:pt x="1" y="25"/>
                    <a:pt x="1" y="80"/>
                  </a:cubicBezTo>
                  <a:cubicBezTo>
                    <a:pt x="1" y="230"/>
                    <a:pt x="452" y="581"/>
                    <a:pt x="903" y="756"/>
                  </a:cubicBezTo>
                  <a:cubicBezTo>
                    <a:pt x="1210" y="879"/>
                    <a:pt x="1818" y="955"/>
                    <a:pt x="2295" y="955"/>
                  </a:cubicBezTo>
                  <a:cubicBezTo>
                    <a:pt x="2597" y="955"/>
                    <a:pt x="2846" y="925"/>
                    <a:pt x="2933" y="857"/>
                  </a:cubicBezTo>
                  <a:cubicBezTo>
                    <a:pt x="3008" y="832"/>
                    <a:pt x="3059" y="706"/>
                    <a:pt x="3034" y="606"/>
                  </a:cubicBezTo>
                  <a:cubicBezTo>
                    <a:pt x="3008" y="456"/>
                    <a:pt x="2908" y="431"/>
                    <a:pt x="2282" y="406"/>
                  </a:cubicBezTo>
                  <a:cubicBezTo>
                    <a:pt x="1831" y="406"/>
                    <a:pt x="1379" y="330"/>
                    <a:pt x="1054" y="205"/>
                  </a:cubicBezTo>
                  <a:cubicBezTo>
                    <a:pt x="702" y="77"/>
                    <a:pt x="371" y="0"/>
                    <a:pt x="177" y="0"/>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26"/>
            <p:cNvSpPr/>
            <p:nvPr/>
          </p:nvSpPr>
          <p:spPr>
            <a:xfrm>
              <a:off x="1918050" y="1958050"/>
              <a:ext cx="33250" cy="35575"/>
            </a:xfrm>
            <a:custGeom>
              <a:rect b="b" l="l" r="r" t="t"/>
              <a:pathLst>
                <a:path extrusionOk="0" h="1423" w="1330">
                  <a:moveTo>
                    <a:pt x="226" y="0"/>
                  </a:moveTo>
                  <a:cubicBezTo>
                    <a:pt x="51" y="0"/>
                    <a:pt x="1" y="50"/>
                    <a:pt x="1" y="276"/>
                  </a:cubicBezTo>
                  <a:cubicBezTo>
                    <a:pt x="1" y="577"/>
                    <a:pt x="477" y="1203"/>
                    <a:pt x="803" y="1329"/>
                  </a:cubicBezTo>
                  <a:cubicBezTo>
                    <a:pt x="940" y="1389"/>
                    <a:pt x="1104" y="1423"/>
                    <a:pt x="1212" y="1423"/>
                  </a:cubicBezTo>
                  <a:cubicBezTo>
                    <a:pt x="1282" y="1423"/>
                    <a:pt x="1329" y="1408"/>
                    <a:pt x="1329" y="1379"/>
                  </a:cubicBezTo>
                  <a:cubicBezTo>
                    <a:pt x="1329" y="1354"/>
                    <a:pt x="1129" y="1028"/>
                    <a:pt x="903" y="652"/>
                  </a:cubicBezTo>
                  <a:cubicBezTo>
                    <a:pt x="552" y="151"/>
                    <a:pt x="402" y="0"/>
                    <a:pt x="226" y="0"/>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26"/>
            <p:cNvSpPr/>
            <p:nvPr/>
          </p:nvSpPr>
          <p:spPr>
            <a:xfrm>
              <a:off x="1945625" y="1925825"/>
              <a:ext cx="22575" cy="15325"/>
            </a:xfrm>
            <a:custGeom>
              <a:rect b="b" l="l" r="r" t="t"/>
              <a:pathLst>
                <a:path extrusionOk="0" h="613" w="903">
                  <a:moveTo>
                    <a:pt x="359" y="1"/>
                  </a:moveTo>
                  <a:cubicBezTo>
                    <a:pt x="288" y="1"/>
                    <a:pt x="217" y="29"/>
                    <a:pt x="151" y="86"/>
                  </a:cubicBezTo>
                  <a:cubicBezTo>
                    <a:pt x="1" y="237"/>
                    <a:pt x="76" y="412"/>
                    <a:pt x="377" y="537"/>
                  </a:cubicBezTo>
                  <a:cubicBezTo>
                    <a:pt x="477" y="563"/>
                    <a:pt x="652" y="613"/>
                    <a:pt x="727" y="613"/>
                  </a:cubicBezTo>
                  <a:cubicBezTo>
                    <a:pt x="903" y="613"/>
                    <a:pt x="903" y="588"/>
                    <a:pt x="753" y="337"/>
                  </a:cubicBezTo>
                  <a:cubicBezTo>
                    <a:pt x="651" y="118"/>
                    <a:pt x="505" y="1"/>
                    <a:pt x="359"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26"/>
            <p:cNvSpPr/>
            <p:nvPr/>
          </p:nvSpPr>
          <p:spPr>
            <a:xfrm>
              <a:off x="1939375" y="2066175"/>
              <a:ext cx="29050" cy="10425"/>
            </a:xfrm>
            <a:custGeom>
              <a:rect b="b" l="l" r="r" t="t"/>
              <a:pathLst>
                <a:path extrusionOk="0" h="417" w="1162">
                  <a:moveTo>
                    <a:pt x="839" y="1"/>
                  </a:moveTo>
                  <a:cubicBezTo>
                    <a:pt x="738" y="1"/>
                    <a:pt x="615" y="21"/>
                    <a:pt x="476" y="61"/>
                  </a:cubicBezTo>
                  <a:cubicBezTo>
                    <a:pt x="75" y="162"/>
                    <a:pt x="0" y="287"/>
                    <a:pt x="276" y="387"/>
                  </a:cubicBezTo>
                  <a:cubicBezTo>
                    <a:pt x="370" y="407"/>
                    <a:pt x="473" y="417"/>
                    <a:pt x="574" y="417"/>
                  </a:cubicBezTo>
                  <a:cubicBezTo>
                    <a:pt x="849" y="417"/>
                    <a:pt x="1110" y="347"/>
                    <a:pt x="1128" y="237"/>
                  </a:cubicBezTo>
                  <a:cubicBezTo>
                    <a:pt x="1162" y="85"/>
                    <a:pt x="1047" y="1"/>
                    <a:pt x="839"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26"/>
            <p:cNvSpPr/>
            <p:nvPr/>
          </p:nvSpPr>
          <p:spPr>
            <a:xfrm>
              <a:off x="2070950" y="1922650"/>
              <a:ext cx="30725" cy="25700"/>
            </a:xfrm>
            <a:custGeom>
              <a:rect b="b" l="l" r="r" t="t"/>
              <a:pathLst>
                <a:path extrusionOk="0" h="1028" w="1229">
                  <a:moveTo>
                    <a:pt x="814" y="1"/>
                  </a:moveTo>
                  <a:cubicBezTo>
                    <a:pt x="701" y="1"/>
                    <a:pt x="561" y="112"/>
                    <a:pt x="351" y="364"/>
                  </a:cubicBezTo>
                  <a:cubicBezTo>
                    <a:pt x="151" y="614"/>
                    <a:pt x="0" y="840"/>
                    <a:pt x="0" y="915"/>
                  </a:cubicBezTo>
                  <a:cubicBezTo>
                    <a:pt x="0" y="990"/>
                    <a:pt x="32" y="1028"/>
                    <a:pt x="97" y="1028"/>
                  </a:cubicBezTo>
                  <a:cubicBezTo>
                    <a:pt x="163" y="1028"/>
                    <a:pt x="263" y="990"/>
                    <a:pt x="401" y="915"/>
                  </a:cubicBezTo>
                  <a:cubicBezTo>
                    <a:pt x="978" y="639"/>
                    <a:pt x="1228" y="138"/>
                    <a:pt x="877" y="13"/>
                  </a:cubicBezTo>
                  <a:cubicBezTo>
                    <a:pt x="857" y="5"/>
                    <a:pt x="836" y="1"/>
                    <a:pt x="814"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26"/>
            <p:cNvSpPr/>
            <p:nvPr/>
          </p:nvSpPr>
          <p:spPr>
            <a:xfrm>
              <a:off x="2084725" y="2057050"/>
              <a:ext cx="67700" cy="22200"/>
            </a:xfrm>
            <a:custGeom>
              <a:rect b="b" l="l" r="r" t="t"/>
              <a:pathLst>
                <a:path extrusionOk="0" h="888" w="2708">
                  <a:moveTo>
                    <a:pt x="2382" y="0"/>
                  </a:moveTo>
                  <a:cubicBezTo>
                    <a:pt x="2031" y="25"/>
                    <a:pt x="1" y="777"/>
                    <a:pt x="76" y="852"/>
                  </a:cubicBezTo>
                  <a:cubicBezTo>
                    <a:pt x="111" y="870"/>
                    <a:pt x="297" y="888"/>
                    <a:pt x="545" y="888"/>
                  </a:cubicBezTo>
                  <a:cubicBezTo>
                    <a:pt x="647" y="888"/>
                    <a:pt x="760" y="885"/>
                    <a:pt x="878" y="877"/>
                  </a:cubicBezTo>
                  <a:cubicBezTo>
                    <a:pt x="1730" y="827"/>
                    <a:pt x="2707" y="451"/>
                    <a:pt x="2657" y="151"/>
                  </a:cubicBezTo>
                  <a:cubicBezTo>
                    <a:pt x="2632" y="50"/>
                    <a:pt x="2557" y="0"/>
                    <a:pt x="2382" y="0"/>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57" name="Google Shape;1957;p26"/>
          <p:cNvSpPr txBox="1"/>
          <p:nvPr>
            <p:ph type="title"/>
          </p:nvPr>
        </p:nvSpPr>
        <p:spPr>
          <a:xfrm>
            <a:off x="1273775" y="2038350"/>
            <a:ext cx="36522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700"/>
              <a:t>Is data sound?</a:t>
            </a:r>
            <a:endParaRPr sz="2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ADFC7"/>
        </a:solidFill>
      </p:bgPr>
    </p:bg>
    <p:spTree>
      <p:nvGrpSpPr>
        <p:cNvPr id="1961" name="Shape 1961"/>
        <p:cNvGrpSpPr/>
        <p:nvPr/>
      </p:nvGrpSpPr>
      <p:grpSpPr>
        <a:xfrm>
          <a:off x="0" y="0"/>
          <a:ext cx="0" cy="0"/>
          <a:chOff x="0" y="0"/>
          <a:chExt cx="0" cy="0"/>
        </a:xfrm>
      </p:grpSpPr>
      <p:sp>
        <p:nvSpPr>
          <p:cNvPr id="1962" name="Google Shape;1962;p27"/>
          <p:cNvSpPr txBox="1"/>
          <p:nvPr>
            <p:ph idx="1" type="subTitle"/>
          </p:nvPr>
        </p:nvSpPr>
        <p:spPr>
          <a:xfrm>
            <a:off x="4797325" y="2091038"/>
            <a:ext cx="3408300" cy="206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Engineers and QAs created and tested the pipelines and APIs with which the data were retrieved and stored. Data were properly cleaned, tagged, organised, stored and made easily available for analyses.</a:t>
            </a:r>
            <a:endParaRPr/>
          </a:p>
        </p:txBody>
      </p:sp>
      <p:sp>
        <p:nvSpPr>
          <p:cNvPr id="1963" name="Google Shape;1963;p27"/>
          <p:cNvSpPr txBox="1"/>
          <p:nvPr>
            <p:ph type="title"/>
          </p:nvPr>
        </p:nvSpPr>
        <p:spPr>
          <a:xfrm>
            <a:off x="4572000" y="1293251"/>
            <a:ext cx="3858900" cy="69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Architecture</a:t>
            </a:r>
            <a:endParaRPr/>
          </a:p>
        </p:txBody>
      </p:sp>
      <p:grpSp>
        <p:nvGrpSpPr>
          <p:cNvPr id="1964" name="Google Shape;1964;p27"/>
          <p:cNvGrpSpPr/>
          <p:nvPr/>
        </p:nvGrpSpPr>
        <p:grpSpPr>
          <a:xfrm flipH="1" rot="-730254">
            <a:off x="2755773" y="709452"/>
            <a:ext cx="1866167" cy="1862695"/>
            <a:chOff x="-6224388" y="-3883082"/>
            <a:chExt cx="1888819" cy="1885305"/>
          </a:xfrm>
        </p:grpSpPr>
        <p:sp>
          <p:nvSpPr>
            <p:cNvPr id="1965" name="Google Shape;1965;p27"/>
            <p:cNvSpPr/>
            <p:nvPr/>
          </p:nvSpPr>
          <p:spPr>
            <a:xfrm>
              <a:off x="-6224388" y="-3883082"/>
              <a:ext cx="1888819" cy="1885305"/>
            </a:xfrm>
            <a:custGeom>
              <a:rect b="b" l="l" r="r" t="t"/>
              <a:pathLst>
                <a:path extrusionOk="0" h="40237" w="40312">
                  <a:moveTo>
                    <a:pt x="12762" y="12355"/>
                  </a:moveTo>
                  <a:cubicBezTo>
                    <a:pt x="12774" y="12441"/>
                    <a:pt x="12774" y="12540"/>
                    <a:pt x="12786" y="12638"/>
                  </a:cubicBezTo>
                  <a:cubicBezTo>
                    <a:pt x="13253" y="12515"/>
                    <a:pt x="13684" y="12491"/>
                    <a:pt x="14003" y="12478"/>
                  </a:cubicBezTo>
                  <a:cubicBezTo>
                    <a:pt x="14089" y="12478"/>
                    <a:pt x="14163" y="12478"/>
                    <a:pt x="14249" y="12466"/>
                  </a:cubicBezTo>
                  <a:cubicBezTo>
                    <a:pt x="14815" y="12429"/>
                    <a:pt x="15368" y="12380"/>
                    <a:pt x="15933" y="12343"/>
                  </a:cubicBezTo>
                  <a:cubicBezTo>
                    <a:pt x="16376" y="12319"/>
                    <a:pt x="16818" y="12294"/>
                    <a:pt x="17261" y="12269"/>
                  </a:cubicBezTo>
                  <a:cubicBezTo>
                    <a:pt x="15737" y="12282"/>
                    <a:pt x="14225" y="12319"/>
                    <a:pt x="12762" y="12355"/>
                  </a:cubicBezTo>
                  <a:close/>
                  <a:moveTo>
                    <a:pt x="26346" y="40237"/>
                  </a:moveTo>
                  <a:cubicBezTo>
                    <a:pt x="25928" y="40237"/>
                    <a:pt x="25522" y="40126"/>
                    <a:pt x="25166" y="39905"/>
                  </a:cubicBezTo>
                  <a:cubicBezTo>
                    <a:pt x="24428" y="39450"/>
                    <a:pt x="23875" y="38823"/>
                    <a:pt x="23432" y="38319"/>
                  </a:cubicBezTo>
                  <a:cubicBezTo>
                    <a:pt x="23297" y="38159"/>
                    <a:pt x="23162" y="38012"/>
                    <a:pt x="23039" y="37889"/>
                  </a:cubicBezTo>
                  <a:cubicBezTo>
                    <a:pt x="22449" y="37274"/>
                    <a:pt x="21871" y="36647"/>
                    <a:pt x="21306" y="36045"/>
                  </a:cubicBezTo>
                  <a:cubicBezTo>
                    <a:pt x="21072" y="35787"/>
                    <a:pt x="20814" y="35528"/>
                    <a:pt x="20568" y="35270"/>
                  </a:cubicBezTo>
                  <a:cubicBezTo>
                    <a:pt x="20248" y="34938"/>
                    <a:pt x="19941" y="34606"/>
                    <a:pt x="19621" y="34275"/>
                  </a:cubicBezTo>
                  <a:cubicBezTo>
                    <a:pt x="19167" y="34766"/>
                    <a:pt x="18724" y="35258"/>
                    <a:pt x="18281" y="35750"/>
                  </a:cubicBezTo>
                  <a:cubicBezTo>
                    <a:pt x="17925" y="36168"/>
                    <a:pt x="17556" y="36586"/>
                    <a:pt x="17200" y="37004"/>
                  </a:cubicBezTo>
                  <a:cubicBezTo>
                    <a:pt x="17003" y="37225"/>
                    <a:pt x="16818" y="37446"/>
                    <a:pt x="16622" y="37668"/>
                  </a:cubicBezTo>
                  <a:cubicBezTo>
                    <a:pt x="16585" y="37704"/>
                    <a:pt x="16548" y="37766"/>
                    <a:pt x="16511" y="37827"/>
                  </a:cubicBezTo>
                  <a:cubicBezTo>
                    <a:pt x="16302" y="38098"/>
                    <a:pt x="16007" y="38503"/>
                    <a:pt x="15589" y="38848"/>
                  </a:cubicBezTo>
                  <a:cubicBezTo>
                    <a:pt x="15515" y="38958"/>
                    <a:pt x="15429" y="39069"/>
                    <a:pt x="15331" y="39167"/>
                  </a:cubicBezTo>
                  <a:cubicBezTo>
                    <a:pt x="14888" y="39634"/>
                    <a:pt x="14261" y="39905"/>
                    <a:pt x="13610" y="39905"/>
                  </a:cubicBezTo>
                  <a:cubicBezTo>
                    <a:pt x="12381" y="39905"/>
                    <a:pt x="11397" y="38971"/>
                    <a:pt x="11336" y="37741"/>
                  </a:cubicBezTo>
                  <a:cubicBezTo>
                    <a:pt x="11102" y="33721"/>
                    <a:pt x="10979" y="30021"/>
                    <a:pt x="10930" y="26431"/>
                  </a:cubicBezTo>
                  <a:cubicBezTo>
                    <a:pt x="10905" y="24624"/>
                    <a:pt x="10881" y="22706"/>
                    <a:pt x="10844" y="20813"/>
                  </a:cubicBezTo>
                  <a:cubicBezTo>
                    <a:pt x="10819" y="20100"/>
                    <a:pt x="10807" y="19363"/>
                    <a:pt x="10782" y="18613"/>
                  </a:cubicBezTo>
                  <a:cubicBezTo>
                    <a:pt x="10610" y="18564"/>
                    <a:pt x="10426" y="18502"/>
                    <a:pt x="10241" y="18441"/>
                  </a:cubicBezTo>
                  <a:cubicBezTo>
                    <a:pt x="9049" y="18023"/>
                    <a:pt x="8127" y="17187"/>
                    <a:pt x="7635" y="16105"/>
                  </a:cubicBezTo>
                  <a:cubicBezTo>
                    <a:pt x="7180" y="15121"/>
                    <a:pt x="7094" y="14126"/>
                    <a:pt x="7021" y="13327"/>
                  </a:cubicBezTo>
                  <a:cubicBezTo>
                    <a:pt x="7021" y="13216"/>
                    <a:pt x="7008" y="13093"/>
                    <a:pt x="6996" y="12982"/>
                  </a:cubicBezTo>
                  <a:cubicBezTo>
                    <a:pt x="6996" y="12982"/>
                    <a:pt x="6959" y="12626"/>
                    <a:pt x="6959" y="12552"/>
                  </a:cubicBezTo>
                  <a:cubicBezTo>
                    <a:pt x="6271" y="12577"/>
                    <a:pt x="5582" y="12601"/>
                    <a:pt x="4906" y="12601"/>
                  </a:cubicBezTo>
                  <a:cubicBezTo>
                    <a:pt x="4623" y="12810"/>
                    <a:pt x="4341" y="12995"/>
                    <a:pt x="4082" y="13154"/>
                  </a:cubicBezTo>
                  <a:cubicBezTo>
                    <a:pt x="3935" y="13253"/>
                    <a:pt x="3787" y="13351"/>
                    <a:pt x="3652" y="13437"/>
                  </a:cubicBezTo>
                  <a:cubicBezTo>
                    <a:pt x="3271" y="13695"/>
                    <a:pt x="2841" y="13831"/>
                    <a:pt x="2386" y="13831"/>
                  </a:cubicBezTo>
                  <a:cubicBezTo>
                    <a:pt x="1169" y="13831"/>
                    <a:pt x="185" y="12872"/>
                    <a:pt x="173" y="11630"/>
                  </a:cubicBezTo>
                  <a:cubicBezTo>
                    <a:pt x="161" y="11200"/>
                    <a:pt x="136" y="10757"/>
                    <a:pt x="112" y="10290"/>
                  </a:cubicBezTo>
                  <a:cubicBezTo>
                    <a:pt x="62" y="9430"/>
                    <a:pt x="1" y="8532"/>
                    <a:pt x="62" y="7598"/>
                  </a:cubicBezTo>
                  <a:cubicBezTo>
                    <a:pt x="136" y="6491"/>
                    <a:pt x="1071" y="5619"/>
                    <a:pt x="2177" y="5619"/>
                  </a:cubicBezTo>
                  <a:cubicBezTo>
                    <a:pt x="2472" y="5619"/>
                    <a:pt x="2742" y="5680"/>
                    <a:pt x="3001" y="5778"/>
                  </a:cubicBezTo>
                  <a:cubicBezTo>
                    <a:pt x="3431" y="5901"/>
                    <a:pt x="3763" y="6110"/>
                    <a:pt x="3972" y="6233"/>
                  </a:cubicBezTo>
                  <a:cubicBezTo>
                    <a:pt x="4009" y="6246"/>
                    <a:pt x="4033" y="6270"/>
                    <a:pt x="4070" y="6282"/>
                  </a:cubicBezTo>
                  <a:cubicBezTo>
                    <a:pt x="4107" y="6307"/>
                    <a:pt x="4230" y="6369"/>
                    <a:pt x="4242" y="6381"/>
                  </a:cubicBezTo>
                  <a:cubicBezTo>
                    <a:pt x="4611" y="6344"/>
                    <a:pt x="4955" y="6332"/>
                    <a:pt x="5275" y="6332"/>
                  </a:cubicBezTo>
                  <a:lnTo>
                    <a:pt x="5619" y="6332"/>
                  </a:lnTo>
                  <a:cubicBezTo>
                    <a:pt x="5681" y="6332"/>
                    <a:pt x="5742" y="6332"/>
                    <a:pt x="5804" y="6332"/>
                  </a:cubicBezTo>
                  <a:lnTo>
                    <a:pt x="8361" y="6295"/>
                  </a:lnTo>
                  <a:cubicBezTo>
                    <a:pt x="8373" y="6270"/>
                    <a:pt x="8385" y="6233"/>
                    <a:pt x="8397" y="6196"/>
                  </a:cubicBezTo>
                  <a:cubicBezTo>
                    <a:pt x="8643" y="5250"/>
                    <a:pt x="9492" y="4561"/>
                    <a:pt x="10463" y="4512"/>
                  </a:cubicBezTo>
                  <a:cubicBezTo>
                    <a:pt x="10709" y="4500"/>
                    <a:pt x="10967" y="4475"/>
                    <a:pt x="11237" y="4438"/>
                  </a:cubicBezTo>
                  <a:cubicBezTo>
                    <a:pt x="11692" y="4402"/>
                    <a:pt x="12208" y="4352"/>
                    <a:pt x="12749" y="4352"/>
                  </a:cubicBezTo>
                  <a:lnTo>
                    <a:pt x="12860" y="4352"/>
                  </a:lnTo>
                  <a:cubicBezTo>
                    <a:pt x="13130" y="4352"/>
                    <a:pt x="13401" y="4402"/>
                    <a:pt x="13659" y="4512"/>
                  </a:cubicBezTo>
                  <a:cubicBezTo>
                    <a:pt x="14175" y="4402"/>
                    <a:pt x="14667" y="4377"/>
                    <a:pt x="15048" y="4377"/>
                  </a:cubicBezTo>
                  <a:cubicBezTo>
                    <a:pt x="15257" y="4377"/>
                    <a:pt x="15454" y="4389"/>
                    <a:pt x="15651" y="4389"/>
                  </a:cubicBezTo>
                  <a:cubicBezTo>
                    <a:pt x="15786" y="4402"/>
                    <a:pt x="15921" y="4402"/>
                    <a:pt x="16044" y="4402"/>
                  </a:cubicBezTo>
                  <a:cubicBezTo>
                    <a:pt x="16204" y="4402"/>
                    <a:pt x="16487" y="4414"/>
                    <a:pt x="16794" y="4500"/>
                  </a:cubicBezTo>
                  <a:cubicBezTo>
                    <a:pt x="17126" y="4389"/>
                    <a:pt x="17458" y="4328"/>
                    <a:pt x="17839" y="4328"/>
                  </a:cubicBezTo>
                  <a:cubicBezTo>
                    <a:pt x="18023" y="4328"/>
                    <a:pt x="18195" y="4340"/>
                    <a:pt x="18331" y="4352"/>
                  </a:cubicBezTo>
                  <a:cubicBezTo>
                    <a:pt x="18380" y="4365"/>
                    <a:pt x="18429" y="4365"/>
                    <a:pt x="18478" y="4365"/>
                  </a:cubicBezTo>
                  <a:cubicBezTo>
                    <a:pt x="18527" y="4365"/>
                    <a:pt x="18589" y="4365"/>
                    <a:pt x="18638" y="4365"/>
                  </a:cubicBezTo>
                  <a:lnTo>
                    <a:pt x="18638" y="4365"/>
                  </a:lnTo>
                  <a:cubicBezTo>
                    <a:pt x="18847" y="4365"/>
                    <a:pt x="19044" y="4365"/>
                    <a:pt x="19253" y="4352"/>
                  </a:cubicBezTo>
                  <a:cubicBezTo>
                    <a:pt x="19388" y="4352"/>
                    <a:pt x="19523" y="4340"/>
                    <a:pt x="19646" y="4340"/>
                  </a:cubicBezTo>
                  <a:lnTo>
                    <a:pt x="19707" y="4340"/>
                  </a:lnTo>
                  <a:cubicBezTo>
                    <a:pt x="20728" y="4340"/>
                    <a:pt x="21588" y="5016"/>
                    <a:pt x="21871" y="6024"/>
                  </a:cubicBezTo>
                  <a:cubicBezTo>
                    <a:pt x="21883" y="6061"/>
                    <a:pt x="21896" y="6110"/>
                    <a:pt x="21908" y="6147"/>
                  </a:cubicBezTo>
                  <a:cubicBezTo>
                    <a:pt x="23408" y="6135"/>
                    <a:pt x="24883" y="6110"/>
                    <a:pt x="26284" y="5926"/>
                  </a:cubicBezTo>
                  <a:cubicBezTo>
                    <a:pt x="30095" y="5422"/>
                    <a:pt x="33402" y="2902"/>
                    <a:pt x="36599" y="468"/>
                  </a:cubicBezTo>
                  <a:cubicBezTo>
                    <a:pt x="36894" y="259"/>
                    <a:pt x="37213" y="111"/>
                    <a:pt x="37558" y="50"/>
                  </a:cubicBezTo>
                  <a:cubicBezTo>
                    <a:pt x="37717" y="13"/>
                    <a:pt x="37877" y="1"/>
                    <a:pt x="38037" y="1"/>
                  </a:cubicBezTo>
                  <a:cubicBezTo>
                    <a:pt x="39168" y="1"/>
                    <a:pt x="40115" y="861"/>
                    <a:pt x="40225" y="1992"/>
                  </a:cubicBezTo>
                  <a:cubicBezTo>
                    <a:pt x="40311" y="2853"/>
                    <a:pt x="40225" y="3664"/>
                    <a:pt x="40152" y="4377"/>
                  </a:cubicBezTo>
                  <a:cubicBezTo>
                    <a:pt x="40127" y="4549"/>
                    <a:pt x="40115" y="4734"/>
                    <a:pt x="40102" y="4906"/>
                  </a:cubicBezTo>
                  <a:cubicBezTo>
                    <a:pt x="40016" y="5828"/>
                    <a:pt x="39967" y="6713"/>
                    <a:pt x="39918" y="7475"/>
                  </a:cubicBezTo>
                  <a:cubicBezTo>
                    <a:pt x="39869" y="8213"/>
                    <a:pt x="39807" y="9184"/>
                    <a:pt x="39770" y="10167"/>
                  </a:cubicBezTo>
                  <a:cubicBezTo>
                    <a:pt x="39770" y="10315"/>
                    <a:pt x="39770" y="10511"/>
                    <a:pt x="39783" y="10720"/>
                  </a:cubicBezTo>
                  <a:cubicBezTo>
                    <a:pt x="39807" y="11397"/>
                    <a:pt x="39820" y="12232"/>
                    <a:pt x="39549" y="13044"/>
                  </a:cubicBezTo>
                  <a:cubicBezTo>
                    <a:pt x="39488" y="13388"/>
                    <a:pt x="39352" y="13732"/>
                    <a:pt x="39143" y="14015"/>
                  </a:cubicBezTo>
                  <a:cubicBezTo>
                    <a:pt x="38713" y="14617"/>
                    <a:pt x="38025" y="14974"/>
                    <a:pt x="37287" y="14974"/>
                  </a:cubicBezTo>
                  <a:lnTo>
                    <a:pt x="37287" y="14974"/>
                  </a:lnTo>
                  <a:cubicBezTo>
                    <a:pt x="37004" y="14974"/>
                    <a:pt x="36709" y="14912"/>
                    <a:pt x="36439" y="14802"/>
                  </a:cubicBezTo>
                  <a:lnTo>
                    <a:pt x="36119" y="14679"/>
                  </a:lnTo>
                  <a:cubicBezTo>
                    <a:pt x="34472" y="14015"/>
                    <a:pt x="32886" y="13388"/>
                    <a:pt x="31288" y="12933"/>
                  </a:cubicBezTo>
                  <a:cubicBezTo>
                    <a:pt x="31288" y="13708"/>
                    <a:pt x="31251" y="14617"/>
                    <a:pt x="30882" y="15515"/>
                  </a:cubicBezTo>
                  <a:cubicBezTo>
                    <a:pt x="30477" y="16486"/>
                    <a:pt x="29677" y="17297"/>
                    <a:pt x="28633" y="17801"/>
                  </a:cubicBezTo>
                  <a:cubicBezTo>
                    <a:pt x="28411" y="17912"/>
                    <a:pt x="28190" y="17998"/>
                    <a:pt x="27981" y="18084"/>
                  </a:cubicBezTo>
                  <a:cubicBezTo>
                    <a:pt x="27981" y="18773"/>
                    <a:pt x="27993" y="19449"/>
                    <a:pt x="28006" y="20113"/>
                  </a:cubicBezTo>
                  <a:cubicBezTo>
                    <a:pt x="28042" y="22153"/>
                    <a:pt x="28116" y="24231"/>
                    <a:pt x="28190" y="26001"/>
                  </a:cubicBezTo>
                  <a:cubicBezTo>
                    <a:pt x="28239" y="27439"/>
                    <a:pt x="28313" y="28878"/>
                    <a:pt x="28374" y="30316"/>
                  </a:cubicBezTo>
                  <a:cubicBezTo>
                    <a:pt x="28473" y="32738"/>
                    <a:pt x="28583" y="35246"/>
                    <a:pt x="28669" y="37704"/>
                  </a:cubicBezTo>
                  <a:cubicBezTo>
                    <a:pt x="28682" y="38147"/>
                    <a:pt x="28583" y="38565"/>
                    <a:pt x="28374" y="38921"/>
                  </a:cubicBezTo>
                  <a:cubicBezTo>
                    <a:pt x="28264" y="39155"/>
                    <a:pt x="28129" y="39364"/>
                    <a:pt x="27956" y="39548"/>
                  </a:cubicBezTo>
                  <a:cubicBezTo>
                    <a:pt x="27538" y="39991"/>
                    <a:pt x="26948" y="40237"/>
                    <a:pt x="26346" y="40237"/>
                  </a:cubicBezTo>
                  <a:close/>
                </a:path>
              </a:pathLst>
            </a:custGeom>
            <a:solidFill>
              <a:srgbClr val="FFFFFF"/>
            </a:solidFill>
            <a:ln>
              <a:noFill/>
            </a:ln>
            <a:effectLst>
              <a:outerShdw blurRad="57150" rotWithShape="0" algn="bl" dir="7860000" dist="571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27"/>
            <p:cNvSpPr/>
            <p:nvPr/>
          </p:nvSpPr>
          <p:spPr>
            <a:xfrm>
              <a:off x="-6116668" y="-3782296"/>
              <a:ext cx="1680267" cy="677898"/>
            </a:xfrm>
            <a:custGeom>
              <a:rect b="b" l="l" r="r" t="t"/>
              <a:pathLst>
                <a:path extrusionOk="0" h="14468" w="35861">
                  <a:moveTo>
                    <a:pt x="23927" y="7803"/>
                  </a:moveTo>
                  <a:cubicBezTo>
                    <a:pt x="24417" y="7803"/>
                    <a:pt x="24896" y="7819"/>
                    <a:pt x="25375" y="7856"/>
                  </a:cubicBezTo>
                  <a:cubicBezTo>
                    <a:pt x="25448" y="8643"/>
                    <a:pt x="25485" y="9442"/>
                    <a:pt x="25498" y="10241"/>
                  </a:cubicBezTo>
                  <a:cubicBezTo>
                    <a:pt x="25522" y="11028"/>
                    <a:pt x="25461" y="11925"/>
                    <a:pt x="24834" y="12405"/>
                  </a:cubicBezTo>
                  <a:cubicBezTo>
                    <a:pt x="24207" y="12884"/>
                    <a:pt x="23727" y="12737"/>
                    <a:pt x="10291" y="13020"/>
                  </a:cubicBezTo>
                  <a:cubicBezTo>
                    <a:pt x="10291" y="13020"/>
                    <a:pt x="10151" y="13031"/>
                    <a:pt x="9949" y="13031"/>
                  </a:cubicBezTo>
                  <a:cubicBezTo>
                    <a:pt x="9535" y="13031"/>
                    <a:pt x="8859" y="12981"/>
                    <a:pt x="8594" y="12675"/>
                  </a:cubicBezTo>
                  <a:cubicBezTo>
                    <a:pt x="8311" y="12343"/>
                    <a:pt x="8250" y="11876"/>
                    <a:pt x="8213" y="11446"/>
                  </a:cubicBezTo>
                  <a:cubicBezTo>
                    <a:pt x="8115" y="10352"/>
                    <a:pt x="8053" y="9258"/>
                    <a:pt x="8029" y="8164"/>
                  </a:cubicBezTo>
                  <a:cubicBezTo>
                    <a:pt x="13364" y="8041"/>
                    <a:pt x="20334" y="7881"/>
                    <a:pt x="23469" y="7807"/>
                  </a:cubicBezTo>
                  <a:cubicBezTo>
                    <a:pt x="23623" y="7804"/>
                    <a:pt x="23775" y="7803"/>
                    <a:pt x="23927" y="7803"/>
                  </a:cubicBezTo>
                  <a:close/>
                  <a:moveTo>
                    <a:pt x="35861" y="1"/>
                  </a:moveTo>
                  <a:lnTo>
                    <a:pt x="35861" y="1"/>
                  </a:lnTo>
                  <a:cubicBezTo>
                    <a:pt x="33550" y="1919"/>
                    <a:pt x="31128" y="3726"/>
                    <a:pt x="28374" y="4918"/>
                  </a:cubicBezTo>
                  <a:cubicBezTo>
                    <a:pt x="25387" y="6209"/>
                    <a:pt x="24379" y="6086"/>
                    <a:pt x="17003" y="6234"/>
                  </a:cubicBezTo>
                  <a:cubicBezTo>
                    <a:pt x="17003" y="5951"/>
                    <a:pt x="17003" y="5680"/>
                    <a:pt x="16990" y="5508"/>
                  </a:cubicBezTo>
                  <a:cubicBezTo>
                    <a:pt x="17199" y="5373"/>
                    <a:pt x="17372" y="5262"/>
                    <a:pt x="17581" y="5140"/>
                  </a:cubicBezTo>
                  <a:lnTo>
                    <a:pt x="17507" y="4562"/>
                  </a:lnTo>
                  <a:cubicBezTo>
                    <a:pt x="16720" y="4562"/>
                    <a:pt x="15946" y="4574"/>
                    <a:pt x="15159" y="4599"/>
                  </a:cubicBezTo>
                  <a:cubicBezTo>
                    <a:pt x="15183" y="4795"/>
                    <a:pt x="15208" y="5004"/>
                    <a:pt x="15233" y="5201"/>
                  </a:cubicBezTo>
                  <a:cubicBezTo>
                    <a:pt x="15417" y="5287"/>
                    <a:pt x="15589" y="5385"/>
                    <a:pt x="15749" y="5484"/>
                  </a:cubicBezTo>
                  <a:cubicBezTo>
                    <a:pt x="15773" y="5668"/>
                    <a:pt x="15798" y="5963"/>
                    <a:pt x="15810" y="6258"/>
                  </a:cubicBezTo>
                  <a:cubicBezTo>
                    <a:pt x="15601" y="6258"/>
                    <a:pt x="15380" y="6271"/>
                    <a:pt x="15146" y="6271"/>
                  </a:cubicBezTo>
                  <a:cubicBezTo>
                    <a:pt x="14618" y="6283"/>
                    <a:pt x="14077" y="6295"/>
                    <a:pt x="13536" y="6307"/>
                  </a:cubicBezTo>
                  <a:cubicBezTo>
                    <a:pt x="13536" y="6012"/>
                    <a:pt x="13536" y="5693"/>
                    <a:pt x="13524" y="5508"/>
                  </a:cubicBezTo>
                  <a:cubicBezTo>
                    <a:pt x="13733" y="5373"/>
                    <a:pt x="13893" y="5262"/>
                    <a:pt x="14102" y="5140"/>
                  </a:cubicBezTo>
                  <a:lnTo>
                    <a:pt x="14040" y="4562"/>
                  </a:lnTo>
                  <a:cubicBezTo>
                    <a:pt x="13253" y="4562"/>
                    <a:pt x="12479" y="4574"/>
                    <a:pt x="11692" y="4599"/>
                  </a:cubicBezTo>
                  <a:cubicBezTo>
                    <a:pt x="11717" y="4795"/>
                    <a:pt x="11741" y="5004"/>
                    <a:pt x="11766" y="5201"/>
                  </a:cubicBezTo>
                  <a:cubicBezTo>
                    <a:pt x="11950" y="5287"/>
                    <a:pt x="12122" y="5385"/>
                    <a:pt x="12282" y="5484"/>
                  </a:cubicBezTo>
                  <a:cubicBezTo>
                    <a:pt x="12307" y="5693"/>
                    <a:pt x="12331" y="6025"/>
                    <a:pt x="12344" y="6344"/>
                  </a:cubicBezTo>
                  <a:cubicBezTo>
                    <a:pt x="11569" y="6357"/>
                    <a:pt x="10807" y="6381"/>
                    <a:pt x="10057" y="6393"/>
                  </a:cubicBezTo>
                  <a:cubicBezTo>
                    <a:pt x="10069" y="6074"/>
                    <a:pt x="10069" y="5705"/>
                    <a:pt x="10057" y="5508"/>
                  </a:cubicBezTo>
                  <a:cubicBezTo>
                    <a:pt x="10266" y="5373"/>
                    <a:pt x="10426" y="5262"/>
                    <a:pt x="10635" y="5140"/>
                  </a:cubicBezTo>
                  <a:lnTo>
                    <a:pt x="10561" y="4562"/>
                  </a:lnTo>
                  <a:cubicBezTo>
                    <a:pt x="9786" y="4562"/>
                    <a:pt x="9012" y="4574"/>
                    <a:pt x="8225" y="4599"/>
                  </a:cubicBezTo>
                  <a:cubicBezTo>
                    <a:pt x="8250" y="4795"/>
                    <a:pt x="8274" y="5004"/>
                    <a:pt x="8299" y="5201"/>
                  </a:cubicBezTo>
                  <a:cubicBezTo>
                    <a:pt x="8483" y="5287"/>
                    <a:pt x="8655" y="5385"/>
                    <a:pt x="8815" y="5484"/>
                  </a:cubicBezTo>
                  <a:cubicBezTo>
                    <a:pt x="8840" y="5705"/>
                    <a:pt x="8864" y="6074"/>
                    <a:pt x="8889" y="6418"/>
                  </a:cubicBezTo>
                  <a:cubicBezTo>
                    <a:pt x="4795" y="6529"/>
                    <a:pt x="1636" y="6602"/>
                    <a:pt x="1636" y="6602"/>
                  </a:cubicBezTo>
                  <a:cubicBezTo>
                    <a:pt x="1255" y="6443"/>
                    <a:pt x="382" y="5939"/>
                    <a:pt x="13" y="5656"/>
                  </a:cubicBezTo>
                  <a:lnTo>
                    <a:pt x="13" y="5656"/>
                  </a:lnTo>
                  <a:cubicBezTo>
                    <a:pt x="1" y="6910"/>
                    <a:pt x="38" y="8164"/>
                    <a:pt x="124" y="9418"/>
                  </a:cubicBezTo>
                  <a:cubicBezTo>
                    <a:pt x="714" y="9049"/>
                    <a:pt x="1292" y="8680"/>
                    <a:pt x="1882" y="8311"/>
                  </a:cubicBezTo>
                  <a:cubicBezTo>
                    <a:pt x="2890" y="8287"/>
                    <a:pt x="4709" y="8250"/>
                    <a:pt x="6910" y="8188"/>
                  </a:cubicBezTo>
                  <a:cubicBezTo>
                    <a:pt x="6971" y="11188"/>
                    <a:pt x="6959" y="11729"/>
                    <a:pt x="7156" y="12442"/>
                  </a:cubicBezTo>
                  <a:cubicBezTo>
                    <a:pt x="7598" y="14099"/>
                    <a:pt x="8512" y="14468"/>
                    <a:pt x="11603" y="14468"/>
                  </a:cubicBezTo>
                  <a:cubicBezTo>
                    <a:pt x="13670" y="14468"/>
                    <a:pt x="16709" y="14303"/>
                    <a:pt x="21232" y="14249"/>
                  </a:cubicBezTo>
                  <a:cubicBezTo>
                    <a:pt x="21232" y="14249"/>
                    <a:pt x="21243" y="14249"/>
                    <a:pt x="21264" y="14249"/>
                  </a:cubicBezTo>
                  <a:cubicBezTo>
                    <a:pt x="21546" y="14249"/>
                    <a:pt x="23632" y="14238"/>
                    <a:pt x="24662" y="13929"/>
                  </a:cubicBezTo>
                  <a:cubicBezTo>
                    <a:pt x="25436" y="13683"/>
                    <a:pt x="26174" y="13204"/>
                    <a:pt x="26530" y="12479"/>
                  </a:cubicBezTo>
                  <a:cubicBezTo>
                    <a:pt x="26887" y="11741"/>
                    <a:pt x="26801" y="10782"/>
                    <a:pt x="26739" y="9872"/>
                  </a:cubicBezTo>
                  <a:cubicBezTo>
                    <a:pt x="26702" y="9233"/>
                    <a:pt x="26641" y="8594"/>
                    <a:pt x="26555" y="7955"/>
                  </a:cubicBezTo>
                  <a:lnTo>
                    <a:pt x="26555" y="7955"/>
                  </a:lnTo>
                  <a:cubicBezTo>
                    <a:pt x="29505" y="8311"/>
                    <a:pt x="32333" y="9184"/>
                    <a:pt x="34988" y="10315"/>
                  </a:cubicBezTo>
                  <a:cubicBezTo>
                    <a:pt x="35332" y="6885"/>
                    <a:pt x="35615" y="3443"/>
                    <a:pt x="358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27"/>
            <p:cNvSpPr/>
            <p:nvPr/>
          </p:nvSpPr>
          <p:spPr>
            <a:xfrm>
              <a:off x="-5618412" y="-3217225"/>
              <a:ext cx="630809" cy="1111729"/>
            </a:xfrm>
            <a:custGeom>
              <a:rect b="b" l="l" r="r" t="t"/>
              <a:pathLst>
                <a:path extrusionOk="0" h="23727" w="13463">
                  <a:moveTo>
                    <a:pt x="12524" y="0"/>
                  </a:moveTo>
                  <a:cubicBezTo>
                    <a:pt x="12517" y="0"/>
                    <a:pt x="12510" y="0"/>
                    <a:pt x="12503" y="1"/>
                  </a:cubicBezTo>
                  <a:cubicBezTo>
                    <a:pt x="8471" y="87"/>
                    <a:pt x="4426" y="283"/>
                    <a:pt x="406" y="566"/>
                  </a:cubicBezTo>
                  <a:cubicBezTo>
                    <a:pt x="173" y="591"/>
                    <a:pt x="1" y="775"/>
                    <a:pt x="13" y="996"/>
                  </a:cubicBezTo>
                  <a:cubicBezTo>
                    <a:pt x="247" y="8668"/>
                    <a:pt x="701" y="23297"/>
                    <a:pt x="701" y="23297"/>
                  </a:cubicBezTo>
                  <a:lnTo>
                    <a:pt x="2435" y="21108"/>
                  </a:lnTo>
                  <a:lnTo>
                    <a:pt x="6811" y="16757"/>
                  </a:lnTo>
                  <a:lnTo>
                    <a:pt x="13462" y="23727"/>
                  </a:lnTo>
                  <a:cubicBezTo>
                    <a:pt x="13462" y="23727"/>
                    <a:pt x="12589" y="8483"/>
                    <a:pt x="12934" y="431"/>
                  </a:cubicBezTo>
                  <a:cubicBezTo>
                    <a:pt x="12934" y="204"/>
                    <a:pt x="12759" y="0"/>
                    <a:pt x="12524" y="0"/>
                  </a:cubicBezTo>
                  <a:close/>
                </a:path>
              </a:pathLst>
            </a:custGeom>
            <a:solidFill>
              <a:srgbClr val="4047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27"/>
            <p:cNvSpPr/>
            <p:nvPr/>
          </p:nvSpPr>
          <p:spPr>
            <a:xfrm>
              <a:off x="-5513550" y="-3214929"/>
              <a:ext cx="415323" cy="816823"/>
            </a:xfrm>
            <a:custGeom>
              <a:rect b="b" l="l" r="r" t="t"/>
              <a:pathLst>
                <a:path extrusionOk="0" h="17433" w="8864">
                  <a:moveTo>
                    <a:pt x="8200" y="1"/>
                  </a:moveTo>
                  <a:cubicBezTo>
                    <a:pt x="5532" y="87"/>
                    <a:pt x="2865" y="210"/>
                    <a:pt x="197" y="382"/>
                  </a:cubicBezTo>
                  <a:cubicBezTo>
                    <a:pt x="369" y="6037"/>
                    <a:pt x="0" y="17433"/>
                    <a:pt x="0" y="17433"/>
                  </a:cubicBezTo>
                  <a:lnTo>
                    <a:pt x="4475" y="12147"/>
                  </a:lnTo>
                  <a:lnTo>
                    <a:pt x="8864" y="17433"/>
                  </a:lnTo>
                  <a:cubicBezTo>
                    <a:pt x="8864" y="17433"/>
                    <a:pt x="8458" y="6738"/>
                    <a:pt x="8249" y="1390"/>
                  </a:cubicBezTo>
                  <a:lnTo>
                    <a:pt x="820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27"/>
            <p:cNvSpPr/>
            <p:nvPr/>
          </p:nvSpPr>
          <p:spPr>
            <a:xfrm>
              <a:off x="-6129319" y="-3788060"/>
              <a:ext cx="1698119" cy="1696994"/>
            </a:xfrm>
            <a:custGeom>
              <a:rect b="b" l="l" r="r" t="t"/>
              <a:pathLst>
                <a:path extrusionOk="0" h="36218" w="36242">
                  <a:moveTo>
                    <a:pt x="35565" y="3013"/>
                  </a:moveTo>
                  <a:cubicBezTo>
                    <a:pt x="35467" y="3886"/>
                    <a:pt x="35393" y="4759"/>
                    <a:pt x="35332" y="5631"/>
                  </a:cubicBezTo>
                  <a:cubicBezTo>
                    <a:pt x="35270" y="6504"/>
                    <a:pt x="35221" y="7377"/>
                    <a:pt x="35197" y="8250"/>
                  </a:cubicBezTo>
                  <a:cubicBezTo>
                    <a:pt x="35172" y="8889"/>
                    <a:pt x="35025" y="9676"/>
                    <a:pt x="35197" y="10315"/>
                  </a:cubicBezTo>
                  <a:cubicBezTo>
                    <a:pt x="35098" y="10278"/>
                    <a:pt x="35012" y="10241"/>
                    <a:pt x="34914" y="10204"/>
                  </a:cubicBezTo>
                  <a:cubicBezTo>
                    <a:pt x="35012" y="9504"/>
                    <a:pt x="34988" y="8778"/>
                    <a:pt x="35025" y="8065"/>
                  </a:cubicBezTo>
                  <a:cubicBezTo>
                    <a:pt x="35074" y="7229"/>
                    <a:pt x="35135" y="6394"/>
                    <a:pt x="35184" y="5558"/>
                  </a:cubicBezTo>
                  <a:cubicBezTo>
                    <a:pt x="35295" y="3959"/>
                    <a:pt x="35418" y="2374"/>
                    <a:pt x="35553" y="788"/>
                  </a:cubicBezTo>
                  <a:cubicBezTo>
                    <a:pt x="35639" y="714"/>
                    <a:pt x="35725" y="653"/>
                    <a:pt x="35811" y="579"/>
                  </a:cubicBezTo>
                  <a:cubicBezTo>
                    <a:pt x="35799" y="1390"/>
                    <a:pt x="35639" y="2214"/>
                    <a:pt x="35565" y="3013"/>
                  </a:cubicBezTo>
                  <a:close/>
                  <a:moveTo>
                    <a:pt x="27489" y="7955"/>
                  </a:moveTo>
                  <a:cubicBezTo>
                    <a:pt x="27255" y="7217"/>
                    <a:pt x="27169" y="6455"/>
                    <a:pt x="27231" y="5681"/>
                  </a:cubicBezTo>
                  <a:cubicBezTo>
                    <a:pt x="27390" y="5619"/>
                    <a:pt x="27550" y="5570"/>
                    <a:pt x="27722" y="5508"/>
                  </a:cubicBezTo>
                  <a:cubicBezTo>
                    <a:pt x="27612" y="5803"/>
                    <a:pt x="27599" y="6234"/>
                    <a:pt x="27599" y="6467"/>
                  </a:cubicBezTo>
                  <a:cubicBezTo>
                    <a:pt x="27575" y="6959"/>
                    <a:pt x="27624" y="7463"/>
                    <a:pt x="27747" y="7930"/>
                  </a:cubicBezTo>
                  <a:cubicBezTo>
                    <a:pt x="27747" y="7955"/>
                    <a:pt x="27784" y="7955"/>
                    <a:pt x="27784" y="7930"/>
                  </a:cubicBezTo>
                  <a:cubicBezTo>
                    <a:pt x="27661" y="7143"/>
                    <a:pt x="27612" y="6258"/>
                    <a:pt x="27808" y="5472"/>
                  </a:cubicBezTo>
                  <a:cubicBezTo>
                    <a:pt x="28583" y="5189"/>
                    <a:pt x="29333" y="4845"/>
                    <a:pt x="30070" y="4451"/>
                  </a:cubicBezTo>
                  <a:cubicBezTo>
                    <a:pt x="31816" y="3517"/>
                    <a:pt x="33439" y="2374"/>
                    <a:pt x="35025" y="1181"/>
                  </a:cubicBezTo>
                  <a:cubicBezTo>
                    <a:pt x="34607" y="4132"/>
                    <a:pt x="34545" y="7168"/>
                    <a:pt x="34754" y="10143"/>
                  </a:cubicBezTo>
                  <a:cubicBezTo>
                    <a:pt x="32996" y="9442"/>
                    <a:pt x="31226" y="8754"/>
                    <a:pt x="29382" y="8311"/>
                  </a:cubicBezTo>
                  <a:cubicBezTo>
                    <a:pt x="28755" y="8151"/>
                    <a:pt x="28128" y="8041"/>
                    <a:pt x="27489" y="7955"/>
                  </a:cubicBezTo>
                  <a:close/>
                  <a:moveTo>
                    <a:pt x="26690" y="11926"/>
                  </a:moveTo>
                  <a:cubicBezTo>
                    <a:pt x="26591" y="12712"/>
                    <a:pt x="26198" y="13278"/>
                    <a:pt x="25473" y="13597"/>
                  </a:cubicBezTo>
                  <a:cubicBezTo>
                    <a:pt x="25276" y="13684"/>
                    <a:pt x="25055" y="13733"/>
                    <a:pt x="24833" y="13770"/>
                  </a:cubicBezTo>
                  <a:cubicBezTo>
                    <a:pt x="24821" y="13647"/>
                    <a:pt x="24796" y="13524"/>
                    <a:pt x="24772" y="13401"/>
                  </a:cubicBezTo>
                  <a:cubicBezTo>
                    <a:pt x="24747" y="13229"/>
                    <a:pt x="24698" y="13044"/>
                    <a:pt x="24649" y="12872"/>
                  </a:cubicBezTo>
                  <a:cubicBezTo>
                    <a:pt x="24796" y="12823"/>
                    <a:pt x="24932" y="12749"/>
                    <a:pt x="25042" y="12688"/>
                  </a:cubicBezTo>
                  <a:cubicBezTo>
                    <a:pt x="25460" y="12442"/>
                    <a:pt x="25682" y="12061"/>
                    <a:pt x="25792" y="11594"/>
                  </a:cubicBezTo>
                  <a:cubicBezTo>
                    <a:pt x="25952" y="10979"/>
                    <a:pt x="25977" y="10229"/>
                    <a:pt x="25927" y="9516"/>
                  </a:cubicBezTo>
                  <a:cubicBezTo>
                    <a:pt x="25927" y="9516"/>
                    <a:pt x="25940" y="9516"/>
                    <a:pt x="25952" y="9528"/>
                  </a:cubicBezTo>
                  <a:cubicBezTo>
                    <a:pt x="26186" y="9553"/>
                    <a:pt x="26407" y="9614"/>
                    <a:pt x="26628" y="9713"/>
                  </a:cubicBezTo>
                  <a:cubicBezTo>
                    <a:pt x="26677" y="9737"/>
                    <a:pt x="26726" y="9750"/>
                    <a:pt x="26763" y="9774"/>
                  </a:cubicBezTo>
                  <a:lnTo>
                    <a:pt x="26763" y="9799"/>
                  </a:lnTo>
                  <a:cubicBezTo>
                    <a:pt x="26763" y="10500"/>
                    <a:pt x="26776" y="11225"/>
                    <a:pt x="26690" y="11926"/>
                  </a:cubicBezTo>
                  <a:moveTo>
                    <a:pt x="23948" y="14028"/>
                  </a:moveTo>
                  <a:cubicBezTo>
                    <a:pt x="23960" y="13671"/>
                    <a:pt x="23985" y="13315"/>
                    <a:pt x="24010" y="12958"/>
                  </a:cubicBezTo>
                  <a:cubicBezTo>
                    <a:pt x="24083" y="12970"/>
                    <a:pt x="24145" y="12983"/>
                    <a:pt x="24219" y="12983"/>
                  </a:cubicBezTo>
                  <a:cubicBezTo>
                    <a:pt x="24169" y="13290"/>
                    <a:pt x="24145" y="13622"/>
                    <a:pt x="24206" y="13917"/>
                  </a:cubicBezTo>
                  <a:cubicBezTo>
                    <a:pt x="24120" y="13942"/>
                    <a:pt x="24034" y="13979"/>
                    <a:pt x="23948" y="14028"/>
                  </a:cubicBezTo>
                  <a:close/>
                  <a:moveTo>
                    <a:pt x="24083" y="35381"/>
                  </a:moveTo>
                  <a:cubicBezTo>
                    <a:pt x="23665" y="34926"/>
                    <a:pt x="23137" y="34509"/>
                    <a:pt x="22719" y="34078"/>
                  </a:cubicBezTo>
                  <a:cubicBezTo>
                    <a:pt x="22178" y="33513"/>
                    <a:pt x="21625" y="32947"/>
                    <a:pt x="21096" y="32357"/>
                  </a:cubicBezTo>
                  <a:cubicBezTo>
                    <a:pt x="20027" y="31177"/>
                    <a:pt x="19105" y="29788"/>
                    <a:pt x="17949" y="28706"/>
                  </a:cubicBezTo>
                  <a:cubicBezTo>
                    <a:pt x="17949" y="28694"/>
                    <a:pt x="17949" y="28694"/>
                    <a:pt x="17961" y="28681"/>
                  </a:cubicBezTo>
                  <a:cubicBezTo>
                    <a:pt x="18010" y="28571"/>
                    <a:pt x="17863" y="28436"/>
                    <a:pt x="17765" y="28497"/>
                  </a:cubicBezTo>
                  <a:cubicBezTo>
                    <a:pt x="17150" y="28829"/>
                    <a:pt x="16658" y="29517"/>
                    <a:pt x="16191" y="30021"/>
                  </a:cubicBezTo>
                  <a:cubicBezTo>
                    <a:pt x="15613" y="30636"/>
                    <a:pt x="15048" y="31275"/>
                    <a:pt x="14482" y="31915"/>
                  </a:cubicBezTo>
                  <a:cubicBezTo>
                    <a:pt x="13917" y="32554"/>
                    <a:pt x="13351" y="33193"/>
                    <a:pt x="12810" y="33845"/>
                  </a:cubicBezTo>
                  <a:cubicBezTo>
                    <a:pt x="12552" y="34140"/>
                    <a:pt x="12306" y="34435"/>
                    <a:pt x="12073" y="34742"/>
                  </a:cubicBezTo>
                  <a:cubicBezTo>
                    <a:pt x="11999" y="34840"/>
                    <a:pt x="11925" y="34914"/>
                    <a:pt x="11876" y="34988"/>
                  </a:cubicBezTo>
                  <a:cubicBezTo>
                    <a:pt x="11704" y="31398"/>
                    <a:pt x="11544" y="27821"/>
                    <a:pt x="11360" y="24244"/>
                  </a:cubicBezTo>
                  <a:cubicBezTo>
                    <a:pt x="11261" y="22338"/>
                    <a:pt x="11187" y="20433"/>
                    <a:pt x="11138" y="18527"/>
                  </a:cubicBezTo>
                  <a:cubicBezTo>
                    <a:pt x="11126" y="17568"/>
                    <a:pt x="11114" y="16609"/>
                    <a:pt x="11126" y="15650"/>
                  </a:cubicBezTo>
                  <a:cubicBezTo>
                    <a:pt x="11138" y="14987"/>
                    <a:pt x="11175" y="14310"/>
                    <a:pt x="11138" y="13647"/>
                  </a:cubicBezTo>
                  <a:cubicBezTo>
                    <a:pt x="11839" y="13548"/>
                    <a:pt x="12540" y="13511"/>
                    <a:pt x="13241" y="13438"/>
                  </a:cubicBezTo>
                  <a:cubicBezTo>
                    <a:pt x="13216" y="13868"/>
                    <a:pt x="13253" y="14310"/>
                    <a:pt x="13253" y="14741"/>
                  </a:cubicBezTo>
                  <a:cubicBezTo>
                    <a:pt x="13253" y="15466"/>
                    <a:pt x="13265" y="16191"/>
                    <a:pt x="13265" y="16904"/>
                  </a:cubicBezTo>
                  <a:cubicBezTo>
                    <a:pt x="13253" y="18355"/>
                    <a:pt x="13204" y="19793"/>
                    <a:pt x="13167" y="21232"/>
                  </a:cubicBezTo>
                  <a:cubicBezTo>
                    <a:pt x="13093" y="24022"/>
                    <a:pt x="13032" y="26825"/>
                    <a:pt x="13105" y="29628"/>
                  </a:cubicBezTo>
                  <a:cubicBezTo>
                    <a:pt x="13118" y="29825"/>
                    <a:pt x="13425" y="29776"/>
                    <a:pt x="13413" y="29579"/>
                  </a:cubicBezTo>
                  <a:cubicBezTo>
                    <a:pt x="13413" y="29554"/>
                    <a:pt x="13413" y="29542"/>
                    <a:pt x="13413" y="29517"/>
                  </a:cubicBezTo>
                  <a:cubicBezTo>
                    <a:pt x="14888" y="27858"/>
                    <a:pt x="16240" y="26088"/>
                    <a:pt x="17666" y="24379"/>
                  </a:cubicBezTo>
                  <a:cubicBezTo>
                    <a:pt x="17765" y="24735"/>
                    <a:pt x="17998" y="25030"/>
                    <a:pt x="18232" y="25325"/>
                  </a:cubicBezTo>
                  <a:cubicBezTo>
                    <a:pt x="18662" y="25829"/>
                    <a:pt x="19080" y="26346"/>
                    <a:pt x="19486" y="26874"/>
                  </a:cubicBezTo>
                  <a:cubicBezTo>
                    <a:pt x="20272" y="27882"/>
                    <a:pt x="21022" y="28976"/>
                    <a:pt x="21907" y="29898"/>
                  </a:cubicBezTo>
                  <a:cubicBezTo>
                    <a:pt x="22018" y="30009"/>
                    <a:pt x="22178" y="29874"/>
                    <a:pt x="22092" y="29751"/>
                  </a:cubicBezTo>
                  <a:cubicBezTo>
                    <a:pt x="22092" y="29739"/>
                    <a:pt x="22080" y="29739"/>
                    <a:pt x="22080" y="29726"/>
                  </a:cubicBezTo>
                  <a:cubicBezTo>
                    <a:pt x="22104" y="29702"/>
                    <a:pt x="22116" y="29665"/>
                    <a:pt x="22116" y="29616"/>
                  </a:cubicBezTo>
                  <a:cubicBezTo>
                    <a:pt x="22006" y="26739"/>
                    <a:pt x="21871" y="23850"/>
                    <a:pt x="21735" y="20961"/>
                  </a:cubicBezTo>
                  <a:cubicBezTo>
                    <a:pt x="21674" y="19560"/>
                    <a:pt x="21612" y="18158"/>
                    <a:pt x="21563" y="16757"/>
                  </a:cubicBezTo>
                  <a:cubicBezTo>
                    <a:pt x="21514" y="15528"/>
                    <a:pt x="21539" y="14298"/>
                    <a:pt x="21453" y="13069"/>
                  </a:cubicBezTo>
                  <a:cubicBezTo>
                    <a:pt x="22166" y="13032"/>
                    <a:pt x="22866" y="13032"/>
                    <a:pt x="23567" y="13044"/>
                  </a:cubicBezTo>
                  <a:cubicBezTo>
                    <a:pt x="23432" y="14655"/>
                    <a:pt x="23506" y="16253"/>
                    <a:pt x="23592" y="17888"/>
                  </a:cubicBezTo>
                  <a:cubicBezTo>
                    <a:pt x="23690" y="19879"/>
                    <a:pt x="23739" y="21871"/>
                    <a:pt x="23801" y="23862"/>
                  </a:cubicBezTo>
                  <a:cubicBezTo>
                    <a:pt x="23911" y="27698"/>
                    <a:pt x="23973" y="31546"/>
                    <a:pt x="24083" y="35381"/>
                  </a:cubicBezTo>
                  <a:moveTo>
                    <a:pt x="10167" y="14249"/>
                  </a:moveTo>
                  <a:cubicBezTo>
                    <a:pt x="10179" y="14114"/>
                    <a:pt x="10155" y="13979"/>
                    <a:pt x="10155" y="13856"/>
                  </a:cubicBezTo>
                  <a:cubicBezTo>
                    <a:pt x="10155" y="13671"/>
                    <a:pt x="10179" y="13475"/>
                    <a:pt x="10192" y="13278"/>
                  </a:cubicBezTo>
                  <a:cubicBezTo>
                    <a:pt x="10364" y="13290"/>
                    <a:pt x="10536" y="13278"/>
                    <a:pt x="10708" y="13278"/>
                  </a:cubicBezTo>
                  <a:cubicBezTo>
                    <a:pt x="10683" y="13622"/>
                    <a:pt x="10683" y="13979"/>
                    <a:pt x="10683" y="14323"/>
                  </a:cubicBezTo>
                  <a:cubicBezTo>
                    <a:pt x="10524" y="14286"/>
                    <a:pt x="10352" y="14261"/>
                    <a:pt x="10167" y="14249"/>
                  </a:cubicBezTo>
                  <a:close/>
                  <a:moveTo>
                    <a:pt x="7512" y="12700"/>
                  </a:moveTo>
                  <a:cubicBezTo>
                    <a:pt x="7229" y="11876"/>
                    <a:pt x="7266" y="10918"/>
                    <a:pt x="7303" y="10057"/>
                  </a:cubicBezTo>
                  <a:cubicBezTo>
                    <a:pt x="7303" y="9750"/>
                    <a:pt x="7364" y="9369"/>
                    <a:pt x="7352" y="9000"/>
                  </a:cubicBezTo>
                  <a:cubicBezTo>
                    <a:pt x="7512" y="9000"/>
                    <a:pt x="7672" y="9012"/>
                    <a:pt x="7831" y="9049"/>
                  </a:cubicBezTo>
                  <a:cubicBezTo>
                    <a:pt x="7942" y="9061"/>
                    <a:pt x="8053" y="9098"/>
                    <a:pt x="8151" y="9135"/>
                  </a:cubicBezTo>
                  <a:cubicBezTo>
                    <a:pt x="8163" y="9393"/>
                    <a:pt x="8200" y="9639"/>
                    <a:pt x="8212" y="9836"/>
                  </a:cubicBezTo>
                  <a:cubicBezTo>
                    <a:pt x="8249" y="10586"/>
                    <a:pt x="8286" y="11372"/>
                    <a:pt x="8434" y="12110"/>
                  </a:cubicBezTo>
                  <a:cubicBezTo>
                    <a:pt x="8594" y="12848"/>
                    <a:pt x="9110" y="13143"/>
                    <a:pt x="9725" y="13241"/>
                  </a:cubicBezTo>
                  <a:cubicBezTo>
                    <a:pt x="9626" y="13548"/>
                    <a:pt x="9552" y="13868"/>
                    <a:pt x="9491" y="14200"/>
                  </a:cubicBezTo>
                  <a:cubicBezTo>
                    <a:pt x="9393" y="14188"/>
                    <a:pt x="9294" y="14163"/>
                    <a:pt x="9208" y="14138"/>
                  </a:cubicBezTo>
                  <a:cubicBezTo>
                    <a:pt x="8434" y="13929"/>
                    <a:pt x="7782" y="13475"/>
                    <a:pt x="7512" y="12700"/>
                  </a:cubicBezTo>
                  <a:close/>
                  <a:moveTo>
                    <a:pt x="8274" y="8336"/>
                  </a:moveTo>
                  <a:cubicBezTo>
                    <a:pt x="8249" y="8373"/>
                    <a:pt x="8237" y="8410"/>
                    <a:pt x="8225" y="8459"/>
                  </a:cubicBezTo>
                  <a:cubicBezTo>
                    <a:pt x="8126" y="8447"/>
                    <a:pt x="8028" y="8459"/>
                    <a:pt x="7930" y="8471"/>
                  </a:cubicBezTo>
                  <a:cubicBezTo>
                    <a:pt x="7721" y="8496"/>
                    <a:pt x="7512" y="8508"/>
                    <a:pt x="7315" y="8533"/>
                  </a:cubicBezTo>
                  <a:cubicBezTo>
                    <a:pt x="7303" y="8483"/>
                    <a:pt x="7290" y="8422"/>
                    <a:pt x="7266" y="8373"/>
                  </a:cubicBezTo>
                  <a:cubicBezTo>
                    <a:pt x="7610" y="8360"/>
                    <a:pt x="7942" y="8348"/>
                    <a:pt x="8274" y="8336"/>
                  </a:cubicBezTo>
                  <a:close/>
                  <a:moveTo>
                    <a:pt x="283" y="5976"/>
                  </a:moveTo>
                  <a:cubicBezTo>
                    <a:pt x="468" y="6123"/>
                    <a:pt x="726" y="6221"/>
                    <a:pt x="910" y="6332"/>
                  </a:cubicBezTo>
                  <a:cubicBezTo>
                    <a:pt x="1181" y="6504"/>
                    <a:pt x="1451" y="6750"/>
                    <a:pt x="1746" y="6861"/>
                  </a:cubicBezTo>
                  <a:cubicBezTo>
                    <a:pt x="1758" y="7377"/>
                    <a:pt x="1771" y="7881"/>
                    <a:pt x="1783" y="8397"/>
                  </a:cubicBezTo>
                  <a:cubicBezTo>
                    <a:pt x="1340" y="8643"/>
                    <a:pt x="935" y="8963"/>
                    <a:pt x="517" y="9258"/>
                  </a:cubicBezTo>
                  <a:cubicBezTo>
                    <a:pt x="492" y="8176"/>
                    <a:pt x="492" y="7033"/>
                    <a:pt x="283" y="5976"/>
                  </a:cubicBezTo>
                  <a:close/>
                  <a:moveTo>
                    <a:pt x="1894" y="8336"/>
                  </a:moveTo>
                  <a:cubicBezTo>
                    <a:pt x="1881" y="7856"/>
                    <a:pt x="1869" y="7377"/>
                    <a:pt x="1844" y="6898"/>
                  </a:cubicBezTo>
                  <a:cubicBezTo>
                    <a:pt x="1844" y="6898"/>
                    <a:pt x="1857" y="6898"/>
                    <a:pt x="1869" y="6898"/>
                  </a:cubicBezTo>
                  <a:cubicBezTo>
                    <a:pt x="1881" y="6910"/>
                    <a:pt x="1906" y="6910"/>
                    <a:pt x="1918" y="6910"/>
                  </a:cubicBezTo>
                  <a:cubicBezTo>
                    <a:pt x="1918" y="6984"/>
                    <a:pt x="1943" y="7107"/>
                    <a:pt x="1955" y="7156"/>
                  </a:cubicBezTo>
                  <a:cubicBezTo>
                    <a:pt x="1955" y="7316"/>
                    <a:pt x="1967" y="7475"/>
                    <a:pt x="1967" y="7623"/>
                  </a:cubicBezTo>
                  <a:cubicBezTo>
                    <a:pt x="1980" y="7832"/>
                    <a:pt x="1992" y="8029"/>
                    <a:pt x="2017" y="8238"/>
                  </a:cubicBezTo>
                  <a:cubicBezTo>
                    <a:pt x="1955" y="8238"/>
                    <a:pt x="1918" y="8287"/>
                    <a:pt x="1906" y="8336"/>
                  </a:cubicBezTo>
                  <a:cubicBezTo>
                    <a:pt x="1906" y="8336"/>
                    <a:pt x="1894" y="8336"/>
                    <a:pt x="1894" y="8336"/>
                  </a:cubicBezTo>
                  <a:moveTo>
                    <a:pt x="3516" y="6713"/>
                  </a:moveTo>
                  <a:lnTo>
                    <a:pt x="5446" y="6689"/>
                  </a:lnTo>
                  <a:lnTo>
                    <a:pt x="5950" y="6689"/>
                  </a:lnTo>
                  <a:cubicBezTo>
                    <a:pt x="5963" y="7008"/>
                    <a:pt x="5963" y="7328"/>
                    <a:pt x="5987" y="7647"/>
                  </a:cubicBezTo>
                  <a:cubicBezTo>
                    <a:pt x="5987" y="7746"/>
                    <a:pt x="5975" y="7893"/>
                    <a:pt x="6000" y="8004"/>
                  </a:cubicBezTo>
                  <a:cubicBezTo>
                    <a:pt x="4721" y="8041"/>
                    <a:pt x="3430" y="8102"/>
                    <a:pt x="2152" y="8225"/>
                  </a:cubicBezTo>
                  <a:cubicBezTo>
                    <a:pt x="2139" y="7943"/>
                    <a:pt x="2115" y="7672"/>
                    <a:pt x="2090" y="7402"/>
                  </a:cubicBezTo>
                  <a:cubicBezTo>
                    <a:pt x="2078" y="7242"/>
                    <a:pt x="2103" y="6971"/>
                    <a:pt x="2017" y="6812"/>
                  </a:cubicBezTo>
                  <a:cubicBezTo>
                    <a:pt x="2029" y="6787"/>
                    <a:pt x="2029" y="6750"/>
                    <a:pt x="2004" y="6713"/>
                  </a:cubicBezTo>
                  <a:cubicBezTo>
                    <a:pt x="1980" y="6689"/>
                    <a:pt x="1955" y="6664"/>
                    <a:pt x="1930" y="6639"/>
                  </a:cubicBezTo>
                  <a:cubicBezTo>
                    <a:pt x="2447" y="6750"/>
                    <a:pt x="2988" y="6725"/>
                    <a:pt x="3516" y="6713"/>
                  </a:cubicBezTo>
                  <a:close/>
                  <a:moveTo>
                    <a:pt x="9233" y="5594"/>
                  </a:moveTo>
                  <a:cubicBezTo>
                    <a:pt x="9479" y="5594"/>
                    <a:pt x="9725" y="5594"/>
                    <a:pt x="9970" y="5594"/>
                  </a:cubicBezTo>
                  <a:cubicBezTo>
                    <a:pt x="9934" y="5816"/>
                    <a:pt x="9921" y="6037"/>
                    <a:pt x="9934" y="6271"/>
                  </a:cubicBezTo>
                  <a:cubicBezTo>
                    <a:pt x="9700" y="6271"/>
                    <a:pt x="9479" y="6283"/>
                    <a:pt x="9245" y="6283"/>
                  </a:cubicBezTo>
                  <a:cubicBezTo>
                    <a:pt x="9343" y="6086"/>
                    <a:pt x="9319" y="5791"/>
                    <a:pt x="9233" y="5594"/>
                  </a:cubicBezTo>
                  <a:close/>
                  <a:moveTo>
                    <a:pt x="8889" y="5238"/>
                  </a:moveTo>
                  <a:cubicBezTo>
                    <a:pt x="8741" y="4869"/>
                    <a:pt x="9196" y="4918"/>
                    <a:pt x="9368" y="4894"/>
                  </a:cubicBezTo>
                  <a:cubicBezTo>
                    <a:pt x="9565" y="4869"/>
                    <a:pt x="9749" y="4845"/>
                    <a:pt x="9946" y="4832"/>
                  </a:cubicBezTo>
                  <a:cubicBezTo>
                    <a:pt x="9970" y="4968"/>
                    <a:pt x="9995" y="5115"/>
                    <a:pt x="10032" y="5250"/>
                  </a:cubicBezTo>
                  <a:cubicBezTo>
                    <a:pt x="9688" y="5287"/>
                    <a:pt x="9343" y="5324"/>
                    <a:pt x="8999" y="5336"/>
                  </a:cubicBezTo>
                  <a:cubicBezTo>
                    <a:pt x="8950" y="5312"/>
                    <a:pt x="8913" y="5275"/>
                    <a:pt x="8889" y="5238"/>
                  </a:cubicBezTo>
                  <a:moveTo>
                    <a:pt x="10634" y="5189"/>
                  </a:moveTo>
                  <a:cubicBezTo>
                    <a:pt x="10548" y="5201"/>
                    <a:pt x="10474" y="5213"/>
                    <a:pt x="10401" y="5213"/>
                  </a:cubicBezTo>
                  <a:cubicBezTo>
                    <a:pt x="10413" y="5090"/>
                    <a:pt x="10364" y="4931"/>
                    <a:pt x="10315" y="4808"/>
                  </a:cubicBezTo>
                  <a:cubicBezTo>
                    <a:pt x="10413" y="4808"/>
                    <a:pt x="10511" y="4808"/>
                    <a:pt x="10610" y="4808"/>
                  </a:cubicBezTo>
                  <a:cubicBezTo>
                    <a:pt x="10622" y="4931"/>
                    <a:pt x="10634" y="5066"/>
                    <a:pt x="10634" y="5189"/>
                  </a:cubicBezTo>
                  <a:close/>
                  <a:moveTo>
                    <a:pt x="10241" y="4820"/>
                  </a:moveTo>
                  <a:cubicBezTo>
                    <a:pt x="10278" y="4894"/>
                    <a:pt x="10290" y="4968"/>
                    <a:pt x="10302" y="5054"/>
                  </a:cubicBezTo>
                  <a:cubicBezTo>
                    <a:pt x="10315" y="5103"/>
                    <a:pt x="10302" y="5164"/>
                    <a:pt x="10302" y="5226"/>
                  </a:cubicBezTo>
                  <a:cubicBezTo>
                    <a:pt x="10241" y="5238"/>
                    <a:pt x="10167" y="5238"/>
                    <a:pt x="10093" y="5250"/>
                  </a:cubicBezTo>
                  <a:cubicBezTo>
                    <a:pt x="10069" y="5103"/>
                    <a:pt x="10020" y="4968"/>
                    <a:pt x="9983" y="4832"/>
                  </a:cubicBezTo>
                  <a:cubicBezTo>
                    <a:pt x="10069" y="4820"/>
                    <a:pt x="10155" y="4820"/>
                    <a:pt x="10241" y="4820"/>
                  </a:cubicBezTo>
                  <a:close/>
                  <a:moveTo>
                    <a:pt x="10192" y="5816"/>
                  </a:moveTo>
                  <a:cubicBezTo>
                    <a:pt x="10179" y="5963"/>
                    <a:pt x="10179" y="6123"/>
                    <a:pt x="10179" y="6271"/>
                  </a:cubicBezTo>
                  <a:cubicBezTo>
                    <a:pt x="10130" y="6271"/>
                    <a:pt x="10093" y="6271"/>
                    <a:pt x="10044" y="6271"/>
                  </a:cubicBezTo>
                  <a:cubicBezTo>
                    <a:pt x="10032" y="6037"/>
                    <a:pt x="10044" y="5816"/>
                    <a:pt x="10069" y="5582"/>
                  </a:cubicBezTo>
                  <a:cubicBezTo>
                    <a:pt x="10118" y="5582"/>
                    <a:pt x="10167" y="5582"/>
                    <a:pt x="10216" y="5582"/>
                  </a:cubicBezTo>
                  <a:cubicBezTo>
                    <a:pt x="10192" y="5656"/>
                    <a:pt x="10192" y="5742"/>
                    <a:pt x="10192" y="5816"/>
                  </a:cubicBezTo>
                  <a:close/>
                  <a:moveTo>
                    <a:pt x="12638" y="6000"/>
                  </a:moveTo>
                  <a:cubicBezTo>
                    <a:pt x="12638" y="5963"/>
                    <a:pt x="12638" y="5926"/>
                    <a:pt x="12626" y="5890"/>
                  </a:cubicBezTo>
                  <a:cubicBezTo>
                    <a:pt x="12945" y="5988"/>
                    <a:pt x="13314" y="6012"/>
                    <a:pt x="13634" y="5902"/>
                  </a:cubicBezTo>
                  <a:cubicBezTo>
                    <a:pt x="13622" y="6000"/>
                    <a:pt x="13609" y="6111"/>
                    <a:pt x="13622" y="6221"/>
                  </a:cubicBezTo>
                  <a:cubicBezTo>
                    <a:pt x="13302" y="6221"/>
                    <a:pt x="12982" y="6234"/>
                    <a:pt x="12675" y="6234"/>
                  </a:cubicBezTo>
                  <a:cubicBezTo>
                    <a:pt x="12675" y="6160"/>
                    <a:pt x="12650" y="6074"/>
                    <a:pt x="12638" y="6000"/>
                  </a:cubicBezTo>
                  <a:close/>
                  <a:moveTo>
                    <a:pt x="12085" y="4869"/>
                  </a:moveTo>
                  <a:cubicBezTo>
                    <a:pt x="12196" y="4881"/>
                    <a:pt x="12318" y="4894"/>
                    <a:pt x="12429" y="4894"/>
                  </a:cubicBezTo>
                  <a:cubicBezTo>
                    <a:pt x="12429" y="4968"/>
                    <a:pt x="12429" y="5041"/>
                    <a:pt x="12441" y="5127"/>
                  </a:cubicBezTo>
                  <a:cubicBezTo>
                    <a:pt x="12454" y="5176"/>
                    <a:pt x="12466" y="5226"/>
                    <a:pt x="12491" y="5275"/>
                  </a:cubicBezTo>
                  <a:cubicBezTo>
                    <a:pt x="12429" y="5275"/>
                    <a:pt x="12380" y="5263"/>
                    <a:pt x="12343" y="5250"/>
                  </a:cubicBezTo>
                  <a:cubicBezTo>
                    <a:pt x="12110" y="5299"/>
                    <a:pt x="12023" y="5164"/>
                    <a:pt x="12085" y="4869"/>
                  </a:cubicBezTo>
                  <a:moveTo>
                    <a:pt x="13314" y="4857"/>
                  </a:moveTo>
                  <a:cubicBezTo>
                    <a:pt x="13474" y="4845"/>
                    <a:pt x="13658" y="4832"/>
                    <a:pt x="13831" y="4832"/>
                  </a:cubicBezTo>
                  <a:cubicBezTo>
                    <a:pt x="14126" y="4845"/>
                    <a:pt x="14199" y="4931"/>
                    <a:pt x="14236" y="5152"/>
                  </a:cubicBezTo>
                  <a:cubicBezTo>
                    <a:pt x="13818" y="5263"/>
                    <a:pt x="13400" y="5287"/>
                    <a:pt x="12958" y="5275"/>
                  </a:cubicBezTo>
                  <a:cubicBezTo>
                    <a:pt x="12847" y="5275"/>
                    <a:pt x="12724" y="5287"/>
                    <a:pt x="12589" y="5275"/>
                  </a:cubicBezTo>
                  <a:cubicBezTo>
                    <a:pt x="12564" y="5213"/>
                    <a:pt x="12527" y="5152"/>
                    <a:pt x="12515" y="5090"/>
                  </a:cubicBezTo>
                  <a:cubicBezTo>
                    <a:pt x="12503" y="5029"/>
                    <a:pt x="12491" y="4955"/>
                    <a:pt x="12491" y="4894"/>
                  </a:cubicBezTo>
                  <a:cubicBezTo>
                    <a:pt x="12773" y="4881"/>
                    <a:pt x="13044" y="4857"/>
                    <a:pt x="13314" y="4857"/>
                  </a:cubicBezTo>
                  <a:close/>
                  <a:moveTo>
                    <a:pt x="13720" y="5570"/>
                  </a:moveTo>
                  <a:cubicBezTo>
                    <a:pt x="13720" y="5570"/>
                    <a:pt x="13720" y="5570"/>
                    <a:pt x="13708" y="5570"/>
                  </a:cubicBezTo>
                  <a:cubicBezTo>
                    <a:pt x="13363" y="5631"/>
                    <a:pt x="13019" y="5644"/>
                    <a:pt x="12687" y="5582"/>
                  </a:cubicBezTo>
                  <a:cubicBezTo>
                    <a:pt x="13032" y="5594"/>
                    <a:pt x="13388" y="5582"/>
                    <a:pt x="13732" y="5545"/>
                  </a:cubicBezTo>
                  <a:cubicBezTo>
                    <a:pt x="13732" y="5545"/>
                    <a:pt x="13720" y="5558"/>
                    <a:pt x="13720" y="5570"/>
                  </a:cubicBezTo>
                  <a:close/>
                  <a:moveTo>
                    <a:pt x="12589" y="5668"/>
                  </a:moveTo>
                  <a:cubicBezTo>
                    <a:pt x="12958" y="5754"/>
                    <a:pt x="13314" y="5754"/>
                    <a:pt x="13683" y="5681"/>
                  </a:cubicBezTo>
                  <a:cubicBezTo>
                    <a:pt x="13683" y="5693"/>
                    <a:pt x="13683" y="5705"/>
                    <a:pt x="13683" y="5717"/>
                  </a:cubicBezTo>
                  <a:cubicBezTo>
                    <a:pt x="13671" y="5730"/>
                    <a:pt x="13671" y="5742"/>
                    <a:pt x="13671" y="5754"/>
                  </a:cubicBezTo>
                  <a:cubicBezTo>
                    <a:pt x="13314" y="5853"/>
                    <a:pt x="12995" y="5914"/>
                    <a:pt x="12614" y="5803"/>
                  </a:cubicBezTo>
                  <a:cubicBezTo>
                    <a:pt x="12614" y="5754"/>
                    <a:pt x="12601" y="5705"/>
                    <a:pt x="12589" y="5668"/>
                  </a:cubicBezTo>
                  <a:close/>
                  <a:moveTo>
                    <a:pt x="16117" y="5890"/>
                  </a:moveTo>
                  <a:cubicBezTo>
                    <a:pt x="16474" y="5939"/>
                    <a:pt x="16818" y="5926"/>
                    <a:pt x="17174" y="5840"/>
                  </a:cubicBezTo>
                  <a:cubicBezTo>
                    <a:pt x="17162" y="5939"/>
                    <a:pt x="17162" y="6037"/>
                    <a:pt x="17162" y="6135"/>
                  </a:cubicBezTo>
                  <a:cubicBezTo>
                    <a:pt x="17162" y="6148"/>
                    <a:pt x="17162" y="6160"/>
                    <a:pt x="17174" y="6172"/>
                  </a:cubicBezTo>
                  <a:cubicBezTo>
                    <a:pt x="16818" y="6172"/>
                    <a:pt x="16474" y="6185"/>
                    <a:pt x="16117" y="6185"/>
                  </a:cubicBezTo>
                  <a:cubicBezTo>
                    <a:pt x="16129" y="6086"/>
                    <a:pt x="16129" y="5988"/>
                    <a:pt x="16117" y="5890"/>
                  </a:cubicBezTo>
                  <a:close/>
                  <a:moveTo>
                    <a:pt x="17211" y="5656"/>
                  </a:moveTo>
                  <a:cubicBezTo>
                    <a:pt x="17199" y="5681"/>
                    <a:pt x="17199" y="5693"/>
                    <a:pt x="17187" y="5717"/>
                  </a:cubicBezTo>
                  <a:cubicBezTo>
                    <a:pt x="16843" y="5803"/>
                    <a:pt x="16474" y="5840"/>
                    <a:pt x="16105" y="5816"/>
                  </a:cubicBezTo>
                  <a:cubicBezTo>
                    <a:pt x="16105" y="5767"/>
                    <a:pt x="16093" y="5717"/>
                    <a:pt x="16080" y="5668"/>
                  </a:cubicBezTo>
                  <a:cubicBezTo>
                    <a:pt x="16449" y="5705"/>
                    <a:pt x="16830" y="5693"/>
                    <a:pt x="17211" y="5656"/>
                  </a:cubicBezTo>
                  <a:close/>
                  <a:moveTo>
                    <a:pt x="15539" y="4795"/>
                  </a:moveTo>
                  <a:cubicBezTo>
                    <a:pt x="15712" y="4857"/>
                    <a:pt x="15896" y="4869"/>
                    <a:pt x="16093" y="4869"/>
                  </a:cubicBezTo>
                  <a:cubicBezTo>
                    <a:pt x="16093" y="4992"/>
                    <a:pt x="16105" y="5127"/>
                    <a:pt x="16154" y="5226"/>
                  </a:cubicBezTo>
                  <a:cubicBezTo>
                    <a:pt x="15945" y="5213"/>
                    <a:pt x="15736" y="5201"/>
                    <a:pt x="15564" y="5152"/>
                  </a:cubicBezTo>
                  <a:cubicBezTo>
                    <a:pt x="15552" y="5029"/>
                    <a:pt x="15552" y="4918"/>
                    <a:pt x="15539" y="4795"/>
                  </a:cubicBezTo>
                  <a:close/>
                  <a:moveTo>
                    <a:pt x="16437" y="4869"/>
                  </a:moveTo>
                  <a:cubicBezTo>
                    <a:pt x="16793" y="4869"/>
                    <a:pt x="17150" y="4869"/>
                    <a:pt x="17506" y="4832"/>
                  </a:cubicBezTo>
                  <a:cubicBezTo>
                    <a:pt x="17543" y="4955"/>
                    <a:pt x="17580" y="5090"/>
                    <a:pt x="17605" y="5213"/>
                  </a:cubicBezTo>
                  <a:cubicBezTo>
                    <a:pt x="17260" y="5238"/>
                    <a:pt x="16916" y="5238"/>
                    <a:pt x="16572" y="5226"/>
                  </a:cubicBezTo>
                  <a:cubicBezTo>
                    <a:pt x="16474" y="5226"/>
                    <a:pt x="16363" y="5226"/>
                    <a:pt x="16240" y="5226"/>
                  </a:cubicBezTo>
                  <a:cubicBezTo>
                    <a:pt x="16228" y="5152"/>
                    <a:pt x="16191" y="5078"/>
                    <a:pt x="16179" y="5004"/>
                  </a:cubicBezTo>
                  <a:cubicBezTo>
                    <a:pt x="16179" y="4968"/>
                    <a:pt x="16166" y="4918"/>
                    <a:pt x="16166" y="4869"/>
                  </a:cubicBezTo>
                  <a:cubicBezTo>
                    <a:pt x="16252" y="4869"/>
                    <a:pt x="16351" y="4869"/>
                    <a:pt x="16437" y="4869"/>
                  </a:cubicBezTo>
                  <a:close/>
                  <a:moveTo>
                    <a:pt x="6073" y="8004"/>
                  </a:moveTo>
                  <a:cubicBezTo>
                    <a:pt x="6000" y="7770"/>
                    <a:pt x="6049" y="7426"/>
                    <a:pt x="6037" y="7242"/>
                  </a:cubicBezTo>
                  <a:cubicBezTo>
                    <a:pt x="6037" y="7057"/>
                    <a:pt x="6024" y="6873"/>
                    <a:pt x="6012" y="6676"/>
                  </a:cubicBezTo>
                  <a:lnTo>
                    <a:pt x="6246" y="6676"/>
                  </a:lnTo>
                  <a:cubicBezTo>
                    <a:pt x="6258" y="7094"/>
                    <a:pt x="6258" y="7525"/>
                    <a:pt x="6295" y="7930"/>
                  </a:cubicBezTo>
                  <a:cubicBezTo>
                    <a:pt x="6295" y="7955"/>
                    <a:pt x="6295" y="7967"/>
                    <a:pt x="6295" y="7992"/>
                  </a:cubicBezTo>
                  <a:cubicBezTo>
                    <a:pt x="6221" y="7992"/>
                    <a:pt x="6147" y="7992"/>
                    <a:pt x="6073" y="8004"/>
                  </a:cubicBezTo>
                  <a:close/>
                  <a:moveTo>
                    <a:pt x="26222" y="8520"/>
                  </a:moveTo>
                  <a:cubicBezTo>
                    <a:pt x="26395" y="8508"/>
                    <a:pt x="26567" y="8508"/>
                    <a:pt x="26739" y="8483"/>
                  </a:cubicBezTo>
                  <a:cubicBezTo>
                    <a:pt x="26739" y="8557"/>
                    <a:pt x="26726" y="8631"/>
                    <a:pt x="26726" y="8705"/>
                  </a:cubicBezTo>
                  <a:cubicBezTo>
                    <a:pt x="26640" y="8705"/>
                    <a:pt x="26542" y="8717"/>
                    <a:pt x="26444" y="8717"/>
                  </a:cubicBezTo>
                  <a:cubicBezTo>
                    <a:pt x="26235" y="8729"/>
                    <a:pt x="26038" y="8729"/>
                    <a:pt x="25829" y="8742"/>
                  </a:cubicBezTo>
                  <a:cubicBezTo>
                    <a:pt x="25817" y="8656"/>
                    <a:pt x="25804" y="8569"/>
                    <a:pt x="25792" y="8496"/>
                  </a:cubicBezTo>
                  <a:cubicBezTo>
                    <a:pt x="25927" y="8533"/>
                    <a:pt x="26075" y="8520"/>
                    <a:pt x="26222" y="8520"/>
                  </a:cubicBezTo>
                  <a:close/>
                  <a:moveTo>
                    <a:pt x="25731" y="8213"/>
                  </a:moveTo>
                  <a:cubicBezTo>
                    <a:pt x="25903" y="8225"/>
                    <a:pt x="26087" y="8238"/>
                    <a:pt x="26259" y="8262"/>
                  </a:cubicBezTo>
                  <a:cubicBezTo>
                    <a:pt x="26087" y="8274"/>
                    <a:pt x="25915" y="8287"/>
                    <a:pt x="25768" y="8360"/>
                  </a:cubicBezTo>
                  <a:cubicBezTo>
                    <a:pt x="25755" y="8311"/>
                    <a:pt x="25743" y="8262"/>
                    <a:pt x="25731" y="8213"/>
                  </a:cubicBezTo>
                  <a:close/>
                  <a:moveTo>
                    <a:pt x="7327" y="8631"/>
                  </a:moveTo>
                  <a:cubicBezTo>
                    <a:pt x="7475" y="8631"/>
                    <a:pt x="7610" y="8619"/>
                    <a:pt x="7745" y="8619"/>
                  </a:cubicBezTo>
                  <a:cubicBezTo>
                    <a:pt x="7881" y="8606"/>
                    <a:pt x="8040" y="8582"/>
                    <a:pt x="8188" y="8594"/>
                  </a:cubicBezTo>
                  <a:cubicBezTo>
                    <a:pt x="8151" y="8717"/>
                    <a:pt x="8151" y="8865"/>
                    <a:pt x="8151" y="9000"/>
                  </a:cubicBezTo>
                  <a:cubicBezTo>
                    <a:pt x="7905" y="8926"/>
                    <a:pt x="7610" y="8901"/>
                    <a:pt x="7352" y="8914"/>
                  </a:cubicBezTo>
                  <a:cubicBezTo>
                    <a:pt x="7352" y="8815"/>
                    <a:pt x="7340" y="8729"/>
                    <a:pt x="7327" y="8631"/>
                  </a:cubicBezTo>
                  <a:close/>
                  <a:moveTo>
                    <a:pt x="9983" y="14237"/>
                  </a:moveTo>
                  <a:cubicBezTo>
                    <a:pt x="9872" y="14224"/>
                    <a:pt x="9761" y="14224"/>
                    <a:pt x="9639" y="14212"/>
                  </a:cubicBezTo>
                  <a:cubicBezTo>
                    <a:pt x="9651" y="14188"/>
                    <a:pt x="9663" y="14175"/>
                    <a:pt x="9675" y="14151"/>
                  </a:cubicBezTo>
                  <a:cubicBezTo>
                    <a:pt x="9688" y="14138"/>
                    <a:pt x="9663" y="14114"/>
                    <a:pt x="9651" y="14126"/>
                  </a:cubicBezTo>
                  <a:cubicBezTo>
                    <a:pt x="9639" y="14138"/>
                    <a:pt x="9614" y="14151"/>
                    <a:pt x="9602" y="14163"/>
                  </a:cubicBezTo>
                  <a:cubicBezTo>
                    <a:pt x="9663" y="13856"/>
                    <a:pt x="9725" y="13548"/>
                    <a:pt x="9798" y="13253"/>
                  </a:cubicBezTo>
                  <a:cubicBezTo>
                    <a:pt x="9897" y="13266"/>
                    <a:pt x="9995" y="13266"/>
                    <a:pt x="10081" y="13278"/>
                  </a:cubicBezTo>
                  <a:cubicBezTo>
                    <a:pt x="10032" y="13462"/>
                    <a:pt x="10007" y="13647"/>
                    <a:pt x="9995" y="13843"/>
                  </a:cubicBezTo>
                  <a:cubicBezTo>
                    <a:pt x="9983" y="13966"/>
                    <a:pt x="9970" y="14101"/>
                    <a:pt x="9983" y="14237"/>
                  </a:cubicBezTo>
                  <a:close/>
                  <a:moveTo>
                    <a:pt x="21428" y="12712"/>
                  </a:moveTo>
                  <a:cubicBezTo>
                    <a:pt x="22153" y="12688"/>
                    <a:pt x="22879" y="12675"/>
                    <a:pt x="23604" y="12675"/>
                  </a:cubicBezTo>
                  <a:cubicBezTo>
                    <a:pt x="23592" y="12774"/>
                    <a:pt x="23579" y="12884"/>
                    <a:pt x="23579" y="12983"/>
                  </a:cubicBezTo>
                  <a:cubicBezTo>
                    <a:pt x="22866" y="12958"/>
                    <a:pt x="22166" y="12995"/>
                    <a:pt x="21453" y="13057"/>
                  </a:cubicBezTo>
                  <a:cubicBezTo>
                    <a:pt x="21453" y="12946"/>
                    <a:pt x="21440" y="12835"/>
                    <a:pt x="21428" y="12712"/>
                  </a:cubicBezTo>
                  <a:close/>
                  <a:moveTo>
                    <a:pt x="23616" y="12602"/>
                  </a:moveTo>
                  <a:cubicBezTo>
                    <a:pt x="22879" y="12589"/>
                    <a:pt x="22153" y="12614"/>
                    <a:pt x="21428" y="12675"/>
                  </a:cubicBezTo>
                  <a:cubicBezTo>
                    <a:pt x="21416" y="12614"/>
                    <a:pt x="21416" y="12565"/>
                    <a:pt x="21403" y="12516"/>
                  </a:cubicBezTo>
                  <a:cubicBezTo>
                    <a:pt x="22153" y="12479"/>
                    <a:pt x="22903" y="12442"/>
                    <a:pt x="23641" y="12380"/>
                  </a:cubicBezTo>
                  <a:cubicBezTo>
                    <a:pt x="23629" y="12454"/>
                    <a:pt x="23616" y="12528"/>
                    <a:pt x="23616" y="12602"/>
                  </a:cubicBezTo>
                  <a:close/>
                  <a:moveTo>
                    <a:pt x="11101" y="13229"/>
                  </a:moveTo>
                  <a:cubicBezTo>
                    <a:pt x="11138" y="13216"/>
                    <a:pt x="11163" y="13192"/>
                    <a:pt x="11175" y="13155"/>
                  </a:cubicBezTo>
                  <a:cubicBezTo>
                    <a:pt x="11876" y="13118"/>
                    <a:pt x="12614" y="13106"/>
                    <a:pt x="13302" y="12983"/>
                  </a:cubicBezTo>
                  <a:cubicBezTo>
                    <a:pt x="13277" y="13118"/>
                    <a:pt x="13253" y="13253"/>
                    <a:pt x="13253" y="13388"/>
                  </a:cubicBezTo>
                  <a:cubicBezTo>
                    <a:pt x="12540" y="13364"/>
                    <a:pt x="11827" y="13487"/>
                    <a:pt x="11138" y="13622"/>
                  </a:cubicBezTo>
                  <a:cubicBezTo>
                    <a:pt x="11126" y="13487"/>
                    <a:pt x="11114" y="13364"/>
                    <a:pt x="11101" y="13229"/>
                  </a:cubicBezTo>
                  <a:close/>
                  <a:moveTo>
                    <a:pt x="11187" y="13007"/>
                  </a:moveTo>
                  <a:cubicBezTo>
                    <a:pt x="11519" y="13057"/>
                    <a:pt x="11876" y="13007"/>
                    <a:pt x="12220" y="12983"/>
                  </a:cubicBezTo>
                  <a:cubicBezTo>
                    <a:pt x="12257" y="12983"/>
                    <a:pt x="12306" y="12970"/>
                    <a:pt x="12343" y="12970"/>
                  </a:cubicBezTo>
                  <a:cubicBezTo>
                    <a:pt x="11962" y="13007"/>
                    <a:pt x="11569" y="13057"/>
                    <a:pt x="11187" y="13106"/>
                  </a:cubicBezTo>
                  <a:cubicBezTo>
                    <a:pt x="11200" y="13069"/>
                    <a:pt x="11187" y="13032"/>
                    <a:pt x="11187" y="13007"/>
                  </a:cubicBezTo>
                  <a:close/>
                  <a:moveTo>
                    <a:pt x="13314" y="12921"/>
                  </a:moveTo>
                  <a:cubicBezTo>
                    <a:pt x="13204" y="12921"/>
                    <a:pt x="13093" y="12921"/>
                    <a:pt x="12995" y="12934"/>
                  </a:cubicBezTo>
                  <a:cubicBezTo>
                    <a:pt x="13093" y="12921"/>
                    <a:pt x="13204" y="12921"/>
                    <a:pt x="13314" y="12909"/>
                  </a:cubicBezTo>
                  <a:cubicBezTo>
                    <a:pt x="13314" y="12909"/>
                    <a:pt x="13314" y="12921"/>
                    <a:pt x="13314" y="12921"/>
                  </a:cubicBezTo>
                  <a:close/>
                  <a:moveTo>
                    <a:pt x="17777" y="24084"/>
                  </a:moveTo>
                  <a:cubicBezTo>
                    <a:pt x="17728" y="24022"/>
                    <a:pt x="17642" y="24059"/>
                    <a:pt x="17617" y="24121"/>
                  </a:cubicBezTo>
                  <a:cubicBezTo>
                    <a:pt x="16216" y="25817"/>
                    <a:pt x="14740" y="27464"/>
                    <a:pt x="13400" y="29210"/>
                  </a:cubicBezTo>
                  <a:cubicBezTo>
                    <a:pt x="13277" y="26481"/>
                    <a:pt x="13277" y="23740"/>
                    <a:pt x="13314" y="20998"/>
                  </a:cubicBezTo>
                  <a:cubicBezTo>
                    <a:pt x="13327" y="19646"/>
                    <a:pt x="13339" y="18281"/>
                    <a:pt x="13400" y="16929"/>
                  </a:cubicBezTo>
                  <a:cubicBezTo>
                    <a:pt x="13425" y="16204"/>
                    <a:pt x="13462" y="15491"/>
                    <a:pt x="13499" y="14765"/>
                  </a:cubicBezTo>
                  <a:cubicBezTo>
                    <a:pt x="13523" y="14151"/>
                    <a:pt x="13609" y="13499"/>
                    <a:pt x="13499" y="12897"/>
                  </a:cubicBezTo>
                  <a:cubicBezTo>
                    <a:pt x="13622" y="12884"/>
                    <a:pt x="13757" y="12884"/>
                    <a:pt x="13880" y="12872"/>
                  </a:cubicBezTo>
                  <a:cubicBezTo>
                    <a:pt x="14986" y="12798"/>
                    <a:pt x="16105" y="12737"/>
                    <a:pt x="17211" y="12675"/>
                  </a:cubicBezTo>
                  <a:cubicBezTo>
                    <a:pt x="18551" y="12614"/>
                    <a:pt x="19891" y="12577"/>
                    <a:pt x="21231" y="12516"/>
                  </a:cubicBezTo>
                  <a:cubicBezTo>
                    <a:pt x="21194" y="13819"/>
                    <a:pt x="21342" y="15122"/>
                    <a:pt x="21391" y="16413"/>
                  </a:cubicBezTo>
                  <a:cubicBezTo>
                    <a:pt x="21440" y="17900"/>
                    <a:pt x="21489" y="19388"/>
                    <a:pt x="21539" y="20875"/>
                  </a:cubicBezTo>
                  <a:cubicBezTo>
                    <a:pt x="21612" y="23703"/>
                    <a:pt x="21698" y="26530"/>
                    <a:pt x="21797" y="29358"/>
                  </a:cubicBezTo>
                  <a:cubicBezTo>
                    <a:pt x="21170" y="28522"/>
                    <a:pt x="20444" y="27747"/>
                    <a:pt x="19793" y="26923"/>
                  </a:cubicBezTo>
                  <a:cubicBezTo>
                    <a:pt x="19068" y="26014"/>
                    <a:pt x="18453" y="25030"/>
                    <a:pt x="17777" y="24084"/>
                  </a:cubicBezTo>
                  <a:close/>
                  <a:moveTo>
                    <a:pt x="24317" y="13364"/>
                  </a:moveTo>
                  <a:cubicBezTo>
                    <a:pt x="24317" y="13229"/>
                    <a:pt x="24317" y="13093"/>
                    <a:pt x="24317" y="12970"/>
                  </a:cubicBezTo>
                  <a:cubicBezTo>
                    <a:pt x="24403" y="12958"/>
                    <a:pt x="24489" y="12934"/>
                    <a:pt x="24575" y="12909"/>
                  </a:cubicBezTo>
                  <a:cubicBezTo>
                    <a:pt x="24600" y="13057"/>
                    <a:pt x="24637" y="13216"/>
                    <a:pt x="24661" y="13376"/>
                  </a:cubicBezTo>
                  <a:cubicBezTo>
                    <a:pt x="24673" y="13511"/>
                    <a:pt x="24661" y="13659"/>
                    <a:pt x="24686" y="13806"/>
                  </a:cubicBezTo>
                  <a:cubicBezTo>
                    <a:pt x="24563" y="13819"/>
                    <a:pt x="24440" y="13843"/>
                    <a:pt x="24317" y="13880"/>
                  </a:cubicBezTo>
                  <a:cubicBezTo>
                    <a:pt x="24329" y="13708"/>
                    <a:pt x="24305" y="13536"/>
                    <a:pt x="24317" y="13364"/>
                  </a:cubicBezTo>
                  <a:close/>
                  <a:moveTo>
                    <a:pt x="25522" y="10868"/>
                  </a:moveTo>
                  <a:cubicBezTo>
                    <a:pt x="25485" y="11385"/>
                    <a:pt x="25423" y="11962"/>
                    <a:pt x="24969" y="12294"/>
                  </a:cubicBezTo>
                  <a:cubicBezTo>
                    <a:pt x="24673" y="12503"/>
                    <a:pt x="24342" y="12454"/>
                    <a:pt x="24046" y="12565"/>
                  </a:cubicBezTo>
                  <a:cubicBezTo>
                    <a:pt x="24059" y="12491"/>
                    <a:pt x="24059" y="12430"/>
                    <a:pt x="24071" y="12356"/>
                  </a:cubicBezTo>
                  <a:cubicBezTo>
                    <a:pt x="24083" y="12257"/>
                    <a:pt x="24034" y="12196"/>
                    <a:pt x="23973" y="12159"/>
                  </a:cubicBezTo>
                  <a:cubicBezTo>
                    <a:pt x="23960" y="12110"/>
                    <a:pt x="23924" y="12061"/>
                    <a:pt x="23850" y="12061"/>
                  </a:cubicBezTo>
                  <a:cubicBezTo>
                    <a:pt x="21711" y="11950"/>
                    <a:pt x="19510" y="12073"/>
                    <a:pt x="17371" y="12171"/>
                  </a:cubicBezTo>
                  <a:cubicBezTo>
                    <a:pt x="16265" y="12233"/>
                    <a:pt x="15146" y="12294"/>
                    <a:pt x="14040" y="12368"/>
                  </a:cubicBezTo>
                  <a:cubicBezTo>
                    <a:pt x="13486" y="12393"/>
                    <a:pt x="12933" y="12442"/>
                    <a:pt x="12380" y="12479"/>
                  </a:cubicBezTo>
                  <a:cubicBezTo>
                    <a:pt x="11901" y="12516"/>
                    <a:pt x="11372" y="12491"/>
                    <a:pt x="10942" y="12712"/>
                  </a:cubicBezTo>
                  <a:cubicBezTo>
                    <a:pt x="10892" y="12737"/>
                    <a:pt x="10868" y="12786"/>
                    <a:pt x="10868" y="12835"/>
                  </a:cubicBezTo>
                  <a:cubicBezTo>
                    <a:pt x="10856" y="12835"/>
                    <a:pt x="10843" y="12835"/>
                    <a:pt x="10831" y="12848"/>
                  </a:cubicBezTo>
                  <a:cubicBezTo>
                    <a:pt x="10352" y="12872"/>
                    <a:pt x="9725" y="12909"/>
                    <a:pt x="9294" y="12700"/>
                  </a:cubicBezTo>
                  <a:cubicBezTo>
                    <a:pt x="8741" y="12417"/>
                    <a:pt x="8790" y="11532"/>
                    <a:pt x="8741" y="11016"/>
                  </a:cubicBezTo>
                  <a:cubicBezTo>
                    <a:pt x="8680" y="10487"/>
                    <a:pt x="8655" y="9959"/>
                    <a:pt x="8630" y="9430"/>
                  </a:cubicBezTo>
                  <a:cubicBezTo>
                    <a:pt x="8606" y="9086"/>
                    <a:pt x="8704" y="8643"/>
                    <a:pt x="8532" y="8336"/>
                  </a:cubicBezTo>
                  <a:cubicBezTo>
                    <a:pt x="10806" y="8262"/>
                    <a:pt x="13093" y="8213"/>
                    <a:pt x="15367" y="8188"/>
                  </a:cubicBezTo>
                  <a:cubicBezTo>
                    <a:pt x="17580" y="8151"/>
                    <a:pt x="19781" y="8139"/>
                    <a:pt x="21981" y="8139"/>
                  </a:cubicBezTo>
                  <a:cubicBezTo>
                    <a:pt x="23149" y="8139"/>
                    <a:pt x="24317" y="8139"/>
                    <a:pt x="25485" y="8201"/>
                  </a:cubicBezTo>
                  <a:cubicBezTo>
                    <a:pt x="25497" y="9086"/>
                    <a:pt x="25571" y="9971"/>
                    <a:pt x="25522" y="10868"/>
                  </a:cubicBezTo>
                  <a:moveTo>
                    <a:pt x="25854" y="8889"/>
                  </a:moveTo>
                  <a:cubicBezTo>
                    <a:pt x="26050" y="8889"/>
                    <a:pt x="26247" y="8889"/>
                    <a:pt x="26444" y="8889"/>
                  </a:cubicBezTo>
                  <a:cubicBezTo>
                    <a:pt x="26542" y="8889"/>
                    <a:pt x="26640" y="8889"/>
                    <a:pt x="26726" y="8889"/>
                  </a:cubicBezTo>
                  <a:cubicBezTo>
                    <a:pt x="26739" y="9135"/>
                    <a:pt x="26751" y="9393"/>
                    <a:pt x="26763" y="9639"/>
                  </a:cubicBezTo>
                  <a:cubicBezTo>
                    <a:pt x="26714" y="9614"/>
                    <a:pt x="26677" y="9602"/>
                    <a:pt x="26640" y="9590"/>
                  </a:cubicBezTo>
                  <a:cubicBezTo>
                    <a:pt x="26419" y="9516"/>
                    <a:pt x="26186" y="9467"/>
                    <a:pt x="25952" y="9442"/>
                  </a:cubicBezTo>
                  <a:cubicBezTo>
                    <a:pt x="25940" y="9442"/>
                    <a:pt x="25927" y="9442"/>
                    <a:pt x="25915" y="9455"/>
                  </a:cubicBezTo>
                  <a:cubicBezTo>
                    <a:pt x="25903" y="9258"/>
                    <a:pt x="25878" y="9073"/>
                    <a:pt x="25854" y="8889"/>
                  </a:cubicBezTo>
                  <a:close/>
                  <a:moveTo>
                    <a:pt x="24022" y="6369"/>
                  </a:moveTo>
                  <a:cubicBezTo>
                    <a:pt x="25104" y="6258"/>
                    <a:pt x="26173" y="6025"/>
                    <a:pt x="27206" y="5693"/>
                  </a:cubicBezTo>
                  <a:cubicBezTo>
                    <a:pt x="27108" y="6455"/>
                    <a:pt x="27169" y="7205"/>
                    <a:pt x="27403" y="7943"/>
                  </a:cubicBezTo>
                  <a:cubicBezTo>
                    <a:pt x="25977" y="7758"/>
                    <a:pt x="24551" y="7709"/>
                    <a:pt x="23112" y="7721"/>
                  </a:cubicBezTo>
                  <a:cubicBezTo>
                    <a:pt x="18637" y="7721"/>
                    <a:pt x="14175" y="7783"/>
                    <a:pt x="9712" y="7906"/>
                  </a:cubicBezTo>
                  <a:cubicBezTo>
                    <a:pt x="8606" y="7930"/>
                    <a:pt x="7487" y="7955"/>
                    <a:pt x="6381" y="7992"/>
                  </a:cubicBezTo>
                  <a:cubicBezTo>
                    <a:pt x="6356" y="7820"/>
                    <a:pt x="6368" y="7623"/>
                    <a:pt x="6356" y="7475"/>
                  </a:cubicBezTo>
                  <a:lnTo>
                    <a:pt x="6295" y="6676"/>
                  </a:lnTo>
                  <a:lnTo>
                    <a:pt x="9184" y="6639"/>
                  </a:lnTo>
                  <a:lnTo>
                    <a:pt x="16769" y="6541"/>
                  </a:lnTo>
                  <a:cubicBezTo>
                    <a:pt x="19178" y="6516"/>
                    <a:pt x="21625" y="6603"/>
                    <a:pt x="24022" y="6369"/>
                  </a:cubicBezTo>
                  <a:moveTo>
                    <a:pt x="34816" y="9233"/>
                  </a:moveTo>
                  <a:cubicBezTo>
                    <a:pt x="34730" y="6529"/>
                    <a:pt x="34840" y="3849"/>
                    <a:pt x="35086" y="1132"/>
                  </a:cubicBezTo>
                  <a:cubicBezTo>
                    <a:pt x="35221" y="1034"/>
                    <a:pt x="35357" y="935"/>
                    <a:pt x="35492" y="825"/>
                  </a:cubicBezTo>
                  <a:cubicBezTo>
                    <a:pt x="35320" y="2435"/>
                    <a:pt x="35172" y="4045"/>
                    <a:pt x="35061" y="5668"/>
                  </a:cubicBezTo>
                  <a:cubicBezTo>
                    <a:pt x="35000" y="6455"/>
                    <a:pt x="34951" y="7254"/>
                    <a:pt x="34902" y="8053"/>
                  </a:cubicBezTo>
                  <a:cubicBezTo>
                    <a:pt x="34877" y="8447"/>
                    <a:pt x="34840" y="8840"/>
                    <a:pt x="34816" y="9233"/>
                  </a:cubicBezTo>
                  <a:close/>
                  <a:moveTo>
                    <a:pt x="36156" y="161"/>
                  </a:moveTo>
                  <a:cubicBezTo>
                    <a:pt x="36143" y="38"/>
                    <a:pt x="36020" y="1"/>
                    <a:pt x="35934" y="38"/>
                  </a:cubicBezTo>
                  <a:cubicBezTo>
                    <a:pt x="35897" y="38"/>
                    <a:pt x="35848" y="50"/>
                    <a:pt x="35811" y="75"/>
                  </a:cubicBezTo>
                  <a:cubicBezTo>
                    <a:pt x="32431" y="2644"/>
                    <a:pt x="28866" y="5349"/>
                    <a:pt x="24526" y="5926"/>
                  </a:cubicBezTo>
                  <a:cubicBezTo>
                    <a:pt x="22190" y="6246"/>
                    <a:pt x="19793" y="6148"/>
                    <a:pt x="17433" y="6172"/>
                  </a:cubicBezTo>
                  <a:cubicBezTo>
                    <a:pt x="17433" y="6160"/>
                    <a:pt x="17445" y="6148"/>
                    <a:pt x="17433" y="6123"/>
                  </a:cubicBezTo>
                  <a:cubicBezTo>
                    <a:pt x="17420" y="5963"/>
                    <a:pt x="17433" y="5791"/>
                    <a:pt x="17408" y="5631"/>
                  </a:cubicBezTo>
                  <a:cubicBezTo>
                    <a:pt x="17556" y="5619"/>
                    <a:pt x="17703" y="5594"/>
                    <a:pt x="17851" y="5570"/>
                  </a:cubicBezTo>
                  <a:cubicBezTo>
                    <a:pt x="17949" y="5558"/>
                    <a:pt x="17998" y="5459"/>
                    <a:pt x="17998" y="5361"/>
                  </a:cubicBezTo>
                  <a:cubicBezTo>
                    <a:pt x="17986" y="5078"/>
                    <a:pt x="17949" y="4820"/>
                    <a:pt x="17875" y="4550"/>
                  </a:cubicBezTo>
                  <a:cubicBezTo>
                    <a:pt x="17851" y="4463"/>
                    <a:pt x="17777" y="4365"/>
                    <a:pt x="17678" y="4365"/>
                  </a:cubicBezTo>
                  <a:cubicBezTo>
                    <a:pt x="17248" y="4377"/>
                    <a:pt x="16818" y="4402"/>
                    <a:pt x="16388" y="4390"/>
                  </a:cubicBezTo>
                  <a:cubicBezTo>
                    <a:pt x="16043" y="4377"/>
                    <a:pt x="15712" y="4291"/>
                    <a:pt x="15380" y="4427"/>
                  </a:cubicBezTo>
                  <a:cubicBezTo>
                    <a:pt x="15294" y="4463"/>
                    <a:pt x="15269" y="4586"/>
                    <a:pt x="15318" y="4672"/>
                  </a:cubicBezTo>
                  <a:cubicBezTo>
                    <a:pt x="15134" y="5054"/>
                    <a:pt x="15048" y="5447"/>
                    <a:pt x="15539" y="5570"/>
                  </a:cubicBezTo>
                  <a:cubicBezTo>
                    <a:pt x="15638" y="5594"/>
                    <a:pt x="15748" y="5619"/>
                    <a:pt x="15859" y="5644"/>
                  </a:cubicBezTo>
                  <a:cubicBezTo>
                    <a:pt x="15834" y="5816"/>
                    <a:pt x="15847" y="6012"/>
                    <a:pt x="15834" y="6197"/>
                  </a:cubicBezTo>
                  <a:cubicBezTo>
                    <a:pt x="15220" y="6197"/>
                    <a:pt x="14593" y="6209"/>
                    <a:pt x="13978" y="6221"/>
                  </a:cubicBezTo>
                  <a:cubicBezTo>
                    <a:pt x="13990" y="6074"/>
                    <a:pt x="13978" y="5939"/>
                    <a:pt x="14003" y="5791"/>
                  </a:cubicBezTo>
                  <a:cubicBezTo>
                    <a:pt x="14027" y="5693"/>
                    <a:pt x="14076" y="5582"/>
                    <a:pt x="14076" y="5484"/>
                  </a:cubicBezTo>
                  <a:cubicBezTo>
                    <a:pt x="14199" y="5459"/>
                    <a:pt x="14310" y="5435"/>
                    <a:pt x="14433" y="5410"/>
                  </a:cubicBezTo>
                  <a:cubicBezTo>
                    <a:pt x="14519" y="5385"/>
                    <a:pt x="14556" y="5324"/>
                    <a:pt x="14556" y="5238"/>
                  </a:cubicBezTo>
                  <a:cubicBezTo>
                    <a:pt x="14544" y="4697"/>
                    <a:pt x="14593" y="4427"/>
                    <a:pt x="14003" y="4427"/>
                  </a:cubicBezTo>
                  <a:cubicBezTo>
                    <a:pt x="13351" y="4414"/>
                    <a:pt x="12552" y="4341"/>
                    <a:pt x="11925" y="4513"/>
                  </a:cubicBezTo>
                  <a:cubicBezTo>
                    <a:pt x="11778" y="4550"/>
                    <a:pt x="11753" y="4709"/>
                    <a:pt x="11839" y="4795"/>
                  </a:cubicBezTo>
                  <a:cubicBezTo>
                    <a:pt x="11728" y="5140"/>
                    <a:pt x="11814" y="5508"/>
                    <a:pt x="12220" y="5545"/>
                  </a:cubicBezTo>
                  <a:cubicBezTo>
                    <a:pt x="12269" y="5558"/>
                    <a:pt x="12318" y="5558"/>
                    <a:pt x="12368" y="5558"/>
                  </a:cubicBezTo>
                  <a:cubicBezTo>
                    <a:pt x="12343" y="5705"/>
                    <a:pt x="12355" y="5865"/>
                    <a:pt x="12368" y="6000"/>
                  </a:cubicBezTo>
                  <a:cubicBezTo>
                    <a:pt x="12368" y="6074"/>
                    <a:pt x="12368" y="6160"/>
                    <a:pt x="12380" y="6234"/>
                  </a:cubicBezTo>
                  <a:lnTo>
                    <a:pt x="10438" y="6258"/>
                  </a:lnTo>
                  <a:cubicBezTo>
                    <a:pt x="10425" y="6123"/>
                    <a:pt x="10425" y="5988"/>
                    <a:pt x="10425" y="5840"/>
                  </a:cubicBezTo>
                  <a:cubicBezTo>
                    <a:pt x="10413" y="5754"/>
                    <a:pt x="10413" y="5668"/>
                    <a:pt x="10401" y="5582"/>
                  </a:cubicBezTo>
                  <a:cubicBezTo>
                    <a:pt x="10536" y="5582"/>
                    <a:pt x="10671" y="5582"/>
                    <a:pt x="10806" y="5582"/>
                  </a:cubicBezTo>
                  <a:cubicBezTo>
                    <a:pt x="10917" y="5582"/>
                    <a:pt x="11015" y="5521"/>
                    <a:pt x="11028" y="5398"/>
                  </a:cubicBezTo>
                  <a:cubicBezTo>
                    <a:pt x="11077" y="5103"/>
                    <a:pt x="11065" y="4845"/>
                    <a:pt x="10991" y="4550"/>
                  </a:cubicBezTo>
                  <a:cubicBezTo>
                    <a:pt x="10966" y="4463"/>
                    <a:pt x="10905" y="4365"/>
                    <a:pt x="10806" y="4365"/>
                  </a:cubicBezTo>
                  <a:cubicBezTo>
                    <a:pt x="10032" y="4365"/>
                    <a:pt x="9307" y="4488"/>
                    <a:pt x="8544" y="4525"/>
                  </a:cubicBezTo>
                  <a:cubicBezTo>
                    <a:pt x="8458" y="4537"/>
                    <a:pt x="8360" y="4611"/>
                    <a:pt x="8348" y="4697"/>
                  </a:cubicBezTo>
                  <a:cubicBezTo>
                    <a:pt x="8262" y="5004"/>
                    <a:pt x="8225" y="5312"/>
                    <a:pt x="8483" y="5558"/>
                  </a:cubicBezTo>
                  <a:cubicBezTo>
                    <a:pt x="8606" y="5681"/>
                    <a:pt x="8778" y="5730"/>
                    <a:pt x="8889" y="5865"/>
                  </a:cubicBezTo>
                  <a:cubicBezTo>
                    <a:pt x="8999" y="6000"/>
                    <a:pt x="8975" y="6135"/>
                    <a:pt x="8987" y="6283"/>
                  </a:cubicBezTo>
                  <a:cubicBezTo>
                    <a:pt x="7942" y="6295"/>
                    <a:pt x="6897" y="6307"/>
                    <a:pt x="5852" y="6332"/>
                  </a:cubicBezTo>
                  <a:lnTo>
                    <a:pt x="3799" y="6357"/>
                  </a:lnTo>
                  <a:cubicBezTo>
                    <a:pt x="3148" y="6357"/>
                    <a:pt x="2471" y="6320"/>
                    <a:pt x="1844" y="6504"/>
                  </a:cubicBezTo>
                  <a:cubicBezTo>
                    <a:pt x="1832" y="6504"/>
                    <a:pt x="1820" y="6516"/>
                    <a:pt x="1820" y="6516"/>
                  </a:cubicBezTo>
                  <a:cubicBezTo>
                    <a:pt x="1586" y="6320"/>
                    <a:pt x="1279" y="6185"/>
                    <a:pt x="1033" y="6049"/>
                  </a:cubicBezTo>
                  <a:cubicBezTo>
                    <a:pt x="799" y="5914"/>
                    <a:pt x="517" y="5705"/>
                    <a:pt x="234" y="5705"/>
                  </a:cubicBezTo>
                  <a:cubicBezTo>
                    <a:pt x="209" y="5619"/>
                    <a:pt x="86" y="5619"/>
                    <a:pt x="86" y="5705"/>
                  </a:cubicBezTo>
                  <a:cubicBezTo>
                    <a:pt x="0" y="6984"/>
                    <a:pt x="173" y="8299"/>
                    <a:pt x="185" y="9565"/>
                  </a:cubicBezTo>
                  <a:cubicBezTo>
                    <a:pt x="185" y="9725"/>
                    <a:pt x="345" y="9811"/>
                    <a:pt x="468" y="9725"/>
                  </a:cubicBezTo>
                  <a:cubicBezTo>
                    <a:pt x="1021" y="9344"/>
                    <a:pt x="1635" y="9000"/>
                    <a:pt x="2127" y="8557"/>
                  </a:cubicBezTo>
                  <a:cubicBezTo>
                    <a:pt x="2139" y="8545"/>
                    <a:pt x="2139" y="8545"/>
                    <a:pt x="2152" y="8533"/>
                  </a:cubicBezTo>
                  <a:cubicBezTo>
                    <a:pt x="3775" y="8533"/>
                    <a:pt x="5385" y="8447"/>
                    <a:pt x="7008" y="8385"/>
                  </a:cubicBezTo>
                  <a:cubicBezTo>
                    <a:pt x="6897" y="8668"/>
                    <a:pt x="6922" y="9000"/>
                    <a:pt x="6909" y="9319"/>
                  </a:cubicBezTo>
                  <a:cubicBezTo>
                    <a:pt x="6909" y="9811"/>
                    <a:pt x="6959" y="10278"/>
                    <a:pt x="7008" y="10758"/>
                  </a:cubicBezTo>
                  <a:cubicBezTo>
                    <a:pt x="7081" y="11594"/>
                    <a:pt x="7118" y="12454"/>
                    <a:pt x="7463" y="13229"/>
                  </a:cubicBezTo>
                  <a:cubicBezTo>
                    <a:pt x="7745" y="13843"/>
                    <a:pt x="8262" y="14261"/>
                    <a:pt x="8889" y="14483"/>
                  </a:cubicBezTo>
                  <a:cubicBezTo>
                    <a:pt x="9380" y="14655"/>
                    <a:pt x="10155" y="14876"/>
                    <a:pt x="10708" y="14765"/>
                  </a:cubicBezTo>
                  <a:cubicBezTo>
                    <a:pt x="10720" y="15060"/>
                    <a:pt x="10745" y="15368"/>
                    <a:pt x="10757" y="15663"/>
                  </a:cubicBezTo>
                  <a:cubicBezTo>
                    <a:pt x="10819" y="16695"/>
                    <a:pt x="10843" y="17716"/>
                    <a:pt x="10856" y="18736"/>
                  </a:cubicBezTo>
                  <a:cubicBezTo>
                    <a:pt x="10905" y="20617"/>
                    <a:pt x="10929" y="22498"/>
                    <a:pt x="10954" y="24379"/>
                  </a:cubicBezTo>
                  <a:cubicBezTo>
                    <a:pt x="10991" y="28116"/>
                    <a:pt x="11138" y="31865"/>
                    <a:pt x="11347" y="35603"/>
                  </a:cubicBezTo>
                  <a:cubicBezTo>
                    <a:pt x="11372" y="35959"/>
                    <a:pt x="11913" y="35861"/>
                    <a:pt x="11901" y="35517"/>
                  </a:cubicBezTo>
                  <a:cubicBezTo>
                    <a:pt x="11901" y="35480"/>
                    <a:pt x="11901" y="35443"/>
                    <a:pt x="11888" y="35418"/>
                  </a:cubicBezTo>
                  <a:cubicBezTo>
                    <a:pt x="12355" y="35357"/>
                    <a:pt x="12773" y="34607"/>
                    <a:pt x="13044" y="34300"/>
                  </a:cubicBezTo>
                  <a:cubicBezTo>
                    <a:pt x="13609" y="33660"/>
                    <a:pt x="14163" y="33009"/>
                    <a:pt x="14728" y="32369"/>
                  </a:cubicBezTo>
                  <a:cubicBezTo>
                    <a:pt x="15294" y="31730"/>
                    <a:pt x="15859" y="31103"/>
                    <a:pt x="16437" y="30476"/>
                  </a:cubicBezTo>
                  <a:cubicBezTo>
                    <a:pt x="16830" y="30046"/>
                    <a:pt x="17347" y="29603"/>
                    <a:pt x="17703" y="29099"/>
                  </a:cubicBezTo>
                  <a:cubicBezTo>
                    <a:pt x="18551" y="30390"/>
                    <a:pt x="19744" y="31497"/>
                    <a:pt x="20776" y="32628"/>
                  </a:cubicBezTo>
                  <a:cubicBezTo>
                    <a:pt x="21342" y="33230"/>
                    <a:pt x="21907" y="33832"/>
                    <a:pt x="22485" y="34435"/>
                  </a:cubicBezTo>
                  <a:cubicBezTo>
                    <a:pt x="23026" y="34988"/>
                    <a:pt x="23555" y="35726"/>
                    <a:pt x="24206" y="36131"/>
                  </a:cubicBezTo>
                  <a:cubicBezTo>
                    <a:pt x="24354" y="36217"/>
                    <a:pt x="24501" y="36107"/>
                    <a:pt x="24489" y="35971"/>
                  </a:cubicBezTo>
                  <a:cubicBezTo>
                    <a:pt x="24551" y="35922"/>
                    <a:pt x="24587" y="35848"/>
                    <a:pt x="24587" y="35750"/>
                  </a:cubicBezTo>
                  <a:cubicBezTo>
                    <a:pt x="24452" y="31853"/>
                    <a:pt x="24268" y="27956"/>
                    <a:pt x="24108" y="24047"/>
                  </a:cubicBezTo>
                  <a:cubicBezTo>
                    <a:pt x="24034" y="22068"/>
                    <a:pt x="23960" y="20088"/>
                    <a:pt x="23924" y="18109"/>
                  </a:cubicBezTo>
                  <a:cubicBezTo>
                    <a:pt x="23899" y="16855"/>
                    <a:pt x="23887" y="15589"/>
                    <a:pt x="23936" y="14323"/>
                  </a:cubicBezTo>
                  <a:cubicBezTo>
                    <a:pt x="24477" y="14446"/>
                    <a:pt x="25239" y="14163"/>
                    <a:pt x="25718" y="13929"/>
                  </a:cubicBezTo>
                  <a:cubicBezTo>
                    <a:pt x="26247" y="13671"/>
                    <a:pt x="26726" y="13253"/>
                    <a:pt x="26960" y="12700"/>
                  </a:cubicBezTo>
                  <a:cubicBezTo>
                    <a:pt x="27267" y="11975"/>
                    <a:pt x="27206" y="11077"/>
                    <a:pt x="27218" y="10315"/>
                  </a:cubicBezTo>
                  <a:cubicBezTo>
                    <a:pt x="27218" y="9713"/>
                    <a:pt x="27280" y="8975"/>
                    <a:pt x="27132" y="8360"/>
                  </a:cubicBezTo>
                  <a:cubicBezTo>
                    <a:pt x="27513" y="8410"/>
                    <a:pt x="27907" y="8471"/>
                    <a:pt x="28288" y="8557"/>
                  </a:cubicBezTo>
                  <a:cubicBezTo>
                    <a:pt x="30660" y="9049"/>
                    <a:pt x="32922" y="9971"/>
                    <a:pt x="35160" y="10868"/>
                  </a:cubicBezTo>
                  <a:cubicBezTo>
                    <a:pt x="35393" y="10967"/>
                    <a:pt x="35553" y="10721"/>
                    <a:pt x="35492" y="10536"/>
                  </a:cubicBezTo>
                  <a:cubicBezTo>
                    <a:pt x="35516" y="10524"/>
                    <a:pt x="35529" y="10500"/>
                    <a:pt x="35541" y="10475"/>
                  </a:cubicBezTo>
                  <a:cubicBezTo>
                    <a:pt x="35824" y="9787"/>
                    <a:pt x="35676" y="8803"/>
                    <a:pt x="35701" y="8065"/>
                  </a:cubicBezTo>
                  <a:cubicBezTo>
                    <a:pt x="35738" y="7143"/>
                    <a:pt x="35787" y="6234"/>
                    <a:pt x="35836" y="5324"/>
                  </a:cubicBezTo>
                  <a:cubicBezTo>
                    <a:pt x="35897" y="4451"/>
                    <a:pt x="35959" y="3578"/>
                    <a:pt x="36033" y="2706"/>
                  </a:cubicBezTo>
                  <a:cubicBezTo>
                    <a:pt x="36106" y="1857"/>
                    <a:pt x="36242" y="1009"/>
                    <a:pt x="36156" y="161"/>
                  </a:cubicBezTo>
                </a:path>
              </a:pathLst>
            </a:cu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3" name="Shape 1973"/>
        <p:cNvGrpSpPr/>
        <p:nvPr/>
      </p:nvGrpSpPr>
      <p:grpSpPr>
        <a:xfrm>
          <a:off x="0" y="0"/>
          <a:ext cx="0" cy="0"/>
          <a:chOff x="0" y="0"/>
          <a:chExt cx="0" cy="0"/>
        </a:xfrm>
      </p:grpSpPr>
      <p:grpSp>
        <p:nvGrpSpPr>
          <p:cNvPr id="1974" name="Google Shape;1974;p28"/>
          <p:cNvGrpSpPr/>
          <p:nvPr/>
        </p:nvGrpSpPr>
        <p:grpSpPr>
          <a:xfrm>
            <a:off x="4768320" y="239124"/>
            <a:ext cx="4100604" cy="5316739"/>
            <a:chOff x="4768320" y="239124"/>
            <a:chExt cx="4100604" cy="5316739"/>
          </a:xfrm>
        </p:grpSpPr>
        <p:sp>
          <p:nvSpPr>
            <p:cNvPr id="1975" name="Google Shape;1975;p28"/>
            <p:cNvSpPr/>
            <p:nvPr/>
          </p:nvSpPr>
          <p:spPr>
            <a:xfrm flipH="1" rot="3625616">
              <a:off x="5270360" y="2168907"/>
              <a:ext cx="2903121" cy="2844987"/>
            </a:xfrm>
            <a:custGeom>
              <a:rect b="b" l="l" r="r" t="t"/>
              <a:pathLst>
                <a:path extrusionOk="0" h="177441" w="187170">
                  <a:moveTo>
                    <a:pt x="51940" y="1"/>
                  </a:moveTo>
                  <a:cubicBezTo>
                    <a:pt x="44064" y="1"/>
                    <a:pt x="36222" y="1847"/>
                    <a:pt x="29600" y="5723"/>
                  </a:cubicBezTo>
                  <a:cubicBezTo>
                    <a:pt x="11906" y="16149"/>
                    <a:pt x="5339" y="37552"/>
                    <a:pt x="3134" y="55949"/>
                  </a:cubicBezTo>
                  <a:cubicBezTo>
                    <a:pt x="1" y="82239"/>
                    <a:pt x="8071" y="108455"/>
                    <a:pt x="21956" y="131363"/>
                  </a:cubicBezTo>
                  <a:cubicBezTo>
                    <a:pt x="31805" y="147578"/>
                    <a:pt x="45264" y="161688"/>
                    <a:pt x="62608" y="170586"/>
                  </a:cubicBezTo>
                  <a:cubicBezTo>
                    <a:pt x="72130" y="175462"/>
                    <a:pt x="82008" y="177441"/>
                    <a:pt x="92074" y="177441"/>
                  </a:cubicBezTo>
                  <a:cubicBezTo>
                    <a:pt x="99547" y="177441"/>
                    <a:pt x="107125" y="176350"/>
                    <a:pt x="114738" y="174546"/>
                  </a:cubicBezTo>
                  <a:cubicBezTo>
                    <a:pt x="132057" y="170435"/>
                    <a:pt x="148673" y="163067"/>
                    <a:pt x="161706" y="151739"/>
                  </a:cubicBezTo>
                  <a:cubicBezTo>
                    <a:pt x="174739" y="140385"/>
                    <a:pt x="183987" y="124896"/>
                    <a:pt x="185591" y="108280"/>
                  </a:cubicBezTo>
                  <a:cubicBezTo>
                    <a:pt x="187170" y="91663"/>
                    <a:pt x="180553" y="74069"/>
                    <a:pt x="166894" y="63142"/>
                  </a:cubicBezTo>
                  <a:cubicBezTo>
                    <a:pt x="151681" y="50961"/>
                    <a:pt x="130077" y="48054"/>
                    <a:pt x="114112" y="36750"/>
                  </a:cubicBezTo>
                  <a:cubicBezTo>
                    <a:pt x="105214" y="30485"/>
                    <a:pt x="98523" y="21913"/>
                    <a:pt x="90202" y="14971"/>
                  </a:cubicBezTo>
                  <a:cubicBezTo>
                    <a:pt x="81981" y="8104"/>
                    <a:pt x="72031" y="2866"/>
                    <a:pt x="61254" y="861"/>
                  </a:cubicBezTo>
                  <a:cubicBezTo>
                    <a:pt x="58193" y="291"/>
                    <a:pt x="55064" y="1"/>
                    <a:pt x="519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28"/>
            <p:cNvSpPr/>
            <p:nvPr/>
          </p:nvSpPr>
          <p:spPr>
            <a:xfrm rot="-2700000">
              <a:off x="5385123" y="848873"/>
              <a:ext cx="2903079" cy="2845026"/>
            </a:xfrm>
            <a:custGeom>
              <a:rect b="b" l="l" r="r" t="t"/>
              <a:pathLst>
                <a:path extrusionOk="0" h="177441" w="187170">
                  <a:moveTo>
                    <a:pt x="51940" y="1"/>
                  </a:moveTo>
                  <a:cubicBezTo>
                    <a:pt x="44064" y="1"/>
                    <a:pt x="36222" y="1847"/>
                    <a:pt x="29600" y="5723"/>
                  </a:cubicBezTo>
                  <a:cubicBezTo>
                    <a:pt x="11906" y="16149"/>
                    <a:pt x="5339" y="37552"/>
                    <a:pt x="3134" y="55949"/>
                  </a:cubicBezTo>
                  <a:cubicBezTo>
                    <a:pt x="1" y="82239"/>
                    <a:pt x="8071" y="108455"/>
                    <a:pt x="21956" y="131363"/>
                  </a:cubicBezTo>
                  <a:cubicBezTo>
                    <a:pt x="31805" y="147578"/>
                    <a:pt x="45264" y="161688"/>
                    <a:pt x="62608" y="170586"/>
                  </a:cubicBezTo>
                  <a:cubicBezTo>
                    <a:pt x="72130" y="175462"/>
                    <a:pt x="82008" y="177441"/>
                    <a:pt x="92074" y="177441"/>
                  </a:cubicBezTo>
                  <a:cubicBezTo>
                    <a:pt x="99547" y="177441"/>
                    <a:pt x="107125" y="176350"/>
                    <a:pt x="114738" y="174546"/>
                  </a:cubicBezTo>
                  <a:cubicBezTo>
                    <a:pt x="132057" y="170435"/>
                    <a:pt x="148673" y="163067"/>
                    <a:pt x="161706" y="151739"/>
                  </a:cubicBezTo>
                  <a:cubicBezTo>
                    <a:pt x="174739" y="140385"/>
                    <a:pt x="183987" y="124896"/>
                    <a:pt x="185591" y="108280"/>
                  </a:cubicBezTo>
                  <a:cubicBezTo>
                    <a:pt x="187170" y="91663"/>
                    <a:pt x="180553" y="74069"/>
                    <a:pt x="166894" y="63142"/>
                  </a:cubicBezTo>
                  <a:cubicBezTo>
                    <a:pt x="151681" y="50961"/>
                    <a:pt x="130077" y="48054"/>
                    <a:pt x="114112" y="36750"/>
                  </a:cubicBezTo>
                  <a:cubicBezTo>
                    <a:pt x="105214" y="30485"/>
                    <a:pt x="98523" y="21913"/>
                    <a:pt x="90202" y="14971"/>
                  </a:cubicBezTo>
                  <a:cubicBezTo>
                    <a:pt x="81981" y="8104"/>
                    <a:pt x="72031" y="2866"/>
                    <a:pt x="61254" y="861"/>
                  </a:cubicBezTo>
                  <a:cubicBezTo>
                    <a:pt x="58193" y="291"/>
                    <a:pt x="55064" y="1"/>
                    <a:pt x="519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7" name="Google Shape;1977;p28"/>
          <p:cNvGrpSpPr/>
          <p:nvPr/>
        </p:nvGrpSpPr>
        <p:grpSpPr>
          <a:xfrm rot="-4037397">
            <a:off x="680181" y="3452689"/>
            <a:ext cx="898635" cy="1474271"/>
            <a:chOff x="10663314" y="2119824"/>
            <a:chExt cx="693868" cy="1138337"/>
          </a:xfrm>
        </p:grpSpPr>
        <p:sp>
          <p:nvSpPr>
            <p:cNvPr id="1978" name="Google Shape;1978;p28"/>
            <p:cNvSpPr/>
            <p:nvPr/>
          </p:nvSpPr>
          <p:spPr>
            <a:xfrm rot="159498">
              <a:off x="10688702" y="2134140"/>
              <a:ext cx="643093" cy="1109705"/>
            </a:xfrm>
            <a:custGeom>
              <a:rect b="b" l="l" r="r" t="t"/>
              <a:pathLst>
                <a:path extrusionOk="0" h="29849" w="17298">
                  <a:moveTo>
                    <a:pt x="6381" y="29849"/>
                  </a:moveTo>
                  <a:cubicBezTo>
                    <a:pt x="6258" y="29849"/>
                    <a:pt x="6135" y="29849"/>
                    <a:pt x="6012" y="29824"/>
                  </a:cubicBezTo>
                  <a:cubicBezTo>
                    <a:pt x="4758" y="29689"/>
                    <a:pt x="4107" y="29013"/>
                    <a:pt x="3775" y="28459"/>
                  </a:cubicBezTo>
                  <a:cubicBezTo>
                    <a:pt x="3406" y="28238"/>
                    <a:pt x="3148" y="27955"/>
                    <a:pt x="2939" y="27673"/>
                  </a:cubicBezTo>
                  <a:cubicBezTo>
                    <a:pt x="2681" y="27611"/>
                    <a:pt x="2435" y="27501"/>
                    <a:pt x="2201" y="27341"/>
                  </a:cubicBezTo>
                  <a:cubicBezTo>
                    <a:pt x="1599" y="26935"/>
                    <a:pt x="357" y="26099"/>
                    <a:pt x="185" y="24415"/>
                  </a:cubicBezTo>
                  <a:cubicBezTo>
                    <a:pt x="148" y="24108"/>
                    <a:pt x="136" y="23813"/>
                    <a:pt x="111" y="23530"/>
                  </a:cubicBezTo>
                  <a:cubicBezTo>
                    <a:pt x="111" y="23382"/>
                    <a:pt x="99" y="23247"/>
                    <a:pt x="87" y="23112"/>
                  </a:cubicBezTo>
                  <a:cubicBezTo>
                    <a:pt x="25" y="22239"/>
                    <a:pt x="1" y="20924"/>
                    <a:pt x="529" y="19571"/>
                  </a:cubicBezTo>
                  <a:cubicBezTo>
                    <a:pt x="554" y="19239"/>
                    <a:pt x="628" y="18944"/>
                    <a:pt x="677" y="18723"/>
                  </a:cubicBezTo>
                  <a:cubicBezTo>
                    <a:pt x="689" y="18649"/>
                    <a:pt x="714" y="18551"/>
                    <a:pt x="726" y="18502"/>
                  </a:cubicBezTo>
                  <a:cubicBezTo>
                    <a:pt x="689" y="17924"/>
                    <a:pt x="861" y="17469"/>
                    <a:pt x="947" y="17248"/>
                  </a:cubicBezTo>
                  <a:lnTo>
                    <a:pt x="972" y="17223"/>
                  </a:lnTo>
                  <a:cubicBezTo>
                    <a:pt x="996" y="17125"/>
                    <a:pt x="1033" y="17039"/>
                    <a:pt x="1070" y="16953"/>
                  </a:cubicBezTo>
                  <a:cubicBezTo>
                    <a:pt x="1070" y="16928"/>
                    <a:pt x="1083" y="16916"/>
                    <a:pt x="1083" y="16904"/>
                  </a:cubicBezTo>
                  <a:cubicBezTo>
                    <a:pt x="1279" y="16031"/>
                    <a:pt x="1587" y="15219"/>
                    <a:pt x="1980" y="14482"/>
                  </a:cubicBezTo>
                  <a:cubicBezTo>
                    <a:pt x="1968" y="13966"/>
                    <a:pt x="2127" y="13498"/>
                    <a:pt x="2324" y="13154"/>
                  </a:cubicBezTo>
                  <a:cubicBezTo>
                    <a:pt x="2386" y="13044"/>
                    <a:pt x="2447" y="12957"/>
                    <a:pt x="2509" y="12884"/>
                  </a:cubicBezTo>
                  <a:cubicBezTo>
                    <a:pt x="2521" y="12761"/>
                    <a:pt x="2558" y="12601"/>
                    <a:pt x="2607" y="12441"/>
                  </a:cubicBezTo>
                  <a:cubicBezTo>
                    <a:pt x="2705" y="12122"/>
                    <a:pt x="2853" y="11814"/>
                    <a:pt x="3049" y="11556"/>
                  </a:cubicBezTo>
                  <a:cubicBezTo>
                    <a:pt x="3136" y="11286"/>
                    <a:pt x="3295" y="10966"/>
                    <a:pt x="3578" y="10683"/>
                  </a:cubicBezTo>
                  <a:lnTo>
                    <a:pt x="3836" y="10400"/>
                  </a:lnTo>
                  <a:lnTo>
                    <a:pt x="4070" y="10290"/>
                  </a:lnTo>
                  <a:cubicBezTo>
                    <a:pt x="4094" y="10253"/>
                    <a:pt x="4119" y="10204"/>
                    <a:pt x="4131" y="10155"/>
                  </a:cubicBezTo>
                  <a:cubicBezTo>
                    <a:pt x="4267" y="9860"/>
                    <a:pt x="4414" y="9503"/>
                    <a:pt x="4660" y="9134"/>
                  </a:cubicBezTo>
                  <a:cubicBezTo>
                    <a:pt x="4672" y="9085"/>
                    <a:pt x="4672" y="9048"/>
                    <a:pt x="4685" y="9011"/>
                  </a:cubicBezTo>
                  <a:cubicBezTo>
                    <a:pt x="4721" y="8864"/>
                    <a:pt x="4758" y="8704"/>
                    <a:pt x="4783" y="8556"/>
                  </a:cubicBezTo>
                  <a:cubicBezTo>
                    <a:pt x="4992" y="7684"/>
                    <a:pt x="5115" y="6786"/>
                    <a:pt x="5139" y="5876"/>
                  </a:cubicBezTo>
                  <a:cubicBezTo>
                    <a:pt x="4586" y="4991"/>
                    <a:pt x="4537" y="3897"/>
                    <a:pt x="5016" y="2889"/>
                  </a:cubicBezTo>
                  <a:cubicBezTo>
                    <a:pt x="5668" y="1512"/>
                    <a:pt x="6799" y="566"/>
                    <a:pt x="8213" y="209"/>
                  </a:cubicBezTo>
                  <a:cubicBezTo>
                    <a:pt x="8803" y="74"/>
                    <a:pt x="9405" y="0"/>
                    <a:pt x="9983" y="0"/>
                  </a:cubicBezTo>
                  <a:cubicBezTo>
                    <a:pt x="11593" y="0"/>
                    <a:pt x="13093" y="529"/>
                    <a:pt x="14446" y="1586"/>
                  </a:cubicBezTo>
                  <a:cubicBezTo>
                    <a:pt x="15122" y="2102"/>
                    <a:pt x="15712" y="2717"/>
                    <a:pt x="16216" y="3406"/>
                  </a:cubicBezTo>
                  <a:cubicBezTo>
                    <a:pt x="16253" y="3442"/>
                    <a:pt x="16339" y="3541"/>
                    <a:pt x="16425" y="3639"/>
                  </a:cubicBezTo>
                  <a:cubicBezTo>
                    <a:pt x="16499" y="3713"/>
                    <a:pt x="16572" y="3799"/>
                    <a:pt x="16658" y="3897"/>
                  </a:cubicBezTo>
                  <a:lnTo>
                    <a:pt x="17089" y="4377"/>
                  </a:lnTo>
                  <a:lnTo>
                    <a:pt x="17162" y="5028"/>
                  </a:lnTo>
                  <a:cubicBezTo>
                    <a:pt x="17162" y="5065"/>
                    <a:pt x="17175" y="5114"/>
                    <a:pt x="17175" y="5151"/>
                  </a:cubicBezTo>
                  <a:cubicBezTo>
                    <a:pt x="17199" y="5311"/>
                    <a:pt x="17224" y="5532"/>
                    <a:pt x="17236" y="5766"/>
                  </a:cubicBezTo>
                  <a:cubicBezTo>
                    <a:pt x="17298" y="7290"/>
                    <a:pt x="16535" y="8532"/>
                    <a:pt x="15232" y="9110"/>
                  </a:cubicBezTo>
                  <a:cubicBezTo>
                    <a:pt x="14913" y="9663"/>
                    <a:pt x="14568" y="10327"/>
                    <a:pt x="14433" y="10991"/>
                  </a:cubicBezTo>
                  <a:cubicBezTo>
                    <a:pt x="14298" y="11617"/>
                    <a:pt x="14163" y="12281"/>
                    <a:pt x="14089" y="12921"/>
                  </a:cubicBezTo>
                  <a:cubicBezTo>
                    <a:pt x="14077" y="13105"/>
                    <a:pt x="14089" y="13375"/>
                    <a:pt x="14114" y="13646"/>
                  </a:cubicBezTo>
                  <a:cubicBezTo>
                    <a:pt x="14126" y="13818"/>
                    <a:pt x="14138" y="14002"/>
                    <a:pt x="14138" y="14162"/>
                  </a:cubicBezTo>
                  <a:cubicBezTo>
                    <a:pt x="14150" y="14322"/>
                    <a:pt x="14150" y="14482"/>
                    <a:pt x="14150" y="14642"/>
                  </a:cubicBezTo>
                  <a:cubicBezTo>
                    <a:pt x="14150" y="14728"/>
                    <a:pt x="14150" y="14838"/>
                    <a:pt x="14150" y="14912"/>
                  </a:cubicBezTo>
                  <a:cubicBezTo>
                    <a:pt x="14359" y="15305"/>
                    <a:pt x="14458" y="15760"/>
                    <a:pt x="14409" y="16215"/>
                  </a:cubicBezTo>
                  <a:cubicBezTo>
                    <a:pt x="14421" y="16301"/>
                    <a:pt x="14507" y="16535"/>
                    <a:pt x="14556" y="16707"/>
                  </a:cubicBezTo>
                  <a:cubicBezTo>
                    <a:pt x="14593" y="16818"/>
                    <a:pt x="14642" y="16941"/>
                    <a:pt x="14667" y="17051"/>
                  </a:cubicBezTo>
                  <a:cubicBezTo>
                    <a:pt x="14777" y="17358"/>
                    <a:pt x="14986" y="18022"/>
                    <a:pt x="14864" y="18821"/>
                  </a:cubicBezTo>
                  <a:cubicBezTo>
                    <a:pt x="14827" y="19080"/>
                    <a:pt x="14802" y="19338"/>
                    <a:pt x="14765" y="19596"/>
                  </a:cubicBezTo>
                  <a:cubicBezTo>
                    <a:pt x="14704" y="20100"/>
                    <a:pt x="14630" y="20604"/>
                    <a:pt x="14544" y="21133"/>
                  </a:cubicBezTo>
                  <a:lnTo>
                    <a:pt x="14519" y="21231"/>
                  </a:lnTo>
                  <a:cubicBezTo>
                    <a:pt x="14433" y="21772"/>
                    <a:pt x="14273" y="22657"/>
                    <a:pt x="13585" y="23395"/>
                  </a:cubicBezTo>
                  <a:cubicBezTo>
                    <a:pt x="13573" y="23407"/>
                    <a:pt x="13573" y="23419"/>
                    <a:pt x="13573" y="23431"/>
                  </a:cubicBezTo>
                  <a:cubicBezTo>
                    <a:pt x="13511" y="23567"/>
                    <a:pt x="13437" y="23763"/>
                    <a:pt x="13315" y="23972"/>
                  </a:cubicBezTo>
                  <a:cubicBezTo>
                    <a:pt x="13265" y="24169"/>
                    <a:pt x="13192" y="24353"/>
                    <a:pt x="13142" y="24489"/>
                  </a:cubicBezTo>
                  <a:cubicBezTo>
                    <a:pt x="13130" y="24550"/>
                    <a:pt x="13093" y="24624"/>
                    <a:pt x="13081" y="24673"/>
                  </a:cubicBezTo>
                  <a:cubicBezTo>
                    <a:pt x="13106" y="25275"/>
                    <a:pt x="12884" y="25878"/>
                    <a:pt x="12479" y="26320"/>
                  </a:cubicBezTo>
                  <a:cubicBezTo>
                    <a:pt x="12036" y="26812"/>
                    <a:pt x="11397" y="27083"/>
                    <a:pt x="10733" y="27083"/>
                  </a:cubicBezTo>
                  <a:lnTo>
                    <a:pt x="10733" y="27083"/>
                  </a:lnTo>
                  <a:cubicBezTo>
                    <a:pt x="10696" y="27083"/>
                    <a:pt x="10659" y="27083"/>
                    <a:pt x="10622" y="27083"/>
                  </a:cubicBezTo>
                  <a:cubicBezTo>
                    <a:pt x="10561" y="27267"/>
                    <a:pt x="10499" y="27451"/>
                    <a:pt x="10401" y="27648"/>
                  </a:cubicBezTo>
                  <a:cubicBezTo>
                    <a:pt x="10032" y="28447"/>
                    <a:pt x="9307" y="29025"/>
                    <a:pt x="8422" y="29222"/>
                  </a:cubicBezTo>
                  <a:cubicBezTo>
                    <a:pt x="8286" y="29246"/>
                    <a:pt x="8151" y="29258"/>
                    <a:pt x="8016" y="29271"/>
                  </a:cubicBezTo>
                  <a:cubicBezTo>
                    <a:pt x="7573" y="29640"/>
                    <a:pt x="7008" y="29849"/>
                    <a:pt x="6381" y="29849"/>
                  </a:cubicBezTo>
                  <a:close/>
                </a:path>
              </a:pathLst>
            </a:custGeom>
            <a:solidFill>
              <a:srgbClr val="FFFFFF"/>
            </a:solidFill>
            <a:ln>
              <a:noFill/>
            </a:ln>
            <a:effectLst>
              <a:outerShdw blurRad="57150" rotWithShape="0" algn="bl" dir="8280000" dist="47625">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28"/>
            <p:cNvSpPr/>
            <p:nvPr/>
          </p:nvSpPr>
          <p:spPr>
            <a:xfrm rot="159498">
              <a:off x="10932399" y="2321464"/>
              <a:ext cx="261468" cy="299835"/>
            </a:xfrm>
            <a:custGeom>
              <a:rect b="b" l="l" r="r" t="t"/>
              <a:pathLst>
                <a:path extrusionOk="0" h="8065" w="7033">
                  <a:moveTo>
                    <a:pt x="1242" y="652"/>
                  </a:moveTo>
                  <a:cubicBezTo>
                    <a:pt x="1193" y="1365"/>
                    <a:pt x="1193" y="2028"/>
                    <a:pt x="1107" y="2668"/>
                  </a:cubicBezTo>
                  <a:cubicBezTo>
                    <a:pt x="1021" y="3295"/>
                    <a:pt x="886" y="3922"/>
                    <a:pt x="701" y="4536"/>
                  </a:cubicBezTo>
                  <a:cubicBezTo>
                    <a:pt x="517" y="5151"/>
                    <a:pt x="259" y="5753"/>
                    <a:pt x="1" y="6417"/>
                  </a:cubicBezTo>
                  <a:cubicBezTo>
                    <a:pt x="160" y="6454"/>
                    <a:pt x="283" y="6516"/>
                    <a:pt x="419" y="6540"/>
                  </a:cubicBezTo>
                  <a:cubicBezTo>
                    <a:pt x="996" y="6638"/>
                    <a:pt x="1562" y="6749"/>
                    <a:pt x="2164" y="6749"/>
                  </a:cubicBezTo>
                  <a:cubicBezTo>
                    <a:pt x="2853" y="6737"/>
                    <a:pt x="3504" y="6970"/>
                    <a:pt x="4107" y="7315"/>
                  </a:cubicBezTo>
                  <a:cubicBezTo>
                    <a:pt x="4402" y="7487"/>
                    <a:pt x="4672" y="7696"/>
                    <a:pt x="4955" y="7880"/>
                  </a:cubicBezTo>
                  <a:cubicBezTo>
                    <a:pt x="5053" y="7942"/>
                    <a:pt x="5152" y="7991"/>
                    <a:pt x="5287" y="8065"/>
                  </a:cubicBezTo>
                  <a:cubicBezTo>
                    <a:pt x="5496" y="7106"/>
                    <a:pt x="5693" y="6171"/>
                    <a:pt x="5889" y="5249"/>
                  </a:cubicBezTo>
                  <a:cubicBezTo>
                    <a:pt x="6098" y="4303"/>
                    <a:pt x="6602" y="3491"/>
                    <a:pt x="7033" y="2655"/>
                  </a:cubicBezTo>
                  <a:cubicBezTo>
                    <a:pt x="5951" y="934"/>
                    <a:pt x="3320" y="0"/>
                    <a:pt x="1242" y="652"/>
                  </a:cubicBezTo>
                  <a:close/>
                </a:path>
              </a:pathLst>
            </a:custGeom>
            <a:solidFill>
              <a:srgbClr val="C9C9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28"/>
            <p:cNvSpPr/>
            <p:nvPr/>
          </p:nvSpPr>
          <p:spPr>
            <a:xfrm rot="159498">
              <a:off x="10815851" y="2683619"/>
              <a:ext cx="332737" cy="144025"/>
            </a:xfrm>
            <a:custGeom>
              <a:rect b="b" l="l" r="r" t="t"/>
              <a:pathLst>
                <a:path extrusionOk="0" h="3874" w="8950">
                  <a:moveTo>
                    <a:pt x="7598" y="3873"/>
                  </a:moveTo>
                  <a:cubicBezTo>
                    <a:pt x="8089" y="3775"/>
                    <a:pt x="8495" y="3701"/>
                    <a:pt x="8938" y="3615"/>
                  </a:cubicBezTo>
                  <a:cubicBezTo>
                    <a:pt x="8938" y="3492"/>
                    <a:pt x="8950" y="3345"/>
                    <a:pt x="8925" y="3222"/>
                  </a:cubicBezTo>
                  <a:cubicBezTo>
                    <a:pt x="8876" y="2976"/>
                    <a:pt x="8790" y="2754"/>
                    <a:pt x="8729" y="2509"/>
                  </a:cubicBezTo>
                  <a:cubicBezTo>
                    <a:pt x="8655" y="2263"/>
                    <a:pt x="8606" y="1980"/>
                    <a:pt x="8323" y="1869"/>
                  </a:cubicBezTo>
                  <a:cubicBezTo>
                    <a:pt x="8249" y="1415"/>
                    <a:pt x="7880" y="1415"/>
                    <a:pt x="7561" y="1353"/>
                  </a:cubicBezTo>
                  <a:cubicBezTo>
                    <a:pt x="6504" y="1156"/>
                    <a:pt x="5446" y="997"/>
                    <a:pt x="4401" y="775"/>
                  </a:cubicBezTo>
                  <a:cubicBezTo>
                    <a:pt x="3774" y="652"/>
                    <a:pt x="3184" y="431"/>
                    <a:pt x="2570" y="271"/>
                  </a:cubicBezTo>
                  <a:cubicBezTo>
                    <a:pt x="2139" y="173"/>
                    <a:pt x="1709" y="99"/>
                    <a:pt x="1279" y="25"/>
                  </a:cubicBezTo>
                  <a:cubicBezTo>
                    <a:pt x="1168" y="1"/>
                    <a:pt x="1045" y="38"/>
                    <a:pt x="885" y="62"/>
                  </a:cubicBezTo>
                  <a:cubicBezTo>
                    <a:pt x="517" y="837"/>
                    <a:pt x="136" y="1623"/>
                    <a:pt x="0" y="2459"/>
                  </a:cubicBezTo>
                  <a:cubicBezTo>
                    <a:pt x="222" y="2705"/>
                    <a:pt x="480" y="2754"/>
                    <a:pt x="713" y="2705"/>
                  </a:cubicBezTo>
                  <a:cubicBezTo>
                    <a:pt x="1648" y="2496"/>
                    <a:pt x="2557" y="2767"/>
                    <a:pt x="3479" y="2804"/>
                  </a:cubicBezTo>
                  <a:cubicBezTo>
                    <a:pt x="4930" y="2853"/>
                    <a:pt x="6122" y="3320"/>
                    <a:pt x="7598" y="3873"/>
                  </a:cubicBezTo>
                  <a:close/>
                </a:path>
              </a:pathLst>
            </a:custGeom>
            <a:solidFill>
              <a:srgbClr val="C9C9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28"/>
            <p:cNvSpPr/>
            <p:nvPr/>
          </p:nvSpPr>
          <p:spPr>
            <a:xfrm rot="159498">
              <a:off x="10971127" y="2224956"/>
              <a:ext cx="287975" cy="165476"/>
            </a:xfrm>
            <a:custGeom>
              <a:rect b="b" l="l" r="r" t="t"/>
              <a:pathLst>
                <a:path extrusionOk="0" h="4451" w="7746">
                  <a:moveTo>
                    <a:pt x="7069" y="3013"/>
                  </a:moveTo>
                  <a:cubicBezTo>
                    <a:pt x="7119" y="3025"/>
                    <a:pt x="7217" y="2963"/>
                    <a:pt x="7229" y="2914"/>
                  </a:cubicBezTo>
                  <a:cubicBezTo>
                    <a:pt x="7241" y="2865"/>
                    <a:pt x="7192" y="2754"/>
                    <a:pt x="7155" y="2742"/>
                  </a:cubicBezTo>
                  <a:cubicBezTo>
                    <a:pt x="7106" y="2730"/>
                    <a:pt x="7032" y="2791"/>
                    <a:pt x="6946" y="2828"/>
                  </a:cubicBezTo>
                  <a:cubicBezTo>
                    <a:pt x="6996" y="2902"/>
                    <a:pt x="7020" y="2988"/>
                    <a:pt x="7069" y="3013"/>
                  </a:cubicBezTo>
                  <a:close/>
                  <a:moveTo>
                    <a:pt x="5963" y="2275"/>
                  </a:moveTo>
                  <a:cubicBezTo>
                    <a:pt x="6037" y="2275"/>
                    <a:pt x="6147" y="2189"/>
                    <a:pt x="6147" y="2127"/>
                  </a:cubicBezTo>
                  <a:cubicBezTo>
                    <a:pt x="6160" y="2066"/>
                    <a:pt x="6074" y="1943"/>
                    <a:pt x="6012" y="1931"/>
                  </a:cubicBezTo>
                  <a:cubicBezTo>
                    <a:pt x="5914" y="1906"/>
                    <a:pt x="5803" y="1955"/>
                    <a:pt x="5693" y="1968"/>
                  </a:cubicBezTo>
                  <a:cubicBezTo>
                    <a:pt x="5717" y="2164"/>
                    <a:pt x="5791" y="2300"/>
                    <a:pt x="5963" y="2275"/>
                  </a:cubicBezTo>
                  <a:close/>
                  <a:moveTo>
                    <a:pt x="3123" y="1070"/>
                  </a:moveTo>
                  <a:cubicBezTo>
                    <a:pt x="3172" y="1070"/>
                    <a:pt x="3283" y="984"/>
                    <a:pt x="3271" y="947"/>
                  </a:cubicBezTo>
                  <a:cubicBezTo>
                    <a:pt x="3258" y="861"/>
                    <a:pt x="3222" y="738"/>
                    <a:pt x="3148" y="714"/>
                  </a:cubicBezTo>
                  <a:cubicBezTo>
                    <a:pt x="2951" y="628"/>
                    <a:pt x="2779" y="689"/>
                    <a:pt x="2656" y="935"/>
                  </a:cubicBezTo>
                  <a:cubicBezTo>
                    <a:pt x="2816" y="984"/>
                    <a:pt x="2963" y="1046"/>
                    <a:pt x="3123" y="1070"/>
                  </a:cubicBezTo>
                  <a:close/>
                  <a:moveTo>
                    <a:pt x="1070" y="1021"/>
                  </a:moveTo>
                  <a:cubicBezTo>
                    <a:pt x="1119" y="1132"/>
                    <a:pt x="1279" y="1156"/>
                    <a:pt x="1439" y="1083"/>
                  </a:cubicBezTo>
                  <a:cubicBezTo>
                    <a:pt x="1562" y="1033"/>
                    <a:pt x="1648" y="947"/>
                    <a:pt x="1611" y="812"/>
                  </a:cubicBezTo>
                  <a:cubicBezTo>
                    <a:pt x="1562" y="689"/>
                    <a:pt x="1451" y="615"/>
                    <a:pt x="1328" y="677"/>
                  </a:cubicBezTo>
                  <a:cubicBezTo>
                    <a:pt x="1218" y="738"/>
                    <a:pt x="1119" y="837"/>
                    <a:pt x="1046" y="898"/>
                  </a:cubicBezTo>
                  <a:cubicBezTo>
                    <a:pt x="1058" y="984"/>
                    <a:pt x="1058" y="1009"/>
                    <a:pt x="1070" y="1021"/>
                  </a:cubicBezTo>
                  <a:close/>
                  <a:moveTo>
                    <a:pt x="4992" y="1488"/>
                  </a:moveTo>
                  <a:cubicBezTo>
                    <a:pt x="5029" y="1464"/>
                    <a:pt x="5066" y="1365"/>
                    <a:pt x="5066" y="1316"/>
                  </a:cubicBezTo>
                  <a:cubicBezTo>
                    <a:pt x="5053" y="1255"/>
                    <a:pt x="4992" y="1169"/>
                    <a:pt x="4943" y="1156"/>
                  </a:cubicBezTo>
                  <a:cubicBezTo>
                    <a:pt x="4734" y="1107"/>
                    <a:pt x="4525" y="1095"/>
                    <a:pt x="4340" y="1255"/>
                  </a:cubicBezTo>
                  <a:cubicBezTo>
                    <a:pt x="4537" y="1599"/>
                    <a:pt x="4697" y="1673"/>
                    <a:pt x="4992" y="1488"/>
                  </a:cubicBezTo>
                  <a:close/>
                  <a:moveTo>
                    <a:pt x="173" y="1550"/>
                  </a:moveTo>
                  <a:cubicBezTo>
                    <a:pt x="455" y="1009"/>
                    <a:pt x="886" y="628"/>
                    <a:pt x="1451" y="406"/>
                  </a:cubicBezTo>
                  <a:cubicBezTo>
                    <a:pt x="1759" y="271"/>
                    <a:pt x="2091" y="160"/>
                    <a:pt x="2410" y="62"/>
                  </a:cubicBezTo>
                  <a:cubicBezTo>
                    <a:pt x="2545" y="13"/>
                    <a:pt x="2693" y="1"/>
                    <a:pt x="2840" y="1"/>
                  </a:cubicBezTo>
                  <a:cubicBezTo>
                    <a:pt x="3258" y="1"/>
                    <a:pt x="3664" y="62"/>
                    <a:pt x="4070" y="173"/>
                  </a:cubicBezTo>
                  <a:cubicBezTo>
                    <a:pt x="5520" y="603"/>
                    <a:pt x="6553" y="1587"/>
                    <a:pt x="7475" y="2718"/>
                  </a:cubicBezTo>
                  <a:cubicBezTo>
                    <a:pt x="7746" y="3062"/>
                    <a:pt x="7709" y="3873"/>
                    <a:pt x="7438" y="4230"/>
                  </a:cubicBezTo>
                  <a:cubicBezTo>
                    <a:pt x="7364" y="4328"/>
                    <a:pt x="7254" y="4377"/>
                    <a:pt x="7155" y="4451"/>
                  </a:cubicBezTo>
                  <a:cubicBezTo>
                    <a:pt x="7082" y="4365"/>
                    <a:pt x="7008" y="4328"/>
                    <a:pt x="6996" y="4266"/>
                  </a:cubicBezTo>
                  <a:cubicBezTo>
                    <a:pt x="6897" y="3762"/>
                    <a:pt x="6528" y="3418"/>
                    <a:pt x="6258" y="3025"/>
                  </a:cubicBezTo>
                  <a:cubicBezTo>
                    <a:pt x="5656" y="2127"/>
                    <a:pt x="4758" y="1771"/>
                    <a:pt x="3762" y="1673"/>
                  </a:cubicBezTo>
                  <a:cubicBezTo>
                    <a:pt x="2619" y="1562"/>
                    <a:pt x="1464" y="1623"/>
                    <a:pt x="419" y="2213"/>
                  </a:cubicBezTo>
                  <a:cubicBezTo>
                    <a:pt x="382" y="2238"/>
                    <a:pt x="333" y="2238"/>
                    <a:pt x="234" y="2250"/>
                  </a:cubicBezTo>
                  <a:cubicBezTo>
                    <a:pt x="1" y="2005"/>
                    <a:pt x="62" y="1771"/>
                    <a:pt x="173" y="155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28"/>
            <p:cNvSpPr/>
            <p:nvPr/>
          </p:nvSpPr>
          <p:spPr>
            <a:xfrm rot="159498">
              <a:off x="10799180" y="2791490"/>
              <a:ext cx="282919" cy="93724"/>
            </a:xfrm>
            <a:custGeom>
              <a:rect b="b" l="l" r="r" t="t"/>
              <a:pathLst>
                <a:path extrusionOk="0" h="2521" w="7610">
                  <a:moveTo>
                    <a:pt x="811" y="762"/>
                  </a:moveTo>
                  <a:cubicBezTo>
                    <a:pt x="861" y="738"/>
                    <a:pt x="910" y="689"/>
                    <a:pt x="947" y="664"/>
                  </a:cubicBezTo>
                  <a:cubicBezTo>
                    <a:pt x="922" y="627"/>
                    <a:pt x="885" y="566"/>
                    <a:pt x="873" y="578"/>
                  </a:cubicBezTo>
                  <a:cubicBezTo>
                    <a:pt x="811" y="590"/>
                    <a:pt x="762" y="627"/>
                    <a:pt x="701" y="664"/>
                  </a:cubicBezTo>
                  <a:cubicBezTo>
                    <a:pt x="750" y="701"/>
                    <a:pt x="799" y="762"/>
                    <a:pt x="811" y="762"/>
                  </a:cubicBezTo>
                  <a:close/>
                  <a:moveTo>
                    <a:pt x="4733" y="1402"/>
                  </a:moveTo>
                  <a:cubicBezTo>
                    <a:pt x="4819" y="1463"/>
                    <a:pt x="4979" y="1377"/>
                    <a:pt x="5016" y="1266"/>
                  </a:cubicBezTo>
                  <a:cubicBezTo>
                    <a:pt x="5065" y="1131"/>
                    <a:pt x="4979" y="959"/>
                    <a:pt x="4831" y="947"/>
                  </a:cubicBezTo>
                  <a:cubicBezTo>
                    <a:pt x="4733" y="922"/>
                    <a:pt x="4622" y="984"/>
                    <a:pt x="4450" y="1033"/>
                  </a:cubicBezTo>
                  <a:cubicBezTo>
                    <a:pt x="4573" y="1193"/>
                    <a:pt x="4635" y="1328"/>
                    <a:pt x="4733" y="1402"/>
                  </a:cubicBezTo>
                  <a:close/>
                  <a:moveTo>
                    <a:pt x="2742" y="1107"/>
                  </a:moveTo>
                  <a:cubicBezTo>
                    <a:pt x="2840" y="984"/>
                    <a:pt x="2729" y="738"/>
                    <a:pt x="2569" y="713"/>
                  </a:cubicBezTo>
                  <a:cubicBezTo>
                    <a:pt x="2434" y="689"/>
                    <a:pt x="2311" y="738"/>
                    <a:pt x="2299" y="873"/>
                  </a:cubicBezTo>
                  <a:cubicBezTo>
                    <a:pt x="2287" y="984"/>
                    <a:pt x="2348" y="1119"/>
                    <a:pt x="2397" y="1291"/>
                  </a:cubicBezTo>
                  <a:cubicBezTo>
                    <a:pt x="2557" y="1217"/>
                    <a:pt x="2680" y="1180"/>
                    <a:pt x="2742" y="1107"/>
                  </a:cubicBezTo>
                  <a:close/>
                  <a:moveTo>
                    <a:pt x="6897" y="1352"/>
                  </a:moveTo>
                  <a:cubicBezTo>
                    <a:pt x="6860" y="1217"/>
                    <a:pt x="6737" y="1168"/>
                    <a:pt x="6602" y="1205"/>
                  </a:cubicBezTo>
                  <a:cubicBezTo>
                    <a:pt x="6430" y="1279"/>
                    <a:pt x="6258" y="1377"/>
                    <a:pt x="6196" y="1574"/>
                  </a:cubicBezTo>
                  <a:cubicBezTo>
                    <a:pt x="6491" y="1770"/>
                    <a:pt x="6491" y="1770"/>
                    <a:pt x="6921" y="1758"/>
                  </a:cubicBezTo>
                  <a:cubicBezTo>
                    <a:pt x="6921" y="1586"/>
                    <a:pt x="6921" y="1463"/>
                    <a:pt x="6897" y="1352"/>
                  </a:cubicBezTo>
                  <a:close/>
                  <a:moveTo>
                    <a:pt x="197" y="74"/>
                  </a:moveTo>
                  <a:cubicBezTo>
                    <a:pt x="566" y="86"/>
                    <a:pt x="898" y="148"/>
                    <a:pt x="1229" y="99"/>
                  </a:cubicBezTo>
                  <a:cubicBezTo>
                    <a:pt x="1770" y="25"/>
                    <a:pt x="2287" y="0"/>
                    <a:pt x="2828" y="111"/>
                  </a:cubicBezTo>
                  <a:cubicBezTo>
                    <a:pt x="3037" y="160"/>
                    <a:pt x="3258" y="172"/>
                    <a:pt x="3479" y="185"/>
                  </a:cubicBezTo>
                  <a:cubicBezTo>
                    <a:pt x="4586" y="197"/>
                    <a:pt x="5655" y="406"/>
                    <a:pt x="6700" y="762"/>
                  </a:cubicBezTo>
                  <a:cubicBezTo>
                    <a:pt x="6995" y="873"/>
                    <a:pt x="7290" y="959"/>
                    <a:pt x="7573" y="1045"/>
                  </a:cubicBezTo>
                  <a:cubicBezTo>
                    <a:pt x="7610" y="1635"/>
                    <a:pt x="7597" y="1660"/>
                    <a:pt x="7266" y="2336"/>
                  </a:cubicBezTo>
                  <a:cubicBezTo>
                    <a:pt x="6848" y="2520"/>
                    <a:pt x="6430" y="2459"/>
                    <a:pt x="5999" y="2324"/>
                  </a:cubicBezTo>
                  <a:cubicBezTo>
                    <a:pt x="4745" y="1906"/>
                    <a:pt x="3504" y="1500"/>
                    <a:pt x="2188" y="1340"/>
                  </a:cubicBezTo>
                  <a:cubicBezTo>
                    <a:pt x="1488" y="1266"/>
                    <a:pt x="811" y="1094"/>
                    <a:pt x="12" y="947"/>
                  </a:cubicBezTo>
                  <a:cubicBezTo>
                    <a:pt x="0" y="639"/>
                    <a:pt x="25" y="344"/>
                    <a:pt x="197" y="74"/>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28"/>
            <p:cNvSpPr/>
            <p:nvPr/>
          </p:nvSpPr>
          <p:spPr>
            <a:xfrm rot="159498">
              <a:off x="10979140" y="2296455"/>
              <a:ext cx="238120" cy="110640"/>
            </a:xfrm>
            <a:custGeom>
              <a:rect b="b" l="l" r="r" t="t"/>
              <a:pathLst>
                <a:path extrusionOk="0" h="2976" w="6405">
                  <a:moveTo>
                    <a:pt x="0" y="934"/>
                  </a:moveTo>
                  <a:cubicBezTo>
                    <a:pt x="897" y="824"/>
                    <a:pt x="1623" y="725"/>
                    <a:pt x="2348" y="873"/>
                  </a:cubicBezTo>
                  <a:cubicBezTo>
                    <a:pt x="3086" y="1020"/>
                    <a:pt x="3811" y="1229"/>
                    <a:pt x="4487" y="1598"/>
                  </a:cubicBezTo>
                  <a:cubicBezTo>
                    <a:pt x="5139" y="1955"/>
                    <a:pt x="5557" y="2594"/>
                    <a:pt x="6159" y="2975"/>
                  </a:cubicBezTo>
                  <a:cubicBezTo>
                    <a:pt x="6368" y="2926"/>
                    <a:pt x="6405" y="2791"/>
                    <a:pt x="6368" y="2643"/>
                  </a:cubicBezTo>
                  <a:cubicBezTo>
                    <a:pt x="6331" y="2496"/>
                    <a:pt x="6257" y="2373"/>
                    <a:pt x="6196" y="2237"/>
                  </a:cubicBezTo>
                  <a:cubicBezTo>
                    <a:pt x="6122" y="2090"/>
                    <a:pt x="5999" y="1942"/>
                    <a:pt x="5962" y="1783"/>
                  </a:cubicBezTo>
                  <a:cubicBezTo>
                    <a:pt x="5864" y="1352"/>
                    <a:pt x="5581" y="1057"/>
                    <a:pt x="5225" y="848"/>
                  </a:cubicBezTo>
                  <a:cubicBezTo>
                    <a:pt x="4831" y="602"/>
                    <a:pt x="4413" y="393"/>
                    <a:pt x="4008" y="184"/>
                  </a:cubicBezTo>
                  <a:cubicBezTo>
                    <a:pt x="3897" y="123"/>
                    <a:pt x="3774" y="86"/>
                    <a:pt x="3664" y="74"/>
                  </a:cubicBezTo>
                  <a:cubicBezTo>
                    <a:pt x="2655" y="0"/>
                    <a:pt x="1660" y="12"/>
                    <a:pt x="713" y="418"/>
                  </a:cubicBezTo>
                  <a:cubicBezTo>
                    <a:pt x="492" y="504"/>
                    <a:pt x="271" y="615"/>
                    <a:pt x="0" y="934"/>
                  </a:cubicBezTo>
                  <a:close/>
                </a:path>
              </a:pathLst>
            </a:custGeom>
            <a:solidFill>
              <a:srgbClr val="BABA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28"/>
            <p:cNvSpPr/>
            <p:nvPr/>
          </p:nvSpPr>
          <p:spPr>
            <a:xfrm rot="159498">
              <a:off x="10870979" y="2606498"/>
              <a:ext cx="252322" cy="89188"/>
            </a:xfrm>
            <a:custGeom>
              <a:rect b="b" l="l" r="r" t="t"/>
              <a:pathLst>
                <a:path extrusionOk="0" h="2399" w="6787">
                  <a:moveTo>
                    <a:pt x="6688" y="2386"/>
                  </a:moveTo>
                  <a:cubicBezTo>
                    <a:pt x="6787" y="2152"/>
                    <a:pt x="6750" y="2005"/>
                    <a:pt x="6578" y="1845"/>
                  </a:cubicBezTo>
                  <a:cubicBezTo>
                    <a:pt x="5643" y="1021"/>
                    <a:pt x="4488" y="714"/>
                    <a:pt x="3332" y="419"/>
                  </a:cubicBezTo>
                  <a:cubicBezTo>
                    <a:pt x="3049" y="345"/>
                    <a:pt x="2742" y="370"/>
                    <a:pt x="2459" y="382"/>
                  </a:cubicBezTo>
                  <a:cubicBezTo>
                    <a:pt x="2017" y="394"/>
                    <a:pt x="1586" y="345"/>
                    <a:pt x="1168" y="198"/>
                  </a:cubicBezTo>
                  <a:cubicBezTo>
                    <a:pt x="1009" y="136"/>
                    <a:pt x="837" y="75"/>
                    <a:pt x="677" y="50"/>
                  </a:cubicBezTo>
                  <a:cubicBezTo>
                    <a:pt x="320" y="1"/>
                    <a:pt x="185" y="99"/>
                    <a:pt x="1" y="542"/>
                  </a:cubicBezTo>
                  <a:cubicBezTo>
                    <a:pt x="210" y="738"/>
                    <a:pt x="480" y="775"/>
                    <a:pt x="738" y="837"/>
                  </a:cubicBezTo>
                  <a:cubicBezTo>
                    <a:pt x="1586" y="1034"/>
                    <a:pt x="2447" y="1218"/>
                    <a:pt x="3308" y="1378"/>
                  </a:cubicBezTo>
                  <a:cubicBezTo>
                    <a:pt x="4291" y="1562"/>
                    <a:pt x="5238" y="1869"/>
                    <a:pt x="6160" y="2251"/>
                  </a:cubicBezTo>
                  <a:cubicBezTo>
                    <a:pt x="6270" y="2300"/>
                    <a:pt x="6393" y="2349"/>
                    <a:pt x="6504" y="2386"/>
                  </a:cubicBezTo>
                  <a:cubicBezTo>
                    <a:pt x="6541" y="2398"/>
                    <a:pt x="6602" y="2386"/>
                    <a:pt x="6688" y="2386"/>
                  </a:cubicBezTo>
                  <a:close/>
                </a:path>
              </a:pathLst>
            </a:custGeom>
            <a:solidFill>
              <a:srgbClr val="BABA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28"/>
            <p:cNvSpPr/>
            <p:nvPr/>
          </p:nvSpPr>
          <p:spPr>
            <a:xfrm rot="159498">
              <a:off x="10851073" y="2644122"/>
              <a:ext cx="276116" cy="83203"/>
            </a:xfrm>
            <a:custGeom>
              <a:rect b="b" l="l" r="r" t="t"/>
              <a:pathLst>
                <a:path extrusionOk="0" h="2238" w="7427">
                  <a:moveTo>
                    <a:pt x="1" y="750"/>
                  </a:moveTo>
                  <a:cubicBezTo>
                    <a:pt x="1083" y="750"/>
                    <a:pt x="2005" y="1131"/>
                    <a:pt x="2964" y="1389"/>
                  </a:cubicBezTo>
                  <a:cubicBezTo>
                    <a:pt x="3369" y="1500"/>
                    <a:pt x="3787" y="1537"/>
                    <a:pt x="4193" y="1611"/>
                  </a:cubicBezTo>
                  <a:cubicBezTo>
                    <a:pt x="5054" y="1770"/>
                    <a:pt x="5914" y="1943"/>
                    <a:pt x="6775" y="2102"/>
                  </a:cubicBezTo>
                  <a:cubicBezTo>
                    <a:pt x="6984" y="2139"/>
                    <a:pt x="7205" y="2238"/>
                    <a:pt x="7426" y="2041"/>
                  </a:cubicBezTo>
                  <a:cubicBezTo>
                    <a:pt x="7352" y="1943"/>
                    <a:pt x="7303" y="1820"/>
                    <a:pt x="7205" y="1770"/>
                  </a:cubicBezTo>
                  <a:cubicBezTo>
                    <a:pt x="6271" y="1353"/>
                    <a:pt x="5299" y="1008"/>
                    <a:pt x="4304" y="787"/>
                  </a:cubicBezTo>
                  <a:cubicBezTo>
                    <a:pt x="3050" y="492"/>
                    <a:pt x="1771" y="271"/>
                    <a:pt x="468" y="0"/>
                  </a:cubicBezTo>
                  <a:cubicBezTo>
                    <a:pt x="271" y="160"/>
                    <a:pt x="1" y="283"/>
                    <a:pt x="1" y="750"/>
                  </a:cubicBezTo>
                  <a:close/>
                </a:path>
              </a:pathLst>
            </a:custGeom>
            <a:solidFill>
              <a:srgbClr val="BABA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28"/>
            <p:cNvSpPr/>
            <p:nvPr/>
          </p:nvSpPr>
          <p:spPr>
            <a:xfrm rot="159498">
              <a:off x="10904067" y="2572574"/>
              <a:ext cx="222171" cy="90527"/>
            </a:xfrm>
            <a:custGeom>
              <a:rect b="b" l="l" r="r" t="t"/>
              <a:pathLst>
                <a:path extrusionOk="0" h="2435" w="5976">
                  <a:moveTo>
                    <a:pt x="5828" y="2435"/>
                  </a:moveTo>
                  <a:cubicBezTo>
                    <a:pt x="5926" y="2078"/>
                    <a:pt x="5976" y="1808"/>
                    <a:pt x="5693" y="1586"/>
                  </a:cubicBezTo>
                  <a:cubicBezTo>
                    <a:pt x="4992" y="1058"/>
                    <a:pt x="4291" y="529"/>
                    <a:pt x="3406" y="345"/>
                  </a:cubicBezTo>
                  <a:cubicBezTo>
                    <a:pt x="3209" y="308"/>
                    <a:pt x="3013" y="246"/>
                    <a:pt x="2828" y="259"/>
                  </a:cubicBezTo>
                  <a:cubicBezTo>
                    <a:pt x="2238" y="308"/>
                    <a:pt x="1660" y="160"/>
                    <a:pt x="1083" y="87"/>
                  </a:cubicBezTo>
                  <a:cubicBezTo>
                    <a:pt x="923" y="62"/>
                    <a:pt x="751" y="37"/>
                    <a:pt x="579" y="25"/>
                  </a:cubicBezTo>
                  <a:cubicBezTo>
                    <a:pt x="161" y="1"/>
                    <a:pt x="112" y="50"/>
                    <a:pt x="1" y="591"/>
                  </a:cubicBezTo>
                  <a:cubicBezTo>
                    <a:pt x="394" y="824"/>
                    <a:pt x="837" y="984"/>
                    <a:pt x="1304" y="935"/>
                  </a:cubicBezTo>
                  <a:cubicBezTo>
                    <a:pt x="2496" y="824"/>
                    <a:pt x="3554" y="1279"/>
                    <a:pt x="4636" y="1660"/>
                  </a:cubicBezTo>
                  <a:cubicBezTo>
                    <a:pt x="4931" y="1759"/>
                    <a:pt x="5176" y="1980"/>
                    <a:pt x="5447" y="2152"/>
                  </a:cubicBezTo>
                  <a:cubicBezTo>
                    <a:pt x="5558" y="2226"/>
                    <a:pt x="5668" y="2312"/>
                    <a:pt x="5828" y="2435"/>
                  </a:cubicBezTo>
                  <a:close/>
                </a:path>
              </a:pathLst>
            </a:custGeom>
            <a:solidFill>
              <a:srgbClr val="BABA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28"/>
            <p:cNvSpPr/>
            <p:nvPr/>
          </p:nvSpPr>
          <p:spPr>
            <a:xfrm rot="159498">
              <a:off x="10908958" y="2862123"/>
              <a:ext cx="72235" cy="47550"/>
            </a:xfrm>
            <a:custGeom>
              <a:rect b="b" l="l" r="r" t="t"/>
              <a:pathLst>
                <a:path extrusionOk="0" h="1279" w="1943">
                  <a:moveTo>
                    <a:pt x="320" y="0"/>
                  </a:moveTo>
                  <a:cubicBezTo>
                    <a:pt x="98" y="283"/>
                    <a:pt x="12" y="517"/>
                    <a:pt x="0" y="799"/>
                  </a:cubicBezTo>
                  <a:cubicBezTo>
                    <a:pt x="455" y="1279"/>
                    <a:pt x="1057" y="1156"/>
                    <a:pt x="1660" y="1205"/>
                  </a:cubicBezTo>
                  <a:cubicBezTo>
                    <a:pt x="1758" y="984"/>
                    <a:pt x="1844" y="775"/>
                    <a:pt x="1942" y="554"/>
                  </a:cubicBezTo>
                  <a:cubicBezTo>
                    <a:pt x="1684" y="320"/>
                    <a:pt x="1389" y="295"/>
                    <a:pt x="1119" y="209"/>
                  </a:cubicBezTo>
                  <a:cubicBezTo>
                    <a:pt x="873" y="123"/>
                    <a:pt x="615" y="74"/>
                    <a:pt x="320" y="0"/>
                  </a:cubicBezTo>
                  <a:close/>
                </a:path>
              </a:pathLst>
            </a:custGeom>
            <a:solidFill>
              <a:srgbClr val="BABA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28"/>
            <p:cNvSpPr/>
            <p:nvPr/>
          </p:nvSpPr>
          <p:spPr>
            <a:xfrm rot="159498">
              <a:off x="11089330" y="2835773"/>
              <a:ext cx="54390" cy="55803"/>
            </a:xfrm>
            <a:custGeom>
              <a:rect b="b" l="l" r="r" t="t"/>
              <a:pathLst>
                <a:path extrusionOk="0" h="1501" w="1463">
                  <a:moveTo>
                    <a:pt x="98" y="959"/>
                  </a:moveTo>
                  <a:cubicBezTo>
                    <a:pt x="430" y="1144"/>
                    <a:pt x="750" y="1316"/>
                    <a:pt x="1106" y="1500"/>
                  </a:cubicBezTo>
                  <a:cubicBezTo>
                    <a:pt x="1377" y="1033"/>
                    <a:pt x="1463" y="566"/>
                    <a:pt x="1414" y="0"/>
                  </a:cubicBezTo>
                  <a:cubicBezTo>
                    <a:pt x="1119" y="50"/>
                    <a:pt x="861" y="74"/>
                    <a:pt x="602" y="148"/>
                  </a:cubicBezTo>
                  <a:cubicBezTo>
                    <a:pt x="234" y="246"/>
                    <a:pt x="0" y="468"/>
                    <a:pt x="98" y="959"/>
                  </a:cubicBezTo>
                  <a:close/>
                </a:path>
              </a:pathLst>
            </a:custGeom>
            <a:solidFill>
              <a:srgbClr val="BABA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28"/>
            <p:cNvSpPr/>
            <p:nvPr/>
          </p:nvSpPr>
          <p:spPr>
            <a:xfrm rot="159498">
              <a:off x="11055796" y="2913808"/>
              <a:ext cx="53535" cy="61714"/>
            </a:xfrm>
            <a:custGeom>
              <a:rect b="b" l="l" r="r" t="t"/>
              <a:pathLst>
                <a:path extrusionOk="0" h="1660" w="1440">
                  <a:moveTo>
                    <a:pt x="99" y="1217"/>
                  </a:moveTo>
                  <a:cubicBezTo>
                    <a:pt x="407" y="1377"/>
                    <a:pt x="640" y="1500"/>
                    <a:pt x="874" y="1611"/>
                  </a:cubicBezTo>
                  <a:cubicBezTo>
                    <a:pt x="935" y="1648"/>
                    <a:pt x="1021" y="1635"/>
                    <a:pt x="1132" y="1660"/>
                  </a:cubicBezTo>
                  <a:cubicBezTo>
                    <a:pt x="1230" y="1512"/>
                    <a:pt x="1341" y="1365"/>
                    <a:pt x="1439" y="1217"/>
                  </a:cubicBezTo>
                  <a:cubicBezTo>
                    <a:pt x="1415" y="1181"/>
                    <a:pt x="1415" y="1144"/>
                    <a:pt x="1390" y="1131"/>
                  </a:cubicBezTo>
                  <a:cubicBezTo>
                    <a:pt x="1034" y="763"/>
                    <a:pt x="665" y="381"/>
                    <a:pt x="271" y="0"/>
                  </a:cubicBezTo>
                  <a:cubicBezTo>
                    <a:pt x="1" y="394"/>
                    <a:pt x="210" y="799"/>
                    <a:pt x="99" y="1217"/>
                  </a:cubicBezTo>
                  <a:close/>
                </a:path>
              </a:pathLst>
            </a:custGeom>
            <a:solidFill>
              <a:srgbClr val="BABA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28"/>
            <p:cNvSpPr/>
            <p:nvPr/>
          </p:nvSpPr>
          <p:spPr>
            <a:xfrm rot="159498">
              <a:off x="10845619" y="2849248"/>
              <a:ext cx="58108" cy="40709"/>
            </a:xfrm>
            <a:custGeom>
              <a:rect b="b" l="l" r="r" t="t"/>
              <a:pathLst>
                <a:path extrusionOk="0" h="1095" w="1563">
                  <a:moveTo>
                    <a:pt x="1562" y="258"/>
                  </a:moveTo>
                  <a:cubicBezTo>
                    <a:pt x="1070" y="62"/>
                    <a:pt x="591" y="86"/>
                    <a:pt x="148" y="0"/>
                  </a:cubicBezTo>
                  <a:cubicBezTo>
                    <a:pt x="1" y="221"/>
                    <a:pt x="38" y="406"/>
                    <a:pt x="112" y="590"/>
                  </a:cubicBezTo>
                  <a:cubicBezTo>
                    <a:pt x="148" y="689"/>
                    <a:pt x="259" y="787"/>
                    <a:pt x="357" y="824"/>
                  </a:cubicBezTo>
                  <a:cubicBezTo>
                    <a:pt x="640" y="934"/>
                    <a:pt x="948" y="1008"/>
                    <a:pt x="1230" y="1094"/>
                  </a:cubicBezTo>
                  <a:cubicBezTo>
                    <a:pt x="1513" y="836"/>
                    <a:pt x="1501" y="553"/>
                    <a:pt x="1562" y="258"/>
                  </a:cubicBezTo>
                  <a:close/>
                </a:path>
              </a:pathLst>
            </a:custGeom>
            <a:solidFill>
              <a:srgbClr val="BABA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28"/>
            <p:cNvSpPr/>
            <p:nvPr/>
          </p:nvSpPr>
          <p:spPr>
            <a:xfrm rot="159498">
              <a:off x="11075499" y="2885855"/>
              <a:ext cx="52606" cy="57625"/>
            </a:xfrm>
            <a:custGeom>
              <a:rect b="b" l="l" r="r" t="t"/>
              <a:pathLst>
                <a:path extrusionOk="0" h="1550" w="1415">
                  <a:moveTo>
                    <a:pt x="1156" y="1550"/>
                  </a:moveTo>
                  <a:cubicBezTo>
                    <a:pt x="1267" y="1181"/>
                    <a:pt x="1341" y="935"/>
                    <a:pt x="1414" y="677"/>
                  </a:cubicBezTo>
                  <a:cubicBezTo>
                    <a:pt x="1058" y="382"/>
                    <a:pt x="726" y="124"/>
                    <a:pt x="259" y="1"/>
                  </a:cubicBezTo>
                  <a:cubicBezTo>
                    <a:pt x="185" y="124"/>
                    <a:pt x="99" y="234"/>
                    <a:pt x="1" y="370"/>
                  </a:cubicBezTo>
                  <a:cubicBezTo>
                    <a:pt x="345" y="775"/>
                    <a:pt x="640" y="1206"/>
                    <a:pt x="1156" y="1550"/>
                  </a:cubicBezTo>
                  <a:close/>
                </a:path>
              </a:pathLst>
            </a:custGeom>
            <a:solidFill>
              <a:srgbClr val="BABA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28"/>
            <p:cNvSpPr/>
            <p:nvPr/>
          </p:nvSpPr>
          <p:spPr>
            <a:xfrm rot="159498">
              <a:off x="10768504" y="2910876"/>
              <a:ext cx="48479" cy="47104"/>
            </a:xfrm>
            <a:custGeom>
              <a:rect b="b" l="l" r="r" t="t"/>
              <a:pathLst>
                <a:path extrusionOk="0" h="1267" w="1304">
                  <a:moveTo>
                    <a:pt x="160" y="0"/>
                  </a:moveTo>
                  <a:cubicBezTo>
                    <a:pt x="123" y="135"/>
                    <a:pt x="99" y="246"/>
                    <a:pt x="86" y="357"/>
                  </a:cubicBezTo>
                  <a:cubicBezTo>
                    <a:pt x="0" y="996"/>
                    <a:pt x="345" y="1266"/>
                    <a:pt x="996" y="1082"/>
                  </a:cubicBezTo>
                  <a:cubicBezTo>
                    <a:pt x="1021" y="1082"/>
                    <a:pt x="1033" y="1057"/>
                    <a:pt x="1070" y="1045"/>
                  </a:cubicBezTo>
                  <a:cubicBezTo>
                    <a:pt x="1144" y="799"/>
                    <a:pt x="1217" y="553"/>
                    <a:pt x="1303" y="283"/>
                  </a:cubicBezTo>
                  <a:cubicBezTo>
                    <a:pt x="910" y="185"/>
                    <a:pt x="554" y="98"/>
                    <a:pt x="160" y="0"/>
                  </a:cubicBezTo>
                  <a:close/>
                </a:path>
              </a:pathLst>
            </a:custGeom>
            <a:solidFill>
              <a:srgbClr val="BABA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28"/>
            <p:cNvSpPr/>
            <p:nvPr/>
          </p:nvSpPr>
          <p:spPr>
            <a:xfrm rot="159498">
              <a:off x="10823792" y="2926008"/>
              <a:ext cx="57625" cy="40226"/>
            </a:xfrm>
            <a:custGeom>
              <a:rect b="b" l="l" r="r" t="t"/>
              <a:pathLst>
                <a:path extrusionOk="0" h="1082" w="1550">
                  <a:moveTo>
                    <a:pt x="1549" y="799"/>
                  </a:moveTo>
                  <a:cubicBezTo>
                    <a:pt x="1549" y="627"/>
                    <a:pt x="1549" y="455"/>
                    <a:pt x="1549" y="307"/>
                  </a:cubicBezTo>
                  <a:cubicBezTo>
                    <a:pt x="1488" y="271"/>
                    <a:pt x="1439" y="234"/>
                    <a:pt x="1402" y="234"/>
                  </a:cubicBezTo>
                  <a:cubicBezTo>
                    <a:pt x="1008" y="221"/>
                    <a:pt x="627" y="221"/>
                    <a:pt x="283" y="0"/>
                  </a:cubicBezTo>
                  <a:cubicBezTo>
                    <a:pt x="0" y="443"/>
                    <a:pt x="25" y="639"/>
                    <a:pt x="381" y="836"/>
                  </a:cubicBezTo>
                  <a:cubicBezTo>
                    <a:pt x="750" y="1033"/>
                    <a:pt x="1119" y="1082"/>
                    <a:pt x="1549" y="799"/>
                  </a:cubicBezTo>
                  <a:close/>
                </a:path>
              </a:pathLst>
            </a:custGeom>
            <a:solidFill>
              <a:srgbClr val="BABA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28"/>
            <p:cNvSpPr/>
            <p:nvPr/>
          </p:nvSpPr>
          <p:spPr>
            <a:xfrm rot="159498">
              <a:off x="10786807" y="2838114"/>
              <a:ext cx="52160" cy="34315"/>
            </a:xfrm>
            <a:custGeom>
              <a:rect b="b" l="l" r="r" t="t"/>
              <a:pathLst>
                <a:path extrusionOk="0" h="923" w="1403">
                  <a:moveTo>
                    <a:pt x="87" y="800"/>
                  </a:moveTo>
                  <a:cubicBezTo>
                    <a:pt x="493" y="849"/>
                    <a:pt x="874" y="886"/>
                    <a:pt x="1206" y="923"/>
                  </a:cubicBezTo>
                  <a:cubicBezTo>
                    <a:pt x="1402" y="788"/>
                    <a:pt x="1353" y="628"/>
                    <a:pt x="1353" y="493"/>
                  </a:cubicBezTo>
                  <a:cubicBezTo>
                    <a:pt x="1328" y="75"/>
                    <a:pt x="1242" y="1"/>
                    <a:pt x="812" y="13"/>
                  </a:cubicBezTo>
                  <a:cubicBezTo>
                    <a:pt x="591" y="13"/>
                    <a:pt x="382" y="26"/>
                    <a:pt x="111" y="26"/>
                  </a:cubicBezTo>
                  <a:cubicBezTo>
                    <a:pt x="1" y="259"/>
                    <a:pt x="50" y="505"/>
                    <a:pt x="87" y="800"/>
                  </a:cubicBezTo>
                  <a:close/>
                </a:path>
              </a:pathLst>
            </a:custGeom>
            <a:solidFill>
              <a:srgbClr val="BABA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28"/>
            <p:cNvSpPr/>
            <p:nvPr/>
          </p:nvSpPr>
          <p:spPr>
            <a:xfrm rot="159498">
              <a:off x="10820033" y="2969295"/>
              <a:ext cx="58963" cy="37066"/>
            </a:xfrm>
            <a:custGeom>
              <a:rect b="b" l="l" r="r" t="t"/>
              <a:pathLst>
                <a:path extrusionOk="0" h="997" w="1586">
                  <a:moveTo>
                    <a:pt x="1414" y="124"/>
                  </a:moveTo>
                  <a:cubicBezTo>
                    <a:pt x="983" y="284"/>
                    <a:pt x="590" y="185"/>
                    <a:pt x="221" y="1"/>
                  </a:cubicBezTo>
                  <a:cubicBezTo>
                    <a:pt x="0" y="136"/>
                    <a:pt x="37" y="321"/>
                    <a:pt x="111" y="468"/>
                  </a:cubicBezTo>
                  <a:cubicBezTo>
                    <a:pt x="258" y="800"/>
                    <a:pt x="529" y="997"/>
                    <a:pt x="910" y="972"/>
                  </a:cubicBezTo>
                  <a:cubicBezTo>
                    <a:pt x="1057" y="960"/>
                    <a:pt x="1205" y="923"/>
                    <a:pt x="1352" y="898"/>
                  </a:cubicBezTo>
                  <a:cubicBezTo>
                    <a:pt x="1463" y="640"/>
                    <a:pt x="1586" y="419"/>
                    <a:pt x="1414" y="124"/>
                  </a:cubicBezTo>
                  <a:close/>
                </a:path>
              </a:pathLst>
            </a:custGeom>
            <a:solidFill>
              <a:srgbClr val="BABA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28"/>
            <p:cNvSpPr/>
            <p:nvPr/>
          </p:nvSpPr>
          <p:spPr>
            <a:xfrm rot="159498">
              <a:off x="10822880" y="3013937"/>
              <a:ext cx="44352" cy="41192"/>
            </a:xfrm>
            <a:custGeom>
              <a:rect b="b" l="l" r="r" t="t"/>
              <a:pathLst>
                <a:path extrusionOk="0" h="1108" w="1193">
                  <a:moveTo>
                    <a:pt x="1193" y="148"/>
                  </a:moveTo>
                  <a:cubicBezTo>
                    <a:pt x="762" y="87"/>
                    <a:pt x="406" y="50"/>
                    <a:pt x="62" y="1"/>
                  </a:cubicBezTo>
                  <a:cubicBezTo>
                    <a:pt x="0" y="849"/>
                    <a:pt x="258" y="1107"/>
                    <a:pt x="1119" y="947"/>
                  </a:cubicBezTo>
                  <a:cubicBezTo>
                    <a:pt x="1131" y="824"/>
                    <a:pt x="1168" y="689"/>
                    <a:pt x="1180" y="554"/>
                  </a:cubicBezTo>
                  <a:cubicBezTo>
                    <a:pt x="1193" y="431"/>
                    <a:pt x="1180" y="308"/>
                    <a:pt x="1193" y="148"/>
                  </a:cubicBezTo>
                  <a:close/>
                </a:path>
              </a:pathLst>
            </a:custGeom>
            <a:solidFill>
              <a:srgbClr val="BABA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28"/>
            <p:cNvSpPr/>
            <p:nvPr/>
          </p:nvSpPr>
          <p:spPr>
            <a:xfrm rot="159498">
              <a:off x="10837429" y="2889136"/>
              <a:ext cx="58108" cy="37958"/>
            </a:xfrm>
            <a:custGeom>
              <a:rect b="b" l="l" r="r" t="t"/>
              <a:pathLst>
                <a:path extrusionOk="0" h="1021" w="1563">
                  <a:moveTo>
                    <a:pt x="161" y="0"/>
                  </a:moveTo>
                  <a:cubicBezTo>
                    <a:pt x="111" y="111"/>
                    <a:pt x="75" y="172"/>
                    <a:pt x="62" y="234"/>
                  </a:cubicBezTo>
                  <a:cubicBezTo>
                    <a:pt x="38" y="357"/>
                    <a:pt x="25" y="467"/>
                    <a:pt x="1" y="602"/>
                  </a:cubicBezTo>
                  <a:cubicBezTo>
                    <a:pt x="394" y="1020"/>
                    <a:pt x="874" y="983"/>
                    <a:pt x="1341" y="873"/>
                  </a:cubicBezTo>
                  <a:cubicBezTo>
                    <a:pt x="1525" y="824"/>
                    <a:pt x="1562" y="627"/>
                    <a:pt x="1501" y="406"/>
                  </a:cubicBezTo>
                  <a:cubicBezTo>
                    <a:pt x="1083" y="283"/>
                    <a:pt x="652" y="148"/>
                    <a:pt x="161" y="0"/>
                  </a:cubicBezTo>
                  <a:close/>
                </a:path>
              </a:pathLst>
            </a:custGeom>
            <a:solidFill>
              <a:srgbClr val="BABA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28"/>
            <p:cNvSpPr/>
            <p:nvPr/>
          </p:nvSpPr>
          <p:spPr>
            <a:xfrm rot="159498">
              <a:off x="10881797" y="3005653"/>
              <a:ext cx="42568" cy="41639"/>
            </a:xfrm>
            <a:custGeom>
              <a:rect b="b" l="l" r="r" t="t"/>
              <a:pathLst>
                <a:path extrusionOk="0" h="1120" w="1145">
                  <a:moveTo>
                    <a:pt x="1107" y="296"/>
                  </a:moveTo>
                  <a:cubicBezTo>
                    <a:pt x="788" y="197"/>
                    <a:pt x="493" y="99"/>
                    <a:pt x="173" y="1"/>
                  </a:cubicBezTo>
                  <a:cubicBezTo>
                    <a:pt x="13" y="197"/>
                    <a:pt x="1" y="406"/>
                    <a:pt x="13" y="677"/>
                  </a:cubicBezTo>
                  <a:cubicBezTo>
                    <a:pt x="136" y="763"/>
                    <a:pt x="284" y="898"/>
                    <a:pt x="456" y="972"/>
                  </a:cubicBezTo>
                  <a:cubicBezTo>
                    <a:pt x="824" y="1119"/>
                    <a:pt x="1058" y="960"/>
                    <a:pt x="1120" y="566"/>
                  </a:cubicBezTo>
                  <a:cubicBezTo>
                    <a:pt x="1144" y="468"/>
                    <a:pt x="1120" y="382"/>
                    <a:pt x="1107" y="296"/>
                  </a:cubicBezTo>
                  <a:close/>
                </a:path>
              </a:pathLst>
            </a:custGeom>
            <a:solidFill>
              <a:srgbClr val="BABA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28"/>
            <p:cNvSpPr/>
            <p:nvPr/>
          </p:nvSpPr>
          <p:spPr>
            <a:xfrm rot="159498">
              <a:off x="10988149" y="2885972"/>
              <a:ext cx="54874" cy="36620"/>
            </a:xfrm>
            <a:custGeom>
              <a:rect b="b" l="l" r="r" t="t"/>
              <a:pathLst>
                <a:path extrusionOk="0" h="985" w="1476">
                  <a:moveTo>
                    <a:pt x="74" y="1"/>
                  </a:moveTo>
                  <a:cubicBezTo>
                    <a:pt x="0" y="455"/>
                    <a:pt x="148" y="664"/>
                    <a:pt x="468" y="763"/>
                  </a:cubicBezTo>
                  <a:cubicBezTo>
                    <a:pt x="640" y="824"/>
                    <a:pt x="824" y="886"/>
                    <a:pt x="1021" y="923"/>
                  </a:cubicBezTo>
                  <a:cubicBezTo>
                    <a:pt x="1316" y="984"/>
                    <a:pt x="1390" y="910"/>
                    <a:pt x="1476" y="431"/>
                  </a:cubicBezTo>
                  <a:cubicBezTo>
                    <a:pt x="1045" y="259"/>
                    <a:pt x="590" y="148"/>
                    <a:pt x="74" y="1"/>
                  </a:cubicBezTo>
                  <a:close/>
                </a:path>
              </a:pathLst>
            </a:custGeom>
            <a:solidFill>
              <a:srgbClr val="BABA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28"/>
            <p:cNvSpPr/>
            <p:nvPr/>
          </p:nvSpPr>
          <p:spPr>
            <a:xfrm rot="159498">
              <a:off x="10777213" y="2879259"/>
              <a:ext cx="49855" cy="30188"/>
            </a:xfrm>
            <a:custGeom>
              <a:rect b="b" l="l" r="r" t="t"/>
              <a:pathLst>
                <a:path extrusionOk="0" h="812" w="1341">
                  <a:moveTo>
                    <a:pt x="1341" y="148"/>
                  </a:moveTo>
                  <a:cubicBezTo>
                    <a:pt x="947" y="111"/>
                    <a:pt x="566" y="1"/>
                    <a:pt x="111" y="62"/>
                  </a:cubicBezTo>
                  <a:cubicBezTo>
                    <a:pt x="75" y="210"/>
                    <a:pt x="38" y="369"/>
                    <a:pt x="1" y="542"/>
                  </a:cubicBezTo>
                  <a:cubicBezTo>
                    <a:pt x="271" y="689"/>
                    <a:pt x="517" y="738"/>
                    <a:pt x="775" y="763"/>
                  </a:cubicBezTo>
                  <a:cubicBezTo>
                    <a:pt x="1206" y="812"/>
                    <a:pt x="1292" y="726"/>
                    <a:pt x="1341" y="148"/>
                  </a:cubicBezTo>
                  <a:close/>
                </a:path>
              </a:pathLst>
            </a:custGeom>
            <a:solidFill>
              <a:srgbClr val="BABA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28"/>
            <p:cNvSpPr/>
            <p:nvPr/>
          </p:nvSpPr>
          <p:spPr>
            <a:xfrm rot="159498">
              <a:off x="10768124" y="2964647"/>
              <a:ext cx="41155" cy="34315"/>
            </a:xfrm>
            <a:custGeom>
              <a:rect b="b" l="l" r="r" t="t"/>
              <a:pathLst>
                <a:path extrusionOk="0" h="923" w="1107">
                  <a:moveTo>
                    <a:pt x="1070" y="50"/>
                  </a:moveTo>
                  <a:cubicBezTo>
                    <a:pt x="701" y="25"/>
                    <a:pt x="382" y="13"/>
                    <a:pt x="50" y="1"/>
                  </a:cubicBezTo>
                  <a:cubicBezTo>
                    <a:pt x="1" y="603"/>
                    <a:pt x="87" y="775"/>
                    <a:pt x="517" y="861"/>
                  </a:cubicBezTo>
                  <a:cubicBezTo>
                    <a:pt x="800" y="923"/>
                    <a:pt x="1021" y="812"/>
                    <a:pt x="1070" y="529"/>
                  </a:cubicBezTo>
                  <a:cubicBezTo>
                    <a:pt x="1107" y="370"/>
                    <a:pt x="1070" y="197"/>
                    <a:pt x="1070" y="50"/>
                  </a:cubicBezTo>
                  <a:close/>
                </a:path>
              </a:pathLst>
            </a:custGeom>
            <a:solidFill>
              <a:srgbClr val="BABA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28"/>
            <p:cNvSpPr/>
            <p:nvPr/>
          </p:nvSpPr>
          <p:spPr>
            <a:xfrm rot="159498">
              <a:off x="10766265" y="3005897"/>
              <a:ext cx="47104" cy="32010"/>
            </a:xfrm>
            <a:custGeom>
              <a:rect b="b" l="l" r="r" t="t"/>
              <a:pathLst>
                <a:path extrusionOk="0" h="861" w="1267">
                  <a:moveTo>
                    <a:pt x="1119" y="49"/>
                  </a:moveTo>
                  <a:cubicBezTo>
                    <a:pt x="750" y="37"/>
                    <a:pt x="443" y="25"/>
                    <a:pt x="87" y="0"/>
                  </a:cubicBezTo>
                  <a:cubicBezTo>
                    <a:pt x="50" y="246"/>
                    <a:pt x="1" y="504"/>
                    <a:pt x="210" y="701"/>
                  </a:cubicBezTo>
                  <a:cubicBezTo>
                    <a:pt x="382" y="861"/>
                    <a:pt x="787" y="824"/>
                    <a:pt x="1033" y="652"/>
                  </a:cubicBezTo>
                  <a:cubicBezTo>
                    <a:pt x="1267" y="492"/>
                    <a:pt x="1156" y="271"/>
                    <a:pt x="1119" y="49"/>
                  </a:cubicBezTo>
                  <a:close/>
                </a:path>
              </a:pathLst>
            </a:custGeom>
            <a:solidFill>
              <a:srgbClr val="BABA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28"/>
            <p:cNvSpPr/>
            <p:nvPr/>
          </p:nvSpPr>
          <p:spPr>
            <a:xfrm rot="159498">
              <a:off x="10878794" y="3084139"/>
              <a:ext cx="38887" cy="34761"/>
            </a:xfrm>
            <a:custGeom>
              <a:rect b="b" l="l" r="r" t="t"/>
              <a:pathLst>
                <a:path extrusionOk="0" h="935" w="1046">
                  <a:moveTo>
                    <a:pt x="0" y="0"/>
                  </a:moveTo>
                  <a:cubicBezTo>
                    <a:pt x="0" y="824"/>
                    <a:pt x="62" y="885"/>
                    <a:pt x="861" y="934"/>
                  </a:cubicBezTo>
                  <a:cubicBezTo>
                    <a:pt x="996" y="725"/>
                    <a:pt x="1045" y="504"/>
                    <a:pt x="959" y="209"/>
                  </a:cubicBezTo>
                  <a:cubicBezTo>
                    <a:pt x="652" y="148"/>
                    <a:pt x="332" y="74"/>
                    <a:pt x="0" y="0"/>
                  </a:cubicBezTo>
                  <a:close/>
                </a:path>
              </a:pathLst>
            </a:custGeom>
            <a:solidFill>
              <a:srgbClr val="BABA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28"/>
            <p:cNvSpPr/>
            <p:nvPr/>
          </p:nvSpPr>
          <p:spPr>
            <a:xfrm rot="159498">
              <a:off x="10893832" y="2940509"/>
              <a:ext cx="50301" cy="28812"/>
            </a:xfrm>
            <a:custGeom>
              <a:rect b="b" l="l" r="r" t="t"/>
              <a:pathLst>
                <a:path extrusionOk="0" h="775" w="1353">
                  <a:moveTo>
                    <a:pt x="1279" y="763"/>
                  </a:moveTo>
                  <a:cubicBezTo>
                    <a:pt x="1316" y="529"/>
                    <a:pt x="1328" y="357"/>
                    <a:pt x="1353" y="197"/>
                  </a:cubicBezTo>
                  <a:cubicBezTo>
                    <a:pt x="1267" y="148"/>
                    <a:pt x="1217" y="111"/>
                    <a:pt x="1181" y="111"/>
                  </a:cubicBezTo>
                  <a:cubicBezTo>
                    <a:pt x="873" y="111"/>
                    <a:pt x="566" y="173"/>
                    <a:pt x="246" y="50"/>
                  </a:cubicBezTo>
                  <a:cubicBezTo>
                    <a:pt x="123" y="0"/>
                    <a:pt x="0" y="74"/>
                    <a:pt x="0" y="222"/>
                  </a:cubicBezTo>
                  <a:cubicBezTo>
                    <a:pt x="0" y="320"/>
                    <a:pt x="62" y="492"/>
                    <a:pt x="136" y="517"/>
                  </a:cubicBezTo>
                  <a:cubicBezTo>
                    <a:pt x="480" y="603"/>
                    <a:pt x="812" y="775"/>
                    <a:pt x="1279" y="763"/>
                  </a:cubicBezTo>
                  <a:close/>
                </a:path>
              </a:pathLst>
            </a:custGeom>
            <a:solidFill>
              <a:srgbClr val="BABA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28"/>
            <p:cNvSpPr/>
            <p:nvPr/>
          </p:nvSpPr>
          <p:spPr>
            <a:xfrm rot="159498">
              <a:off x="10834069" y="3063579"/>
              <a:ext cx="31080" cy="51230"/>
            </a:xfrm>
            <a:custGeom>
              <a:rect b="b" l="l" r="r" t="t"/>
              <a:pathLst>
                <a:path extrusionOk="0" h="1378" w="836">
                  <a:moveTo>
                    <a:pt x="0" y="0"/>
                  </a:moveTo>
                  <a:cubicBezTo>
                    <a:pt x="49" y="615"/>
                    <a:pt x="381" y="972"/>
                    <a:pt x="664" y="1377"/>
                  </a:cubicBezTo>
                  <a:cubicBezTo>
                    <a:pt x="750" y="1291"/>
                    <a:pt x="836" y="1242"/>
                    <a:pt x="836" y="1193"/>
                  </a:cubicBezTo>
                  <a:cubicBezTo>
                    <a:pt x="824" y="849"/>
                    <a:pt x="787" y="492"/>
                    <a:pt x="762" y="99"/>
                  </a:cubicBezTo>
                  <a:cubicBezTo>
                    <a:pt x="504" y="62"/>
                    <a:pt x="283" y="37"/>
                    <a:pt x="0" y="0"/>
                  </a:cubicBezTo>
                  <a:close/>
                </a:path>
              </a:pathLst>
            </a:custGeom>
            <a:solidFill>
              <a:srgbClr val="BABA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28"/>
            <p:cNvSpPr/>
            <p:nvPr/>
          </p:nvSpPr>
          <p:spPr>
            <a:xfrm rot="159498">
              <a:off x="10875468" y="3049343"/>
              <a:ext cx="45765" cy="29742"/>
            </a:xfrm>
            <a:custGeom>
              <a:rect b="b" l="l" r="r" t="t"/>
              <a:pathLst>
                <a:path extrusionOk="0" h="800" w="1231">
                  <a:moveTo>
                    <a:pt x="112" y="591"/>
                  </a:moveTo>
                  <a:cubicBezTo>
                    <a:pt x="443" y="714"/>
                    <a:pt x="788" y="800"/>
                    <a:pt x="1206" y="689"/>
                  </a:cubicBezTo>
                  <a:cubicBezTo>
                    <a:pt x="1206" y="529"/>
                    <a:pt x="1218" y="357"/>
                    <a:pt x="1230" y="210"/>
                  </a:cubicBezTo>
                  <a:cubicBezTo>
                    <a:pt x="837" y="136"/>
                    <a:pt x="493" y="75"/>
                    <a:pt x="112" y="1"/>
                  </a:cubicBezTo>
                  <a:cubicBezTo>
                    <a:pt x="1" y="161"/>
                    <a:pt x="50" y="357"/>
                    <a:pt x="112" y="591"/>
                  </a:cubicBezTo>
                  <a:close/>
                </a:path>
              </a:pathLst>
            </a:custGeom>
            <a:solidFill>
              <a:srgbClr val="BABA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28"/>
            <p:cNvSpPr/>
            <p:nvPr/>
          </p:nvSpPr>
          <p:spPr>
            <a:xfrm rot="159498">
              <a:off x="10964025" y="3011259"/>
              <a:ext cx="41192" cy="36136"/>
            </a:xfrm>
            <a:custGeom>
              <a:rect b="b" l="l" r="r" t="t"/>
              <a:pathLst>
                <a:path extrusionOk="0" h="972" w="1108">
                  <a:moveTo>
                    <a:pt x="50" y="665"/>
                  </a:moveTo>
                  <a:cubicBezTo>
                    <a:pt x="271" y="923"/>
                    <a:pt x="505" y="972"/>
                    <a:pt x="763" y="898"/>
                  </a:cubicBezTo>
                  <a:cubicBezTo>
                    <a:pt x="947" y="837"/>
                    <a:pt x="1107" y="726"/>
                    <a:pt x="1095" y="456"/>
                  </a:cubicBezTo>
                  <a:cubicBezTo>
                    <a:pt x="812" y="308"/>
                    <a:pt x="517" y="161"/>
                    <a:pt x="173" y="1"/>
                  </a:cubicBezTo>
                  <a:cubicBezTo>
                    <a:pt x="1" y="173"/>
                    <a:pt x="99" y="431"/>
                    <a:pt x="50" y="665"/>
                  </a:cubicBezTo>
                  <a:close/>
                </a:path>
              </a:pathLst>
            </a:custGeom>
            <a:solidFill>
              <a:srgbClr val="BABA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28"/>
            <p:cNvSpPr/>
            <p:nvPr/>
          </p:nvSpPr>
          <p:spPr>
            <a:xfrm rot="159498">
              <a:off x="10956766" y="3052012"/>
              <a:ext cx="36582" cy="31564"/>
            </a:xfrm>
            <a:custGeom>
              <a:rect b="b" l="l" r="r" t="t"/>
              <a:pathLst>
                <a:path extrusionOk="0" h="849" w="984">
                  <a:moveTo>
                    <a:pt x="0" y="799"/>
                  </a:moveTo>
                  <a:cubicBezTo>
                    <a:pt x="209" y="799"/>
                    <a:pt x="394" y="848"/>
                    <a:pt x="529" y="787"/>
                  </a:cubicBezTo>
                  <a:cubicBezTo>
                    <a:pt x="762" y="664"/>
                    <a:pt x="959" y="492"/>
                    <a:pt x="984" y="148"/>
                  </a:cubicBezTo>
                  <a:cubicBezTo>
                    <a:pt x="725" y="99"/>
                    <a:pt x="467" y="49"/>
                    <a:pt x="185" y="0"/>
                  </a:cubicBezTo>
                  <a:cubicBezTo>
                    <a:pt x="37" y="209"/>
                    <a:pt x="12" y="443"/>
                    <a:pt x="0" y="799"/>
                  </a:cubicBezTo>
                  <a:close/>
                </a:path>
              </a:pathLst>
            </a:custGeom>
            <a:solidFill>
              <a:srgbClr val="BABA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28"/>
            <p:cNvSpPr/>
            <p:nvPr/>
          </p:nvSpPr>
          <p:spPr>
            <a:xfrm rot="159498">
              <a:off x="11051293" y="2974488"/>
              <a:ext cx="36582" cy="36136"/>
            </a:xfrm>
            <a:custGeom>
              <a:rect b="b" l="l" r="r" t="t"/>
              <a:pathLst>
                <a:path extrusionOk="0" h="972" w="984">
                  <a:moveTo>
                    <a:pt x="123" y="1"/>
                  </a:moveTo>
                  <a:cubicBezTo>
                    <a:pt x="1" y="579"/>
                    <a:pt x="37" y="628"/>
                    <a:pt x="726" y="972"/>
                  </a:cubicBezTo>
                  <a:cubicBezTo>
                    <a:pt x="763" y="935"/>
                    <a:pt x="836" y="898"/>
                    <a:pt x="861" y="837"/>
                  </a:cubicBezTo>
                  <a:cubicBezTo>
                    <a:pt x="910" y="714"/>
                    <a:pt x="947" y="566"/>
                    <a:pt x="984" y="431"/>
                  </a:cubicBezTo>
                  <a:cubicBezTo>
                    <a:pt x="763" y="296"/>
                    <a:pt x="578" y="185"/>
                    <a:pt x="394" y="87"/>
                  </a:cubicBezTo>
                  <a:cubicBezTo>
                    <a:pt x="332" y="50"/>
                    <a:pt x="259" y="38"/>
                    <a:pt x="123" y="1"/>
                  </a:cubicBezTo>
                  <a:close/>
                </a:path>
              </a:pathLst>
            </a:custGeom>
            <a:solidFill>
              <a:srgbClr val="BABA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28"/>
            <p:cNvSpPr/>
            <p:nvPr/>
          </p:nvSpPr>
          <p:spPr>
            <a:xfrm rot="159498">
              <a:off x="10890934" y="2973227"/>
              <a:ext cx="46657" cy="28812"/>
            </a:xfrm>
            <a:custGeom>
              <a:rect b="b" l="l" r="r" t="t"/>
              <a:pathLst>
                <a:path extrusionOk="0" h="775" w="1255">
                  <a:moveTo>
                    <a:pt x="74" y="1"/>
                  </a:moveTo>
                  <a:cubicBezTo>
                    <a:pt x="1" y="369"/>
                    <a:pt x="13" y="455"/>
                    <a:pt x="185" y="517"/>
                  </a:cubicBezTo>
                  <a:cubicBezTo>
                    <a:pt x="492" y="640"/>
                    <a:pt x="812" y="775"/>
                    <a:pt x="1144" y="677"/>
                  </a:cubicBezTo>
                  <a:cubicBezTo>
                    <a:pt x="1254" y="529"/>
                    <a:pt x="1254" y="382"/>
                    <a:pt x="1095" y="308"/>
                  </a:cubicBezTo>
                  <a:cubicBezTo>
                    <a:pt x="775" y="148"/>
                    <a:pt x="431" y="62"/>
                    <a:pt x="74" y="1"/>
                  </a:cubicBezTo>
                  <a:close/>
                </a:path>
              </a:pathLst>
            </a:custGeom>
            <a:solidFill>
              <a:srgbClr val="BABA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28"/>
            <p:cNvSpPr/>
            <p:nvPr/>
          </p:nvSpPr>
          <p:spPr>
            <a:xfrm rot="159498">
              <a:off x="10906233" y="2911602"/>
              <a:ext cx="42085" cy="25169"/>
            </a:xfrm>
            <a:custGeom>
              <a:rect b="b" l="l" r="r" t="t"/>
              <a:pathLst>
                <a:path extrusionOk="0" h="677" w="1132">
                  <a:moveTo>
                    <a:pt x="86" y="1"/>
                  </a:moveTo>
                  <a:cubicBezTo>
                    <a:pt x="37" y="197"/>
                    <a:pt x="25" y="308"/>
                    <a:pt x="0" y="431"/>
                  </a:cubicBezTo>
                  <a:cubicBezTo>
                    <a:pt x="418" y="652"/>
                    <a:pt x="787" y="677"/>
                    <a:pt x="1131" y="283"/>
                  </a:cubicBezTo>
                  <a:cubicBezTo>
                    <a:pt x="836" y="38"/>
                    <a:pt x="468" y="111"/>
                    <a:pt x="86" y="1"/>
                  </a:cubicBezTo>
                  <a:close/>
                </a:path>
              </a:pathLst>
            </a:custGeom>
            <a:solidFill>
              <a:srgbClr val="BABA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28"/>
            <p:cNvSpPr/>
            <p:nvPr/>
          </p:nvSpPr>
          <p:spPr>
            <a:xfrm rot="159498">
              <a:off x="10949206" y="3094995"/>
              <a:ext cx="30671" cy="33831"/>
            </a:xfrm>
            <a:custGeom>
              <a:rect b="b" l="l" r="r" t="t"/>
              <a:pathLst>
                <a:path extrusionOk="0" h="910" w="825">
                  <a:moveTo>
                    <a:pt x="824" y="12"/>
                  </a:moveTo>
                  <a:cubicBezTo>
                    <a:pt x="542" y="12"/>
                    <a:pt x="333" y="0"/>
                    <a:pt x="124" y="0"/>
                  </a:cubicBezTo>
                  <a:cubicBezTo>
                    <a:pt x="1" y="332"/>
                    <a:pt x="136" y="602"/>
                    <a:pt x="136" y="910"/>
                  </a:cubicBezTo>
                  <a:cubicBezTo>
                    <a:pt x="480" y="689"/>
                    <a:pt x="714" y="381"/>
                    <a:pt x="824" y="12"/>
                  </a:cubicBezTo>
                  <a:close/>
                </a:path>
              </a:pathLst>
            </a:custGeom>
            <a:solidFill>
              <a:srgbClr val="BABA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28"/>
            <p:cNvSpPr/>
            <p:nvPr/>
          </p:nvSpPr>
          <p:spPr>
            <a:xfrm rot="159498">
              <a:off x="10984875" y="2950320"/>
              <a:ext cx="34315" cy="29259"/>
            </a:xfrm>
            <a:custGeom>
              <a:rect b="b" l="l" r="r" t="t"/>
              <a:pathLst>
                <a:path extrusionOk="0" h="787" w="923">
                  <a:moveTo>
                    <a:pt x="787" y="787"/>
                  </a:moveTo>
                  <a:cubicBezTo>
                    <a:pt x="836" y="590"/>
                    <a:pt x="873" y="443"/>
                    <a:pt x="922" y="258"/>
                  </a:cubicBezTo>
                  <a:cubicBezTo>
                    <a:pt x="615" y="160"/>
                    <a:pt x="344" y="74"/>
                    <a:pt x="74" y="0"/>
                  </a:cubicBezTo>
                  <a:cubicBezTo>
                    <a:pt x="0" y="480"/>
                    <a:pt x="98" y="603"/>
                    <a:pt x="787" y="787"/>
                  </a:cubicBezTo>
                  <a:close/>
                </a:path>
              </a:pathLst>
            </a:custGeom>
            <a:solidFill>
              <a:srgbClr val="BABA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28"/>
            <p:cNvSpPr/>
            <p:nvPr/>
          </p:nvSpPr>
          <p:spPr>
            <a:xfrm rot="159498">
              <a:off x="10983617" y="2989470"/>
              <a:ext cx="28812" cy="24240"/>
            </a:xfrm>
            <a:custGeom>
              <a:rect b="b" l="l" r="r" t="t"/>
              <a:pathLst>
                <a:path extrusionOk="0" h="652" w="775">
                  <a:moveTo>
                    <a:pt x="775" y="197"/>
                  </a:moveTo>
                  <a:cubicBezTo>
                    <a:pt x="529" y="123"/>
                    <a:pt x="320" y="62"/>
                    <a:pt x="123" y="0"/>
                  </a:cubicBezTo>
                  <a:cubicBezTo>
                    <a:pt x="0" y="480"/>
                    <a:pt x="13" y="504"/>
                    <a:pt x="566" y="652"/>
                  </a:cubicBezTo>
                  <a:cubicBezTo>
                    <a:pt x="603" y="603"/>
                    <a:pt x="664" y="554"/>
                    <a:pt x="701" y="492"/>
                  </a:cubicBezTo>
                  <a:cubicBezTo>
                    <a:pt x="726" y="418"/>
                    <a:pt x="738" y="345"/>
                    <a:pt x="775" y="197"/>
                  </a:cubicBezTo>
                  <a:close/>
                </a:path>
              </a:pathLst>
            </a:custGeom>
            <a:solidFill>
              <a:srgbClr val="BABA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28"/>
            <p:cNvSpPr/>
            <p:nvPr/>
          </p:nvSpPr>
          <p:spPr>
            <a:xfrm rot="159498">
              <a:off x="11048037" y="3017125"/>
              <a:ext cx="26545" cy="31564"/>
            </a:xfrm>
            <a:custGeom>
              <a:rect b="b" l="l" r="r" t="t"/>
              <a:pathLst>
                <a:path extrusionOk="0" h="849" w="714">
                  <a:moveTo>
                    <a:pt x="714" y="295"/>
                  </a:moveTo>
                  <a:cubicBezTo>
                    <a:pt x="517" y="185"/>
                    <a:pt x="333" y="86"/>
                    <a:pt x="173" y="0"/>
                  </a:cubicBezTo>
                  <a:cubicBezTo>
                    <a:pt x="1" y="99"/>
                    <a:pt x="25" y="209"/>
                    <a:pt x="74" y="320"/>
                  </a:cubicBezTo>
                  <a:cubicBezTo>
                    <a:pt x="185" y="529"/>
                    <a:pt x="259" y="775"/>
                    <a:pt x="554" y="849"/>
                  </a:cubicBezTo>
                  <a:cubicBezTo>
                    <a:pt x="603" y="676"/>
                    <a:pt x="652" y="504"/>
                    <a:pt x="714" y="295"/>
                  </a:cubicBezTo>
                  <a:close/>
                </a:path>
              </a:pathLst>
            </a:custGeom>
            <a:solidFill>
              <a:srgbClr val="BABA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28"/>
            <p:cNvSpPr/>
            <p:nvPr/>
          </p:nvSpPr>
          <p:spPr>
            <a:xfrm rot="159498">
              <a:off x="10784914" y="3040681"/>
              <a:ext cx="30188" cy="26061"/>
            </a:xfrm>
            <a:custGeom>
              <a:rect b="b" l="l" r="r" t="t"/>
              <a:pathLst>
                <a:path extrusionOk="0" h="701" w="812">
                  <a:moveTo>
                    <a:pt x="591" y="701"/>
                  </a:moveTo>
                  <a:cubicBezTo>
                    <a:pt x="775" y="480"/>
                    <a:pt x="812" y="283"/>
                    <a:pt x="677" y="49"/>
                  </a:cubicBezTo>
                  <a:cubicBezTo>
                    <a:pt x="443" y="0"/>
                    <a:pt x="259" y="160"/>
                    <a:pt x="0" y="221"/>
                  </a:cubicBezTo>
                  <a:cubicBezTo>
                    <a:pt x="148" y="504"/>
                    <a:pt x="296" y="664"/>
                    <a:pt x="591" y="701"/>
                  </a:cubicBezTo>
                  <a:close/>
                </a:path>
              </a:pathLst>
            </a:custGeom>
            <a:solidFill>
              <a:srgbClr val="BABA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28"/>
            <p:cNvSpPr/>
            <p:nvPr/>
          </p:nvSpPr>
          <p:spPr>
            <a:xfrm rot="159498">
              <a:off x="10989770" y="2926979"/>
              <a:ext cx="45282" cy="22455"/>
            </a:xfrm>
            <a:custGeom>
              <a:rect b="b" l="l" r="r" t="t"/>
              <a:pathLst>
                <a:path extrusionOk="0" h="604" w="1218">
                  <a:moveTo>
                    <a:pt x="1217" y="321"/>
                  </a:moveTo>
                  <a:cubicBezTo>
                    <a:pt x="738" y="161"/>
                    <a:pt x="431" y="1"/>
                    <a:pt x="74" y="26"/>
                  </a:cubicBezTo>
                  <a:cubicBezTo>
                    <a:pt x="0" y="259"/>
                    <a:pt x="173" y="308"/>
                    <a:pt x="295" y="333"/>
                  </a:cubicBezTo>
                  <a:cubicBezTo>
                    <a:pt x="554" y="382"/>
                    <a:pt x="800" y="603"/>
                    <a:pt x="1217" y="321"/>
                  </a:cubicBezTo>
                  <a:close/>
                </a:path>
              </a:pathLst>
            </a:custGeom>
            <a:solidFill>
              <a:srgbClr val="BABA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28"/>
            <p:cNvSpPr/>
            <p:nvPr/>
          </p:nvSpPr>
          <p:spPr>
            <a:xfrm rot="159498">
              <a:off x="10879710" y="3130127"/>
              <a:ext cx="28850" cy="20150"/>
            </a:xfrm>
            <a:custGeom>
              <a:rect b="b" l="l" r="r" t="t"/>
              <a:pathLst>
                <a:path extrusionOk="0" h="542" w="776">
                  <a:moveTo>
                    <a:pt x="775" y="148"/>
                  </a:moveTo>
                  <a:cubicBezTo>
                    <a:pt x="579" y="99"/>
                    <a:pt x="370" y="50"/>
                    <a:pt x="185" y="1"/>
                  </a:cubicBezTo>
                  <a:cubicBezTo>
                    <a:pt x="1" y="161"/>
                    <a:pt x="124" y="283"/>
                    <a:pt x="234" y="370"/>
                  </a:cubicBezTo>
                  <a:cubicBezTo>
                    <a:pt x="320" y="443"/>
                    <a:pt x="443" y="468"/>
                    <a:pt x="554" y="505"/>
                  </a:cubicBezTo>
                  <a:cubicBezTo>
                    <a:pt x="726" y="542"/>
                    <a:pt x="775" y="456"/>
                    <a:pt x="775" y="148"/>
                  </a:cubicBezTo>
                  <a:close/>
                </a:path>
              </a:pathLst>
            </a:custGeom>
            <a:solidFill>
              <a:srgbClr val="BABA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28"/>
            <p:cNvSpPr/>
            <p:nvPr/>
          </p:nvSpPr>
          <p:spPr>
            <a:xfrm rot="159498">
              <a:off x="10765643" y="2201313"/>
              <a:ext cx="489104" cy="968022"/>
            </a:xfrm>
            <a:custGeom>
              <a:rect b="b" l="l" r="r" t="t"/>
              <a:pathLst>
                <a:path extrusionOk="0" h="26038" w="13156">
                  <a:moveTo>
                    <a:pt x="3824" y="25116"/>
                  </a:moveTo>
                  <a:cubicBezTo>
                    <a:pt x="3640" y="25276"/>
                    <a:pt x="3763" y="25398"/>
                    <a:pt x="3873" y="25485"/>
                  </a:cubicBezTo>
                  <a:cubicBezTo>
                    <a:pt x="3959" y="25558"/>
                    <a:pt x="4082" y="25583"/>
                    <a:pt x="4193" y="25620"/>
                  </a:cubicBezTo>
                  <a:cubicBezTo>
                    <a:pt x="4365" y="25657"/>
                    <a:pt x="4414" y="25571"/>
                    <a:pt x="4414" y="25263"/>
                  </a:cubicBezTo>
                  <a:cubicBezTo>
                    <a:pt x="4218" y="25214"/>
                    <a:pt x="4009" y="25165"/>
                    <a:pt x="3824" y="25116"/>
                  </a:cubicBezTo>
                  <a:close/>
                  <a:moveTo>
                    <a:pt x="6418" y="19535"/>
                  </a:moveTo>
                  <a:cubicBezTo>
                    <a:pt x="6344" y="19768"/>
                    <a:pt x="6517" y="19817"/>
                    <a:pt x="6639" y="19842"/>
                  </a:cubicBezTo>
                  <a:cubicBezTo>
                    <a:pt x="6898" y="19891"/>
                    <a:pt x="7144" y="20112"/>
                    <a:pt x="7561" y="19830"/>
                  </a:cubicBezTo>
                  <a:cubicBezTo>
                    <a:pt x="7082" y="19670"/>
                    <a:pt x="6775" y="19510"/>
                    <a:pt x="6418" y="19535"/>
                  </a:cubicBezTo>
                  <a:close/>
                  <a:moveTo>
                    <a:pt x="1661" y="22878"/>
                  </a:moveTo>
                  <a:cubicBezTo>
                    <a:pt x="1427" y="22829"/>
                    <a:pt x="1243" y="22989"/>
                    <a:pt x="984" y="23050"/>
                  </a:cubicBezTo>
                  <a:cubicBezTo>
                    <a:pt x="1132" y="23333"/>
                    <a:pt x="1280" y="23493"/>
                    <a:pt x="1575" y="23530"/>
                  </a:cubicBezTo>
                  <a:cubicBezTo>
                    <a:pt x="1759" y="23309"/>
                    <a:pt x="1796" y="23112"/>
                    <a:pt x="1661" y="22878"/>
                  </a:cubicBezTo>
                  <a:close/>
                  <a:moveTo>
                    <a:pt x="8201" y="21870"/>
                  </a:moveTo>
                  <a:cubicBezTo>
                    <a:pt x="8029" y="21969"/>
                    <a:pt x="8053" y="22079"/>
                    <a:pt x="8102" y="22190"/>
                  </a:cubicBezTo>
                  <a:cubicBezTo>
                    <a:pt x="8213" y="22399"/>
                    <a:pt x="8287" y="22645"/>
                    <a:pt x="8582" y="22719"/>
                  </a:cubicBezTo>
                  <a:cubicBezTo>
                    <a:pt x="8631" y="22546"/>
                    <a:pt x="8680" y="22374"/>
                    <a:pt x="8754" y="22165"/>
                  </a:cubicBezTo>
                  <a:cubicBezTo>
                    <a:pt x="8545" y="22055"/>
                    <a:pt x="8361" y="21956"/>
                    <a:pt x="8201" y="21870"/>
                  </a:cubicBezTo>
                  <a:close/>
                  <a:moveTo>
                    <a:pt x="6381" y="21206"/>
                  </a:moveTo>
                  <a:cubicBezTo>
                    <a:pt x="6258" y="21686"/>
                    <a:pt x="6271" y="21710"/>
                    <a:pt x="6824" y="21858"/>
                  </a:cubicBezTo>
                  <a:cubicBezTo>
                    <a:pt x="6861" y="21809"/>
                    <a:pt x="6922" y="21760"/>
                    <a:pt x="6959" y="21698"/>
                  </a:cubicBezTo>
                  <a:cubicBezTo>
                    <a:pt x="6984" y="21637"/>
                    <a:pt x="6996" y="21551"/>
                    <a:pt x="7033" y="21403"/>
                  </a:cubicBezTo>
                  <a:cubicBezTo>
                    <a:pt x="6787" y="21329"/>
                    <a:pt x="6578" y="21268"/>
                    <a:pt x="6381" y="21206"/>
                  </a:cubicBezTo>
                  <a:close/>
                  <a:moveTo>
                    <a:pt x="7168" y="20407"/>
                  </a:moveTo>
                  <a:cubicBezTo>
                    <a:pt x="6861" y="20309"/>
                    <a:pt x="6590" y="20223"/>
                    <a:pt x="6320" y="20149"/>
                  </a:cubicBezTo>
                  <a:cubicBezTo>
                    <a:pt x="6246" y="20629"/>
                    <a:pt x="6344" y="20752"/>
                    <a:pt x="7033" y="20936"/>
                  </a:cubicBezTo>
                  <a:cubicBezTo>
                    <a:pt x="7082" y="20739"/>
                    <a:pt x="7119" y="20592"/>
                    <a:pt x="7168" y="20407"/>
                  </a:cubicBezTo>
                  <a:close/>
                  <a:moveTo>
                    <a:pt x="5595" y="24083"/>
                  </a:moveTo>
                  <a:cubicBezTo>
                    <a:pt x="5472" y="24415"/>
                    <a:pt x="5607" y="24685"/>
                    <a:pt x="5607" y="24993"/>
                  </a:cubicBezTo>
                  <a:cubicBezTo>
                    <a:pt x="5951" y="24772"/>
                    <a:pt x="6185" y="24464"/>
                    <a:pt x="6295" y="24095"/>
                  </a:cubicBezTo>
                  <a:cubicBezTo>
                    <a:pt x="6013" y="24095"/>
                    <a:pt x="5804" y="24083"/>
                    <a:pt x="5595" y="24083"/>
                  </a:cubicBezTo>
                  <a:close/>
                  <a:moveTo>
                    <a:pt x="4082" y="19633"/>
                  </a:moveTo>
                  <a:cubicBezTo>
                    <a:pt x="4500" y="19854"/>
                    <a:pt x="4869" y="19879"/>
                    <a:pt x="5213" y="19485"/>
                  </a:cubicBezTo>
                  <a:cubicBezTo>
                    <a:pt x="4918" y="19240"/>
                    <a:pt x="4550" y="19313"/>
                    <a:pt x="4168" y="19203"/>
                  </a:cubicBezTo>
                  <a:cubicBezTo>
                    <a:pt x="4119" y="19399"/>
                    <a:pt x="4107" y="19510"/>
                    <a:pt x="4082" y="19633"/>
                  </a:cubicBezTo>
                  <a:close/>
                  <a:moveTo>
                    <a:pt x="3935" y="21391"/>
                  </a:moveTo>
                  <a:cubicBezTo>
                    <a:pt x="4242" y="21514"/>
                    <a:pt x="4562" y="21649"/>
                    <a:pt x="4894" y="21551"/>
                  </a:cubicBezTo>
                  <a:cubicBezTo>
                    <a:pt x="5004" y="21403"/>
                    <a:pt x="5004" y="21256"/>
                    <a:pt x="4845" y="21182"/>
                  </a:cubicBezTo>
                  <a:cubicBezTo>
                    <a:pt x="4525" y="21022"/>
                    <a:pt x="4181" y="20936"/>
                    <a:pt x="3824" y="20875"/>
                  </a:cubicBezTo>
                  <a:cubicBezTo>
                    <a:pt x="3751" y="21243"/>
                    <a:pt x="3763" y="21329"/>
                    <a:pt x="3935" y="21391"/>
                  </a:cubicBezTo>
                  <a:close/>
                  <a:moveTo>
                    <a:pt x="8791" y="21686"/>
                  </a:moveTo>
                  <a:cubicBezTo>
                    <a:pt x="8828" y="21649"/>
                    <a:pt x="8901" y="21612"/>
                    <a:pt x="8926" y="21551"/>
                  </a:cubicBezTo>
                  <a:cubicBezTo>
                    <a:pt x="8975" y="21428"/>
                    <a:pt x="9012" y="21280"/>
                    <a:pt x="9049" y="21145"/>
                  </a:cubicBezTo>
                  <a:cubicBezTo>
                    <a:pt x="8828" y="21010"/>
                    <a:pt x="8643" y="20899"/>
                    <a:pt x="8459" y="20801"/>
                  </a:cubicBezTo>
                  <a:cubicBezTo>
                    <a:pt x="8397" y="20764"/>
                    <a:pt x="8324" y="20752"/>
                    <a:pt x="8188" y="20715"/>
                  </a:cubicBezTo>
                  <a:cubicBezTo>
                    <a:pt x="8066" y="21293"/>
                    <a:pt x="8102" y="21342"/>
                    <a:pt x="8791" y="21686"/>
                  </a:cubicBezTo>
                  <a:close/>
                  <a:moveTo>
                    <a:pt x="6148" y="23702"/>
                  </a:moveTo>
                  <a:cubicBezTo>
                    <a:pt x="6381" y="23579"/>
                    <a:pt x="6578" y="23407"/>
                    <a:pt x="6603" y="23063"/>
                  </a:cubicBezTo>
                  <a:cubicBezTo>
                    <a:pt x="6344" y="23014"/>
                    <a:pt x="6086" y="22964"/>
                    <a:pt x="5804" y="22915"/>
                  </a:cubicBezTo>
                  <a:cubicBezTo>
                    <a:pt x="5656" y="23124"/>
                    <a:pt x="5631" y="23358"/>
                    <a:pt x="5619" y="23714"/>
                  </a:cubicBezTo>
                  <a:cubicBezTo>
                    <a:pt x="5828" y="23714"/>
                    <a:pt x="6013" y="23763"/>
                    <a:pt x="6148" y="23702"/>
                  </a:cubicBezTo>
                  <a:close/>
                  <a:moveTo>
                    <a:pt x="6529" y="22706"/>
                  </a:moveTo>
                  <a:cubicBezTo>
                    <a:pt x="6713" y="22645"/>
                    <a:pt x="6873" y="22534"/>
                    <a:pt x="6861" y="22264"/>
                  </a:cubicBezTo>
                  <a:cubicBezTo>
                    <a:pt x="6578" y="22116"/>
                    <a:pt x="6283" y="21969"/>
                    <a:pt x="5939" y="21809"/>
                  </a:cubicBezTo>
                  <a:cubicBezTo>
                    <a:pt x="5767" y="21981"/>
                    <a:pt x="5865" y="22239"/>
                    <a:pt x="5816" y="22473"/>
                  </a:cubicBezTo>
                  <a:cubicBezTo>
                    <a:pt x="6037" y="22731"/>
                    <a:pt x="6271" y="22780"/>
                    <a:pt x="6529" y="22706"/>
                  </a:cubicBezTo>
                  <a:close/>
                  <a:moveTo>
                    <a:pt x="4636" y="23628"/>
                  </a:moveTo>
                  <a:cubicBezTo>
                    <a:pt x="4636" y="23468"/>
                    <a:pt x="4648" y="23296"/>
                    <a:pt x="4660" y="23149"/>
                  </a:cubicBezTo>
                  <a:cubicBezTo>
                    <a:pt x="4267" y="23075"/>
                    <a:pt x="3923" y="23014"/>
                    <a:pt x="3542" y="22940"/>
                  </a:cubicBezTo>
                  <a:cubicBezTo>
                    <a:pt x="3431" y="23100"/>
                    <a:pt x="3480" y="23296"/>
                    <a:pt x="3542" y="23530"/>
                  </a:cubicBezTo>
                  <a:cubicBezTo>
                    <a:pt x="3873" y="23653"/>
                    <a:pt x="4218" y="23739"/>
                    <a:pt x="4636" y="23628"/>
                  </a:cubicBezTo>
                  <a:close/>
                  <a:moveTo>
                    <a:pt x="3013" y="24759"/>
                  </a:moveTo>
                  <a:cubicBezTo>
                    <a:pt x="3099" y="24673"/>
                    <a:pt x="3185" y="24624"/>
                    <a:pt x="3185" y="24575"/>
                  </a:cubicBezTo>
                  <a:cubicBezTo>
                    <a:pt x="3173" y="24231"/>
                    <a:pt x="3136" y="23874"/>
                    <a:pt x="3111" y="23481"/>
                  </a:cubicBezTo>
                  <a:cubicBezTo>
                    <a:pt x="2853" y="23444"/>
                    <a:pt x="2632" y="23419"/>
                    <a:pt x="2349" y="23382"/>
                  </a:cubicBezTo>
                  <a:cubicBezTo>
                    <a:pt x="2398" y="23997"/>
                    <a:pt x="2730" y="24354"/>
                    <a:pt x="3013" y="24759"/>
                  </a:cubicBezTo>
                  <a:close/>
                  <a:moveTo>
                    <a:pt x="5140" y="20186"/>
                  </a:moveTo>
                  <a:cubicBezTo>
                    <a:pt x="5054" y="20137"/>
                    <a:pt x="5004" y="20100"/>
                    <a:pt x="4968" y="20100"/>
                  </a:cubicBezTo>
                  <a:cubicBezTo>
                    <a:pt x="4660" y="20100"/>
                    <a:pt x="4353" y="20162"/>
                    <a:pt x="4033" y="20039"/>
                  </a:cubicBezTo>
                  <a:cubicBezTo>
                    <a:pt x="3910" y="19989"/>
                    <a:pt x="3787" y="20063"/>
                    <a:pt x="3787" y="20211"/>
                  </a:cubicBezTo>
                  <a:cubicBezTo>
                    <a:pt x="3787" y="20309"/>
                    <a:pt x="3849" y="20481"/>
                    <a:pt x="3923" y="20506"/>
                  </a:cubicBezTo>
                  <a:cubicBezTo>
                    <a:pt x="4267" y="20592"/>
                    <a:pt x="4599" y="20764"/>
                    <a:pt x="5066" y="20752"/>
                  </a:cubicBezTo>
                  <a:cubicBezTo>
                    <a:pt x="5103" y="20518"/>
                    <a:pt x="5115" y="20346"/>
                    <a:pt x="5140" y="20186"/>
                  </a:cubicBezTo>
                  <a:close/>
                  <a:moveTo>
                    <a:pt x="4427" y="24808"/>
                  </a:moveTo>
                  <a:cubicBezTo>
                    <a:pt x="4562" y="24599"/>
                    <a:pt x="4611" y="24378"/>
                    <a:pt x="4525" y="24083"/>
                  </a:cubicBezTo>
                  <a:cubicBezTo>
                    <a:pt x="4218" y="24022"/>
                    <a:pt x="3898" y="23948"/>
                    <a:pt x="3566" y="23874"/>
                  </a:cubicBezTo>
                  <a:cubicBezTo>
                    <a:pt x="3566" y="24698"/>
                    <a:pt x="3628" y="24759"/>
                    <a:pt x="4427" y="24808"/>
                  </a:cubicBezTo>
                  <a:close/>
                  <a:moveTo>
                    <a:pt x="530" y="21907"/>
                  </a:moveTo>
                  <a:cubicBezTo>
                    <a:pt x="493" y="22153"/>
                    <a:pt x="444" y="22411"/>
                    <a:pt x="653" y="22608"/>
                  </a:cubicBezTo>
                  <a:cubicBezTo>
                    <a:pt x="825" y="22768"/>
                    <a:pt x="1230" y="22731"/>
                    <a:pt x="1476" y="22559"/>
                  </a:cubicBezTo>
                  <a:cubicBezTo>
                    <a:pt x="1710" y="22399"/>
                    <a:pt x="1599" y="22178"/>
                    <a:pt x="1562" y="21956"/>
                  </a:cubicBezTo>
                  <a:cubicBezTo>
                    <a:pt x="1193" y="21944"/>
                    <a:pt x="886" y="21932"/>
                    <a:pt x="530" y="21907"/>
                  </a:cubicBezTo>
                  <a:close/>
                  <a:moveTo>
                    <a:pt x="493" y="20801"/>
                  </a:moveTo>
                  <a:cubicBezTo>
                    <a:pt x="444" y="21403"/>
                    <a:pt x="530" y="21575"/>
                    <a:pt x="960" y="21661"/>
                  </a:cubicBezTo>
                  <a:cubicBezTo>
                    <a:pt x="1243" y="21723"/>
                    <a:pt x="1464" y="21612"/>
                    <a:pt x="1513" y="21329"/>
                  </a:cubicBezTo>
                  <a:cubicBezTo>
                    <a:pt x="1550" y="21170"/>
                    <a:pt x="1513" y="20997"/>
                    <a:pt x="1513" y="20850"/>
                  </a:cubicBezTo>
                  <a:cubicBezTo>
                    <a:pt x="1144" y="20825"/>
                    <a:pt x="825" y="20813"/>
                    <a:pt x="493" y="20801"/>
                  </a:cubicBezTo>
                  <a:close/>
                  <a:moveTo>
                    <a:pt x="689" y="18551"/>
                  </a:moveTo>
                  <a:cubicBezTo>
                    <a:pt x="653" y="18699"/>
                    <a:pt x="616" y="18858"/>
                    <a:pt x="579" y="19031"/>
                  </a:cubicBezTo>
                  <a:cubicBezTo>
                    <a:pt x="837" y="19178"/>
                    <a:pt x="1095" y="19227"/>
                    <a:pt x="1353" y="19252"/>
                  </a:cubicBezTo>
                  <a:cubicBezTo>
                    <a:pt x="1784" y="19301"/>
                    <a:pt x="1870" y="19215"/>
                    <a:pt x="1919" y="18637"/>
                  </a:cubicBezTo>
                  <a:cubicBezTo>
                    <a:pt x="1525" y="18600"/>
                    <a:pt x="1144" y="18490"/>
                    <a:pt x="689" y="18551"/>
                  </a:cubicBezTo>
                  <a:close/>
                  <a:moveTo>
                    <a:pt x="6726" y="19166"/>
                  </a:moveTo>
                  <a:cubicBezTo>
                    <a:pt x="6898" y="19227"/>
                    <a:pt x="7082" y="19289"/>
                    <a:pt x="7279" y="19326"/>
                  </a:cubicBezTo>
                  <a:cubicBezTo>
                    <a:pt x="7574" y="19387"/>
                    <a:pt x="7648" y="19313"/>
                    <a:pt x="7734" y="18834"/>
                  </a:cubicBezTo>
                  <a:cubicBezTo>
                    <a:pt x="7303" y="18662"/>
                    <a:pt x="6848" y="18551"/>
                    <a:pt x="6332" y="18404"/>
                  </a:cubicBezTo>
                  <a:cubicBezTo>
                    <a:pt x="6258" y="18858"/>
                    <a:pt x="6406" y="19067"/>
                    <a:pt x="6726" y="19166"/>
                  </a:cubicBezTo>
                  <a:close/>
                  <a:moveTo>
                    <a:pt x="3726" y="21760"/>
                  </a:moveTo>
                  <a:cubicBezTo>
                    <a:pt x="3566" y="21956"/>
                    <a:pt x="3554" y="22165"/>
                    <a:pt x="3566" y="22436"/>
                  </a:cubicBezTo>
                  <a:cubicBezTo>
                    <a:pt x="3689" y="22522"/>
                    <a:pt x="3837" y="22657"/>
                    <a:pt x="4009" y="22731"/>
                  </a:cubicBezTo>
                  <a:cubicBezTo>
                    <a:pt x="4377" y="22878"/>
                    <a:pt x="4611" y="22719"/>
                    <a:pt x="4673" y="22325"/>
                  </a:cubicBezTo>
                  <a:cubicBezTo>
                    <a:pt x="4697" y="22227"/>
                    <a:pt x="4673" y="22141"/>
                    <a:pt x="4660" y="22055"/>
                  </a:cubicBezTo>
                  <a:cubicBezTo>
                    <a:pt x="4341" y="21956"/>
                    <a:pt x="4046" y="21858"/>
                    <a:pt x="3726" y="21760"/>
                  </a:cubicBezTo>
                  <a:close/>
                  <a:moveTo>
                    <a:pt x="2275" y="18908"/>
                  </a:moveTo>
                  <a:cubicBezTo>
                    <a:pt x="2251" y="19031"/>
                    <a:pt x="2238" y="19141"/>
                    <a:pt x="2214" y="19276"/>
                  </a:cubicBezTo>
                  <a:cubicBezTo>
                    <a:pt x="2607" y="19694"/>
                    <a:pt x="3087" y="19657"/>
                    <a:pt x="3554" y="19547"/>
                  </a:cubicBezTo>
                  <a:cubicBezTo>
                    <a:pt x="3738" y="19498"/>
                    <a:pt x="3775" y="19301"/>
                    <a:pt x="3714" y="19080"/>
                  </a:cubicBezTo>
                  <a:cubicBezTo>
                    <a:pt x="3296" y="18957"/>
                    <a:pt x="2865" y="18822"/>
                    <a:pt x="2374" y="18674"/>
                  </a:cubicBezTo>
                  <a:cubicBezTo>
                    <a:pt x="2324" y="18785"/>
                    <a:pt x="2288" y="18846"/>
                    <a:pt x="2275" y="18908"/>
                  </a:cubicBezTo>
                  <a:close/>
                  <a:moveTo>
                    <a:pt x="2042" y="22055"/>
                  </a:moveTo>
                  <a:cubicBezTo>
                    <a:pt x="1980" y="22903"/>
                    <a:pt x="2238" y="23161"/>
                    <a:pt x="3099" y="23001"/>
                  </a:cubicBezTo>
                  <a:cubicBezTo>
                    <a:pt x="3111" y="22878"/>
                    <a:pt x="3148" y="22743"/>
                    <a:pt x="3160" y="22608"/>
                  </a:cubicBezTo>
                  <a:cubicBezTo>
                    <a:pt x="3173" y="22485"/>
                    <a:pt x="3160" y="22362"/>
                    <a:pt x="3173" y="22202"/>
                  </a:cubicBezTo>
                  <a:cubicBezTo>
                    <a:pt x="2742" y="22141"/>
                    <a:pt x="2386" y="22104"/>
                    <a:pt x="2042" y="22055"/>
                  </a:cubicBezTo>
                  <a:close/>
                  <a:moveTo>
                    <a:pt x="2066" y="20850"/>
                  </a:moveTo>
                  <a:cubicBezTo>
                    <a:pt x="1845" y="20985"/>
                    <a:pt x="1882" y="21170"/>
                    <a:pt x="1956" y="21317"/>
                  </a:cubicBezTo>
                  <a:cubicBezTo>
                    <a:pt x="2103" y="21649"/>
                    <a:pt x="2374" y="21846"/>
                    <a:pt x="2755" y="21821"/>
                  </a:cubicBezTo>
                  <a:cubicBezTo>
                    <a:pt x="2902" y="21809"/>
                    <a:pt x="3050" y="21772"/>
                    <a:pt x="3197" y="21747"/>
                  </a:cubicBezTo>
                  <a:cubicBezTo>
                    <a:pt x="3308" y="21489"/>
                    <a:pt x="3431" y="21268"/>
                    <a:pt x="3259" y="20973"/>
                  </a:cubicBezTo>
                  <a:cubicBezTo>
                    <a:pt x="2828" y="21133"/>
                    <a:pt x="2435" y="21034"/>
                    <a:pt x="2066" y="20850"/>
                  </a:cubicBezTo>
                  <a:close/>
                  <a:moveTo>
                    <a:pt x="1993" y="18293"/>
                  </a:moveTo>
                  <a:cubicBezTo>
                    <a:pt x="2189" y="18158"/>
                    <a:pt x="2140" y="17998"/>
                    <a:pt x="2140" y="17863"/>
                  </a:cubicBezTo>
                  <a:cubicBezTo>
                    <a:pt x="2115" y="17445"/>
                    <a:pt x="2029" y="17371"/>
                    <a:pt x="1599" y="17383"/>
                  </a:cubicBezTo>
                  <a:cubicBezTo>
                    <a:pt x="1378" y="17383"/>
                    <a:pt x="1169" y="17396"/>
                    <a:pt x="898" y="17396"/>
                  </a:cubicBezTo>
                  <a:cubicBezTo>
                    <a:pt x="788" y="17629"/>
                    <a:pt x="837" y="17875"/>
                    <a:pt x="874" y="18170"/>
                  </a:cubicBezTo>
                  <a:cubicBezTo>
                    <a:pt x="1280" y="18219"/>
                    <a:pt x="1661" y="18256"/>
                    <a:pt x="1993" y="18293"/>
                  </a:cubicBezTo>
                  <a:close/>
                  <a:moveTo>
                    <a:pt x="3443" y="19989"/>
                  </a:moveTo>
                  <a:cubicBezTo>
                    <a:pt x="3382" y="19953"/>
                    <a:pt x="3333" y="19916"/>
                    <a:pt x="3296" y="19916"/>
                  </a:cubicBezTo>
                  <a:cubicBezTo>
                    <a:pt x="2902" y="19903"/>
                    <a:pt x="2521" y="19903"/>
                    <a:pt x="2177" y="19682"/>
                  </a:cubicBezTo>
                  <a:cubicBezTo>
                    <a:pt x="1894" y="20125"/>
                    <a:pt x="1919" y="20321"/>
                    <a:pt x="2275" y="20518"/>
                  </a:cubicBezTo>
                  <a:cubicBezTo>
                    <a:pt x="2644" y="20715"/>
                    <a:pt x="3013" y="20764"/>
                    <a:pt x="3443" y="20481"/>
                  </a:cubicBezTo>
                  <a:cubicBezTo>
                    <a:pt x="3443" y="20309"/>
                    <a:pt x="3443" y="20137"/>
                    <a:pt x="3443" y="19989"/>
                  </a:cubicBezTo>
                  <a:close/>
                  <a:moveTo>
                    <a:pt x="480" y="19707"/>
                  </a:moveTo>
                  <a:cubicBezTo>
                    <a:pt x="394" y="20346"/>
                    <a:pt x="739" y="20616"/>
                    <a:pt x="1390" y="20432"/>
                  </a:cubicBezTo>
                  <a:cubicBezTo>
                    <a:pt x="1415" y="20432"/>
                    <a:pt x="1427" y="20407"/>
                    <a:pt x="1464" y="20395"/>
                  </a:cubicBezTo>
                  <a:cubicBezTo>
                    <a:pt x="1538" y="20149"/>
                    <a:pt x="1611" y="19903"/>
                    <a:pt x="1697" y="19633"/>
                  </a:cubicBezTo>
                  <a:cubicBezTo>
                    <a:pt x="1304" y="19535"/>
                    <a:pt x="948" y="19448"/>
                    <a:pt x="554" y="19350"/>
                  </a:cubicBezTo>
                  <a:cubicBezTo>
                    <a:pt x="517" y="19485"/>
                    <a:pt x="493" y="19596"/>
                    <a:pt x="480" y="19707"/>
                  </a:cubicBezTo>
                  <a:close/>
                  <a:moveTo>
                    <a:pt x="10032" y="18969"/>
                  </a:moveTo>
                  <a:cubicBezTo>
                    <a:pt x="9676" y="18674"/>
                    <a:pt x="9344" y="18416"/>
                    <a:pt x="8877" y="18293"/>
                  </a:cubicBezTo>
                  <a:cubicBezTo>
                    <a:pt x="8803" y="18416"/>
                    <a:pt x="8717" y="18526"/>
                    <a:pt x="8619" y="18662"/>
                  </a:cubicBezTo>
                  <a:cubicBezTo>
                    <a:pt x="8963" y="19067"/>
                    <a:pt x="9258" y="19498"/>
                    <a:pt x="9774" y="19842"/>
                  </a:cubicBezTo>
                  <a:cubicBezTo>
                    <a:pt x="9885" y="19473"/>
                    <a:pt x="9959" y="19227"/>
                    <a:pt x="10032" y="18969"/>
                  </a:cubicBezTo>
                  <a:moveTo>
                    <a:pt x="2533" y="17592"/>
                  </a:moveTo>
                  <a:cubicBezTo>
                    <a:pt x="2386" y="17813"/>
                    <a:pt x="2423" y="18010"/>
                    <a:pt x="2497" y="18182"/>
                  </a:cubicBezTo>
                  <a:cubicBezTo>
                    <a:pt x="2533" y="18281"/>
                    <a:pt x="2644" y="18379"/>
                    <a:pt x="2742" y="18416"/>
                  </a:cubicBezTo>
                  <a:cubicBezTo>
                    <a:pt x="3025" y="18526"/>
                    <a:pt x="3333" y="18600"/>
                    <a:pt x="3615" y="18686"/>
                  </a:cubicBezTo>
                  <a:cubicBezTo>
                    <a:pt x="3886" y="18428"/>
                    <a:pt x="3886" y="18145"/>
                    <a:pt x="3947" y="17850"/>
                  </a:cubicBezTo>
                  <a:cubicBezTo>
                    <a:pt x="3455" y="17654"/>
                    <a:pt x="2976" y="17678"/>
                    <a:pt x="2533" y="17592"/>
                  </a:cubicBezTo>
                  <a:close/>
                  <a:moveTo>
                    <a:pt x="5693" y="19498"/>
                  </a:moveTo>
                  <a:cubicBezTo>
                    <a:pt x="5631" y="19571"/>
                    <a:pt x="5582" y="19657"/>
                    <a:pt x="5558" y="19744"/>
                  </a:cubicBezTo>
                  <a:cubicBezTo>
                    <a:pt x="5484" y="20149"/>
                    <a:pt x="5361" y="20555"/>
                    <a:pt x="5361" y="20961"/>
                  </a:cubicBezTo>
                  <a:cubicBezTo>
                    <a:pt x="5386" y="21538"/>
                    <a:pt x="5238" y="22079"/>
                    <a:pt x="5164" y="22632"/>
                  </a:cubicBezTo>
                  <a:cubicBezTo>
                    <a:pt x="5140" y="22792"/>
                    <a:pt x="5054" y="22964"/>
                    <a:pt x="5250" y="23124"/>
                  </a:cubicBezTo>
                  <a:cubicBezTo>
                    <a:pt x="5410" y="22829"/>
                    <a:pt x="5422" y="22522"/>
                    <a:pt x="5472" y="22215"/>
                  </a:cubicBezTo>
                  <a:cubicBezTo>
                    <a:pt x="5508" y="21993"/>
                    <a:pt x="5508" y="21760"/>
                    <a:pt x="5607" y="21575"/>
                  </a:cubicBezTo>
                  <a:cubicBezTo>
                    <a:pt x="5951" y="20924"/>
                    <a:pt x="6013" y="20235"/>
                    <a:pt x="5926" y="19461"/>
                  </a:cubicBezTo>
                  <a:cubicBezTo>
                    <a:pt x="5816" y="19473"/>
                    <a:pt x="5730" y="19461"/>
                    <a:pt x="5693" y="19498"/>
                  </a:cubicBezTo>
                  <a:close/>
                  <a:moveTo>
                    <a:pt x="9000" y="20678"/>
                  </a:moveTo>
                  <a:cubicBezTo>
                    <a:pt x="9061" y="20715"/>
                    <a:pt x="9147" y="20702"/>
                    <a:pt x="9258" y="20727"/>
                  </a:cubicBezTo>
                  <a:cubicBezTo>
                    <a:pt x="9356" y="20579"/>
                    <a:pt x="9467" y="20432"/>
                    <a:pt x="9565" y="20284"/>
                  </a:cubicBezTo>
                  <a:cubicBezTo>
                    <a:pt x="9541" y="20248"/>
                    <a:pt x="9541" y="20211"/>
                    <a:pt x="9516" y="20198"/>
                  </a:cubicBezTo>
                  <a:cubicBezTo>
                    <a:pt x="9160" y="19830"/>
                    <a:pt x="8791" y="19448"/>
                    <a:pt x="8397" y="19067"/>
                  </a:cubicBezTo>
                  <a:cubicBezTo>
                    <a:pt x="8127" y="19461"/>
                    <a:pt x="8336" y="19866"/>
                    <a:pt x="8225" y="20284"/>
                  </a:cubicBezTo>
                  <a:cubicBezTo>
                    <a:pt x="8533" y="20444"/>
                    <a:pt x="8766" y="20567"/>
                    <a:pt x="9000" y="20678"/>
                  </a:cubicBezTo>
                  <a:close/>
                  <a:moveTo>
                    <a:pt x="10032" y="18428"/>
                  </a:moveTo>
                  <a:cubicBezTo>
                    <a:pt x="10303" y="17961"/>
                    <a:pt x="10389" y="17494"/>
                    <a:pt x="10340" y="16928"/>
                  </a:cubicBezTo>
                  <a:cubicBezTo>
                    <a:pt x="10045" y="16978"/>
                    <a:pt x="9787" y="17002"/>
                    <a:pt x="9528" y="17076"/>
                  </a:cubicBezTo>
                  <a:cubicBezTo>
                    <a:pt x="9160" y="17174"/>
                    <a:pt x="8926" y="17396"/>
                    <a:pt x="9024" y="17887"/>
                  </a:cubicBezTo>
                  <a:cubicBezTo>
                    <a:pt x="9356" y="18072"/>
                    <a:pt x="9676" y="18244"/>
                    <a:pt x="10032" y="18428"/>
                  </a:cubicBezTo>
                  <a:close/>
                  <a:moveTo>
                    <a:pt x="4107" y="18649"/>
                  </a:moveTo>
                  <a:cubicBezTo>
                    <a:pt x="4562" y="19129"/>
                    <a:pt x="5164" y="19006"/>
                    <a:pt x="5767" y="19055"/>
                  </a:cubicBezTo>
                  <a:cubicBezTo>
                    <a:pt x="5865" y="18834"/>
                    <a:pt x="5951" y="18625"/>
                    <a:pt x="6049" y="18404"/>
                  </a:cubicBezTo>
                  <a:cubicBezTo>
                    <a:pt x="5791" y="18170"/>
                    <a:pt x="5496" y="18145"/>
                    <a:pt x="5226" y="18059"/>
                  </a:cubicBezTo>
                  <a:cubicBezTo>
                    <a:pt x="4980" y="17973"/>
                    <a:pt x="4722" y="17924"/>
                    <a:pt x="4427" y="17850"/>
                  </a:cubicBezTo>
                  <a:cubicBezTo>
                    <a:pt x="4205" y="18133"/>
                    <a:pt x="4119" y="18367"/>
                    <a:pt x="4107" y="18649"/>
                  </a:cubicBezTo>
                  <a:close/>
                  <a:moveTo>
                    <a:pt x="9332" y="11568"/>
                  </a:moveTo>
                  <a:cubicBezTo>
                    <a:pt x="8631" y="11040"/>
                    <a:pt x="7930" y="10511"/>
                    <a:pt x="7045" y="10327"/>
                  </a:cubicBezTo>
                  <a:cubicBezTo>
                    <a:pt x="6848" y="10290"/>
                    <a:pt x="6652" y="10228"/>
                    <a:pt x="6467" y="10241"/>
                  </a:cubicBezTo>
                  <a:cubicBezTo>
                    <a:pt x="5877" y="10290"/>
                    <a:pt x="5299" y="10142"/>
                    <a:pt x="4722" y="10069"/>
                  </a:cubicBezTo>
                  <a:cubicBezTo>
                    <a:pt x="4562" y="10044"/>
                    <a:pt x="4390" y="10019"/>
                    <a:pt x="4218" y="10007"/>
                  </a:cubicBezTo>
                  <a:cubicBezTo>
                    <a:pt x="3800" y="9983"/>
                    <a:pt x="3751" y="10032"/>
                    <a:pt x="3640" y="10573"/>
                  </a:cubicBezTo>
                  <a:cubicBezTo>
                    <a:pt x="4033" y="10806"/>
                    <a:pt x="4476" y="10966"/>
                    <a:pt x="4943" y="10917"/>
                  </a:cubicBezTo>
                  <a:cubicBezTo>
                    <a:pt x="6135" y="10819"/>
                    <a:pt x="7193" y="11261"/>
                    <a:pt x="8275" y="11642"/>
                  </a:cubicBezTo>
                  <a:cubicBezTo>
                    <a:pt x="8570" y="11741"/>
                    <a:pt x="8815" y="11962"/>
                    <a:pt x="9086" y="12134"/>
                  </a:cubicBezTo>
                  <a:cubicBezTo>
                    <a:pt x="9197" y="12208"/>
                    <a:pt x="9307" y="12294"/>
                    <a:pt x="9467" y="12417"/>
                  </a:cubicBezTo>
                  <a:cubicBezTo>
                    <a:pt x="9565" y="12060"/>
                    <a:pt x="9615" y="11790"/>
                    <a:pt x="9332" y="11568"/>
                  </a:cubicBezTo>
                  <a:close/>
                  <a:moveTo>
                    <a:pt x="5263" y="13326"/>
                  </a:moveTo>
                  <a:cubicBezTo>
                    <a:pt x="5668" y="13437"/>
                    <a:pt x="6086" y="13474"/>
                    <a:pt x="6492" y="13548"/>
                  </a:cubicBezTo>
                  <a:cubicBezTo>
                    <a:pt x="7353" y="13707"/>
                    <a:pt x="8213" y="13880"/>
                    <a:pt x="9074" y="14039"/>
                  </a:cubicBezTo>
                  <a:cubicBezTo>
                    <a:pt x="9283" y="14076"/>
                    <a:pt x="9504" y="14175"/>
                    <a:pt x="9725" y="13978"/>
                  </a:cubicBezTo>
                  <a:cubicBezTo>
                    <a:pt x="9651" y="13880"/>
                    <a:pt x="9602" y="13757"/>
                    <a:pt x="9504" y="13707"/>
                  </a:cubicBezTo>
                  <a:cubicBezTo>
                    <a:pt x="8570" y="13290"/>
                    <a:pt x="7598" y="12945"/>
                    <a:pt x="6603" y="12724"/>
                  </a:cubicBezTo>
                  <a:cubicBezTo>
                    <a:pt x="5349" y="12429"/>
                    <a:pt x="4070" y="12208"/>
                    <a:pt x="2767" y="11937"/>
                  </a:cubicBezTo>
                  <a:cubicBezTo>
                    <a:pt x="2570" y="12097"/>
                    <a:pt x="2300" y="12220"/>
                    <a:pt x="2300" y="12687"/>
                  </a:cubicBezTo>
                  <a:cubicBezTo>
                    <a:pt x="3382" y="12687"/>
                    <a:pt x="4304" y="13068"/>
                    <a:pt x="5263" y="13326"/>
                  </a:cubicBezTo>
                  <a:close/>
                  <a:moveTo>
                    <a:pt x="9369" y="12761"/>
                  </a:moveTo>
                  <a:cubicBezTo>
                    <a:pt x="8434" y="11937"/>
                    <a:pt x="7279" y="11630"/>
                    <a:pt x="6123" y="11335"/>
                  </a:cubicBezTo>
                  <a:cubicBezTo>
                    <a:pt x="5840" y="11261"/>
                    <a:pt x="5533" y="11286"/>
                    <a:pt x="5250" y="11298"/>
                  </a:cubicBezTo>
                  <a:cubicBezTo>
                    <a:pt x="4808" y="11310"/>
                    <a:pt x="4377" y="11261"/>
                    <a:pt x="3959" y="11114"/>
                  </a:cubicBezTo>
                  <a:cubicBezTo>
                    <a:pt x="3800" y="11052"/>
                    <a:pt x="3628" y="10991"/>
                    <a:pt x="3468" y="10966"/>
                  </a:cubicBezTo>
                  <a:cubicBezTo>
                    <a:pt x="3111" y="10917"/>
                    <a:pt x="2976" y="11015"/>
                    <a:pt x="2792" y="11458"/>
                  </a:cubicBezTo>
                  <a:cubicBezTo>
                    <a:pt x="3001" y="11654"/>
                    <a:pt x="3271" y="11691"/>
                    <a:pt x="3529" y="11753"/>
                  </a:cubicBezTo>
                  <a:cubicBezTo>
                    <a:pt x="4377" y="11950"/>
                    <a:pt x="5238" y="12134"/>
                    <a:pt x="6099" y="12294"/>
                  </a:cubicBezTo>
                  <a:cubicBezTo>
                    <a:pt x="7082" y="12478"/>
                    <a:pt x="8029" y="12785"/>
                    <a:pt x="8951" y="13167"/>
                  </a:cubicBezTo>
                  <a:cubicBezTo>
                    <a:pt x="9061" y="13216"/>
                    <a:pt x="9184" y="13265"/>
                    <a:pt x="9295" y="13302"/>
                  </a:cubicBezTo>
                  <a:cubicBezTo>
                    <a:pt x="9332" y="13314"/>
                    <a:pt x="9393" y="13302"/>
                    <a:pt x="9479" y="13302"/>
                  </a:cubicBezTo>
                  <a:cubicBezTo>
                    <a:pt x="9578" y="13068"/>
                    <a:pt x="9541" y="12921"/>
                    <a:pt x="9369" y="12761"/>
                  </a:cubicBezTo>
                  <a:close/>
                  <a:moveTo>
                    <a:pt x="7672" y="3332"/>
                  </a:moveTo>
                  <a:cubicBezTo>
                    <a:pt x="8410" y="3479"/>
                    <a:pt x="9135" y="3688"/>
                    <a:pt x="9811" y="4057"/>
                  </a:cubicBezTo>
                  <a:cubicBezTo>
                    <a:pt x="10463" y="4414"/>
                    <a:pt x="10881" y="5053"/>
                    <a:pt x="11483" y="5434"/>
                  </a:cubicBezTo>
                  <a:cubicBezTo>
                    <a:pt x="11692" y="5385"/>
                    <a:pt x="11729" y="5250"/>
                    <a:pt x="11692" y="5102"/>
                  </a:cubicBezTo>
                  <a:cubicBezTo>
                    <a:pt x="11655" y="4955"/>
                    <a:pt x="11581" y="4832"/>
                    <a:pt x="11520" y="4696"/>
                  </a:cubicBezTo>
                  <a:cubicBezTo>
                    <a:pt x="11446" y="4549"/>
                    <a:pt x="11323" y="4401"/>
                    <a:pt x="11286" y="4242"/>
                  </a:cubicBezTo>
                  <a:cubicBezTo>
                    <a:pt x="11188" y="3811"/>
                    <a:pt x="10905" y="3516"/>
                    <a:pt x="10549" y="3307"/>
                  </a:cubicBezTo>
                  <a:cubicBezTo>
                    <a:pt x="10155" y="3061"/>
                    <a:pt x="9737" y="2852"/>
                    <a:pt x="9332" y="2643"/>
                  </a:cubicBezTo>
                  <a:cubicBezTo>
                    <a:pt x="9221" y="2582"/>
                    <a:pt x="9098" y="2545"/>
                    <a:pt x="8988" y="2533"/>
                  </a:cubicBezTo>
                  <a:cubicBezTo>
                    <a:pt x="7979" y="2459"/>
                    <a:pt x="6984" y="2471"/>
                    <a:pt x="6037" y="2877"/>
                  </a:cubicBezTo>
                  <a:cubicBezTo>
                    <a:pt x="5816" y="2963"/>
                    <a:pt x="5595" y="3074"/>
                    <a:pt x="5324" y="3393"/>
                  </a:cubicBezTo>
                  <a:cubicBezTo>
                    <a:pt x="6221" y="3283"/>
                    <a:pt x="6947" y="3184"/>
                    <a:pt x="7672" y="3332"/>
                  </a:cubicBezTo>
                  <a:close/>
                  <a:moveTo>
                    <a:pt x="3283" y="17297"/>
                  </a:moveTo>
                  <a:cubicBezTo>
                    <a:pt x="4599" y="17457"/>
                    <a:pt x="5840" y="17863"/>
                    <a:pt x="7094" y="18281"/>
                  </a:cubicBezTo>
                  <a:cubicBezTo>
                    <a:pt x="7525" y="18416"/>
                    <a:pt x="7943" y="18477"/>
                    <a:pt x="8361" y="18293"/>
                  </a:cubicBezTo>
                  <a:cubicBezTo>
                    <a:pt x="8692" y="17617"/>
                    <a:pt x="8705" y="17592"/>
                    <a:pt x="8668" y="17002"/>
                  </a:cubicBezTo>
                  <a:cubicBezTo>
                    <a:pt x="8385" y="16916"/>
                    <a:pt x="8090" y="16830"/>
                    <a:pt x="7795" y="16719"/>
                  </a:cubicBezTo>
                  <a:cubicBezTo>
                    <a:pt x="6750" y="16363"/>
                    <a:pt x="5681" y="16154"/>
                    <a:pt x="4574" y="16142"/>
                  </a:cubicBezTo>
                  <a:cubicBezTo>
                    <a:pt x="4353" y="16129"/>
                    <a:pt x="4132" y="16117"/>
                    <a:pt x="3923" y="16068"/>
                  </a:cubicBezTo>
                  <a:cubicBezTo>
                    <a:pt x="3382" y="15957"/>
                    <a:pt x="2865" y="15982"/>
                    <a:pt x="2324" y="16056"/>
                  </a:cubicBezTo>
                  <a:cubicBezTo>
                    <a:pt x="1993" y="16105"/>
                    <a:pt x="1661" y="16043"/>
                    <a:pt x="1292" y="16031"/>
                  </a:cubicBezTo>
                  <a:cubicBezTo>
                    <a:pt x="1120" y="16301"/>
                    <a:pt x="1095" y="16596"/>
                    <a:pt x="1107" y="16904"/>
                  </a:cubicBezTo>
                  <a:cubicBezTo>
                    <a:pt x="1906" y="17051"/>
                    <a:pt x="2583" y="17223"/>
                    <a:pt x="3283" y="17297"/>
                  </a:cubicBezTo>
                  <a:close/>
                  <a:moveTo>
                    <a:pt x="5472" y="2729"/>
                  </a:moveTo>
                  <a:cubicBezTo>
                    <a:pt x="6517" y="2139"/>
                    <a:pt x="7672" y="2078"/>
                    <a:pt x="8815" y="2189"/>
                  </a:cubicBezTo>
                  <a:cubicBezTo>
                    <a:pt x="9811" y="2287"/>
                    <a:pt x="10709" y="2643"/>
                    <a:pt x="11311" y="3541"/>
                  </a:cubicBezTo>
                  <a:cubicBezTo>
                    <a:pt x="11581" y="3934"/>
                    <a:pt x="11950" y="4278"/>
                    <a:pt x="12049" y="4782"/>
                  </a:cubicBezTo>
                  <a:cubicBezTo>
                    <a:pt x="12061" y="4844"/>
                    <a:pt x="12135" y="4881"/>
                    <a:pt x="12208" y="4967"/>
                  </a:cubicBezTo>
                  <a:cubicBezTo>
                    <a:pt x="12307" y="4893"/>
                    <a:pt x="12417" y="4844"/>
                    <a:pt x="12491" y="4746"/>
                  </a:cubicBezTo>
                  <a:cubicBezTo>
                    <a:pt x="12762" y="4389"/>
                    <a:pt x="12799" y="3578"/>
                    <a:pt x="12528" y="3234"/>
                  </a:cubicBezTo>
                  <a:cubicBezTo>
                    <a:pt x="11606" y="2103"/>
                    <a:pt x="10573" y="1119"/>
                    <a:pt x="9123" y="689"/>
                  </a:cubicBezTo>
                  <a:cubicBezTo>
                    <a:pt x="8717" y="578"/>
                    <a:pt x="8311" y="517"/>
                    <a:pt x="7893" y="517"/>
                  </a:cubicBezTo>
                  <a:cubicBezTo>
                    <a:pt x="7746" y="517"/>
                    <a:pt x="7598" y="529"/>
                    <a:pt x="7463" y="578"/>
                  </a:cubicBezTo>
                  <a:cubicBezTo>
                    <a:pt x="7144" y="676"/>
                    <a:pt x="6812" y="787"/>
                    <a:pt x="6504" y="922"/>
                  </a:cubicBezTo>
                  <a:cubicBezTo>
                    <a:pt x="5939" y="1144"/>
                    <a:pt x="5508" y="1525"/>
                    <a:pt x="5226" y="2066"/>
                  </a:cubicBezTo>
                  <a:cubicBezTo>
                    <a:pt x="5115" y="2287"/>
                    <a:pt x="5054" y="2521"/>
                    <a:pt x="5287" y="2766"/>
                  </a:cubicBezTo>
                  <a:cubicBezTo>
                    <a:pt x="5386" y="2754"/>
                    <a:pt x="5435" y="2754"/>
                    <a:pt x="5472" y="2729"/>
                  </a:cubicBezTo>
                  <a:close/>
                  <a:moveTo>
                    <a:pt x="10377" y="16621"/>
                  </a:moveTo>
                  <a:cubicBezTo>
                    <a:pt x="10377" y="16498"/>
                    <a:pt x="10389" y="16351"/>
                    <a:pt x="10364" y="16228"/>
                  </a:cubicBezTo>
                  <a:cubicBezTo>
                    <a:pt x="10315" y="15982"/>
                    <a:pt x="10229" y="15760"/>
                    <a:pt x="10168" y="15515"/>
                  </a:cubicBezTo>
                  <a:cubicBezTo>
                    <a:pt x="10094" y="15269"/>
                    <a:pt x="10045" y="14986"/>
                    <a:pt x="9762" y="14875"/>
                  </a:cubicBezTo>
                  <a:cubicBezTo>
                    <a:pt x="9688" y="14421"/>
                    <a:pt x="9319" y="14421"/>
                    <a:pt x="9000" y="14359"/>
                  </a:cubicBezTo>
                  <a:cubicBezTo>
                    <a:pt x="7943" y="14162"/>
                    <a:pt x="6885" y="14003"/>
                    <a:pt x="5840" y="13781"/>
                  </a:cubicBezTo>
                  <a:cubicBezTo>
                    <a:pt x="5213" y="13658"/>
                    <a:pt x="4623" y="13437"/>
                    <a:pt x="4009" y="13277"/>
                  </a:cubicBezTo>
                  <a:cubicBezTo>
                    <a:pt x="3578" y="13179"/>
                    <a:pt x="3148" y="13105"/>
                    <a:pt x="2718" y="13031"/>
                  </a:cubicBezTo>
                  <a:cubicBezTo>
                    <a:pt x="2607" y="13007"/>
                    <a:pt x="2484" y="13044"/>
                    <a:pt x="2324" y="13068"/>
                  </a:cubicBezTo>
                  <a:cubicBezTo>
                    <a:pt x="1956" y="13843"/>
                    <a:pt x="1575" y="14629"/>
                    <a:pt x="1439" y="15465"/>
                  </a:cubicBezTo>
                  <a:cubicBezTo>
                    <a:pt x="1661" y="15711"/>
                    <a:pt x="1919" y="15760"/>
                    <a:pt x="2152" y="15711"/>
                  </a:cubicBezTo>
                  <a:cubicBezTo>
                    <a:pt x="3087" y="15502"/>
                    <a:pt x="3996" y="15773"/>
                    <a:pt x="4918" y="15810"/>
                  </a:cubicBezTo>
                  <a:cubicBezTo>
                    <a:pt x="6369" y="15859"/>
                    <a:pt x="7561" y="16326"/>
                    <a:pt x="9037" y="16879"/>
                  </a:cubicBezTo>
                  <a:cubicBezTo>
                    <a:pt x="9528" y="16781"/>
                    <a:pt x="9934" y="16707"/>
                    <a:pt x="10377" y="16621"/>
                  </a:cubicBezTo>
                  <a:close/>
                  <a:moveTo>
                    <a:pt x="5324" y="5840"/>
                  </a:moveTo>
                  <a:cubicBezTo>
                    <a:pt x="5238" y="6467"/>
                    <a:pt x="5103" y="7094"/>
                    <a:pt x="4918" y="7708"/>
                  </a:cubicBezTo>
                  <a:cubicBezTo>
                    <a:pt x="4734" y="8323"/>
                    <a:pt x="4476" y="8925"/>
                    <a:pt x="4218" y="9589"/>
                  </a:cubicBezTo>
                  <a:cubicBezTo>
                    <a:pt x="4377" y="9626"/>
                    <a:pt x="4500" y="9688"/>
                    <a:pt x="4636" y="9712"/>
                  </a:cubicBezTo>
                  <a:cubicBezTo>
                    <a:pt x="5213" y="9810"/>
                    <a:pt x="5779" y="9921"/>
                    <a:pt x="6381" y="9921"/>
                  </a:cubicBezTo>
                  <a:cubicBezTo>
                    <a:pt x="7070" y="9909"/>
                    <a:pt x="7721" y="10142"/>
                    <a:pt x="8324" y="10487"/>
                  </a:cubicBezTo>
                  <a:cubicBezTo>
                    <a:pt x="8619" y="10659"/>
                    <a:pt x="8889" y="10868"/>
                    <a:pt x="9172" y="11052"/>
                  </a:cubicBezTo>
                  <a:cubicBezTo>
                    <a:pt x="9270" y="11114"/>
                    <a:pt x="9369" y="11163"/>
                    <a:pt x="9504" y="11237"/>
                  </a:cubicBezTo>
                  <a:cubicBezTo>
                    <a:pt x="9713" y="10278"/>
                    <a:pt x="9910" y="9343"/>
                    <a:pt x="10106" y="8421"/>
                  </a:cubicBezTo>
                  <a:cubicBezTo>
                    <a:pt x="10315" y="7475"/>
                    <a:pt x="10819" y="6663"/>
                    <a:pt x="11250" y="5827"/>
                  </a:cubicBezTo>
                  <a:cubicBezTo>
                    <a:pt x="10168" y="4106"/>
                    <a:pt x="7537" y="3172"/>
                    <a:pt x="5459" y="3824"/>
                  </a:cubicBezTo>
                  <a:cubicBezTo>
                    <a:pt x="5410" y="4537"/>
                    <a:pt x="5410" y="5200"/>
                    <a:pt x="5324" y="5840"/>
                  </a:cubicBezTo>
                  <a:close/>
                  <a:moveTo>
                    <a:pt x="7512" y="20579"/>
                  </a:moveTo>
                  <a:cubicBezTo>
                    <a:pt x="7389" y="20997"/>
                    <a:pt x="7316" y="21440"/>
                    <a:pt x="7217" y="21858"/>
                  </a:cubicBezTo>
                  <a:cubicBezTo>
                    <a:pt x="7144" y="22239"/>
                    <a:pt x="7070" y="22620"/>
                    <a:pt x="6984" y="23001"/>
                  </a:cubicBezTo>
                  <a:cubicBezTo>
                    <a:pt x="6898" y="23456"/>
                    <a:pt x="6787" y="23911"/>
                    <a:pt x="6676" y="24366"/>
                  </a:cubicBezTo>
                  <a:cubicBezTo>
                    <a:pt x="6627" y="24575"/>
                    <a:pt x="6566" y="24784"/>
                    <a:pt x="6480" y="24981"/>
                  </a:cubicBezTo>
                  <a:cubicBezTo>
                    <a:pt x="6369" y="25214"/>
                    <a:pt x="6172" y="25349"/>
                    <a:pt x="5914" y="25411"/>
                  </a:cubicBezTo>
                  <a:cubicBezTo>
                    <a:pt x="5533" y="25485"/>
                    <a:pt x="5238" y="25276"/>
                    <a:pt x="5189" y="24882"/>
                  </a:cubicBezTo>
                  <a:cubicBezTo>
                    <a:pt x="5177" y="24722"/>
                    <a:pt x="5189" y="24538"/>
                    <a:pt x="5177" y="24378"/>
                  </a:cubicBezTo>
                  <a:cubicBezTo>
                    <a:pt x="5164" y="24280"/>
                    <a:pt x="5103" y="24181"/>
                    <a:pt x="5066" y="24083"/>
                  </a:cubicBezTo>
                  <a:cubicBezTo>
                    <a:pt x="4918" y="24550"/>
                    <a:pt x="4869" y="25017"/>
                    <a:pt x="4820" y="25472"/>
                  </a:cubicBezTo>
                  <a:cubicBezTo>
                    <a:pt x="4759" y="25878"/>
                    <a:pt x="4586" y="26038"/>
                    <a:pt x="4181" y="25989"/>
                  </a:cubicBezTo>
                  <a:cubicBezTo>
                    <a:pt x="3837" y="25952"/>
                    <a:pt x="3517" y="25829"/>
                    <a:pt x="3382" y="25448"/>
                  </a:cubicBezTo>
                  <a:cubicBezTo>
                    <a:pt x="3333" y="25312"/>
                    <a:pt x="3271" y="25190"/>
                    <a:pt x="3222" y="25079"/>
                  </a:cubicBezTo>
                  <a:cubicBezTo>
                    <a:pt x="2423" y="24956"/>
                    <a:pt x="2349" y="24206"/>
                    <a:pt x="1968" y="23714"/>
                  </a:cubicBezTo>
                  <a:cubicBezTo>
                    <a:pt x="1747" y="23874"/>
                    <a:pt x="1501" y="23985"/>
                    <a:pt x="1280" y="23837"/>
                  </a:cubicBezTo>
                  <a:cubicBezTo>
                    <a:pt x="751" y="23481"/>
                    <a:pt x="222" y="23112"/>
                    <a:pt x="149" y="22399"/>
                  </a:cubicBezTo>
                  <a:cubicBezTo>
                    <a:pt x="112" y="21981"/>
                    <a:pt x="99" y="21575"/>
                    <a:pt x="62" y="21157"/>
                  </a:cubicBezTo>
                  <a:cubicBezTo>
                    <a:pt x="1" y="20223"/>
                    <a:pt x="38" y="19301"/>
                    <a:pt x="407" y="18428"/>
                  </a:cubicBezTo>
                  <a:cubicBezTo>
                    <a:pt x="468" y="18293"/>
                    <a:pt x="493" y="18145"/>
                    <a:pt x="505" y="17998"/>
                  </a:cubicBezTo>
                  <a:cubicBezTo>
                    <a:pt x="517" y="17518"/>
                    <a:pt x="751" y="17064"/>
                    <a:pt x="702" y="16560"/>
                  </a:cubicBezTo>
                  <a:cubicBezTo>
                    <a:pt x="689" y="16400"/>
                    <a:pt x="788" y="16228"/>
                    <a:pt x="837" y="16068"/>
                  </a:cubicBezTo>
                  <a:cubicBezTo>
                    <a:pt x="898" y="15908"/>
                    <a:pt x="972" y="15760"/>
                    <a:pt x="1009" y="15588"/>
                  </a:cubicBezTo>
                  <a:cubicBezTo>
                    <a:pt x="1181" y="14826"/>
                    <a:pt x="1452" y="14089"/>
                    <a:pt x="1857" y="13412"/>
                  </a:cubicBezTo>
                  <a:cubicBezTo>
                    <a:pt x="1993" y="13179"/>
                    <a:pt x="2128" y="12958"/>
                    <a:pt x="1980" y="12675"/>
                  </a:cubicBezTo>
                  <a:cubicBezTo>
                    <a:pt x="1943" y="12601"/>
                    <a:pt x="1980" y="12466"/>
                    <a:pt x="2017" y="12392"/>
                  </a:cubicBezTo>
                  <a:cubicBezTo>
                    <a:pt x="2128" y="12208"/>
                    <a:pt x="2312" y="12048"/>
                    <a:pt x="2386" y="11851"/>
                  </a:cubicBezTo>
                  <a:cubicBezTo>
                    <a:pt x="2472" y="11667"/>
                    <a:pt x="2435" y="11433"/>
                    <a:pt x="2497" y="11224"/>
                  </a:cubicBezTo>
                  <a:cubicBezTo>
                    <a:pt x="2546" y="11089"/>
                    <a:pt x="2632" y="10929"/>
                    <a:pt x="2742" y="10868"/>
                  </a:cubicBezTo>
                  <a:cubicBezTo>
                    <a:pt x="3001" y="10732"/>
                    <a:pt x="2841" y="10450"/>
                    <a:pt x="2988" y="10290"/>
                  </a:cubicBezTo>
                  <a:cubicBezTo>
                    <a:pt x="3271" y="10155"/>
                    <a:pt x="3529" y="9995"/>
                    <a:pt x="3701" y="9688"/>
                  </a:cubicBezTo>
                  <a:cubicBezTo>
                    <a:pt x="3972" y="9208"/>
                    <a:pt x="4107" y="8643"/>
                    <a:pt x="4488" y="8212"/>
                  </a:cubicBezTo>
                  <a:cubicBezTo>
                    <a:pt x="4537" y="8151"/>
                    <a:pt x="4537" y="8028"/>
                    <a:pt x="4562" y="7930"/>
                  </a:cubicBezTo>
                  <a:cubicBezTo>
                    <a:pt x="4611" y="7696"/>
                    <a:pt x="4660" y="7462"/>
                    <a:pt x="4722" y="7217"/>
                  </a:cubicBezTo>
                  <a:cubicBezTo>
                    <a:pt x="4968" y="6172"/>
                    <a:pt x="5103" y="5102"/>
                    <a:pt x="5127" y="4033"/>
                  </a:cubicBezTo>
                  <a:cubicBezTo>
                    <a:pt x="5127" y="3688"/>
                    <a:pt x="5103" y="3356"/>
                    <a:pt x="4869" y="3061"/>
                  </a:cubicBezTo>
                  <a:cubicBezTo>
                    <a:pt x="4599" y="2717"/>
                    <a:pt x="4623" y="2336"/>
                    <a:pt x="4795" y="1955"/>
                  </a:cubicBezTo>
                  <a:cubicBezTo>
                    <a:pt x="5177" y="1156"/>
                    <a:pt x="5816" y="603"/>
                    <a:pt x="6639" y="394"/>
                  </a:cubicBezTo>
                  <a:cubicBezTo>
                    <a:pt x="8275" y="0"/>
                    <a:pt x="9787" y="357"/>
                    <a:pt x="11127" y="1390"/>
                  </a:cubicBezTo>
                  <a:cubicBezTo>
                    <a:pt x="11643" y="1795"/>
                    <a:pt x="12110" y="2262"/>
                    <a:pt x="12491" y="2803"/>
                  </a:cubicBezTo>
                  <a:cubicBezTo>
                    <a:pt x="12651" y="3012"/>
                    <a:pt x="12848" y="3209"/>
                    <a:pt x="13057" y="3443"/>
                  </a:cubicBezTo>
                  <a:cubicBezTo>
                    <a:pt x="13081" y="3615"/>
                    <a:pt x="13106" y="3824"/>
                    <a:pt x="13118" y="4045"/>
                  </a:cubicBezTo>
                  <a:cubicBezTo>
                    <a:pt x="13155" y="4733"/>
                    <a:pt x="12897" y="5250"/>
                    <a:pt x="12221" y="5471"/>
                  </a:cubicBezTo>
                  <a:cubicBezTo>
                    <a:pt x="11803" y="5606"/>
                    <a:pt x="11594" y="5926"/>
                    <a:pt x="11397" y="6258"/>
                  </a:cubicBezTo>
                  <a:cubicBezTo>
                    <a:pt x="10954" y="7044"/>
                    <a:pt x="10549" y="7856"/>
                    <a:pt x="10364" y="8753"/>
                  </a:cubicBezTo>
                  <a:cubicBezTo>
                    <a:pt x="10205" y="9466"/>
                    <a:pt x="10057" y="10192"/>
                    <a:pt x="9983" y="10917"/>
                  </a:cubicBezTo>
                  <a:cubicBezTo>
                    <a:pt x="9934" y="11421"/>
                    <a:pt x="10008" y="11937"/>
                    <a:pt x="10032" y="12441"/>
                  </a:cubicBezTo>
                  <a:cubicBezTo>
                    <a:pt x="10057" y="12994"/>
                    <a:pt x="9959" y="13572"/>
                    <a:pt x="10278" y="14089"/>
                  </a:cubicBezTo>
                  <a:cubicBezTo>
                    <a:pt x="10303" y="14125"/>
                    <a:pt x="10315" y="14175"/>
                    <a:pt x="10303" y="14224"/>
                  </a:cubicBezTo>
                  <a:cubicBezTo>
                    <a:pt x="10254" y="14802"/>
                    <a:pt x="10487" y="15330"/>
                    <a:pt x="10647" y="15859"/>
                  </a:cubicBezTo>
                  <a:cubicBezTo>
                    <a:pt x="10746" y="16142"/>
                    <a:pt x="10819" y="16412"/>
                    <a:pt x="10770" y="16719"/>
                  </a:cubicBezTo>
                  <a:cubicBezTo>
                    <a:pt x="10672" y="17469"/>
                    <a:pt x="10598" y="18219"/>
                    <a:pt x="10463" y="18969"/>
                  </a:cubicBezTo>
                  <a:cubicBezTo>
                    <a:pt x="10377" y="19412"/>
                    <a:pt x="10315" y="19916"/>
                    <a:pt x="9971" y="20248"/>
                  </a:cubicBezTo>
                  <a:cubicBezTo>
                    <a:pt x="9627" y="20567"/>
                    <a:pt x="9615" y="21034"/>
                    <a:pt x="9332" y="21354"/>
                  </a:cubicBezTo>
                  <a:cubicBezTo>
                    <a:pt x="9258" y="21883"/>
                    <a:pt x="8914" y="22350"/>
                    <a:pt x="8963" y="22915"/>
                  </a:cubicBezTo>
                  <a:cubicBezTo>
                    <a:pt x="9000" y="23198"/>
                    <a:pt x="8668" y="23333"/>
                    <a:pt x="8434" y="23149"/>
                  </a:cubicBezTo>
                  <a:cubicBezTo>
                    <a:pt x="7943" y="22780"/>
                    <a:pt x="7635" y="22325"/>
                    <a:pt x="7709" y="21661"/>
                  </a:cubicBezTo>
                  <a:cubicBezTo>
                    <a:pt x="7783" y="21108"/>
                    <a:pt x="7807" y="20543"/>
                    <a:pt x="7857" y="19989"/>
                  </a:cubicBezTo>
                  <a:cubicBezTo>
                    <a:pt x="7734" y="20211"/>
                    <a:pt x="7574" y="20383"/>
                    <a:pt x="7512" y="20579"/>
                  </a:cubicBezTo>
                  <a:close/>
                </a:path>
              </a:pathLst>
            </a:custGeom>
            <a:solidFill>
              <a:srgbClr val="3626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28"/>
            <p:cNvSpPr/>
            <p:nvPr/>
          </p:nvSpPr>
          <p:spPr>
            <a:xfrm rot="159498">
              <a:off x="11133895" y="2267093"/>
              <a:ext cx="26991" cy="21526"/>
            </a:xfrm>
            <a:custGeom>
              <a:rect b="b" l="l" r="r" t="t"/>
              <a:pathLst>
                <a:path extrusionOk="0" h="579" w="726">
                  <a:moveTo>
                    <a:pt x="0" y="161"/>
                  </a:moveTo>
                  <a:cubicBezTo>
                    <a:pt x="197" y="505"/>
                    <a:pt x="357" y="579"/>
                    <a:pt x="652" y="394"/>
                  </a:cubicBezTo>
                  <a:cubicBezTo>
                    <a:pt x="689" y="370"/>
                    <a:pt x="726" y="271"/>
                    <a:pt x="726" y="222"/>
                  </a:cubicBezTo>
                  <a:cubicBezTo>
                    <a:pt x="713" y="161"/>
                    <a:pt x="652" y="75"/>
                    <a:pt x="603" y="62"/>
                  </a:cubicBezTo>
                  <a:cubicBezTo>
                    <a:pt x="394" y="13"/>
                    <a:pt x="185" y="1"/>
                    <a:pt x="0" y="161"/>
                  </a:cubicBezTo>
                  <a:close/>
                </a:path>
              </a:pathLst>
            </a:custGeom>
            <a:solidFill>
              <a:srgbClr val="3626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28"/>
            <p:cNvSpPr/>
            <p:nvPr/>
          </p:nvSpPr>
          <p:spPr>
            <a:xfrm rot="159498">
              <a:off x="11012388" y="2243517"/>
              <a:ext cx="22418" cy="20150"/>
            </a:xfrm>
            <a:custGeom>
              <a:rect b="b" l="l" r="r" t="t"/>
              <a:pathLst>
                <a:path extrusionOk="0" h="542" w="603">
                  <a:moveTo>
                    <a:pt x="1" y="283"/>
                  </a:moveTo>
                  <a:cubicBezTo>
                    <a:pt x="13" y="369"/>
                    <a:pt x="13" y="394"/>
                    <a:pt x="25" y="406"/>
                  </a:cubicBezTo>
                  <a:cubicBezTo>
                    <a:pt x="74" y="517"/>
                    <a:pt x="234" y="541"/>
                    <a:pt x="394" y="468"/>
                  </a:cubicBezTo>
                  <a:cubicBezTo>
                    <a:pt x="517" y="418"/>
                    <a:pt x="603" y="332"/>
                    <a:pt x="566" y="197"/>
                  </a:cubicBezTo>
                  <a:cubicBezTo>
                    <a:pt x="517" y="74"/>
                    <a:pt x="406" y="0"/>
                    <a:pt x="283" y="62"/>
                  </a:cubicBezTo>
                  <a:cubicBezTo>
                    <a:pt x="173" y="123"/>
                    <a:pt x="74" y="222"/>
                    <a:pt x="1" y="283"/>
                  </a:cubicBezTo>
                  <a:close/>
                </a:path>
              </a:pathLst>
            </a:custGeom>
            <a:solidFill>
              <a:srgbClr val="3626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28"/>
            <p:cNvSpPr/>
            <p:nvPr/>
          </p:nvSpPr>
          <p:spPr>
            <a:xfrm rot="159498">
              <a:off x="11072280" y="2246764"/>
              <a:ext cx="23310" cy="16507"/>
            </a:xfrm>
            <a:custGeom>
              <a:rect b="b" l="l" r="r" t="t"/>
              <a:pathLst>
                <a:path extrusionOk="0" h="444" w="627">
                  <a:moveTo>
                    <a:pt x="0" y="308"/>
                  </a:moveTo>
                  <a:cubicBezTo>
                    <a:pt x="160" y="357"/>
                    <a:pt x="307" y="419"/>
                    <a:pt x="467" y="443"/>
                  </a:cubicBezTo>
                  <a:cubicBezTo>
                    <a:pt x="516" y="443"/>
                    <a:pt x="627" y="357"/>
                    <a:pt x="615" y="320"/>
                  </a:cubicBezTo>
                  <a:cubicBezTo>
                    <a:pt x="602" y="234"/>
                    <a:pt x="566" y="111"/>
                    <a:pt x="492" y="87"/>
                  </a:cubicBezTo>
                  <a:cubicBezTo>
                    <a:pt x="295" y="1"/>
                    <a:pt x="123" y="62"/>
                    <a:pt x="0" y="308"/>
                  </a:cubicBezTo>
                  <a:close/>
                </a:path>
              </a:pathLst>
            </a:custGeom>
            <a:solidFill>
              <a:srgbClr val="3626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28"/>
            <p:cNvSpPr/>
            <p:nvPr/>
          </p:nvSpPr>
          <p:spPr>
            <a:xfrm rot="159498">
              <a:off x="11182870" y="2299361"/>
              <a:ext cx="17399" cy="14648"/>
            </a:xfrm>
            <a:custGeom>
              <a:rect b="b" l="l" r="r" t="t"/>
              <a:pathLst>
                <a:path extrusionOk="0" h="394" w="468">
                  <a:moveTo>
                    <a:pt x="1" y="62"/>
                  </a:moveTo>
                  <a:cubicBezTo>
                    <a:pt x="25" y="258"/>
                    <a:pt x="99" y="394"/>
                    <a:pt x="271" y="369"/>
                  </a:cubicBezTo>
                  <a:cubicBezTo>
                    <a:pt x="345" y="369"/>
                    <a:pt x="455" y="283"/>
                    <a:pt x="455" y="221"/>
                  </a:cubicBezTo>
                  <a:cubicBezTo>
                    <a:pt x="468" y="160"/>
                    <a:pt x="382" y="37"/>
                    <a:pt x="320" y="25"/>
                  </a:cubicBezTo>
                  <a:cubicBezTo>
                    <a:pt x="222" y="0"/>
                    <a:pt x="111" y="49"/>
                    <a:pt x="1" y="62"/>
                  </a:cubicBezTo>
                  <a:close/>
                </a:path>
              </a:pathLst>
            </a:custGeom>
            <a:solidFill>
              <a:srgbClr val="3626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28"/>
            <p:cNvSpPr/>
            <p:nvPr/>
          </p:nvSpPr>
          <p:spPr>
            <a:xfrm rot="159498">
              <a:off x="11228109" y="2331941"/>
              <a:ext cx="11004" cy="11004"/>
            </a:xfrm>
            <a:custGeom>
              <a:rect b="b" l="l" r="r" t="t"/>
              <a:pathLst>
                <a:path extrusionOk="0" h="296" w="296">
                  <a:moveTo>
                    <a:pt x="0" y="99"/>
                  </a:moveTo>
                  <a:cubicBezTo>
                    <a:pt x="50" y="173"/>
                    <a:pt x="74" y="259"/>
                    <a:pt x="123" y="284"/>
                  </a:cubicBezTo>
                  <a:cubicBezTo>
                    <a:pt x="173" y="296"/>
                    <a:pt x="271" y="234"/>
                    <a:pt x="283" y="185"/>
                  </a:cubicBezTo>
                  <a:cubicBezTo>
                    <a:pt x="295" y="136"/>
                    <a:pt x="246" y="25"/>
                    <a:pt x="209" y="13"/>
                  </a:cubicBezTo>
                  <a:cubicBezTo>
                    <a:pt x="160" y="1"/>
                    <a:pt x="86" y="62"/>
                    <a:pt x="0" y="99"/>
                  </a:cubicBezTo>
                  <a:close/>
                </a:path>
              </a:pathLst>
            </a:custGeom>
            <a:solidFill>
              <a:srgbClr val="3626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28"/>
            <p:cNvSpPr/>
            <p:nvPr/>
          </p:nvSpPr>
          <p:spPr>
            <a:xfrm rot="159498">
              <a:off x="11029060" y="2839653"/>
              <a:ext cx="26991" cy="22418"/>
            </a:xfrm>
            <a:custGeom>
              <a:rect b="b" l="l" r="r" t="t"/>
              <a:pathLst>
                <a:path extrusionOk="0" h="603" w="726">
                  <a:moveTo>
                    <a:pt x="725" y="590"/>
                  </a:moveTo>
                  <a:cubicBezTo>
                    <a:pt x="725" y="418"/>
                    <a:pt x="725" y="295"/>
                    <a:pt x="701" y="184"/>
                  </a:cubicBezTo>
                  <a:cubicBezTo>
                    <a:pt x="664" y="49"/>
                    <a:pt x="541" y="0"/>
                    <a:pt x="406" y="37"/>
                  </a:cubicBezTo>
                  <a:cubicBezTo>
                    <a:pt x="234" y="111"/>
                    <a:pt x="62" y="209"/>
                    <a:pt x="0" y="406"/>
                  </a:cubicBezTo>
                  <a:cubicBezTo>
                    <a:pt x="295" y="602"/>
                    <a:pt x="295" y="602"/>
                    <a:pt x="725" y="590"/>
                  </a:cubicBezTo>
                  <a:close/>
                </a:path>
              </a:pathLst>
            </a:custGeom>
            <a:solidFill>
              <a:srgbClr val="3626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28"/>
            <p:cNvSpPr/>
            <p:nvPr/>
          </p:nvSpPr>
          <p:spPr>
            <a:xfrm rot="159498">
              <a:off x="10884685" y="2814937"/>
              <a:ext cx="20596" cy="22418"/>
            </a:xfrm>
            <a:custGeom>
              <a:rect b="b" l="l" r="r" t="t"/>
              <a:pathLst>
                <a:path extrusionOk="0" h="603" w="554">
                  <a:moveTo>
                    <a:pt x="111" y="603"/>
                  </a:moveTo>
                  <a:cubicBezTo>
                    <a:pt x="271" y="529"/>
                    <a:pt x="394" y="492"/>
                    <a:pt x="456" y="419"/>
                  </a:cubicBezTo>
                  <a:cubicBezTo>
                    <a:pt x="554" y="296"/>
                    <a:pt x="443" y="50"/>
                    <a:pt x="283" y="25"/>
                  </a:cubicBezTo>
                  <a:cubicBezTo>
                    <a:pt x="148" y="1"/>
                    <a:pt x="25" y="50"/>
                    <a:pt x="13" y="185"/>
                  </a:cubicBezTo>
                  <a:cubicBezTo>
                    <a:pt x="1" y="296"/>
                    <a:pt x="62" y="431"/>
                    <a:pt x="111" y="603"/>
                  </a:cubicBezTo>
                  <a:close/>
                </a:path>
              </a:pathLst>
            </a:custGeom>
            <a:solidFill>
              <a:srgbClr val="3626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28"/>
            <p:cNvSpPr/>
            <p:nvPr/>
          </p:nvSpPr>
          <p:spPr>
            <a:xfrm rot="159498">
              <a:off x="10964697" y="2827413"/>
              <a:ext cx="22901" cy="20150"/>
            </a:xfrm>
            <a:custGeom>
              <a:rect b="b" l="l" r="r" t="t"/>
              <a:pathLst>
                <a:path extrusionOk="0" h="542" w="616">
                  <a:moveTo>
                    <a:pt x="0" y="111"/>
                  </a:moveTo>
                  <a:cubicBezTo>
                    <a:pt x="123" y="271"/>
                    <a:pt x="185" y="406"/>
                    <a:pt x="283" y="480"/>
                  </a:cubicBezTo>
                  <a:cubicBezTo>
                    <a:pt x="369" y="541"/>
                    <a:pt x="529" y="455"/>
                    <a:pt x="566" y="344"/>
                  </a:cubicBezTo>
                  <a:cubicBezTo>
                    <a:pt x="615" y="209"/>
                    <a:pt x="529" y="37"/>
                    <a:pt x="381" y="25"/>
                  </a:cubicBezTo>
                  <a:cubicBezTo>
                    <a:pt x="283" y="0"/>
                    <a:pt x="172" y="62"/>
                    <a:pt x="0" y="111"/>
                  </a:cubicBezTo>
                  <a:close/>
                </a:path>
              </a:pathLst>
            </a:custGeom>
            <a:solidFill>
              <a:srgbClr val="3626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28"/>
            <p:cNvSpPr/>
            <p:nvPr/>
          </p:nvSpPr>
          <p:spPr>
            <a:xfrm rot="159498">
              <a:off x="10826352" y="2807378"/>
              <a:ext cx="9183" cy="7361"/>
            </a:xfrm>
            <a:custGeom>
              <a:rect b="b" l="l" r="r" t="t"/>
              <a:pathLst>
                <a:path extrusionOk="0" h="198" w="247">
                  <a:moveTo>
                    <a:pt x="1" y="99"/>
                  </a:moveTo>
                  <a:cubicBezTo>
                    <a:pt x="50" y="136"/>
                    <a:pt x="99" y="197"/>
                    <a:pt x="111" y="197"/>
                  </a:cubicBezTo>
                  <a:cubicBezTo>
                    <a:pt x="161" y="173"/>
                    <a:pt x="210" y="124"/>
                    <a:pt x="247" y="99"/>
                  </a:cubicBezTo>
                  <a:cubicBezTo>
                    <a:pt x="222" y="62"/>
                    <a:pt x="185" y="1"/>
                    <a:pt x="173" y="13"/>
                  </a:cubicBezTo>
                  <a:cubicBezTo>
                    <a:pt x="111" y="25"/>
                    <a:pt x="62" y="62"/>
                    <a:pt x="1" y="99"/>
                  </a:cubicBezTo>
                  <a:close/>
                </a:path>
              </a:pathLst>
            </a:custGeom>
            <a:solidFill>
              <a:srgbClr val="3626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9" name="Google Shape;2029;p28"/>
          <p:cNvGrpSpPr/>
          <p:nvPr/>
        </p:nvGrpSpPr>
        <p:grpSpPr>
          <a:xfrm>
            <a:off x="803625" y="344424"/>
            <a:ext cx="4149912" cy="5279899"/>
            <a:chOff x="803625" y="344424"/>
            <a:chExt cx="4149912" cy="5279899"/>
          </a:xfrm>
        </p:grpSpPr>
        <p:sp>
          <p:nvSpPr>
            <p:cNvPr id="2030" name="Google Shape;2030;p28"/>
            <p:cNvSpPr/>
            <p:nvPr/>
          </p:nvSpPr>
          <p:spPr>
            <a:xfrm rot="-2700000">
              <a:off x="1469735" y="2169548"/>
              <a:ext cx="2903079" cy="2845026"/>
            </a:xfrm>
            <a:custGeom>
              <a:rect b="b" l="l" r="r" t="t"/>
              <a:pathLst>
                <a:path extrusionOk="0" h="177441" w="187170">
                  <a:moveTo>
                    <a:pt x="51940" y="1"/>
                  </a:moveTo>
                  <a:cubicBezTo>
                    <a:pt x="44064" y="1"/>
                    <a:pt x="36222" y="1847"/>
                    <a:pt x="29600" y="5723"/>
                  </a:cubicBezTo>
                  <a:cubicBezTo>
                    <a:pt x="11906" y="16149"/>
                    <a:pt x="5339" y="37552"/>
                    <a:pt x="3134" y="55949"/>
                  </a:cubicBezTo>
                  <a:cubicBezTo>
                    <a:pt x="1" y="82239"/>
                    <a:pt x="8071" y="108455"/>
                    <a:pt x="21956" y="131363"/>
                  </a:cubicBezTo>
                  <a:cubicBezTo>
                    <a:pt x="31805" y="147578"/>
                    <a:pt x="45264" y="161688"/>
                    <a:pt x="62608" y="170586"/>
                  </a:cubicBezTo>
                  <a:cubicBezTo>
                    <a:pt x="72130" y="175462"/>
                    <a:pt x="82008" y="177441"/>
                    <a:pt x="92074" y="177441"/>
                  </a:cubicBezTo>
                  <a:cubicBezTo>
                    <a:pt x="99547" y="177441"/>
                    <a:pt x="107125" y="176350"/>
                    <a:pt x="114738" y="174546"/>
                  </a:cubicBezTo>
                  <a:cubicBezTo>
                    <a:pt x="132057" y="170435"/>
                    <a:pt x="148673" y="163067"/>
                    <a:pt x="161706" y="151739"/>
                  </a:cubicBezTo>
                  <a:cubicBezTo>
                    <a:pt x="174739" y="140385"/>
                    <a:pt x="183987" y="124896"/>
                    <a:pt x="185591" y="108280"/>
                  </a:cubicBezTo>
                  <a:cubicBezTo>
                    <a:pt x="187170" y="91663"/>
                    <a:pt x="180553" y="74069"/>
                    <a:pt x="166894" y="63142"/>
                  </a:cubicBezTo>
                  <a:cubicBezTo>
                    <a:pt x="151681" y="50961"/>
                    <a:pt x="130077" y="48054"/>
                    <a:pt x="114112" y="36750"/>
                  </a:cubicBezTo>
                  <a:cubicBezTo>
                    <a:pt x="105214" y="30485"/>
                    <a:pt x="98523" y="21913"/>
                    <a:pt x="90202" y="14971"/>
                  </a:cubicBezTo>
                  <a:cubicBezTo>
                    <a:pt x="81981" y="8104"/>
                    <a:pt x="72031" y="2866"/>
                    <a:pt x="61254" y="861"/>
                  </a:cubicBezTo>
                  <a:cubicBezTo>
                    <a:pt x="58193" y="291"/>
                    <a:pt x="55064" y="1"/>
                    <a:pt x="519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28"/>
            <p:cNvSpPr/>
            <p:nvPr/>
          </p:nvSpPr>
          <p:spPr>
            <a:xfrm flipH="1" rot="2700000">
              <a:off x="1384348" y="954173"/>
              <a:ext cx="2903079" cy="2845026"/>
            </a:xfrm>
            <a:custGeom>
              <a:rect b="b" l="l" r="r" t="t"/>
              <a:pathLst>
                <a:path extrusionOk="0" h="177441" w="187170">
                  <a:moveTo>
                    <a:pt x="51940" y="1"/>
                  </a:moveTo>
                  <a:cubicBezTo>
                    <a:pt x="44064" y="1"/>
                    <a:pt x="36222" y="1847"/>
                    <a:pt x="29600" y="5723"/>
                  </a:cubicBezTo>
                  <a:cubicBezTo>
                    <a:pt x="11906" y="16149"/>
                    <a:pt x="5339" y="37552"/>
                    <a:pt x="3134" y="55949"/>
                  </a:cubicBezTo>
                  <a:cubicBezTo>
                    <a:pt x="1" y="82239"/>
                    <a:pt x="8071" y="108455"/>
                    <a:pt x="21956" y="131363"/>
                  </a:cubicBezTo>
                  <a:cubicBezTo>
                    <a:pt x="31805" y="147578"/>
                    <a:pt x="45264" y="161688"/>
                    <a:pt x="62608" y="170586"/>
                  </a:cubicBezTo>
                  <a:cubicBezTo>
                    <a:pt x="72130" y="175462"/>
                    <a:pt x="82008" y="177441"/>
                    <a:pt x="92074" y="177441"/>
                  </a:cubicBezTo>
                  <a:cubicBezTo>
                    <a:pt x="99547" y="177441"/>
                    <a:pt x="107125" y="176350"/>
                    <a:pt x="114738" y="174546"/>
                  </a:cubicBezTo>
                  <a:cubicBezTo>
                    <a:pt x="132057" y="170435"/>
                    <a:pt x="148673" y="163067"/>
                    <a:pt x="161706" y="151739"/>
                  </a:cubicBezTo>
                  <a:cubicBezTo>
                    <a:pt x="174739" y="140385"/>
                    <a:pt x="183987" y="124896"/>
                    <a:pt x="185591" y="108280"/>
                  </a:cubicBezTo>
                  <a:cubicBezTo>
                    <a:pt x="187170" y="91663"/>
                    <a:pt x="180553" y="74069"/>
                    <a:pt x="166894" y="63142"/>
                  </a:cubicBezTo>
                  <a:cubicBezTo>
                    <a:pt x="151681" y="50961"/>
                    <a:pt x="130077" y="48054"/>
                    <a:pt x="114112" y="36750"/>
                  </a:cubicBezTo>
                  <a:cubicBezTo>
                    <a:pt x="105214" y="30485"/>
                    <a:pt x="98523" y="21913"/>
                    <a:pt x="90202" y="14971"/>
                  </a:cubicBezTo>
                  <a:cubicBezTo>
                    <a:pt x="81981" y="8104"/>
                    <a:pt x="72031" y="2866"/>
                    <a:pt x="61254" y="861"/>
                  </a:cubicBezTo>
                  <a:cubicBezTo>
                    <a:pt x="58193" y="291"/>
                    <a:pt x="55064" y="1"/>
                    <a:pt x="519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32" name="Google Shape;2032;p28"/>
          <p:cNvSpPr txBox="1"/>
          <p:nvPr>
            <p:ph idx="1" type="subTitle"/>
          </p:nvPr>
        </p:nvSpPr>
        <p:spPr>
          <a:xfrm>
            <a:off x="1815625" y="1805363"/>
            <a:ext cx="2211300" cy="109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Data Analyst</a:t>
            </a:r>
            <a:endParaRPr sz="2000"/>
          </a:p>
          <a:p>
            <a:pPr indent="0" lvl="0" marL="0" rtl="0" algn="l">
              <a:spcBef>
                <a:spcPts val="0"/>
              </a:spcBef>
              <a:spcAft>
                <a:spcPts val="0"/>
              </a:spcAft>
              <a:buNone/>
            </a:pPr>
            <a:r>
              <a:rPr lang="en" sz="2000"/>
              <a:t>Data Scientist</a:t>
            </a:r>
            <a:endParaRPr sz="2000"/>
          </a:p>
        </p:txBody>
      </p:sp>
      <p:sp>
        <p:nvSpPr>
          <p:cNvPr id="2033" name="Google Shape;2033;p28"/>
          <p:cNvSpPr txBox="1"/>
          <p:nvPr>
            <p:ph idx="2" type="title"/>
          </p:nvPr>
        </p:nvSpPr>
        <p:spPr>
          <a:xfrm>
            <a:off x="0" y="1382075"/>
            <a:ext cx="1874100" cy="423300"/>
          </a:xfrm>
          <a:prstGeom prst="rect">
            <a:avLst/>
          </a:prstGeom>
        </p:spPr>
        <p:txBody>
          <a:bodyPr anchorCtr="0" anchor="t" bIns="91425" lIns="0" spcFirstLastPara="1" rIns="91425" wrap="square" tIns="0">
            <a:noAutofit/>
          </a:bodyPr>
          <a:lstStyle/>
          <a:p>
            <a:pPr indent="0" lvl="0" marL="0" rtl="0" algn="r">
              <a:spcBef>
                <a:spcPts val="0"/>
              </a:spcBef>
              <a:spcAft>
                <a:spcPts val="0"/>
              </a:spcAft>
              <a:buNone/>
            </a:pPr>
            <a:r>
              <a:rPr lang="en" sz="2700"/>
              <a:t>Stakeholder</a:t>
            </a:r>
            <a:endParaRPr/>
          </a:p>
        </p:txBody>
      </p:sp>
      <p:sp>
        <p:nvSpPr>
          <p:cNvPr id="2034" name="Google Shape;2034;p28"/>
          <p:cNvSpPr txBox="1"/>
          <p:nvPr>
            <p:ph idx="4" type="subTitle"/>
          </p:nvPr>
        </p:nvSpPr>
        <p:spPr>
          <a:xfrm>
            <a:off x="1874100" y="3319774"/>
            <a:ext cx="2211300" cy="69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Data Engineer</a:t>
            </a:r>
            <a:endParaRPr sz="2000"/>
          </a:p>
        </p:txBody>
      </p:sp>
      <p:sp>
        <p:nvSpPr>
          <p:cNvPr id="2035" name="Google Shape;2035;p28"/>
          <p:cNvSpPr txBox="1"/>
          <p:nvPr>
            <p:ph idx="5" type="title"/>
          </p:nvPr>
        </p:nvSpPr>
        <p:spPr>
          <a:xfrm>
            <a:off x="803625" y="2896475"/>
            <a:ext cx="826200" cy="423300"/>
          </a:xfrm>
          <a:prstGeom prst="rect">
            <a:avLst/>
          </a:prstGeom>
        </p:spPr>
        <p:txBody>
          <a:bodyPr anchorCtr="0" anchor="t" bIns="91425" lIns="0" spcFirstLastPara="1" rIns="91425" wrap="square" tIns="0">
            <a:noAutofit/>
          </a:bodyPr>
          <a:lstStyle/>
          <a:p>
            <a:pPr indent="0" lvl="0" marL="0" rtl="0" algn="r">
              <a:spcBef>
                <a:spcPts val="0"/>
              </a:spcBef>
              <a:spcAft>
                <a:spcPts val="0"/>
              </a:spcAft>
              <a:buNone/>
            </a:pPr>
            <a:r>
              <a:rPr lang="en" sz="2700"/>
              <a:t>Role</a:t>
            </a:r>
            <a:endParaRPr sz="2700"/>
          </a:p>
        </p:txBody>
      </p:sp>
      <p:sp>
        <p:nvSpPr>
          <p:cNvPr id="2036" name="Google Shape;2036;p28"/>
          <p:cNvSpPr txBox="1"/>
          <p:nvPr>
            <p:ph idx="7" type="subTitle"/>
          </p:nvPr>
        </p:nvSpPr>
        <p:spPr>
          <a:xfrm>
            <a:off x="5536650" y="1962725"/>
            <a:ext cx="2447100" cy="229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t>Java to build APIs</a:t>
            </a:r>
            <a:endParaRPr/>
          </a:p>
          <a:p>
            <a:pPr indent="0" lvl="0" marL="0" rtl="0" algn="l">
              <a:spcBef>
                <a:spcPts val="0"/>
              </a:spcBef>
              <a:spcAft>
                <a:spcPts val="0"/>
              </a:spcAft>
              <a:buNone/>
            </a:pPr>
            <a:r>
              <a:rPr lang="en"/>
              <a:t>- Python to write distributed ETL (extract, transform, load) pipelines</a:t>
            </a:r>
            <a:endParaRPr/>
          </a:p>
          <a:p>
            <a:pPr indent="0" lvl="0" marL="0" rtl="0" algn="l">
              <a:spcBef>
                <a:spcPts val="0"/>
              </a:spcBef>
              <a:spcAft>
                <a:spcPts val="0"/>
              </a:spcAft>
              <a:buNone/>
            </a:pPr>
            <a:r>
              <a:rPr lang="en"/>
              <a:t>- SQL</a:t>
            </a:r>
            <a:endParaRPr/>
          </a:p>
          <a:p>
            <a:pPr indent="0" lvl="0" marL="0" rtl="0" algn="l">
              <a:spcBef>
                <a:spcPts val="0"/>
              </a:spcBef>
              <a:spcAft>
                <a:spcPts val="0"/>
              </a:spcAft>
              <a:buNone/>
            </a:pPr>
            <a:r>
              <a:rPr lang="en"/>
              <a:t>- MongoDB (JSON-like)</a:t>
            </a:r>
            <a:endParaRPr/>
          </a:p>
          <a:p>
            <a:pPr indent="0" lvl="0" marL="0" rtl="0" algn="l">
              <a:spcBef>
                <a:spcPts val="0"/>
              </a:spcBef>
              <a:spcAft>
                <a:spcPts val="0"/>
              </a:spcAft>
              <a:buNone/>
            </a:pPr>
            <a:r>
              <a:rPr lang="en"/>
              <a:t>- Golang DB</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037" name="Google Shape;2037;p28"/>
          <p:cNvSpPr txBox="1"/>
          <p:nvPr>
            <p:ph idx="8" type="title"/>
          </p:nvPr>
        </p:nvSpPr>
        <p:spPr>
          <a:xfrm>
            <a:off x="4434150" y="1579400"/>
            <a:ext cx="1102500" cy="527700"/>
          </a:xfrm>
          <a:prstGeom prst="rect">
            <a:avLst/>
          </a:prstGeom>
        </p:spPr>
        <p:txBody>
          <a:bodyPr anchorCtr="0" anchor="t" bIns="91425" lIns="0" spcFirstLastPara="1" rIns="91425" wrap="square" tIns="0">
            <a:noAutofit/>
          </a:bodyPr>
          <a:lstStyle/>
          <a:p>
            <a:pPr indent="0" lvl="0" marL="0" rtl="0" algn="r">
              <a:spcBef>
                <a:spcPts val="0"/>
              </a:spcBef>
              <a:spcAft>
                <a:spcPts val="0"/>
              </a:spcAft>
              <a:buNone/>
            </a:pPr>
            <a:r>
              <a:rPr lang="en" sz="2700"/>
              <a:t>Tools</a:t>
            </a:r>
            <a:endParaRPr sz="2700"/>
          </a:p>
        </p:txBody>
      </p:sp>
      <p:grpSp>
        <p:nvGrpSpPr>
          <p:cNvPr id="2038" name="Google Shape;2038;p28"/>
          <p:cNvGrpSpPr/>
          <p:nvPr/>
        </p:nvGrpSpPr>
        <p:grpSpPr>
          <a:xfrm rot="1219400">
            <a:off x="7203317" y="926233"/>
            <a:ext cx="1665798" cy="1238971"/>
            <a:chOff x="-7707583" y="-5490114"/>
            <a:chExt cx="1665883" cy="1239034"/>
          </a:xfrm>
        </p:grpSpPr>
        <p:sp>
          <p:nvSpPr>
            <p:cNvPr id="2039" name="Google Shape;2039;p28"/>
            <p:cNvSpPr/>
            <p:nvPr/>
          </p:nvSpPr>
          <p:spPr>
            <a:xfrm>
              <a:off x="-7707583" y="-5490114"/>
              <a:ext cx="1665883" cy="1239034"/>
            </a:xfrm>
            <a:custGeom>
              <a:rect b="b" l="l" r="r" t="t"/>
              <a:pathLst>
                <a:path extrusionOk="0" h="26444" w="35554">
                  <a:moveTo>
                    <a:pt x="30390" y="11925"/>
                  </a:moveTo>
                  <a:cubicBezTo>
                    <a:pt x="30390" y="11949"/>
                    <a:pt x="30390" y="11986"/>
                    <a:pt x="30390" y="12011"/>
                  </a:cubicBezTo>
                  <a:lnTo>
                    <a:pt x="32086" y="11900"/>
                  </a:lnTo>
                  <a:lnTo>
                    <a:pt x="31754" y="11789"/>
                  </a:lnTo>
                  <a:lnTo>
                    <a:pt x="30390" y="11900"/>
                  </a:lnTo>
                  <a:cubicBezTo>
                    <a:pt x="30390" y="11900"/>
                    <a:pt x="30390" y="11912"/>
                    <a:pt x="30390" y="11925"/>
                  </a:cubicBezTo>
                  <a:close/>
                  <a:moveTo>
                    <a:pt x="27931" y="13449"/>
                  </a:moveTo>
                  <a:lnTo>
                    <a:pt x="28103" y="13535"/>
                  </a:lnTo>
                  <a:cubicBezTo>
                    <a:pt x="28288" y="13388"/>
                    <a:pt x="28472" y="13215"/>
                    <a:pt x="28656" y="12970"/>
                  </a:cubicBezTo>
                  <a:cubicBezTo>
                    <a:pt x="28792" y="12797"/>
                    <a:pt x="28915" y="12625"/>
                    <a:pt x="29050" y="12453"/>
                  </a:cubicBezTo>
                  <a:cubicBezTo>
                    <a:pt x="29394" y="12035"/>
                    <a:pt x="29714" y="11630"/>
                    <a:pt x="30009" y="11212"/>
                  </a:cubicBezTo>
                  <a:cubicBezTo>
                    <a:pt x="30316" y="10781"/>
                    <a:pt x="30476" y="10302"/>
                    <a:pt x="30500" y="9761"/>
                  </a:cubicBezTo>
                  <a:cubicBezTo>
                    <a:pt x="30500" y="9712"/>
                    <a:pt x="30513" y="9589"/>
                    <a:pt x="30513" y="9540"/>
                  </a:cubicBezTo>
                  <a:cubicBezTo>
                    <a:pt x="30488" y="9429"/>
                    <a:pt x="30464" y="9331"/>
                    <a:pt x="30439" y="9232"/>
                  </a:cubicBezTo>
                  <a:cubicBezTo>
                    <a:pt x="29972" y="9441"/>
                    <a:pt x="29468" y="9650"/>
                    <a:pt x="28890" y="9847"/>
                  </a:cubicBezTo>
                  <a:cubicBezTo>
                    <a:pt x="28644" y="9945"/>
                    <a:pt x="28398" y="10019"/>
                    <a:pt x="28152" y="10105"/>
                  </a:cubicBezTo>
                  <a:cubicBezTo>
                    <a:pt x="27820" y="10204"/>
                    <a:pt x="27501" y="10314"/>
                    <a:pt x="27230" y="10425"/>
                  </a:cubicBezTo>
                  <a:cubicBezTo>
                    <a:pt x="26370" y="10769"/>
                    <a:pt x="25497" y="11076"/>
                    <a:pt x="24538" y="11359"/>
                  </a:cubicBezTo>
                  <a:cubicBezTo>
                    <a:pt x="25153" y="11765"/>
                    <a:pt x="25780" y="12146"/>
                    <a:pt x="26444" y="12539"/>
                  </a:cubicBezTo>
                  <a:cubicBezTo>
                    <a:pt x="26898" y="12822"/>
                    <a:pt x="27378" y="13105"/>
                    <a:pt x="27845" y="13400"/>
                  </a:cubicBezTo>
                  <a:cubicBezTo>
                    <a:pt x="27882" y="13412"/>
                    <a:pt x="27906" y="13437"/>
                    <a:pt x="27931" y="13449"/>
                  </a:cubicBezTo>
                  <a:close/>
                  <a:moveTo>
                    <a:pt x="16006" y="18440"/>
                  </a:moveTo>
                  <a:cubicBezTo>
                    <a:pt x="16215" y="18452"/>
                    <a:pt x="16412" y="18465"/>
                    <a:pt x="16596" y="18465"/>
                  </a:cubicBezTo>
                  <a:cubicBezTo>
                    <a:pt x="16916" y="18465"/>
                    <a:pt x="17199" y="18452"/>
                    <a:pt x="17482" y="18416"/>
                  </a:cubicBezTo>
                  <a:cubicBezTo>
                    <a:pt x="17592" y="18403"/>
                    <a:pt x="17973" y="18354"/>
                    <a:pt x="18059" y="18342"/>
                  </a:cubicBezTo>
                  <a:cubicBezTo>
                    <a:pt x="17924" y="18219"/>
                    <a:pt x="17789" y="18096"/>
                    <a:pt x="17654" y="17961"/>
                  </a:cubicBezTo>
                  <a:cubicBezTo>
                    <a:pt x="17346" y="17666"/>
                    <a:pt x="17076" y="17371"/>
                    <a:pt x="16805" y="17076"/>
                  </a:cubicBezTo>
                  <a:cubicBezTo>
                    <a:pt x="16547" y="17358"/>
                    <a:pt x="16277" y="17641"/>
                    <a:pt x="16006" y="17924"/>
                  </a:cubicBezTo>
                  <a:close/>
                  <a:moveTo>
                    <a:pt x="28546" y="26443"/>
                  </a:moveTo>
                  <a:cubicBezTo>
                    <a:pt x="27980" y="26443"/>
                    <a:pt x="27427" y="26296"/>
                    <a:pt x="26923" y="25988"/>
                  </a:cubicBezTo>
                  <a:lnTo>
                    <a:pt x="26505" y="25755"/>
                  </a:lnTo>
                  <a:lnTo>
                    <a:pt x="26284" y="25410"/>
                  </a:lnTo>
                  <a:cubicBezTo>
                    <a:pt x="26026" y="25079"/>
                    <a:pt x="25878" y="24710"/>
                    <a:pt x="25841" y="24316"/>
                  </a:cubicBezTo>
                  <a:cubicBezTo>
                    <a:pt x="25817" y="24279"/>
                    <a:pt x="25780" y="24218"/>
                    <a:pt x="25718" y="24132"/>
                  </a:cubicBezTo>
                  <a:cubicBezTo>
                    <a:pt x="25485" y="23812"/>
                    <a:pt x="25226" y="23505"/>
                    <a:pt x="24931" y="23210"/>
                  </a:cubicBezTo>
                  <a:cubicBezTo>
                    <a:pt x="24661" y="23345"/>
                    <a:pt x="24378" y="23456"/>
                    <a:pt x="24095" y="23530"/>
                  </a:cubicBezTo>
                  <a:cubicBezTo>
                    <a:pt x="23948" y="23566"/>
                    <a:pt x="23776" y="23628"/>
                    <a:pt x="23591" y="23689"/>
                  </a:cubicBezTo>
                  <a:cubicBezTo>
                    <a:pt x="23579" y="23689"/>
                    <a:pt x="23567" y="23702"/>
                    <a:pt x="23542" y="23702"/>
                  </a:cubicBezTo>
                  <a:cubicBezTo>
                    <a:pt x="22928" y="24144"/>
                    <a:pt x="22288" y="24267"/>
                    <a:pt x="21907" y="24341"/>
                  </a:cubicBezTo>
                  <a:cubicBezTo>
                    <a:pt x="21833" y="24353"/>
                    <a:pt x="21760" y="24366"/>
                    <a:pt x="21698" y="24378"/>
                  </a:cubicBezTo>
                  <a:cubicBezTo>
                    <a:pt x="20346" y="24734"/>
                    <a:pt x="19031" y="24882"/>
                    <a:pt x="17740" y="25042"/>
                  </a:cubicBezTo>
                  <a:cubicBezTo>
                    <a:pt x="17518" y="25066"/>
                    <a:pt x="17297" y="25091"/>
                    <a:pt x="17076" y="25115"/>
                  </a:cubicBezTo>
                  <a:cubicBezTo>
                    <a:pt x="16904" y="25140"/>
                    <a:pt x="16719" y="25165"/>
                    <a:pt x="16486" y="25165"/>
                  </a:cubicBezTo>
                  <a:cubicBezTo>
                    <a:pt x="16387" y="25165"/>
                    <a:pt x="16277" y="25152"/>
                    <a:pt x="16178" y="25152"/>
                  </a:cubicBezTo>
                  <a:cubicBezTo>
                    <a:pt x="15920" y="25128"/>
                    <a:pt x="15674" y="25103"/>
                    <a:pt x="15416" y="25079"/>
                  </a:cubicBezTo>
                  <a:cubicBezTo>
                    <a:pt x="14654" y="25029"/>
                    <a:pt x="13794" y="24956"/>
                    <a:pt x="12908" y="24747"/>
                  </a:cubicBezTo>
                  <a:cubicBezTo>
                    <a:pt x="12663" y="24685"/>
                    <a:pt x="12392" y="24636"/>
                    <a:pt x="12109" y="24574"/>
                  </a:cubicBezTo>
                  <a:cubicBezTo>
                    <a:pt x="11765" y="24513"/>
                    <a:pt x="11409" y="24452"/>
                    <a:pt x="11028" y="24353"/>
                  </a:cubicBezTo>
                  <a:cubicBezTo>
                    <a:pt x="10401" y="24193"/>
                    <a:pt x="9823" y="23984"/>
                    <a:pt x="9343" y="23800"/>
                  </a:cubicBezTo>
                  <a:lnTo>
                    <a:pt x="9183" y="23739"/>
                  </a:lnTo>
                  <a:cubicBezTo>
                    <a:pt x="9061" y="23689"/>
                    <a:pt x="8901" y="23628"/>
                    <a:pt x="8815" y="23603"/>
                  </a:cubicBezTo>
                  <a:cubicBezTo>
                    <a:pt x="8778" y="23603"/>
                    <a:pt x="8729" y="23616"/>
                    <a:pt x="8692" y="23616"/>
                  </a:cubicBezTo>
                  <a:cubicBezTo>
                    <a:pt x="7647" y="23616"/>
                    <a:pt x="6762" y="22976"/>
                    <a:pt x="6381" y="21956"/>
                  </a:cubicBezTo>
                  <a:cubicBezTo>
                    <a:pt x="5987" y="20923"/>
                    <a:pt x="6245" y="19854"/>
                    <a:pt x="7032" y="19165"/>
                  </a:cubicBezTo>
                  <a:cubicBezTo>
                    <a:pt x="7376" y="18858"/>
                    <a:pt x="7721" y="18563"/>
                    <a:pt x="8102" y="18280"/>
                  </a:cubicBezTo>
                  <a:cubicBezTo>
                    <a:pt x="8446" y="18034"/>
                    <a:pt x="8790" y="17789"/>
                    <a:pt x="9122" y="17555"/>
                  </a:cubicBezTo>
                  <a:cubicBezTo>
                    <a:pt x="9663" y="17174"/>
                    <a:pt x="10167" y="16817"/>
                    <a:pt x="10646" y="16436"/>
                  </a:cubicBezTo>
                  <a:cubicBezTo>
                    <a:pt x="10966" y="16190"/>
                    <a:pt x="11261" y="15871"/>
                    <a:pt x="11482" y="15600"/>
                  </a:cubicBezTo>
                  <a:cubicBezTo>
                    <a:pt x="11691" y="15367"/>
                    <a:pt x="11900" y="15145"/>
                    <a:pt x="12122" y="14936"/>
                  </a:cubicBezTo>
                  <a:cubicBezTo>
                    <a:pt x="11396" y="14678"/>
                    <a:pt x="10880" y="14260"/>
                    <a:pt x="10511" y="13953"/>
                  </a:cubicBezTo>
                  <a:cubicBezTo>
                    <a:pt x="10437" y="13904"/>
                    <a:pt x="10364" y="13842"/>
                    <a:pt x="10290" y="13781"/>
                  </a:cubicBezTo>
                  <a:cubicBezTo>
                    <a:pt x="9233" y="12970"/>
                    <a:pt x="7954" y="12035"/>
                    <a:pt x="6577" y="11273"/>
                  </a:cubicBezTo>
                  <a:lnTo>
                    <a:pt x="6479" y="11224"/>
                  </a:lnTo>
                  <a:cubicBezTo>
                    <a:pt x="6110" y="11027"/>
                    <a:pt x="5434" y="10671"/>
                    <a:pt x="4955" y="9896"/>
                  </a:cubicBezTo>
                  <a:lnTo>
                    <a:pt x="4168" y="8642"/>
                  </a:lnTo>
                  <a:lnTo>
                    <a:pt x="4659" y="8052"/>
                  </a:lnTo>
                  <a:cubicBezTo>
                    <a:pt x="4598" y="7991"/>
                    <a:pt x="4524" y="7942"/>
                    <a:pt x="4463" y="7892"/>
                  </a:cubicBezTo>
                  <a:cubicBezTo>
                    <a:pt x="3836" y="7425"/>
                    <a:pt x="3233" y="6983"/>
                    <a:pt x="2631" y="6688"/>
                  </a:cubicBezTo>
                  <a:cubicBezTo>
                    <a:pt x="1266" y="6024"/>
                    <a:pt x="726" y="4917"/>
                    <a:pt x="443" y="4131"/>
                  </a:cubicBezTo>
                  <a:cubicBezTo>
                    <a:pt x="320" y="3811"/>
                    <a:pt x="0" y="2950"/>
                    <a:pt x="406" y="1942"/>
                  </a:cubicBezTo>
                  <a:lnTo>
                    <a:pt x="750" y="1106"/>
                  </a:lnTo>
                  <a:lnTo>
                    <a:pt x="1648" y="775"/>
                  </a:lnTo>
                  <a:cubicBezTo>
                    <a:pt x="1832" y="701"/>
                    <a:pt x="2090" y="602"/>
                    <a:pt x="2152" y="553"/>
                  </a:cubicBezTo>
                  <a:cubicBezTo>
                    <a:pt x="2619" y="184"/>
                    <a:pt x="3184" y="0"/>
                    <a:pt x="3799" y="0"/>
                  </a:cubicBezTo>
                  <a:cubicBezTo>
                    <a:pt x="4057" y="0"/>
                    <a:pt x="4340" y="37"/>
                    <a:pt x="4623" y="111"/>
                  </a:cubicBezTo>
                  <a:cubicBezTo>
                    <a:pt x="5299" y="283"/>
                    <a:pt x="5938" y="553"/>
                    <a:pt x="6590" y="922"/>
                  </a:cubicBezTo>
                  <a:cubicBezTo>
                    <a:pt x="7167" y="1254"/>
                    <a:pt x="7770" y="1561"/>
                    <a:pt x="8409" y="1893"/>
                  </a:cubicBezTo>
                  <a:cubicBezTo>
                    <a:pt x="9011" y="2201"/>
                    <a:pt x="9601" y="2496"/>
                    <a:pt x="10192" y="2791"/>
                  </a:cubicBezTo>
                  <a:cubicBezTo>
                    <a:pt x="10610" y="3000"/>
                    <a:pt x="11015" y="3209"/>
                    <a:pt x="11433" y="3418"/>
                  </a:cubicBezTo>
                  <a:cubicBezTo>
                    <a:pt x="11630" y="3516"/>
                    <a:pt x="11814" y="3614"/>
                    <a:pt x="12011" y="3713"/>
                  </a:cubicBezTo>
                  <a:cubicBezTo>
                    <a:pt x="12220" y="3823"/>
                    <a:pt x="12441" y="3946"/>
                    <a:pt x="12663" y="4045"/>
                  </a:cubicBezTo>
                  <a:cubicBezTo>
                    <a:pt x="13203" y="4315"/>
                    <a:pt x="13757" y="4585"/>
                    <a:pt x="14310" y="4856"/>
                  </a:cubicBezTo>
                  <a:cubicBezTo>
                    <a:pt x="14888" y="5139"/>
                    <a:pt x="15478" y="5421"/>
                    <a:pt x="16056" y="5704"/>
                  </a:cubicBezTo>
                  <a:cubicBezTo>
                    <a:pt x="16523" y="5938"/>
                    <a:pt x="17014" y="6184"/>
                    <a:pt x="17543" y="6479"/>
                  </a:cubicBezTo>
                  <a:cubicBezTo>
                    <a:pt x="17764" y="6602"/>
                    <a:pt x="18195" y="6835"/>
                    <a:pt x="18563" y="7253"/>
                  </a:cubicBezTo>
                  <a:cubicBezTo>
                    <a:pt x="18613" y="7290"/>
                    <a:pt x="18699" y="7339"/>
                    <a:pt x="18772" y="7388"/>
                  </a:cubicBezTo>
                  <a:lnTo>
                    <a:pt x="18895" y="7462"/>
                  </a:lnTo>
                  <a:cubicBezTo>
                    <a:pt x="19276" y="7683"/>
                    <a:pt x="19645" y="7905"/>
                    <a:pt x="20014" y="8126"/>
                  </a:cubicBezTo>
                  <a:cubicBezTo>
                    <a:pt x="20063" y="8163"/>
                    <a:pt x="20100" y="8187"/>
                    <a:pt x="20149" y="8212"/>
                  </a:cubicBezTo>
                  <a:cubicBezTo>
                    <a:pt x="20432" y="8101"/>
                    <a:pt x="20702" y="7991"/>
                    <a:pt x="20973" y="7880"/>
                  </a:cubicBezTo>
                  <a:cubicBezTo>
                    <a:pt x="21846" y="7511"/>
                    <a:pt x="22706" y="7253"/>
                    <a:pt x="23542" y="7007"/>
                  </a:cubicBezTo>
                  <a:lnTo>
                    <a:pt x="23899" y="6897"/>
                  </a:lnTo>
                  <a:cubicBezTo>
                    <a:pt x="24268" y="6798"/>
                    <a:pt x="24636" y="6651"/>
                    <a:pt x="25042" y="6491"/>
                  </a:cubicBezTo>
                  <a:cubicBezTo>
                    <a:pt x="25300" y="6380"/>
                    <a:pt x="25571" y="6282"/>
                    <a:pt x="25829" y="6184"/>
                  </a:cubicBezTo>
                  <a:cubicBezTo>
                    <a:pt x="26210" y="6048"/>
                    <a:pt x="26579" y="5925"/>
                    <a:pt x="26935" y="5802"/>
                  </a:cubicBezTo>
                  <a:cubicBezTo>
                    <a:pt x="27107" y="5753"/>
                    <a:pt x="27267" y="5692"/>
                    <a:pt x="27439" y="5630"/>
                  </a:cubicBezTo>
                  <a:cubicBezTo>
                    <a:pt x="28165" y="5385"/>
                    <a:pt x="28742" y="5139"/>
                    <a:pt x="29234" y="4868"/>
                  </a:cubicBezTo>
                  <a:cubicBezTo>
                    <a:pt x="29566" y="4389"/>
                    <a:pt x="29996" y="4131"/>
                    <a:pt x="30193" y="4020"/>
                  </a:cubicBezTo>
                  <a:cubicBezTo>
                    <a:pt x="30193" y="4020"/>
                    <a:pt x="30402" y="3897"/>
                    <a:pt x="30476" y="3848"/>
                  </a:cubicBezTo>
                  <a:cubicBezTo>
                    <a:pt x="30611" y="3774"/>
                    <a:pt x="30734" y="3700"/>
                    <a:pt x="30845" y="3627"/>
                  </a:cubicBezTo>
                  <a:cubicBezTo>
                    <a:pt x="30894" y="3577"/>
                    <a:pt x="30943" y="3516"/>
                    <a:pt x="31004" y="3454"/>
                  </a:cubicBezTo>
                  <a:lnTo>
                    <a:pt x="32701" y="1697"/>
                  </a:lnTo>
                  <a:lnTo>
                    <a:pt x="34139" y="3676"/>
                  </a:lnTo>
                  <a:cubicBezTo>
                    <a:pt x="34152" y="3700"/>
                    <a:pt x="34176" y="3725"/>
                    <a:pt x="34188" y="3737"/>
                  </a:cubicBezTo>
                  <a:cubicBezTo>
                    <a:pt x="34311" y="3897"/>
                    <a:pt x="34557" y="4192"/>
                    <a:pt x="34705" y="4622"/>
                  </a:cubicBezTo>
                  <a:cubicBezTo>
                    <a:pt x="34828" y="4967"/>
                    <a:pt x="34988" y="5446"/>
                    <a:pt x="35098" y="5962"/>
                  </a:cubicBezTo>
                  <a:cubicBezTo>
                    <a:pt x="35172" y="6331"/>
                    <a:pt x="35233" y="6675"/>
                    <a:pt x="35283" y="7020"/>
                  </a:cubicBezTo>
                  <a:cubicBezTo>
                    <a:pt x="35307" y="7179"/>
                    <a:pt x="35332" y="7327"/>
                    <a:pt x="35356" y="7487"/>
                  </a:cubicBezTo>
                  <a:cubicBezTo>
                    <a:pt x="35553" y="8544"/>
                    <a:pt x="35369" y="9491"/>
                    <a:pt x="35221" y="10253"/>
                  </a:cubicBezTo>
                  <a:lnTo>
                    <a:pt x="35209" y="10376"/>
                  </a:lnTo>
                  <a:cubicBezTo>
                    <a:pt x="35172" y="10523"/>
                    <a:pt x="35147" y="10683"/>
                    <a:pt x="35123" y="10830"/>
                  </a:cubicBezTo>
                  <a:cubicBezTo>
                    <a:pt x="35098" y="11064"/>
                    <a:pt x="35049" y="11335"/>
                    <a:pt x="35000" y="11605"/>
                  </a:cubicBezTo>
                  <a:cubicBezTo>
                    <a:pt x="34901" y="12072"/>
                    <a:pt x="34779" y="12539"/>
                    <a:pt x="34643" y="12994"/>
                  </a:cubicBezTo>
                  <a:cubicBezTo>
                    <a:pt x="34533" y="13363"/>
                    <a:pt x="34410" y="13744"/>
                    <a:pt x="34225" y="14199"/>
                  </a:cubicBezTo>
                  <a:cubicBezTo>
                    <a:pt x="34090" y="14531"/>
                    <a:pt x="33930" y="14936"/>
                    <a:pt x="33721" y="15330"/>
                  </a:cubicBezTo>
                  <a:cubicBezTo>
                    <a:pt x="33549" y="15674"/>
                    <a:pt x="33365" y="16006"/>
                    <a:pt x="33180" y="16350"/>
                  </a:cubicBezTo>
                  <a:cubicBezTo>
                    <a:pt x="32996" y="16670"/>
                    <a:pt x="32824" y="16977"/>
                    <a:pt x="32664" y="17297"/>
                  </a:cubicBezTo>
                  <a:cubicBezTo>
                    <a:pt x="32504" y="17616"/>
                    <a:pt x="32320" y="17911"/>
                    <a:pt x="32123" y="18194"/>
                  </a:cubicBezTo>
                  <a:cubicBezTo>
                    <a:pt x="32271" y="18354"/>
                    <a:pt x="32430" y="18526"/>
                    <a:pt x="32615" y="18711"/>
                  </a:cubicBezTo>
                  <a:cubicBezTo>
                    <a:pt x="32848" y="18932"/>
                    <a:pt x="33070" y="19153"/>
                    <a:pt x="33266" y="19325"/>
                  </a:cubicBezTo>
                  <a:cubicBezTo>
                    <a:pt x="33820" y="19768"/>
                    <a:pt x="34176" y="20346"/>
                    <a:pt x="34373" y="21083"/>
                  </a:cubicBezTo>
                  <a:cubicBezTo>
                    <a:pt x="34656" y="22190"/>
                    <a:pt x="34311" y="23222"/>
                    <a:pt x="33426" y="23923"/>
                  </a:cubicBezTo>
                  <a:cubicBezTo>
                    <a:pt x="33266" y="24058"/>
                    <a:pt x="33070" y="24243"/>
                    <a:pt x="32873" y="24439"/>
                  </a:cubicBezTo>
                  <a:cubicBezTo>
                    <a:pt x="32701" y="24611"/>
                    <a:pt x="32517" y="24796"/>
                    <a:pt x="32308" y="24980"/>
                  </a:cubicBezTo>
                  <a:cubicBezTo>
                    <a:pt x="31976" y="25275"/>
                    <a:pt x="31558" y="25607"/>
                    <a:pt x="31017" y="25816"/>
                  </a:cubicBezTo>
                  <a:cubicBezTo>
                    <a:pt x="30611" y="25976"/>
                    <a:pt x="30218" y="26087"/>
                    <a:pt x="29873" y="26197"/>
                  </a:cubicBezTo>
                  <a:cubicBezTo>
                    <a:pt x="29738" y="26234"/>
                    <a:pt x="29603" y="26271"/>
                    <a:pt x="29468" y="26308"/>
                  </a:cubicBezTo>
                  <a:cubicBezTo>
                    <a:pt x="29160" y="26406"/>
                    <a:pt x="28853" y="26443"/>
                    <a:pt x="28546" y="26443"/>
                  </a:cubicBezTo>
                  <a:close/>
                </a:path>
              </a:pathLst>
            </a:custGeom>
            <a:solidFill>
              <a:srgbClr val="FFFFFF"/>
            </a:solidFill>
            <a:ln>
              <a:noFill/>
            </a:ln>
            <a:effectLst>
              <a:outerShdw blurRad="57150" rotWithShape="0" algn="bl" dir="8100000" dist="47625">
                <a:srgbClr val="000000">
                  <a:alpha val="3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28"/>
            <p:cNvSpPr/>
            <p:nvPr/>
          </p:nvSpPr>
          <p:spPr>
            <a:xfrm>
              <a:off x="-6860304" y="-4975178"/>
              <a:ext cx="531148" cy="432612"/>
            </a:xfrm>
            <a:custGeom>
              <a:rect b="b" l="l" r="r" t="t"/>
              <a:pathLst>
                <a:path extrusionOk="0" h="9233" w="11336">
                  <a:moveTo>
                    <a:pt x="8213" y="5741"/>
                  </a:moveTo>
                  <a:cubicBezTo>
                    <a:pt x="8201" y="5631"/>
                    <a:pt x="8213" y="5495"/>
                    <a:pt x="8164" y="5446"/>
                  </a:cubicBezTo>
                  <a:cubicBezTo>
                    <a:pt x="8016" y="5299"/>
                    <a:pt x="7844" y="5176"/>
                    <a:pt x="7672" y="5053"/>
                  </a:cubicBezTo>
                  <a:cubicBezTo>
                    <a:pt x="6861" y="4500"/>
                    <a:pt x="6062" y="3946"/>
                    <a:pt x="5250" y="3393"/>
                  </a:cubicBezTo>
                  <a:cubicBezTo>
                    <a:pt x="5017" y="3233"/>
                    <a:pt x="4783" y="3086"/>
                    <a:pt x="4562" y="2926"/>
                  </a:cubicBezTo>
                  <a:cubicBezTo>
                    <a:pt x="3935" y="2496"/>
                    <a:pt x="3271" y="2102"/>
                    <a:pt x="2767" y="1512"/>
                  </a:cubicBezTo>
                  <a:cubicBezTo>
                    <a:pt x="2484" y="1180"/>
                    <a:pt x="2140" y="935"/>
                    <a:pt x="1820" y="652"/>
                  </a:cubicBezTo>
                  <a:cubicBezTo>
                    <a:pt x="1722" y="566"/>
                    <a:pt x="1636" y="480"/>
                    <a:pt x="1538" y="394"/>
                  </a:cubicBezTo>
                  <a:cubicBezTo>
                    <a:pt x="1587" y="320"/>
                    <a:pt x="1611" y="246"/>
                    <a:pt x="1648" y="209"/>
                  </a:cubicBezTo>
                  <a:cubicBezTo>
                    <a:pt x="1882" y="0"/>
                    <a:pt x="1980" y="0"/>
                    <a:pt x="2202" y="172"/>
                  </a:cubicBezTo>
                  <a:cubicBezTo>
                    <a:pt x="2706" y="541"/>
                    <a:pt x="3185" y="922"/>
                    <a:pt x="3689" y="1291"/>
                  </a:cubicBezTo>
                  <a:cubicBezTo>
                    <a:pt x="4746" y="2041"/>
                    <a:pt x="5791" y="2815"/>
                    <a:pt x="6873" y="3529"/>
                  </a:cubicBezTo>
                  <a:cubicBezTo>
                    <a:pt x="7598" y="4008"/>
                    <a:pt x="8373" y="4414"/>
                    <a:pt x="9135" y="4844"/>
                  </a:cubicBezTo>
                  <a:cubicBezTo>
                    <a:pt x="9492" y="5053"/>
                    <a:pt x="9811" y="5286"/>
                    <a:pt x="10045" y="5631"/>
                  </a:cubicBezTo>
                  <a:cubicBezTo>
                    <a:pt x="10475" y="6270"/>
                    <a:pt x="10893" y="6909"/>
                    <a:pt x="11336" y="7573"/>
                  </a:cubicBezTo>
                  <a:cubicBezTo>
                    <a:pt x="11237" y="7696"/>
                    <a:pt x="11176" y="7831"/>
                    <a:pt x="11065" y="7917"/>
                  </a:cubicBezTo>
                  <a:cubicBezTo>
                    <a:pt x="10549" y="8286"/>
                    <a:pt x="10032" y="8667"/>
                    <a:pt x="9504" y="9024"/>
                  </a:cubicBezTo>
                  <a:cubicBezTo>
                    <a:pt x="9184" y="9233"/>
                    <a:pt x="9086" y="9208"/>
                    <a:pt x="8791" y="8913"/>
                  </a:cubicBezTo>
                  <a:cubicBezTo>
                    <a:pt x="8594" y="8729"/>
                    <a:pt x="8397" y="8532"/>
                    <a:pt x="8225" y="8311"/>
                  </a:cubicBezTo>
                  <a:cubicBezTo>
                    <a:pt x="7648" y="7622"/>
                    <a:pt x="6947" y="7057"/>
                    <a:pt x="6246" y="6504"/>
                  </a:cubicBezTo>
                  <a:cubicBezTo>
                    <a:pt x="5484" y="5889"/>
                    <a:pt x="4722" y="5274"/>
                    <a:pt x="3959" y="4672"/>
                  </a:cubicBezTo>
                  <a:cubicBezTo>
                    <a:pt x="3296" y="4155"/>
                    <a:pt x="2632" y="3664"/>
                    <a:pt x="1968" y="3172"/>
                  </a:cubicBezTo>
                  <a:cubicBezTo>
                    <a:pt x="1919" y="3135"/>
                    <a:pt x="1857" y="3098"/>
                    <a:pt x="1808" y="3061"/>
                  </a:cubicBezTo>
                  <a:cubicBezTo>
                    <a:pt x="1697" y="2988"/>
                    <a:pt x="1599" y="2914"/>
                    <a:pt x="1488" y="2840"/>
                  </a:cubicBezTo>
                  <a:cubicBezTo>
                    <a:pt x="997" y="2434"/>
                    <a:pt x="505" y="2029"/>
                    <a:pt x="1" y="1623"/>
                  </a:cubicBezTo>
                  <a:cubicBezTo>
                    <a:pt x="161" y="1242"/>
                    <a:pt x="493" y="1033"/>
                    <a:pt x="812" y="762"/>
                  </a:cubicBezTo>
                  <a:cubicBezTo>
                    <a:pt x="923" y="824"/>
                    <a:pt x="1071" y="873"/>
                    <a:pt x="1181" y="947"/>
                  </a:cubicBezTo>
                  <a:cubicBezTo>
                    <a:pt x="1550" y="1205"/>
                    <a:pt x="1906" y="1476"/>
                    <a:pt x="2275" y="1734"/>
                  </a:cubicBezTo>
                  <a:cubicBezTo>
                    <a:pt x="2693" y="2029"/>
                    <a:pt x="3124" y="2311"/>
                    <a:pt x="3541" y="2607"/>
                  </a:cubicBezTo>
                  <a:cubicBezTo>
                    <a:pt x="3603" y="2656"/>
                    <a:pt x="3689" y="2693"/>
                    <a:pt x="3750" y="2742"/>
                  </a:cubicBezTo>
                  <a:cubicBezTo>
                    <a:pt x="4451" y="3332"/>
                    <a:pt x="5275" y="3737"/>
                    <a:pt x="6025" y="4266"/>
                  </a:cubicBezTo>
                  <a:cubicBezTo>
                    <a:pt x="6209" y="4401"/>
                    <a:pt x="6394" y="4561"/>
                    <a:pt x="6578" y="4696"/>
                  </a:cubicBezTo>
                  <a:cubicBezTo>
                    <a:pt x="7045" y="5041"/>
                    <a:pt x="7512" y="5373"/>
                    <a:pt x="7979" y="5704"/>
                  </a:cubicBezTo>
                  <a:cubicBezTo>
                    <a:pt x="8029" y="5729"/>
                    <a:pt x="8102" y="5729"/>
                    <a:pt x="8213" y="5741"/>
                  </a:cubicBezTo>
                  <a:close/>
                </a:path>
              </a:pathLst>
            </a:custGeom>
            <a:solidFill>
              <a:srgbClr val="C5A3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28"/>
            <p:cNvSpPr/>
            <p:nvPr/>
          </p:nvSpPr>
          <p:spPr>
            <a:xfrm>
              <a:off x="-7581449" y="-5381832"/>
              <a:ext cx="794380" cy="470049"/>
            </a:xfrm>
            <a:custGeom>
              <a:rect b="b" l="l" r="r" t="t"/>
              <a:pathLst>
                <a:path extrusionOk="0" h="10032" w="16954">
                  <a:moveTo>
                    <a:pt x="1" y="590"/>
                  </a:moveTo>
                  <a:cubicBezTo>
                    <a:pt x="320" y="406"/>
                    <a:pt x="603" y="209"/>
                    <a:pt x="898" y="62"/>
                  </a:cubicBezTo>
                  <a:cubicBezTo>
                    <a:pt x="1021" y="0"/>
                    <a:pt x="1205" y="0"/>
                    <a:pt x="1328" y="37"/>
                  </a:cubicBezTo>
                  <a:cubicBezTo>
                    <a:pt x="1746" y="197"/>
                    <a:pt x="2189" y="320"/>
                    <a:pt x="2558" y="566"/>
                  </a:cubicBezTo>
                  <a:cubicBezTo>
                    <a:pt x="3689" y="1303"/>
                    <a:pt x="4942" y="1783"/>
                    <a:pt x="6147" y="2348"/>
                  </a:cubicBezTo>
                  <a:cubicBezTo>
                    <a:pt x="6688" y="2606"/>
                    <a:pt x="7205" y="2914"/>
                    <a:pt x="7733" y="3184"/>
                  </a:cubicBezTo>
                  <a:cubicBezTo>
                    <a:pt x="8360" y="3504"/>
                    <a:pt x="8987" y="3836"/>
                    <a:pt x="9614" y="4143"/>
                  </a:cubicBezTo>
                  <a:cubicBezTo>
                    <a:pt x="10868" y="4782"/>
                    <a:pt x="12122" y="5409"/>
                    <a:pt x="13376" y="6036"/>
                  </a:cubicBezTo>
                  <a:cubicBezTo>
                    <a:pt x="13573" y="6135"/>
                    <a:pt x="13732" y="6258"/>
                    <a:pt x="13892" y="6405"/>
                  </a:cubicBezTo>
                  <a:cubicBezTo>
                    <a:pt x="14175" y="6651"/>
                    <a:pt x="14519" y="6835"/>
                    <a:pt x="14851" y="7044"/>
                  </a:cubicBezTo>
                  <a:cubicBezTo>
                    <a:pt x="15478" y="7438"/>
                    <a:pt x="16117" y="7831"/>
                    <a:pt x="16744" y="8224"/>
                  </a:cubicBezTo>
                  <a:cubicBezTo>
                    <a:pt x="16806" y="8261"/>
                    <a:pt x="16867" y="8335"/>
                    <a:pt x="16953" y="8409"/>
                  </a:cubicBezTo>
                  <a:cubicBezTo>
                    <a:pt x="16818" y="8544"/>
                    <a:pt x="16707" y="8655"/>
                    <a:pt x="16597" y="8765"/>
                  </a:cubicBezTo>
                  <a:cubicBezTo>
                    <a:pt x="16498" y="8753"/>
                    <a:pt x="16437" y="8741"/>
                    <a:pt x="16375" y="8728"/>
                  </a:cubicBezTo>
                  <a:cubicBezTo>
                    <a:pt x="16339" y="8716"/>
                    <a:pt x="16302" y="8692"/>
                    <a:pt x="16265" y="8667"/>
                  </a:cubicBezTo>
                  <a:cubicBezTo>
                    <a:pt x="15220" y="7819"/>
                    <a:pt x="14003" y="7216"/>
                    <a:pt x="13007" y="6319"/>
                  </a:cubicBezTo>
                  <a:cubicBezTo>
                    <a:pt x="12515" y="5889"/>
                    <a:pt x="12011" y="5913"/>
                    <a:pt x="11483" y="6221"/>
                  </a:cubicBezTo>
                  <a:cubicBezTo>
                    <a:pt x="11470" y="6233"/>
                    <a:pt x="11470" y="6258"/>
                    <a:pt x="11470" y="6258"/>
                  </a:cubicBezTo>
                  <a:cubicBezTo>
                    <a:pt x="12146" y="6897"/>
                    <a:pt x="12982" y="7266"/>
                    <a:pt x="13782" y="7708"/>
                  </a:cubicBezTo>
                  <a:cubicBezTo>
                    <a:pt x="14187" y="7929"/>
                    <a:pt x="14556" y="8212"/>
                    <a:pt x="14937" y="8483"/>
                  </a:cubicBezTo>
                  <a:cubicBezTo>
                    <a:pt x="15232" y="8692"/>
                    <a:pt x="15515" y="8925"/>
                    <a:pt x="15822" y="9159"/>
                  </a:cubicBezTo>
                  <a:cubicBezTo>
                    <a:pt x="15626" y="9503"/>
                    <a:pt x="15294" y="9712"/>
                    <a:pt x="15060" y="10032"/>
                  </a:cubicBezTo>
                  <a:cubicBezTo>
                    <a:pt x="14925" y="9946"/>
                    <a:pt x="14814" y="9884"/>
                    <a:pt x="14716" y="9823"/>
                  </a:cubicBezTo>
                  <a:cubicBezTo>
                    <a:pt x="13265" y="8802"/>
                    <a:pt x="11827" y="7782"/>
                    <a:pt x="10376" y="6774"/>
                  </a:cubicBezTo>
                  <a:cubicBezTo>
                    <a:pt x="10155" y="6614"/>
                    <a:pt x="9909" y="6479"/>
                    <a:pt x="9663" y="6356"/>
                  </a:cubicBezTo>
                  <a:cubicBezTo>
                    <a:pt x="9270" y="6159"/>
                    <a:pt x="8901" y="5889"/>
                    <a:pt x="8557" y="5606"/>
                  </a:cubicBezTo>
                  <a:cubicBezTo>
                    <a:pt x="8065" y="5225"/>
                    <a:pt x="7561" y="4881"/>
                    <a:pt x="7020" y="4573"/>
                  </a:cubicBezTo>
                  <a:cubicBezTo>
                    <a:pt x="5582" y="3713"/>
                    <a:pt x="4143" y="2828"/>
                    <a:pt x="2693" y="1979"/>
                  </a:cubicBezTo>
                  <a:cubicBezTo>
                    <a:pt x="2164" y="1660"/>
                    <a:pt x="1611" y="1402"/>
                    <a:pt x="1058" y="1119"/>
                  </a:cubicBezTo>
                  <a:cubicBezTo>
                    <a:pt x="714" y="947"/>
                    <a:pt x="369" y="775"/>
                    <a:pt x="1" y="590"/>
                  </a:cubicBezTo>
                  <a:close/>
                </a:path>
              </a:pathLst>
            </a:custGeom>
            <a:solidFill>
              <a:srgbClr val="C5A3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28"/>
            <p:cNvSpPr/>
            <p:nvPr/>
          </p:nvSpPr>
          <p:spPr>
            <a:xfrm>
              <a:off x="-7268692" y="-4602493"/>
              <a:ext cx="720677" cy="180907"/>
            </a:xfrm>
            <a:custGeom>
              <a:rect b="b" l="l" r="r" t="t"/>
              <a:pathLst>
                <a:path extrusionOk="0" h="3861" w="15381">
                  <a:moveTo>
                    <a:pt x="15380" y="0"/>
                  </a:moveTo>
                  <a:cubicBezTo>
                    <a:pt x="15343" y="258"/>
                    <a:pt x="15319" y="467"/>
                    <a:pt x="15282" y="664"/>
                  </a:cubicBezTo>
                  <a:cubicBezTo>
                    <a:pt x="15257" y="811"/>
                    <a:pt x="15183" y="959"/>
                    <a:pt x="15183" y="1107"/>
                  </a:cubicBezTo>
                  <a:cubicBezTo>
                    <a:pt x="15208" y="1672"/>
                    <a:pt x="14839" y="1967"/>
                    <a:pt x="14397" y="2139"/>
                  </a:cubicBezTo>
                  <a:cubicBezTo>
                    <a:pt x="13561" y="2471"/>
                    <a:pt x="12762" y="2877"/>
                    <a:pt x="11864" y="3000"/>
                  </a:cubicBezTo>
                  <a:cubicBezTo>
                    <a:pt x="11409" y="3061"/>
                    <a:pt x="10954" y="3196"/>
                    <a:pt x="10500" y="3307"/>
                  </a:cubicBezTo>
                  <a:cubicBezTo>
                    <a:pt x="9836" y="3479"/>
                    <a:pt x="9160" y="3565"/>
                    <a:pt x="8483" y="3639"/>
                  </a:cubicBezTo>
                  <a:cubicBezTo>
                    <a:pt x="8274" y="3664"/>
                    <a:pt x="8065" y="3713"/>
                    <a:pt x="7856" y="3737"/>
                  </a:cubicBezTo>
                  <a:cubicBezTo>
                    <a:pt x="7537" y="3786"/>
                    <a:pt x="7217" y="3860"/>
                    <a:pt x="6898" y="3823"/>
                  </a:cubicBezTo>
                  <a:cubicBezTo>
                    <a:pt x="6000" y="3750"/>
                    <a:pt x="5078" y="3750"/>
                    <a:pt x="4181" y="3528"/>
                  </a:cubicBezTo>
                  <a:cubicBezTo>
                    <a:pt x="3541" y="3381"/>
                    <a:pt x="2878" y="3307"/>
                    <a:pt x="2251" y="3135"/>
                  </a:cubicBezTo>
                  <a:cubicBezTo>
                    <a:pt x="1611" y="2975"/>
                    <a:pt x="997" y="2729"/>
                    <a:pt x="370" y="2520"/>
                  </a:cubicBezTo>
                  <a:cubicBezTo>
                    <a:pt x="247" y="2471"/>
                    <a:pt x="148" y="2410"/>
                    <a:pt x="1" y="2336"/>
                  </a:cubicBezTo>
                  <a:cubicBezTo>
                    <a:pt x="75" y="2201"/>
                    <a:pt x="136" y="2090"/>
                    <a:pt x="210" y="1992"/>
                  </a:cubicBezTo>
                  <a:cubicBezTo>
                    <a:pt x="480" y="1574"/>
                    <a:pt x="714" y="1463"/>
                    <a:pt x="1156" y="1672"/>
                  </a:cubicBezTo>
                  <a:cubicBezTo>
                    <a:pt x="1759" y="1967"/>
                    <a:pt x="2386" y="1992"/>
                    <a:pt x="3025" y="2016"/>
                  </a:cubicBezTo>
                  <a:cubicBezTo>
                    <a:pt x="3578" y="2029"/>
                    <a:pt x="4131" y="2065"/>
                    <a:pt x="4685" y="2065"/>
                  </a:cubicBezTo>
                  <a:cubicBezTo>
                    <a:pt x="5299" y="2065"/>
                    <a:pt x="5914" y="2041"/>
                    <a:pt x="6529" y="2004"/>
                  </a:cubicBezTo>
                  <a:cubicBezTo>
                    <a:pt x="7979" y="1893"/>
                    <a:pt x="9430" y="1807"/>
                    <a:pt x="10856" y="1549"/>
                  </a:cubicBezTo>
                  <a:cubicBezTo>
                    <a:pt x="11372" y="1463"/>
                    <a:pt x="11889" y="1303"/>
                    <a:pt x="12405" y="1180"/>
                  </a:cubicBezTo>
                  <a:cubicBezTo>
                    <a:pt x="12491" y="1156"/>
                    <a:pt x="12565" y="1119"/>
                    <a:pt x="12651" y="1107"/>
                  </a:cubicBezTo>
                  <a:cubicBezTo>
                    <a:pt x="13561" y="947"/>
                    <a:pt x="14384" y="553"/>
                    <a:pt x="15146" y="37"/>
                  </a:cubicBezTo>
                  <a:cubicBezTo>
                    <a:pt x="15171" y="12"/>
                    <a:pt x="15220" y="25"/>
                    <a:pt x="15380" y="0"/>
                  </a:cubicBezTo>
                  <a:close/>
                </a:path>
              </a:pathLst>
            </a:custGeom>
            <a:solidFill>
              <a:srgbClr val="979B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28"/>
            <p:cNvSpPr/>
            <p:nvPr/>
          </p:nvSpPr>
          <p:spPr>
            <a:xfrm>
              <a:off x="-7579715" y="-5329449"/>
              <a:ext cx="690690" cy="478718"/>
            </a:xfrm>
            <a:custGeom>
              <a:rect b="b" l="l" r="r" t="t"/>
              <a:pathLst>
                <a:path extrusionOk="0" h="10217" w="14741">
                  <a:moveTo>
                    <a:pt x="14740" y="9209"/>
                  </a:moveTo>
                  <a:cubicBezTo>
                    <a:pt x="14433" y="9627"/>
                    <a:pt x="13978" y="9823"/>
                    <a:pt x="13683" y="10217"/>
                  </a:cubicBezTo>
                  <a:cubicBezTo>
                    <a:pt x="13400" y="10131"/>
                    <a:pt x="13167" y="9995"/>
                    <a:pt x="12982" y="9786"/>
                  </a:cubicBezTo>
                  <a:cubicBezTo>
                    <a:pt x="12761" y="9541"/>
                    <a:pt x="12478" y="9430"/>
                    <a:pt x="12146" y="9368"/>
                  </a:cubicBezTo>
                  <a:cubicBezTo>
                    <a:pt x="11925" y="9344"/>
                    <a:pt x="11716" y="9245"/>
                    <a:pt x="11396" y="9147"/>
                  </a:cubicBezTo>
                  <a:cubicBezTo>
                    <a:pt x="11556" y="9061"/>
                    <a:pt x="11642" y="9012"/>
                    <a:pt x="11728" y="8975"/>
                  </a:cubicBezTo>
                  <a:cubicBezTo>
                    <a:pt x="11925" y="8852"/>
                    <a:pt x="12023" y="8668"/>
                    <a:pt x="12023" y="8446"/>
                  </a:cubicBezTo>
                  <a:cubicBezTo>
                    <a:pt x="12011" y="7979"/>
                    <a:pt x="11925" y="7549"/>
                    <a:pt x="11569" y="7217"/>
                  </a:cubicBezTo>
                  <a:cubicBezTo>
                    <a:pt x="11519" y="7180"/>
                    <a:pt x="11483" y="7119"/>
                    <a:pt x="11433" y="7082"/>
                  </a:cubicBezTo>
                  <a:cubicBezTo>
                    <a:pt x="10966" y="6639"/>
                    <a:pt x="10438" y="6357"/>
                    <a:pt x="9749" y="6590"/>
                  </a:cubicBezTo>
                  <a:cubicBezTo>
                    <a:pt x="9417" y="6934"/>
                    <a:pt x="9749" y="7352"/>
                    <a:pt x="9638" y="7770"/>
                  </a:cubicBezTo>
                  <a:cubicBezTo>
                    <a:pt x="9270" y="7574"/>
                    <a:pt x="8987" y="7315"/>
                    <a:pt x="8704" y="7070"/>
                  </a:cubicBezTo>
                  <a:cubicBezTo>
                    <a:pt x="8299" y="6725"/>
                    <a:pt x="7893" y="6393"/>
                    <a:pt x="7487" y="6037"/>
                  </a:cubicBezTo>
                  <a:cubicBezTo>
                    <a:pt x="6959" y="5582"/>
                    <a:pt x="6454" y="5078"/>
                    <a:pt x="5901" y="4648"/>
                  </a:cubicBezTo>
                  <a:cubicBezTo>
                    <a:pt x="5114" y="4045"/>
                    <a:pt x="4352" y="3394"/>
                    <a:pt x="3504" y="2853"/>
                  </a:cubicBezTo>
                  <a:cubicBezTo>
                    <a:pt x="2508" y="2201"/>
                    <a:pt x="1549" y="1488"/>
                    <a:pt x="578" y="800"/>
                  </a:cubicBezTo>
                  <a:cubicBezTo>
                    <a:pt x="308" y="603"/>
                    <a:pt x="259" y="271"/>
                    <a:pt x="0" y="1"/>
                  </a:cubicBezTo>
                  <a:cubicBezTo>
                    <a:pt x="480" y="25"/>
                    <a:pt x="554" y="38"/>
                    <a:pt x="849" y="198"/>
                  </a:cubicBezTo>
                  <a:cubicBezTo>
                    <a:pt x="1058" y="321"/>
                    <a:pt x="1267" y="394"/>
                    <a:pt x="1488" y="480"/>
                  </a:cubicBezTo>
                  <a:cubicBezTo>
                    <a:pt x="1844" y="591"/>
                    <a:pt x="2176" y="812"/>
                    <a:pt x="2496" y="1009"/>
                  </a:cubicBezTo>
                  <a:cubicBezTo>
                    <a:pt x="3049" y="1341"/>
                    <a:pt x="3578" y="1685"/>
                    <a:pt x="4131" y="2017"/>
                  </a:cubicBezTo>
                  <a:cubicBezTo>
                    <a:pt x="5225" y="2681"/>
                    <a:pt x="6332" y="3320"/>
                    <a:pt x="7426" y="3972"/>
                  </a:cubicBezTo>
                  <a:cubicBezTo>
                    <a:pt x="7659" y="4119"/>
                    <a:pt x="7893" y="4267"/>
                    <a:pt x="8114" y="4426"/>
                  </a:cubicBezTo>
                  <a:cubicBezTo>
                    <a:pt x="8692" y="4832"/>
                    <a:pt x="9257" y="5262"/>
                    <a:pt x="9847" y="5631"/>
                  </a:cubicBezTo>
                  <a:cubicBezTo>
                    <a:pt x="11212" y="6467"/>
                    <a:pt x="12503" y="7414"/>
                    <a:pt x="13720" y="8434"/>
                  </a:cubicBezTo>
                  <a:cubicBezTo>
                    <a:pt x="14027" y="8692"/>
                    <a:pt x="14371" y="8926"/>
                    <a:pt x="14740" y="9209"/>
                  </a:cubicBezTo>
                  <a:close/>
                </a:path>
              </a:pathLst>
            </a:custGeom>
            <a:solidFill>
              <a:srgbClr val="A789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28"/>
            <p:cNvSpPr/>
            <p:nvPr/>
          </p:nvSpPr>
          <p:spPr>
            <a:xfrm>
              <a:off x="-6918451" y="-4887653"/>
              <a:ext cx="359472" cy="289236"/>
            </a:xfrm>
            <a:custGeom>
              <a:rect b="b" l="l" r="r" t="t"/>
              <a:pathLst>
                <a:path extrusionOk="0" h="6173" w="7672">
                  <a:moveTo>
                    <a:pt x="0" y="1070"/>
                  </a:moveTo>
                  <a:cubicBezTo>
                    <a:pt x="172" y="849"/>
                    <a:pt x="271" y="689"/>
                    <a:pt x="406" y="554"/>
                  </a:cubicBezTo>
                  <a:cubicBezTo>
                    <a:pt x="578" y="370"/>
                    <a:pt x="775" y="210"/>
                    <a:pt x="984" y="1"/>
                  </a:cubicBezTo>
                  <a:cubicBezTo>
                    <a:pt x="1107" y="75"/>
                    <a:pt x="1242" y="136"/>
                    <a:pt x="1353" y="234"/>
                  </a:cubicBezTo>
                  <a:cubicBezTo>
                    <a:pt x="2570" y="1292"/>
                    <a:pt x="3947" y="2165"/>
                    <a:pt x="5151" y="3246"/>
                  </a:cubicBezTo>
                  <a:cubicBezTo>
                    <a:pt x="5852" y="3873"/>
                    <a:pt x="6627" y="4414"/>
                    <a:pt x="7352" y="4992"/>
                  </a:cubicBezTo>
                  <a:cubicBezTo>
                    <a:pt x="7475" y="5078"/>
                    <a:pt x="7573" y="5189"/>
                    <a:pt x="7671" y="5275"/>
                  </a:cubicBezTo>
                  <a:cubicBezTo>
                    <a:pt x="7155" y="6135"/>
                    <a:pt x="7131" y="6172"/>
                    <a:pt x="6295" y="5693"/>
                  </a:cubicBezTo>
                  <a:cubicBezTo>
                    <a:pt x="6258" y="5668"/>
                    <a:pt x="6221" y="5631"/>
                    <a:pt x="6184" y="5631"/>
                  </a:cubicBezTo>
                  <a:cubicBezTo>
                    <a:pt x="5360" y="5496"/>
                    <a:pt x="4832" y="4857"/>
                    <a:pt x="4217" y="4402"/>
                  </a:cubicBezTo>
                  <a:cubicBezTo>
                    <a:pt x="3283" y="3726"/>
                    <a:pt x="2398" y="3000"/>
                    <a:pt x="1488" y="2287"/>
                  </a:cubicBezTo>
                  <a:cubicBezTo>
                    <a:pt x="1414" y="2226"/>
                    <a:pt x="1328" y="2152"/>
                    <a:pt x="1254" y="2078"/>
                  </a:cubicBezTo>
                  <a:cubicBezTo>
                    <a:pt x="910" y="1697"/>
                    <a:pt x="529" y="1353"/>
                    <a:pt x="0" y="1070"/>
                  </a:cubicBezTo>
                  <a:close/>
                </a:path>
              </a:pathLst>
            </a:custGeom>
            <a:solidFill>
              <a:srgbClr val="A789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28"/>
            <p:cNvSpPr/>
            <p:nvPr/>
          </p:nvSpPr>
          <p:spPr>
            <a:xfrm>
              <a:off x="-6380462" y="-4941208"/>
              <a:ext cx="193605" cy="284035"/>
            </a:xfrm>
            <a:custGeom>
              <a:rect b="b" l="l" r="r" t="t"/>
              <a:pathLst>
                <a:path extrusionOk="0" h="6062" w="4132">
                  <a:moveTo>
                    <a:pt x="4094" y="1"/>
                  </a:moveTo>
                  <a:cubicBezTo>
                    <a:pt x="4094" y="99"/>
                    <a:pt x="4131" y="222"/>
                    <a:pt x="4094" y="308"/>
                  </a:cubicBezTo>
                  <a:cubicBezTo>
                    <a:pt x="3836" y="1046"/>
                    <a:pt x="3652" y="1820"/>
                    <a:pt x="3271" y="2521"/>
                  </a:cubicBezTo>
                  <a:cubicBezTo>
                    <a:pt x="2914" y="3172"/>
                    <a:pt x="2570" y="3836"/>
                    <a:pt x="2201" y="4488"/>
                  </a:cubicBezTo>
                  <a:cubicBezTo>
                    <a:pt x="1967" y="4906"/>
                    <a:pt x="1685" y="5311"/>
                    <a:pt x="1414" y="5717"/>
                  </a:cubicBezTo>
                  <a:cubicBezTo>
                    <a:pt x="1340" y="5840"/>
                    <a:pt x="1205" y="5926"/>
                    <a:pt x="1070" y="6061"/>
                  </a:cubicBezTo>
                  <a:cubicBezTo>
                    <a:pt x="701" y="5520"/>
                    <a:pt x="308" y="5029"/>
                    <a:pt x="0" y="4475"/>
                  </a:cubicBezTo>
                  <a:cubicBezTo>
                    <a:pt x="62" y="4414"/>
                    <a:pt x="87" y="4340"/>
                    <a:pt x="148" y="4328"/>
                  </a:cubicBezTo>
                  <a:cubicBezTo>
                    <a:pt x="1304" y="3910"/>
                    <a:pt x="2090" y="3049"/>
                    <a:pt x="2766" y="2078"/>
                  </a:cubicBezTo>
                  <a:cubicBezTo>
                    <a:pt x="3184" y="1464"/>
                    <a:pt x="3553" y="812"/>
                    <a:pt x="3934" y="173"/>
                  </a:cubicBezTo>
                  <a:cubicBezTo>
                    <a:pt x="3984" y="111"/>
                    <a:pt x="4057" y="62"/>
                    <a:pt x="4106" y="13"/>
                  </a:cubicBezTo>
                  <a:close/>
                </a:path>
              </a:pathLst>
            </a:custGeom>
            <a:solidFill>
              <a:srgbClr val="979B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28"/>
            <p:cNvSpPr/>
            <p:nvPr/>
          </p:nvSpPr>
          <p:spPr>
            <a:xfrm>
              <a:off x="-6537707" y="-4618049"/>
              <a:ext cx="160760" cy="217173"/>
            </a:xfrm>
            <a:custGeom>
              <a:rect b="b" l="l" r="r" t="t"/>
              <a:pathLst>
                <a:path extrusionOk="0" h="4635" w="3431">
                  <a:moveTo>
                    <a:pt x="3430" y="4536"/>
                  </a:moveTo>
                  <a:cubicBezTo>
                    <a:pt x="3197" y="4635"/>
                    <a:pt x="3037" y="4561"/>
                    <a:pt x="2914" y="4389"/>
                  </a:cubicBezTo>
                  <a:cubicBezTo>
                    <a:pt x="2803" y="4254"/>
                    <a:pt x="2717" y="4106"/>
                    <a:pt x="2619" y="3971"/>
                  </a:cubicBezTo>
                  <a:cubicBezTo>
                    <a:pt x="2484" y="3811"/>
                    <a:pt x="2361" y="3639"/>
                    <a:pt x="2201" y="3492"/>
                  </a:cubicBezTo>
                  <a:cubicBezTo>
                    <a:pt x="1832" y="3110"/>
                    <a:pt x="1426" y="2766"/>
                    <a:pt x="1070" y="2373"/>
                  </a:cubicBezTo>
                  <a:cubicBezTo>
                    <a:pt x="701" y="1992"/>
                    <a:pt x="381" y="1586"/>
                    <a:pt x="0" y="1131"/>
                  </a:cubicBezTo>
                  <a:cubicBezTo>
                    <a:pt x="13" y="824"/>
                    <a:pt x="25" y="443"/>
                    <a:pt x="50" y="74"/>
                  </a:cubicBezTo>
                  <a:cubicBezTo>
                    <a:pt x="246" y="0"/>
                    <a:pt x="369" y="99"/>
                    <a:pt x="467" y="197"/>
                  </a:cubicBezTo>
                  <a:cubicBezTo>
                    <a:pt x="861" y="615"/>
                    <a:pt x="1267" y="1033"/>
                    <a:pt x="1611" y="1475"/>
                  </a:cubicBezTo>
                  <a:cubicBezTo>
                    <a:pt x="2176" y="2225"/>
                    <a:pt x="2705" y="3000"/>
                    <a:pt x="3246" y="3762"/>
                  </a:cubicBezTo>
                  <a:cubicBezTo>
                    <a:pt x="3270" y="3811"/>
                    <a:pt x="3320" y="3860"/>
                    <a:pt x="3332" y="3922"/>
                  </a:cubicBezTo>
                  <a:cubicBezTo>
                    <a:pt x="3369" y="4131"/>
                    <a:pt x="3393" y="4340"/>
                    <a:pt x="3430" y="4536"/>
                  </a:cubicBezTo>
                  <a:close/>
                </a:path>
              </a:pathLst>
            </a:custGeom>
            <a:solidFill>
              <a:srgbClr val="B3AF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28"/>
            <p:cNvSpPr/>
            <p:nvPr/>
          </p:nvSpPr>
          <p:spPr>
            <a:xfrm>
              <a:off x="-7367181" y="-5085803"/>
              <a:ext cx="270775" cy="187842"/>
            </a:xfrm>
            <a:custGeom>
              <a:rect b="b" l="l" r="r" t="t"/>
              <a:pathLst>
                <a:path extrusionOk="0" h="4009" w="5779">
                  <a:moveTo>
                    <a:pt x="5779" y="3947"/>
                  </a:moveTo>
                  <a:cubicBezTo>
                    <a:pt x="5398" y="4009"/>
                    <a:pt x="5164" y="3812"/>
                    <a:pt x="4930" y="3628"/>
                  </a:cubicBezTo>
                  <a:cubicBezTo>
                    <a:pt x="3492" y="2423"/>
                    <a:pt x="1968" y="1341"/>
                    <a:pt x="308" y="444"/>
                  </a:cubicBezTo>
                  <a:cubicBezTo>
                    <a:pt x="234" y="407"/>
                    <a:pt x="148" y="370"/>
                    <a:pt x="99" y="308"/>
                  </a:cubicBezTo>
                  <a:cubicBezTo>
                    <a:pt x="50" y="259"/>
                    <a:pt x="1" y="148"/>
                    <a:pt x="25" y="112"/>
                  </a:cubicBezTo>
                  <a:cubicBezTo>
                    <a:pt x="50" y="50"/>
                    <a:pt x="173" y="1"/>
                    <a:pt x="234" y="13"/>
                  </a:cubicBezTo>
                  <a:cubicBezTo>
                    <a:pt x="1058" y="210"/>
                    <a:pt x="1894" y="394"/>
                    <a:pt x="2558" y="984"/>
                  </a:cubicBezTo>
                  <a:cubicBezTo>
                    <a:pt x="3148" y="1501"/>
                    <a:pt x="3750" y="2017"/>
                    <a:pt x="4328" y="2546"/>
                  </a:cubicBezTo>
                  <a:cubicBezTo>
                    <a:pt x="4820" y="3001"/>
                    <a:pt x="5299" y="3480"/>
                    <a:pt x="5779" y="3947"/>
                  </a:cubicBezTo>
                  <a:close/>
                </a:path>
              </a:pathLst>
            </a:custGeom>
            <a:solidFill>
              <a:srgbClr val="CFB0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28"/>
            <p:cNvSpPr/>
            <p:nvPr/>
          </p:nvSpPr>
          <p:spPr>
            <a:xfrm>
              <a:off x="-6392550" y="-4483856"/>
              <a:ext cx="188404" cy="120417"/>
            </a:xfrm>
            <a:custGeom>
              <a:rect b="b" l="l" r="r" t="t"/>
              <a:pathLst>
                <a:path extrusionOk="0" h="2570" w="4021">
                  <a:moveTo>
                    <a:pt x="3860" y="1"/>
                  </a:moveTo>
                  <a:cubicBezTo>
                    <a:pt x="4008" y="111"/>
                    <a:pt x="4020" y="259"/>
                    <a:pt x="3947" y="394"/>
                  </a:cubicBezTo>
                  <a:cubicBezTo>
                    <a:pt x="3873" y="529"/>
                    <a:pt x="3774" y="652"/>
                    <a:pt x="3676" y="750"/>
                  </a:cubicBezTo>
                  <a:cubicBezTo>
                    <a:pt x="3270" y="1132"/>
                    <a:pt x="2877" y="1513"/>
                    <a:pt x="2459" y="1869"/>
                  </a:cubicBezTo>
                  <a:cubicBezTo>
                    <a:pt x="2299" y="2004"/>
                    <a:pt x="2115" y="2127"/>
                    <a:pt x="1918" y="2176"/>
                  </a:cubicBezTo>
                  <a:cubicBezTo>
                    <a:pt x="1402" y="2324"/>
                    <a:pt x="885" y="2435"/>
                    <a:pt x="369" y="2545"/>
                  </a:cubicBezTo>
                  <a:cubicBezTo>
                    <a:pt x="234" y="2570"/>
                    <a:pt x="111" y="2545"/>
                    <a:pt x="62" y="2398"/>
                  </a:cubicBezTo>
                  <a:cubicBezTo>
                    <a:pt x="0" y="2263"/>
                    <a:pt x="86" y="2103"/>
                    <a:pt x="246" y="2041"/>
                  </a:cubicBezTo>
                  <a:cubicBezTo>
                    <a:pt x="443" y="1968"/>
                    <a:pt x="640" y="1906"/>
                    <a:pt x="849" y="1869"/>
                  </a:cubicBezTo>
                  <a:cubicBezTo>
                    <a:pt x="1119" y="1795"/>
                    <a:pt x="1353" y="1672"/>
                    <a:pt x="1611" y="1550"/>
                  </a:cubicBezTo>
                  <a:cubicBezTo>
                    <a:pt x="2238" y="1254"/>
                    <a:pt x="2717" y="787"/>
                    <a:pt x="3209" y="332"/>
                  </a:cubicBezTo>
                  <a:cubicBezTo>
                    <a:pt x="3393" y="148"/>
                    <a:pt x="3627" y="62"/>
                    <a:pt x="3860" y="1"/>
                  </a:cubicBezTo>
                  <a:close/>
                </a:path>
              </a:pathLst>
            </a:custGeom>
            <a:solidFill>
              <a:srgbClr val="979B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28"/>
            <p:cNvSpPr/>
            <p:nvPr/>
          </p:nvSpPr>
          <p:spPr>
            <a:xfrm>
              <a:off x="-7123535" y="-5017816"/>
              <a:ext cx="93944" cy="97974"/>
            </a:xfrm>
            <a:custGeom>
              <a:rect b="b" l="l" r="r" t="t"/>
              <a:pathLst>
                <a:path extrusionOk="0" h="2091" w="2005">
                  <a:moveTo>
                    <a:pt x="1390" y="1291"/>
                  </a:moveTo>
                  <a:cubicBezTo>
                    <a:pt x="1316" y="1033"/>
                    <a:pt x="1120" y="898"/>
                    <a:pt x="960" y="959"/>
                  </a:cubicBezTo>
                  <a:cubicBezTo>
                    <a:pt x="874" y="1009"/>
                    <a:pt x="825" y="1156"/>
                    <a:pt x="861" y="1291"/>
                  </a:cubicBezTo>
                  <a:cubicBezTo>
                    <a:pt x="935" y="1476"/>
                    <a:pt x="1095" y="1574"/>
                    <a:pt x="1242" y="1488"/>
                  </a:cubicBezTo>
                  <a:cubicBezTo>
                    <a:pt x="1316" y="1451"/>
                    <a:pt x="1353" y="1341"/>
                    <a:pt x="1390" y="1291"/>
                  </a:cubicBezTo>
                  <a:close/>
                  <a:moveTo>
                    <a:pt x="111" y="136"/>
                  </a:moveTo>
                  <a:cubicBezTo>
                    <a:pt x="529" y="1"/>
                    <a:pt x="837" y="99"/>
                    <a:pt x="1107" y="345"/>
                  </a:cubicBezTo>
                  <a:cubicBezTo>
                    <a:pt x="1341" y="542"/>
                    <a:pt x="1562" y="738"/>
                    <a:pt x="1759" y="959"/>
                  </a:cubicBezTo>
                  <a:cubicBezTo>
                    <a:pt x="1980" y="1218"/>
                    <a:pt x="2005" y="1537"/>
                    <a:pt x="1956" y="1869"/>
                  </a:cubicBezTo>
                  <a:cubicBezTo>
                    <a:pt x="1931" y="2004"/>
                    <a:pt x="1808" y="2090"/>
                    <a:pt x="1685" y="2066"/>
                  </a:cubicBezTo>
                  <a:cubicBezTo>
                    <a:pt x="1267" y="1968"/>
                    <a:pt x="874" y="1795"/>
                    <a:pt x="517" y="1550"/>
                  </a:cubicBezTo>
                  <a:cubicBezTo>
                    <a:pt x="431" y="1488"/>
                    <a:pt x="345" y="1414"/>
                    <a:pt x="308" y="1316"/>
                  </a:cubicBezTo>
                  <a:cubicBezTo>
                    <a:pt x="136" y="947"/>
                    <a:pt x="1" y="578"/>
                    <a:pt x="111" y="13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28"/>
            <p:cNvSpPr/>
            <p:nvPr/>
          </p:nvSpPr>
          <p:spPr>
            <a:xfrm>
              <a:off x="-6203069" y="-5223463"/>
              <a:ext cx="54773" cy="165398"/>
            </a:xfrm>
            <a:custGeom>
              <a:rect b="b" l="l" r="r" t="t"/>
              <a:pathLst>
                <a:path extrusionOk="0" h="3530" w="1169">
                  <a:moveTo>
                    <a:pt x="726" y="3529"/>
                  </a:moveTo>
                  <a:cubicBezTo>
                    <a:pt x="652" y="3197"/>
                    <a:pt x="591" y="2865"/>
                    <a:pt x="505" y="2546"/>
                  </a:cubicBezTo>
                  <a:cubicBezTo>
                    <a:pt x="382" y="2054"/>
                    <a:pt x="284" y="1550"/>
                    <a:pt x="124" y="1058"/>
                  </a:cubicBezTo>
                  <a:cubicBezTo>
                    <a:pt x="1" y="677"/>
                    <a:pt x="124" y="382"/>
                    <a:pt x="370" y="1"/>
                  </a:cubicBezTo>
                  <a:cubicBezTo>
                    <a:pt x="456" y="185"/>
                    <a:pt x="505" y="284"/>
                    <a:pt x="542" y="394"/>
                  </a:cubicBezTo>
                  <a:cubicBezTo>
                    <a:pt x="689" y="886"/>
                    <a:pt x="812" y="1378"/>
                    <a:pt x="972" y="1869"/>
                  </a:cubicBezTo>
                  <a:cubicBezTo>
                    <a:pt x="1169" y="2447"/>
                    <a:pt x="1058" y="2988"/>
                    <a:pt x="726" y="3529"/>
                  </a:cubicBezTo>
                  <a:close/>
                </a:path>
              </a:pathLst>
            </a:custGeom>
            <a:solidFill>
              <a:srgbClr val="979B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28"/>
            <p:cNvSpPr/>
            <p:nvPr/>
          </p:nvSpPr>
          <p:spPr>
            <a:xfrm>
              <a:off x="-6339557" y="-4603102"/>
              <a:ext cx="110062" cy="103737"/>
            </a:xfrm>
            <a:custGeom>
              <a:rect b="b" l="l" r="r" t="t"/>
              <a:pathLst>
                <a:path extrusionOk="0" h="2214" w="2349">
                  <a:moveTo>
                    <a:pt x="2348" y="2214"/>
                  </a:moveTo>
                  <a:cubicBezTo>
                    <a:pt x="1439" y="1820"/>
                    <a:pt x="787" y="1095"/>
                    <a:pt x="0" y="468"/>
                  </a:cubicBezTo>
                  <a:cubicBezTo>
                    <a:pt x="197" y="296"/>
                    <a:pt x="345" y="161"/>
                    <a:pt x="529" y="1"/>
                  </a:cubicBezTo>
                  <a:cubicBezTo>
                    <a:pt x="849" y="419"/>
                    <a:pt x="1131" y="812"/>
                    <a:pt x="1426" y="1181"/>
                  </a:cubicBezTo>
                  <a:cubicBezTo>
                    <a:pt x="1709" y="1538"/>
                    <a:pt x="2090" y="1820"/>
                    <a:pt x="2348" y="2214"/>
                  </a:cubicBezTo>
                  <a:close/>
                </a:path>
              </a:pathLst>
            </a:custGeom>
            <a:solidFill>
              <a:srgbClr val="B3AF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28"/>
            <p:cNvSpPr/>
            <p:nvPr/>
          </p:nvSpPr>
          <p:spPr>
            <a:xfrm>
              <a:off x="-7012910" y="-5088098"/>
              <a:ext cx="55898" cy="36359"/>
            </a:xfrm>
            <a:custGeom>
              <a:rect b="b" l="l" r="r" t="t"/>
              <a:pathLst>
                <a:path extrusionOk="0" h="776" w="1193">
                  <a:moveTo>
                    <a:pt x="1193" y="775"/>
                  </a:moveTo>
                  <a:cubicBezTo>
                    <a:pt x="639" y="615"/>
                    <a:pt x="320" y="431"/>
                    <a:pt x="0" y="50"/>
                  </a:cubicBezTo>
                  <a:cubicBezTo>
                    <a:pt x="99" y="38"/>
                    <a:pt x="185" y="1"/>
                    <a:pt x="246" y="25"/>
                  </a:cubicBezTo>
                  <a:cubicBezTo>
                    <a:pt x="541" y="111"/>
                    <a:pt x="787" y="320"/>
                    <a:pt x="1193" y="775"/>
                  </a:cubicBezTo>
                  <a:close/>
                </a:path>
              </a:pathLst>
            </a:custGeom>
            <a:solidFill>
              <a:srgbClr val="A789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28"/>
            <p:cNvSpPr/>
            <p:nvPr/>
          </p:nvSpPr>
          <p:spPr>
            <a:xfrm>
              <a:off x="-7054986" y="-4739029"/>
              <a:ext cx="28300" cy="31159"/>
            </a:xfrm>
            <a:custGeom>
              <a:rect b="b" l="l" r="r" t="t"/>
              <a:pathLst>
                <a:path extrusionOk="0" h="665" w="604">
                  <a:moveTo>
                    <a:pt x="25" y="652"/>
                  </a:moveTo>
                  <a:cubicBezTo>
                    <a:pt x="25" y="566"/>
                    <a:pt x="1" y="480"/>
                    <a:pt x="25" y="419"/>
                  </a:cubicBezTo>
                  <a:cubicBezTo>
                    <a:pt x="62" y="345"/>
                    <a:pt x="136" y="283"/>
                    <a:pt x="197" y="234"/>
                  </a:cubicBezTo>
                  <a:cubicBezTo>
                    <a:pt x="284" y="148"/>
                    <a:pt x="394" y="87"/>
                    <a:pt x="493" y="1"/>
                  </a:cubicBezTo>
                  <a:cubicBezTo>
                    <a:pt x="603" y="148"/>
                    <a:pt x="480" y="210"/>
                    <a:pt x="419" y="283"/>
                  </a:cubicBezTo>
                  <a:cubicBezTo>
                    <a:pt x="296" y="406"/>
                    <a:pt x="148" y="529"/>
                    <a:pt x="25" y="664"/>
                  </a:cubicBezTo>
                  <a:close/>
                </a:path>
              </a:pathLst>
            </a:custGeom>
            <a:solidFill>
              <a:srgbClr val="97AF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28"/>
            <p:cNvSpPr/>
            <p:nvPr/>
          </p:nvSpPr>
          <p:spPr>
            <a:xfrm>
              <a:off x="-6188637" y="-4950438"/>
              <a:ext cx="5201" cy="9840"/>
            </a:xfrm>
            <a:custGeom>
              <a:rect b="b" l="l" r="r" t="t"/>
              <a:pathLst>
                <a:path extrusionOk="0" h="210" w="111">
                  <a:moveTo>
                    <a:pt x="12" y="210"/>
                  </a:moveTo>
                  <a:cubicBezTo>
                    <a:pt x="25" y="148"/>
                    <a:pt x="25" y="87"/>
                    <a:pt x="25" y="38"/>
                  </a:cubicBezTo>
                  <a:cubicBezTo>
                    <a:pt x="25" y="26"/>
                    <a:pt x="49" y="13"/>
                    <a:pt x="62" y="1"/>
                  </a:cubicBezTo>
                  <a:cubicBezTo>
                    <a:pt x="74" y="26"/>
                    <a:pt x="111" y="62"/>
                    <a:pt x="99" y="75"/>
                  </a:cubicBezTo>
                  <a:cubicBezTo>
                    <a:pt x="74" y="124"/>
                    <a:pt x="37" y="161"/>
                    <a:pt x="0" y="198"/>
                  </a:cubicBezTo>
                  <a:close/>
                </a:path>
              </a:pathLst>
            </a:custGeom>
            <a:solidFill>
              <a:srgbClr val="979B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28"/>
            <p:cNvSpPr/>
            <p:nvPr/>
          </p:nvSpPr>
          <p:spPr>
            <a:xfrm>
              <a:off x="-7057844" y="-4709651"/>
              <a:ext cx="4076" cy="1780"/>
            </a:xfrm>
            <a:custGeom>
              <a:rect b="b" l="l" r="r" t="t"/>
              <a:pathLst>
                <a:path extrusionOk="0" h="38" w="87">
                  <a:moveTo>
                    <a:pt x="86" y="37"/>
                  </a:moveTo>
                  <a:cubicBezTo>
                    <a:pt x="49" y="25"/>
                    <a:pt x="25" y="13"/>
                    <a:pt x="0" y="1"/>
                  </a:cubicBezTo>
                  <a:cubicBezTo>
                    <a:pt x="25" y="13"/>
                    <a:pt x="49" y="13"/>
                    <a:pt x="86" y="13"/>
                  </a:cubicBezTo>
                  <a:cubicBezTo>
                    <a:pt x="86" y="25"/>
                    <a:pt x="86" y="37"/>
                    <a:pt x="86" y="37"/>
                  </a:cubicBezTo>
                  <a:close/>
                </a:path>
              </a:pathLst>
            </a:custGeom>
            <a:solidFill>
              <a:srgbClr val="97AF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28"/>
            <p:cNvSpPr/>
            <p:nvPr/>
          </p:nvSpPr>
          <p:spPr>
            <a:xfrm>
              <a:off x="-7604502" y="-5395655"/>
              <a:ext cx="1465437" cy="1051239"/>
            </a:xfrm>
            <a:custGeom>
              <a:rect b="b" l="l" r="r" t="t"/>
              <a:pathLst>
                <a:path extrusionOk="0" h="22436" w="31276">
                  <a:moveTo>
                    <a:pt x="13819" y="7339"/>
                  </a:moveTo>
                  <a:cubicBezTo>
                    <a:pt x="13413" y="6884"/>
                    <a:pt x="13167" y="6675"/>
                    <a:pt x="12872" y="6589"/>
                  </a:cubicBezTo>
                  <a:cubicBezTo>
                    <a:pt x="12811" y="6565"/>
                    <a:pt x="12725" y="6602"/>
                    <a:pt x="12626" y="6614"/>
                  </a:cubicBezTo>
                  <a:cubicBezTo>
                    <a:pt x="12946" y="6995"/>
                    <a:pt x="13265" y="7179"/>
                    <a:pt x="13819" y="7339"/>
                  </a:cubicBezTo>
                  <a:close/>
                  <a:moveTo>
                    <a:pt x="29345" y="19129"/>
                  </a:moveTo>
                  <a:cubicBezTo>
                    <a:pt x="29087" y="18735"/>
                    <a:pt x="28706" y="18453"/>
                    <a:pt x="28423" y="18096"/>
                  </a:cubicBezTo>
                  <a:cubicBezTo>
                    <a:pt x="28128" y="17727"/>
                    <a:pt x="27846" y="17334"/>
                    <a:pt x="27526" y="16916"/>
                  </a:cubicBezTo>
                  <a:cubicBezTo>
                    <a:pt x="27342" y="17076"/>
                    <a:pt x="27194" y="17211"/>
                    <a:pt x="26997" y="17383"/>
                  </a:cubicBezTo>
                  <a:cubicBezTo>
                    <a:pt x="27784" y="18010"/>
                    <a:pt x="28436" y="18735"/>
                    <a:pt x="29345" y="19129"/>
                  </a:cubicBezTo>
                  <a:close/>
                  <a:moveTo>
                    <a:pt x="30636" y="7204"/>
                  </a:moveTo>
                  <a:cubicBezTo>
                    <a:pt x="30968" y="6663"/>
                    <a:pt x="31079" y="6122"/>
                    <a:pt x="30882" y="5544"/>
                  </a:cubicBezTo>
                  <a:cubicBezTo>
                    <a:pt x="30722" y="5053"/>
                    <a:pt x="30599" y="4561"/>
                    <a:pt x="30452" y="4069"/>
                  </a:cubicBezTo>
                  <a:cubicBezTo>
                    <a:pt x="30415" y="3959"/>
                    <a:pt x="30366" y="3860"/>
                    <a:pt x="30280" y="3676"/>
                  </a:cubicBezTo>
                  <a:cubicBezTo>
                    <a:pt x="30034" y="4057"/>
                    <a:pt x="29911" y="4352"/>
                    <a:pt x="30034" y="4733"/>
                  </a:cubicBezTo>
                  <a:cubicBezTo>
                    <a:pt x="30194" y="5225"/>
                    <a:pt x="30292" y="5729"/>
                    <a:pt x="30415" y="6221"/>
                  </a:cubicBezTo>
                  <a:cubicBezTo>
                    <a:pt x="30501" y="6540"/>
                    <a:pt x="30562" y="6872"/>
                    <a:pt x="30636" y="7204"/>
                  </a:cubicBezTo>
                  <a:close/>
                  <a:moveTo>
                    <a:pt x="10376" y="8200"/>
                  </a:moveTo>
                  <a:cubicBezTo>
                    <a:pt x="10266" y="8642"/>
                    <a:pt x="10401" y="9011"/>
                    <a:pt x="10573" y="9380"/>
                  </a:cubicBezTo>
                  <a:cubicBezTo>
                    <a:pt x="10610" y="9478"/>
                    <a:pt x="10696" y="9552"/>
                    <a:pt x="10782" y="9614"/>
                  </a:cubicBezTo>
                  <a:cubicBezTo>
                    <a:pt x="11139" y="9859"/>
                    <a:pt x="11532" y="10032"/>
                    <a:pt x="11950" y="10130"/>
                  </a:cubicBezTo>
                  <a:cubicBezTo>
                    <a:pt x="12073" y="10154"/>
                    <a:pt x="12196" y="10068"/>
                    <a:pt x="12221" y="9933"/>
                  </a:cubicBezTo>
                  <a:cubicBezTo>
                    <a:pt x="12270" y="9601"/>
                    <a:pt x="12245" y="9282"/>
                    <a:pt x="12024" y="9023"/>
                  </a:cubicBezTo>
                  <a:cubicBezTo>
                    <a:pt x="11827" y="8802"/>
                    <a:pt x="11606" y="8606"/>
                    <a:pt x="11372" y="8409"/>
                  </a:cubicBezTo>
                  <a:cubicBezTo>
                    <a:pt x="11102" y="8163"/>
                    <a:pt x="10794" y="8065"/>
                    <a:pt x="10376" y="8200"/>
                  </a:cubicBezTo>
                  <a:close/>
                  <a:moveTo>
                    <a:pt x="29726" y="19461"/>
                  </a:moveTo>
                  <a:cubicBezTo>
                    <a:pt x="29493" y="19522"/>
                    <a:pt x="29259" y="19608"/>
                    <a:pt x="29075" y="19792"/>
                  </a:cubicBezTo>
                  <a:cubicBezTo>
                    <a:pt x="28583" y="20247"/>
                    <a:pt x="28104" y="20714"/>
                    <a:pt x="27477" y="21010"/>
                  </a:cubicBezTo>
                  <a:cubicBezTo>
                    <a:pt x="27219" y="21132"/>
                    <a:pt x="26985" y="21255"/>
                    <a:pt x="26715" y="21329"/>
                  </a:cubicBezTo>
                  <a:cubicBezTo>
                    <a:pt x="26506" y="21366"/>
                    <a:pt x="26309" y="21428"/>
                    <a:pt x="26112" y="21501"/>
                  </a:cubicBezTo>
                  <a:cubicBezTo>
                    <a:pt x="25952" y="21563"/>
                    <a:pt x="25866" y="21723"/>
                    <a:pt x="25928" y="21858"/>
                  </a:cubicBezTo>
                  <a:cubicBezTo>
                    <a:pt x="25977" y="22005"/>
                    <a:pt x="26100" y="22030"/>
                    <a:pt x="26235" y="22005"/>
                  </a:cubicBezTo>
                  <a:cubicBezTo>
                    <a:pt x="26751" y="21895"/>
                    <a:pt x="27268" y="21784"/>
                    <a:pt x="27784" y="21636"/>
                  </a:cubicBezTo>
                  <a:cubicBezTo>
                    <a:pt x="27981" y="21587"/>
                    <a:pt x="28165" y="21464"/>
                    <a:pt x="28325" y="21329"/>
                  </a:cubicBezTo>
                  <a:cubicBezTo>
                    <a:pt x="28743" y="20973"/>
                    <a:pt x="29136" y="20592"/>
                    <a:pt x="29542" y="20210"/>
                  </a:cubicBezTo>
                  <a:cubicBezTo>
                    <a:pt x="29640" y="20112"/>
                    <a:pt x="29739" y="19989"/>
                    <a:pt x="29813" y="19854"/>
                  </a:cubicBezTo>
                  <a:cubicBezTo>
                    <a:pt x="29886" y="19719"/>
                    <a:pt x="29874" y="19571"/>
                    <a:pt x="29726" y="19461"/>
                  </a:cubicBezTo>
                  <a:moveTo>
                    <a:pt x="10844" y="10560"/>
                  </a:moveTo>
                  <a:cubicBezTo>
                    <a:pt x="10364" y="10093"/>
                    <a:pt x="9885" y="9614"/>
                    <a:pt x="9393" y="9159"/>
                  </a:cubicBezTo>
                  <a:cubicBezTo>
                    <a:pt x="8815" y="8630"/>
                    <a:pt x="8213" y="8114"/>
                    <a:pt x="7623" y="7597"/>
                  </a:cubicBezTo>
                  <a:cubicBezTo>
                    <a:pt x="6959" y="7007"/>
                    <a:pt x="6123" y="6823"/>
                    <a:pt x="5299" y="6626"/>
                  </a:cubicBezTo>
                  <a:cubicBezTo>
                    <a:pt x="5238" y="6614"/>
                    <a:pt x="5115" y="6663"/>
                    <a:pt x="5090" y="6725"/>
                  </a:cubicBezTo>
                  <a:cubicBezTo>
                    <a:pt x="5066" y="6761"/>
                    <a:pt x="5115" y="6872"/>
                    <a:pt x="5164" y="6921"/>
                  </a:cubicBezTo>
                  <a:cubicBezTo>
                    <a:pt x="5213" y="6983"/>
                    <a:pt x="5299" y="7020"/>
                    <a:pt x="5373" y="7057"/>
                  </a:cubicBezTo>
                  <a:cubicBezTo>
                    <a:pt x="7033" y="7954"/>
                    <a:pt x="8557" y="9036"/>
                    <a:pt x="9995" y="10241"/>
                  </a:cubicBezTo>
                  <a:cubicBezTo>
                    <a:pt x="10229" y="10425"/>
                    <a:pt x="10463" y="10622"/>
                    <a:pt x="10844" y="10560"/>
                  </a:cubicBezTo>
                  <a:close/>
                  <a:moveTo>
                    <a:pt x="26198" y="21132"/>
                  </a:moveTo>
                  <a:cubicBezTo>
                    <a:pt x="26161" y="20936"/>
                    <a:pt x="26137" y="20727"/>
                    <a:pt x="26100" y="20518"/>
                  </a:cubicBezTo>
                  <a:cubicBezTo>
                    <a:pt x="26088" y="20456"/>
                    <a:pt x="26038" y="20407"/>
                    <a:pt x="26014" y="20358"/>
                  </a:cubicBezTo>
                  <a:cubicBezTo>
                    <a:pt x="25473" y="19596"/>
                    <a:pt x="24944" y="18821"/>
                    <a:pt x="24379" y="18071"/>
                  </a:cubicBezTo>
                  <a:cubicBezTo>
                    <a:pt x="24035" y="17629"/>
                    <a:pt x="23629" y="17211"/>
                    <a:pt x="23235" y="16793"/>
                  </a:cubicBezTo>
                  <a:cubicBezTo>
                    <a:pt x="23137" y="16695"/>
                    <a:pt x="23014" y="16596"/>
                    <a:pt x="22818" y="16670"/>
                  </a:cubicBezTo>
                  <a:cubicBezTo>
                    <a:pt x="22793" y="17039"/>
                    <a:pt x="22781" y="17420"/>
                    <a:pt x="22768" y="17727"/>
                  </a:cubicBezTo>
                  <a:cubicBezTo>
                    <a:pt x="23149" y="18182"/>
                    <a:pt x="23469" y="18588"/>
                    <a:pt x="23838" y="18969"/>
                  </a:cubicBezTo>
                  <a:cubicBezTo>
                    <a:pt x="24194" y="19362"/>
                    <a:pt x="24600" y="19706"/>
                    <a:pt x="24969" y="20088"/>
                  </a:cubicBezTo>
                  <a:cubicBezTo>
                    <a:pt x="25129" y="20235"/>
                    <a:pt x="25252" y="20407"/>
                    <a:pt x="25387" y="20567"/>
                  </a:cubicBezTo>
                  <a:cubicBezTo>
                    <a:pt x="25485" y="20702"/>
                    <a:pt x="25571" y="20850"/>
                    <a:pt x="25682" y="20985"/>
                  </a:cubicBezTo>
                  <a:cubicBezTo>
                    <a:pt x="25805" y="21157"/>
                    <a:pt x="25965" y="21231"/>
                    <a:pt x="26198" y="21132"/>
                  </a:cubicBezTo>
                  <a:close/>
                  <a:moveTo>
                    <a:pt x="26899" y="21046"/>
                  </a:moveTo>
                  <a:cubicBezTo>
                    <a:pt x="27194" y="21034"/>
                    <a:pt x="27403" y="20887"/>
                    <a:pt x="27612" y="20739"/>
                  </a:cubicBezTo>
                  <a:cubicBezTo>
                    <a:pt x="28251" y="20235"/>
                    <a:pt x="28731" y="19756"/>
                    <a:pt x="28952" y="19387"/>
                  </a:cubicBezTo>
                  <a:cubicBezTo>
                    <a:pt x="28153" y="18870"/>
                    <a:pt x="27452" y="18231"/>
                    <a:pt x="26788" y="17518"/>
                  </a:cubicBezTo>
                  <a:cubicBezTo>
                    <a:pt x="26395" y="17776"/>
                    <a:pt x="26026" y="18022"/>
                    <a:pt x="25657" y="18280"/>
                  </a:cubicBezTo>
                  <a:cubicBezTo>
                    <a:pt x="25559" y="18342"/>
                    <a:pt x="25473" y="18453"/>
                    <a:pt x="25411" y="18563"/>
                  </a:cubicBezTo>
                  <a:cubicBezTo>
                    <a:pt x="25375" y="18649"/>
                    <a:pt x="25375" y="18772"/>
                    <a:pt x="25399" y="18870"/>
                  </a:cubicBezTo>
                  <a:cubicBezTo>
                    <a:pt x="25424" y="18957"/>
                    <a:pt x="25510" y="19043"/>
                    <a:pt x="25571" y="19129"/>
                  </a:cubicBezTo>
                  <a:cubicBezTo>
                    <a:pt x="26002" y="19756"/>
                    <a:pt x="26432" y="20383"/>
                    <a:pt x="26899" y="21046"/>
                  </a:cubicBezTo>
                  <a:close/>
                  <a:moveTo>
                    <a:pt x="14642" y="11912"/>
                  </a:moveTo>
                  <a:cubicBezTo>
                    <a:pt x="15171" y="12195"/>
                    <a:pt x="15552" y="12539"/>
                    <a:pt x="15896" y="12920"/>
                  </a:cubicBezTo>
                  <a:cubicBezTo>
                    <a:pt x="15970" y="12994"/>
                    <a:pt x="16056" y="13068"/>
                    <a:pt x="16130" y="13129"/>
                  </a:cubicBezTo>
                  <a:cubicBezTo>
                    <a:pt x="17040" y="13842"/>
                    <a:pt x="17925" y="14568"/>
                    <a:pt x="18859" y="15244"/>
                  </a:cubicBezTo>
                  <a:cubicBezTo>
                    <a:pt x="19474" y="15699"/>
                    <a:pt x="20002" y="16338"/>
                    <a:pt x="20826" y="16473"/>
                  </a:cubicBezTo>
                  <a:cubicBezTo>
                    <a:pt x="20863" y="16473"/>
                    <a:pt x="20900" y="16510"/>
                    <a:pt x="20937" y="16535"/>
                  </a:cubicBezTo>
                  <a:cubicBezTo>
                    <a:pt x="21773" y="17014"/>
                    <a:pt x="21797" y="16977"/>
                    <a:pt x="22313" y="16117"/>
                  </a:cubicBezTo>
                  <a:cubicBezTo>
                    <a:pt x="22215" y="16031"/>
                    <a:pt x="22117" y="15920"/>
                    <a:pt x="21994" y="15834"/>
                  </a:cubicBezTo>
                  <a:cubicBezTo>
                    <a:pt x="21269" y="15256"/>
                    <a:pt x="20494" y="14715"/>
                    <a:pt x="19793" y="14088"/>
                  </a:cubicBezTo>
                  <a:cubicBezTo>
                    <a:pt x="18589" y="13007"/>
                    <a:pt x="17212" y="12134"/>
                    <a:pt x="15995" y="11076"/>
                  </a:cubicBezTo>
                  <a:cubicBezTo>
                    <a:pt x="15884" y="10978"/>
                    <a:pt x="15749" y="10917"/>
                    <a:pt x="15626" y="10843"/>
                  </a:cubicBezTo>
                  <a:cubicBezTo>
                    <a:pt x="15417" y="11052"/>
                    <a:pt x="15220" y="11212"/>
                    <a:pt x="15048" y="11396"/>
                  </a:cubicBezTo>
                  <a:cubicBezTo>
                    <a:pt x="14913" y="11531"/>
                    <a:pt x="14814" y="11691"/>
                    <a:pt x="14642" y="11912"/>
                  </a:cubicBezTo>
                  <a:close/>
                  <a:moveTo>
                    <a:pt x="15269" y="10622"/>
                  </a:moveTo>
                  <a:cubicBezTo>
                    <a:pt x="14900" y="10339"/>
                    <a:pt x="14556" y="10105"/>
                    <a:pt x="14249" y="9847"/>
                  </a:cubicBezTo>
                  <a:cubicBezTo>
                    <a:pt x="13032" y="8827"/>
                    <a:pt x="11741" y="7880"/>
                    <a:pt x="10376" y="7044"/>
                  </a:cubicBezTo>
                  <a:cubicBezTo>
                    <a:pt x="9786" y="6675"/>
                    <a:pt x="9221" y="6245"/>
                    <a:pt x="8643" y="5839"/>
                  </a:cubicBezTo>
                  <a:cubicBezTo>
                    <a:pt x="8422" y="5680"/>
                    <a:pt x="8188" y="5532"/>
                    <a:pt x="7955" y="5385"/>
                  </a:cubicBezTo>
                  <a:cubicBezTo>
                    <a:pt x="6861" y="4733"/>
                    <a:pt x="5754" y="4094"/>
                    <a:pt x="4660" y="3430"/>
                  </a:cubicBezTo>
                  <a:cubicBezTo>
                    <a:pt x="4107" y="3098"/>
                    <a:pt x="3578" y="2754"/>
                    <a:pt x="3025" y="2422"/>
                  </a:cubicBezTo>
                  <a:cubicBezTo>
                    <a:pt x="2705" y="2225"/>
                    <a:pt x="2373" y="2004"/>
                    <a:pt x="2017" y="1893"/>
                  </a:cubicBezTo>
                  <a:cubicBezTo>
                    <a:pt x="1796" y="1807"/>
                    <a:pt x="1587" y="1734"/>
                    <a:pt x="1378" y="1611"/>
                  </a:cubicBezTo>
                  <a:cubicBezTo>
                    <a:pt x="1083" y="1451"/>
                    <a:pt x="1009" y="1438"/>
                    <a:pt x="529" y="1414"/>
                  </a:cubicBezTo>
                  <a:cubicBezTo>
                    <a:pt x="788" y="1684"/>
                    <a:pt x="837" y="2016"/>
                    <a:pt x="1107" y="2213"/>
                  </a:cubicBezTo>
                  <a:cubicBezTo>
                    <a:pt x="2078" y="2901"/>
                    <a:pt x="3037" y="3614"/>
                    <a:pt x="4033" y="4266"/>
                  </a:cubicBezTo>
                  <a:cubicBezTo>
                    <a:pt x="4881" y="4807"/>
                    <a:pt x="5643" y="5458"/>
                    <a:pt x="6430" y="6061"/>
                  </a:cubicBezTo>
                  <a:cubicBezTo>
                    <a:pt x="6983" y="6491"/>
                    <a:pt x="7488" y="6995"/>
                    <a:pt x="8016" y="7450"/>
                  </a:cubicBezTo>
                  <a:cubicBezTo>
                    <a:pt x="8422" y="7806"/>
                    <a:pt x="8828" y="8138"/>
                    <a:pt x="9233" y="8483"/>
                  </a:cubicBezTo>
                  <a:cubicBezTo>
                    <a:pt x="9516" y="8728"/>
                    <a:pt x="9799" y="8987"/>
                    <a:pt x="10167" y="9183"/>
                  </a:cubicBezTo>
                  <a:cubicBezTo>
                    <a:pt x="10278" y="8765"/>
                    <a:pt x="9946" y="8347"/>
                    <a:pt x="10278" y="8003"/>
                  </a:cubicBezTo>
                  <a:cubicBezTo>
                    <a:pt x="10967" y="7770"/>
                    <a:pt x="11495" y="8052"/>
                    <a:pt x="11962" y="8495"/>
                  </a:cubicBezTo>
                  <a:cubicBezTo>
                    <a:pt x="12012" y="8532"/>
                    <a:pt x="12048" y="8593"/>
                    <a:pt x="12098" y="8630"/>
                  </a:cubicBezTo>
                  <a:cubicBezTo>
                    <a:pt x="12454" y="8962"/>
                    <a:pt x="12540" y="9392"/>
                    <a:pt x="12552" y="9859"/>
                  </a:cubicBezTo>
                  <a:cubicBezTo>
                    <a:pt x="12552" y="10081"/>
                    <a:pt x="12454" y="10265"/>
                    <a:pt x="12257" y="10388"/>
                  </a:cubicBezTo>
                  <a:cubicBezTo>
                    <a:pt x="12171" y="10425"/>
                    <a:pt x="12085" y="10474"/>
                    <a:pt x="11925" y="10560"/>
                  </a:cubicBezTo>
                  <a:cubicBezTo>
                    <a:pt x="12245" y="10658"/>
                    <a:pt x="12454" y="10757"/>
                    <a:pt x="12675" y="10781"/>
                  </a:cubicBezTo>
                  <a:cubicBezTo>
                    <a:pt x="13007" y="10843"/>
                    <a:pt x="13290" y="10954"/>
                    <a:pt x="13511" y="11199"/>
                  </a:cubicBezTo>
                  <a:cubicBezTo>
                    <a:pt x="13696" y="11408"/>
                    <a:pt x="13929" y="11544"/>
                    <a:pt x="14212" y="11630"/>
                  </a:cubicBezTo>
                  <a:cubicBezTo>
                    <a:pt x="14507" y="11236"/>
                    <a:pt x="14962" y="11040"/>
                    <a:pt x="15269" y="10622"/>
                  </a:cubicBezTo>
                  <a:close/>
                  <a:moveTo>
                    <a:pt x="22547" y="16928"/>
                  </a:moveTo>
                  <a:cubicBezTo>
                    <a:pt x="22387" y="16953"/>
                    <a:pt x="22338" y="16940"/>
                    <a:pt x="22313" y="16965"/>
                  </a:cubicBezTo>
                  <a:cubicBezTo>
                    <a:pt x="21551" y="17481"/>
                    <a:pt x="20728" y="17875"/>
                    <a:pt x="19818" y="18035"/>
                  </a:cubicBezTo>
                  <a:cubicBezTo>
                    <a:pt x="19732" y="18047"/>
                    <a:pt x="19658" y="18084"/>
                    <a:pt x="19572" y="18108"/>
                  </a:cubicBezTo>
                  <a:cubicBezTo>
                    <a:pt x="19056" y="18231"/>
                    <a:pt x="18539" y="18391"/>
                    <a:pt x="18023" y="18477"/>
                  </a:cubicBezTo>
                  <a:cubicBezTo>
                    <a:pt x="16597" y="18735"/>
                    <a:pt x="15146" y="18821"/>
                    <a:pt x="13696" y="18932"/>
                  </a:cubicBezTo>
                  <a:cubicBezTo>
                    <a:pt x="13081" y="18969"/>
                    <a:pt x="12466" y="18993"/>
                    <a:pt x="11852" y="18993"/>
                  </a:cubicBezTo>
                  <a:cubicBezTo>
                    <a:pt x="11298" y="18993"/>
                    <a:pt x="10745" y="18957"/>
                    <a:pt x="10192" y="18944"/>
                  </a:cubicBezTo>
                  <a:cubicBezTo>
                    <a:pt x="9553" y="18920"/>
                    <a:pt x="8926" y="18895"/>
                    <a:pt x="8323" y="18600"/>
                  </a:cubicBezTo>
                  <a:cubicBezTo>
                    <a:pt x="7881" y="18391"/>
                    <a:pt x="7647" y="18502"/>
                    <a:pt x="7377" y="18920"/>
                  </a:cubicBezTo>
                  <a:cubicBezTo>
                    <a:pt x="7303" y="19018"/>
                    <a:pt x="7242" y="19129"/>
                    <a:pt x="7168" y="19264"/>
                  </a:cubicBezTo>
                  <a:cubicBezTo>
                    <a:pt x="7315" y="19338"/>
                    <a:pt x="7414" y="19399"/>
                    <a:pt x="7537" y="19448"/>
                  </a:cubicBezTo>
                  <a:cubicBezTo>
                    <a:pt x="8164" y="19657"/>
                    <a:pt x="8778" y="19903"/>
                    <a:pt x="9418" y="20063"/>
                  </a:cubicBezTo>
                  <a:cubicBezTo>
                    <a:pt x="10045" y="20235"/>
                    <a:pt x="10708" y="20309"/>
                    <a:pt x="11348" y="20456"/>
                  </a:cubicBezTo>
                  <a:cubicBezTo>
                    <a:pt x="12245" y="20678"/>
                    <a:pt x="13167" y="20678"/>
                    <a:pt x="14077" y="20751"/>
                  </a:cubicBezTo>
                  <a:cubicBezTo>
                    <a:pt x="14384" y="20788"/>
                    <a:pt x="14704" y="20714"/>
                    <a:pt x="15023" y="20665"/>
                  </a:cubicBezTo>
                  <a:cubicBezTo>
                    <a:pt x="15232" y="20641"/>
                    <a:pt x="15441" y="20592"/>
                    <a:pt x="15650" y="20567"/>
                  </a:cubicBezTo>
                  <a:cubicBezTo>
                    <a:pt x="16327" y="20493"/>
                    <a:pt x="17003" y="20407"/>
                    <a:pt x="17667" y="20235"/>
                  </a:cubicBezTo>
                  <a:cubicBezTo>
                    <a:pt x="18121" y="20124"/>
                    <a:pt x="18576" y="19989"/>
                    <a:pt x="19031" y="19928"/>
                  </a:cubicBezTo>
                  <a:cubicBezTo>
                    <a:pt x="19929" y="19805"/>
                    <a:pt x="20728" y="19399"/>
                    <a:pt x="21564" y="19067"/>
                  </a:cubicBezTo>
                  <a:cubicBezTo>
                    <a:pt x="22006" y="18895"/>
                    <a:pt x="22375" y="18600"/>
                    <a:pt x="22350" y="18035"/>
                  </a:cubicBezTo>
                  <a:cubicBezTo>
                    <a:pt x="22350" y="17887"/>
                    <a:pt x="22424" y="17739"/>
                    <a:pt x="22449" y="17592"/>
                  </a:cubicBezTo>
                  <a:cubicBezTo>
                    <a:pt x="22486" y="17395"/>
                    <a:pt x="22510" y="17186"/>
                    <a:pt x="22547" y="16928"/>
                  </a:cubicBezTo>
                  <a:close/>
                  <a:moveTo>
                    <a:pt x="493" y="885"/>
                  </a:moveTo>
                  <a:cubicBezTo>
                    <a:pt x="861" y="1070"/>
                    <a:pt x="1206" y="1242"/>
                    <a:pt x="1550" y="1414"/>
                  </a:cubicBezTo>
                  <a:cubicBezTo>
                    <a:pt x="2103" y="1697"/>
                    <a:pt x="2656" y="1955"/>
                    <a:pt x="3185" y="2274"/>
                  </a:cubicBezTo>
                  <a:cubicBezTo>
                    <a:pt x="4635" y="3123"/>
                    <a:pt x="6074" y="4008"/>
                    <a:pt x="7512" y="4868"/>
                  </a:cubicBezTo>
                  <a:cubicBezTo>
                    <a:pt x="8053" y="5176"/>
                    <a:pt x="8557" y="5520"/>
                    <a:pt x="9049" y="5901"/>
                  </a:cubicBezTo>
                  <a:cubicBezTo>
                    <a:pt x="9393" y="6184"/>
                    <a:pt x="9762" y="6454"/>
                    <a:pt x="10155" y="6651"/>
                  </a:cubicBezTo>
                  <a:cubicBezTo>
                    <a:pt x="10401" y="6774"/>
                    <a:pt x="10647" y="6909"/>
                    <a:pt x="10868" y="7069"/>
                  </a:cubicBezTo>
                  <a:cubicBezTo>
                    <a:pt x="12319" y="8077"/>
                    <a:pt x="13757" y="9097"/>
                    <a:pt x="15208" y="10118"/>
                  </a:cubicBezTo>
                  <a:cubicBezTo>
                    <a:pt x="15306" y="10179"/>
                    <a:pt x="15417" y="10241"/>
                    <a:pt x="15552" y="10327"/>
                  </a:cubicBezTo>
                  <a:cubicBezTo>
                    <a:pt x="15786" y="10007"/>
                    <a:pt x="16118" y="9798"/>
                    <a:pt x="16314" y="9454"/>
                  </a:cubicBezTo>
                  <a:cubicBezTo>
                    <a:pt x="16007" y="9220"/>
                    <a:pt x="15724" y="8987"/>
                    <a:pt x="15429" y="8778"/>
                  </a:cubicBezTo>
                  <a:cubicBezTo>
                    <a:pt x="15048" y="8507"/>
                    <a:pt x="14679" y="8224"/>
                    <a:pt x="14274" y="8003"/>
                  </a:cubicBezTo>
                  <a:cubicBezTo>
                    <a:pt x="13474" y="7561"/>
                    <a:pt x="12638" y="7192"/>
                    <a:pt x="11962" y="6553"/>
                  </a:cubicBezTo>
                  <a:cubicBezTo>
                    <a:pt x="11962" y="6553"/>
                    <a:pt x="11962" y="6528"/>
                    <a:pt x="11975" y="6516"/>
                  </a:cubicBezTo>
                  <a:cubicBezTo>
                    <a:pt x="12503" y="6208"/>
                    <a:pt x="13007" y="6184"/>
                    <a:pt x="13499" y="6614"/>
                  </a:cubicBezTo>
                  <a:cubicBezTo>
                    <a:pt x="14495" y="7511"/>
                    <a:pt x="15712" y="8114"/>
                    <a:pt x="16757" y="8962"/>
                  </a:cubicBezTo>
                  <a:cubicBezTo>
                    <a:pt x="16794" y="8987"/>
                    <a:pt x="16831" y="9011"/>
                    <a:pt x="16867" y="9023"/>
                  </a:cubicBezTo>
                  <a:cubicBezTo>
                    <a:pt x="16929" y="9036"/>
                    <a:pt x="16990" y="9048"/>
                    <a:pt x="17089" y="9060"/>
                  </a:cubicBezTo>
                  <a:cubicBezTo>
                    <a:pt x="17199" y="8950"/>
                    <a:pt x="17310" y="8839"/>
                    <a:pt x="17445" y="8704"/>
                  </a:cubicBezTo>
                  <a:cubicBezTo>
                    <a:pt x="17359" y="8630"/>
                    <a:pt x="17298" y="8556"/>
                    <a:pt x="17236" y="8519"/>
                  </a:cubicBezTo>
                  <a:cubicBezTo>
                    <a:pt x="16609" y="8126"/>
                    <a:pt x="15970" y="7733"/>
                    <a:pt x="15343" y="7339"/>
                  </a:cubicBezTo>
                  <a:cubicBezTo>
                    <a:pt x="15011" y="7130"/>
                    <a:pt x="14667" y="6946"/>
                    <a:pt x="14384" y="6700"/>
                  </a:cubicBezTo>
                  <a:cubicBezTo>
                    <a:pt x="14224" y="6553"/>
                    <a:pt x="14065" y="6430"/>
                    <a:pt x="13868" y="6331"/>
                  </a:cubicBezTo>
                  <a:cubicBezTo>
                    <a:pt x="12614" y="5704"/>
                    <a:pt x="11360" y="5077"/>
                    <a:pt x="10106" y="4438"/>
                  </a:cubicBezTo>
                  <a:cubicBezTo>
                    <a:pt x="9479" y="4131"/>
                    <a:pt x="8852" y="3799"/>
                    <a:pt x="8225" y="3479"/>
                  </a:cubicBezTo>
                  <a:cubicBezTo>
                    <a:pt x="7697" y="3209"/>
                    <a:pt x="7180" y="2901"/>
                    <a:pt x="6639" y="2643"/>
                  </a:cubicBezTo>
                  <a:cubicBezTo>
                    <a:pt x="5434" y="2078"/>
                    <a:pt x="4181" y="1598"/>
                    <a:pt x="3050" y="861"/>
                  </a:cubicBezTo>
                  <a:cubicBezTo>
                    <a:pt x="2681" y="615"/>
                    <a:pt x="2238" y="492"/>
                    <a:pt x="1820" y="332"/>
                  </a:cubicBezTo>
                  <a:cubicBezTo>
                    <a:pt x="1697" y="295"/>
                    <a:pt x="1513" y="295"/>
                    <a:pt x="1390" y="357"/>
                  </a:cubicBezTo>
                  <a:cubicBezTo>
                    <a:pt x="1095" y="504"/>
                    <a:pt x="812" y="701"/>
                    <a:pt x="493" y="885"/>
                  </a:cubicBezTo>
                  <a:close/>
                  <a:moveTo>
                    <a:pt x="24096" y="14715"/>
                  </a:moveTo>
                  <a:cubicBezTo>
                    <a:pt x="23985" y="14703"/>
                    <a:pt x="23912" y="14703"/>
                    <a:pt x="23862" y="14678"/>
                  </a:cubicBezTo>
                  <a:cubicBezTo>
                    <a:pt x="23395" y="14347"/>
                    <a:pt x="22928" y="14015"/>
                    <a:pt x="22461" y="13670"/>
                  </a:cubicBezTo>
                  <a:cubicBezTo>
                    <a:pt x="22277" y="13535"/>
                    <a:pt x="22092" y="13375"/>
                    <a:pt x="21908" y="13240"/>
                  </a:cubicBezTo>
                  <a:cubicBezTo>
                    <a:pt x="21158" y="12711"/>
                    <a:pt x="20334" y="12306"/>
                    <a:pt x="19633" y="11716"/>
                  </a:cubicBezTo>
                  <a:cubicBezTo>
                    <a:pt x="19572" y="11667"/>
                    <a:pt x="19486" y="11630"/>
                    <a:pt x="19424" y="11581"/>
                  </a:cubicBezTo>
                  <a:cubicBezTo>
                    <a:pt x="19007" y="11285"/>
                    <a:pt x="18576" y="11003"/>
                    <a:pt x="18158" y="10708"/>
                  </a:cubicBezTo>
                  <a:cubicBezTo>
                    <a:pt x="17789" y="10450"/>
                    <a:pt x="17433" y="10179"/>
                    <a:pt x="17064" y="9921"/>
                  </a:cubicBezTo>
                  <a:cubicBezTo>
                    <a:pt x="16954" y="9847"/>
                    <a:pt x="16806" y="9798"/>
                    <a:pt x="16695" y="9736"/>
                  </a:cubicBezTo>
                  <a:cubicBezTo>
                    <a:pt x="16376" y="10007"/>
                    <a:pt x="16044" y="10216"/>
                    <a:pt x="15884" y="10597"/>
                  </a:cubicBezTo>
                  <a:cubicBezTo>
                    <a:pt x="16388" y="11003"/>
                    <a:pt x="16880" y="11408"/>
                    <a:pt x="17371" y="11814"/>
                  </a:cubicBezTo>
                  <a:cubicBezTo>
                    <a:pt x="17482" y="11888"/>
                    <a:pt x="17580" y="11962"/>
                    <a:pt x="17691" y="12035"/>
                  </a:cubicBezTo>
                  <a:cubicBezTo>
                    <a:pt x="17740" y="12072"/>
                    <a:pt x="17802" y="12109"/>
                    <a:pt x="17851" y="12146"/>
                  </a:cubicBezTo>
                  <a:cubicBezTo>
                    <a:pt x="18515" y="12638"/>
                    <a:pt x="19179" y="13129"/>
                    <a:pt x="19842" y="13646"/>
                  </a:cubicBezTo>
                  <a:cubicBezTo>
                    <a:pt x="20605" y="14248"/>
                    <a:pt x="21367" y="14863"/>
                    <a:pt x="22129" y="15478"/>
                  </a:cubicBezTo>
                  <a:cubicBezTo>
                    <a:pt x="22830" y="16031"/>
                    <a:pt x="23531" y="16596"/>
                    <a:pt x="24108" y="17285"/>
                  </a:cubicBezTo>
                  <a:cubicBezTo>
                    <a:pt x="24280" y="17506"/>
                    <a:pt x="24477" y="17703"/>
                    <a:pt x="24674" y="17887"/>
                  </a:cubicBezTo>
                  <a:cubicBezTo>
                    <a:pt x="24969" y="18182"/>
                    <a:pt x="25067" y="18207"/>
                    <a:pt x="25387" y="17998"/>
                  </a:cubicBezTo>
                  <a:cubicBezTo>
                    <a:pt x="25915" y="17641"/>
                    <a:pt x="26432" y="17260"/>
                    <a:pt x="26948" y="16891"/>
                  </a:cubicBezTo>
                  <a:cubicBezTo>
                    <a:pt x="27059" y="16805"/>
                    <a:pt x="27120" y="16670"/>
                    <a:pt x="27219" y="16547"/>
                  </a:cubicBezTo>
                  <a:cubicBezTo>
                    <a:pt x="26776" y="15883"/>
                    <a:pt x="26358" y="15244"/>
                    <a:pt x="25928" y="14605"/>
                  </a:cubicBezTo>
                  <a:cubicBezTo>
                    <a:pt x="25694" y="14260"/>
                    <a:pt x="25375" y="14027"/>
                    <a:pt x="25018" y="13818"/>
                  </a:cubicBezTo>
                  <a:cubicBezTo>
                    <a:pt x="24256" y="13388"/>
                    <a:pt x="23481" y="12982"/>
                    <a:pt x="22756" y="12503"/>
                  </a:cubicBezTo>
                  <a:cubicBezTo>
                    <a:pt x="21674" y="11789"/>
                    <a:pt x="20629" y="11015"/>
                    <a:pt x="19572" y="10265"/>
                  </a:cubicBezTo>
                  <a:cubicBezTo>
                    <a:pt x="19068" y="9896"/>
                    <a:pt x="18589" y="9515"/>
                    <a:pt x="18085" y="9146"/>
                  </a:cubicBezTo>
                  <a:cubicBezTo>
                    <a:pt x="17863" y="8974"/>
                    <a:pt x="17765" y="8974"/>
                    <a:pt x="17531" y="9183"/>
                  </a:cubicBezTo>
                  <a:cubicBezTo>
                    <a:pt x="17494" y="9220"/>
                    <a:pt x="17470" y="9294"/>
                    <a:pt x="17421" y="9368"/>
                  </a:cubicBezTo>
                  <a:cubicBezTo>
                    <a:pt x="17519" y="9454"/>
                    <a:pt x="17605" y="9540"/>
                    <a:pt x="17703" y="9626"/>
                  </a:cubicBezTo>
                  <a:cubicBezTo>
                    <a:pt x="18023" y="9909"/>
                    <a:pt x="18367" y="10154"/>
                    <a:pt x="18650" y="10486"/>
                  </a:cubicBezTo>
                  <a:cubicBezTo>
                    <a:pt x="19154" y="11076"/>
                    <a:pt x="19818" y="11470"/>
                    <a:pt x="20445" y="11900"/>
                  </a:cubicBezTo>
                  <a:cubicBezTo>
                    <a:pt x="20666" y="12060"/>
                    <a:pt x="20900" y="12207"/>
                    <a:pt x="21133" y="12367"/>
                  </a:cubicBezTo>
                  <a:cubicBezTo>
                    <a:pt x="21945" y="12920"/>
                    <a:pt x="22744" y="13474"/>
                    <a:pt x="23555" y="14027"/>
                  </a:cubicBezTo>
                  <a:cubicBezTo>
                    <a:pt x="23727" y="14150"/>
                    <a:pt x="23899" y="14273"/>
                    <a:pt x="24047" y="14420"/>
                  </a:cubicBezTo>
                  <a:cubicBezTo>
                    <a:pt x="24096" y="14469"/>
                    <a:pt x="24084" y="14605"/>
                    <a:pt x="24096" y="14715"/>
                  </a:cubicBezTo>
                  <a:close/>
                  <a:moveTo>
                    <a:pt x="14372" y="12195"/>
                  </a:moveTo>
                  <a:cubicBezTo>
                    <a:pt x="14237" y="12343"/>
                    <a:pt x="14126" y="12453"/>
                    <a:pt x="14040" y="12564"/>
                  </a:cubicBezTo>
                  <a:cubicBezTo>
                    <a:pt x="13241" y="13572"/>
                    <a:pt x="12356" y="14482"/>
                    <a:pt x="11421" y="15355"/>
                  </a:cubicBezTo>
                  <a:cubicBezTo>
                    <a:pt x="10389" y="16326"/>
                    <a:pt x="9295" y="17199"/>
                    <a:pt x="8078" y="17912"/>
                  </a:cubicBezTo>
                  <a:cubicBezTo>
                    <a:pt x="7979" y="17973"/>
                    <a:pt x="7893" y="18059"/>
                    <a:pt x="7783" y="18157"/>
                  </a:cubicBezTo>
                  <a:cubicBezTo>
                    <a:pt x="7869" y="18194"/>
                    <a:pt x="7930" y="18231"/>
                    <a:pt x="7992" y="18244"/>
                  </a:cubicBezTo>
                  <a:cubicBezTo>
                    <a:pt x="8975" y="18391"/>
                    <a:pt x="9971" y="18539"/>
                    <a:pt x="10967" y="18563"/>
                  </a:cubicBezTo>
                  <a:cubicBezTo>
                    <a:pt x="11286" y="18575"/>
                    <a:pt x="11606" y="18625"/>
                    <a:pt x="11913" y="18661"/>
                  </a:cubicBezTo>
                  <a:cubicBezTo>
                    <a:pt x="12233" y="18698"/>
                    <a:pt x="12565" y="18723"/>
                    <a:pt x="12860" y="18588"/>
                  </a:cubicBezTo>
                  <a:cubicBezTo>
                    <a:pt x="13106" y="18477"/>
                    <a:pt x="13339" y="18453"/>
                    <a:pt x="13597" y="18465"/>
                  </a:cubicBezTo>
                  <a:cubicBezTo>
                    <a:pt x="14237" y="18514"/>
                    <a:pt x="14876" y="18502"/>
                    <a:pt x="15515" y="18440"/>
                  </a:cubicBezTo>
                  <a:cubicBezTo>
                    <a:pt x="15896" y="18391"/>
                    <a:pt x="16277" y="18330"/>
                    <a:pt x="16658" y="18305"/>
                  </a:cubicBezTo>
                  <a:cubicBezTo>
                    <a:pt x="17986" y="18194"/>
                    <a:pt x="19252" y="17838"/>
                    <a:pt x="20519" y="17457"/>
                  </a:cubicBezTo>
                  <a:cubicBezTo>
                    <a:pt x="20654" y="17420"/>
                    <a:pt x="20777" y="17334"/>
                    <a:pt x="20949" y="17235"/>
                  </a:cubicBezTo>
                  <a:cubicBezTo>
                    <a:pt x="20666" y="17026"/>
                    <a:pt x="20383" y="16891"/>
                    <a:pt x="20088" y="16756"/>
                  </a:cubicBezTo>
                  <a:cubicBezTo>
                    <a:pt x="19781" y="16621"/>
                    <a:pt x="19486" y="16461"/>
                    <a:pt x="19228" y="16227"/>
                  </a:cubicBezTo>
                  <a:cubicBezTo>
                    <a:pt x="18982" y="16006"/>
                    <a:pt x="18687" y="15809"/>
                    <a:pt x="18392" y="15650"/>
                  </a:cubicBezTo>
                  <a:cubicBezTo>
                    <a:pt x="17826" y="15330"/>
                    <a:pt x="17335" y="14924"/>
                    <a:pt x="16880" y="14482"/>
                  </a:cubicBezTo>
                  <a:cubicBezTo>
                    <a:pt x="16400" y="14002"/>
                    <a:pt x="15945" y="13498"/>
                    <a:pt x="15478" y="13007"/>
                  </a:cubicBezTo>
                  <a:cubicBezTo>
                    <a:pt x="15171" y="12687"/>
                    <a:pt x="14839" y="12380"/>
                    <a:pt x="14372" y="12195"/>
                  </a:cubicBezTo>
                  <a:close/>
                  <a:moveTo>
                    <a:pt x="25928" y="13842"/>
                  </a:moveTo>
                  <a:cubicBezTo>
                    <a:pt x="26063" y="13769"/>
                    <a:pt x="26198" y="13670"/>
                    <a:pt x="26358" y="13609"/>
                  </a:cubicBezTo>
                  <a:cubicBezTo>
                    <a:pt x="27059" y="13302"/>
                    <a:pt x="27612" y="12810"/>
                    <a:pt x="28067" y="12207"/>
                  </a:cubicBezTo>
                  <a:cubicBezTo>
                    <a:pt x="28546" y="11605"/>
                    <a:pt x="29026" y="11015"/>
                    <a:pt x="29468" y="10388"/>
                  </a:cubicBezTo>
                  <a:cubicBezTo>
                    <a:pt x="30009" y="9626"/>
                    <a:pt x="30304" y="8765"/>
                    <a:pt x="30353" y="7831"/>
                  </a:cubicBezTo>
                  <a:cubicBezTo>
                    <a:pt x="30366" y="7597"/>
                    <a:pt x="30366" y="7364"/>
                    <a:pt x="30317" y="7130"/>
                  </a:cubicBezTo>
                  <a:cubicBezTo>
                    <a:pt x="30144" y="6282"/>
                    <a:pt x="29899" y="5434"/>
                    <a:pt x="29825" y="4561"/>
                  </a:cubicBezTo>
                  <a:cubicBezTo>
                    <a:pt x="29800" y="4413"/>
                    <a:pt x="29751" y="4266"/>
                    <a:pt x="29517" y="4217"/>
                  </a:cubicBezTo>
                  <a:cubicBezTo>
                    <a:pt x="29173" y="4413"/>
                    <a:pt x="28780" y="4622"/>
                    <a:pt x="28386" y="4844"/>
                  </a:cubicBezTo>
                  <a:cubicBezTo>
                    <a:pt x="27637" y="5274"/>
                    <a:pt x="26825" y="5618"/>
                    <a:pt x="26002" y="5901"/>
                  </a:cubicBezTo>
                  <a:cubicBezTo>
                    <a:pt x="25424" y="6110"/>
                    <a:pt x="24821" y="6270"/>
                    <a:pt x="24256" y="6503"/>
                  </a:cubicBezTo>
                  <a:cubicBezTo>
                    <a:pt x="23408" y="6848"/>
                    <a:pt x="22535" y="7155"/>
                    <a:pt x="21662" y="7413"/>
                  </a:cubicBezTo>
                  <a:cubicBezTo>
                    <a:pt x="20986" y="7610"/>
                    <a:pt x="20334" y="7868"/>
                    <a:pt x="19658" y="8077"/>
                  </a:cubicBezTo>
                  <a:cubicBezTo>
                    <a:pt x="19154" y="8224"/>
                    <a:pt x="18785" y="8569"/>
                    <a:pt x="18330" y="8864"/>
                  </a:cubicBezTo>
                  <a:cubicBezTo>
                    <a:pt x="18453" y="8987"/>
                    <a:pt x="18552" y="9097"/>
                    <a:pt x="18662" y="9183"/>
                  </a:cubicBezTo>
                  <a:cubicBezTo>
                    <a:pt x="19191" y="9589"/>
                    <a:pt x="19720" y="9982"/>
                    <a:pt x="20248" y="10376"/>
                  </a:cubicBezTo>
                  <a:cubicBezTo>
                    <a:pt x="21637" y="11408"/>
                    <a:pt x="23149" y="12232"/>
                    <a:pt x="24612" y="13154"/>
                  </a:cubicBezTo>
                  <a:cubicBezTo>
                    <a:pt x="24662" y="13191"/>
                    <a:pt x="24723" y="13216"/>
                    <a:pt x="24784" y="13240"/>
                  </a:cubicBezTo>
                  <a:cubicBezTo>
                    <a:pt x="25141" y="13437"/>
                    <a:pt x="25497" y="13621"/>
                    <a:pt x="25928" y="13842"/>
                  </a:cubicBezTo>
                  <a:moveTo>
                    <a:pt x="30230" y="9712"/>
                  </a:moveTo>
                  <a:cubicBezTo>
                    <a:pt x="30181" y="9761"/>
                    <a:pt x="30108" y="9810"/>
                    <a:pt x="30058" y="9872"/>
                  </a:cubicBezTo>
                  <a:cubicBezTo>
                    <a:pt x="29677" y="10511"/>
                    <a:pt x="29308" y="11163"/>
                    <a:pt x="28890" y="11777"/>
                  </a:cubicBezTo>
                  <a:cubicBezTo>
                    <a:pt x="28214" y="12748"/>
                    <a:pt x="27428" y="13609"/>
                    <a:pt x="26272" y="14027"/>
                  </a:cubicBezTo>
                  <a:cubicBezTo>
                    <a:pt x="26211" y="14039"/>
                    <a:pt x="26186" y="14113"/>
                    <a:pt x="26124" y="14174"/>
                  </a:cubicBezTo>
                  <a:cubicBezTo>
                    <a:pt x="26432" y="14728"/>
                    <a:pt x="26825" y="15219"/>
                    <a:pt x="27194" y="15760"/>
                  </a:cubicBezTo>
                  <a:cubicBezTo>
                    <a:pt x="27329" y="15625"/>
                    <a:pt x="27464" y="15539"/>
                    <a:pt x="27538" y="15416"/>
                  </a:cubicBezTo>
                  <a:cubicBezTo>
                    <a:pt x="27809" y="15010"/>
                    <a:pt x="28091" y="14605"/>
                    <a:pt x="28325" y="14187"/>
                  </a:cubicBezTo>
                  <a:cubicBezTo>
                    <a:pt x="28694" y="13535"/>
                    <a:pt x="29038" y="12871"/>
                    <a:pt x="29395" y="12220"/>
                  </a:cubicBezTo>
                  <a:cubicBezTo>
                    <a:pt x="29776" y="11519"/>
                    <a:pt x="29960" y="10745"/>
                    <a:pt x="30218" y="10007"/>
                  </a:cubicBezTo>
                  <a:cubicBezTo>
                    <a:pt x="30255" y="9921"/>
                    <a:pt x="30218" y="9798"/>
                    <a:pt x="30218" y="9700"/>
                  </a:cubicBezTo>
                  <a:cubicBezTo>
                    <a:pt x="30255" y="9663"/>
                    <a:pt x="30292" y="9626"/>
                    <a:pt x="30317" y="9577"/>
                  </a:cubicBezTo>
                  <a:cubicBezTo>
                    <a:pt x="30329" y="9564"/>
                    <a:pt x="30292" y="9528"/>
                    <a:pt x="30280" y="9503"/>
                  </a:cubicBezTo>
                  <a:cubicBezTo>
                    <a:pt x="30267" y="9515"/>
                    <a:pt x="30243" y="9528"/>
                    <a:pt x="30243" y="9540"/>
                  </a:cubicBezTo>
                  <a:cubicBezTo>
                    <a:pt x="30243" y="9589"/>
                    <a:pt x="30243" y="9650"/>
                    <a:pt x="30230" y="9712"/>
                  </a:cubicBezTo>
                  <a:close/>
                  <a:moveTo>
                    <a:pt x="11753" y="14678"/>
                  </a:moveTo>
                  <a:cubicBezTo>
                    <a:pt x="11876" y="14543"/>
                    <a:pt x="12024" y="14420"/>
                    <a:pt x="12147" y="14297"/>
                  </a:cubicBezTo>
                  <a:cubicBezTo>
                    <a:pt x="12208" y="14224"/>
                    <a:pt x="12331" y="14162"/>
                    <a:pt x="12221" y="14015"/>
                  </a:cubicBezTo>
                  <a:cubicBezTo>
                    <a:pt x="12122" y="14101"/>
                    <a:pt x="12012" y="14162"/>
                    <a:pt x="11925" y="14248"/>
                  </a:cubicBezTo>
                  <a:cubicBezTo>
                    <a:pt x="11864" y="14297"/>
                    <a:pt x="11790" y="14359"/>
                    <a:pt x="11753" y="14433"/>
                  </a:cubicBezTo>
                  <a:cubicBezTo>
                    <a:pt x="11729" y="14494"/>
                    <a:pt x="11753" y="14580"/>
                    <a:pt x="11753" y="14654"/>
                  </a:cubicBezTo>
                  <a:cubicBezTo>
                    <a:pt x="11716" y="14654"/>
                    <a:pt x="11692" y="14654"/>
                    <a:pt x="11667" y="14642"/>
                  </a:cubicBezTo>
                  <a:cubicBezTo>
                    <a:pt x="11692" y="14654"/>
                    <a:pt x="11716" y="14666"/>
                    <a:pt x="11753" y="14678"/>
                  </a:cubicBezTo>
                  <a:close/>
                  <a:moveTo>
                    <a:pt x="30280" y="2864"/>
                  </a:moveTo>
                  <a:cubicBezTo>
                    <a:pt x="30403" y="3037"/>
                    <a:pt x="30526" y="3147"/>
                    <a:pt x="30562" y="3270"/>
                  </a:cubicBezTo>
                  <a:cubicBezTo>
                    <a:pt x="30698" y="3639"/>
                    <a:pt x="30808" y="4008"/>
                    <a:pt x="30894" y="4377"/>
                  </a:cubicBezTo>
                  <a:cubicBezTo>
                    <a:pt x="30993" y="4856"/>
                    <a:pt x="31054" y="5348"/>
                    <a:pt x="31140" y="5827"/>
                  </a:cubicBezTo>
                  <a:cubicBezTo>
                    <a:pt x="31275" y="6553"/>
                    <a:pt x="31128" y="7266"/>
                    <a:pt x="30993" y="7979"/>
                  </a:cubicBezTo>
                  <a:cubicBezTo>
                    <a:pt x="30919" y="8372"/>
                    <a:pt x="30870" y="8778"/>
                    <a:pt x="30784" y="9171"/>
                  </a:cubicBezTo>
                  <a:cubicBezTo>
                    <a:pt x="30698" y="9589"/>
                    <a:pt x="30599" y="9995"/>
                    <a:pt x="30476" y="10413"/>
                  </a:cubicBezTo>
                  <a:cubicBezTo>
                    <a:pt x="30378" y="10757"/>
                    <a:pt x="30255" y="11089"/>
                    <a:pt x="30120" y="11433"/>
                  </a:cubicBezTo>
                  <a:cubicBezTo>
                    <a:pt x="29997" y="11753"/>
                    <a:pt x="29862" y="12060"/>
                    <a:pt x="29702" y="12367"/>
                  </a:cubicBezTo>
                  <a:cubicBezTo>
                    <a:pt x="29358" y="13031"/>
                    <a:pt x="28989" y="13670"/>
                    <a:pt x="28645" y="14334"/>
                  </a:cubicBezTo>
                  <a:cubicBezTo>
                    <a:pt x="28313" y="14961"/>
                    <a:pt x="27907" y="15527"/>
                    <a:pt x="27342" y="15994"/>
                  </a:cubicBezTo>
                  <a:cubicBezTo>
                    <a:pt x="27747" y="16817"/>
                    <a:pt x="28337" y="17506"/>
                    <a:pt x="28977" y="18145"/>
                  </a:cubicBezTo>
                  <a:cubicBezTo>
                    <a:pt x="29235" y="18403"/>
                    <a:pt x="29493" y="18661"/>
                    <a:pt x="29776" y="18895"/>
                  </a:cubicBezTo>
                  <a:cubicBezTo>
                    <a:pt x="29997" y="19079"/>
                    <a:pt x="30108" y="19313"/>
                    <a:pt x="30181" y="19583"/>
                  </a:cubicBezTo>
                  <a:cubicBezTo>
                    <a:pt x="30255" y="19879"/>
                    <a:pt x="30230" y="20088"/>
                    <a:pt x="29960" y="20297"/>
                  </a:cubicBezTo>
                  <a:cubicBezTo>
                    <a:pt x="29530" y="20641"/>
                    <a:pt x="29161" y="21059"/>
                    <a:pt x="28743" y="21428"/>
                  </a:cubicBezTo>
                  <a:cubicBezTo>
                    <a:pt x="28546" y="21612"/>
                    <a:pt x="28313" y="21796"/>
                    <a:pt x="28067" y="21895"/>
                  </a:cubicBezTo>
                  <a:cubicBezTo>
                    <a:pt x="27612" y="22079"/>
                    <a:pt x="27133" y="22190"/>
                    <a:pt x="26665" y="22337"/>
                  </a:cubicBezTo>
                  <a:cubicBezTo>
                    <a:pt x="26333" y="22436"/>
                    <a:pt x="26038" y="22374"/>
                    <a:pt x="25756" y="22214"/>
                  </a:cubicBezTo>
                  <a:cubicBezTo>
                    <a:pt x="25731" y="22165"/>
                    <a:pt x="25682" y="22128"/>
                    <a:pt x="25682" y="22104"/>
                  </a:cubicBezTo>
                  <a:cubicBezTo>
                    <a:pt x="25670" y="21624"/>
                    <a:pt x="25436" y="21255"/>
                    <a:pt x="25166" y="20899"/>
                  </a:cubicBezTo>
                  <a:cubicBezTo>
                    <a:pt x="24539" y="20051"/>
                    <a:pt x="23801" y="19313"/>
                    <a:pt x="22965" y="18649"/>
                  </a:cubicBezTo>
                  <a:cubicBezTo>
                    <a:pt x="22744" y="18784"/>
                    <a:pt x="22522" y="18920"/>
                    <a:pt x="22326" y="19067"/>
                  </a:cubicBezTo>
                  <a:cubicBezTo>
                    <a:pt x="22031" y="19276"/>
                    <a:pt x="21711" y="19436"/>
                    <a:pt x="21355" y="19534"/>
                  </a:cubicBezTo>
                  <a:cubicBezTo>
                    <a:pt x="21047" y="19620"/>
                    <a:pt x="20752" y="19731"/>
                    <a:pt x="20445" y="19829"/>
                  </a:cubicBezTo>
                  <a:cubicBezTo>
                    <a:pt x="20408" y="19842"/>
                    <a:pt x="20347" y="19854"/>
                    <a:pt x="20322" y="19879"/>
                  </a:cubicBezTo>
                  <a:cubicBezTo>
                    <a:pt x="19953" y="20272"/>
                    <a:pt x="19449" y="20260"/>
                    <a:pt x="18982" y="20383"/>
                  </a:cubicBezTo>
                  <a:cubicBezTo>
                    <a:pt x="17556" y="20751"/>
                    <a:pt x="16081" y="20887"/>
                    <a:pt x="14630" y="21071"/>
                  </a:cubicBezTo>
                  <a:cubicBezTo>
                    <a:pt x="14483" y="21083"/>
                    <a:pt x="14323" y="21108"/>
                    <a:pt x="14175" y="21096"/>
                  </a:cubicBezTo>
                  <a:cubicBezTo>
                    <a:pt x="13179" y="20997"/>
                    <a:pt x="12184" y="20985"/>
                    <a:pt x="11200" y="20739"/>
                  </a:cubicBezTo>
                  <a:cubicBezTo>
                    <a:pt x="10585" y="20592"/>
                    <a:pt x="9946" y="20506"/>
                    <a:pt x="9332" y="20346"/>
                  </a:cubicBezTo>
                  <a:cubicBezTo>
                    <a:pt x="8828" y="20223"/>
                    <a:pt x="8348" y="20051"/>
                    <a:pt x="7869" y="19866"/>
                  </a:cubicBezTo>
                  <a:cubicBezTo>
                    <a:pt x="7438" y="19706"/>
                    <a:pt x="7008" y="19510"/>
                    <a:pt x="6516" y="19547"/>
                  </a:cubicBezTo>
                  <a:cubicBezTo>
                    <a:pt x="6307" y="19559"/>
                    <a:pt x="6172" y="19411"/>
                    <a:pt x="6098" y="19215"/>
                  </a:cubicBezTo>
                  <a:cubicBezTo>
                    <a:pt x="6025" y="19030"/>
                    <a:pt x="6025" y="18834"/>
                    <a:pt x="6184" y="18686"/>
                  </a:cubicBezTo>
                  <a:cubicBezTo>
                    <a:pt x="6492" y="18416"/>
                    <a:pt x="6799" y="18157"/>
                    <a:pt x="7119" y="17912"/>
                  </a:cubicBezTo>
                  <a:cubicBezTo>
                    <a:pt x="7979" y="17285"/>
                    <a:pt x="8864" y="16695"/>
                    <a:pt x="9713" y="16043"/>
                  </a:cubicBezTo>
                  <a:cubicBezTo>
                    <a:pt x="10118" y="15711"/>
                    <a:pt x="10499" y="15318"/>
                    <a:pt x="10844" y="14924"/>
                  </a:cubicBezTo>
                  <a:cubicBezTo>
                    <a:pt x="11507" y="14138"/>
                    <a:pt x="12343" y="13535"/>
                    <a:pt x="13081" y="12834"/>
                  </a:cubicBezTo>
                  <a:cubicBezTo>
                    <a:pt x="13229" y="12711"/>
                    <a:pt x="13388" y="12589"/>
                    <a:pt x="13511" y="12453"/>
                  </a:cubicBezTo>
                  <a:cubicBezTo>
                    <a:pt x="13647" y="12294"/>
                    <a:pt x="13757" y="12109"/>
                    <a:pt x="13880" y="11912"/>
                  </a:cubicBezTo>
                  <a:cubicBezTo>
                    <a:pt x="13327" y="11175"/>
                    <a:pt x="12577" y="11052"/>
                    <a:pt x="11741" y="11224"/>
                  </a:cubicBezTo>
                  <a:cubicBezTo>
                    <a:pt x="11446" y="11285"/>
                    <a:pt x="11200" y="11335"/>
                    <a:pt x="10954" y="11113"/>
                  </a:cubicBezTo>
                  <a:cubicBezTo>
                    <a:pt x="10930" y="11089"/>
                    <a:pt x="10893" y="11064"/>
                    <a:pt x="10856" y="11052"/>
                  </a:cubicBezTo>
                  <a:cubicBezTo>
                    <a:pt x="10229" y="10929"/>
                    <a:pt x="9811" y="10499"/>
                    <a:pt x="9332" y="10142"/>
                  </a:cubicBezTo>
                  <a:cubicBezTo>
                    <a:pt x="8065" y="9171"/>
                    <a:pt x="6774" y="8237"/>
                    <a:pt x="5361" y="7462"/>
                  </a:cubicBezTo>
                  <a:cubicBezTo>
                    <a:pt x="5053" y="7290"/>
                    <a:pt x="4709" y="7155"/>
                    <a:pt x="4488" y="6798"/>
                  </a:cubicBezTo>
                  <a:cubicBezTo>
                    <a:pt x="4672" y="6577"/>
                    <a:pt x="4844" y="6331"/>
                    <a:pt x="5115" y="6282"/>
                  </a:cubicBezTo>
                  <a:cubicBezTo>
                    <a:pt x="5373" y="6245"/>
                    <a:pt x="5656" y="6319"/>
                    <a:pt x="6025" y="6356"/>
                  </a:cubicBezTo>
                  <a:cubicBezTo>
                    <a:pt x="5828" y="6208"/>
                    <a:pt x="5717" y="6122"/>
                    <a:pt x="5619" y="6024"/>
                  </a:cubicBezTo>
                  <a:cubicBezTo>
                    <a:pt x="5262" y="5717"/>
                    <a:pt x="4918" y="5409"/>
                    <a:pt x="4574" y="5090"/>
                  </a:cubicBezTo>
                  <a:cubicBezTo>
                    <a:pt x="4488" y="5016"/>
                    <a:pt x="4426" y="4930"/>
                    <a:pt x="4340" y="4868"/>
                  </a:cubicBezTo>
                  <a:cubicBezTo>
                    <a:pt x="3345" y="4168"/>
                    <a:pt x="2423" y="3356"/>
                    <a:pt x="1328" y="2828"/>
                  </a:cubicBezTo>
                  <a:cubicBezTo>
                    <a:pt x="677" y="2520"/>
                    <a:pt x="382" y="2016"/>
                    <a:pt x="161" y="1414"/>
                  </a:cubicBezTo>
                  <a:cubicBezTo>
                    <a:pt x="75" y="1193"/>
                    <a:pt x="1" y="959"/>
                    <a:pt x="111" y="689"/>
                  </a:cubicBezTo>
                  <a:cubicBezTo>
                    <a:pt x="493" y="553"/>
                    <a:pt x="886" y="418"/>
                    <a:pt x="1218" y="148"/>
                  </a:cubicBezTo>
                  <a:cubicBezTo>
                    <a:pt x="1402" y="0"/>
                    <a:pt x="1660" y="12"/>
                    <a:pt x="1894" y="74"/>
                  </a:cubicBezTo>
                  <a:cubicBezTo>
                    <a:pt x="2410" y="209"/>
                    <a:pt x="2902" y="418"/>
                    <a:pt x="3369" y="689"/>
                  </a:cubicBezTo>
                  <a:cubicBezTo>
                    <a:pt x="3996" y="1045"/>
                    <a:pt x="4635" y="1377"/>
                    <a:pt x="5287" y="1697"/>
                  </a:cubicBezTo>
                  <a:cubicBezTo>
                    <a:pt x="6283" y="2213"/>
                    <a:pt x="7303" y="2717"/>
                    <a:pt x="8311" y="3221"/>
                  </a:cubicBezTo>
                  <a:cubicBezTo>
                    <a:pt x="8729" y="3442"/>
                    <a:pt x="9135" y="3664"/>
                    <a:pt x="9553" y="3873"/>
                  </a:cubicBezTo>
                  <a:cubicBezTo>
                    <a:pt x="10684" y="4426"/>
                    <a:pt x="11815" y="4967"/>
                    <a:pt x="12946" y="5532"/>
                  </a:cubicBezTo>
                  <a:cubicBezTo>
                    <a:pt x="13425" y="5766"/>
                    <a:pt x="13905" y="6012"/>
                    <a:pt x="14372" y="6270"/>
                  </a:cubicBezTo>
                  <a:cubicBezTo>
                    <a:pt x="14532" y="6356"/>
                    <a:pt x="14716" y="6454"/>
                    <a:pt x="14827" y="6602"/>
                  </a:cubicBezTo>
                  <a:cubicBezTo>
                    <a:pt x="15060" y="6872"/>
                    <a:pt x="15355" y="7032"/>
                    <a:pt x="15650" y="7204"/>
                  </a:cubicBezTo>
                  <a:cubicBezTo>
                    <a:pt x="16253" y="7561"/>
                    <a:pt x="16855" y="7929"/>
                    <a:pt x="17458" y="8286"/>
                  </a:cubicBezTo>
                  <a:cubicBezTo>
                    <a:pt x="17568" y="8360"/>
                    <a:pt x="17679" y="8409"/>
                    <a:pt x="17753" y="8458"/>
                  </a:cubicBezTo>
                  <a:cubicBezTo>
                    <a:pt x="18380" y="8212"/>
                    <a:pt x="18982" y="8003"/>
                    <a:pt x="19560" y="7757"/>
                  </a:cubicBezTo>
                  <a:cubicBezTo>
                    <a:pt x="20457" y="7388"/>
                    <a:pt x="21379" y="7118"/>
                    <a:pt x="22289" y="6848"/>
                  </a:cubicBezTo>
                  <a:cubicBezTo>
                    <a:pt x="22990" y="6639"/>
                    <a:pt x="23653" y="6344"/>
                    <a:pt x="24330" y="6098"/>
                  </a:cubicBezTo>
                  <a:cubicBezTo>
                    <a:pt x="24846" y="5901"/>
                    <a:pt x="25375" y="5741"/>
                    <a:pt x="25903" y="5557"/>
                  </a:cubicBezTo>
                  <a:cubicBezTo>
                    <a:pt x="26751" y="5274"/>
                    <a:pt x="27575" y="4930"/>
                    <a:pt x="28337" y="4450"/>
                  </a:cubicBezTo>
                  <a:cubicBezTo>
                    <a:pt x="28448" y="4389"/>
                    <a:pt x="28583" y="4315"/>
                    <a:pt x="28620" y="4204"/>
                  </a:cubicBezTo>
                  <a:cubicBezTo>
                    <a:pt x="28694" y="3946"/>
                    <a:pt x="28903" y="3848"/>
                    <a:pt x="29099" y="3725"/>
                  </a:cubicBezTo>
                  <a:cubicBezTo>
                    <a:pt x="29370" y="3565"/>
                    <a:pt x="29653" y="3405"/>
                    <a:pt x="29911" y="3233"/>
                  </a:cubicBezTo>
                  <a:cubicBezTo>
                    <a:pt x="30034" y="3147"/>
                    <a:pt x="30120" y="3024"/>
                    <a:pt x="30280" y="2864"/>
                  </a:cubicBezTo>
                  <a:close/>
                </a:path>
              </a:pathLst>
            </a:custGeom>
            <a:solidFill>
              <a:srgbClr val="3626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28"/>
            <p:cNvSpPr/>
            <p:nvPr/>
          </p:nvSpPr>
          <p:spPr>
            <a:xfrm>
              <a:off x="-7084927" y="-4975740"/>
              <a:ext cx="26520" cy="31721"/>
            </a:xfrm>
            <a:custGeom>
              <a:rect b="b" l="l" r="r" t="t"/>
              <a:pathLst>
                <a:path extrusionOk="0" h="677" w="566">
                  <a:moveTo>
                    <a:pt x="566" y="393"/>
                  </a:moveTo>
                  <a:cubicBezTo>
                    <a:pt x="529" y="443"/>
                    <a:pt x="492" y="553"/>
                    <a:pt x="418" y="590"/>
                  </a:cubicBezTo>
                  <a:cubicBezTo>
                    <a:pt x="271" y="676"/>
                    <a:pt x="111" y="578"/>
                    <a:pt x="37" y="393"/>
                  </a:cubicBezTo>
                  <a:cubicBezTo>
                    <a:pt x="1" y="258"/>
                    <a:pt x="50" y="111"/>
                    <a:pt x="136" y="61"/>
                  </a:cubicBezTo>
                  <a:cubicBezTo>
                    <a:pt x="296" y="0"/>
                    <a:pt x="492" y="135"/>
                    <a:pt x="566" y="393"/>
                  </a:cubicBezTo>
                  <a:close/>
                </a:path>
              </a:pathLst>
            </a:custGeom>
            <a:solidFill>
              <a:srgbClr val="3626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1" name="Shape 2061"/>
        <p:cNvGrpSpPr/>
        <p:nvPr/>
      </p:nvGrpSpPr>
      <p:grpSpPr>
        <a:xfrm>
          <a:off x="0" y="0"/>
          <a:ext cx="0" cy="0"/>
          <a:chOff x="0" y="0"/>
          <a:chExt cx="0" cy="0"/>
        </a:xfrm>
      </p:grpSpPr>
      <p:sp>
        <p:nvSpPr>
          <p:cNvPr id="2062" name="Google Shape;2062;p29"/>
          <p:cNvSpPr txBox="1"/>
          <p:nvPr>
            <p:ph type="title"/>
          </p:nvPr>
        </p:nvSpPr>
        <p:spPr>
          <a:xfrm>
            <a:off x="311175" y="1800038"/>
            <a:ext cx="4724100" cy="1324500"/>
          </a:xfrm>
          <a:prstGeom prst="rect">
            <a:avLst/>
          </a:prstGeom>
        </p:spPr>
        <p:txBody>
          <a:bodyPr anchorCtr="0" anchor="ctr" bIns="91425" lIns="91425" spcFirstLastPara="1" rIns="91425" wrap="square" tIns="91425">
            <a:noAutofit/>
          </a:bodyPr>
          <a:lstStyle/>
          <a:p>
            <a:pPr indent="0" lvl="0" marL="0" rtl="0" algn="ctr">
              <a:lnSpc>
                <a:spcPct val="75000"/>
              </a:lnSpc>
              <a:spcBef>
                <a:spcPts val="0"/>
              </a:spcBef>
              <a:spcAft>
                <a:spcPts val="0"/>
              </a:spcAft>
              <a:buNone/>
            </a:pPr>
            <a:r>
              <a:rPr lang="en" sz="2700"/>
              <a:t>Tracking Design</a:t>
            </a:r>
            <a:endParaRPr sz="2700"/>
          </a:p>
        </p:txBody>
      </p:sp>
      <p:grpSp>
        <p:nvGrpSpPr>
          <p:cNvPr id="2063" name="Google Shape;2063;p29"/>
          <p:cNvGrpSpPr/>
          <p:nvPr/>
        </p:nvGrpSpPr>
        <p:grpSpPr>
          <a:xfrm rot="-488275">
            <a:off x="-230751" y="3450297"/>
            <a:ext cx="2572672" cy="2467234"/>
            <a:chOff x="4219034" y="3793325"/>
            <a:chExt cx="885216" cy="848936"/>
          </a:xfrm>
        </p:grpSpPr>
        <p:sp>
          <p:nvSpPr>
            <p:cNvPr id="2064" name="Google Shape;2064;p29"/>
            <p:cNvSpPr/>
            <p:nvPr/>
          </p:nvSpPr>
          <p:spPr>
            <a:xfrm>
              <a:off x="4471650" y="4049750"/>
              <a:ext cx="571125" cy="586350"/>
            </a:xfrm>
            <a:custGeom>
              <a:rect b="b" l="l" r="r" t="t"/>
              <a:pathLst>
                <a:path extrusionOk="0" h="23454" w="22845">
                  <a:moveTo>
                    <a:pt x="8912" y="0"/>
                  </a:moveTo>
                  <a:cubicBezTo>
                    <a:pt x="8838" y="0"/>
                    <a:pt x="8766" y="43"/>
                    <a:pt x="8739" y="115"/>
                  </a:cubicBezTo>
                  <a:cubicBezTo>
                    <a:pt x="8739" y="137"/>
                    <a:pt x="7191" y="5198"/>
                    <a:pt x="143" y="6987"/>
                  </a:cubicBezTo>
                  <a:cubicBezTo>
                    <a:pt x="56" y="7020"/>
                    <a:pt x="1" y="7108"/>
                    <a:pt x="23" y="7207"/>
                  </a:cubicBezTo>
                  <a:cubicBezTo>
                    <a:pt x="41" y="7281"/>
                    <a:pt x="116" y="7332"/>
                    <a:pt x="191" y="7332"/>
                  </a:cubicBezTo>
                  <a:cubicBezTo>
                    <a:pt x="205" y="7332"/>
                    <a:pt x="218" y="7331"/>
                    <a:pt x="231" y="7327"/>
                  </a:cubicBezTo>
                  <a:cubicBezTo>
                    <a:pt x="7465" y="5483"/>
                    <a:pt x="9068" y="236"/>
                    <a:pt x="9068" y="225"/>
                  </a:cubicBezTo>
                  <a:cubicBezTo>
                    <a:pt x="9101" y="137"/>
                    <a:pt x="9046" y="39"/>
                    <a:pt x="8958" y="6"/>
                  </a:cubicBezTo>
                  <a:cubicBezTo>
                    <a:pt x="8943" y="2"/>
                    <a:pt x="8928" y="0"/>
                    <a:pt x="8912" y="0"/>
                  </a:cubicBezTo>
                  <a:close/>
                  <a:moveTo>
                    <a:pt x="22651" y="7723"/>
                  </a:moveTo>
                  <a:cubicBezTo>
                    <a:pt x="22579" y="7723"/>
                    <a:pt x="22508" y="7764"/>
                    <a:pt x="22482" y="7832"/>
                  </a:cubicBezTo>
                  <a:cubicBezTo>
                    <a:pt x="22471" y="7854"/>
                    <a:pt x="19200" y="16713"/>
                    <a:pt x="9419" y="16889"/>
                  </a:cubicBezTo>
                  <a:cubicBezTo>
                    <a:pt x="9320" y="16889"/>
                    <a:pt x="9244" y="16965"/>
                    <a:pt x="9254" y="17064"/>
                  </a:cubicBezTo>
                  <a:cubicBezTo>
                    <a:pt x="9254" y="17163"/>
                    <a:pt x="9331" y="17240"/>
                    <a:pt x="9430" y="17240"/>
                  </a:cubicBezTo>
                  <a:cubicBezTo>
                    <a:pt x="19441" y="17053"/>
                    <a:pt x="22800" y="7986"/>
                    <a:pt x="22811" y="7953"/>
                  </a:cubicBezTo>
                  <a:cubicBezTo>
                    <a:pt x="22844" y="7865"/>
                    <a:pt x="22800" y="7767"/>
                    <a:pt x="22713" y="7734"/>
                  </a:cubicBezTo>
                  <a:cubicBezTo>
                    <a:pt x="22693" y="7726"/>
                    <a:pt x="22672" y="7723"/>
                    <a:pt x="22651" y="7723"/>
                  </a:cubicBezTo>
                  <a:close/>
                  <a:moveTo>
                    <a:pt x="20624" y="19939"/>
                  </a:moveTo>
                  <a:cubicBezTo>
                    <a:pt x="20587" y="19939"/>
                    <a:pt x="20549" y="19950"/>
                    <a:pt x="20517" y="19973"/>
                  </a:cubicBezTo>
                  <a:cubicBezTo>
                    <a:pt x="20506" y="19973"/>
                    <a:pt x="18947" y="21170"/>
                    <a:pt x="18003" y="23453"/>
                  </a:cubicBezTo>
                  <a:lnTo>
                    <a:pt x="18377" y="23453"/>
                  </a:lnTo>
                  <a:cubicBezTo>
                    <a:pt x="19288" y="21345"/>
                    <a:pt x="20726" y="20248"/>
                    <a:pt x="20726" y="20248"/>
                  </a:cubicBezTo>
                  <a:cubicBezTo>
                    <a:pt x="20803" y="20193"/>
                    <a:pt x="20825" y="20083"/>
                    <a:pt x="20759" y="20006"/>
                  </a:cubicBezTo>
                  <a:cubicBezTo>
                    <a:pt x="20727" y="19961"/>
                    <a:pt x="20676" y="19939"/>
                    <a:pt x="20624" y="1993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29"/>
            <p:cNvSpPr/>
            <p:nvPr/>
          </p:nvSpPr>
          <p:spPr>
            <a:xfrm>
              <a:off x="4511725" y="4059050"/>
              <a:ext cx="490600" cy="564975"/>
            </a:xfrm>
            <a:custGeom>
              <a:rect b="b" l="l" r="r" t="t"/>
              <a:pathLst>
                <a:path extrusionOk="0" h="22599" w="19624">
                  <a:moveTo>
                    <a:pt x="15339" y="1"/>
                  </a:moveTo>
                  <a:cubicBezTo>
                    <a:pt x="13872" y="1"/>
                    <a:pt x="11971" y="881"/>
                    <a:pt x="9935" y="2960"/>
                  </a:cubicBezTo>
                  <a:cubicBezTo>
                    <a:pt x="6301" y="6659"/>
                    <a:pt x="2569" y="13333"/>
                    <a:pt x="0" y="19656"/>
                  </a:cubicBezTo>
                  <a:lnTo>
                    <a:pt x="1526" y="22598"/>
                  </a:lnTo>
                  <a:lnTo>
                    <a:pt x="6268" y="19744"/>
                  </a:lnTo>
                  <a:cubicBezTo>
                    <a:pt x="10264" y="15243"/>
                    <a:pt x="14446" y="10951"/>
                    <a:pt x="15972" y="8887"/>
                  </a:cubicBezTo>
                  <a:cubicBezTo>
                    <a:pt x="19623" y="3982"/>
                    <a:pt x="18460" y="1"/>
                    <a:pt x="153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29"/>
            <p:cNvSpPr/>
            <p:nvPr/>
          </p:nvSpPr>
          <p:spPr>
            <a:xfrm>
              <a:off x="4547950" y="4123325"/>
              <a:ext cx="357875" cy="500700"/>
            </a:xfrm>
            <a:custGeom>
              <a:rect b="b" l="l" r="r" t="t"/>
              <a:pathLst>
                <a:path extrusionOk="0" h="20028" w="14315">
                  <a:moveTo>
                    <a:pt x="14127" y="0"/>
                  </a:moveTo>
                  <a:cubicBezTo>
                    <a:pt x="14086" y="0"/>
                    <a:pt x="14044" y="17"/>
                    <a:pt x="14007" y="48"/>
                  </a:cubicBezTo>
                  <a:cubicBezTo>
                    <a:pt x="13974" y="81"/>
                    <a:pt x="4238" y="9544"/>
                    <a:pt x="0" y="19884"/>
                  </a:cubicBezTo>
                  <a:lnTo>
                    <a:pt x="77" y="20027"/>
                  </a:lnTo>
                  <a:lnTo>
                    <a:pt x="385" y="19840"/>
                  </a:lnTo>
                  <a:cubicBezTo>
                    <a:pt x="4622" y="9665"/>
                    <a:pt x="14205" y="356"/>
                    <a:pt x="14238" y="323"/>
                  </a:cubicBezTo>
                  <a:cubicBezTo>
                    <a:pt x="14315" y="246"/>
                    <a:pt x="14315" y="136"/>
                    <a:pt x="14249" y="59"/>
                  </a:cubicBezTo>
                  <a:cubicBezTo>
                    <a:pt x="14215" y="20"/>
                    <a:pt x="14172" y="0"/>
                    <a:pt x="141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29"/>
            <p:cNvSpPr/>
            <p:nvPr/>
          </p:nvSpPr>
          <p:spPr>
            <a:xfrm>
              <a:off x="4219034" y="3949011"/>
              <a:ext cx="62325" cy="411950"/>
            </a:xfrm>
            <a:custGeom>
              <a:rect b="b" l="l" r="r" t="t"/>
              <a:pathLst>
                <a:path extrusionOk="0" h="16478" w="2493">
                  <a:moveTo>
                    <a:pt x="0" y="0"/>
                  </a:moveTo>
                  <a:lnTo>
                    <a:pt x="0" y="16477"/>
                  </a:lnTo>
                  <a:cubicBezTo>
                    <a:pt x="1076" y="13832"/>
                    <a:pt x="2218" y="10462"/>
                    <a:pt x="2371" y="7004"/>
                  </a:cubicBezTo>
                  <a:cubicBezTo>
                    <a:pt x="2492" y="4139"/>
                    <a:pt x="1296" y="1735"/>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29"/>
            <p:cNvSpPr/>
            <p:nvPr/>
          </p:nvSpPr>
          <p:spPr>
            <a:xfrm>
              <a:off x="4625050" y="4349325"/>
              <a:ext cx="388625" cy="286775"/>
            </a:xfrm>
            <a:custGeom>
              <a:rect b="b" l="l" r="r" t="t"/>
              <a:pathLst>
                <a:path extrusionOk="0" h="11471" w="15545">
                  <a:moveTo>
                    <a:pt x="14562" y="1"/>
                  </a:moveTo>
                  <a:cubicBezTo>
                    <a:pt x="12378" y="1"/>
                    <a:pt x="5446" y="4859"/>
                    <a:pt x="1" y="10131"/>
                  </a:cubicBezTo>
                  <a:lnTo>
                    <a:pt x="4524" y="11470"/>
                  </a:lnTo>
                  <a:lnTo>
                    <a:pt x="6467" y="11470"/>
                  </a:lnTo>
                  <a:cubicBezTo>
                    <a:pt x="8947" y="9725"/>
                    <a:pt x="12153" y="6860"/>
                    <a:pt x="14557" y="2524"/>
                  </a:cubicBezTo>
                  <a:cubicBezTo>
                    <a:pt x="15545" y="752"/>
                    <a:pt x="15420" y="1"/>
                    <a:pt x="1456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29"/>
            <p:cNvSpPr/>
            <p:nvPr/>
          </p:nvSpPr>
          <p:spPr>
            <a:xfrm>
              <a:off x="4226159" y="4152936"/>
              <a:ext cx="448925" cy="489325"/>
            </a:xfrm>
            <a:custGeom>
              <a:rect b="b" l="l" r="r" t="t"/>
              <a:pathLst>
                <a:path extrusionOk="0" h="19573" w="17957">
                  <a:moveTo>
                    <a:pt x="17014" y="1"/>
                  </a:moveTo>
                  <a:cubicBezTo>
                    <a:pt x="13951" y="1"/>
                    <a:pt x="3066" y="3105"/>
                    <a:pt x="1" y="19572"/>
                  </a:cubicBezTo>
                  <a:lnTo>
                    <a:pt x="12822" y="19572"/>
                  </a:lnTo>
                  <a:cubicBezTo>
                    <a:pt x="14227" y="17201"/>
                    <a:pt x="15819" y="13798"/>
                    <a:pt x="16039" y="10186"/>
                  </a:cubicBezTo>
                  <a:cubicBezTo>
                    <a:pt x="16456" y="3501"/>
                    <a:pt x="16576" y="1394"/>
                    <a:pt x="17762" y="318"/>
                  </a:cubicBezTo>
                  <a:cubicBezTo>
                    <a:pt x="17957" y="138"/>
                    <a:pt x="17659" y="1"/>
                    <a:pt x="170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29"/>
            <p:cNvSpPr/>
            <p:nvPr/>
          </p:nvSpPr>
          <p:spPr>
            <a:xfrm>
              <a:off x="4332084" y="4153186"/>
              <a:ext cx="312900" cy="489075"/>
            </a:xfrm>
            <a:custGeom>
              <a:rect b="b" l="l" r="r" t="t"/>
              <a:pathLst>
                <a:path extrusionOk="0" h="19563" w="12516">
                  <a:moveTo>
                    <a:pt x="12515" y="1"/>
                  </a:moveTo>
                  <a:cubicBezTo>
                    <a:pt x="12296" y="12"/>
                    <a:pt x="12043" y="33"/>
                    <a:pt x="11769" y="77"/>
                  </a:cubicBezTo>
                  <a:cubicBezTo>
                    <a:pt x="6642" y="5094"/>
                    <a:pt x="2723" y="12778"/>
                    <a:pt x="1" y="19562"/>
                  </a:cubicBezTo>
                  <a:lnTo>
                    <a:pt x="473" y="19562"/>
                  </a:lnTo>
                  <a:cubicBezTo>
                    <a:pt x="3261" y="12668"/>
                    <a:pt x="7268" y="4896"/>
                    <a:pt x="125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29"/>
            <p:cNvSpPr/>
            <p:nvPr/>
          </p:nvSpPr>
          <p:spPr>
            <a:xfrm>
              <a:off x="4245800" y="3793325"/>
              <a:ext cx="383875" cy="842775"/>
            </a:xfrm>
            <a:custGeom>
              <a:rect b="b" l="l" r="r" t="t"/>
              <a:pathLst>
                <a:path extrusionOk="0" h="33711" w="15355">
                  <a:moveTo>
                    <a:pt x="10269" y="1"/>
                  </a:moveTo>
                  <a:cubicBezTo>
                    <a:pt x="8044" y="1"/>
                    <a:pt x="5367" y="2227"/>
                    <a:pt x="3535" y="7079"/>
                  </a:cubicBezTo>
                  <a:cubicBezTo>
                    <a:pt x="2668" y="9395"/>
                    <a:pt x="1449" y="14127"/>
                    <a:pt x="0" y="19516"/>
                  </a:cubicBezTo>
                  <a:lnTo>
                    <a:pt x="0" y="33710"/>
                  </a:lnTo>
                  <a:lnTo>
                    <a:pt x="2338" y="33710"/>
                  </a:lnTo>
                  <a:cubicBezTo>
                    <a:pt x="7432" y="26465"/>
                    <a:pt x="12130" y="17573"/>
                    <a:pt x="13744" y="10713"/>
                  </a:cubicBezTo>
                  <a:cubicBezTo>
                    <a:pt x="15355" y="3876"/>
                    <a:pt x="13205" y="1"/>
                    <a:pt x="102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29"/>
            <p:cNvSpPr/>
            <p:nvPr/>
          </p:nvSpPr>
          <p:spPr>
            <a:xfrm>
              <a:off x="4474400" y="4353350"/>
              <a:ext cx="354875" cy="282750"/>
            </a:xfrm>
            <a:custGeom>
              <a:rect b="b" l="l" r="r" t="t"/>
              <a:pathLst>
                <a:path extrusionOk="0" h="11310" w="14195">
                  <a:moveTo>
                    <a:pt x="9960" y="0"/>
                  </a:moveTo>
                  <a:cubicBezTo>
                    <a:pt x="7829" y="0"/>
                    <a:pt x="4792" y="1251"/>
                    <a:pt x="2723" y="4690"/>
                  </a:cubicBezTo>
                  <a:cubicBezTo>
                    <a:pt x="1395" y="6918"/>
                    <a:pt x="538" y="9311"/>
                    <a:pt x="0" y="11309"/>
                  </a:cubicBezTo>
                  <a:lnTo>
                    <a:pt x="12482" y="11309"/>
                  </a:lnTo>
                  <a:cubicBezTo>
                    <a:pt x="14194" y="6205"/>
                    <a:pt x="13063" y="1847"/>
                    <a:pt x="12218" y="793"/>
                  </a:cubicBezTo>
                  <a:cubicBezTo>
                    <a:pt x="11831" y="301"/>
                    <a:pt x="11005" y="0"/>
                    <a:pt x="996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29"/>
            <p:cNvSpPr/>
            <p:nvPr/>
          </p:nvSpPr>
          <p:spPr>
            <a:xfrm>
              <a:off x="4549050" y="4383350"/>
              <a:ext cx="225875" cy="252750"/>
            </a:xfrm>
            <a:custGeom>
              <a:rect b="b" l="l" r="r" t="t"/>
              <a:pathLst>
                <a:path extrusionOk="0" h="10110" w="9035">
                  <a:moveTo>
                    <a:pt x="4429" y="0"/>
                  </a:moveTo>
                  <a:cubicBezTo>
                    <a:pt x="4378" y="0"/>
                    <a:pt x="4332" y="51"/>
                    <a:pt x="4314" y="131"/>
                  </a:cubicBezTo>
                  <a:cubicBezTo>
                    <a:pt x="4314" y="131"/>
                    <a:pt x="3897" y="1964"/>
                    <a:pt x="3842" y="4642"/>
                  </a:cubicBezTo>
                  <a:cubicBezTo>
                    <a:pt x="2679" y="6015"/>
                    <a:pt x="1669" y="7431"/>
                    <a:pt x="791" y="8814"/>
                  </a:cubicBezTo>
                  <a:cubicBezTo>
                    <a:pt x="736" y="7716"/>
                    <a:pt x="659" y="5532"/>
                    <a:pt x="835" y="4302"/>
                  </a:cubicBezTo>
                  <a:cubicBezTo>
                    <a:pt x="845" y="4192"/>
                    <a:pt x="802" y="4094"/>
                    <a:pt x="736" y="4072"/>
                  </a:cubicBezTo>
                  <a:cubicBezTo>
                    <a:pt x="731" y="4071"/>
                    <a:pt x="726" y="4070"/>
                    <a:pt x="721" y="4070"/>
                  </a:cubicBezTo>
                  <a:cubicBezTo>
                    <a:pt x="660" y="4070"/>
                    <a:pt x="602" y="4134"/>
                    <a:pt x="582" y="4225"/>
                  </a:cubicBezTo>
                  <a:cubicBezTo>
                    <a:pt x="384" y="5641"/>
                    <a:pt x="505" y="8265"/>
                    <a:pt x="549" y="9198"/>
                  </a:cubicBezTo>
                  <a:cubicBezTo>
                    <a:pt x="362" y="9505"/>
                    <a:pt x="176" y="9802"/>
                    <a:pt x="0" y="10109"/>
                  </a:cubicBezTo>
                  <a:lnTo>
                    <a:pt x="681" y="10109"/>
                  </a:lnTo>
                  <a:cubicBezTo>
                    <a:pt x="1318" y="9044"/>
                    <a:pt x="2042" y="7947"/>
                    <a:pt x="2854" y="6860"/>
                  </a:cubicBezTo>
                  <a:cubicBezTo>
                    <a:pt x="3579" y="7046"/>
                    <a:pt x="5939" y="7738"/>
                    <a:pt x="8047" y="9297"/>
                  </a:cubicBezTo>
                  <a:cubicBezTo>
                    <a:pt x="8063" y="9313"/>
                    <a:pt x="8082" y="9321"/>
                    <a:pt x="8101" y="9321"/>
                  </a:cubicBezTo>
                  <a:cubicBezTo>
                    <a:pt x="8144" y="9321"/>
                    <a:pt x="8188" y="9281"/>
                    <a:pt x="8211" y="9220"/>
                  </a:cubicBezTo>
                  <a:cubicBezTo>
                    <a:pt x="8244" y="9121"/>
                    <a:pt x="8222" y="9011"/>
                    <a:pt x="8156" y="8967"/>
                  </a:cubicBezTo>
                  <a:cubicBezTo>
                    <a:pt x="6180" y="7507"/>
                    <a:pt x="3996" y="6794"/>
                    <a:pt x="3096" y="6541"/>
                  </a:cubicBezTo>
                  <a:cubicBezTo>
                    <a:pt x="4007" y="5356"/>
                    <a:pt x="5028" y="4192"/>
                    <a:pt x="6169" y="3084"/>
                  </a:cubicBezTo>
                  <a:cubicBezTo>
                    <a:pt x="6620" y="3128"/>
                    <a:pt x="7575" y="3281"/>
                    <a:pt x="8453" y="3797"/>
                  </a:cubicBezTo>
                  <a:cubicBezTo>
                    <a:pt x="8467" y="3804"/>
                    <a:pt x="8482" y="3808"/>
                    <a:pt x="8497" y="3808"/>
                  </a:cubicBezTo>
                  <a:cubicBezTo>
                    <a:pt x="8550" y="3808"/>
                    <a:pt x="8600" y="3764"/>
                    <a:pt x="8617" y="3687"/>
                  </a:cubicBezTo>
                  <a:cubicBezTo>
                    <a:pt x="8650" y="3600"/>
                    <a:pt x="8617" y="3490"/>
                    <a:pt x="8552" y="3446"/>
                  </a:cubicBezTo>
                  <a:cubicBezTo>
                    <a:pt x="7827" y="3018"/>
                    <a:pt x="7037" y="2831"/>
                    <a:pt x="6510" y="2754"/>
                  </a:cubicBezTo>
                  <a:cubicBezTo>
                    <a:pt x="7245" y="2063"/>
                    <a:pt x="8036" y="1393"/>
                    <a:pt x="8859" y="767"/>
                  </a:cubicBezTo>
                  <a:cubicBezTo>
                    <a:pt x="8991" y="669"/>
                    <a:pt x="9035" y="438"/>
                    <a:pt x="8969" y="251"/>
                  </a:cubicBezTo>
                  <a:cubicBezTo>
                    <a:pt x="8929" y="125"/>
                    <a:pt x="8839" y="50"/>
                    <a:pt x="8743" y="50"/>
                  </a:cubicBezTo>
                  <a:cubicBezTo>
                    <a:pt x="8705" y="50"/>
                    <a:pt x="8666" y="62"/>
                    <a:pt x="8628" y="87"/>
                  </a:cubicBezTo>
                  <a:cubicBezTo>
                    <a:pt x="6927" y="1382"/>
                    <a:pt x="5423" y="2831"/>
                    <a:pt x="4106" y="4335"/>
                  </a:cubicBezTo>
                  <a:cubicBezTo>
                    <a:pt x="4183" y="1887"/>
                    <a:pt x="4556" y="251"/>
                    <a:pt x="4556" y="251"/>
                  </a:cubicBezTo>
                  <a:cubicBezTo>
                    <a:pt x="4578" y="153"/>
                    <a:pt x="4534" y="43"/>
                    <a:pt x="4468" y="10"/>
                  </a:cubicBezTo>
                  <a:cubicBezTo>
                    <a:pt x="4455" y="3"/>
                    <a:pt x="4442" y="0"/>
                    <a:pt x="44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29"/>
            <p:cNvSpPr/>
            <p:nvPr/>
          </p:nvSpPr>
          <p:spPr>
            <a:xfrm>
              <a:off x="4246075" y="3878000"/>
              <a:ext cx="264300" cy="697450"/>
            </a:xfrm>
            <a:custGeom>
              <a:rect b="b" l="l" r="r" t="t"/>
              <a:pathLst>
                <a:path extrusionOk="0" h="27898" w="10572">
                  <a:moveTo>
                    <a:pt x="10333" y="0"/>
                  </a:moveTo>
                  <a:cubicBezTo>
                    <a:pt x="10227" y="0"/>
                    <a:pt x="10130" y="74"/>
                    <a:pt x="10110" y="190"/>
                  </a:cubicBezTo>
                  <a:cubicBezTo>
                    <a:pt x="10088" y="245"/>
                    <a:pt x="6883" y="15438"/>
                    <a:pt x="0" y="27030"/>
                  </a:cubicBezTo>
                  <a:lnTo>
                    <a:pt x="0" y="27897"/>
                  </a:lnTo>
                  <a:cubicBezTo>
                    <a:pt x="7190" y="16151"/>
                    <a:pt x="10528" y="355"/>
                    <a:pt x="10538" y="300"/>
                  </a:cubicBezTo>
                  <a:cubicBezTo>
                    <a:pt x="10571" y="168"/>
                    <a:pt x="10495" y="37"/>
                    <a:pt x="10374" y="4"/>
                  </a:cubicBezTo>
                  <a:cubicBezTo>
                    <a:pt x="10360" y="1"/>
                    <a:pt x="10346" y="0"/>
                    <a:pt x="103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29"/>
            <p:cNvSpPr/>
            <p:nvPr/>
          </p:nvSpPr>
          <p:spPr>
            <a:xfrm>
              <a:off x="4924475" y="4489800"/>
              <a:ext cx="125425" cy="125425"/>
            </a:xfrm>
            <a:custGeom>
              <a:rect b="b" l="l" r="r" t="t"/>
              <a:pathLst>
                <a:path extrusionOk="0" h="5017" w="5017">
                  <a:moveTo>
                    <a:pt x="2514" y="0"/>
                  </a:moveTo>
                  <a:cubicBezTo>
                    <a:pt x="2514" y="0"/>
                    <a:pt x="2185" y="439"/>
                    <a:pt x="2130" y="1087"/>
                  </a:cubicBezTo>
                  <a:cubicBezTo>
                    <a:pt x="1757" y="549"/>
                    <a:pt x="1252" y="341"/>
                    <a:pt x="1252" y="340"/>
                  </a:cubicBezTo>
                  <a:lnTo>
                    <a:pt x="1252" y="340"/>
                  </a:lnTo>
                  <a:cubicBezTo>
                    <a:pt x="1252" y="341"/>
                    <a:pt x="1186" y="878"/>
                    <a:pt x="1471" y="1460"/>
                  </a:cubicBezTo>
                  <a:cubicBezTo>
                    <a:pt x="1071" y="1275"/>
                    <a:pt x="695" y="1245"/>
                    <a:pt x="494" y="1245"/>
                  </a:cubicBezTo>
                  <a:cubicBezTo>
                    <a:pt x="397" y="1245"/>
                    <a:pt x="340" y="1252"/>
                    <a:pt x="340" y="1252"/>
                  </a:cubicBezTo>
                  <a:cubicBezTo>
                    <a:pt x="340" y="1252"/>
                    <a:pt x="549" y="1757"/>
                    <a:pt x="1087" y="2130"/>
                  </a:cubicBezTo>
                  <a:cubicBezTo>
                    <a:pt x="439" y="2185"/>
                    <a:pt x="0" y="2514"/>
                    <a:pt x="0" y="2514"/>
                  </a:cubicBezTo>
                  <a:cubicBezTo>
                    <a:pt x="0" y="2514"/>
                    <a:pt x="439" y="2832"/>
                    <a:pt x="1087" y="2887"/>
                  </a:cubicBezTo>
                  <a:cubicBezTo>
                    <a:pt x="549" y="3260"/>
                    <a:pt x="340" y="3765"/>
                    <a:pt x="340" y="3765"/>
                  </a:cubicBezTo>
                  <a:cubicBezTo>
                    <a:pt x="340" y="3765"/>
                    <a:pt x="397" y="3772"/>
                    <a:pt x="494" y="3772"/>
                  </a:cubicBezTo>
                  <a:cubicBezTo>
                    <a:pt x="695" y="3772"/>
                    <a:pt x="1071" y="3742"/>
                    <a:pt x="1471" y="3557"/>
                  </a:cubicBezTo>
                  <a:lnTo>
                    <a:pt x="1471" y="3557"/>
                  </a:lnTo>
                  <a:cubicBezTo>
                    <a:pt x="1186" y="4139"/>
                    <a:pt x="1252" y="4677"/>
                    <a:pt x="1252" y="4677"/>
                  </a:cubicBezTo>
                  <a:cubicBezTo>
                    <a:pt x="1252" y="4677"/>
                    <a:pt x="1757" y="4468"/>
                    <a:pt x="2130" y="3930"/>
                  </a:cubicBezTo>
                  <a:cubicBezTo>
                    <a:pt x="2185" y="4578"/>
                    <a:pt x="2514" y="5017"/>
                    <a:pt x="2514" y="5017"/>
                  </a:cubicBezTo>
                  <a:cubicBezTo>
                    <a:pt x="2514" y="5017"/>
                    <a:pt x="2832" y="4578"/>
                    <a:pt x="2887" y="3930"/>
                  </a:cubicBezTo>
                  <a:cubicBezTo>
                    <a:pt x="3260" y="4468"/>
                    <a:pt x="3765" y="4677"/>
                    <a:pt x="3765" y="4677"/>
                  </a:cubicBezTo>
                  <a:cubicBezTo>
                    <a:pt x="3765" y="4677"/>
                    <a:pt x="3831" y="4139"/>
                    <a:pt x="3557" y="3557"/>
                  </a:cubicBezTo>
                  <a:lnTo>
                    <a:pt x="3557" y="3557"/>
                  </a:lnTo>
                  <a:cubicBezTo>
                    <a:pt x="3950" y="3742"/>
                    <a:pt x="4323" y="3772"/>
                    <a:pt x="4524" y="3772"/>
                  </a:cubicBezTo>
                  <a:cubicBezTo>
                    <a:pt x="4620" y="3772"/>
                    <a:pt x="4676" y="3765"/>
                    <a:pt x="4676" y="3765"/>
                  </a:cubicBezTo>
                  <a:cubicBezTo>
                    <a:pt x="4676" y="3765"/>
                    <a:pt x="4468" y="3260"/>
                    <a:pt x="3930" y="2887"/>
                  </a:cubicBezTo>
                  <a:cubicBezTo>
                    <a:pt x="4578" y="2832"/>
                    <a:pt x="5017" y="2514"/>
                    <a:pt x="5017" y="2514"/>
                  </a:cubicBezTo>
                  <a:cubicBezTo>
                    <a:pt x="5017" y="2514"/>
                    <a:pt x="4578" y="2185"/>
                    <a:pt x="3930" y="2130"/>
                  </a:cubicBezTo>
                  <a:cubicBezTo>
                    <a:pt x="4468" y="1757"/>
                    <a:pt x="4676" y="1252"/>
                    <a:pt x="4676" y="1252"/>
                  </a:cubicBezTo>
                  <a:cubicBezTo>
                    <a:pt x="4676" y="1252"/>
                    <a:pt x="4620" y="1245"/>
                    <a:pt x="4524" y="1245"/>
                  </a:cubicBezTo>
                  <a:cubicBezTo>
                    <a:pt x="4323" y="1245"/>
                    <a:pt x="3950" y="1275"/>
                    <a:pt x="3557" y="1460"/>
                  </a:cubicBezTo>
                  <a:cubicBezTo>
                    <a:pt x="3831" y="878"/>
                    <a:pt x="3765" y="341"/>
                    <a:pt x="3765" y="340"/>
                  </a:cubicBezTo>
                  <a:lnTo>
                    <a:pt x="3765" y="340"/>
                  </a:lnTo>
                  <a:cubicBezTo>
                    <a:pt x="3765" y="341"/>
                    <a:pt x="3260" y="549"/>
                    <a:pt x="2887" y="1087"/>
                  </a:cubicBezTo>
                  <a:cubicBezTo>
                    <a:pt x="2832" y="439"/>
                    <a:pt x="2514" y="0"/>
                    <a:pt x="25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29"/>
            <p:cNvSpPr/>
            <p:nvPr/>
          </p:nvSpPr>
          <p:spPr>
            <a:xfrm>
              <a:off x="4972775" y="4538100"/>
              <a:ext cx="28825" cy="28825"/>
            </a:xfrm>
            <a:custGeom>
              <a:rect b="b" l="l" r="r" t="t"/>
              <a:pathLst>
                <a:path extrusionOk="0" h="1153" w="1153">
                  <a:moveTo>
                    <a:pt x="582" y="0"/>
                  </a:moveTo>
                  <a:cubicBezTo>
                    <a:pt x="253" y="0"/>
                    <a:pt x="0" y="253"/>
                    <a:pt x="0" y="582"/>
                  </a:cubicBezTo>
                  <a:cubicBezTo>
                    <a:pt x="0" y="900"/>
                    <a:pt x="253" y="1153"/>
                    <a:pt x="582" y="1153"/>
                  </a:cubicBezTo>
                  <a:cubicBezTo>
                    <a:pt x="900" y="1153"/>
                    <a:pt x="1153" y="900"/>
                    <a:pt x="1153" y="582"/>
                  </a:cubicBezTo>
                  <a:cubicBezTo>
                    <a:pt x="1153" y="253"/>
                    <a:pt x="900" y="0"/>
                    <a:pt x="5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29"/>
            <p:cNvSpPr/>
            <p:nvPr/>
          </p:nvSpPr>
          <p:spPr>
            <a:xfrm>
              <a:off x="4979075" y="4181325"/>
              <a:ext cx="125175" cy="125450"/>
            </a:xfrm>
            <a:custGeom>
              <a:rect b="b" l="l" r="r" t="t"/>
              <a:pathLst>
                <a:path extrusionOk="0" h="5018" w="5007">
                  <a:moveTo>
                    <a:pt x="2503" y="1"/>
                  </a:moveTo>
                  <a:cubicBezTo>
                    <a:pt x="2503" y="1"/>
                    <a:pt x="2174" y="440"/>
                    <a:pt x="2119" y="1087"/>
                  </a:cubicBezTo>
                  <a:cubicBezTo>
                    <a:pt x="1757" y="550"/>
                    <a:pt x="1252" y="341"/>
                    <a:pt x="1252" y="341"/>
                  </a:cubicBezTo>
                  <a:lnTo>
                    <a:pt x="1252" y="341"/>
                  </a:lnTo>
                  <a:cubicBezTo>
                    <a:pt x="1252" y="341"/>
                    <a:pt x="1186" y="879"/>
                    <a:pt x="1461" y="1472"/>
                  </a:cubicBezTo>
                  <a:cubicBezTo>
                    <a:pt x="1063" y="1276"/>
                    <a:pt x="685" y="1246"/>
                    <a:pt x="486" y="1246"/>
                  </a:cubicBezTo>
                  <a:cubicBezTo>
                    <a:pt x="395" y="1246"/>
                    <a:pt x="341" y="1252"/>
                    <a:pt x="341" y="1252"/>
                  </a:cubicBezTo>
                  <a:cubicBezTo>
                    <a:pt x="341" y="1252"/>
                    <a:pt x="550" y="1757"/>
                    <a:pt x="1076" y="2130"/>
                  </a:cubicBezTo>
                  <a:cubicBezTo>
                    <a:pt x="440" y="2185"/>
                    <a:pt x="1" y="2515"/>
                    <a:pt x="1" y="2515"/>
                  </a:cubicBezTo>
                  <a:cubicBezTo>
                    <a:pt x="1" y="2515"/>
                    <a:pt x="440" y="2833"/>
                    <a:pt x="1076" y="2888"/>
                  </a:cubicBezTo>
                  <a:cubicBezTo>
                    <a:pt x="550" y="3261"/>
                    <a:pt x="341" y="3766"/>
                    <a:pt x="341" y="3766"/>
                  </a:cubicBezTo>
                  <a:cubicBezTo>
                    <a:pt x="341" y="3766"/>
                    <a:pt x="398" y="3773"/>
                    <a:pt x="494" y="3773"/>
                  </a:cubicBezTo>
                  <a:cubicBezTo>
                    <a:pt x="694" y="3773"/>
                    <a:pt x="1068" y="3743"/>
                    <a:pt x="1461" y="3557"/>
                  </a:cubicBezTo>
                  <a:lnTo>
                    <a:pt x="1461" y="3557"/>
                  </a:lnTo>
                  <a:cubicBezTo>
                    <a:pt x="1186" y="4139"/>
                    <a:pt x="1252" y="4677"/>
                    <a:pt x="1252" y="4677"/>
                  </a:cubicBezTo>
                  <a:cubicBezTo>
                    <a:pt x="1252" y="4677"/>
                    <a:pt x="1757" y="4468"/>
                    <a:pt x="2119" y="3931"/>
                  </a:cubicBezTo>
                  <a:cubicBezTo>
                    <a:pt x="2174" y="4578"/>
                    <a:pt x="2503" y="5017"/>
                    <a:pt x="2503" y="5017"/>
                  </a:cubicBezTo>
                  <a:cubicBezTo>
                    <a:pt x="2503" y="5017"/>
                    <a:pt x="2833" y="4578"/>
                    <a:pt x="2888" y="3931"/>
                  </a:cubicBezTo>
                  <a:cubicBezTo>
                    <a:pt x="3261" y="4468"/>
                    <a:pt x="3755" y="4677"/>
                    <a:pt x="3755" y="4677"/>
                  </a:cubicBezTo>
                  <a:cubicBezTo>
                    <a:pt x="3755" y="4677"/>
                    <a:pt x="3821" y="4139"/>
                    <a:pt x="3546" y="3557"/>
                  </a:cubicBezTo>
                  <a:lnTo>
                    <a:pt x="3546" y="3557"/>
                  </a:lnTo>
                  <a:cubicBezTo>
                    <a:pt x="3947" y="3743"/>
                    <a:pt x="4322" y="3773"/>
                    <a:pt x="4524" y="3773"/>
                  </a:cubicBezTo>
                  <a:cubicBezTo>
                    <a:pt x="4620" y="3773"/>
                    <a:pt x="4677" y="3766"/>
                    <a:pt x="4677" y="3766"/>
                  </a:cubicBezTo>
                  <a:cubicBezTo>
                    <a:pt x="4677" y="3766"/>
                    <a:pt x="4457" y="3261"/>
                    <a:pt x="3931" y="2888"/>
                  </a:cubicBezTo>
                  <a:cubicBezTo>
                    <a:pt x="4578" y="2833"/>
                    <a:pt x="5006" y="2515"/>
                    <a:pt x="5006" y="2515"/>
                  </a:cubicBezTo>
                  <a:cubicBezTo>
                    <a:pt x="5006" y="2515"/>
                    <a:pt x="4578" y="2185"/>
                    <a:pt x="3931" y="2130"/>
                  </a:cubicBezTo>
                  <a:cubicBezTo>
                    <a:pt x="4457" y="1757"/>
                    <a:pt x="4677" y="1252"/>
                    <a:pt x="4677" y="1252"/>
                  </a:cubicBezTo>
                  <a:cubicBezTo>
                    <a:pt x="4677" y="1252"/>
                    <a:pt x="4623" y="1246"/>
                    <a:pt x="4531" y="1246"/>
                  </a:cubicBezTo>
                  <a:cubicBezTo>
                    <a:pt x="4332" y="1246"/>
                    <a:pt x="3952" y="1276"/>
                    <a:pt x="3546" y="1472"/>
                  </a:cubicBezTo>
                  <a:cubicBezTo>
                    <a:pt x="3821" y="879"/>
                    <a:pt x="3755" y="341"/>
                    <a:pt x="3755" y="341"/>
                  </a:cubicBezTo>
                  <a:lnTo>
                    <a:pt x="3755" y="341"/>
                  </a:lnTo>
                  <a:cubicBezTo>
                    <a:pt x="3755" y="341"/>
                    <a:pt x="3261" y="550"/>
                    <a:pt x="2888" y="1087"/>
                  </a:cubicBezTo>
                  <a:cubicBezTo>
                    <a:pt x="2833" y="440"/>
                    <a:pt x="2503" y="1"/>
                    <a:pt x="250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29"/>
            <p:cNvSpPr/>
            <p:nvPr/>
          </p:nvSpPr>
          <p:spPr>
            <a:xfrm>
              <a:off x="5027100" y="4229625"/>
              <a:ext cx="29125" cy="28850"/>
            </a:xfrm>
            <a:custGeom>
              <a:rect b="b" l="l" r="r" t="t"/>
              <a:pathLst>
                <a:path extrusionOk="0" h="1154" w="1165">
                  <a:moveTo>
                    <a:pt x="582" y="1"/>
                  </a:moveTo>
                  <a:cubicBezTo>
                    <a:pt x="264" y="1"/>
                    <a:pt x="1" y="264"/>
                    <a:pt x="1" y="583"/>
                  </a:cubicBezTo>
                  <a:cubicBezTo>
                    <a:pt x="1" y="901"/>
                    <a:pt x="264" y="1153"/>
                    <a:pt x="582" y="1153"/>
                  </a:cubicBezTo>
                  <a:cubicBezTo>
                    <a:pt x="901" y="1153"/>
                    <a:pt x="1164" y="901"/>
                    <a:pt x="1164" y="583"/>
                  </a:cubicBezTo>
                  <a:cubicBezTo>
                    <a:pt x="1164" y="264"/>
                    <a:pt x="901" y="1"/>
                    <a:pt x="5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29"/>
            <p:cNvSpPr/>
            <p:nvPr/>
          </p:nvSpPr>
          <p:spPr>
            <a:xfrm>
              <a:off x="4620950" y="3976050"/>
              <a:ext cx="150400" cy="150425"/>
            </a:xfrm>
            <a:custGeom>
              <a:rect b="b" l="l" r="r" t="t"/>
              <a:pathLst>
                <a:path extrusionOk="0" h="6017" w="6016">
                  <a:moveTo>
                    <a:pt x="3008" y="1"/>
                  </a:moveTo>
                  <a:cubicBezTo>
                    <a:pt x="3008" y="1"/>
                    <a:pt x="2613" y="528"/>
                    <a:pt x="2547" y="1296"/>
                  </a:cubicBezTo>
                  <a:cubicBezTo>
                    <a:pt x="2097" y="659"/>
                    <a:pt x="1504" y="407"/>
                    <a:pt x="1504" y="407"/>
                  </a:cubicBezTo>
                  <a:lnTo>
                    <a:pt x="1504" y="407"/>
                  </a:lnTo>
                  <a:cubicBezTo>
                    <a:pt x="1504" y="407"/>
                    <a:pt x="1416" y="1055"/>
                    <a:pt x="1746" y="1757"/>
                  </a:cubicBezTo>
                  <a:cubicBezTo>
                    <a:pt x="1267" y="1533"/>
                    <a:pt x="813" y="1497"/>
                    <a:pt x="573" y="1497"/>
                  </a:cubicBezTo>
                  <a:cubicBezTo>
                    <a:pt x="461" y="1497"/>
                    <a:pt x="395" y="1505"/>
                    <a:pt x="395" y="1505"/>
                  </a:cubicBezTo>
                  <a:cubicBezTo>
                    <a:pt x="395" y="1505"/>
                    <a:pt x="659" y="2108"/>
                    <a:pt x="1296" y="2547"/>
                  </a:cubicBezTo>
                  <a:cubicBezTo>
                    <a:pt x="516" y="2613"/>
                    <a:pt x="0" y="3008"/>
                    <a:pt x="0" y="3008"/>
                  </a:cubicBezTo>
                  <a:cubicBezTo>
                    <a:pt x="0" y="3008"/>
                    <a:pt x="516" y="3404"/>
                    <a:pt x="1296" y="3470"/>
                  </a:cubicBezTo>
                  <a:cubicBezTo>
                    <a:pt x="659" y="3909"/>
                    <a:pt x="395" y="4512"/>
                    <a:pt x="395" y="4512"/>
                  </a:cubicBezTo>
                  <a:cubicBezTo>
                    <a:pt x="395" y="4512"/>
                    <a:pt x="461" y="4520"/>
                    <a:pt x="573" y="4520"/>
                  </a:cubicBezTo>
                  <a:cubicBezTo>
                    <a:pt x="813" y="4520"/>
                    <a:pt x="1267" y="4484"/>
                    <a:pt x="1746" y="4260"/>
                  </a:cubicBezTo>
                  <a:lnTo>
                    <a:pt x="1746" y="4260"/>
                  </a:lnTo>
                  <a:cubicBezTo>
                    <a:pt x="1416" y="4962"/>
                    <a:pt x="1504" y="5610"/>
                    <a:pt x="1504" y="5610"/>
                  </a:cubicBezTo>
                  <a:cubicBezTo>
                    <a:pt x="1504" y="5610"/>
                    <a:pt x="2097" y="5358"/>
                    <a:pt x="2547" y="4721"/>
                  </a:cubicBezTo>
                  <a:cubicBezTo>
                    <a:pt x="2613" y="5500"/>
                    <a:pt x="3008" y="6016"/>
                    <a:pt x="3008" y="6016"/>
                  </a:cubicBezTo>
                  <a:cubicBezTo>
                    <a:pt x="3008" y="6016"/>
                    <a:pt x="3403" y="5500"/>
                    <a:pt x="3469" y="4721"/>
                  </a:cubicBezTo>
                  <a:cubicBezTo>
                    <a:pt x="3908" y="5358"/>
                    <a:pt x="4512" y="5610"/>
                    <a:pt x="4512" y="5610"/>
                  </a:cubicBezTo>
                  <a:cubicBezTo>
                    <a:pt x="4512" y="5610"/>
                    <a:pt x="4589" y="4962"/>
                    <a:pt x="4259" y="4260"/>
                  </a:cubicBezTo>
                  <a:lnTo>
                    <a:pt x="4259" y="4260"/>
                  </a:lnTo>
                  <a:cubicBezTo>
                    <a:pt x="4738" y="4484"/>
                    <a:pt x="5192" y="4520"/>
                    <a:pt x="5432" y="4520"/>
                  </a:cubicBezTo>
                  <a:cubicBezTo>
                    <a:pt x="5544" y="4520"/>
                    <a:pt x="5610" y="4512"/>
                    <a:pt x="5610" y="4512"/>
                  </a:cubicBezTo>
                  <a:cubicBezTo>
                    <a:pt x="5610" y="4512"/>
                    <a:pt x="5357" y="3909"/>
                    <a:pt x="4721" y="3470"/>
                  </a:cubicBezTo>
                  <a:cubicBezTo>
                    <a:pt x="5489" y="3404"/>
                    <a:pt x="6016" y="3008"/>
                    <a:pt x="6016" y="3008"/>
                  </a:cubicBezTo>
                  <a:cubicBezTo>
                    <a:pt x="6016" y="3008"/>
                    <a:pt x="5489" y="2613"/>
                    <a:pt x="4721" y="2547"/>
                  </a:cubicBezTo>
                  <a:cubicBezTo>
                    <a:pt x="5357" y="2108"/>
                    <a:pt x="5610" y="1505"/>
                    <a:pt x="5610" y="1505"/>
                  </a:cubicBezTo>
                  <a:cubicBezTo>
                    <a:pt x="5610" y="1505"/>
                    <a:pt x="5544" y="1497"/>
                    <a:pt x="5432" y="1497"/>
                  </a:cubicBezTo>
                  <a:cubicBezTo>
                    <a:pt x="5192" y="1497"/>
                    <a:pt x="4738" y="1533"/>
                    <a:pt x="4259" y="1757"/>
                  </a:cubicBezTo>
                  <a:cubicBezTo>
                    <a:pt x="4589" y="1055"/>
                    <a:pt x="4512" y="407"/>
                    <a:pt x="4512" y="407"/>
                  </a:cubicBezTo>
                  <a:lnTo>
                    <a:pt x="4512" y="407"/>
                  </a:lnTo>
                  <a:cubicBezTo>
                    <a:pt x="4512" y="407"/>
                    <a:pt x="3908" y="659"/>
                    <a:pt x="3469" y="1296"/>
                  </a:cubicBezTo>
                  <a:cubicBezTo>
                    <a:pt x="3403" y="528"/>
                    <a:pt x="3008" y="1"/>
                    <a:pt x="300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29"/>
            <p:cNvSpPr/>
            <p:nvPr/>
          </p:nvSpPr>
          <p:spPr>
            <a:xfrm>
              <a:off x="4678575" y="4033950"/>
              <a:ext cx="34875" cy="34625"/>
            </a:xfrm>
            <a:custGeom>
              <a:rect b="b" l="l" r="r" t="t"/>
              <a:pathLst>
                <a:path extrusionOk="0" h="1385" w="1395">
                  <a:moveTo>
                    <a:pt x="703" y="1"/>
                  </a:moveTo>
                  <a:cubicBezTo>
                    <a:pt x="319" y="1"/>
                    <a:pt x="1" y="308"/>
                    <a:pt x="1" y="692"/>
                  </a:cubicBezTo>
                  <a:cubicBezTo>
                    <a:pt x="1" y="1077"/>
                    <a:pt x="319" y="1384"/>
                    <a:pt x="703" y="1384"/>
                  </a:cubicBezTo>
                  <a:cubicBezTo>
                    <a:pt x="1087" y="1384"/>
                    <a:pt x="1395" y="1077"/>
                    <a:pt x="1395" y="692"/>
                  </a:cubicBezTo>
                  <a:cubicBezTo>
                    <a:pt x="1395" y="308"/>
                    <a:pt x="1087" y="1"/>
                    <a:pt x="7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1" name="Google Shape;2081;p29"/>
          <p:cNvGrpSpPr/>
          <p:nvPr/>
        </p:nvGrpSpPr>
        <p:grpSpPr>
          <a:xfrm rot="-417352">
            <a:off x="4247833" y="376116"/>
            <a:ext cx="2454202" cy="1085207"/>
            <a:chOff x="1752650" y="2789500"/>
            <a:chExt cx="2454300" cy="1085250"/>
          </a:xfrm>
        </p:grpSpPr>
        <p:sp>
          <p:nvSpPr>
            <p:cNvPr id="2082" name="Google Shape;2082;p29"/>
            <p:cNvSpPr/>
            <p:nvPr/>
          </p:nvSpPr>
          <p:spPr>
            <a:xfrm>
              <a:off x="1752650" y="2789500"/>
              <a:ext cx="2454300" cy="1085250"/>
            </a:xfrm>
            <a:custGeom>
              <a:rect b="b" l="l" r="r" t="t"/>
              <a:pathLst>
                <a:path extrusionOk="0" h="43410" w="98172">
                  <a:moveTo>
                    <a:pt x="47570" y="1"/>
                  </a:moveTo>
                  <a:cubicBezTo>
                    <a:pt x="46266" y="1"/>
                    <a:pt x="45564" y="51"/>
                    <a:pt x="44336" y="477"/>
                  </a:cubicBezTo>
                  <a:cubicBezTo>
                    <a:pt x="41981" y="1254"/>
                    <a:pt x="40001" y="2507"/>
                    <a:pt x="38121" y="4412"/>
                  </a:cubicBezTo>
                  <a:cubicBezTo>
                    <a:pt x="36392" y="6141"/>
                    <a:pt x="35138" y="8121"/>
                    <a:pt x="34462" y="10126"/>
                  </a:cubicBezTo>
                  <a:cubicBezTo>
                    <a:pt x="33183" y="10352"/>
                    <a:pt x="32006" y="10953"/>
                    <a:pt x="30928" y="11880"/>
                  </a:cubicBezTo>
                  <a:cubicBezTo>
                    <a:pt x="30577" y="11830"/>
                    <a:pt x="30201" y="11805"/>
                    <a:pt x="29800" y="11805"/>
                  </a:cubicBezTo>
                  <a:cubicBezTo>
                    <a:pt x="26366" y="11805"/>
                    <a:pt x="24587" y="13810"/>
                    <a:pt x="23735" y="15214"/>
                  </a:cubicBezTo>
                  <a:cubicBezTo>
                    <a:pt x="23183" y="15239"/>
                    <a:pt x="22406" y="15364"/>
                    <a:pt x="21705" y="15640"/>
                  </a:cubicBezTo>
                  <a:cubicBezTo>
                    <a:pt x="21003" y="15941"/>
                    <a:pt x="20226" y="16492"/>
                    <a:pt x="19499" y="17169"/>
                  </a:cubicBezTo>
                  <a:cubicBezTo>
                    <a:pt x="19023" y="17094"/>
                    <a:pt x="18522" y="17068"/>
                    <a:pt x="18020" y="17068"/>
                  </a:cubicBezTo>
                  <a:cubicBezTo>
                    <a:pt x="16517" y="17068"/>
                    <a:pt x="15063" y="17369"/>
                    <a:pt x="13785" y="17971"/>
                  </a:cubicBezTo>
                  <a:cubicBezTo>
                    <a:pt x="12306" y="18672"/>
                    <a:pt x="11203" y="19775"/>
                    <a:pt x="10351" y="20778"/>
                  </a:cubicBezTo>
                  <a:cubicBezTo>
                    <a:pt x="10326" y="20803"/>
                    <a:pt x="10000" y="20878"/>
                    <a:pt x="10000" y="20878"/>
                  </a:cubicBezTo>
                  <a:cubicBezTo>
                    <a:pt x="8045" y="21354"/>
                    <a:pt x="6667" y="22031"/>
                    <a:pt x="5314" y="23184"/>
                  </a:cubicBezTo>
                  <a:cubicBezTo>
                    <a:pt x="727" y="23986"/>
                    <a:pt x="0" y="26868"/>
                    <a:pt x="0" y="28572"/>
                  </a:cubicBezTo>
                  <a:cubicBezTo>
                    <a:pt x="0" y="30527"/>
                    <a:pt x="1003" y="33961"/>
                    <a:pt x="7644" y="34863"/>
                  </a:cubicBezTo>
                  <a:cubicBezTo>
                    <a:pt x="8196" y="34938"/>
                    <a:pt x="8898" y="34963"/>
                    <a:pt x="9775" y="34963"/>
                  </a:cubicBezTo>
                  <a:cubicBezTo>
                    <a:pt x="11279" y="34963"/>
                    <a:pt x="13334" y="34838"/>
                    <a:pt x="14963" y="34612"/>
                  </a:cubicBezTo>
                  <a:cubicBezTo>
                    <a:pt x="15815" y="35013"/>
                    <a:pt x="16742" y="35289"/>
                    <a:pt x="17544" y="35389"/>
                  </a:cubicBezTo>
                  <a:cubicBezTo>
                    <a:pt x="17920" y="35465"/>
                    <a:pt x="18371" y="35490"/>
                    <a:pt x="18797" y="35490"/>
                  </a:cubicBezTo>
                  <a:cubicBezTo>
                    <a:pt x="18998" y="35490"/>
                    <a:pt x="19274" y="35465"/>
                    <a:pt x="19624" y="35439"/>
                  </a:cubicBezTo>
                  <a:cubicBezTo>
                    <a:pt x="20276" y="36041"/>
                    <a:pt x="20978" y="36617"/>
                    <a:pt x="21604" y="37018"/>
                  </a:cubicBezTo>
                  <a:cubicBezTo>
                    <a:pt x="23635" y="38347"/>
                    <a:pt x="25464" y="39023"/>
                    <a:pt x="28296" y="39450"/>
                  </a:cubicBezTo>
                  <a:cubicBezTo>
                    <a:pt x="29249" y="39600"/>
                    <a:pt x="30251" y="39650"/>
                    <a:pt x="30928" y="39650"/>
                  </a:cubicBezTo>
                  <a:cubicBezTo>
                    <a:pt x="31830" y="39650"/>
                    <a:pt x="33509" y="39575"/>
                    <a:pt x="34813" y="39199"/>
                  </a:cubicBezTo>
                  <a:cubicBezTo>
                    <a:pt x="36191" y="38798"/>
                    <a:pt x="37419" y="38146"/>
                    <a:pt x="38447" y="37319"/>
                  </a:cubicBezTo>
                  <a:cubicBezTo>
                    <a:pt x="38722" y="37369"/>
                    <a:pt x="38998" y="37445"/>
                    <a:pt x="39274" y="37470"/>
                  </a:cubicBezTo>
                  <a:cubicBezTo>
                    <a:pt x="39574" y="37520"/>
                    <a:pt x="39850" y="37520"/>
                    <a:pt x="40126" y="37520"/>
                  </a:cubicBezTo>
                  <a:lnTo>
                    <a:pt x="40527" y="37520"/>
                  </a:lnTo>
                  <a:cubicBezTo>
                    <a:pt x="42206" y="39274"/>
                    <a:pt x="44637" y="40252"/>
                    <a:pt x="47444" y="40252"/>
                  </a:cubicBezTo>
                  <a:cubicBezTo>
                    <a:pt x="49900" y="40252"/>
                    <a:pt x="51605" y="39575"/>
                    <a:pt x="53459" y="37820"/>
                  </a:cubicBezTo>
                  <a:cubicBezTo>
                    <a:pt x="54562" y="39575"/>
                    <a:pt x="56091" y="41003"/>
                    <a:pt x="57920" y="41931"/>
                  </a:cubicBezTo>
                  <a:cubicBezTo>
                    <a:pt x="59299" y="42633"/>
                    <a:pt x="60727" y="43109"/>
                    <a:pt x="62006" y="43309"/>
                  </a:cubicBezTo>
                  <a:cubicBezTo>
                    <a:pt x="62432" y="43384"/>
                    <a:pt x="62908" y="43409"/>
                    <a:pt x="63409" y="43409"/>
                  </a:cubicBezTo>
                  <a:cubicBezTo>
                    <a:pt x="63810" y="43409"/>
                    <a:pt x="65189" y="43384"/>
                    <a:pt x="66392" y="43084"/>
                  </a:cubicBezTo>
                  <a:cubicBezTo>
                    <a:pt x="68021" y="42658"/>
                    <a:pt x="69399" y="41856"/>
                    <a:pt x="70728" y="40527"/>
                  </a:cubicBezTo>
                  <a:cubicBezTo>
                    <a:pt x="71379" y="39901"/>
                    <a:pt x="71931" y="39199"/>
                    <a:pt x="72432" y="38397"/>
                  </a:cubicBezTo>
                  <a:cubicBezTo>
                    <a:pt x="72682" y="38422"/>
                    <a:pt x="72933" y="38422"/>
                    <a:pt x="73184" y="38422"/>
                  </a:cubicBezTo>
                  <a:cubicBezTo>
                    <a:pt x="74136" y="38422"/>
                    <a:pt x="75063" y="38272"/>
                    <a:pt x="75890" y="37996"/>
                  </a:cubicBezTo>
                  <a:cubicBezTo>
                    <a:pt x="76692" y="37695"/>
                    <a:pt x="77494" y="37269"/>
                    <a:pt x="78196" y="36793"/>
                  </a:cubicBezTo>
                  <a:cubicBezTo>
                    <a:pt x="78998" y="36993"/>
                    <a:pt x="79875" y="37119"/>
                    <a:pt x="80778" y="37119"/>
                  </a:cubicBezTo>
                  <a:cubicBezTo>
                    <a:pt x="83033" y="37119"/>
                    <a:pt x="85063" y="36517"/>
                    <a:pt x="87068" y="35264"/>
                  </a:cubicBezTo>
                  <a:cubicBezTo>
                    <a:pt x="87469" y="35314"/>
                    <a:pt x="87896" y="35339"/>
                    <a:pt x="88347" y="35339"/>
                  </a:cubicBezTo>
                  <a:cubicBezTo>
                    <a:pt x="90302" y="35339"/>
                    <a:pt x="92482" y="34863"/>
                    <a:pt x="94086" y="34111"/>
                  </a:cubicBezTo>
                  <a:cubicBezTo>
                    <a:pt x="96642" y="32933"/>
                    <a:pt x="98146" y="30753"/>
                    <a:pt x="98171" y="28297"/>
                  </a:cubicBezTo>
                  <a:cubicBezTo>
                    <a:pt x="98171" y="26768"/>
                    <a:pt x="97545" y="25264"/>
                    <a:pt x="96392" y="24111"/>
                  </a:cubicBezTo>
                  <a:cubicBezTo>
                    <a:pt x="93835" y="21530"/>
                    <a:pt x="89274" y="21129"/>
                    <a:pt x="86793" y="21129"/>
                  </a:cubicBezTo>
                  <a:lnTo>
                    <a:pt x="86517" y="21129"/>
                  </a:lnTo>
                  <a:cubicBezTo>
                    <a:pt x="86091" y="20627"/>
                    <a:pt x="85565" y="20151"/>
                    <a:pt x="84963" y="19775"/>
                  </a:cubicBezTo>
                  <a:cubicBezTo>
                    <a:pt x="84938" y="19575"/>
                    <a:pt x="84938" y="19349"/>
                    <a:pt x="84913" y="19124"/>
                  </a:cubicBezTo>
                  <a:cubicBezTo>
                    <a:pt x="84562" y="16241"/>
                    <a:pt x="83610" y="14312"/>
                    <a:pt x="81530" y="12206"/>
                  </a:cubicBezTo>
                  <a:cubicBezTo>
                    <a:pt x="79525" y="10201"/>
                    <a:pt x="77570" y="9199"/>
                    <a:pt x="74963" y="8823"/>
                  </a:cubicBezTo>
                  <a:cubicBezTo>
                    <a:pt x="74562" y="8773"/>
                    <a:pt x="74111" y="8748"/>
                    <a:pt x="73660" y="8748"/>
                  </a:cubicBezTo>
                  <a:cubicBezTo>
                    <a:pt x="71931" y="8748"/>
                    <a:pt x="70126" y="9149"/>
                    <a:pt x="68723" y="9875"/>
                  </a:cubicBezTo>
                  <a:cubicBezTo>
                    <a:pt x="68372" y="10076"/>
                    <a:pt x="67996" y="10276"/>
                    <a:pt x="67620" y="10527"/>
                  </a:cubicBezTo>
                  <a:cubicBezTo>
                    <a:pt x="67494" y="10477"/>
                    <a:pt x="67344" y="10427"/>
                    <a:pt x="67219" y="10377"/>
                  </a:cubicBezTo>
                  <a:cubicBezTo>
                    <a:pt x="66216" y="8597"/>
                    <a:pt x="64662" y="7294"/>
                    <a:pt x="62732" y="6667"/>
                  </a:cubicBezTo>
                  <a:cubicBezTo>
                    <a:pt x="61930" y="6392"/>
                    <a:pt x="61028" y="6266"/>
                    <a:pt x="60001" y="6266"/>
                  </a:cubicBezTo>
                  <a:cubicBezTo>
                    <a:pt x="59399" y="6266"/>
                    <a:pt x="58773" y="6317"/>
                    <a:pt x="58196" y="6417"/>
                  </a:cubicBezTo>
                  <a:cubicBezTo>
                    <a:pt x="57219" y="4261"/>
                    <a:pt x="55464" y="2382"/>
                    <a:pt x="53509" y="1354"/>
                  </a:cubicBezTo>
                  <a:cubicBezTo>
                    <a:pt x="52833" y="1028"/>
                    <a:pt x="51805" y="627"/>
                    <a:pt x="51003" y="402"/>
                  </a:cubicBezTo>
                  <a:cubicBezTo>
                    <a:pt x="49825" y="76"/>
                    <a:pt x="49123" y="1"/>
                    <a:pt x="47720" y="1"/>
                  </a:cubicBezTo>
                  <a:close/>
                </a:path>
              </a:pathLst>
            </a:custGeom>
            <a:solidFill>
              <a:srgbClr val="FFFFFF"/>
            </a:solidFill>
            <a:ln>
              <a:noFill/>
            </a:ln>
            <a:effectLst>
              <a:outerShdw blurRad="42863" rotWithShape="0" algn="bl" dir="8160000" dist="47625">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083" name="Google Shape;2083;p29"/>
            <p:cNvSpPr/>
            <p:nvPr/>
          </p:nvSpPr>
          <p:spPr>
            <a:xfrm>
              <a:off x="1878575" y="2923325"/>
              <a:ext cx="2195525" cy="814725"/>
            </a:xfrm>
            <a:custGeom>
              <a:rect b="b" l="l" r="r" t="t"/>
              <a:pathLst>
                <a:path extrusionOk="0" h="32589" w="87821">
                  <a:moveTo>
                    <a:pt x="47294" y="4372"/>
                  </a:moveTo>
                  <a:cubicBezTo>
                    <a:pt x="47420" y="4372"/>
                    <a:pt x="47495" y="4447"/>
                    <a:pt x="47495" y="4573"/>
                  </a:cubicBezTo>
                  <a:cubicBezTo>
                    <a:pt x="47495" y="4697"/>
                    <a:pt x="47476" y="4744"/>
                    <a:pt x="47413" y="4744"/>
                  </a:cubicBezTo>
                  <a:cubicBezTo>
                    <a:pt x="47375" y="4744"/>
                    <a:pt x="47320" y="4726"/>
                    <a:pt x="47244" y="4698"/>
                  </a:cubicBezTo>
                  <a:cubicBezTo>
                    <a:pt x="47044" y="4623"/>
                    <a:pt x="47094" y="4372"/>
                    <a:pt x="47294" y="4372"/>
                  </a:cubicBezTo>
                  <a:close/>
                  <a:moveTo>
                    <a:pt x="47395" y="5553"/>
                  </a:moveTo>
                  <a:cubicBezTo>
                    <a:pt x="47452" y="5553"/>
                    <a:pt x="47504" y="5584"/>
                    <a:pt x="47570" y="5650"/>
                  </a:cubicBezTo>
                  <a:cubicBezTo>
                    <a:pt x="47771" y="5851"/>
                    <a:pt x="47645" y="6001"/>
                    <a:pt x="47294" y="6001"/>
                  </a:cubicBezTo>
                  <a:cubicBezTo>
                    <a:pt x="47119" y="6001"/>
                    <a:pt x="47019" y="5951"/>
                    <a:pt x="47019" y="5851"/>
                  </a:cubicBezTo>
                  <a:cubicBezTo>
                    <a:pt x="47019" y="5776"/>
                    <a:pt x="47119" y="5675"/>
                    <a:pt x="47219" y="5625"/>
                  </a:cubicBezTo>
                  <a:cubicBezTo>
                    <a:pt x="47290" y="5578"/>
                    <a:pt x="47344" y="5553"/>
                    <a:pt x="47395" y="5553"/>
                  </a:cubicBezTo>
                  <a:close/>
                  <a:moveTo>
                    <a:pt x="47562" y="6774"/>
                  </a:moveTo>
                  <a:cubicBezTo>
                    <a:pt x="47748" y="6774"/>
                    <a:pt x="47871" y="6849"/>
                    <a:pt x="47871" y="6979"/>
                  </a:cubicBezTo>
                  <a:cubicBezTo>
                    <a:pt x="47871" y="7256"/>
                    <a:pt x="47180" y="7612"/>
                    <a:pt x="46805" y="7612"/>
                  </a:cubicBezTo>
                  <a:cubicBezTo>
                    <a:pt x="46706" y="7612"/>
                    <a:pt x="46629" y="7588"/>
                    <a:pt x="46593" y="7530"/>
                  </a:cubicBezTo>
                  <a:cubicBezTo>
                    <a:pt x="46492" y="7380"/>
                    <a:pt x="47019" y="6878"/>
                    <a:pt x="47345" y="6803"/>
                  </a:cubicBezTo>
                  <a:cubicBezTo>
                    <a:pt x="47423" y="6783"/>
                    <a:pt x="47497" y="6774"/>
                    <a:pt x="47562" y="6774"/>
                  </a:cubicBezTo>
                  <a:close/>
                  <a:moveTo>
                    <a:pt x="36102" y="7639"/>
                  </a:moveTo>
                  <a:cubicBezTo>
                    <a:pt x="36230" y="7639"/>
                    <a:pt x="36352" y="7742"/>
                    <a:pt x="36317" y="7881"/>
                  </a:cubicBezTo>
                  <a:cubicBezTo>
                    <a:pt x="36303" y="8008"/>
                    <a:pt x="36241" y="8071"/>
                    <a:pt x="36163" y="8071"/>
                  </a:cubicBezTo>
                  <a:cubicBezTo>
                    <a:pt x="36102" y="8071"/>
                    <a:pt x="36032" y="8033"/>
                    <a:pt x="35966" y="7956"/>
                  </a:cubicBezTo>
                  <a:cubicBezTo>
                    <a:pt x="35866" y="7856"/>
                    <a:pt x="35866" y="7781"/>
                    <a:pt x="35941" y="7705"/>
                  </a:cubicBezTo>
                  <a:cubicBezTo>
                    <a:pt x="35987" y="7659"/>
                    <a:pt x="36045" y="7639"/>
                    <a:pt x="36102" y="7639"/>
                  </a:cubicBezTo>
                  <a:close/>
                  <a:moveTo>
                    <a:pt x="48046" y="8060"/>
                  </a:moveTo>
                  <a:cubicBezTo>
                    <a:pt x="48111" y="8060"/>
                    <a:pt x="48157" y="8092"/>
                    <a:pt x="48222" y="8157"/>
                  </a:cubicBezTo>
                  <a:cubicBezTo>
                    <a:pt x="48447" y="8382"/>
                    <a:pt x="48222" y="8658"/>
                    <a:pt x="47470" y="9034"/>
                  </a:cubicBezTo>
                  <a:cubicBezTo>
                    <a:pt x="46893" y="9334"/>
                    <a:pt x="46718" y="9360"/>
                    <a:pt x="45891" y="9410"/>
                  </a:cubicBezTo>
                  <a:cubicBezTo>
                    <a:pt x="45759" y="9416"/>
                    <a:pt x="45632" y="9419"/>
                    <a:pt x="45515" y="9419"/>
                  </a:cubicBezTo>
                  <a:cubicBezTo>
                    <a:pt x="45163" y="9419"/>
                    <a:pt x="44895" y="9391"/>
                    <a:pt x="44838" y="9334"/>
                  </a:cubicBezTo>
                  <a:cubicBezTo>
                    <a:pt x="44638" y="9209"/>
                    <a:pt x="44563" y="9234"/>
                    <a:pt x="46342" y="8708"/>
                  </a:cubicBezTo>
                  <a:cubicBezTo>
                    <a:pt x="46768" y="8583"/>
                    <a:pt x="47345" y="8357"/>
                    <a:pt x="47595" y="8232"/>
                  </a:cubicBezTo>
                  <a:cubicBezTo>
                    <a:pt x="47839" y="8117"/>
                    <a:pt x="47959" y="8060"/>
                    <a:pt x="48046" y="8060"/>
                  </a:cubicBezTo>
                  <a:close/>
                  <a:moveTo>
                    <a:pt x="35615" y="8758"/>
                  </a:moveTo>
                  <a:cubicBezTo>
                    <a:pt x="35866" y="8758"/>
                    <a:pt x="36141" y="9109"/>
                    <a:pt x="36141" y="9435"/>
                  </a:cubicBezTo>
                  <a:cubicBezTo>
                    <a:pt x="36141" y="9557"/>
                    <a:pt x="36067" y="9621"/>
                    <a:pt x="35951" y="9621"/>
                  </a:cubicBezTo>
                  <a:cubicBezTo>
                    <a:pt x="35854" y="9621"/>
                    <a:pt x="35727" y="9576"/>
                    <a:pt x="35590" y="9485"/>
                  </a:cubicBezTo>
                  <a:cubicBezTo>
                    <a:pt x="35465" y="9385"/>
                    <a:pt x="35390" y="9234"/>
                    <a:pt x="35390" y="9034"/>
                  </a:cubicBezTo>
                  <a:cubicBezTo>
                    <a:pt x="35390" y="8808"/>
                    <a:pt x="35440" y="8758"/>
                    <a:pt x="35615" y="8758"/>
                  </a:cubicBezTo>
                  <a:close/>
                  <a:moveTo>
                    <a:pt x="40081" y="10406"/>
                  </a:moveTo>
                  <a:cubicBezTo>
                    <a:pt x="40094" y="10406"/>
                    <a:pt x="40110" y="10408"/>
                    <a:pt x="40126" y="10412"/>
                  </a:cubicBezTo>
                  <a:cubicBezTo>
                    <a:pt x="40377" y="10462"/>
                    <a:pt x="40402" y="10763"/>
                    <a:pt x="40152" y="10763"/>
                  </a:cubicBezTo>
                  <a:cubicBezTo>
                    <a:pt x="40026" y="10763"/>
                    <a:pt x="39976" y="10713"/>
                    <a:pt x="39976" y="10563"/>
                  </a:cubicBezTo>
                  <a:cubicBezTo>
                    <a:pt x="39976" y="10458"/>
                    <a:pt x="40011" y="10406"/>
                    <a:pt x="40081" y="10406"/>
                  </a:cubicBezTo>
                  <a:close/>
                  <a:moveTo>
                    <a:pt x="35562" y="10486"/>
                  </a:moveTo>
                  <a:cubicBezTo>
                    <a:pt x="35838" y="10486"/>
                    <a:pt x="36242" y="10921"/>
                    <a:pt x="36242" y="11214"/>
                  </a:cubicBezTo>
                  <a:cubicBezTo>
                    <a:pt x="36242" y="11362"/>
                    <a:pt x="36159" y="11433"/>
                    <a:pt x="36041" y="11433"/>
                  </a:cubicBezTo>
                  <a:cubicBezTo>
                    <a:pt x="35898" y="11433"/>
                    <a:pt x="35704" y="11331"/>
                    <a:pt x="35540" y="11139"/>
                  </a:cubicBezTo>
                  <a:cubicBezTo>
                    <a:pt x="35239" y="10788"/>
                    <a:pt x="35264" y="10538"/>
                    <a:pt x="35540" y="10487"/>
                  </a:cubicBezTo>
                  <a:cubicBezTo>
                    <a:pt x="35547" y="10487"/>
                    <a:pt x="35555" y="10486"/>
                    <a:pt x="35562" y="10486"/>
                  </a:cubicBezTo>
                  <a:close/>
                  <a:moveTo>
                    <a:pt x="60315" y="11023"/>
                  </a:moveTo>
                  <a:cubicBezTo>
                    <a:pt x="60355" y="11023"/>
                    <a:pt x="60391" y="11037"/>
                    <a:pt x="60427" y="11064"/>
                  </a:cubicBezTo>
                  <a:cubicBezTo>
                    <a:pt x="60553" y="11164"/>
                    <a:pt x="60503" y="11440"/>
                    <a:pt x="60352" y="11440"/>
                  </a:cubicBezTo>
                  <a:cubicBezTo>
                    <a:pt x="60327" y="11440"/>
                    <a:pt x="60227" y="11465"/>
                    <a:pt x="60152" y="11490"/>
                  </a:cubicBezTo>
                  <a:cubicBezTo>
                    <a:pt x="60132" y="11497"/>
                    <a:pt x="60110" y="11500"/>
                    <a:pt x="60087" y="11500"/>
                  </a:cubicBezTo>
                  <a:cubicBezTo>
                    <a:pt x="60025" y="11500"/>
                    <a:pt x="59956" y="11476"/>
                    <a:pt x="59901" y="11440"/>
                  </a:cubicBezTo>
                  <a:cubicBezTo>
                    <a:pt x="59801" y="11390"/>
                    <a:pt x="59826" y="11314"/>
                    <a:pt x="60026" y="11164"/>
                  </a:cubicBezTo>
                  <a:cubicBezTo>
                    <a:pt x="60155" y="11068"/>
                    <a:pt x="60242" y="11023"/>
                    <a:pt x="60315" y="11023"/>
                  </a:cubicBezTo>
                  <a:close/>
                  <a:moveTo>
                    <a:pt x="48105" y="9826"/>
                  </a:moveTo>
                  <a:cubicBezTo>
                    <a:pt x="48201" y="9826"/>
                    <a:pt x="48264" y="9889"/>
                    <a:pt x="48297" y="10011"/>
                  </a:cubicBezTo>
                  <a:cubicBezTo>
                    <a:pt x="48447" y="10412"/>
                    <a:pt x="47771" y="11189"/>
                    <a:pt x="46918" y="11565"/>
                  </a:cubicBezTo>
                  <a:cubicBezTo>
                    <a:pt x="46146" y="11918"/>
                    <a:pt x="45205" y="12102"/>
                    <a:pt x="44343" y="12102"/>
                  </a:cubicBezTo>
                  <a:cubicBezTo>
                    <a:pt x="43919" y="12102"/>
                    <a:pt x="43515" y="12057"/>
                    <a:pt x="43159" y="11966"/>
                  </a:cubicBezTo>
                  <a:cubicBezTo>
                    <a:pt x="42407" y="11766"/>
                    <a:pt x="42132" y="11640"/>
                    <a:pt x="41856" y="11365"/>
                  </a:cubicBezTo>
                  <a:cubicBezTo>
                    <a:pt x="41549" y="11072"/>
                    <a:pt x="41475" y="10934"/>
                    <a:pt x="41762" y="10934"/>
                  </a:cubicBezTo>
                  <a:cubicBezTo>
                    <a:pt x="41992" y="10934"/>
                    <a:pt x="42452" y="11022"/>
                    <a:pt x="43209" y="11189"/>
                  </a:cubicBezTo>
                  <a:cubicBezTo>
                    <a:pt x="43533" y="11260"/>
                    <a:pt x="43875" y="11295"/>
                    <a:pt x="44222" y="11295"/>
                  </a:cubicBezTo>
                  <a:cubicBezTo>
                    <a:pt x="45460" y="11295"/>
                    <a:pt x="46768" y="10861"/>
                    <a:pt x="47570" y="10136"/>
                  </a:cubicBezTo>
                  <a:cubicBezTo>
                    <a:pt x="47808" y="9927"/>
                    <a:pt x="47983" y="9826"/>
                    <a:pt x="48105" y="9826"/>
                  </a:cubicBezTo>
                  <a:close/>
                  <a:moveTo>
                    <a:pt x="31580" y="11816"/>
                  </a:moveTo>
                  <a:cubicBezTo>
                    <a:pt x="31806" y="11816"/>
                    <a:pt x="31831" y="12066"/>
                    <a:pt x="31630" y="12367"/>
                  </a:cubicBezTo>
                  <a:cubicBezTo>
                    <a:pt x="31534" y="12496"/>
                    <a:pt x="31386" y="12583"/>
                    <a:pt x="31292" y="12583"/>
                  </a:cubicBezTo>
                  <a:cubicBezTo>
                    <a:pt x="31240" y="12583"/>
                    <a:pt x="31204" y="12555"/>
                    <a:pt x="31204" y="12492"/>
                  </a:cubicBezTo>
                  <a:cubicBezTo>
                    <a:pt x="31204" y="12217"/>
                    <a:pt x="31430" y="11816"/>
                    <a:pt x="31580" y="11816"/>
                  </a:cubicBezTo>
                  <a:close/>
                  <a:moveTo>
                    <a:pt x="40578" y="12568"/>
                  </a:moveTo>
                  <a:cubicBezTo>
                    <a:pt x="40878" y="12568"/>
                    <a:pt x="41154" y="12793"/>
                    <a:pt x="41079" y="12994"/>
                  </a:cubicBezTo>
                  <a:cubicBezTo>
                    <a:pt x="41044" y="13098"/>
                    <a:pt x="40956" y="13148"/>
                    <a:pt x="40847" y="13148"/>
                  </a:cubicBezTo>
                  <a:cubicBezTo>
                    <a:pt x="40719" y="13148"/>
                    <a:pt x="40562" y="13079"/>
                    <a:pt x="40427" y="12944"/>
                  </a:cubicBezTo>
                  <a:cubicBezTo>
                    <a:pt x="40202" y="12718"/>
                    <a:pt x="40277" y="12568"/>
                    <a:pt x="40578" y="12568"/>
                  </a:cubicBezTo>
                  <a:close/>
                  <a:moveTo>
                    <a:pt x="57022" y="12685"/>
                  </a:moveTo>
                  <a:cubicBezTo>
                    <a:pt x="57084" y="12685"/>
                    <a:pt x="57150" y="12695"/>
                    <a:pt x="57219" y="12718"/>
                  </a:cubicBezTo>
                  <a:cubicBezTo>
                    <a:pt x="57445" y="12793"/>
                    <a:pt x="57470" y="13094"/>
                    <a:pt x="57269" y="13194"/>
                  </a:cubicBezTo>
                  <a:cubicBezTo>
                    <a:pt x="57169" y="13219"/>
                    <a:pt x="57094" y="13244"/>
                    <a:pt x="57094" y="13244"/>
                  </a:cubicBezTo>
                  <a:cubicBezTo>
                    <a:pt x="57094" y="13244"/>
                    <a:pt x="56969" y="13194"/>
                    <a:pt x="56868" y="13144"/>
                  </a:cubicBezTo>
                  <a:cubicBezTo>
                    <a:pt x="56486" y="12995"/>
                    <a:pt x="56680" y="12685"/>
                    <a:pt x="57022" y="12685"/>
                  </a:cubicBezTo>
                  <a:close/>
                  <a:moveTo>
                    <a:pt x="25390" y="12768"/>
                  </a:moveTo>
                  <a:cubicBezTo>
                    <a:pt x="25816" y="12768"/>
                    <a:pt x="25490" y="13420"/>
                    <a:pt x="25064" y="13420"/>
                  </a:cubicBezTo>
                  <a:cubicBezTo>
                    <a:pt x="25044" y="13424"/>
                    <a:pt x="25027" y="13426"/>
                    <a:pt x="25012" y="13426"/>
                  </a:cubicBezTo>
                  <a:cubicBezTo>
                    <a:pt x="24932" y="13426"/>
                    <a:pt x="24921" y="13367"/>
                    <a:pt x="24963" y="13219"/>
                  </a:cubicBezTo>
                  <a:cubicBezTo>
                    <a:pt x="25064" y="12918"/>
                    <a:pt x="25189" y="12768"/>
                    <a:pt x="25390" y="12768"/>
                  </a:cubicBezTo>
                  <a:close/>
                  <a:moveTo>
                    <a:pt x="47205" y="12236"/>
                  </a:moveTo>
                  <a:cubicBezTo>
                    <a:pt x="47303" y="12236"/>
                    <a:pt x="47339" y="12292"/>
                    <a:pt x="47395" y="12392"/>
                  </a:cubicBezTo>
                  <a:cubicBezTo>
                    <a:pt x="47495" y="12568"/>
                    <a:pt x="47470" y="12643"/>
                    <a:pt x="47144" y="12944"/>
                  </a:cubicBezTo>
                  <a:cubicBezTo>
                    <a:pt x="46618" y="13445"/>
                    <a:pt x="45891" y="13645"/>
                    <a:pt x="44588" y="13695"/>
                  </a:cubicBezTo>
                  <a:cubicBezTo>
                    <a:pt x="44011" y="13695"/>
                    <a:pt x="43335" y="13670"/>
                    <a:pt x="43059" y="13620"/>
                  </a:cubicBezTo>
                  <a:cubicBezTo>
                    <a:pt x="42482" y="13545"/>
                    <a:pt x="41931" y="13269"/>
                    <a:pt x="41981" y="13119"/>
                  </a:cubicBezTo>
                  <a:cubicBezTo>
                    <a:pt x="42041" y="12979"/>
                    <a:pt x="42450" y="12903"/>
                    <a:pt x="42968" y="12903"/>
                  </a:cubicBezTo>
                  <a:cubicBezTo>
                    <a:pt x="43101" y="12903"/>
                    <a:pt x="43241" y="12908"/>
                    <a:pt x="43385" y="12918"/>
                  </a:cubicBezTo>
                  <a:cubicBezTo>
                    <a:pt x="43511" y="12929"/>
                    <a:pt x="43649" y="12934"/>
                    <a:pt x="43795" y="12934"/>
                  </a:cubicBezTo>
                  <a:cubicBezTo>
                    <a:pt x="44664" y="12934"/>
                    <a:pt x="45813" y="12753"/>
                    <a:pt x="46392" y="12517"/>
                  </a:cubicBezTo>
                  <a:cubicBezTo>
                    <a:pt x="46865" y="12323"/>
                    <a:pt x="47083" y="12236"/>
                    <a:pt x="47205" y="12236"/>
                  </a:cubicBezTo>
                  <a:close/>
                  <a:moveTo>
                    <a:pt x="32006" y="12668"/>
                  </a:moveTo>
                  <a:cubicBezTo>
                    <a:pt x="32207" y="12668"/>
                    <a:pt x="32332" y="12969"/>
                    <a:pt x="32232" y="13194"/>
                  </a:cubicBezTo>
                  <a:cubicBezTo>
                    <a:pt x="32106" y="13550"/>
                    <a:pt x="31527" y="13975"/>
                    <a:pt x="31266" y="13975"/>
                  </a:cubicBezTo>
                  <a:cubicBezTo>
                    <a:pt x="31214" y="13975"/>
                    <a:pt x="31175" y="13958"/>
                    <a:pt x="31154" y="13921"/>
                  </a:cubicBezTo>
                  <a:cubicBezTo>
                    <a:pt x="31079" y="13796"/>
                    <a:pt x="31104" y="13746"/>
                    <a:pt x="31580" y="13119"/>
                  </a:cubicBezTo>
                  <a:cubicBezTo>
                    <a:pt x="31756" y="12868"/>
                    <a:pt x="31956" y="12668"/>
                    <a:pt x="32006" y="12668"/>
                  </a:cubicBezTo>
                  <a:close/>
                  <a:moveTo>
                    <a:pt x="55415" y="13737"/>
                  </a:moveTo>
                  <a:cubicBezTo>
                    <a:pt x="55446" y="13737"/>
                    <a:pt x="55480" y="13740"/>
                    <a:pt x="55515" y="13746"/>
                  </a:cubicBezTo>
                  <a:cubicBezTo>
                    <a:pt x="55665" y="13746"/>
                    <a:pt x="55741" y="13821"/>
                    <a:pt x="55741" y="13971"/>
                  </a:cubicBezTo>
                  <a:cubicBezTo>
                    <a:pt x="55741" y="14102"/>
                    <a:pt x="55622" y="14182"/>
                    <a:pt x="55488" y="14182"/>
                  </a:cubicBezTo>
                  <a:cubicBezTo>
                    <a:pt x="55392" y="14182"/>
                    <a:pt x="55288" y="14141"/>
                    <a:pt x="55214" y="14046"/>
                  </a:cubicBezTo>
                  <a:cubicBezTo>
                    <a:pt x="55082" y="13892"/>
                    <a:pt x="55183" y="13737"/>
                    <a:pt x="55415" y="13737"/>
                  </a:cubicBezTo>
                  <a:close/>
                  <a:moveTo>
                    <a:pt x="73134" y="13144"/>
                  </a:moveTo>
                  <a:cubicBezTo>
                    <a:pt x="73610" y="13144"/>
                    <a:pt x="73134" y="13946"/>
                    <a:pt x="72508" y="14272"/>
                  </a:cubicBezTo>
                  <a:cubicBezTo>
                    <a:pt x="72377" y="14350"/>
                    <a:pt x="72239" y="14388"/>
                    <a:pt x="72137" y="14388"/>
                  </a:cubicBezTo>
                  <a:cubicBezTo>
                    <a:pt x="72044" y="14388"/>
                    <a:pt x="71981" y="14357"/>
                    <a:pt x="71981" y="14297"/>
                  </a:cubicBezTo>
                  <a:cubicBezTo>
                    <a:pt x="71981" y="14121"/>
                    <a:pt x="72959" y="13144"/>
                    <a:pt x="73134" y="13144"/>
                  </a:cubicBezTo>
                  <a:close/>
                  <a:moveTo>
                    <a:pt x="25966" y="13670"/>
                  </a:moveTo>
                  <a:cubicBezTo>
                    <a:pt x="26167" y="13670"/>
                    <a:pt x="26167" y="14071"/>
                    <a:pt x="25966" y="14297"/>
                  </a:cubicBezTo>
                  <a:cubicBezTo>
                    <a:pt x="25840" y="14407"/>
                    <a:pt x="25645" y="14478"/>
                    <a:pt x="25517" y="14478"/>
                  </a:cubicBezTo>
                  <a:cubicBezTo>
                    <a:pt x="25442" y="14478"/>
                    <a:pt x="25390" y="14453"/>
                    <a:pt x="25390" y="14397"/>
                  </a:cubicBezTo>
                  <a:cubicBezTo>
                    <a:pt x="25390" y="14222"/>
                    <a:pt x="25816" y="13670"/>
                    <a:pt x="25966" y="13670"/>
                  </a:cubicBezTo>
                  <a:close/>
                  <a:moveTo>
                    <a:pt x="40389" y="14141"/>
                  </a:moveTo>
                  <a:cubicBezTo>
                    <a:pt x="40679" y="14141"/>
                    <a:pt x="41116" y="14226"/>
                    <a:pt x="41254" y="14347"/>
                  </a:cubicBezTo>
                  <a:cubicBezTo>
                    <a:pt x="41530" y="14522"/>
                    <a:pt x="41355" y="14773"/>
                    <a:pt x="41004" y="14773"/>
                  </a:cubicBezTo>
                  <a:cubicBezTo>
                    <a:pt x="40828" y="14748"/>
                    <a:pt x="40603" y="14723"/>
                    <a:pt x="40477" y="14673"/>
                  </a:cubicBezTo>
                  <a:cubicBezTo>
                    <a:pt x="40202" y="14573"/>
                    <a:pt x="40001" y="14297"/>
                    <a:pt x="40126" y="14197"/>
                  </a:cubicBezTo>
                  <a:cubicBezTo>
                    <a:pt x="40158" y="14158"/>
                    <a:pt x="40258" y="14141"/>
                    <a:pt x="40389" y="14141"/>
                  </a:cubicBezTo>
                  <a:close/>
                  <a:moveTo>
                    <a:pt x="55559" y="14691"/>
                  </a:moveTo>
                  <a:cubicBezTo>
                    <a:pt x="55742" y="14691"/>
                    <a:pt x="55844" y="14845"/>
                    <a:pt x="55665" y="15024"/>
                  </a:cubicBezTo>
                  <a:cubicBezTo>
                    <a:pt x="55618" y="15071"/>
                    <a:pt x="55582" y="15096"/>
                    <a:pt x="55541" y="15096"/>
                  </a:cubicBezTo>
                  <a:cubicBezTo>
                    <a:pt x="55495" y="15096"/>
                    <a:pt x="55444" y="15065"/>
                    <a:pt x="55365" y="14999"/>
                  </a:cubicBezTo>
                  <a:cubicBezTo>
                    <a:pt x="55189" y="14898"/>
                    <a:pt x="55189" y="14848"/>
                    <a:pt x="55315" y="14773"/>
                  </a:cubicBezTo>
                  <a:cubicBezTo>
                    <a:pt x="55400" y="14716"/>
                    <a:pt x="55486" y="14691"/>
                    <a:pt x="55559" y="14691"/>
                  </a:cubicBezTo>
                  <a:close/>
                  <a:moveTo>
                    <a:pt x="46420" y="14262"/>
                  </a:moveTo>
                  <a:cubicBezTo>
                    <a:pt x="46581" y="14262"/>
                    <a:pt x="46606" y="14325"/>
                    <a:pt x="46618" y="14447"/>
                  </a:cubicBezTo>
                  <a:cubicBezTo>
                    <a:pt x="46676" y="14854"/>
                    <a:pt x="45567" y="15231"/>
                    <a:pt x="44655" y="15231"/>
                  </a:cubicBezTo>
                  <a:cubicBezTo>
                    <a:pt x="44387" y="15231"/>
                    <a:pt x="44135" y="15198"/>
                    <a:pt x="43936" y="15124"/>
                  </a:cubicBezTo>
                  <a:cubicBezTo>
                    <a:pt x="43410" y="14949"/>
                    <a:pt x="43560" y="14873"/>
                    <a:pt x="45314" y="14472"/>
                  </a:cubicBezTo>
                  <a:cubicBezTo>
                    <a:pt x="45930" y="14331"/>
                    <a:pt x="46251" y="14262"/>
                    <a:pt x="46420" y="14262"/>
                  </a:cubicBezTo>
                  <a:close/>
                  <a:moveTo>
                    <a:pt x="70554" y="14875"/>
                  </a:moveTo>
                  <a:cubicBezTo>
                    <a:pt x="70668" y="14875"/>
                    <a:pt x="70766" y="14915"/>
                    <a:pt x="70828" y="14999"/>
                  </a:cubicBezTo>
                  <a:cubicBezTo>
                    <a:pt x="71024" y="15233"/>
                    <a:pt x="70564" y="15529"/>
                    <a:pt x="70186" y="15529"/>
                  </a:cubicBezTo>
                  <a:cubicBezTo>
                    <a:pt x="70079" y="15529"/>
                    <a:pt x="69978" y="15505"/>
                    <a:pt x="69901" y="15450"/>
                  </a:cubicBezTo>
                  <a:cubicBezTo>
                    <a:pt x="69776" y="15350"/>
                    <a:pt x="69801" y="15299"/>
                    <a:pt x="70026" y="15099"/>
                  </a:cubicBezTo>
                  <a:cubicBezTo>
                    <a:pt x="70202" y="14953"/>
                    <a:pt x="70394" y="14875"/>
                    <a:pt x="70554" y="14875"/>
                  </a:cubicBezTo>
                  <a:close/>
                  <a:moveTo>
                    <a:pt x="33009" y="13445"/>
                  </a:moveTo>
                  <a:cubicBezTo>
                    <a:pt x="33485" y="13445"/>
                    <a:pt x="33284" y="14272"/>
                    <a:pt x="32658" y="14974"/>
                  </a:cubicBezTo>
                  <a:cubicBezTo>
                    <a:pt x="32149" y="15520"/>
                    <a:pt x="31228" y="15911"/>
                    <a:pt x="30601" y="15911"/>
                  </a:cubicBezTo>
                  <a:cubicBezTo>
                    <a:pt x="30394" y="15911"/>
                    <a:pt x="30219" y="15869"/>
                    <a:pt x="30101" y="15776"/>
                  </a:cubicBezTo>
                  <a:cubicBezTo>
                    <a:pt x="29901" y="15650"/>
                    <a:pt x="29901" y="15650"/>
                    <a:pt x="30177" y="15550"/>
                  </a:cubicBezTo>
                  <a:cubicBezTo>
                    <a:pt x="30302" y="15500"/>
                    <a:pt x="30678" y="15375"/>
                    <a:pt x="30979" y="15274"/>
                  </a:cubicBezTo>
                  <a:cubicBezTo>
                    <a:pt x="31630" y="15099"/>
                    <a:pt x="32382" y="14447"/>
                    <a:pt x="32633" y="13846"/>
                  </a:cubicBezTo>
                  <a:cubicBezTo>
                    <a:pt x="32758" y="13545"/>
                    <a:pt x="32858" y="13445"/>
                    <a:pt x="33009" y="13445"/>
                  </a:cubicBezTo>
                  <a:close/>
                  <a:moveTo>
                    <a:pt x="33076" y="15280"/>
                  </a:moveTo>
                  <a:cubicBezTo>
                    <a:pt x="33186" y="15280"/>
                    <a:pt x="33252" y="15344"/>
                    <a:pt x="33284" y="15475"/>
                  </a:cubicBezTo>
                  <a:cubicBezTo>
                    <a:pt x="33353" y="15863"/>
                    <a:pt x="32401" y="16522"/>
                    <a:pt x="31815" y="16522"/>
                  </a:cubicBezTo>
                  <a:cubicBezTo>
                    <a:pt x="31758" y="16522"/>
                    <a:pt x="31704" y="16516"/>
                    <a:pt x="31655" y="16502"/>
                  </a:cubicBezTo>
                  <a:cubicBezTo>
                    <a:pt x="31329" y="16427"/>
                    <a:pt x="31505" y="16227"/>
                    <a:pt x="32407" y="15600"/>
                  </a:cubicBezTo>
                  <a:cubicBezTo>
                    <a:pt x="32718" y="15388"/>
                    <a:pt x="32934" y="15280"/>
                    <a:pt x="33076" y="15280"/>
                  </a:cubicBezTo>
                  <a:close/>
                  <a:moveTo>
                    <a:pt x="70692" y="16226"/>
                  </a:moveTo>
                  <a:cubicBezTo>
                    <a:pt x="70752" y="16226"/>
                    <a:pt x="70816" y="16244"/>
                    <a:pt x="70904" y="16277"/>
                  </a:cubicBezTo>
                  <a:cubicBezTo>
                    <a:pt x="71179" y="16402"/>
                    <a:pt x="71204" y="16603"/>
                    <a:pt x="70979" y="16803"/>
                  </a:cubicBezTo>
                  <a:cubicBezTo>
                    <a:pt x="70897" y="16898"/>
                    <a:pt x="70823" y="16942"/>
                    <a:pt x="70724" y="16942"/>
                  </a:cubicBezTo>
                  <a:cubicBezTo>
                    <a:pt x="70641" y="16942"/>
                    <a:pt x="70540" y="16911"/>
                    <a:pt x="70402" y="16853"/>
                  </a:cubicBezTo>
                  <a:cubicBezTo>
                    <a:pt x="70102" y="16753"/>
                    <a:pt x="70127" y="16528"/>
                    <a:pt x="70427" y="16327"/>
                  </a:cubicBezTo>
                  <a:cubicBezTo>
                    <a:pt x="70540" y="16256"/>
                    <a:pt x="70614" y="16226"/>
                    <a:pt x="70692" y="16226"/>
                  </a:cubicBezTo>
                  <a:close/>
                  <a:moveTo>
                    <a:pt x="26716" y="14964"/>
                  </a:moveTo>
                  <a:cubicBezTo>
                    <a:pt x="26753" y="14964"/>
                    <a:pt x="26796" y="15002"/>
                    <a:pt x="26868" y="15074"/>
                  </a:cubicBezTo>
                  <a:cubicBezTo>
                    <a:pt x="27395" y="15575"/>
                    <a:pt x="26066" y="16954"/>
                    <a:pt x="25064" y="16954"/>
                  </a:cubicBezTo>
                  <a:cubicBezTo>
                    <a:pt x="24863" y="16954"/>
                    <a:pt x="24688" y="16903"/>
                    <a:pt x="24663" y="16853"/>
                  </a:cubicBezTo>
                  <a:cubicBezTo>
                    <a:pt x="24588" y="16728"/>
                    <a:pt x="24537" y="16778"/>
                    <a:pt x="25415" y="16227"/>
                  </a:cubicBezTo>
                  <a:cubicBezTo>
                    <a:pt x="25991" y="15826"/>
                    <a:pt x="26317" y="15525"/>
                    <a:pt x="26593" y="15099"/>
                  </a:cubicBezTo>
                  <a:cubicBezTo>
                    <a:pt x="26645" y="15008"/>
                    <a:pt x="26676" y="14964"/>
                    <a:pt x="26716" y="14964"/>
                  </a:cubicBezTo>
                  <a:close/>
                  <a:moveTo>
                    <a:pt x="33107" y="16420"/>
                  </a:moveTo>
                  <a:cubicBezTo>
                    <a:pt x="33156" y="16420"/>
                    <a:pt x="33197" y="16451"/>
                    <a:pt x="33259" y="16502"/>
                  </a:cubicBezTo>
                  <a:cubicBezTo>
                    <a:pt x="33410" y="16653"/>
                    <a:pt x="33385" y="16678"/>
                    <a:pt x="33159" y="16903"/>
                  </a:cubicBezTo>
                  <a:cubicBezTo>
                    <a:pt x="33005" y="17057"/>
                    <a:pt x="32710" y="17154"/>
                    <a:pt x="32522" y="17154"/>
                  </a:cubicBezTo>
                  <a:cubicBezTo>
                    <a:pt x="32404" y="17154"/>
                    <a:pt x="32328" y="17116"/>
                    <a:pt x="32357" y="17029"/>
                  </a:cubicBezTo>
                  <a:cubicBezTo>
                    <a:pt x="32382" y="16979"/>
                    <a:pt x="32558" y="16803"/>
                    <a:pt x="32758" y="16628"/>
                  </a:cubicBezTo>
                  <a:cubicBezTo>
                    <a:pt x="32949" y="16481"/>
                    <a:pt x="33037" y="16420"/>
                    <a:pt x="33107" y="16420"/>
                  </a:cubicBezTo>
                  <a:close/>
                  <a:moveTo>
                    <a:pt x="27119" y="16477"/>
                  </a:moveTo>
                  <a:cubicBezTo>
                    <a:pt x="27545" y="16477"/>
                    <a:pt x="27344" y="17179"/>
                    <a:pt x="26768" y="17530"/>
                  </a:cubicBezTo>
                  <a:cubicBezTo>
                    <a:pt x="26568" y="17653"/>
                    <a:pt x="26303" y="17729"/>
                    <a:pt x="26127" y="17729"/>
                  </a:cubicBezTo>
                  <a:cubicBezTo>
                    <a:pt x="26016" y="17729"/>
                    <a:pt x="25941" y="17698"/>
                    <a:pt x="25941" y="17630"/>
                  </a:cubicBezTo>
                  <a:cubicBezTo>
                    <a:pt x="25941" y="17455"/>
                    <a:pt x="26918" y="16477"/>
                    <a:pt x="27119" y="16477"/>
                  </a:cubicBezTo>
                  <a:close/>
                  <a:moveTo>
                    <a:pt x="69316" y="17824"/>
                  </a:moveTo>
                  <a:cubicBezTo>
                    <a:pt x="69427" y="17824"/>
                    <a:pt x="69527" y="17858"/>
                    <a:pt x="69600" y="17931"/>
                  </a:cubicBezTo>
                  <a:cubicBezTo>
                    <a:pt x="69751" y="18081"/>
                    <a:pt x="69726" y="18157"/>
                    <a:pt x="69550" y="18332"/>
                  </a:cubicBezTo>
                  <a:cubicBezTo>
                    <a:pt x="69462" y="18432"/>
                    <a:pt x="69331" y="18482"/>
                    <a:pt x="69193" y="18482"/>
                  </a:cubicBezTo>
                  <a:cubicBezTo>
                    <a:pt x="69055" y="18482"/>
                    <a:pt x="68911" y="18432"/>
                    <a:pt x="68798" y="18332"/>
                  </a:cubicBezTo>
                  <a:cubicBezTo>
                    <a:pt x="68623" y="18207"/>
                    <a:pt x="68623" y="18207"/>
                    <a:pt x="68823" y="18006"/>
                  </a:cubicBezTo>
                  <a:cubicBezTo>
                    <a:pt x="68984" y="17890"/>
                    <a:pt x="69161" y="17824"/>
                    <a:pt x="69316" y="17824"/>
                  </a:cubicBezTo>
                  <a:close/>
                  <a:moveTo>
                    <a:pt x="13549" y="18125"/>
                  </a:moveTo>
                  <a:cubicBezTo>
                    <a:pt x="13562" y="18125"/>
                    <a:pt x="13574" y="18127"/>
                    <a:pt x="13585" y="18132"/>
                  </a:cubicBezTo>
                  <a:cubicBezTo>
                    <a:pt x="13811" y="18207"/>
                    <a:pt x="13785" y="18407"/>
                    <a:pt x="13585" y="18608"/>
                  </a:cubicBezTo>
                  <a:cubicBezTo>
                    <a:pt x="13423" y="18734"/>
                    <a:pt x="13196" y="18834"/>
                    <a:pt x="13063" y="18834"/>
                  </a:cubicBezTo>
                  <a:cubicBezTo>
                    <a:pt x="13011" y="18834"/>
                    <a:pt x="12973" y="18818"/>
                    <a:pt x="12958" y="18783"/>
                  </a:cubicBezTo>
                  <a:cubicBezTo>
                    <a:pt x="12864" y="18642"/>
                    <a:pt x="13345" y="18125"/>
                    <a:pt x="13549" y="18125"/>
                  </a:cubicBezTo>
                  <a:close/>
                  <a:moveTo>
                    <a:pt x="14781" y="18290"/>
                  </a:moveTo>
                  <a:cubicBezTo>
                    <a:pt x="14887" y="18290"/>
                    <a:pt x="14999" y="18372"/>
                    <a:pt x="15039" y="18533"/>
                  </a:cubicBezTo>
                  <a:cubicBezTo>
                    <a:pt x="15114" y="18833"/>
                    <a:pt x="14863" y="19309"/>
                    <a:pt x="14487" y="19535"/>
                  </a:cubicBezTo>
                  <a:cubicBezTo>
                    <a:pt x="14296" y="19657"/>
                    <a:pt x="14020" y="19730"/>
                    <a:pt x="13869" y="19730"/>
                  </a:cubicBezTo>
                  <a:cubicBezTo>
                    <a:pt x="13803" y="19730"/>
                    <a:pt x="13760" y="19716"/>
                    <a:pt x="13760" y="19685"/>
                  </a:cubicBezTo>
                  <a:cubicBezTo>
                    <a:pt x="13760" y="19635"/>
                    <a:pt x="13911" y="19410"/>
                    <a:pt x="14136" y="19159"/>
                  </a:cubicBezTo>
                  <a:cubicBezTo>
                    <a:pt x="14337" y="18883"/>
                    <a:pt x="14537" y="18583"/>
                    <a:pt x="14562" y="18482"/>
                  </a:cubicBezTo>
                  <a:cubicBezTo>
                    <a:pt x="14598" y="18354"/>
                    <a:pt x="14687" y="18290"/>
                    <a:pt x="14781" y="18290"/>
                  </a:cubicBezTo>
                  <a:close/>
                  <a:moveTo>
                    <a:pt x="21223" y="18062"/>
                  </a:moveTo>
                  <a:cubicBezTo>
                    <a:pt x="21261" y="18062"/>
                    <a:pt x="21294" y="18078"/>
                    <a:pt x="21329" y="18106"/>
                  </a:cubicBezTo>
                  <a:cubicBezTo>
                    <a:pt x="21806" y="18507"/>
                    <a:pt x="21079" y="19485"/>
                    <a:pt x="20126" y="19761"/>
                  </a:cubicBezTo>
                  <a:cubicBezTo>
                    <a:pt x="19805" y="19858"/>
                    <a:pt x="19585" y="19909"/>
                    <a:pt x="19410" y="19909"/>
                  </a:cubicBezTo>
                  <a:cubicBezTo>
                    <a:pt x="19271" y="19909"/>
                    <a:pt x="19160" y="19877"/>
                    <a:pt x="19049" y="19811"/>
                  </a:cubicBezTo>
                  <a:cubicBezTo>
                    <a:pt x="18673" y="19585"/>
                    <a:pt x="18648" y="19335"/>
                    <a:pt x="18999" y="19335"/>
                  </a:cubicBezTo>
                  <a:cubicBezTo>
                    <a:pt x="19475" y="19335"/>
                    <a:pt x="20302" y="18934"/>
                    <a:pt x="20728" y="18457"/>
                  </a:cubicBezTo>
                  <a:cubicBezTo>
                    <a:pt x="20998" y="18169"/>
                    <a:pt x="21126" y="18062"/>
                    <a:pt x="21223" y="18062"/>
                  </a:cubicBezTo>
                  <a:close/>
                  <a:moveTo>
                    <a:pt x="21017" y="19954"/>
                  </a:moveTo>
                  <a:cubicBezTo>
                    <a:pt x="21032" y="19954"/>
                    <a:pt x="21044" y="19956"/>
                    <a:pt x="21054" y="19961"/>
                  </a:cubicBezTo>
                  <a:cubicBezTo>
                    <a:pt x="21229" y="20011"/>
                    <a:pt x="21229" y="20237"/>
                    <a:pt x="21054" y="20387"/>
                  </a:cubicBezTo>
                  <a:cubicBezTo>
                    <a:pt x="20927" y="20496"/>
                    <a:pt x="20553" y="20578"/>
                    <a:pt x="20317" y="20578"/>
                  </a:cubicBezTo>
                  <a:cubicBezTo>
                    <a:pt x="20225" y="20578"/>
                    <a:pt x="20154" y="20566"/>
                    <a:pt x="20126" y="20538"/>
                  </a:cubicBezTo>
                  <a:cubicBezTo>
                    <a:pt x="20032" y="20444"/>
                    <a:pt x="20796" y="19954"/>
                    <a:pt x="21017" y="19954"/>
                  </a:cubicBezTo>
                  <a:close/>
                  <a:moveTo>
                    <a:pt x="69767" y="20109"/>
                  </a:moveTo>
                  <a:cubicBezTo>
                    <a:pt x="69786" y="20109"/>
                    <a:pt x="69806" y="20110"/>
                    <a:pt x="69826" y="20111"/>
                  </a:cubicBezTo>
                  <a:cubicBezTo>
                    <a:pt x="69976" y="20137"/>
                    <a:pt x="70051" y="20212"/>
                    <a:pt x="70051" y="20337"/>
                  </a:cubicBezTo>
                  <a:cubicBezTo>
                    <a:pt x="70051" y="20487"/>
                    <a:pt x="69873" y="20582"/>
                    <a:pt x="69708" y="20582"/>
                  </a:cubicBezTo>
                  <a:cubicBezTo>
                    <a:pt x="69596" y="20582"/>
                    <a:pt x="69490" y="20538"/>
                    <a:pt x="69450" y="20437"/>
                  </a:cubicBezTo>
                  <a:cubicBezTo>
                    <a:pt x="69380" y="20252"/>
                    <a:pt x="69526" y="20109"/>
                    <a:pt x="69767" y="20109"/>
                  </a:cubicBezTo>
                  <a:close/>
                  <a:moveTo>
                    <a:pt x="8805" y="20870"/>
                  </a:moveTo>
                  <a:cubicBezTo>
                    <a:pt x="9063" y="20870"/>
                    <a:pt x="9279" y="21006"/>
                    <a:pt x="9199" y="21214"/>
                  </a:cubicBezTo>
                  <a:cubicBezTo>
                    <a:pt x="9168" y="21293"/>
                    <a:pt x="9048" y="21332"/>
                    <a:pt x="8896" y="21332"/>
                  </a:cubicBezTo>
                  <a:cubicBezTo>
                    <a:pt x="8804" y="21332"/>
                    <a:pt x="8701" y="21318"/>
                    <a:pt x="8597" y="21289"/>
                  </a:cubicBezTo>
                  <a:cubicBezTo>
                    <a:pt x="8522" y="21264"/>
                    <a:pt x="8397" y="21214"/>
                    <a:pt x="8322" y="21189"/>
                  </a:cubicBezTo>
                  <a:cubicBezTo>
                    <a:pt x="8196" y="21139"/>
                    <a:pt x="8196" y="21114"/>
                    <a:pt x="8372" y="21014"/>
                  </a:cubicBezTo>
                  <a:cubicBezTo>
                    <a:pt x="8499" y="20914"/>
                    <a:pt x="8659" y="20870"/>
                    <a:pt x="8805" y="20870"/>
                  </a:cubicBezTo>
                  <a:close/>
                  <a:moveTo>
                    <a:pt x="8449" y="22041"/>
                  </a:moveTo>
                  <a:cubicBezTo>
                    <a:pt x="8625" y="22041"/>
                    <a:pt x="8741" y="22073"/>
                    <a:pt x="8798" y="22142"/>
                  </a:cubicBezTo>
                  <a:cubicBezTo>
                    <a:pt x="8986" y="22400"/>
                    <a:pt x="8778" y="22570"/>
                    <a:pt x="8298" y="22570"/>
                  </a:cubicBezTo>
                  <a:cubicBezTo>
                    <a:pt x="8265" y="22570"/>
                    <a:pt x="8231" y="22569"/>
                    <a:pt x="8196" y="22568"/>
                  </a:cubicBezTo>
                  <a:cubicBezTo>
                    <a:pt x="7921" y="22568"/>
                    <a:pt x="7620" y="22543"/>
                    <a:pt x="7520" y="22518"/>
                  </a:cubicBezTo>
                  <a:cubicBezTo>
                    <a:pt x="7294" y="22467"/>
                    <a:pt x="7319" y="22242"/>
                    <a:pt x="7570" y="22167"/>
                  </a:cubicBezTo>
                  <a:cubicBezTo>
                    <a:pt x="7950" y="22085"/>
                    <a:pt x="8242" y="22041"/>
                    <a:pt x="8449" y="22041"/>
                  </a:cubicBezTo>
                  <a:close/>
                  <a:moveTo>
                    <a:pt x="12811" y="22167"/>
                  </a:moveTo>
                  <a:cubicBezTo>
                    <a:pt x="12965" y="22167"/>
                    <a:pt x="13222" y="22242"/>
                    <a:pt x="13635" y="22392"/>
                  </a:cubicBezTo>
                  <a:cubicBezTo>
                    <a:pt x="14412" y="22693"/>
                    <a:pt x="14788" y="22919"/>
                    <a:pt x="14688" y="22994"/>
                  </a:cubicBezTo>
                  <a:cubicBezTo>
                    <a:pt x="14622" y="23072"/>
                    <a:pt x="14379" y="23110"/>
                    <a:pt x="14111" y="23110"/>
                  </a:cubicBezTo>
                  <a:cubicBezTo>
                    <a:pt x="13867" y="23110"/>
                    <a:pt x="13602" y="23079"/>
                    <a:pt x="13435" y="23019"/>
                  </a:cubicBezTo>
                  <a:cubicBezTo>
                    <a:pt x="12908" y="22818"/>
                    <a:pt x="12608" y="22593"/>
                    <a:pt x="12608" y="22392"/>
                  </a:cubicBezTo>
                  <a:cubicBezTo>
                    <a:pt x="12608" y="22242"/>
                    <a:pt x="12658" y="22167"/>
                    <a:pt x="12811" y="22167"/>
                  </a:cubicBezTo>
                  <a:close/>
                  <a:moveTo>
                    <a:pt x="20960" y="22594"/>
                  </a:moveTo>
                  <a:cubicBezTo>
                    <a:pt x="21119" y="22594"/>
                    <a:pt x="21306" y="22654"/>
                    <a:pt x="21455" y="22793"/>
                  </a:cubicBezTo>
                  <a:cubicBezTo>
                    <a:pt x="21630" y="22944"/>
                    <a:pt x="21655" y="23019"/>
                    <a:pt x="21555" y="23069"/>
                  </a:cubicBezTo>
                  <a:cubicBezTo>
                    <a:pt x="21468" y="23123"/>
                    <a:pt x="21321" y="23149"/>
                    <a:pt x="21171" y="23149"/>
                  </a:cubicBezTo>
                  <a:cubicBezTo>
                    <a:pt x="20974" y="23149"/>
                    <a:pt x="20774" y="23104"/>
                    <a:pt x="20703" y="23019"/>
                  </a:cubicBezTo>
                  <a:cubicBezTo>
                    <a:pt x="20498" y="22767"/>
                    <a:pt x="20690" y="22594"/>
                    <a:pt x="20960" y="22594"/>
                  </a:cubicBezTo>
                  <a:close/>
                  <a:moveTo>
                    <a:pt x="28197" y="23244"/>
                  </a:moveTo>
                  <a:cubicBezTo>
                    <a:pt x="28497" y="23244"/>
                    <a:pt x="28573" y="23395"/>
                    <a:pt x="28372" y="23570"/>
                  </a:cubicBezTo>
                  <a:cubicBezTo>
                    <a:pt x="28270" y="23672"/>
                    <a:pt x="28210" y="23724"/>
                    <a:pt x="28143" y="23724"/>
                  </a:cubicBezTo>
                  <a:cubicBezTo>
                    <a:pt x="28095" y="23724"/>
                    <a:pt x="28044" y="23698"/>
                    <a:pt x="27971" y="23645"/>
                  </a:cubicBezTo>
                  <a:cubicBezTo>
                    <a:pt x="27771" y="23520"/>
                    <a:pt x="27921" y="23244"/>
                    <a:pt x="28197" y="23244"/>
                  </a:cubicBezTo>
                  <a:close/>
                  <a:moveTo>
                    <a:pt x="9368" y="22993"/>
                  </a:moveTo>
                  <a:cubicBezTo>
                    <a:pt x="9481" y="22993"/>
                    <a:pt x="9542" y="23011"/>
                    <a:pt x="9575" y="23044"/>
                  </a:cubicBezTo>
                  <a:cubicBezTo>
                    <a:pt x="9750" y="23219"/>
                    <a:pt x="9575" y="23445"/>
                    <a:pt x="9124" y="23670"/>
                  </a:cubicBezTo>
                  <a:cubicBezTo>
                    <a:pt x="8823" y="23821"/>
                    <a:pt x="8522" y="23871"/>
                    <a:pt x="7795" y="23896"/>
                  </a:cubicBezTo>
                  <a:cubicBezTo>
                    <a:pt x="7573" y="23903"/>
                    <a:pt x="7398" y="23907"/>
                    <a:pt x="7255" y="23907"/>
                  </a:cubicBezTo>
                  <a:cubicBezTo>
                    <a:pt x="6849" y="23907"/>
                    <a:pt x="6695" y="23869"/>
                    <a:pt x="6417" y="23721"/>
                  </a:cubicBezTo>
                  <a:cubicBezTo>
                    <a:pt x="5715" y="23345"/>
                    <a:pt x="5790" y="23244"/>
                    <a:pt x="6868" y="23244"/>
                  </a:cubicBezTo>
                  <a:cubicBezTo>
                    <a:pt x="7369" y="23244"/>
                    <a:pt x="8171" y="23169"/>
                    <a:pt x="8623" y="23094"/>
                  </a:cubicBezTo>
                  <a:cubicBezTo>
                    <a:pt x="8990" y="23023"/>
                    <a:pt x="9222" y="22993"/>
                    <a:pt x="9368" y="22993"/>
                  </a:cubicBezTo>
                  <a:close/>
                  <a:moveTo>
                    <a:pt x="24231" y="23687"/>
                  </a:moveTo>
                  <a:cubicBezTo>
                    <a:pt x="24288" y="23687"/>
                    <a:pt x="24348" y="23690"/>
                    <a:pt x="24412" y="23695"/>
                  </a:cubicBezTo>
                  <a:cubicBezTo>
                    <a:pt x="25841" y="23846"/>
                    <a:pt x="26066" y="23946"/>
                    <a:pt x="25565" y="24172"/>
                  </a:cubicBezTo>
                  <a:cubicBezTo>
                    <a:pt x="25337" y="24294"/>
                    <a:pt x="24937" y="24356"/>
                    <a:pt x="24580" y="24356"/>
                  </a:cubicBezTo>
                  <a:cubicBezTo>
                    <a:pt x="24427" y="24356"/>
                    <a:pt x="24282" y="24345"/>
                    <a:pt x="24161" y="24322"/>
                  </a:cubicBezTo>
                  <a:cubicBezTo>
                    <a:pt x="23986" y="24272"/>
                    <a:pt x="23786" y="24172"/>
                    <a:pt x="23710" y="24071"/>
                  </a:cubicBezTo>
                  <a:cubicBezTo>
                    <a:pt x="23577" y="23850"/>
                    <a:pt x="23797" y="23687"/>
                    <a:pt x="24231" y="23687"/>
                  </a:cubicBezTo>
                  <a:close/>
                  <a:moveTo>
                    <a:pt x="74886" y="23921"/>
                  </a:moveTo>
                  <a:cubicBezTo>
                    <a:pt x="75224" y="23921"/>
                    <a:pt x="75615" y="23991"/>
                    <a:pt x="75615" y="24096"/>
                  </a:cubicBezTo>
                  <a:cubicBezTo>
                    <a:pt x="75615" y="24197"/>
                    <a:pt x="75039" y="24397"/>
                    <a:pt x="74788" y="24397"/>
                  </a:cubicBezTo>
                  <a:cubicBezTo>
                    <a:pt x="74688" y="24397"/>
                    <a:pt x="74538" y="24322"/>
                    <a:pt x="74488" y="24247"/>
                  </a:cubicBezTo>
                  <a:cubicBezTo>
                    <a:pt x="74412" y="24172"/>
                    <a:pt x="74387" y="24071"/>
                    <a:pt x="74412" y="24021"/>
                  </a:cubicBezTo>
                  <a:cubicBezTo>
                    <a:pt x="74462" y="23952"/>
                    <a:pt x="74662" y="23921"/>
                    <a:pt x="74886" y="23921"/>
                  </a:cubicBezTo>
                  <a:close/>
                  <a:moveTo>
                    <a:pt x="12058" y="23260"/>
                  </a:moveTo>
                  <a:cubicBezTo>
                    <a:pt x="12125" y="23260"/>
                    <a:pt x="12213" y="23304"/>
                    <a:pt x="12382" y="23395"/>
                  </a:cubicBezTo>
                  <a:cubicBezTo>
                    <a:pt x="12658" y="23520"/>
                    <a:pt x="12983" y="23570"/>
                    <a:pt x="13811" y="23595"/>
                  </a:cubicBezTo>
                  <a:cubicBezTo>
                    <a:pt x="14963" y="23595"/>
                    <a:pt x="15314" y="23670"/>
                    <a:pt x="15264" y="23896"/>
                  </a:cubicBezTo>
                  <a:cubicBezTo>
                    <a:pt x="15187" y="24225"/>
                    <a:pt x="14453" y="24464"/>
                    <a:pt x="13684" y="24464"/>
                  </a:cubicBezTo>
                  <a:cubicBezTo>
                    <a:pt x="13457" y="24464"/>
                    <a:pt x="13226" y="24443"/>
                    <a:pt x="13009" y="24397"/>
                  </a:cubicBezTo>
                  <a:cubicBezTo>
                    <a:pt x="12482" y="24272"/>
                    <a:pt x="12056" y="24046"/>
                    <a:pt x="11881" y="23771"/>
                  </a:cubicBezTo>
                  <a:cubicBezTo>
                    <a:pt x="11730" y="23545"/>
                    <a:pt x="11730" y="23520"/>
                    <a:pt x="11881" y="23370"/>
                  </a:cubicBezTo>
                  <a:cubicBezTo>
                    <a:pt x="11953" y="23297"/>
                    <a:pt x="11996" y="23260"/>
                    <a:pt x="12058" y="23260"/>
                  </a:cubicBezTo>
                  <a:close/>
                  <a:moveTo>
                    <a:pt x="20151" y="23445"/>
                  </a:moveTo>
                  <a:cubicBezTo>
                    <a:pt x="20402" y="23445"/>
                    <a:pt x="20828" y="23771"/>
                    <a:pt x="20979" y="24096"/>
                  </a:cubicBezTo>
                  <a:cubicBezTo>
                    <a:pt x="21121" y="24350"/>
                    <a:pt x="21053" y="24484"/>
                    <a:pt x="20850" y="24484"/>
                  </a:cubicBezTo>
                  <a:cubicBezTo>
                    <a:pt x="20733" y="24484"/>
                    <a:pt x="20570" y="24439"/>
                    <a:pt x="20377" y="24347"/>
                  </a:cubicBezTo>
                  <a:cubicBezTo>
                    <a:pt x="19826" y="24071"/>
                    <a:pt x="19675" y="23445"/>
                    <a:pt x="20151" y="23445"/>
                  </a:cubicBezTo>
                  <a:close/>
                  <a:moveTo>
                    <a:pt x="29625" y="24497"/>
                  </a:moveTo>
                  <a:cubicBezTo>
                    <a:pt x="30051" y="24497"/>
                    <a:pt x="30051" y="24673"/>
                    <a:pt x="29675" y="24999"/>
                  </a:cubicBezTo>
                  <a:cubicBezTo>
                    <a:pt x="29484" y="25163"/>
                    <a:pt x="29285" y="25245"/>
                    <a:pt x="29123" y="25245"/>
                  </a:cubicBezTo>
                  <a:cubicBezTo>
                    <a:pt x="28989" y="25245"/>
                    <a:pt x="28880" y="25188"/>
                    <a:pt x="28823" y="25074"/>
                  </a:cubicBezTo>
                  <a:cubicBezTo>
                    <a:pt x="28648" y="24773"/>
                    <a:pt x="29049" y="24497"/>
                    <a:pt x="29625" y="24497"/>
                  </a:cubicBezTo>
                  <a:close/>
                  <a:moveTo>
                    <a:pt x="66960" y="24766"/>
                  </a:moveTo>
                  <a:cubicBezTo>
                    <a:pt x="67080" y="24766"/>
                    <a:pt x="67207" y="24799"/>
                    <a:pt x="67320" y="24873"/>
                  </a:cubicBezTo>
                  <a:cubicBezTo>
                    <a:pt x="67445" y="24949"/>
                    <a:pt x="67420" y="24999"/>
                    <a:pt x="67244" y="25149"/>
                  </a:cubicBezTo>
                  <a:cubicBezTo>
                    <a:pt x="67103" y="25278"/>
                    <a:pt x="66961" y="25340"/>
                    <a:pt x="66840" y="25340"/>
                  </a:cubicBezTo>
                  <a:cubicBezTo>
                    <a:pt x="66725" y="25340"/>
                    <a:pt x="66629" y="25284"/>
                    <a:pt x="66568" y="25174"/>
                  </a:cubicBezTo>
                  <a:cubicBezTo>
                    <a:pt x="66445" y="24946"/>
                    <a:pt x="66679" y="24766"/>
                    <a:pt x="66960" y="24766"/>
                  </a:cubicBezTo>
                  <a:close/>
                  <a:moveTo>
                    <a:pt x="18880" y="24318"/>
                  </a:moveTo>
                  <a:cubicBezTo>
                    <a:pt x="19054" y="24318"/>
                    <a:pt x="19206" y="24426"/>
                    <a:pt x="19500" y="24698"/>
                  </a:cubicBezTo>
                  <a:cubicBezTo>
                    <a:pt x="19750" y="24949"/>
                    <a:pt x="19951" y="25174"/>
                    <a:pt x="19951" y="25249"/>
                  </a:cubicBezTo>
                  <a:cubicBezTo>
                    <a:pt x="19951" y="25328"/>
                    <a:pt x="19840" y="25364"/>
                    <a:pt x="19684" y="25364"/>
                  </a:cubicBezTo>
                  <a:cubicBezTo>
                    <a:pt x="19443" y="25364"/>
                    <a:pt x="19097" y="25277"/>
                    <a:pt x="18898" y="25124"/>
                  </a:cubicBezTo>
                  <a:cubicBezTo>
                    <a:pt x="18648" y="24974"/>
                    <a:pt x="18572" y="24848"/>
                    <a:pt x="18572" y="24623"/>
                  </a:cubicBezTo>
                  <a:cubicBezTo>
                    <a:pt x="18572" y="24397"/>
                    <a:pt x="18598" y="24347"/>
                    <a:pt x="18823" y="24322"/>
                  </a:cubicBezTo>
                  <a:cubicBezTo>
                    <a:pt x="18843" y="24320"/>
                    <a:pt x="18862" y="24318"/>
                    <a:pt x="18880" y="24318"/>
                  </a:cubicBezTo>
                  <a:close/>
                  <a:moveTo>
                    <a:pt x="40553" y="24773"/>
                  </a:moveTo>
                  <a:cubicBezTo>
                    <a:pt x="40878" y="24773"/>
                    <a:pt x="41329" y="25174"/>
                    <a:pt x="41229" y="25400"/>
                  </a:cubicBezTo>
                  <a:cubicBezTo>
                    <a:pt x="41197" y="25496"/>
                    <a:pt x="41106" y="25542"/>
                    <a:pt x="40991" y="25542"/>
                  </a:cubicBezTo>
                  <a:cubicBezTo>
                    <a:pt x="40835" y="25542"/>
                    <a:pt x="40636" y="25458"/>
                    <a:pt x="40477" y="25299"/>
                  </a:cubicBezTo>
                  <a:cubicBezTo>
                    <a:pt x="40152" y="24974"/>
                    <a:pt x="40177" y="24773"/>
                    <a:pt x="40553" y="24773"/>
                  </a:cubicBezTo>
                  <a:close/>
                  <a:moveTo>
                    <a:pt x="73742" y="24718"/>
                  </a:moveTo>
                  <a:cubicBezTo>
                    <a:pt x="73838" y="24718"/>
                    <a:pt x="74100" y="24789"/>
                    <a:pt x="74362" y="24898"/>
                  </a:cubicBezTo>
                  <a:cubicBezTo>
                    <a:pt x="74788" y="25099"/>
                    <a:pt x="75139" y="25174"/>
                    <a:pt x="75891" y="25224"/>
                  </a:cubicBezTo>
                  <a:cubicBezTo>
                    <a:pt x="76919" y="25274"/>
                    <a:pt x="77094" y="25400"/>
                    <a:pt x="76543" y="25625"/>
                  </a:cubicBezTo>
                  <a:cubicBezTo>
                    <a:pt x="76275" y="25730"/>
                    <a:pt x="75732" y="25790"/>
                    <a:pt x="75247" y="25790"/>
                  </a:cubicBezTo>
                  <a:cubicBezTo>
                    <a:pt x="74915" y="25790"/>
                    <a:pt x="74610" y="25762"/>
                    <a:pt x="74437" y="25700"/>
                  </a:cubicBezTo>
                  <a:cubicBezTo>
                    <a:pt x="73836" y="25500"/>
                    <a:pt x="73385" y="24924"/>
                    <a:pt x="73711" y="24723"/>
                  </a:cubicBezTo>
                  <a:cubicBezTo>
                    <a:pt x="73717" y="24720"/>
                    <a:pt x="73728" y="24718"/>
                    <a:pt x="73742" y="24718"/>
                  </a:cubicBezTo>
                  <a:close/>
                  <a:moveTo>
                    <a:pt x="45239" y="25222"/>
                  </a:moveTo>
                  <a:cubicBezTo>
                    <a:pt x="45807" y="25222"/>
                    <a:pt x="46302" y="25230"/>
                    <a:pt x="46417" y="25249"/>
                  </a:cubicBezTo>
                  <a:cubicBezTo>
                    <a:pt x="46593" y="25274"/>
                    <a:pt x="46568" y="25700"/>
                    <a:pt x="46367" y="25776"/>
                  </a:cubicBezTo>
                  <a:cubicBezTo>
                    <a:pt x="46197" y="25854"/>
                    <a:pt x="45643" y="25892"/>
                    <a:pt x="45099" y="25892"/>
                  </a:cubicBezTo>
                  <a:cubicBezTo>
                    <a:pt x="44603" y="25892"/>
                    <a:pt x="44115" y="25861"/>
                    <a:pt x="43936" y="25801"/>
                  </a:cubicBezTo>
                  <a:cubicBezTo>
                    <a:pt x="43585" y="25650"/>
                    <a:pt x="43209" y="25375"/>
                    <a:pt x="43209" y="25274"/>
                  </a:cubicBezTo>
                  <a:cubicBezTo>
                    <a:pt x="43209" y="25243"/>
                    <a:pt x="44320" y="25222"/>
                    <a:pt x="45239" y="25222"/>
                  </a:cubicBezTo>
                  <a:close/>
                  <a:moveTo>
                    <a:pt x="67365" y="25539"/>
                  </a:moveTo>
                  <a:cubicBezTo>
                    <a:pt x="67629" y="25539"/>
                    <a:pt x="68063" y="25584"/>
                    <a:pt x="68297" y="25650"/>
                  </a:cubicBezTo>
                  <a:cubicBezTo>
                    <a:pt x="68723" y="25751"/>
                    <a:pt x="68748" y="25876"/>
                    <a:pt x="68372" y="26051"/>
                  </a:cubicBezTo>
                  <a:cubicBezTo>
                    <a:pt x="68184" y="26152"/>
                    <a:pt x="67934" y="26202"/>
                    <a:pt x="67705" y="26202"/>
                  </a:cubicBezTo>
                  <a:cubicBezTo>
                    <a:pt x="67476" y="26202"/>
                    <a:pt x="67269" y="26152"/>
                    <a:pt x="67169" y="26051"/>
                  </a:cubicBezTo>
                  <a:cubicBezTo>
                    <a:pt x="67094" y="25976"/>
                    <a:pt x="67044" y="25826"/>
                    <a:pt x="67069" y="25751"/>
                  </a:cubicBezTo>
                  <a:cubicBezTo>
                    <a:pt x="67119" y="25675"/>
                    <a:pt x="67144" y="25600"/>
                    <a:pt x="67144" y="25575"/>
                  </a:cubicBezTo>
                  <a:cubicBezTo>
                    <a:pt x="67144" y="25550"/>
                    <a:pt x="67233" y="25539"/>
                    <a:pt x="67365" y="25539"/>
                  </a:cubicBezTo>
                  <a:close/>
                  <a:moveTo>
                    <a:pt x="22497" y="25078"/>
                  </a:moveTo>
                  <a:cubicBezTo>
                    <a:pt x="22690" y="25078"/>
                    <a:pt x="23041" y="25146"/>
                    <a:pt x="23710" y="25299"/>
                  </a:cubicBezTo>
                  <a:cubicBezTo>
                    <a:pt x="24111" y="25375"/>
                    <a:pt x="25014" y="25450"/>
                    <a:pt x="25966" y="25450"/>
                  </a:cubicBezTo>
                  <a:cubicBezTo>
                    <a:pt x="27044" y="25475"/>
                    <a:pt x="27570" y="25525"/>
                    <a:pt x="27545" y="25575"/>
                  </a:cubicBezTo>
                  <a:cubicBezTo>
                    <a:pt x="27495" y="25801"/>
                    <a:pt x="26618" y="26101"/>
                    <a:pt x="25841" y="26202"/>
                  </a:cubicBezTo>
                  <a:cubicBezTo>
                    <a:pt x="25359" y="26259"/>
                    <a:pt x="24934" y="26290"/>
                    <a:pt x="24556" y="26290"/>
                  </a:cubicBezTo>
                  <a:cubicBezTo>
                    <a:pt x="24108" y="26290"/>
                    <a:pt x="23724" y="26247"/>
                    <a:pt x="23385" y="26152"/>
                  </a:cubicBezTo>
                  <a:cubicBezTo>
                    <a:pt x="22583" y="25951"/>
                    <a:pt x="22131" y="25550"/>
                    <a:pt x="22257" y="25199"/>
                  </a:cubicBezTo>
                  <a:cubicBezTo>
                    <a:pt x="22290" y="25121"/>
                    <a:pt x="22343" y="25078"/>
                    <a:pt x="22497" y="25078"/>
                  </a:cubicBezTo>
                  <a:close/>
                  <a:moveTo>
                    <a:pt x="39839" y="26059"/>
                  </a:moveTo>
                  <a:cubicBezTo>
                    <a:pt x="39868" y="26059"/>
                    <a:pt x="39897" y="26064"/>
                    <a:pt x="39926" y="26076"/>
                  </a:cubicBezTo>
                  <a:cubicBezTo>
                    <a:pt x="40001" y="26101"/>
                    <a:pt x="40051" y="26227"/>
                    <a:pt x="40051" y="26302"/>
                  </a:cubicBezTo>
                  <a:cubicBezTo>
                    <a:pt x="40051" y="26425"/>
                    <a:pt x="39947" y="26488"/>
                    <a:pt x="39841" y="26488"/>
                  </a:cubicBezTo>
                  <a:cubicBezTo>
                    <a:pt x="39751" y="26488"/>
                    <a:pt x="39660" y="26444"/>
                    <a:pt x="39625" y="26352"/>
                  </a:cubicBezTo>
                  <a:cubicBezTo>
                    <a:pt x="39562" y="26205"/>
                    <a:pt x="39692" y="26059"/>
                    <a:pt x="39839" y="26059"/>
                  </a:cubicBezTo>
                  <a:close/>
                  <a:moveTo>
                    <a:pt x="60160" y="26069"/>
                  </a:moveTo>
                  <a:cubicBezTo>
                    <a:pt x="60187" y="26069"/>
                    <a:pt x="60210" y="26072"/>
                    <a:pt x="60227" y="26076"/>
                  </a:cubicBezTo>
                  <a:cubicBezTo>
                    <a:pt x="60427" y="26152"/>
                    <a:pt x="60402" y="26377"/>
                    <a:pt x="60177" y="26503"/>
                  </a:cubicBezTo>
                  <a:cubicBezTo>
                    <a:pt x="60075" y="26546"/>
                    <a:pt x="60015" y="26573"/>
                    <a:pt x="59890" y="26573"/>
                  </a:cubicBezTo>
                  <a:cubicBezTo>
                    <a:pt x="59799" y="26573"/>
                    <a:pt x="59674" y="26559"/>
                    <a:pt x="59475" y="26528"/>
                  </a:cubicBezTo>
                  <a:cubicBezTo>
                    <a:pt x="59325" y="26503"/>
                    <a:pt x="59224" y="26427"/>
                    <a:pt x="59249" y="26377"/>
                  </a:cubicBezTo>
                  <a:cubicBezTo>
                    <a:pt x="59272" y="26264"/>
                    <a:pt x="59907" y="26069"/>
                    <a:pt x="60160" y="26069"/>
                  </a:cubicBezTo>
                  <a:close/>
                  <a:moveTo>
                    <a:pt x="66774" y="26505"/>
                  </a:moveTo>
                  <a:cubicBezTo>
                    <a:pt x="66897" y="26505"/>
                    <a:pt x="67087" y="26530"/>
                    <a:pt x="67395" y="26578"/>
                  </a:cubicBezTo>
                  <a:cubicBezTo>
                    <a:pt x="67703" y="26636"/>
                    <a:pt x="67986" y="26661"/>
                    <a:pt x="68298" y="26661"/>
                  </a:cubicBezTo>
                  <a:cubicBezTo>
                    <a:pt x="68518" y="26661"/>
                    <a:pt x="68754" y="26649"/>
                    <a:pt x="69024" y="26628"/>
                  </a:cubicBezTo>
                  <a:cubicBezTo>
                    <a:pt x="69338" y="26593"/>
                    <a:pt x="69549" y="26574"/>
                    <a:pt x="69686" y="26574"/>
                  </a:cubicBezTo>
                  <a:cubicBezTo>
                    <a:pt x="69843" y="26574"/>
                    <a:pt x="69901" y="26599"/>
                    <a:pt x="69901" y="26653"/>
                  </a:cubicBezTo>
                  <a:cubicBezTo>
                    <a:pt x="69901" y="26853"/>
                    <a:pt x="69325" y="27179"/>
                    <a:pt x="68673" y="27305"/>
                  </a:cubicBezTo>
                  <a:cubicBezTo>
                    <a:pt x="68287" y="27387"/>
                    <a:pt x="68007" y="27425"/>
                    <a:pt x="67754" y="27425"/>
                  </a:cubicBezTo>
                  <a:cubicBezTo>
                    <a:pt x="67547" y="27425"/>
                    <a:pt x="67358" y="27400"/>
                    <a:pt x="67144" y="27355"/>
                  </a:cubicBezTo>
                  <a:cubicBezTo>
                    <a:pt x="66818" y="27279"/>
                    <a:pt x="66467" y="27004"/>
                    <a:pt x="66467" y="26828"/>
                  </a:cubicBezTo>
                  <a:cubicBezTo>
                    <a:pt x="66467" y="26778"/>
                    <a:pt x="66518" y="26678"/>
                    <a:pt x="66543" y="26603"/>
                  </a:cubicBezTo>
                  <a:cubicBezTo>
                    <a:pt x="66582" y="26537"/>
                    <a:pt x="66636" y="26505"/>
                    <a:pt x="66774" y="26505"/>
                  </a:cubicBezTo>
                  <a:close/>
                  <a:moveTo>
                    <a:pt x="55493" y="26716"/>
                  </a:moveTo>
                  <a:cubicBezTo>
                    <a:pt x="55638" y="26716"/>
                    <a:pt x="55808" y="26744"/>
                    <a:pt x="55966" y="26803"/>
                  </a:cubicBezTo>
                  <a:cubicBezTo>
                    <a:pt x="56242" y="26904"/>
                    <a:pt x="56317" y="26979"/>
                    <a:pt x="56317" y="27154"/>
                  </a:cubicBezTo>
                  <a:cubicBezTo>
                    <a:pt x="56317" y="27333"/>
                    <a:pt x="56203" y="27429"/>
                    <a:pt x="56030" y="27429"/>
                  </a:cubicBezTo>
                  <a:cubicBezTo>
                    <a:pt x="55889" y="27429"/>
                    <a:pt x="55707" y="27365"/>
                    <a:pt x="55515" y="27229"/>
                  </a:cubicBezTo>
                  <a:cubicBezTo>
                    <a:pt x="55340" y="27104"/>
                    <a:pt x="55164" y="26954"/>
                    <a:pt x="55139" y="26904"/>
                  </a:cubicBezTo>
                  <a:cubicBezTo>
                    <a:pt x="55109" y="26782"/>
                    <a:pt x="55271" y="26716"/>
                    <a:pt x="55493" y="26716"/>
                  </a:cubicBezTo>
                  <a:close/>
                  <a:moveTo>
                    <a:pt x="20719" y="25767"/>
                  </a:moveTo>
                  <a:cubicBezTo>
                    <a:pt x="20863" y="25767"/>
                    <a:pt x="21287" y="25930"/>
                    <a:pt x="21730" y="26152"/>
                  </a:cubicBezTo>
                  <a:cubicBezTo>
                    <a:pt x="22984" y="26728"/>
                    <a:pt x="24312" y="27079"/>
                    <a:pt x="25440" y="27079"/>
                  </a:cubicBezTo>
                  <a:cubicBezTo>
                    <a:pt x="26167" y="27079"/>
                    <a:pt x="28096" y="26778"/>
                    <a:pt x="28898" y="26528"/>
                  </a:cubicBezTo>
                  <a:cubicBezTo>
                    <a:pt x="28976" y="26502"/>
                    <a:pt x="29030" y="26488"/>
                    <a:pt x="29061" y="26488"/>
                  </a:cubicBezTo>
                  <a:cubicBezTo>
                    <a:pt x="29120" y="26488"/>
                    <a:pt x="29097" y="26538"/>
                    <a:pt x="28999" y="26653"/>
                  </a:cubicBezTo>
                  <a:cubicBezTo>
                    <a:pt x="28411" y="27388"/>
                    <a:pt x="26890" y="27907"/>
                    <a:pt x="25254" y="27907"/>
                  </a:cubicBezTo>
                  <a:cubicBezTo>
                    <a:pt x="25216" y="27907"/>
                    <a:pt x="25177" y="27907"/>
                    <a:pt x="25139" y="27906"/>
                  </a:cubicBezTo>
                  <a:cubicBezTo>
                    <a:pt x="24613" y="27906"/>
                    <a:pt x="24111" y="27881"/>
                    <a:pt x="24011" y="27856"/>
                  </a:cubicBezTo>
                  <a:cubicBezTo>
                    <a:pt x="21856" y="27380"/>
                    <a:pt x="20527" y="26703"/>
                    <a:pt x="20527" y="26076"/>
                  </a:cubicBezTo>
                  <a:cubicBezTo>
                    <a:pt x="20527" y="25926"/>
                    <a:pt x="20578" y="25801"/>
                    <a:pt x="20678" y="25776"/>
                  </a:cubicBezTo>
                  <a:cubicBezTo>
                    <a:pt x="20686" y="25770"/>
                    <a:pt x="20700" y="25767"/>
                    <a:pt x="20719" y="25767"/>
                  </a:cubicBezTo>
                  <a:close/>
                  <a:moveTo>
                    <a:pt x="60571" y="27261"/>
                  </a:moveTo>
                  <a:cubicBezTo>
                    <a:pt x="60729" y="27261"/>
                    <a:pt x="60753" y="27334"/>
                    <a:pt x="60753" y="27505"/>
                  </a:cubicBezTo>
                  <a:cubicBezTo>
                    <a:pt x="60753" y="27781"/>
                    <a:pt x="60427" y="27956"/>
                    <a:pt x="59650" y="28107"/>
                  </a:cubicBezTo>
                  <a:cubicBezTo>
                    <a:pt x="59327" y="28166"/>
                    <a:pt x="59147" y="28198"/>
                    <a:pt x="58987" y="28198"/>
                  </a:cubicBezTo>
                  <a:cubicBezTo>
                    <a:pt x="58812" y="28198"/>
                    <a:pt x="58660" y="28160"/>
                    <a:pt x="58372" y="28081"/>
                  </a:cubicBezTo>
                  <a:cubicBezTo>
                    <a:pt x="58147" y="28031"/>
                    <a:pt x="57921" y="27931"/>
                    <a:pt x="57921" y="27881"/>
                  </a:cubicBezTo>
                  <a:cubicBezTo>
                    <a:pt x="57896" y="27806"/>
                    <a:pt x="58197" y="27731"/>
                    <a:pt x="58623" y="27655"/>
                  </a:cubicBezTo>
                  <a:cubicBezTo>
                    <a:pt x="59024" y="27580"/>
                    <a:pt x="59600" y="27455"/>
                    <a:pt x="59926" y="27380"/>
                  </a:cubicBezTo>
                  <a:cubicBezTo>
                    <a:pt x="60252" y="27304"/>
                    <a:pt x="60450" y="27261"/>
                    <a:pt x="60571" y="27261"/>
                  </a:cubicBezTo>
                  <a:close/>
                  <a:moveTo>
                    <a:pt x="53911" y="27831"/>
                  </a:moveTo>
                  <a:cubicBezTo>
                    <a:pt x="54112" y="27831"/>
                    <a:pt x="54287" y="28081"/>
                    <a:pt x="54237" y="28257"/>
                  </a:cubicBezTo>
                  <a:cubicBezTo>
                    <a:pt x="54199" y="28345"/>
                    <a:pt x="54124" y="28388"/>
                    <a:pt x="54039" y="28388"/>
                  </a:cubicBezTo>
                  <a:cubicBezTo>
                    <a:pt x="53955" y="28388"/>
                    <a:pt x="53861" y="28345"/>
                    <a:pt x="53786" y="28257"/>
                  </a:cubicBezTo>
                  <a:cubicBezTo>
                    <a:pt x="53635" y="28081"/>
                    <a:pt x="53736" y="27831"/>
                    <a:pt x="53911" y="27831"/>
                  </a:cubicBezTo>
                  <a:close/>
                  <a:moveTo>
                    <a:pt x="53814" y="29269"/>
                  </a:moveTo>
                  <a:cubicBezTo>
                    <a:pt x="53939" y="29269"/>
                    <a:pt x="54061" y="29378"/>
                    <a:pt x="54061" y="29535"/>
                  </a:cubicBezTo>
                  <a:cubicBezTo>
                    <a:pt x="54061" y="29658"/>
                    <a:pt x="54002" y="29721"/>
                    <a:pt x="53920" y="29721"/>
                  </a:cubicBezTo>
                  <a:cubicBezTo>
                    <a:pt x="53851" y="29721"/>
                    <a:pt x="53765" y="29677"/>
                    <a:pt x="53685" y="29585"/>
                  </a:cubicBezTo>
                  <a:cubicBezTo>
                    <a:pt x="53610" y="29485"/>
                    <a:pt x="53585" y="29410"/>
                    <a:pt x="53660" y="29335"/>
                  </a:cubicBezTo>
                  <a:cubicBezTo>
                    <a:pt x="53706" y="29289"/>
                    <a:pt x="53760" y="29269"/>
                    <a:pt x="53814" y="29269"/>
                  </a:cubicBezTo>
                  <a:close/>
                  <a:moveTo>
                    <a:pt x="61220" y="28061"/>
                  </a:moveTo>
                  <a:cubicBezTo>
                    <a:pt x="61341" y="28061"/>
                    <a:pt x="61405" y="28168"/>
                    <a:pt x="61405" y="28382"/>
                  </a:cubicBezTo>
                  <a:cubicBezTo>
                    <a:pt x="61405" y="29034"/>
                    <a:pt x="60528" y="29635"/>
                    <a:pt x="59300" y="29836"/>
                  </a:cubicBezTo>
                  <a:cubicBezTo>
                    <a:pt x="58961" y="29886"/>
                    <a:pt x="58742" y="29911"/>
                    <a:pt x="58526" y="29911"/>
                  </a:cubicBezTo>
                  <a:cubicBezTo>
                    <a:pt x="58310" y="29911"/>
                    <a:pt x="58097" y="29886"/>
                    <a:pt x="57771" y="29836"/>
                  </a:cubicBezTo>
                  <a:cubicBezTo>
                    <a:pt x="56543" y="29610"/>
                    <a:pt x="55114" y="28984"/>
                    <a:pt x="55114" y="28633"/>
                  </a:cubicBezTo>
                  <a:cubicBezTo>
                    <a:pt x="55114" y="28556"/>
                    <a:pt x="55158" y="28524"/>
                    <a:pt x="55223" y="28524"/>
                  </a:cubicBezTo>
                  <a:cubicBezTo>
                    <a:pt x="55244" y="28524"/>
                    <a:pt x="55266" y="28527"/>
                    <a:pt x="55289" y="28533"/>
                  </a:cubicBezTo>
                  <a:cubicBezTo>
                    <a:pt x="56855" y="28958"/>
                    <a:pt x="57443" y="29063"/>
                    <a:pt x="58246" y="29063"/>
                  </a:cubicBezTo>
                  <a:cubicBezTo>
                    <a:pt x="58342" y="29063"/>
                    <a:pt x="58442" y="29062"/>
                    <a:pt x="58548" y="29059"/>
                  </a:cubicBezTo>
                  <a:cubicBezTo>
                    <a:pt x="59675" y="29009"/>
                    <a:pt x="60177" y="28833"/>
                    <a:pt x="60778" y="28307"/>
                  </a:cubicBezTo>
                  <a:cubicBezTo>
                    <a:pt x="60965" y="28143"/>
                    <a:pt x="61114" y="28061"/>
                    <a:pt x="61220" y="28061"/>
                  </a:cubicBezTo>
                  <a:close/>
                  <a:moveTo>
                    <a:pt x="62136" y="28886"/>
                  </a:moveTo>
                  <a:cubicBezTo>
                    <a:pt x="62241" y="28886"/>
                    <a:pt x="62282" y="28994"/>
                    <a:pt x="62282" y="29209"/>
                  </a:cubicBezTo>
                  <a:cubicBezTo>
                    <a:pt x="62282" y="29836"/>
                    <a:pt x="61305" y="30813"/>
                    <a:pt x="60102" y="31390"/>
                  </a:cubicBezTo>
                  <a:cubicBezTo>
                    <a:pt x="59575" y="31640"/>
                    <a:pt x="59350" y="31665"/>
                    <a:pt x="58573" y="31691"/>
                  </a:cubicBezTo>
                  <a:cubicBezTo>
                    <a:pt x="58437" y="31696"/>
                    <a:pt x="58301" y="31700"/>
                    <a:pt x="58167" y="31700"/>
                  </a:cubicBezTo>
                  <a:cubicBezTo>
                    <a:pt x="57734" y="31700"/>
                    <a:pt x="57325" y="31667"/>
                    <a:pt x="57019" y="31590"/>
                  </a:cubicBezTo>
                  <a:cubicBezTo>
                    <a:pt x="56267" y="31415"/>
                    <a:pt x="54838" y="30713"/>
                    <a:pt x="54663" y="30437"/>
                  </a:cubicBezTo>
                  <a:cubicBezTo>
                    <a:pt x="54550" y="30249"/>
                    <a:pt x="54575" y="30155"/>
                    <a:pt x="54766" y="30155"/>
                  </a:cubicBezTo>
                  <a:cubicBezTo>
                    <a:pt x="54957" y="30155"/>
                    <a:pt x="55315" y="30249"/>
                    <a:pt x="55866" y="30437"/>
                  </a:cubicBezTo>
                  <a:cubicBezTo>
                    <a:pt x="56718" y="30716"/>
                    <a:pt x="57442" y="30855"/>
                    <a:pt x="58079" y="30855"/>
                  </a:cubicBezTo>
                  <a:cubicBezTo>
                    <a:pt x="58416" y="30855"/>
                    <a:pt x="58729" y="30816"/>
                    <a:pt x="59024" y="30738"/>
                  </a:cubicBezTo>
                  <a:cubicBezTo>
                    <a:pt x="59776" y="30563"/>
                    <a:pt x="60678" y="30011"/>
                    <a:pt x="61430" y="29360"/>
                  </a:cubicBezTo>
                  <a:cubicBezTo>
                    <a:pt x="61787" y="29044"/>
                    <a:pt x="62008" y="28886"/>
                    <a:pt x="62136" y="28886"/>
                  </a:cubicBezTo>
                  <a:close/>
                  <a:moveTo>
                    <a:pt x="42556" y="1"/>
                  </a:moveTo>
                  <a:cubicBezTo>
                    <a:pt x="41729" y="1"/>
                    <a:pt x="41125" y="150"/>
                    <a:pt x="40126" y="563"/>
                  </a:cubicBezTo>
                  <a:cubicBezTo>
                    <a:pt x="37971" y="1465"/>
                    <a:pt x="35665" y="3796"/>
                    <a:pt x="34663" y="6076"/>
                  </a:cubicBezTo>
                  <a:cubicBezTo>
                    <a:pt x="33986" y="7680"/>
                    <a:pt x="33911" y="8908"/>
                    <a:pt x="34337" y="11515"/>
                  </a:cubicBezTo>
                  <a:cubicBezTo>
                    <a:pt x="34563" y="12868"/>
                    <a:pt x="34537" y="13044"/>
                    <a:pt x="34086" y="13044"/>
                  </a:cubicBezTo>
                  <a:cubicBezTo>
                    <a:pt x="33911" y="13044"/>
                    <a:pt x="33811" y="12969"/>
                    <a:pt x="33660" y="12593"/>
                  </a:cubicBezTo>
                  <a:cubicBezTo>
                    <a:pt x="33309" y="11766"/>
                    <a:pt x="33159" y="11490"/>
                    <a:pt x="32633" y="10939"/>
                  </a:cubicBezTo>
                  <a:cubicBezTo>
                    <a:pt x="32059" y="10313"/>
                    <a:pt x="31510" y="10013"/>
                    <a:pt x="30943" y="10013"/>
                  </a:cubicBezTo>
                  <a:cubicBezTo>
                    <a:pt x="30692" y="10013"/>
                    <a:pt x="30438" y="10071"/>
                    <a:pt x="30177" y="10187"/>
                  </a:cubicBezTo>
                  <a:cubicBezTo>
                    <a:pt x="29324" y="10588"/>
                    <a:pt x="28347" y="11741"/>
                    <a:pt x="27946" y="12893"/>
                  </a:cubicBezTo>
                  <a:cubicBezTo>
                    <a:pt x="27771" y="13319"/>
                    <a:pt x="27670" y="13495"/>
                    <a:pt x="27445" y="13595"/>
                  </a:cubicBezTo>
                  <a:cubicBezTo>
                    <a:pt x="27319" y="13655"/>
                    <a:pt x="27207" y="13686"/>
                    <a:pt x="27102" y="13686"/>
                  </a:cubicBezTo>
                  <a:cubicBezTo>
                    <a:pt x="26807" y="13686"/>
                    <a:pt x="26561" y="13440"/>
                    <a:pt x="26192" y="12868"/>
                  </a:cubicBezTo>
                  <a:cubicBezTo>
                    <a:pt x="25715" y="12142"/>
                    <a:pt x="25390" y="11916"/>
                    <a:pt x="24813" y="11916"/>
                  </a:cubicBezTo>
                  <a:cubicBezTo>
                    <a:pt x="23986" y="11916"/>
                    <a:pt x="23535" y="12267"/>
                    <a:pt x="22984" y="13470"/>
                  </a:cubicBezTo>
                  <a:cubicBezTo>
                    <a:pt x="22557" y="14372"/>
                    <a:pt x="22457" y="15124"/>
                    <a:pt x="22608" y="16202"/>
                  </a:cubicBezTo>
                  <a:cubicBezTo>
                    <a:pt x="22733" y="17179"/>
                    <a:pt x="22708" y="17355"/>
                    <a:pt x="22382" y="17505"/>
                  </a:cubicBezTo>
                  <a:cubicBezTo>
                    <a:pt x="22294" y="17549"/>
                    <a:pt x="22208" y="17571"/>
                    <a:pt x="22124" y="17571"/>
                  </a:cubicBezTo>
                  <a:cubicBezTo>
                    <a:pt x="21870" y="17571"/>
                    <a:pt x="21630" y="17373"/>
                    <a:pt x="21405" y="16979"/>
                  </a:cubicBezTo>
                  <a:cubicBezTo>
                    <a:pt x="20828" y="15951"/>
                    <a:pt x="20227" y="15425"/>
                    <a:pt x="19475" y="15299"/>
                  </a:cubicBezTo>
                  <a:cubicBezTo>
                    <a:pt x="19396" y="15285"/>
                    <a:pt x="19320" y="15277"/>
                    <a:pt x="19246" y="15277"/>
                  </a:cubicBezTo>
                  <a:cubicBezTo>
                    <a:pt x="18818" y="15277"/>
                    <a:pt x="18433" y="15529"/>
                    <a:pt x="17921" y="16127"/>
                  </a:cubicBezTo>
                  <a:cubicBezTo>
                    <a:pt x="17294" y="16853"/>
                    <a:pt x="16994" y="17430"/>
                    <a:pt x="16994" y="17981"/>
                  </a:cubicBezTo>
                  <a:cubicBezTo>
                    <a:pt x="16994" y="18207"/>
                    <a:pt x="16943" y="18382"/>
                    <a:pt x="16893" y="18382"/>
                  </a:cubicBezTo>
                  <a:cubicBezTo>
                    <a:pt x="16843" y="18382"/>
                    <a:pt x="16768" y="18558"/>
                    <a:pt x="16743" y="18783"/>
                  </a:cubicBezTo>
                  <a:cubicBezTo>
                    <a:pt x="16643" y="19360"/>
                    <a:pt x="16166" y="20011"/>
                    <a:pt x="15540" y="20437"/>
                  </a:cubicBezTo>
                  <a:cubicBezTo>
                    <a:pt x="15112" y="20716"/>
                    <a:pt x="14630" y="20871"/>
                    <a:pt x="14296" y="20871"/>
                  </a:cubicBezTo>
                  <a:cubicBezTo>
                    <a:pt x="14180" y="20871"/>
                    <a:pt x="14082" y="20852"/>
                    <a:pt x="14011" y="20813"/>
                  </a:cubicBezTo>
                  <a:cubicBezTo>
                    <a:pt x="13886" y="20738"/>
                    <a:pt x="13986" y="20613"/>
                    <a:pt x="14613" y="20187"/>
                  </a:cubicBezTo>
                  <a:cubicBezTo>
                    <a:pt x="15590" y="19560"/>
                    <a:pt x="15941" y="19109"/>
                    <a:pt x="15941" y="18507"/>
                  </a:cubicBezTo>
                  <a:cubicBezTo>
                    <a:pt x="15941" y="18157"/>
                    <a:pt x="15916" y="18081"/>
                    <a:pt x="15640" y="17906"/>
                  </a:cubicBezTo>
                  <a:cubicBezTo>
                    <a:pt x="14991" y="17513"/>
                    <a:pt x="13910" y="17274"/>
                    <a:pt x="12942" y="17274"/>
                  </a:cubicBezTo>
                  <a:cubicBezTo>
                    <a:pt x="12676" y="17274"/>
                    <a:pt x="12419" y="17292"/>
                    <a:pt x="12181" y="17330"/>
                  </a:cubicBezTo>
                  <a:cubicBezTo>
                    <a:pt x="11179" y="17505"/>
                    <a:pt x="10477" y="17881"/>
                    <a:pt x="9425" y="18883"/>
                  </a:cubicBezTo>
                  <a:cubicBezTo>
                    <a:pt x="8898" y="19360"/>
                    <a:pt x="8347" y="19811"/>
                    <a:pt x="8196" y="19861"/>
                  </a:cubicBezTo>
                  <a:cubicBezTo>
                    <a:pt x="8021" y="19936"/>
                    <a:pt x="7545" y="20011"/>
                    <a:pt x="7119" y="20061"/>
                  </a:cubicBezTo>
                  <a:cubicBezTo>
                    <a:pt x="5289" y="20237"/>
                    <a:pt x="4211" y="20688"/>
                    <a:pt x="3309" y="21665"/>
                  </a:cubicBezTo>
                  <a:cubicBezTo>
                    <a:pt x="2658" y="22417"/>
                    <a:pt x="2307" y="22618"/>
                    <a:pt x="1505" y="22718"/>
                  </a:cubicBezTo>
                  <a:cubicBezTo>
                    <a:pt x="728" y="22818"/>
                    <a:pt x="1" y="23069"/>
                    <a:pt x="51" y="23194"/>
                  </a:cubicBezTo>
                  <a:cubicBezTo>
                    <a:pt x="176" y="23545"/>
                    <a:pt x="1480" y="23921"/>
                    <a:pt x="3359" y="24172"/>
                  </a:cubicBezTo>
                  <a:cubicBezTo>
                    <a:pt x="3939" y="24254"/>
                    <a:pt x="4328" y="24292"/>
                    <a:pt x="4959" y="24292"/>
                  </a:cubicBezTo>
                  <a:cubicBezTo>
                    <a:pt x="5474" y="24292"/>
                    <a:pt x="6149" y="24267"/>
                    <a:pt x="7219" y="24222"/>
                  </a:cubicBezTo>
                  <a:cubicBezTo>
                    <a:pt x="8698" y="24147"/>
                    <a:pt x="10101" y="24071"/>
                    <a:pt x="10377" y="24046"/>
                  </a:cubicBezTo>
                  <a:cubicBezTo>
                    <a:pt x="10493" y="24033"/>
                    <a:pt x="10584" y="24026"/>
                    <a:pt x="10660" y="24026"/>
                  </a:cubicBezTo>
                  <a:cubicBezTo>
                    <a:pt x="10881" y="24026"/>
                    <a:pt x="10980" y="24092"/>
                    <a:pt x="11204" y="24297"/>
                  </a:cubicBezTo>
                  <a:cubicBezTo>
                    <a:pt x="11379" y="24447"/>
                    <a:pt x="11831" y="24723"/>
                    <a:pt x="12181" y="24898"/>
                  </a:cubicBezTo>
                  <a:cubicBezTo>
                    <a:pt x="12758" y="25174"/>
                    <a:pt x="12958" y="25199"/>
                    <a:pt x="13760" y="25249"/>
                  </a:cubicBezTo>
                  <a:cubicBezTo>
                    <a:pt x="13849" y="25251"/>
                    <a:pt x="13933" y="25252"/>
                    <a:pt x="14014" y="25252"/>
                  </a:cubicBezTo>
                  <a:cubicBezTo>
                    <a:pt x="14943" y="25252"/>
                    <a:pt x="15403" y="25115"/>
                    <a:pt x="15841" y="24723"/>
                  </a:cubicBezTo>
                  <a:cubicBezTo>
                    <a:pt x="16067" y="24516"/>
                    <a:pt x="16228" y="24399"/>
                    <a:pt x="16405" y="24399"/>
                  </a:cubicBezTo>
                  <a:cubicBezTo>
                    <a:pt x="16678" y="24399"/>
                    <a:pt x="16991" y="24680"/>
                    <a:pt x="17645" y="25350"/>
                  </a:cubicBezTo>
                  <a:cubicBezTo>
                    <a:pt x="18623" y="26377"/>
                    <a:pt x="19926" y="27330"/>
                    <a:pt x="20953" y="27781"/>
                  </a:cubicBezTo>
                  <a:cubicBezTo>
                    <a:pt x="22312" y="28393"/>
                    <a:pt x="24444" y="28771"/>
                    <a:pt x="26191" y="28771"/>
                  </a:cubicBezTo>
                  <a:cubicBezTo>
                    <a:pt x="26733" y="28771"/>
                    <a:pt x="27237" y="28735"/>
                    <a:pt x="27670" y="28658"/>
                  </a:cubicBezTo>
                  <a:cubicBezTo>
                    <a:pt x="28823" y="28432"/>
                    <a:pt x="29425" y="28157"/>
                    <a:pt x="30101" y="27530"/>
                  </a:cubicBezTo>
                  <a:cubicBezTo>
                    <a:pt x="30703" y="26954"/>
                    <a:pt x="31054" y="26402"/>
                    <a:pt x="31655" y="24949"/>
                  </a:cubicBezTo>
                  <a:cubicBezTo>
                    <a:pt x="31851" y="24485"/>
                    <a:pt x="32088" y="24253"/>
                    <a:pt x="32317" y="24253"/>
                  </a:cubicBezTo>
                  <a:cubicBezTo>
                    <a:pt x="32558" y="24253"/>
                    <a:pt x="32791" y="24510"/>
                    <a:pt x="32959" y="25024"/>
                  </a:cubicBezTo>
                  <a:cubicBezTo>
                    <a:pt x="33209" y="25826"/>
                    <a:pt x="33660" y="26678"/>
                    <a:pt x="34011" y="26929"/>
                  </a:cubicBezTo>
                  <a:cubicBezTo>
                    <a:pt x="34162" y="27054"/>
                    <a:pt x="34512" y="27204"/>
                    <a:pt x="34788" y="27279"/>
                  </a:cubicBezTo>
                  <a:cubicBezTo>
                    <a:pt x="34951" y="27316"/>
                    <a:pt x="35065" y="27335"/>
                    <a:pt x="35167" y="27335"/>
                  </a:cubicBezTo>
                  <a:cubicBezTo>
                    <a:pt x="35349" y="27335"/>
                    <a:pt x="35495" y="27273"/>
                    <a:pt x="35816" y="27129"/>
                  </a:cubicBezTo>
                  <a:cubicBezTo>
                    <a:pt x="36167" y="26954"/>
                    <a:pt x="36517" y="26653"/>
                    <a:pt x="36843" y="26302"/>
                  </a:cubicBezTo>
                  <a:cubicBezTo>
                    <a:pt x="37244" y="25826"/>
                    <a:pt x="37395" y="25726"/>
                    <a:pt x="37645" y="25726"/>
                  </a:cubicBezTo>
                  <a:cubicBezTo>
                    <a:pt x="38021" y="25726"/>
                    <a:pt x="38322" y="26051"/>
                    <a:pt x="38773" y="26954"/>
                  </a:cubicBezTo>
                  <a:cubicBezTo>
                    <a:pt x="39565" y="28537"/>
                    <a:pt x="40838" y="29339"/>
                    <a:pt x="42528" y="29339"/>
                  </a:cubicBezTo>
                  <a:cubicBezTo>
                    <a:pt x="42604" y="29339"/>
                    <a:pt x="42681" y="29338"/>
                    <a:pt x="42758" y="29335"/>
                  </a:cubicBezTo>
                  <a:cubicBezTo>
                    <a:pt x="43335" y="29310"/>
                    <a:pt x="43660" y="29234"/>
                    <a:pt x="43986" y="29059"/>
                  </a:cubicBezTo>
                  <a:cubicBezTo>
                    <a:pt x="44788" y="28683"/>
                    <a:pt x="44763" y="28583"/>
                    <a:pt x="43886" y="28583"/>
                  </a:cubicBezTo>
                  <a:cubicBezTo>
                    <a:pt x="42633" y="28583"/>
                    <a:pt x="41405" y="28282"/>
                    <a:pt x="40753" y="27781"/>
                  </a:cubicBezTo>
                  <a:cubicBezTo>
                    <a:pt x="40491" y="27559"/>
                    <a:pt x="40375" y="27369"/>
                    <a:pt x="40483" y="27369"/>
                  </a:cubicBezTo>
                  <a:cubicBezTo>
                    <a:pt x="40510" y="27369"/>
                    <a:pt x="40549" y="27380"/>
                    <a:pt x="40603" y="27405"/>
                  </a:cubicBezTo>
                  <a:cubicBezTo>
                    <a:pt x="40703" y="27430"/>
                    <a:pt x="41304" y="27580"/>
                    <a:pt x="41956" y="27706"/>
                  </a:cubicBezTo>
                  <a:cubicBezTo>
                    <a:pt x="42662" y="27847"/>
                    <a:pt x="43400" y="27916"/>
                    <a:pt x="44020" y="27916"/>
                  </a:cubicBezTo>
                  <a:cubicBezTo>
                    <a:pt x="44611" y="27916"/>
                    <a:pt x="45095" y="27853"/>
                    <a:pt x="45340" y="27731"/>
                  </a:cubicBezTo>
                  <a:cubicBezTo>
                    <a:pt x="45615" y="27580"/>
                    <a:pt x="45615" y="27555"/>
                    <a:pt x="44813" y="27530"/>
                  </a:cubicBezTo>
                  <a:cubicBezTo>
                    <a:pt x="43535" y="27455"/>
                    <a:pt x="41881" y="26828"/>
                    <a:pt x="41806" y="26377"/>
                  </a:cubicBezTo>
                  <a:cubicBezTo>
                    <a:pt x="41785" y="26304"/>
                    <a:pt x="41855" y="26266"/>
                    <a:pt x="42040" y="26266"/>
                  </a:cubicBezTo>
                  <a:cubicBezTo>
                    <a:pt x="42299" y="26266"/>
                    <a:pt x="42784" y="26341"/>
                    <a:pt x="43560" y="26503"/>
                  </a:cubicBezTo>
                  <a:cubicBezTo>
                    <a:pt x="44136" y="26618"/>
                    <a:pt x="44767" y="26679"/>
                    <a:pt x="45216" y="26679"/>
                  </a:cubicBezTo>
                  <a:cubicBezTo>
                    <a:pt x="45452" y="26679"/>
                    <a:pt x="45637" y="26662"/>
                    <a:pt x="45741" y="26628"/>
                  </a:cubicBezTo>
                  <a:cubicBezTo>
                    <a:pt x="45816" y="26578"/>
                    <a:pt x="45941" y="26452"/>
                    <a:pt x="45966" y="26327"/>
                  </a:cubicBezTo>
                  <a:cubicBezTo>
                    <a:pt x="46041" y="26177"/>
                    <a:pt x="46142" y="26101"/>
                    <a:pt x="46342" y="26101"/>
                  </a:cubicBezTo>
                  <a:cubicBezTo>
                    <a:pt x="46568" y="26101"/>
                    <a:pt x="46643" y="26051"/>
                    <a:pt x="46743" y="25826"/>
                  </a:cubicBezTo>
                  <a:cubicBezTo>
                    <a:pt x="46944" y="25325"/>
                    <a:pt x="47194" y="25074"/>
                    <a:pt x="47470" y="25074"/>
                  </a:cubicBezTo>
                  <a:cubicBezTo>
                    <a:pt x="47846" y="25074"/>
                    <a:pt x="47921" y="25149"/>
                    <a:pt x="48197" y="25751"/>
                  </a:cubicBezTo>
                  <a:cubicBezTo>
                    <a:pt x="48472" y="26377"/>
                    <a:pt x="48873" y="26678"/>
                    <a:pt x="49425" y="26678"/>
                  </a:cubicBezTo>
                  <a:cubicBezTo>
                    <a:pt x="49700" y="26678"/>
                    <a:pt x="49851" y="26603"/>
                    <a:pt x="50127" y="26327"/>
                  </a:cubicBezTo>
                  <a:cubicBezTo>
                    <a:pt x="50327" y="26127"/>
                    <a:pt x="50578" y="25801"/>
                    <a:pt x="50678" y="25625"/>
                  </a:cubicBezTo>
                  <a:cubicBezTo>
                    <a:pt x="50848" y="25380"/>
                    <a:pt x="50989" y="25262"/>
                    <a:pt x="51210" y="25262"/>
                  </a:cubicBezTo>
                  <a:cubicBezTo>
                    <a:pt x="51282" y="25262"/>
                    <a:pt x="51362" y="25275"/>
                    <a:pt x="51455" y="25299"/>
                  </a:cubicBezTo>
                  <a:cubicBezTo>
                    <a:pt x="51705" y="25350"/>
                    <a:pt x="51831" y="25625"/>
                    <a:pt x="51981" y="26452"/>
                  </a:cubicBezTo>
                  <a:cubicBezTo>
                    <a:pt x="52232" y="27806"/>
                    <a:pt x="52959" y="29310"/>
                    <a:pt x="53811" y="30337"/>
                  </a:cubicBezTo>
                  <a:cubicBezTo>
                    <a:pt x="54976" y="31719"/>
                    <a:pt x="57012" y="32588"/>
                    <a:pt x="58816" y="32588"/>
                  </a:cubicBezTo>
                  <a:cubicBezTo>
                    <a:pt x="59302" y="32588"/>
                    <a:pt x="59771" y="32525"/>
                    <a:pt x="60202" y="32392"/>
                  </a:cubicBezTo>
                  <a:cubicBezTo>
                    <a:pt x="61756" y="31916"/>
                    <a:pt x="62883" y="30538"/>
                    <a:pt x="64212" y="27530"/>
                  </a:cubicBezTo>
                  <a:cubicBezTo>
                    <a:pt x="64433" y="27007"/>
                    <a:pt x="64686" y="26726"/>
                    <a:pt x="64946" y="26726"/>
                  </a:cubicBezTo>
                  <a:cubicBezTo>
                    <a:pt x="65010" y="26726"/>
                    <a:pt x="65075" y="26744"/>
                    <a:pt x="65139" y="26778"/>
                  </a:cubicBezTo>
                  <a:cubicBezTo>
                    <a:pt x="65264" y="26853"/>
                    <a:pt x="65490" y="27029"/>
                    <a:pt x="65665" y="27204"/>
                  </a:cubicBezTo>
                  <a:cubicBezTo>
                    <a:pt x="66142" y="27680"/>
                    <a:pt x="66919" y="27956"/>
                    <a:pt x="67971" y="28006"/>
                  </a:cubicBezTo>
                  <a:cubicBezTo>
                    <a:pt x="68156" y="28012"/>
                    <a:pt x="68303" y="28016"/>
                    <a:pt x="68428" y="28016"/>
                  </a:cubicBezTo>
                  <a:cubicBezTo>
                    <a:pt x="68875" y="28016"/>
                    <a:pt x="69020" y="27961"/>
                    <a:pt x="69550" y="27706"/>
                  </a:cubicBezTo>
                  <a:cubicBezTo>
                    <a:pt x="69926" y="27530"/>
                    <a:pt x="70578" y="27104"/>
                    <a:pt x="70979" y="26778"/>
                  </a:cubicBezTo>
                  <a:cubicBezTo>
                    <a:pt x="72011" y="25940"/>
                    <a:pt x="72348" y="25641"/>
                    <a:pt x="72637" y="25641"/>
                  </a:cubicBezTo>
                  <a:cubicBezTo>
                    <a:pt x="72797" y="25641"/>
                    <a:pt x="72943" y="25733"/>
                    <a:pt x="73184" y="25876"/>
                  </a:cubicBezTo>
                  <a:cubicBezTo>
                    <a:pt x="73777" y="26224"/>
                    <a:pt x="74562" y="26400"/>
                    <a:pt x="75416" y="26400"/>
                  </a:cubicBezTo>
                  <a:cubicBezTo>
                    <a:pt x="76224" y="26400"/>
                    <a:pt x="77093" y="26243"/>
                    <a:pt x="77921" y="25926"/>
                  </a:cubicBezTo>
                  <a:cubicBezTo>
                    <a:pt x="78197" y="25826"/>
                    <a:pt x="78924" y="25450"/>
                    <a:pt x="79525" y="25124"/>
                  </a:cubicBezTo>
                  <a:cubicBezTo>
                    <a:pt x="80311" y="24675"/>
                    <a:pt x="80635" y="24503"/>
                    <a:pt x="81114" y="24503"/>
                  </a:cubicBezTo>
                  <a:cubicBezTo>
                    <a:pt x="81384" y="24503"/>
                    <a:pt x="81703" y="24558"/>
                    <a:pt x="82182" y="24648"/>
                  </a:cubicBezTo>
                  <a:cubicBezTo>
                    <a:pt x="82556" y="24713"/>
                    <a:pt x="82920" y="24747"/>
                    <a:pt x="83296" y="24747"/>
                  </a:cubicBezTo>
                  <a:cubicBezTo>
                    <a:pt x="83926" y="24747"/>
                    <a:pt x="84589" y="24652"/>
                    <a:pt x="85390" y="24447"/>
                  </a:cubicBezTo>
                  <a:cubicBezTo>
                    <a:pt x="86894" y="24046"/>
                    <a:pt x="87821" y="23470"/>
                    <a:pt x="87821" y="22944"/>
                  </a:cubicBezTo>
                  <a:cubicBezTo>
                    <a:pt x="87821" y="22643"/>
                    <a:pt x="87144" y="22066"/>
                    <a:pt x="86443" y="21791"/>
                  </a:cubicBezTo>
                  <a:cubicBezTo>
                    <a:pt x="84868" y="21165"/>
                    <a:pt x="83442" y="20892"/>
                    <a:pt x="81445" y="20892"/>
                  </a:cubicBezTo>
                  <a:cubicBezTo>
                    <a:pt x="81122" y="20892"/>
                    <a:pt x="80784" y="20900"/>
                    <a:pt x="80427" y="20914"/>
                  </a:cubicBezTo>
                  <a:cubicBezTo>
                    <a:pt x="79916" y="20930"/>
                    <a:pt x="79521" y="20944"/>
                    <a:pt x="79212" y="20944"/>
                  </a:cubicBezTo>
                  <a:cubicBezTo>
                    <a:pt x="78128" y="20944"/>
                    <a:pt x="78111" y="20769"/>
                    <a:pt x="77896" y="19911"/>
                  </a:cubicBezTo>
                  <a:cubicBezTo>
                    <a:pt x="77746" y="19309"/>
                    <a:pt x="77671" y="19159"/>
                    <a:pt x="77345" y="18858"/>
                  </a:cubicBezTo>
                  <a:cubicBezTo>
                    <a:pt x="76894" y="18457"/>
                    <a:pt x="76493" y="18307"/>
                    <a:pt x="75415" y="18232"/>
                  </a:cubicBezTo>
                  <a:cubicBezTo>
                    <a:pt x="75144" y="18214"/>
                    <a:pt x="74962" y="18203"/>
                    <a:pt x="74835" y="18203"/>
                  </a:cubicBezTo>
                  <a:cubicBezTo>
                    <a:pt x="74597" y="18203"/>
                    <a:pt x="74553" y="18243"/>
                    <a:pt x="74488" y="18357"/>
                  </a:cubicBezTo>
                  <a:cubicBezTo>
                    <a:pt x="74312" y="18683"/>
                    <a:pt x="73460" y="19259"/>
                    <a:pt x="72733" y="19535"/>
                  </a:cubicBezTo>
                  <a:cubicBezTo>
                    <a:pt x="72269" y="19717"/>
                    <a:pt x="71640" y="19834"/>
                    <a:pt x="71268" y="19834"/>
                  </a:cubicBezTo>
                  <a:cubicBezTo>
                    <a:pt x="71077" y="19834"/>
                    <a:pt x="70954" y="19803"/>
                    <a:pt x="70954" y="19736"/>
                  </a:cubicBezTo>
                  <a:cubicBezTo>
                    <a:pt x="70954" y="19685"/>
                    <a:pt x="71455" y="19385"/>
                    <a:pt x="72056" y="19109"/>
                  </a:cubicBezTo>
                  <a:cubicBezTo>
                    <a:pt x="73209" y="18533"/>
                    <a:pt x="73711" y="18132"/>
                    <a:pt x="74187" y="17355"/>
                  </a:cubicBezTo>
                  <a:cubicBezTo>
                    <a:pt x="74418" y="16991"/>
                    <a:pt x="74497" y="16824"/>
                    <a:pt x="74423" y="16824"/>
                  </a:cubicBezTo>
                  <a:cubicBezTo>
                    <a:pt x="74385" y="16824"/>
                    <a:pt x="74306" y="16868"/>
                    <a:pt x="74187" y="16954"/>
                  </a:cubicBezTo>
                  <a:cubicBezTo>
                    <a:pt x="73635" y="17355"/>
                    <a:pt x="72533" y="17756"/>
                    <a:pt x="71831" y="17806"/>
                  </a:cubicBezTo>
                  <a:cubicBezTo>
                    <a:pt x="71712" y="17812"/>
                    <a:pt x="71608" y="17815"/>
                    <a:pt x="71520" y="17815"/>
                  </a:cubicBezTo>
                  <a:cubicBezTo>
                    <a:pt x="71256" y="17815"/>
                    <a:pt x="71129" y="17787"/>
                    <a:pt x="71129" y="17731"/>
                  </a:cubicBezTo>
                  <a:cubicBezTo>
                    <a:pt x="71129" y="17680"/>
                    <a:pt x="71179" y="17630"/>
                    <a:pt x="71254" y="17630"/>
                  </a:cubicBezTo>
                  <a:cubicBezTo>
                    <a:pt x="71505" y="17630"/>
                    <a:pt x="73610" y="16603"/>
                    <a:pt x="74011" y="16277"/>
                  </a:cubicBezTo>
                  <a:cubicBezTo>
                    <a:pt x="74488" y="15901"/>
                    <a:pt x="74663" y="15500"/>
                    <a:pt x="74588" y="15024"/>
                  </a:cubicBezTo>
                  <a:lnTo>
                    <a:pt x="74538" y="14698"/>
                  </a:lnTo>
                  <a:lnTo>
                    <a:pt x="74036" y="15199"/>
                  </a:lnTo>
                  <a:cubicBezTo>
                    <a:pt x="73485" y="15751"/>
                    <a:pt x="73009" y="16051"/>
                    <a:pt x="72457" y="16152"/>
                  </a:cubicBezTo>
                  <a:cubicBezTo>
                    <a:pt x="72384" y="16164"/>
                    <a:pt x="72319" y="16169"/>
                    <a:pt x="72265" y="16169"/>
                  </a:cubicBezTo>
                  <a:cubicBezTo>
                    <a:pt x="71986" y="16169"/>
                    <a:pt x="71968" y="16023"/>
                    <a:pt x="72282" y="15876"/>
                  </a:cubicBezTo>
                  <a:cubicBezTo>
                    <a:pt x="72432" y="15801"/>
                    <a:pt x="72984" y="15324"/>
                    <a:pt x="73485" y="14823"/>
                  </a:cubicBezTo>
                  <a:lnTo>
                    <a:pt x="74412" y="13921"/>
                  </a:lnTo>
                  <a:lnTo>
                    <a:pt x="74337" y="13520"/>
                  </a:lnTo>
                  <a:cubicBezTo>
                    <a:pt x="74112" y="12167"/>
                    <a:pt x="72508" y="10237"/>
                    <a:pt x="70929" y="9435"/>
                  </a:cubicBezTo>
                  <a:cubicBezTo>
                    <a:pt x="70140" y="9048"/>
                    <a:pt x="69325" y="8860"/>
                    <a:pt x="68514" y="8860"/>
                  </a:cubicBezTo>
                  <a:cubicBezTo>
                    <a:pt x="66487" y="8860"/>
                    <a:pt x="64480" y="10033"/>
                    <a:pt x="62959" y="12217"/>
                  </a:cubicBezTo>
                  <a:cubicBezTo>
                    <a:pt x="62182" y="13345"/>
                    <a:pt x="61505" y="14823"/>
                    <a:pt x="61505" y="15400"/>
                  </a:cubicBezTo>
                  <a:cubicBezTo>
                    <a:pt x="61505" y="15525"/>
                    <a:pt x="61405" y="15751"/>
                    <a:pt x="61279" y="15876"/>
                  </a:cubicBezTo>
                  <a:cubicBezTo>
                    <a:pt x="61155" y="16000"/>
                    <a:pt x="61036" y="16063"/>
                    <a:pt x="60907" y="16063"/>
                  </a:cubicBezTo>
                  <a:cubicBezTo>
                    <a:pt x="60748" y="16063"/>
                    <a:pt x="60573" y="15969"/>
                    <a:pt x="60352" y="15776"/>
                  </a:cubicBezTo>
                  <a:cubicBezTo>
                    <a:pt x="59975" y="15427"/>
                    <a:pt x="59580" y="15255"/>
                    <a:pt x="59140" y="15255"/>
                  </a:cubicBezTo>
                  <a:cubicBezTo>
                    <a:pt x="58820" y="15255"/>
                    <a:pt x="58476" y="15346"/>
                    <a:pt x="58097" y="15525"/>
                  </a:cubicBezTo>
                  <a:cubicBezTo>
                    <a:pt x="57395" y="15901"/>
                    <a:pt x="56843" y="16477"/>
                    <a:pt x="56442" y="17330"/>
                  </a:cubicBezTo>
                  <a:cubicBezTo>
                    <a:pt x="56292" y="17680"/>
                    <a:pt x="56117" y="18031"/>
                    <a:pt x="56091" y="18106"/>
                  </a:cubicBezTo>
                  <a:cubicBezTo>
                    <a:pt x="56041" y="18182"/>
                    <a:pt x="55891" y="18257"/>
                    <a:pt x="55766" y="18282"/>
                  </a:cubicBezTo>
                  <a:cubicBezTo>
                    <a:pt x="55747" y="18284"/>
                    <a:pt x="55729" y="18285"/>
                    <a:pt x="55711" y="18285"/>
                  </a:cubicBezTo>
                  <a:cubicBezTo>
                    <a:pt x="55540" y="18285"/>
                    <a:pt x="55412" y="18167"/>
                    <a:pt x="55139" y="17781"/>
                  </a:cubicBezTo>
                  <a:cubicBezTo>
                    <a:pt x="54686" y="17163"/>
                    <a:pt x="54327" y="16856"/>
                    <a:pt x="53924" y="16856"/>
                  </a:cubicBezTo>
                  <a:cubicBezTo>
                    <a:pt x="53524" y="16856"/>
                    <a:pt x="53081" y="17157"/>
                    <a:pt x="52457" y="17756"/>
                  </a:cubicBezTo>
                  <a:cubicBezTo>
                    <a:pt x="52111" y="18082"/>
                    <a:pt x="51928" y="18217"/>
                    <a:pt x="51838" y="18217"/>
                  </a:cubicBezTo>
                  <a:cubicBezTo>
                    <a:pt x="51811" y="18217"/>
                    <a:pt x="51792" y="18205"/>
                    <a:pt x="51781" y="18182"/>
                  </a:cubicBezTo>
                  <a:cubicBezTo>
                    <a:pt x="51380" y="17580"/>
                    <a:pt x="52332" y="16227"/>
                    <a:pt x="53385" y="15876"/>
                  </a:cubicBezTo>
                  <a:cubicBezTo>
                    <a:pt x="53637" y="15787"/>
                    <a:pt x="53875" y="15742"/>
                    <a:pt x="54103" y="15742"/>
                  </a:cubicBezTo>
                  <a:cubicBezTo>
                    <a:pt x="54645" y="15742"/>
                    <a:pt x="55124" y="15998"/>
                    <a:pt x="55565" y="16528"/>
                  </a:cubicBezTo>
                  <a:lnTo>
                    <a:pt x="55941" y="16979"/>
                  </a:lnTo>
                  <a:lnTo>
                    <a:pt x="56117" y="16728"/>
                  </a:lnTo>
                  <a:cubicBezTo>
                    <a:pt x="56267" y="16477"/>
                    <a:pt x="56267" y="16452"/>
                    <a:pt x="56091" y="16327"/>
                  </a:cubicBezTo>
                  <a:cubicBezTo>
                    <a:pt x="55791" y="16127"/>
                    <a:pt x="55841" y="16026"/>
                    <a:pt x="56317" y="15951"/>
                  </a:cubicBezTo>
                  <a:cubicBezTo>
                    <a:pt x="56593" y="15901"/>
                    <a:pt x="56793" y="15826"/>
                    <a:pt x="56893" y="15700"/>
                  </a:cubicBezTo>
                  <a:cubicBezTo>
                    <a:pt x="57019" y="15500"/>
                    <a:pt x="57019" y="15475"/>
                    <a:pt x="56718" y="15400"/>
                  </a:cubicBezTo>
                  <a:cubicBezTo>
                    <a:pt x="56392" y="15324"/>
                    <a:pt x="56091" y="15099"/>
                    <a:pt x="56192" y="14999"/>
                  </a:cubicBezTo>
                  <a:cubicBezTo>
                    <a:pt x="56217" y="14974"/>
                    <a:pt x="56593" y="14923"/>
                    <a:pt x="56994" y="14898"/>
                  </a:cubicBezTo>
                  <a:cubicBezTo>
                    <a:pt x="57395" y="14873"/>
                    <a:pt x="58046" y="14773"/>
                    <a:pt x="58397" y="14673"/>
                  </a:cubicBezTo>
                  <a:cubicBezTo>
                    <a:pt x="58825" y="14549"/>
                    <a:pt x="59184" y="14493"/>
                    <a:pt x="59492" y="14493"/>
                  </a:cubicBezTo>
                  <a:cubicBezTo>
                    <a:pt x="59743" y="14493"/>
                    <a:pt x="59960" y="14530"/>
                    <a:pt x="60152" y="14598"/>
                  </a:cubicBezTo>
                  <a:cubicBezTo>
                    <a:pt x="60280" y="14634"/>
                    <a:pt x="60409" y="14658"/>
                    <a:pt x="60478" y="14658"/>
                  </a:cubicBezTo>
                  <a:cubicBezTo>
                    <a:pt x="60503" y="14658"/>
                    <a:pt x="60521" y="14655"/>
                    <a:pt x="60528" y="14648"/>
                  </a:cubicBezTo>
                  <a:cubicBezTo>
                    <a:pt x="60603" y="14573"/>
                    <a:pt x="60753" y="13796"/>
                    <a:pt x="60703" y="13746"/>
                  </a:cubicBezTo>
                  <a:cubicBezTo>
                    <a:pt x="60700" y="13742"/>
                    <a:pt x="60692" y="13741"/>
                    <a:pt x="60681" y="13741"/>
                  </a:cubicBezTo>
                  <a:cubicBezTo>
                    <a:pt x="60606" y="13741"/>
                    <a:pt x="60360" y="13812"/>
                    <a:pt x="60076" y="13921"/>
                  </a:cubicBezTo>
                  <a:cubicBezTo>
                    <a:pt x="59624" y="14075"/>
                    <a:pt x="58963" y="14147"/>
                    <a:pt x="58364" y="14147"/>
                  </a:cubicBezTo>
                  <a:cubicBezTo>
                    <a:pt x="57603" y="14147"/>
                    <a:pt x="56944" y="14031"/>
                    <a:pt x="56944" y="13821"/>
                  </a:cubicBezTo>
                  <a:cubicBezTo>
                    <a:pt x="56944" y="13771"/>
                    <a:pt x="57244" y="13695"/>
                    <a:pt x="57620" y="13620"/>
                  </a:cubicBezTo>
                  <a:cubicBezTo>
                    <a:pt x="58899" y="13420"/>
                    <a:pt x="59876" y="13169"/>
                    <a:pt x="60528" y="12843"/>
                  </a:cubicBezTo>
                  <a:cubicBezTo>
                    <a:pt x="60878" y="12668"/>
                    <a:pt x="61179" y="12492"/>
                    <a:pt x="61204" y="12417"/>
                  </a:cubicBezTo>
                  <a:cubicBezTo>
                    <a:pt x="61204" y="12404"/>
                    <a:pt x="61193" y="12398"/>
                    <a:pt x="61170" y="12398"/>
                  </a:cubicBezTo>
                  <a:cubicBezTo>
                    <a:pt x="61107" y="12398"/>
                    <a:pt x="60958" y="12450"/>
                    <a:pt x="60753" y="12543"/>
                  </a:cubicBezTo>
                  <a:cubicBezTo>
                    <a:pt x="60288" y="12782"/>
                    <a:pt x="59618" y="12911"/>
                    <a:pt x="59119" y="12911"/>
                  </a:cubicBezTo>
                  <a:cubicBezTo>
                    <a:pt x="58731" y="12911"/>
                    <a:pt x="58447" y="12832"/>
                    <a:pt x="58447" y="12668"/>
                  </a:cubicBezTo>
                  <a:cubicBezTo>
                    <a:pt x="58447" y="12543"/>
                    <a:pt x="58548" y="12517"/>
                    <a:pt x="59350" y="12292"/>
                  </a:cubicBezTo>
                  <a:cubicBezTo>
                    <a:pt x="60177" y="12066"/>
                    <a:pt x="60904" y="11741"/>
                    <a:pt x="61154" y="11465"/>
                  </a:cubicBezTo>
                  <a:cubicBezTo>
                    <a:pt x="61279" y="11314"/>
                    <a:pt x="61279" y="11214"/>
                    <a:pt x="61229" y="10939"/>
                  </a:cubicBezTo>
                  <a:cubicBezTo>
                    <a:pt x="61029" y="10086"/>
                    <a:pt x="60427" y="9710"/>
                    <a:pt x="59249" y="9660"/>
                  </a:cubicBezTo>
                  <a:cubicBezTo>
                    <a:pt x="58873" y="9660"/>
                    <a:pt x="58523" y="9610"/>
                    <a:pt x="58472" y="9585"/>
                  </a:cubicBezTo>
                  <a:cubicBezTo>
                    <a:pt x="58422" y="9560"/>
                    <a:pt x="58297" y="9259"/>
                    <a:pt x="58172" y="8908"/>
                  </a:cubicBezTo>
                  <a:cubicBezTo>
                    <a:pt x="57796" y="7806"/>
                    <a:pt x="57044" y="6954"/>
                    <a:pt x="56091" y="6628"/>
                  </a:cubicBezTo>
                  <a:cubicBezTo>
                    <a:pt x="55816" y="6527"/>
                    <a:pt x="55377" y="6477"/>
                    <a:pt x="54926" y="6477"/>
                  </a:cubicBezTo>
                  <a:cubicBezTo>
                    <a:pt x="54475" y="6477"/>
                    <a:pt x="54011" y="6527"/>
                    <a:pt x="53685" y="6628"/>
                  </a:cubicBezTo>
                  <a:cubicBezTo>
                    <a:pt x="52432" y="7004"/>
                    <a:pt x="51831" y="7505"/>
                    <a:pt x="50828" y="8959"/>
                  </a:cubicBezTo>
                  <a:cubicBezTo>
                    <a:pt x="50502" y="9460"/>
                    <a:pt x="50177" y="9886"/>
                    <a:pt x="50127" y="9936"/>
                  </a:cubicBezTo>
                  <a:cubicBezTo>
                    <a:pt x="50076" y="9961"/>
                    <a:pt x="49901" y="9986"/>
                    <a:pt x="49726" y="9986"/>
                  </a:cubicBezTo>
                  <a:cubicBezTo>
                    <a:pt x="49325" y="9936"/>
                    <a:pt x="49199" y="9635"/>
                    <a:pt x="49325" y="8959"/>
                  </a:cubicBezTo>
                  <a:cubicBezTo>
                    <a:pt x="49375" y="8658"/>
                    <a:pt x="49400" y="8056"/>
                    <a:pt x="49375" y="7630"/>
                  </a:cubicBezTo>
                  <a:cubicBezTo>
                    <a:pt x="49325" y="6778"/>
                    <a:pt x="48823" y="4773"/>
                    <a:pt x="48397" y="3670"/>
                  </a:cubicBezTo>
                  <a:cubicBezTo>
                    <a:pt x="47545" y="1390"/>
                    <a:pt x="45715" y="162"/>
                    <a:pt x="42959" y="11"/>
                  </a:cubicBezTo>
                  <a:cubicBezTo>
                    <a:pt x="42818" y="4"/>
                    <a:pt x="42684" y="1"/>
                    <a:pt x="4255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29"/>
            <p:cNvSpPr/>
            <p:nvPr/>
          </p:nvSpPr>
          <p:spPr>
            <a:xfrm>
              <a:off x="2594750" y="3535750"/>
              <a:ext cx="35125" cy="18700"/>
            </a:xfrm>
            <a:custGeom>
              <a:rect b="b" l="l" r="r" t="t"/>
              <a:pathLst>
                <a:path extrusionOk="0" h="748" w="1405">
                  <a:moveTo>
                    <a:pt x="978" y="0"/>
                  </a:moveTo>
                  <a:cubicBezTo>
                    <a:pt x="402" y="0"/>
                    <a:pt x="1" y="276"/>
                    <a:pt x="176" y="577"/>
                  </a:cubicBezTo>
                  <a:cubicBezTo>
                    <a:pt x="233" y="691"/>
                    <a:pt x="342" y="748"/>
                    <a:pt x="476" y="748"/>
                  </a:cubicBezTo>
                  <a:cubicBezTo>
                    <a:pt x="638" y="748"/>
                    <a:pt x="837" y="666"/>
                    <a:pt x="1028" y="502"/>
                  </a:cubicBezTo>
                  <a:cubicBezTo>
                    <a:pt x="1404" y="176"/>
                    <a:pt x="1404" y="0"/>
                    <a:pt x="978" y="0"/>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29"/>
            <p:cNvSpPr/>
            <p:nvPr/>
          </p:nvSpPr>
          <p:spPr>
            <a:xfrm>
              <a:off x="2626075" y="3259425"/>
              <a:ext cx="89625" cy="61700"/>
            </a:xfrm>
            <a:custGeom>
              <a:rect b="b" l="l" r="r" t="t"/>
              <a:pathLst>
                <a:path extrusionOk="0" h="2468" w="3585">
                  <a:moveTo>
                    <a:pt x="3109" y="1"/>
                  </a:moveTo>
                  <a:cubicBezTo>
                    <a:pt x="2958" y="1"/>
                    <a:pt x="2858" y="101"/>
                    <a:pt x="2733" y="402"/>
                  </a:cubicBezTo>
                  <a:cubicBezTo>
                    <a:pt x="2482" y="1003"/>
                    <a:pt x="1730" y="1655"/>
                    <a:pt x="1079" y="1830"/>
                  </a:cubicBezTo>
                  <a:cubicBezTo>
                    <a:pt x="778" y="1931"/>
                    <a:pt x="402" y="2056"/>
                    <a:pt x="277" y="2106"/>
                  </a:cubicBezTo>
                  <a:cubicBezTo>
                    <a:pt x="1" y="2206"/>
                    <a:pt x="1" y="2206"/>
                    <a:pt x="201" y="2332"/>
                  </a:cubicBezTo>
                  <a:cubicBezTo>
                    <a:pt x="319" y="2425"/>
                    <a:pt x="494" y="2467"/>
                    <a:pt x="701" y="2467"/>
                  </a:cubicBezTo>
                  <a:cubicBezTo>
                    <a:pt x="1328" y="2467"/>
                    <a:pt x="2249" y="2076"/>
                    <a:pt x="2758" y="1530"/>
                  </a:cubicBezTo>
                  <a:cubicBezTo>
                    <a:pt x="3384" y="828"/>
                    <a:pt x="3585" y="1"/>
                    <a:pt x="3109"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29"/>
            <p:cNvSpPr/>
            <p:nvPr/>
          </p:nvSpPr>
          <p:spPr>
            <a:xfrm>
              <a:off x="2655525" y="3240000"/>
              <a:ext cx="31350" cy="32725"/>
            </a:xfrm>
            <a:custGeom>
              <a:rect b="b" l="l" r="r" t="t"/>
              <a:pathLst>
                <a:path extrusionOk="0" h="1309" w="1254">
                  <a:moveTo>
                    <a:pt x="928" y="1"/>
                  </a:moveTo>
                  <a:cubicBezTo>
                    <a:pt x="878" y="1"/>
                    <a:pt x="678" y="201"/>
                    <a:pt x="502" y="452"/>
                  </a:cubicBezTo>
                  <a:cubicBezTo>
                    <a:pt x="26" y="1079"/>
                    <a:pt x="1" y="1129"/>
                    <a:pt x="76" y="1254"/>
                  </a:cubicBezTo>
                  <a:cubicBezTo>
                    <a:pt x="97" y="1291"/>
                    <a:pt x="136" y="1308"/>
                    <a:pt x="188" y="1308"/>
                  </a:cubicBezTo>
                  <a:cubicBezTo>
                    <a:pt x="449" y="1308"/>
                    <a:pt x="1028" y="883"/>
                    <a:pt x="1154" y="527"/>
                  </a:cubicBezTo>
                  <a:cubicBezTo>
                    <a:pt x="1254" y="302"/>
                    <a:pt x="1129" y="1"/>
                    <a:pt x="928"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29"/>
            <p:cNvSpPr/>
            <p:nvPr/>
          </p:nvSpPr>
          <p:spPr>
            <a:xfrm>
              <a:off x="2527075" y="3335250"/>
              <a:ext cx="40125" cy="31300"/>
            </a:xfrm>
            <a:custGeom>
              <a:rect b="b" l="l" r="r" t="t"/>
              <a:pathLst>
                <a:path extrusionOk="0" h="1252" w="1605">
                  <a:moveTo>
                    <a:pt x="1179" y="0"/>
                  </a:moveTo>
                  <a:cubicBezTo>
                    <a:pt x="978" y="0"/>
                    <a:pt x="1" y="978"/>
                    <a:pt x="1" y="1153"/>
                  </a:cubicBezTo>
                  <a:cubicBezTo>
                    <a:pt x="1" y="1221"/>
                    <a:pt x="76" y="1252"/>
                    <a:pt x="187" y="1252"/>
                  </a:cubicBezTo>
                  <a:cubicBezTo>
                    <a:pt x="363" y="1252"/>
                    <a:pt x="628" y="1176"/>
                    <a:pt x="828" y="1053"/>
                  </a:cubicBezTo>
                  <a:cubicBezTo>
                    <a:pt x="1404" y="702"/>
                    <a:pt x="1605" y="0"/>
                    <a:pt x="1179" y="0"/>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29"/>
            <p:cNvSpPr/>
            <p:nvPr/>
          </p:nvSpPr>
          <p:spPr>
            <a:xfrm>
              <a:off x="2572825" y="3504425"/>
              <a:ext cx="20075" cy="12000"/>
            </a:xfrm>
            <a:custGeom>
              <a:rect b="b" l="l" r="r" t="t"/>
              <a:pathLst>
                <a:path extrusionOk="0" h="480" w="803">
                  <a:moveTo>
                    <a:pt x="427" y="0"/>
                  </a:moveTo>
                  <a:cubicBezTo>
                    <a:pt x="151" y="0"/>
                    <a:pt x="1" y="276"/>
                    <a:pt x="201" y="401"/>
                  </a:cubicBezTo>
                  <a:cubicBezTo>
                    <a:pt x="274" y="454"/>
                    <a:pt x="325" y="480"/>
                    <a:pt x="373" y="480"/>
                  </a:cubicBezTo>
                  <a:cubicBezTo>
                    <a:pt x="440" y="480"/>
                    <a:pt x="500" y="428"/>
                    <a:pt x="602" y="326"/>
                  </a:cubicBezTo>
                  <a:cubicBezTo>
                    <a:pt x="803" y="151"/>
                    <a:pt x="727" y="0"/>
                    <a:pt x="427" y="0"/>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29"/>
            <p:cNvSpPr/>
            <p:nvPr/>
          </p:nvSpPr>
          <p:spPr>
            <a:xfrm>
              <a:off x="2200175" y="3376425"/>
              <a:ext cx="23675" cy="17750"/>
            </a:xfrm>
            <a:custGeom>
              <a:rect b="b" l="l" r="r" t="t"/>
              <a:pathLst>
                <a:path extrusionOk="0" h="710" w="947">
                  <a:moveTo>
                    <a:pt x="685" y="1"/>
                  </a:moveTo>
                  <a:cubicBezTo>
                    <a:pt x="481" y="1"/>
                    <a:pt x="0" y="518"/>
                    <a:pt x="94" y="659"/>
                  </a:cubicBezTo>
                  <a:cubicBezTo>
                    <a:pt x="109" y="694"/>
                    <a:pt x="147" y="710"/>
                    <a:pt x="199" y="710"/>
                  </a:cubicBezTo>
                  <a:cubicBezTo>
                    <a:pt x="332" y="710"/>
                    <a:pt x="559" y="610"/>
                    <a:pt x="721" y="484"/>
                  </a:cubicBezTo>
                  <a:cubicBezTo>
                    <a:pt x="921" y="283"/>
                    <a:pt x="947" y="83"/>
                    <a:pt x="721" y="8"/>
                  </a:cubicBezTo>
                  <a:cubicBezTo>
                    <a:pt x="710" y="3"/>
                    <a:pt x="698" y="1"/>
                    <a:pt x="685"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29"/>
            <p:cNvSpPr/>
            <p:nvPr/>
          </p:nvSpPr>
          <p:spPr>
            <a:xfrm>
              <a:off x="2686750" y="3333825"/>
              <a:ext cx="27075" cy="18375"/>
            </a:xfrm>
            <a:custGeom>
              <a:rect b="b" l="l" r="r" t="t"/>
              <a:pathLst>
                <a:path extrusionOk="0" h="735" w="1083">
                  <a:moveTo>
                    <a:pt x="780" y="0"/>
                  </a:moveTo>
                  <a:cubicBezTo>
                    <a:pt x="710" y="0"/>
                    <a:pt x="622" y="61"/>
                    <a:pt x="431" y="208"/>
                  </a:cubicBezTo>
                  <a:cubicBezTo>
                    <a:pt x="231" y="383"/>
                    <a:pt x="55" y="559"/>
                    <a:pt x="30" y="609"/>
                  </a:cubicBezTo>
                  <a:cubicBezTo>
                    <a:pt x="1" y="696"/>
                    <a:pt x="77" y="734"/>
                    <a:pt x="195" y="734"/>
                  </a:cubicBezTo>
                  <a:cubicBezTo>
                    <a:pt x="383" y="734"/>
                    <a:pt x="678" y="637"/>
                    <a:pt x="832" y="483"/>
                  </a:cubicBezTo>
                  <a:cubicBezTo>
                    <a:pt x="1058" y="258"/>
                    <a:pt x="1083" y="233"/>
                    <a:pt x="932" y="82"/>
                  </a:cubicBezTo>
                  <a:cubicBezTo>
                    <a:pt x="870" y="31"/>
                    <a:pt x="829" y="0"/>
                    <a:pt x="780" y="0"/>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29"/>
            <p:cNvSpPr/>
            <p:nvPr/>
          </p:nvSpPr>
          <p:spPr>
            <a:xfrm>
              <a:off x="2379375" y="3422175"/>
              <a:ext cx="29950" cy="15600"/>
            </a:xfrm>
            <a:custGeom>
              <a:rect b="b" l="l" r="r" t="t"/>
              <a:pathLst>
                <a:path extrusionOk="0" h="624" w="1198">
                  <a:moveTo>
                    <a:pt x="985" y="0"/>
                  </a:moveTo>
                  <a:cubicBezTo>
                    <a:pt x="764" y="0"/>
                    <a:pt x="0" y="490"/>
                    <a:pt x="94" y="584"/>
                  </a:cubicBezTo>
                  <a:cubicBezTo>
                    <a:pt x="122" y="612"/>
                    <a:pt x="193" y="624"/>
                    <a:pt x="285" y="624"/>
                  </a:cubicBezTo>
                  <a:cubicBezTo>
                    <a:pt x="521" y="624"/>
                    <a:pt x="895" y="542"/>
                    <a:pt x="1022" y="433"/>
                  </a:cubicBezTo>
                  <a:cubicBezTo>
                    <a:pt x="1197" y="283"/>
                    <a:pt x="1197" y="57"/>
                    <a:pt x="1022" y="7"/>
                  </a:cubicBezTo>
                  <a:cubicBezTo>
                    <a:pt x="1012" y="2"/>
                    <a:pt x="1000" y="0"/>
                    <a:pt x="985" y="0"/>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29"/>
            <p:cNvSpPr/>
            <p:nvPr/>
          </p:nvSpPr>
          <p:spPr>
            <a:xfrm>
              <a:off x="2661800" y="3305300"/>
              <a:ext cx="50600" cy="31100"/>
            </a:xfrm>
            <a:custGeom>
              <a:rect b="b" l="l" r="r" t="t"/>
              <a:pathLst>
                <a:path extrusionOk="0" h="1244" w="2024">
                  <a:moveTo>
                    <a:pt x="1747" y="1"/>
                  </a:moveTo>
                  <a:cubicBezTo>
                    <a:pt x="1605" y="1"/>
                    <a:pt x="1389" y="109"/>
                    <a:pt x="1078" y="321"/>
                  </a:cubicBezTo>
                  <a:cubicBezTo>
                    <a:pt x="176" y="948"/>
                    <a:pt x="0" y="1148"/>
                    <a:pt x="326" y="1223"/>
                  </a:cubicBezTo>
                  <a:cubicBezTo>
                    <a:pt x="375" y="1237"/>
                    <a:pt x="429" y="1243"/>
                    <a:pt x="486" y="1243"/>
                  </a:cubicBezTo>
                  <a:cubicBezTo>
                    <a:pt x="1072" y="1243"/>
                    <a:pt x="2024" y="584"/>
                    <a:pt x="1955" y="196"/>
                  </a:cubicBezTo>
                  <a:cubicBezTo>
                    <a:pt x="1923" y="65"/>
                    <a:pt x="1857" y="1"/>
                    <a:pt x="1747"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29"/>
            <p:cNvSpPr/>
            <p:nvPr/>
          </p:nvSpPr>
          <p:spPr>
            <a:xfrm>
              <a:off x="2513300" y="3265075"/>
              <a:ext cx="19450" cy="20200"/>
            </a:xfrm>
            <a:custGeom>
              <a:rect b="b" l="l" r="r" t="t"/>
              <a:pathLst>
                <a:path extrusionOk="0" h="808" w="778">
                  <a:moveTo>
                    <a:pt x="577" y="0"/>
                  </a:moveTo>
                  <a:cubicBezTo>
                    <a:pt x="427" y="0"/>
                    <a:pt x="1" y="552"/>
                    <a:pt x="1" y="727"/>
                  </a:cubicBezTo>
                  <a:cubicBezTo>
                    <a:pt x="1" y="783"/>
                    <a:pt x="53" y="808"/>
                    <a:pt x="128" y="808"/>
                  </a:cubicBezTo>
                  <a:cubicBezTo>
                    <a:pt x="256" y="808"/>
                    <a:pt x="451" y="737"/>
                    <a:pt x="577" y="627"/>
                  </a:cubicBezTo>
                  <a:cubicBezTo>
                    <a:pt x="778" y="401"/>
                    <a:pt x="778" y="0"/>
                    <a:pt x="577" y="0"/>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29"/>
            <p:cNvSpPr/>
            <p:nvPr/>
          </p:nvSpPr>
          <p:spPr>
            <a:xfrm>
              <a:off x="2370450" y="3509425"/>
              <a:ext cx="36175" cy="26000"/>
            </a:xfrm>
            <a:custGeom>
              <a:rect b="b" l="l" r="r" t="t"/>
              <a:pathLst>
                <a:path extrusionOk="0" h="1040" w="1447">
                  <a:moveTo>
                    <a:pt x="476" y="1"/>
                  </a:moveTo>
                  <a:cubicBezTo>
                    <a:pt x="0" y="1"/>
                    <a:pt x="151" y="627"/>
                    <a:pt x="702" y="903"/>
                  </a:cubicBezTo>
                  <a:cubicBezTo>
                    <a:pt x="895" y="995"/>
                    <a:pt x="1058" y="1040"/>
                    <a:pt x="1175" y="1040"/>
                  </a:cubicBezTo>
                  <a:cubicBezTo>
                    <a:pt x="1378" y="1040"/>
                    <a:pt x="1446" y="906"/>
                    <a:pt x="1304" y="652"/>
                  </a:cubicBezTo>
                  <a:cubicBezTo>
                    <a:pt x="1153" y="327"/>
                    <a:pt x="727" y="1"/>
                    <a:pt x="476"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29"/>
            <p:cNvSpPr/>
            <p:nvPr/>
          </p:nvSpPr>
          <p:spPr>
            <a:xfrm>
              <a:off x="2344750" y="3374875"/>
              <a:ext cx="78975" cy="46200"/>
            </a:xfrm>
            <a:custGeom>
              <a:rect b="b" l="l" r="r" t="t"/>
              <a:pathLst>
                <a:path extrusionOk="0" h="1848" w="3159">
                  <a:moveTo>
                    <a:pt x="2576" y="0"/>
                  </a:moveTo>
                  <a:cubicBezTo>
                    <a:pt x="2479" y="0"/>
                    <a:pt x="2351" y="107"/>
                    <a:pt x="2081" y="395"/>
                  </a:cubicBezTo>
                  <a:cubicBezTo>
                    <a:pt x="1655" y="872"/>
                    <a:pt x="828" y="1273"/>
                    <a:pt x="352" y="1273"/>
                  </a:cubicBezTo>
                  <a:cubicBezTo>
                    <a:pt x="1" y="1273"/>
                    <a:pt x="26" y="1523"/>
                    <a:pt x="402" y="1749"/>
                  </a:cubicBezTo>
                  <a:cubicBezTo>
                    <a:pt x="513" y="1815"/>
                    <a:pt x="624" y="1847"/>
                    <a:pt x="763" y="1847"/>
                  </a:cubicBezTo>
                  <a:cubicBezTo>
                    <a:pt x="938" y="1847"/>
                    <a:pt x="1158" y="1796"/>
                    <a:pt x="1479" y="1699"/>
                  </a:cubicBezTo>
                  <a:cubicBezTo>
                    <a:pt x="2432" y="1423"/>
                    <a:pt x="3159" y="445"/>
                    <a:pt x="2682" y="44"/>
                  </a:cubicBezTo>
                  <a:cubicBezTo>
                    <a:pt x="2647" y="16"/>
                    <a:pt x="2614" y="0"/>
                    <a:pt x="2576" y="0"/>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29"/>
            <p:cNvSpPr/>
            <p:nvPr/>
          </p:nvSpPr>
          <p:spPr>
            <a:xfrm>
              <a:off x="2342875" y="3531275"/>
              <a:ext cx="34475" cy="25900"/>
            </a:xfrm>
            <a:custGeom>
              <a:rect b="b" l="l" r="r" t="t"/>
              <a:pathLst>
                <a:path extrusionOk="0" h="1036" w="1379">
                  <a:moveTo>
                    <a:pt x="308" y="0"/>
                  </a:moveTo>
                  <a:cubicBezTo>
                    <a:pt x="290" y="0"/>
                    <a:pt x="271" y="2"/>
                    <a:pt x="251" y="4"/>
                  </a:cubicBezTo>
                  <a:cubicBezTo>
                    <a:pt x="26" y="29"/>
                    <a:pt x="0" y="79"/>
                    <a:pt x="0" y="305"/>
                  </a:cubicBezTo>
                  <a:cubicBezTo>
                    <a:pt x="0" y="530"/>
                    <a:pt x="76" y="656"/>
                    <a:pt x="326" y="806"/>
                  </a:cubicBezTo>
                  <a:cubicBezTo>
                    <a:pt x="523" y="957"/>
                    <a:pt x="864" y="1035"/>
                    <a:pt x="1105" y="1035"/>
                  </a:cubicBezTo>
                  <a:cubicBezTo>
                    <a:pt x="1264" y="1035"/>
                    <a:pt x="1379" y="1001"/>
                    <a:pt x="1379" y="931"/>
                  </a:cubicBezTo>
                  <a:cubicBezTo>
                    <a:pt x="1379" y="856"/>
                    <a:pt x="1178" y="631"/>
                    <a:pt x="928" y="380"/>
                  </a:cubicBezTo>
                  <a:cubicBezTo>
                    <a:pt x="634" y="108"/>
                    <a:pt x="482" y="0"/>
                    <a:pt x="308" y="0"/>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29"/>
            <p:cNvSpPr/>
            <p:nvPr/>
          </p:nvSpPr>
          <p:spPr>
            <a:xfrm>
              <a:off x="2222575" y="3380575"/>
              <a:ext cx="33850" cy="36025"/>
            </a:xfrm>
            <a:custGeom>
              <a:rect b="b" l="l" r="r" t="t"/>
              <a:pathLst>
                <a:path extrusionOk="0" h="1441" w="1354">
                  <a:moveTo>
                    <a:pt x="1021" y="0"/>
                  </a:moveTo>
                  <a:cubicBezTo>
                    <a:pt x="927" y="0"/>
                    <a:pt x="838" y="64"/>
                    <a:pt x="802" y="192"/>
                  </a:cubicBezTo>
                  <a:cubicBezTo>
                    <a:pt x="777" y="293"/>
                    <a:pt x="577" y="593"/>
                    <a:pt x="376" y="869"/>
                  </a:cubicBezTo>
                  <a:cubicBezTo>
                    <a:pt x="151" y="1120"/>
                    <a:pt x="0" y="1345"/>
                    <a:pt x="0" y="1395"/>
                  </a:cubicBezTo>
                  <a:cubicBezTo>
                    <a:pt x="0" y="1426"/>
                    <a:pt x="43" y="1440"/>
                    <a:pt x="109" y="1440"/>
                  </a:cubicBezTo>
                  <a:cubicBezTo>
                    <a:pt x="260" y="1440"/>
                    <a:pt x="536" y="1367"/>
                    <a:pt x="727" y="1245"/>
                  </a:cubicBezTo>
                  <a:cubicBezTo>
                    <a:pt x="1103" y="1019"/>
                    <a:pt x="1354" y="543"/>
                    <a:pt x="1279" y="243"/>
                  </a:cubicBezTo>
                  <a:cubicBezTo>
                    <a:pt x="1239" y="82"/>
                    <a:pt x="1127" y="0"/>
                    <a:pt x="1021" y="0"/>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29"/>
            <p:cNvSpPr/>
            <p:nvPr/>
          </p:nvSpPr>
          <p:spPr>
            <a:xfrm>
              <a:off x="2391000" y="3488150"/>
              <a:ext cx="28975" cy="13925"/>
            </a:xfrm>
            <a:custGeom>
              <a:rect b="b" l="l" r="r" t="t"/>
              <a:pathLst>
                <a:path extrusionOk="0" h="557" w="1159">
                  <a:moveTo>
                    <a:pt x="463" y="1"/>
                  </a:moveTo>
                  <a:cubicBezTo>
                    <a:pt x="193" y="1"/>
                    <a:pt x="1" y="174"/>
                    <a:pt x="206" y="426"/>
                  </a:cubicBezTo>
                  <a:cubicBezTo>
                    <a:pt x="277" y="511"/>
                    <a:pt x="477" y="556"/>
                    <a:pt x="674" y="556"/>
                  </a:cubicBezTo>
                  <a:cubicBezTo>
                    <a:pt x="824" y="556"/>
                    <a:pt x="971" y="530"/>
                    <a:pt x="1058" y="476"/>
                  </a:cubicBezTo>
                  <a:cubicBezTo>
                    <a:pt x="1158" y="426"/>
                    <a:pt x="1133" y="351"/>
                    <a:pt x="958" y="200"/>
                  </a:cubicBezTo>
                  <a:cubicBezTo>
                    <a:pt x="809" y="61"/>
                    <a:pt x="622" y="1"/>
                    <a:pt x="463"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29"/>
            <p:cNvSpPr/>
            <p:nvPr/>
          </p:nvSpPr>
          <p:spPr>
            <a:xfrm>
              <a:off x="2431850" y="3550275"/>
              <a:ext cx="136000" cy="30325"/>
            </a:xfrm>
            <a:custGeom>
              <a:rect b="b" l="l" r="r" t="t"/>
              <a:pathLst>
                <a:path extrusionOk="0" h="1213" w="5440">
                  <a:moveTo>
                    <a:pt x="366" y="0"/>
                  </a:moveTo>
                  <a:cubicBezTo>
                    <a:pt x="212" y="0"/>
                    <a:pt x="159" y="43"/>
                    <a:pt x="126" y="121"/>
                  </a:cubicBezTo>
                  <a:cubicBezTo>
                    <a:pt x="0" y="472"/>
                    <a:pt x="452" y="873"/>
                    <a:pt x="1254" y="1074"/>
                  </a:cubicBezTo>
                  <a:cubicBezTo>
                    <a:pt x="1593" y="1169"/>
                    <a:pt x="1977" y="1212"/>
                    <a:pt x="2425" y="1212"/>
                  </a:cubicBezTo>
                  <a:cubicBezTo>
                    <a:pt x="2803" y="1212"/>
                    <a:pt x="3228" y="1181"/>
                    <a:pt x="3710" y="1124"/>
                  </a:cubicBezTo>
                  <a:cubicBezTo>
                    <a:pt x="4487" y="1023"/>
                    <a:pt x="5364" y="723"/>
                    <a:pt x="5414" y="497"/>
                  </a:cubicBezTo>
                  <a:cubicBezTo>
                    <a:pt x="5439" y="447"/>
                    <a:pt x="4913" y="397"/>
                    <a:pt x="3835" y="372"/>
                  </a:cubicBezTo>
                  <a:cubicBezTo>
                    <a:pt x="2883" y="372"/>
                    <a:pt x="1980" y="297"/>
                    <a:pt x="1579" y="221"/>
                  </a:cubicBezTo>
                  <a:cubicBezTo>
                    <a:pt x="910" y="68"/>
                    <a:pt x="559" y="0"/>
                    <a:pt x="366" y="0"/>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29"/>
            <p:cNvSpPr/>
            <p:nvPr/>
          </p:nvSpPr>
          <p:spPr>
            <a:xfrm>
              <a:off x="2492000" y="3297425"/>
              <a:ext cx="71450" cy="49750"/>
            </a:xfrm>
            <a:custGeom>
              <a:rect b="b" l="l" r="r" t="t"/>
              <a:pathLst>
                <a:path extrusionOk="0" h="1990" w="2858">
                  <a:moveTo>
                    <a:pt x="2179" y="0"/>
                  </a:moveTo>
                  <a:cubicBezTo>
                    <a:pt x="2139" y="0"/>
                    <a:pt x="2108" y="44"/>
                    <a:pt x="2056" y="135"/>
                  </a:cubicBezTo>
                  <a:cubicBezTo>
                    <a:pt x="1780" y="561"/>
                    <a:pt x="1454" y="862"/>
                    <a:pt x="878" y="1263"/>
                  </a:cubicBezTo>
                  <a:cubicBezTo>
                    <a:pt x="0" y="1814"/>
                    <a:pt x="51" y="1764"/>
                    <a:pt x="126" y="1889"/>
                  </a:cubicBezTo>
                  <a:cubicBezTo>
                    <a:pt x="151" y="1939"/>
                    <a:pt x="326" y="1990"/>
                    <a:pt x="527" y="1990"/>
                  </a:cubicBezTo>
                  <a:cubicBezTo>
                    <a:pt x="1529" y="1990"/>
                    <a:pt x="2858" y="611"/>
                    <a:pt x="2331" y="110"/>
                  </a:cubicBezTo>
                  <a:cubicBezTo>
                    <a:pt x="2259" y="38"/>
                    <a:pt x="2216" y="0"/>
                    <a:pt x="2179" y="0"/>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29"/>
            <p:cNvSpPr/>
            <p:nvPr/>
          </p:nvSpPr>
          <p:spPr>
            <a:xfrm>
              <a:off x="2391750" y="3567025"/>
              <a:ext cx="214850" cy="53975"/>
            </a:xfrm>
            <a:custGeom>
              <a:rect b="b" l="l" r="r" t="t"/>
              <a:pathLst>
                <a:path extrusionOk="0" h="2159" w="8594">
                  <a:moveTo>
                    <a:pt x="170" y="0"/>
                  </a:moveTo>
                  <a:cubicBezTo>
                    <a:pt x="162" y="0"/>
                    <a:pt x="156" y="1"/>
                    <a:pt x="151" y="3"/>
                  </a:cubicBezTo>
                  <a:cubicBezTo>
                    <a:pt x="51" y="53"/>
                    <a:pt x="0" y="178"/>
                    <a:pt x="0" y="328"/>
                  </a:cubicBezTo>
                  <a:cubicBezTo>
                    <a:pt x="0" y="955"/>
                    <a:pt x="1329" y="1632"/>
                    <a:pt x="3459" y="2108"/>
                  </a:cubicBezTo>
                  <a:cubicBezTo>
                    <a:pt x="3584" y="2133"/>
                    <a:pt x="4086" y="2158"/>
                    <a:pt x="4612" y="2158"/>
                  </a:cubicBezTo>
                  <a:cubicBezTo>
                    <a:pt x="4650" y="2159"/>
                    <a:pt x="4689" y="2159"/>
                    <a:pt x="4727" y="2159"/>
                  </a:cubicBezTo>
                  <a:cubicBezTo>
                    <a:pt x="6363" y="2159"/>
                    <a:pt x="7884" y="1640"/>
                    <a:pt x="8472" y="905"/>
                  </a:cubicBezTo>
                  <a:cubicBezTo>
                    <a:pt x="8570" y="790"/>
                    <a:pt x="8593" y="740"/>
                    <a:pt x="8534" y="740"/>
                  </a:cubicBezTo>
                  <a:cubicBezTo>
                    <a:pt x="8503" y="740"/>
                    <a:pt x="8449" y="754"/>
                    <a:pt x="8371" y="780"/>
                  </a:cubicBezTo>
                  <a:cubicBezTo>
                    <a:pt x="7569" y="1030"/>
                    <a:pt x="5640" y="1331"/>
                    <a:pt x="4913" y="1331"/>
                  </a:cubicBezTo>
                  <a:cubicBezTo>
                    <a:pt x="3785" y="1331"/>
                    <a:pt x="2457" y="980"/>
                    <a:pt x="1203" y="404"/>
                  </a:cubicBezTo>
                  <a:cubicBezTo>
                    <a:pt x="734" y="169"/>
                    <a:pt x="287" y="0"/>
                    <a:pt x="170" y="0"/>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29"/>
            <p:cNvSpPr/>
            <p:nvPr/>
          </p:nvSpPr>
          <p:spPr>
            <a:xfrm>
              <a:off x="2468000" y="3515475"/>
              <a:ext cx="62250" cy="16750"/>
            </a:xfrm>
            <a:custGeom>
              <a:rect b="b" l="l" r="r" t="t"/>
              <a:pathLst>
                <a:path extrusionOk="0" h="670" w="2490">
                  <a:moveTo>
                    <a:pt x="654" y="1"/>
                  </a:moveTo>
                  <a:cubicBezTo>
                    <a:pt x="220" y="1"/>
                    <a:pt x="0" y="164"/>
                    <a:pt x="133" y="385"/>
                  </a:cubicBezTo>
                  <a:cubicBezTo>
                    <a:pt x="209" y="486"/>
                    <a:pt x="409" y="586"/>
                    <a:pt x="584" y="636"/>
                  </a:cubicBezTo>
                  <a:cubicBezTo>
                    <a:pt x="705" y="659"/>
                    <a:pt x="850" y="670"/>
                    <a:pt x="1003" y="670"/>
                  </a:cubicBezTo>
                  <a:cubicBezTo>
                    <a:pt x="1360" y="670"/>
                    <a:pt x="1760" y="608"/>
                    <a:pt x="1988" y="486"/>
                  </a:cubicBezTo>
                  <a:cubicBezTo>
                    <a:pt x="2489" y="260"/>
                    <a:pt x="2264" y="160"/>
                    <a:pt x="835" y="9"/>
                  </a:cubicBezTo>
                  <a:cubicBezTo>
                    <a:pt x="771" y="4"/>
                    <a:pt x="711" y="1"/>
                    <a:pt x="654"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29"/>
            <p:cNvSpPr/>
            <p:nvPr/>
          </p:nvSpPr>
          <p:spPr>
            <a:xfrm>
              <a:off x="2501600" y="3242525"/>
              <a:ext cx="22375" cy="16450"/>
            </a:xfrm>
            <a:custGeom>
              <a:rect b="b" l="l" r="r" t="t"/>
              <a:pathLst>
                <a:path extrusionOk="0" h="658" w="895">
                  <a:moveTo>
                    <a:pt x="469" y="0"/>
                  </a:moveTo>
                  <a:cubicBezTo>
                    <a:pt x="268" y="0"/>
                    <a:pt x="143" y="150"/>
                    <a:pt x="42" y="451"/>
                  </a:cubicBezTo>
                  <a:cubicBezTo>
                    <a:pt x="0" y="599"/>
                    <a:pt x="11" y="658"/>
                    <a:pt x="91" y="658"/>
                  </a:cubicBezTo>
                  <a:cubicBezTo>
                    <a:pt x="106" y="658"/>
                    <a:pt x="123" y="656"/>
                    <a:pt x="143" y="652"/>
                  </a:cubicBezTo>
                  <a:cubicBezTo>
                    <a:pt x="569" y="652"/>
                    <a:pt x="895" y="0"/>
                    <a:pt x="469" y="0"/>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29"/>
            <p:cNvSpPr/>
            <p:nvPr/>
          </p:nvSpPr>
          <p:spPr>
            <a:xfrm>
              <a:off x="2658675" y="3218700"/>
              <a:ext cx="15675" cy="19200"/>
            </a:xfrm>
            <a:custGeom>
              <a:rect b="b" l="l" r="r" t="t"/>
              <a:pathLst>
                <a:path extrusionOk="0" h="768" w="627">
                  <a:moveTo>
                    <a:pt x="376" y="1"/>
                  </a:moveTo>
                  <a:cubicBezTo>
                    <a:pt x="226" y="1"/>
                    <a:pt x="0" y="402"/>
                    <a:pt x="0" y="677"/>
                  </a:cubicBezTo>
                  <a:cubicBezTo>
                    <a:pt x="0" y="740"/>
                    <a:pt x="36" y="768"/>
                    <a:pt x="88" y="768"/>
                  </a:cubicBezTo>
                  <a:cubicBezTo>
                    <a:pt x="182" y="768"/>
                    <a:pt x="330" y="681"/>
                    <a:pt x="426" y="552"/>
                  </a:cubicBezTo>
                  <a:cubicBezTo>
                    <a:pt x="627" y="251"/>
                    <a:pt x="602" y="1"/>
                    <a:pt x="376"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29"/>
            <p:cNvSpPr/>
            <p:nvPr/>
          </p:nvSpPr>
          <p:spPr>
            <a:xfrm>
              <a:off x="2926825" y="3229225"/>
              <a:ext cx="139125" cy="36500"/>
            </a:xfrm>
            <a:custGeom>
              <a:rect b="b" l="l" r="r" t="t"/>
              <a:pathLst>
                <a:path extrusionOk="0" h="1460" w="5565">
                  <a:moveTo>
                    <a:pt x="5275" y="0"/>
                  </a:moveTo>
                  <a:cubicBezTo>
                    <a:pt x="5153" y="0"/>
                    <a:pt x="4935" y="87"/>
                    <a:pt x="4462" y="281"/>
                  </a:cubicBezTo>
                  <a:cubicBezTo>
                    <a:pt x="3883" y="517"/>
                    <a:pt x="2734" y="698"/>
                    <a:pt x="1865" y="698"/>
                  </a:cubicBezTo>
                  <a:cubicBezTo>
                    <a:pt x="1719" y="698"/>
                    <a:pt x="1581" y="693"/>
                    <a:pt x="1455" y="682"/>
                  </a:cubicBezTo>
                  <a:cubicBezTo>
                    <a:pt x="1311" y="672"/>
                    <a:pt x="1171" y="667"/>
                    <a:pt x="1038" y="667"/>
                  </a:cubicBezTo>
                  <a:cubicBezTo>
                    <a:pt x="520" y="667"/>
                    <a:pt x="111" y="743"/>
                    <a:pt x="51" y="883"/>
                  </a:cubicBezTo>
                  <a:cubicBezTo>
                    <a:pt x="1" y="1033"/>
                    <a:pt x="552" y="1309"/>
                    <a:pt x="1129" y="1384"/>
                  </a:cubicBezTo>
                  <a:cubicBezTo>
                    <a:pt x="1405" y="1434"/>
                    <a:pt x="2081" y="1459"/>
                    <a:pt x="2658" y="1459"/>
                  </a:cubicBezTo>
                  <a:cubicBezTo>
                    <a:pt x="3961" y="1409"/>
                    <a:pt x="4688" y="1209"/>
                    <a:pt x="5214" y="708"/>
                  </a:cubicBezTo>
                  <a:cubicBezTo>
                    <a:pt x="5540" y="407"/>
                    <a:pt x="5565" y="332"/>
                    <a:pt x="5465" y="156"/>
                  </a:cubicBezTo>
                  <a:cubicBezTo>
                    <a:pt x="5409" y="56"/>
                    <a:pt x="5373" y="0"/>
                    <a:pt x="5275" y="0"/>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29"/>
            <p:cNvSpPr/>
            <p:nvPr/>
          </p:nvSpPr>
          <p:spPr>
            <a:xfrm>
              <a:off x="2958800" y="3553875"/>
              <a:ext cx="85225" cy="16750"/>
            </a:xfrm>
            <a:custGeom>
              <a:rect b="b" l="l" r="r" t="t"/>
              <a:pathLst>
                <a:path extrusionOk="0" h="670" w="3409">
                  <a:moveTo>
                    <a:pt x="2030" y="0"/>
                  </a:moveTo>
                  <a:cubicBezTo>
                    <a:pt x="1111" y="0"/>
                    <a:pt x="0" y="21"/>
                    <a:pt x="0" y="52"/>
                  </a:cubicBezTo>
                  <a:cubicBezTo>
                    <a:pt x="0" y="153"/>
                    <a:pt x="376" y="428"/>
                    <a:pt x="727" y="579"/>
                  </a:cubicBezTo>
                  <a:cubicBezTo>
                    <a:pt x="906" y="639"/>
                    <a:pt x="1394" y="670"/>
                    <a:pt x="1890" y="670"/>
                  </a:cubicBezTo>
                  <a:cubicBezTo>
                    <a:pt x="2434" y="670"/>
                    <a:pt x="2988" y="632"/>
                    <a:pt x="3158" y="554"/>
                  </a:cubicBezTo>
                  <a:cubicBezTo>
                    <a:pt x="3359" y="478"/>
                    <a:pt x="3409" y="52"/>
                    <a:pt x="3208" y="27"/>
                  </a:cubicBezTo>
                  <a:cubicBezTo>
                    <a:pt x="3093" y="8"/>
                    <a:pt x="2598" y="0"/>
                    <a:pt x="2030" y="0"/>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29"/>
            <p:cNvSpPr/>
            <p:nvPr/>
          </p:nvSpPr>
          <p:spPr>
            <a:xfrm>
              <a:off x="2963800" y="3279875"/>
              <a:ext cx="81675" cy="24225"/>
            </a:xfrm>
            <a:custGeom>
              <a:rect b="b" l="l" r="r" t="t"/>
              <a:pathLst>
                <a:path extrusionOk="0" h="969" w="3267">
                  <a:moveTo>
                    <a:pt x="3011" y="0"/>
                  </a:moveTo>
                  <a:cubicBezTo>
                    <a:pt x="2842" y="0"/>
                    <a:pt x="2521" y="69"/>
                    <a:pt x="1905" y="210"/>
                  </a:cubicBezTo>
                  <a:cubicBezTo>
                    <a:pt x="151" y="611"/>
                    <a:pt x="1" y="687"/>
                    <a:pt x="527" y="862"/>
                  </a:cubicBezTo>
                  <a:cubicBezTo>
                    <a:pt x="726" y="936"/>
                    <a:pt x="978" y="969"/>
                    <a:pt x="1246" y="969"/>
                  </a:cubicBezTo>
                  <a:cubicBezTo>
                    <a:pt x="2158" y="969"/>
                    <a:pt x="3267" y="592"/>
                    <a:pt x="3209" y="185"/>
                  </a:cubicBezTo>
                  <a:cubicBezTo>
                    <a:pt x="3197" y="63"/>
                    <a:pt x="3172" y="0"/>
                    <a:pt x="3011" y="0"/>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29"/>
            <p:cNvSpPr/>
            <p:nvPr/>
          </p:nvSpPr>
          <p:spPr>
            <a:xfrm>
              <a:off x="3054650" y="3032625"/>
              <a:ext cx="11300" cy="9325"/>
            </a:xfrm>
            <a:custGeom>
              <a:rect b="b" l="l" r="r" t="t"/>
              <a:pathLst>
                <a:path extrusionOk="0" h="373" w="452">
                  <a:moveTo>
                    <a:pt x="251" y="0"/>
                  </a:moveTo>
                  <a:cubicBezTo>
                    <a:pt x="51" y="0"/>
                    <a:pt x="1" y="251"/>
                    <a:pt x="201" y="326"/>
                  </a:cubicBezTo>
                  <a:cubicBezTo>
                    <a:pt x="277" y="354"/>
                    <a:pt x="332" y="372"/>
                    <a:pt x="370" y="372"/>
                  </a:cubicBezTo>
                  <a:cubicBezTo>
                    <a:pt x="433" y="372"/>
                    <a:pt x="452" y="325"/>
                    <a:pt x="452" y="201"/>
                  </a:cubicBezTo>
                  <a:cubicBezTo>
                    <a:pt x="452" y="75"/>
                    <a:pt x="377" y="0"/>
                    <a:pt x="251" y="0"/>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29"/>
            <p:cNvSpPr/>
            <p:nvPr/>
          </p:nvSpPr>
          <p:spPr>
            <a:xfrm>
              <a:off x="3054025" y="3062025"/>
              <a:ext cx="18825" cy="11350"/>
            </a:xfrm>
            <a:custGeom>
              <a:rect b="b" l="l" r="r" t="t"/>
              <a:pathLst>
                <a:path extrusionOk="0" h="454" w="753">
                  <a:moveTo>
                    <a:pt x="366" y="1"/>
                  </a:moveTo>
                  <a:cubicBezTo>
                    <a:pt x="318" y="1"/>
                    <a:pt x="267" y="19"/>
                    <a:pt x="201" y="52"/>
                  </a:cubicBezTo>
                  <a:cubicBezTo>
                    <a:pt x="101" y="127"/>
                    <a:pt x="1" y="228"/>
                    <a:pt x="1" y="303"/>
                  </a:cubicBezTo>
                  <a:cubicBezTo>
                    <a:pt x="1" y="403"/>
                    <a:pt x="101" y="453"/>
                    <a:pt x="276" y="453"/>
                  </a:cubicBezTo>
                  <a:cubicBezTo>
                    <a:pt x="627" y="453"/>
                    <a:pt x="753" y="303"/>
                    <a:pt x="552" y="102"/>
                  </a:cubicBezTo>
                  <a:cubicBezTo>
                    <a:pt x="482" y="32"/>
                    <a:pt x="427" y="1"/>
                    <a:pt x="366"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29"/>
            <p:cNvSpPr/>
            <p:nvPr/>
          </p:nvSpPr>
          <p:spPr>
            <a:xfrm>
              <a:off x="3258300" y="3290600"/>
              <a:ext cx="16400" cy="10150"/>
            </a:xfrm>
            <a:custGeom>
              <a:rect b="b" l="l" r="r" t="t"/>
              <a:pathLst>
                <a:path extrusionOk="0" h="406" w="656">
                  <a:moveTo>
                    <a:pt x="370" y="0"/>
                  </a:moveTo>
                  <a:cubicBezTo>
                    <a:pt x="297" y="0"/>
                    <a:pt x="211" y="25"/>
                    <a:pt x="126" y="82"/>
                  </a:cubicBezTo>
                  <a:cubicBezTo>
                    <a:pt x="0" y="157"/>
                    <a:pt x="0" y="207"/>
                    <a:pt x="176" y="308"/>
                  </a:cubicBezTo>
                  <a:cubicBezTo>
                    <a:pt x="255" y="374"/>
                    <a:pt x="306" y="405"/>
                    <a:pt x="352" y="405"/>
                  </a:cubicBezTo>
                  <a:cubicBezTo>
                    <a:pt x="393" y="405"/>
                    <a:pt x="429" y="380"/>
                    <a:pt x="476" y="333"/>
                  </a:cubicBezTo>
                  <a:cubicBezTo>
                    <a:pt x="655" y="154"/>
                    <a:pt x="553" y="0"/>
                    <a:pt x="370" y="0"/>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29"/>
            <p:cNvSpPr/>
            <p:nvPr/>
          </p:nvSpPr>
          <p:spPr>
            <a:xfrm>
              <a:off x="3290725" y="3240425"/>
              <a:ext cx="24600" cy="14025"/>
            </a:xfrm>
            <a:custGeom>
              <a:rect b="b" l="l" r="r" t="t"/>
              <a:pathLst>
                <a:path extrusionOk="0" h="561" w="984">
                  <a:moveTo>
                    <a:pt x="536" y="1"/>
                  </a:moveTo>
                  <a:cubicBezTo>
                    <a:pt x="194" y="1"/>
                    <a:pt x="0" y="311"/>
                    <a:pt x="382" y="460"/>
                  </a:cubicBezTo>
                  <a:cubicBezTo>
                    <a:pt x="483" y="510"/>
                    <a:pt x="608" y="560"/>
                    <a:pt x="608" y="560"/>
                  </a:cubicBezTo>
                  <a:cubicBezTo>
                    <a:pt x="608" y="560"/>
                    <a:pt x="683" y="535"/>
                    <a:pt x="783" y="510"/>
                  </a:cubicBezTo>
                  <a:cubicBezTo>
                    <a:pt x="984" y="410"/>
                    <a:pt x="959" y="109"/>
                    <a:pt x="733" y="34"/>
                  </a:cubicBezTo>
                  <a:cubicBezTo>
                    <a:pt x="664" y="11"/>
                    <a:pt x="598" y="1"/>
                    <a:pt x="536"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29"/>
            <p:cNvSpPr/>
            <p:nvPr/>
          </p:nvSpPr>
          <p:spPr>
            <a:xfrm>
              <a:off x="2882350" y="3542650"/>
              <a:ext cx="29475" cy="19225"/>
            </a:xfrm>
            <a:custGeom>
              <a:rect b="b" l="l" r="r" t="t"/>
              <a:pathLst>
                <a:path extrusionOk="0" h="769" w="1179">
                  <a:moveTo>
                    <a:pt x="402" y="0"/>
                  </a:moveTo>
                  <a:cubicBezTo>
                    <a:pt x="26" y="0"/>
                    <a:pt x="1" y="201"/>
                    <a:pt x="326" y="526"/>
                  </a:cubicBezTo>
                  <a:cubicBezTo>
                    <a:pt x="485" y="685"/>
                    <a:pt x="684" y="769"/>
                    <a:pt x="840" y="769"/>
                  </a:cubicBezTo>
                  <a:cubicBezTo>
                    <a:pt x="955" y="769"/>
                    <a:pt x="1046" y="723"/>
                    <a:pt x="1078" y="627"/>
                  </a:cubicBezTo>
                  <a:cubicBezTo>
                    <a:pt x="1178" y="401"/>
                    <a:pt x="727" y="0"/>
                    <a:pt x="402" y="0"/>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29"/>
            <p:cNvSpPr/>
            <p:nvPr/>
          </p:nvSpPr>
          <p:spPr>
            <a:xfrm>
              <a:off x="3255600" y="3266725"/>
              <a:ext cx="16500" cy="11175"/>
            </a:xfrm>
            <a:custGeom>
              <a:rect b="b" l="l" r="r" t="t"/>
              <a:pathLst>
                <a:path extrusionOk="0" h="447" w="660">
                  <a:moveTo>
                    <a:pt x="334" y="1"/>
                  </a:moveTo>
                  <a:cubicBezTo>
                    <a:pt x="102" y="1"/>
                    <a:pt x="1" y="156"/>
                    <a:pt x="133" y="310"/>
                  </a:cubicBezTo>
                  <a:cubicBezTo>
                    <a:pt x="207" y="405"/>
                    <a:pt x="311" y="446"/>
                    <a:pt x="407" y="446"/>
                  </a:cubicBezTo>
                  <a:cubicBezTo>
                    <a:pt x="541" y="446"/>
                    <a:pt x="660" y="366"/>
                    <a:pt x="660" y="235"/>
                  </a:cubicBezTo>
                  <a:cubicBezTo>
                    <a:pt x="660" y="85"/>
                    <a:pt x="584" y="10"/>
                    <a:pt x="434" y="10"/>
                  </a:cubicBezTo>
                  <a:cubicBezTo>
                    <a:pt x="399" y="4"/>
                    <a:pt x="365" y="1"/>
                    <a:pt x="334"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29"/>
            <p:cNvSpPr/>
            <p:nvPr/>
          </p:nvSpPr>
          <p:spPr>
            <a:xfrm>
              <a:off x="2775200" y="3114300"/>
              <a:ext cx="12175" cy="10825"/>
            </a:xfrm>
            <a:custGeom>
              <a:rect b="b" l="l" r="r" t="t"/>
              <a:pathLst>
                <a:path extrusionOk="0" h="433" w="487">
                  <a:moveTo>
                    <a:pt x="237" y="0"/>
                  </a:moveTo>
                  <a:cubicBezTo>
                    <a:pt x="180" y="0"/>
                    <a:pt x="122" y="20"/>
                    <a:pt x="76" y="66"/>
                  </a:cubicBezTo>
                  <a:cubicBezTo>
                    <a:pt x="1" y="142"/>
                    <a:pt x="1" y="217"/>
                    <a:pt x="101" y="317"/>
                  </a:cubicBezTo>
                  <a:cubicBezTo>
                    <a:pt x="167" y="394"/>
                    <a:pt x="237" y="432"/>
                    <a:pt x="298" y="432"/>
                  </a:cubicBezTo>
                  <a:cubicBezTo>
                    <a:pt x="376" y="432"/>
                    <a:pt x="438" y="369"/>
                    <a:pt x="452" y="242"/>
                  </a:cubicBezTo>
                  <a:cubicBezTo>
                    <a:pt x="487" y="103"/>
                    <a:pt x="365" y="0"/>
                    <a:pt x="237" y="0"/>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29"/>
            <p:cNvSpPr/>
            <p:nvPr/>
          </p:nvSpPr>
          <p:spPr>
            <a:xfrm>
              <a:off x="2867625" y="3574775"/>
              <a:ext cx="12250" cy="10775"/>
            </a:xfrm>
            <a:custGeom>
              <a:rect b="b" l="l" r="r" t="t"/>
              <a:pathLst>
                <a:path extrusionOk="0" h="431" w="490">
                  <a:moveTo>
                    <a:pt x="277" y="1"/>
                  </a:moveTo>
                  <a:cubicBezTo>
                    <a:pt x="130" y="1"/>
                    <a:pt x="0" y="147"/>
                    <a:pt x="63" y="294"/>
                  </a:cubicBezTo>
                  <a:cubicBezTo>
                    <a:pt x="98" y="386"/>
                    <a:pt x="189" y="430"/>
                    <a:pt x="279" y="430"/>
                  </a:cubicBezTo>
                  <a:cubicBezTo>
                    <a:pt x="385" y="430"/>
                    <a:pt x="489" y="367"/>
                    <a:pt x="489" y="244"/>
                  </a:cubicBezTo>
                  <a:cubicBezTo>
                    <a:pt x="489" y="169"/>
                    <a:pt x="439" y="43"/>
                    <a:pt x="364" y="18"/>
                  </a:cubicBezTo>
                  <a:cubicBezTo>
                    <a:pt x="335" y="6"/>
                    <a:pt x="306" y="1"/>
                    <a:pt x="277"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29"/>
            <p:cNvSpPr/>
            <p:nvPr/>
          </p:nvSpPr>
          <p:spPr>
            <a:xfrm>
              <a:off x="2759550" y="3185475"/>
              <a:ext cx="25075" cy="23675"/>
            </a:xfrm>
            <a:custGeom>
              <a:rect b="b" l="l" r="r" t="t"/>
              <a:pathLst>
                <a:path extrusionOk="0" h="947" w="1003">
                  <a:moveTo>
                    <a:pt x="323" y="0"/>
                  </a:moveTo>
                  <a:cubicBezTo>
                    <a:pt x="316" y="0"/>
                    <a:pt x="308" y="1"/>
                    <a:pt x="301" y="1"/>
                  </a:cubicBezTo>
                  <a:cubicBezTo>
                    <a:pt x="25" y="52"/>
                    <a:pt x="0" y="302"/>
                    <a:pt x="301" y="653"/>
                  </a:cubicBezTo>
                  <a:cubicBezTo>
                    <a:pt x="465" y="845"/>
                    <a:pt x="659" y="947"/>
                    <a:pt x="802" y="947"/>
                  </a:cubicBezTo>
                  <a:cubicBezTo>
                    <a:pt x="920" y="947"/>
                    <a:pt x="1003" y="876"/>
                    <a:pt x="1003" y="728"/>
                  </a:cubicBezTo>
                  <a:cubicBezTo>
                    <a:pt x="1003" y="435"/>
                    <a:pt x="599" y="0"/>
                    <a:pt x="323" y="0"/>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29"/>
            <p:cNvSpPr/>
            <p:nvPr/>
          </p:nvSpPr>
          <p:spPr>
            <a:xfrm>
              <a:off x="2877975" y="3183450"/>
              <a:ext cx="10675" cy="8975"/>
            </a:xfrm>
            <a:custGeom>
              <a:rect b="b" l="l" r="r" t="t"/>
              <a:pathLst>
                <a:path extrusionOk="0" h="359" w="427">
                  <a:moveTo>
                    <a:pt x="105" y="1"/>
                  </a:moveTo>
                  <a:cubicBezTo>
                    <a:pt x="35" y="1"/>
                    <a:pt x="0" y="53"/>
                    <a:pt x="0" y="158"/>
                  </a:cubicBezTo>
                  <a:cubicBezTo>
                    <a:pt x="0" y="308"/>
                    <a:pt x="50" y="358"/>
                    <a:pt x="176" y="358"/>
                  </a:cubicBezTo>
                  <a:cubicBezTo>
                    <a:pt x="426" y="358"/>
                    <a:pt x="401" y="32"/>
                    <a:pt x="150" y="7"/>
                  </a:cubicBezTo>
                  <a:cubicBezTo>
                    <a:pt x="134" y="3"/>
                    <a:pt x="118" y="1"/>
                    <a:pt x="105"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29"/>
            <p:cNvSpPr/>
            <p:nvPr/>
          </p:nvSpPr>
          <p:spPr>
            <a:xfrm>
              <a:off x="2763300" y="3142275"/>
              <a:ext cx="18825" cy="21475"/>
            </a:xfrm>
            <a:custGeom>
              <a:rect b="b" l="l" r="r" t="t"/>
              <a:pathLst>
                <a:path extrusionOk="0" h="859" w="753">
                  <a:moveTo>
                    <a:pt x="226" y="0"/>
                  </a:moveTo>
                  <a:cubicBezTo>
                    <a:pt x="51" y="0"/>
                    <a:pt x="1" y="50"/>
                    <a:pt x="1" y="276"/>
                  </a:cubicBezTo>
                  <a:cubicBezTo>
                    <a:pt x="1" y="476"/>
                    <a:pt x="76" y="627"/>
                    <a:pt x="201" y="702"/>
                  </a:cubicBezTo>
                  <a:cubicBezTo>
                    <a:pt x="343" y="808"/>
                    <a:pt x="474" y="859"/>
                    <a:pt x="573" y="859"/>
                  </a:cubicBezTo>
                  <a:cubicBezTo>
                    <a:pt x="683" y="859"/>
                    <a:pt x="752" y="796"/>
                    <a:pt x="752" y="677"/>
                  </a:cubicBezTo>
                  <a:cubicBezTo>
                    <a:pt x="752" y="351"/>
                    <a:pt x="477" y="0"/>
                    <a:pt x="226" y="0"/>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29"/>
            <p:cNvSpPr/>
            <p:nvPr/>
          </p:nvSpPr>
          <p:spPr>
            <a:xfrm>
              <a:off x="2992625" y="3124800"/>
              <a:ext cx="97150" cy="34025"/>
            </a:xfrm>
            <a:custGeom>
              <a:rect b="b" l="l" r="r" t="t"/>
              <a:pathLst>
                <a:path extrusionOk="0" h="1361" w="3886">
                  <a:moveTo>
                    <a:pt x="3484" y="1"/>
                  </a:moveTo>
                  <a:cubicBezTo>
                    <a:pt x="3397" y="1"/>
                    <a:pt x="3277" y="58"/>
                    <a:pt x="3033" y="173"/>
                  </a:cubicBezTo>
                  <a:cubicBezTo>
                    <a:pt x="2783" y="298"/>
                    <a:pt x="2206" y="524"/>
                    <a:pt x="1780" y="649"/>
                  </a:cubicBezTo>
                  <a:cubicBezTo>
                    <a:pt x="1" y="1175"/>
                    <a:pt x="76" y="1150"/>
                    <a:pt x="276" y="1275"/>
                  </a:cubicBezTo>
                  <a:cubicBezTo>
                    <a:pt x="333" y="1332"/>
                    <a:pt x="601" y="1360"/>
                    <a:pt x="953" y="1360"/>
                  </a:cubicBezTo>
                  <a:cubicBezTo>
                    <a:pt x="1070" y="1360"/>
                    <a:pt x="1197" y="1357"/>
                    <a:pt x="1329" y="1351"/>
                  </a:cubicBezTo>
                  <a:cubicBezTo>
                    <a:pt x="2156" y="1301"/>
                    <a:pt x="2331" y="1275"/>
                    <a:pt x="2908" y="975"/>
                  </a:cubicBezTo>
                  <a:cubicBezTo>
                    <a:pt x="3660" y="599"/>
                    <a:pt x="3885" y="323"/>
                    <a:pt x="3660" y="98"/>
                  </a:cubicBezTo>
                  <a:cubicBezTo>
                    <a:pt x="3595" y="33"/>
                    <a:pt x="3549" y="1"/>
                    <a:pt x="3484"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29"/>
            <p:cNvSpPr/>
            <p:nvPr/>
          </p:nvSpPr>
          <p:spPr>
            <a:xfrm>
              <a:off x="2915450" y="3168850"/>
              <a:ext cx="174325" cy="57025"/>
            </a:xfrm>
            <a:custGeom>
              <a:rect b="b" l="l" r="r" t="t"/>
              <a:pathLst>
                <a:path extrusionOk="0" h="2281" w="6973">
                  <a:moveTo>
                    <a:pt x="6638" y="1"/>
                  </a:moveTo>
                  <a:cubicBezTo>
                    <a:pt x="6516" y="1"/>
                    <a:pt x="6338" y="101"/>
                    <a:pt x="6095" y="315"/>
                  </a:cubicBezTo>
                  <a:cubicBezTo>
                    <a:pt x="5293" y="1040"/>
                    <a:pt x="3985" y="1474"/>
                    <a:pt x="2747" y="1474"/>
                  </a:cubicBezTo>
                  <a:cubicBezTo>
                    <a:pt x="2400" y="1474"/>
                    <a:pt x="2058" y="1439"/>
                    <a:pt x="1734" y="1368"/>
                  </a:cubicBezTo>
                  <a:cubicBezTo>
                    <a:pt x="977" y="1201"/>
                    <a:pt x="517" y="1113"/>
                    <a:pt x="287" y="1113"/>
                  </a:cubicBezTo>
                  <a:cubicBezTo>
                    <a:pt x="0" y="1113"/>
                    <a:pt x="74" y="1251"/>
                    <a:pt x="381" y="1544"/>
                  </a:cubicBezTo>
                  <a:cubicBezTo>
                    <a:pt x="657" y="1819"/>
                    <a:pt x="932" y="1945"/>
                    <a:pt x="1684" y="2145"/>
                  </a:cubicBezTo>
                  <a:cubicBezTo>
                    <a:pt x="2040" y="2236"/>
                    <a:pt x="2444" y="2281"/>
                    <a:pt x="2868" y="2281"/>
                  </a:cubicBezTo>
                  <a:cubicBezTo>
                    <a:pt x="3730" y="2281"/>
                    <a:pt x="4671" y="2097"/>
                    <a:pt x="5443" y="1744"/>
                  </a:cubicBezTo>
                  <a:cubicBezTo>
                    <a:pt x="6296" y="1368"/>
                    <a:pt x="6972" y="591"/>
                    <a:pt x="6822" y="165"/>
                  </a:cubicBezTo>
                  <a:cubicBezTo>
                    <a:pt x="6790" y="57"/>
                    <a:pt x="6730" y="1"/>
                    <a:pt x="6638"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29"/>
            <p:cNvSpPr/>
            <p:nvPr/>
          </p:nvSpPr>
          <p:spPr>
            <a:xfrm>
              <a:off x="3040875" y="3092675"/>
              <a:ext cx="34475" cy="20975"/>
            </a:xfrm>
            <a:custGeom>
              <a:rect b="b" l="l" r="r" t="t"/>
              <a:pathLst>
                <a:path extrusionOk="0" h="839" w="1379">
                  <a:moveTo>
                    <a:pt x="1070" y="0"/>
                  </a:moveTo>
                  <a:cubicBezTo>
                    <a:pt x="1005" y="0"/>
                    <a:pt x="931" y="9"/>
                    <a:pt x="853" y="29"/>
                  </a:cubicBezTo>
                  <a:cubicBezTo>
                    <a:pt x="527" y="104"/>
                    <a:pt x="0" y="606"/>
                    <a:pt x="101" y="756"/>
                  </a:cubicBezTo>
                  <a:cubicBezTo>
                    <a:pt x="137" y="814"/>
                    <a:pt x="214" y="838"/>
                    <a:pt x="313" y="838"/>
                  </a:cubicBezTo>
                  <a:cubicBezTo>
                    <a:pt x="688" y="838"/>
                    <a:pt x="1379" y="482"/>
                    <a:pt x="1379" y="205"/>
                  </a:cubicBezTo>
                  <a:cubicBezTo>
                    <a:pt x="1379" y="75"/>
                    <a:pt x="1256" y="0"/>
                    <a:pt x="1070" y="0"/>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29"/>
            <p:cNvSpPr/>
            <p:nvPr/>
          </p:nvSpPr>
          <p:spPr>
            <a:xfrm>
              <a:off x="2883600" y="3237500"/>
              <a:ext cx="23850" cy="14300"/>
            </a:xfrm>
            <a:custGeom>
              <a:rect b="b" l="l" r="r" t="t"/>
              <a:pathLst>
                <a:path extrusionOk="0" h="572" w="954">
                  <a:moveTo>
                    <a:pt x="377" y="1"/>
                  </a:moveTo>
                  <a:cubicBezTo>
                    <a:pt x="76" y="1"/>
                    <a:pt x="1" y="151"/>
                    <a:pt x="226" y="377"/>
                  </a:cubicBezTo>
                  <a:cubicBezTo>
                    <a:pt x="359" y="509"/>
                    <a:pt x="512" y="571"/>
                    <a:pt x="638" y="571"/>
                  </a:cubicBezTo>
                  <a:cubicBezTo>
                    <a:pt x="751" y="571"/>
                    <a:pt x="842" y="521"/>
                    <a:pt x="878" y="427"/>
                  </a:cubicBezTo>
                  <a:cubicBezTo>
                    <a:pt x="953" y="226"/>
                    <a:pt x="677" y="1"/>
                    <a:pt x="377"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29"/>
            <p:cNvSpPr/>
            <p:nvPr/>
          </p:nvSpPr>
          <p:spPr>
            <a:xfrm>
              <a:off x="2878600" y="3276825"/>
              <a:ext cx="38225" cy="15850"/>
            </a:xfrm>
            <a:custGeom>
              <a:rect b="b" l="l" r="r" t="t"/>
              <a:pathLst>
                <a:path extrusionOk="0" h="634" w="1529">
                  <a:moveTo>
                    <a:pt x="388" y="1"/>
                  </a:moveTo>
                  <a:cubicBezTo>
                    <a:pt x="257" y="1"/>
                    <a:pt x="157" y="18"/>
                    <a:pt x="125" y="57"/>
                  </a:cubicBezTo>
                  <a:cubicBezTo>
                    <a:pt x="0" y="157"/>
                    <a:pt x="201" y="433"/>
                    <a:pt x="476" y="533"/>
                  </a:cubicBezTo>
                  <a:cubicBezTo>
                    <a:pt x="602" y="583"/>
                    <a:pt x="827" y="608"/>
                    <a:pt x="1003" y="633"/>
                  </a:cubicBezTo>
                  <a:cubicBezTo>
                    <a:pt x="1354" y="633"/>
                    <a:pt x="1529" y="382"/>
                    <a:pt x="1253" y="207"/>
                  </a:cubicBezTo>
                  <a:cubicBezTo>
                    <a:pt x="1115" y="86"/>
                    <a:pt x="678" y="1"/>
                    <a:pt x="388"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29"/>
            <p:cNvSpPr/>
            <p:nvPr/>
          </p:nvSpPr>
          <p:spPr>
            <a:xfrm>
              <a:off x="3373575" y="3198875"/>
              <a:ext cx="18825" cy="11950"/>
            </a:xfrm>
            <a:custGeom>
              <a:rect b="b" l="l" r="r" t="t"/>
              <a:pathLst>
                <a:path extrusionOk="0" h="478" w="753">
                  <a:moveTo>
                    <a:pt x="515" y="1"/>
                  </a:moveTo>
                  <a:cubicBezTo>
                    <a:pt x="442" y="1"/>
                    <a:pt x="355" y="46"/>
                    <a:pt x="226" y="142"/>
                  </a:cubicBezTo>
                  <a:cubicBezTo>
                    <a:pt x="26" y="292"/>
                    <a:pt x="1" y="368"/>
                    <a:pt x="101" y="418"/>
                  </a:cubicBezTo>
                  <a:cubicBezTo>
                    <a:pt x="156" y="454"/>
                    <a:pt x="225" y="478"/>
                    <a:pt x="287" y="478"/>
                  </a:cubicBezTo>
                  <a:cubicBezTo>
                    <a:pt x="310" y="478"/>
                    <a:pt x="332" y="475"/>
                    <a:pt x="352" y="468"/>
                  </a:cubicBezTo>
                  <a:cubicBezTo>
                    <a:pt x="427" y="443"/>
                    <a:pt x="527" y="418"/>
                    <a:pt x="552" y="418"/>
                  </a:cubicBezTo>
                  <a:cubicBezTo>
                    <a:pt x="703" y="418"/>
                    <a:pt x="753" y="142"/>
                    <a:pt x="627" y="42"/>
                  </a:cubicBezTo>
                  <a:cubicBezTo>
                    <a:pt x="591" y="15"/>
                    <a:pt x="555" y="1"/>
                    <a:pt x="515"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29"/>
            <p:cNvSpPr/>
            <p:nvPr/>
          </p:nvSpPr>
          <p:spPr>
            <a:xfrm>
              <a:off x="1857275" y="2893525"/>
              <a:ext cx="2245575" cy="877075"/>
            </a:xfrm>
            <a:custGeom>
              <a:rect b="b" l="l" r="r" t="t"/>
              <a:pathLst>
                <a:path extrusionOk="0" h="35083" w="89823">
                  <a:moveTo>
                    <a:pt x="43408" y="1193"/>
                  </a:moveTo>
                  <a:cubicBezTo>
                    <a:pt x="43536" y="1193"/>
                    <a:pt x="43670" y="1196"/>
                    <a:pt x="43811" y="1203"/>
                  </a:cubicBezTo>
                  <a:cubicBezTo>
                    <a:pt x="46567" y="1354"/>
                    <a:pt x="48397" y="2582"/>
                    <a:pt x="49249" y="4862"/>
                  </a:cubicBezTo>
                  <a:cubicBezTo>
                    <a:pt x="49675" y="5965"/>
                    <a:pt x="50177" y="7970"/>
                    <a:pt x="50227" y="8822"/>
                  </a:cubicBezTo>
                  <a:cubicBezTo>
                    <a:pt x="50252" y="9248"/>
                    <a:pt x="50227" y="9850"/>
                    <a:pt x="50177" y="10151"/>
                  </a:cubicBezTo>
                  <a:cubicBezTo>
                    <a:pt x="50051" y="10827"/>
                    <a:pt x="50177" y="11128"/>
                    <a:pt x="50578" y="11178"/>
                  </a:cubicBezTo>
                  <a:cubicBezTo>
                    <a:pt x="50753" y="11178"/>
                    <a:pt x="50928" y="11153"/>
                    <a:pt x="50979" y="11128"/>
                  </a:cubicBezTo>
                  <a:cubicBezTo>
                    <a:pt x="51029" y="11078"/>
                    <a:pt x="51354" y="10652"/>
                    <a:pt x="51680" y="10151"/>
                  </a:cubicBezTo>
                  <a:cubicBezTo>
                    <a:pt x="52683" y="8697"/>
                    <a:pt x="53309" y="8196"/>
                    <a:pt x="54537" y="7820"/>
                  </a:cubicBezTo>
                  <a:cubicBezTo>
                    <a:pt x="54863" y="7719"/>
                    <a:pt x="55327" y="7669"/>
                    <a:pt x="55778" y="7669"/>
                  </a:cubicBezTo>
                  <a:cubicBezTo>
                    <a:pt x="56229" y="7669"/>
                    <a:pt x="56668" y="7719"/>
                    <a:pt x="56943" y="7820"/>
                  </a:cubicBezTo>
                  <a:cubicBezTo>
                    <a:pt x="57896" y="8146"/>
                    <a:pt x="58648" y="8998"/>
                    <a:pt x="59024" y="10100"/>
                  </a:cubicBezTo>
                  <a:cubicBezTo>
                    <a:pt x="59149" y="10451"/>
                    <a:pt x="59274" y="10752"/>
                    <a:pt x="59324" y="10777"/>
                  </a:cubicBezTo>
                  <a:cubicBezTo>
                    <a:pt x="59375" y="10802"/>
                    <a:pt x="59725" y="10852"/>
                    <a:pt x="60101" y="10852"/>
                  </a:cubicBezTo>
                  <a:cubicBezTo>
                    <a:pt x="61279" y="10902"/>
                    <a:pt x="61881" y="11278"/>
                    <a:pt x="62081" y="12131"/>
                  </a:cubicBezTo>
                  <a:cubicBezTo>
                    <a:pt x="62131" y="12406"/>
                    <a:pt x="62131" y="12506"/>
                    <a:pt x="62006" y="12657"/>
                  </a:cubicBezTo>
                  <a:cubicBezTo>
                    <a:pt x="61756" y="12933"/>
                    <a:pt x="61029" y="13258"/>
                    <a:pt x="60202" y="13484"/>
                  </a:cubicBezTo>
                  <a:cubicBezTo>
                    <a:pt x="59400" y="13709"/>
                    <a:pt x="59299" y="13735"/>
                    <a:pt x="59299" y="13860"/>
                  </a:cubicBezTo>
                  <a:cubicBezTo>
                    <a:pt x="59299" y="14024"/>
                    <a:pt x="59583" y="14103"/>
                    <a:pt x="59971" y="14103"/>
                  </a:cubicBezTo>
                  <a:cubicBezTo>
                    <a:pt x="60470" y="14103"/>
                    <a:pt x="61140" y="13974"/>
                    <a:pt x="61605" y="13735"/>
                  </a:cubicBezTo>
                  <a:cubicBezTo>
                    <a:pt x="61810" y="13642"/>
                    <a:pt x="61959" y="13590"/>
                    <a:pt x="62022" y="13590"/>
                  </a:cubicBezTo>
                  <a:cubicBezTo>
                    <a:pt x="62045" y="13590"/>
                    <a:pt x="62056" y="13596"/>
                    <a:pt x="62056" y="13609"/>
                  </a:cubicBezTo>
                  <a:cubicBezTo>
                    <a:pt x="62031" y="13684"/>
                    <a:pt x="61730" y="13860"/>
                    <a:pt x="61380" y="14035"/>
                  </a:cubicBezTo>
                  <a:cubicBezTo>
                    <a:pt x="60728" y="14361"/>
                    <a:pt x="59751" y="14612"/>
                    <a:pt x="58472" y="14812"/>
                  </a:cubicBezTo>
                  <a:cubicBezTo>
                    <a:pt x="58096" y="14887"/>
                    <a:pt x="57796" y="14963"/>
                    <a:pt x="57796" y="15013"/>
                  </a:cubicBezTo>
                  <a:cubicBezTo>
                    <a:pt x="57796" y="15223"/>
                    <a:pt x="58455" y="15339"/>
                    <a:pt x="59216" y="15339"/>
                  </a:cubicBezTo>
                  <a:cubicBezTo>
                    <a:pt x="59815" y="15339"/>
                    <a:pt x="60476" y="15267"/>
                    <a:pt x="60928" y="15113"/>
                  </a:cubicBezTo>
                  <a:cubicBezTo>
                    <a:pt x="61212" y="15004"/>
                    <a:pt x="61458" y="14933"/>
                    <a:pt x="61533" y="14933"/>
                  </a:cubicBezTo>
                  <a:cubicBezTo>
                    <a:pt x="61544" y="14933"/>
                    <a:pt x="61552" y="14934"/>
                    <a:pt x="61555" y="14938"/>
                  </a:cubicBezTo>
                  <a:cubicBezTo>
                    <a:pt x="61605" y="14988"/>
                    <a:pt x="61455" y="15765"/>
                    <a:pt x="61380" y="15840"/>
                  </a:cubicBezTo>
                  <a:cubicBezTo>
                    <a:pt x="61373" y="15847"/>
                    <a:pt x="61355" y="15850"/>
                    <a:pt x="61330" y="15850"/>
                  </a:cubicBezTo>
                  <a:cubicBezTo>
                    <a:pt x="61261" y="15850"/>
                    <a:pt x="61132" y="15826"/>
                    <a:pt x="61004" y="15790"/>
                  </a:cubicBezTo>
                  <a:cubicBezTo>
                    <a:pt x="60812" y="15722"/>
                    <a:pt x="60595" y="15685"/>
                    <a:pt x="60344" y="15685"/>
                  </a:cubicBezTo>
                  <a:cubicBezTo>
                    <a:pt x="60036" y="15685"/>
                    <a:pt x="59677" y="15741"/>
                    <a:pt x="59249" y="15865"/>
                  </a:cubicBezTo>
                  <a:cubicBezTo>
                    <a:pt x="58898" y="15965"/>
                    <a:pt x="58247" y="16065"/>
                    <a:pt x="57846" y="16090"/>
                  </a:cubicBezTo>
                  <a:cubicBezTo>
                    <a:pt x="57445" y="16115"/>
                    <a:pt x="57069" y="16166"/>
                    <a:pt x="57044" y="16191"/>
                  </a:cubicBezTo>
                  <a:cubicBezTo>
                    <a:pt x="56943" y="16291"/>
                    <a:pt x="57244" y="16516"/>
                    <a:pt x="57570" y="16592"/>
                  </a:cubicBezTo>
                  <a:cubicBezTo>
                    <a:pt x="57871" y="16667"/>
                    <a:pt x="57871" y="16692"/>
                    <a:pt x="57745" y="16892"/>
                  </a:cubicBezTo>
                  <a:cubicBezTo>
                    <a:pt x="57645" y="17018"/>
                    <a:pt x="57445" y="17093"/>
                    <a:pt x="57169" y="17143"/>
                  </a:cubicBezTo>
                  <a:cubicBezTo>
                    <a:pt x="56693" y="17218"/>
                    <a:pt x="56643" y="17319"/>
                    <a:pt x="56943" y="17519"/>
                  </a:cubicBezTo>
                  <a:cubicBezTo>
                    <a:pt x="57119" y="17644"/>
                    <a:pt x="57119" y="17669"/>
                    <a:pt x="56969" y="17920"/>
                  </a:cubicBezTo>
                  <a:lnTo>
                    <a:pt x="56793" y="18171"/>
                  </a:lnTo>
                  <a:lnTo>
                    <a:pt x="56417" y="17720"/>
                  </a:lnTo>
                  <a:cubicBezTo>
                    <a:pt x="55976" y="17190"/>
                    <a:pt x="55497" y="16934"/>
                    <a:pt x="54955" y="16934"/>
                  </a:cubicBezTo>
                  <a:cubicBezTo>
                    <a:pt x="54727" y="16934"/>
                    <a:pt x="54489" y="16979"/>
                    <a:pt x="54237" y="17068"/>
                  </a:cubicBezTo>
                  <a:cubicBezTo>
                    <a:pt x="53184" y="17419"/>
                    <a:pt x="52232" y="18772"/>
                    <a:pt x="52633" y="19374"/>
                  </a:cubicBezTo>
                  <a:cubicBezTo>
                    <a:pt x="52644" y="19397"/>
                    <a:pt x="52663" y="19409"/>
                    <a:pt x="52690" y="19409"/>
                  </a:cubicBezTo>
                  <a:cubicBezTo>
                    <a:pt x="52780" y="19409"/>
                    <a:pt x="52963" y="19274"/>
                    <a:pt x="53309" y="18948"/>
                  </a:cubicBezTo>
                  <a:cubicBezTo>
                    <a:pt x="53933" y="18349"/>
                    <a:pt x="54376" y="18048"/>
                    <a:pt x="54776" y="18048"/>
                  </a:cubicBezTo>
                  <a:cubicBezTo>
                    <a:pt x="55179" y="18048"/>
                    <a:pt x="55538" y="18355"/>
                    <a:pt x="55991" y="18973"/>
                  </a:cubicBezTo>
                  <a:cubicBezTo>
                    <a:pt x="56264" y="19359"/>
                    <a:pt x="56392" y="19477"/>
                    <a:pt x="56563" y="19477"/>
                  </a:cubicBezTo>
                  <a:cubicBezTo>
                    <a:pt x="56581" y="19477"/>
                    <a:pt x="56599" y="19476"/>
                    <a:pt x="56618" y="19474"/>
                  </a:cubicBezTo>
                  <a:cubicBezTo>
                    <a:pt x="56743" y="19449"/>
                    <a:pt x="56893" y="19374"/>
                    <a:pt x="56943" y="19298"/>
                  </a:cubicBezTo>
                  <a:cubicBezTo>
                    <a:pt x="56969" y="19223"/>
                    <a:pt x="57144" y="18872"/>
                    <a:pt x="57294" y="18522"/>
                  </a:cubicBezTo>
                  <a:cubicBezTo>
                    <a:pt x="57695" y="17669"/>
                    <a:pt x="58247" y="17093"/>
                    <a:pt x="58949" y="16717"/>
                  </a:cubicBezTo>
                  <a:cubicBezTo>
                    <a:pt x="59328" y="16538"/>
                    <a:pt x="59672" y="16447"/>
                    <a:pt x="59992" y="16447"/>
                  </a:cubicBezTo>
                  <a:cubicBezTo>
                    <a:pt x="60432" y="16447"/>
                    <a:pt x="60827" y="16619"/>
                    <a:pt x="61204" y="16968"/>
                  </a:cubicBezTo>
                  <a:cubicBezTo>
                    <a:pt x="61425" y="17161"/>
                    <a:pt x="61600" y="17255"/>
                    <a:pt x="61759" y="17255"/>
                  </a:cubicBezTo>
                  <a:cubicBezTo>
                    <a:pt x="61888" y="17255"/>
                    <a:pt x="62007" y="17192"/>
                    <a:pt x="62131" y="17068"/>
                  </a:cubicBezTo>
                  <a:cubicBezTo>
                    <a:pt x="62257" y="16943"/>
                    <a:pt x="62357" y="16717"/>
                    <a:pt x="62357" y="16592"/>
                  </a:cubicBezTo>
                  <a:cubicBezTo>
                    <a:pt x="62357" y="16015"/>
                    <a:pt x="63034" y="14537"/>
                    <a:pt x="63811" y="13409"/>
                  </a:cubicBezTo>
                  <a:cubicBezTo>
                    <a:pt x="65332" y="11225"/>
                    <a:pt x="67339" y="10052"/>
                    <a:pt x="69366" y="10052"/>
                  </a:cubicBezTo>
                  <a:cubicBezTo>
                    <a:pt x="70177" y="10052"/>
                    <a:pt x="70992" y="10240"/>
                    <a:pt x="71781" y="10627"/>
                  </a:cubicBezTo>
                  <a:cubicBezTo>
                    <a:pt x="73360" y="11429"/>
                    <a:pt x="74964" y="13359"/>
                    <a:pt x="75189" y="14712"/>
                  </a:cubicBezTo>
                  <a:lnTo>
                    <a:pt x="75264" y="15113"/>
                  </a:lnTo>
                  <a:lnTo>
                    <a:pt x="74337" y="16015"/>
                  </a:lnTo>
                  <a:cubicBezTo>
                    <a:pt x="73836" y="16516"/>
                    <a:pt x="73284" y="16993"/>
                    <a:pt x="73134" y="17068"/>
                  </a:cubicBezTo>
                  <a:cubicBezTo>
                    <a:pt x="72820" y="17215"/>
                    <a:pt x="72838" y="17361"/>
                    <a:pt x="73117" y="17361"/>
                  </a:cubicBezTo>
                  <a:cubicBezTo>
                    <a:pt x="73171" y="17361"/>
                    <a:pt x="73236" y="17356"/>
                    <a:pt x="73309" y="17344"/>
                  </a:cubicBezTo>
                  <a:cubicBezTo>
                    <a:pt x="73861" y="17243"/>
                    <a:pt x="74337" y="16943"/>
                    <a:pt x="74888" y="16391"/>
                  </a:cubicBezTo>
                  <a:lnTo>
                    <a:pt x="75390" y="15890"/>
                  </a:lnTo>
                  <a:lnTo>
                    <a:pt x="75440" y="16216"/>
                  </a:lnTo>
                  <a:cubicBezTo>
                    <a:pt x="75515" y="16692"/>
                    <a:pt x="75340" y="17093"/>
                    <a:pt x="74863" y="17469"/>
                  </a:cubicBezTo>
                  <a:cubicBezTo>
                    <a:pt x="74462" y="17795"/>
                    <a:pt x="72357" y="18822"/>
                    <a:pt x="72106" y="18822"/>
                  </a:cubicBezTo>
                  <a:cubicBezTo>
                    <a:pt x="72031" y="18822"/>
                    <a:pt x="71981" y="18872"/>
                    <a:pt x="71981" y="18923"/>
                  </a:cubicBezTo>
                  <a:cubicBezTo>
                    <a:pt x="71981" y="18979"/>
                    <a:pt x="72108" y="19007"/>
                    <a:pt x="72372" y="19007"/>
                  </a:cubicBezTo>
                  <a:cubicBezTo>
                    <a:pt x="72460" y="19007"/>
                    <a:pt x="72564" y="19004"/>
                    <a:pt x="72683" y="18998"/>
                  </a:cubicBezTo>
                  <a:cubicBezTo>
                    <a:pt x="73385" y="18948"/>
                    <a:pt x="74487" y="18547"/>
                    <a:pt x="75039" y="18146"/>
                  </a:cubicBezTo>
                  <a:cubicBezTo>
                    <a:pt x="75158" y="18060"/>
                    <a:pt x="75237" y="18016"/>
                    <a:pt x="75275" y="18016"/>
                  </a:cubicBezTo>
                  <a:cubicBezTo>
                    <a:pt x="75349" y="18016"/>
                    <a:pt x="75270" y="18183"/>
                    <a:pt x="75039" y="18547"/>
                  </a:cubicBezTo>
                  <a:cubicBezTo>
                    <a:pt x="74563" y="19324"/>
                    <a:pt x="74061" y="19725"/>
                    <a:pt x="72908" y="20301"/>
                  </a:cubicBezTo>
                  <a:cubicBezTo>
                    <a:pt x="72307" y="20577"/>
                    <a:pt x="71806" y="20877"/>
                    <a:pt x="71806" y="20928"/>
                  </a:cubicBezTo>
                  <a:cubicBezTo>
                    <a:pt x="71806" y="20995"/>
                    <a:pt x="71929" y="21026"/>
                    <a:pt x="72120" y="21026"/>
                  </a:cubicBezTo>
                  <a:cubicBezTo>
                    <a:pt x="72492" y="21026"/>
                    <a:pt x="73121" y="20909"/>
                    <a:pt x="73585" y="20727"/>
                  </a:cubicBezTo>
                  <a:cubicBezTo>
                    <a:pt x="74312" y="20451"/>
                    <a:pt x="75164" y="19875"/>
                    <a:pt x="75340" y="19549"/>
                  </a:cubicBezTo>
                  <a:cubicBezTo>
                    <a:pt x="75405" y="19435"/>
                    <a:pt x="75449" y="19395"/>
                    <a:pt x="75687" y="19395"/>
                  </a:cubicBezTo>
                  <a:cubicBezTo>
                    <a:pt x="75814" y="19395"/>
                    <a:pt x="75996" y="19406"/>
                    <a:pt x="76267" y="19424"/>
                  </a:cubicBezTo>
                  <a:cubicBezTo>
                    <a:pt x="77345" y="19499"/>
                    <a:pt x="77746" y="19649"/>
                    <a:pt x="78197" y="20050"/>
                  </a:cubicBezTo>
                  <a:cubicBezTo>
                    <a:pt x="78523" y="20351"/>
                    <a:pt x="78598" y="20501"/>
                    <a:pt x="78748" y="21103"/>
                  </a:cubicBezTo>
                  <a:cubicBezTo>
                    <a:pt x="78963" y="21961"/>
                    <a:pt x="78980" y="22136"/>
                    <a:pt x="80064" y="22136"/>
                  </a:cubicBezTo>
                  <a:cubicBezTo>
                    <a:pt x="80373" y="22136"/>
                    <a:pt x="80768" y="22122"/>
                    <a:pt x="81279" y="22106"/>
                  </a:cubicBezTo>
                  <a:cubicBezTo>
                    <a:pt x="81636" y="22092"/>
                    <a:pt x="81974" y="22084"/>
                    <a:pt x="82297" y="22084"/>
                  </a:cubicBezTo>
                  <a:cubicBezTo>
                    <a:pt x="84294" y="22084"/>
                    <a:pt x="85720" y="22357"/>
                    <a:pt x="87295" y="22983"/>
                  </a:cubicBezTo>
                  <a:cubicBezTo>
                    <a:pt x="87996" y="23258"/>
                    <a:pt x="88673" y="23835"/>
                    <a:pt x="88673" y="24136"/>
                  </a:cubicBezTo>
                  <a:cubicBezTo>
                    <a:pt x="88673" y="24662"/>
                    <a:pt x="87746" y="25238"/>
                    <a:pt x="86242" y="25639"/>
                  </a:cubicBezTo>
                  <a:cubicBezTo>
                    <a:pt x="85441" y="25844"/>
                    <a:pt x="84778" y="25939"/>
                    <a:pt x="84148" y="25939"/>
                  </a:cubicBezTo>
                  <a:cubicBezTo>
                    <a:pt x="83772" y="25939"/>
                    <a:pt x="83408" y="25905"/>
                    <a:pt x="83034" y="25840"/>
                  </a:cubicBezTo>
                  <a:cubicBezTo>
                    <a:pt x="82555" y="25750"/>
                    <a:pt x="82236" y="25695"/>
                    <a:pt x="81966" y="25695"/>
                  </a:cubicBezTo>
                  <a:cubicBezTo>
                    <a:pt x="81487" y="25695"/>
                    <a:pt x="81163" y="25867"/>
                    <a:pt x="80377" y="26316"/>
                  </a:cubicBezTo>
                  <a:cubicBezTo>
                    <a:pt x="79776" y="26642"/>
                    <a:pt x="79049" y="27018"/>
                    <a:pt x="78773" y="27118"/>
                  </a:cubicBezTo>
                  <a:cubicBezTo>
                    <a:pt x="77945" y="27435"/>
                    <a:pt x="77076" y="27592"/>
                    <a:pt x="76268" y="27592"/>
                  </a:cubicBezTo>
                  <a:cubicBezTo>
                    <a:pt x="75414" y="27592"/>
                    <a:pt x="74629" y="27416"/>
                    <a:pt x="74036" y="27068"/>
                  </a:cubicBezTo>
                  <a:cubicBezTo>
                    <a:pt x="73795" y="26925"/>
                    <a:pt x="73649" y="26833"/>
                    <a:pt x="73489" y="26833"/>
                  </a:cubicBezTo>
                  <a:cubicBezTo>
                    <a:pt x="73200" y="26833"/>
                    <a:pt x="72863" y="27132"/>
                    <a:pt x="71831" y="27970"/>
                  </a:cubicBezTo>
                  <a:cubicBezTo>
                    <a:pt x="71430" y="28296"/>
                    <a:pt x="70778" y="28722"/>
                    <a:pt x="70402" y="28898"/>
                  </a:cubicBezTo>
                  <a:cubicBezTo>
                    <a:pt x="69872" y="29153"/>
                    <a:pt x="69727" y="29208"/>
                    <a:pt x="69280" y="29208"/>
                  </a:cubicBezTo>
                  <a:cubicBezTo>
                    <a:pt x="69155" y="29208"/>
                    <a:pt x="69008" y="29204"/>
                    <a:pt x="68823" y="29198"/>
                  </a:cubicBezTo>
                  <a:cubicBezTo>
                    <a:pt x="67771" y="29148"/>
                    <a:pt x="66994" y="28872"/>
                    <a:pt x="66517" y="28396"/>
                  </a:cubicBezTo>
                  <a:cubicBezTo>
                    <a:pt x="66342" y="28221"/>
                    <a:pt x="66116" y="28045"/>
                    <a:pt x="65991" y="27970"/>
                  </a:cubicBezTo>
                  <a:cubicBezTo>
                    <a:pt x="65927" y="27936"/>
                    <a:pt x="65862" y="27918"/>
                    <a:pt x="65798" y="27918"/>
                  </a:cubicBezTo>
                  <a:cubicBezTo>
                    <a:pt x="65538" y="27918"/>
                    <a:pt x="65285" y="28199"/>
                    <a:pt x="65064" y="28722"/>
                  </a:cubicBezTo>
                  <a:cubicBezTo>
                    <a:pt x="63735" y="31730"/>
                    <a:pt x="62608" y="33108"/>
                    <a:pt x="61054" y="33584"/>
                  </a:cubicBezTo>
                  <a:cubicBezTo>
                    <a:pt x="60623" y="33717"/>
                    <a:pt x="60154" y="33780"/>
                    <a:pt x="59668" y="33780"/>
                  </a:cubicBezTo>
                  <a:cubicBezTo>
                    <a:pt x="57864" y="33780"/>
                    <a:pt x="55828" y="32911"/>
                    <a:pt x="54663" y="31529"/>
                  </a:cubicBezTo>
                  <a:cubicBezTo>
                    <a:pt x="53811" y="30502"/>
                    <a:pt x="53084" y="28998"/>
                    <a:pt x="52833" y="27644"/>
                  </a:cubicBezTo>
                  <a:cubicBezTo>
                    <a:pt x="52683" y="26817"/>
                    <a:pt x="52557" y="26542"/>
                    <a:pt x="52307" y="26491"/>
                  </a:cubicBezTo>
                  <a:cubicBezTo>
                    <a:pt x="52214" y="26467"/>
                    <a:pt x="52134" y="26454"/>
                    <a:pt x="52062" y="26454"/>
                  </a:cubicBezTo>
                  <a:cubicBezTo>
                    <a:pt x="51843" y="26454"/>
                    <a:pt x="51706" y="26572"/>
                    <a:pt x="51555" y="26817"/>
                  </a:cubicBezTo>
                  <a:cubicBezTo>
                    <a:pt x="51430" y="26993"/>
                    <a:pt x="51179" y="27319"/>
                    <a:pt x="50979" y="27519"/>
                  </a:cubicBezTo>
                  <a:cubicBezTo>
                    <a:pt x="50703" y="27795"/>
                    <a:pt x="50552" y="27870"/>
                    <a:pt x="50277" y="27870"/>
                  </a:cubicBezTo>
                  <a:cubicBezTo>
                    <a:pt x="49725" y="27870"/>
                    <a:pt x="49324" y="27569"/>
                    <a:pt x="49049" y="26943"/>
                  </a:cubicBezTo>
                  <a:cubicBezTo>
                    <a:pt x="48773" y="26341"/>
                    <a:pt x="48698" y="26266"/>
                    <a:pt x="48322" y="26266"/>
                  </a:cubicBezTo>
                  <a:cubicBezTo>
                    <a:pt x="48046" y="26266"/>
                    <a:pt x="47796" y="26517"/>
                    <a:pt x="47595" y="27018"/>
                  </a:cubicBezTo>
                  <a:cubicBezTo>
                    <a:pt x="47495" y="27243"/>
                    <a:pt x="47420" y="27293"/>
                    <a:pt x="47194" y="27293"/>
                  </a:cubicBezTo>
                  <a:cubicBezTo>
                    <a:pt x="46994" y="27293"/>
                    <a:pt x="46893" y="27369"/>
                    <a:pt x="46818" y="27519"/>
                  </a:cubicBezTo>
                  <a:cubicBezTo>
                    <a:pt x="46793" y="27644"/>
                    <a:pt x="46668" y="27770"/>
                    <a:pt x="46593" y="27820"/>
                  </a:cubicBezTo>
                  <a:cubicBezTo>
                    <a:pt x="46489" y="27854"/>
                    <a:pt x="46304" y="27871"/>
                    <a:pt x="46068" y="27871"/>
                  </a:cubicBezTo>
                  <a:cubicBezTo>
                    <a:pt x="45619" y="27871"/>
                    <a:pt x="44988" y="27810"/>
                    <a:pt x="44412" y="27695"/>
                  </a:cubicBezTo>
                  <a:cubicBezTo>
                    <a:pt x="43636" y="27533"/>
                    <a:pt x="43151" y="27458"/>
                    <a:pt x="42892" y="27458"/>
                  </a:cubicBezTo>
                  <a:cubicBezTo>
                    <a:pt x="42707" y="27458"/>
                    <a:pt x="42637" y="27496"/>
                    <a:pt x="42658" y="27569"/>
                  </a:cubicBezTo>
                  <a:cubicBezTo>
                    <a:pt x="42733" y="28020"/>
                    <a:pt x="44387" y="28647"/>
                    <a:pt x="45665" y="28722"/>
                  </a:cubicBezTo>
                  <a:cubicBezTo>
                    <a:pt x="46467" y="28747"/>
                    <a:pt x="46467" y="28772"/>
                    <a:pt x="46192" y="28923"/>
                  </a:cubicBezTo>
                  <a:cubicBezTo>
                    <a:pt x="45947" y="29045"/>
                    <a:pt x="45463" y="29108"/>
                    <a:pt x="44872" y="29108"/>
                  </a:cubicBezTo>
                  <a:cubicBezTo>
                    <a:pt x="44252" y="29108"/>
                    <a:pt x="43514" y="29039"/>
                    <a:pt x="42808" y="28898"/>
                  </a:cubicBezTo>
                  <a:cubicBezTo>
                    <a:pt x="42156" y="28772"/>
                    <a:pt x="41555" y="28622"/>
                    <a:pt x="41455" y="28597"/>
                  </a:cubicBezTo>
                  <a:cubicBezTo>
                    <a:pt x="41401" y="28572"/>
                    <a:pt x="41362" y="28561"/>
                    <a:pt x="41335" y="28561"/>
                  </a:cubicBezTo>
                  <a:cubicBezTo>
                    <a:pt x="41227" y="28561"/>
                    <a:pt x="41343" y="28751"/>
                    <a:pt x="41605" y="28973"/>
                  </a:cubicBezTo>
                  <a:cubicBezTo>
                    <a:pt x="42257" y="29474"/>
                    <a:pt x="43485" y="29775"/>
                    <a:pt x="44738" y="29775"/>
                  </a:cubicBezTo>
                  <a:cubicBezTo>
                    <a:pt x="45615" y="29775"/>
                    <a:pt x="45640" y="29875"/>
                    <a:pt x="44838" y="30251"/>
                  </a:cubicBezTo>
                  <a:cubicBezTo>
                    <a:pt x="44512" y="30426"/>
                    <a:pt x="44212" y="30502"/>
                    <a:pt x="43610" y="30527"/>
                  </a:cubicBezTo>
                  <a:cubicBezTo>
                    <a:pt x="43533" y="30530"/>
                    <a:pt x="43456" y="30531"/>
                    <a:pt x="43380" y="30531"/>
                  </a:cubicBezTo>
                  <a:cubicBezTo>
                    <a:pt x="41690" y="30531"/>
                    <a:pt x="40417" y="29729"/>
                    <a:pt x="39625" y="28146"/>
                  </a:cubicBezTo>
                  <a:cubicBezTo>
                    <a:pt x="39174" y="27243"/>
                    <a:pt x="38873" y="26918"/>
                    <a:pt x="38497" y="26918"/>
                  </a:cubicBezTo>
                  <a:cubicBezTo>
                    <a:pt x="38247" y="26918"/>
                    <a:pt x="38096" y="27018"/>
                    <a:pt x="37695" y="27494"/>
                  </a:cubicBezTo>
                  <a:cubicBezTo>
                    <a:pt x="37369" y="27845"/>
                    <a:pt x="37019" y="28146"/>
                    <a:pt x="36668" y="28321"/>
                  </a:cubicBezTo>
                  <a:cubicBezTo>
                    <a:pt x="36347" y="28465"/>
                    <a:pt x="36201" y="28527"/>
                    <a:pt x="36019" y="28527"/>
                  </a:cubicBezTo>
                  <a:cubicBezTo>
                    <a:pt x="35917" y="28527"/>
                    <a:pt x="35803" y="28508"/>
                    <a:pt x="35640" y="28471"/>
                  </a:cubicBezTo>
                  <a:cubicBezTo>
                    <a:pt x="35364" y="28396"/>
                    <a:pt x="35014" y="28246"/>
                    <a:pt x="34863" y="28121"/>
                  </a:cubicBezTo>
                  <a:cubicBezTo>
                    <a:pt x="34512" y="27870"/>
                    <a:pt x="34061" y="27018"/>
                    <a:pt x="33811" y="26216"/>
                  </a:cubicBezTo>
                  <a:cubicBezTo>
                    <a:pt x="33643" y="25702"/>
                    <a:pt x="33410" y="25445"/>
                    <a:pt x="33169" y="25445"/>
                  </a:cubicBezTo>
                  <a:cubicBezTo>
                    <a:pt x="32940" y="25445"/>
                    <a:pt x="32703" y="25677"/>
                    <a:pt x="32507" y="26141"/>
                  </a:cubicBezTo>
                  <a:cubicBezTo>
                    <a:pt x="31906" y="27594"/>
                    <a:pt x="31555" y="28146"/>
                    <a:pt x="30953" y="28722"/>
                  </a:cubicBezTo>
                  <a:cubicBezTo>
                    <a:pt x="30277" y="29349"/>
                    <a:pt x="29675" y="29624"/>
                    <a:pt x="28522" y="29850"/>
                  </a:cubicBezTo>
                  <a:cubicBezTo>
                    <a:pt x="28089" y="29927"/>
                    <a:pt x="27585" y="29963"/>
                    <a:pt x="27043" y="29963"/>
                  </a:cubicBezTo>
                  <a:cubicBezTo>
                    <a:pt x="25296" y="29963"/>
                    <a:pt x="23164" y="29585"/>
                    <a:pt x="21805" y="28973"/>
                  </a:cubicBezTo>
                  <a:cubicBezTo>
                    <a:pt x="20778" y="28522"/>
                    <a:pt x="19475" y="27569"/>
                    <a:pt x="18497" y="26542"/>
                  </a:cubicBezTo>
                  <a:cubicBezTo>
                    <a:pt x="17843" y="25872"/>
                    <a:pt x="17530" y="25591"/>
                    <a:pt x="17257" y="25591"/>
                  </a:cubicBezTo>
                  <a:cubicBezTo>
                    <a:pt x="17080" y="25591"/>
                    <a:pt x="16919" y="25708"/>
                    <a:pt x="16693" y="25915"/>
                  </a:cubicBezTo>
                  <a:cubicBezTo>
                    <a:pt x="16255" y="26307"/>
                    <a:pt x="15795" y="26444"/>
                    <a:pt x="14866" y="26444"/>
                  </a:cubicBezTo>
                  <a:cubicBezTo>
                    <a:pt x="14785" y="26444"/>
                    <a:pt x="14701" y="26443"/>
                    <a:pt x="14612" y="26441"/>
                  </a:cubicBezTo>
                  <a:cubicBezTo>
                    <a:pt x="13810" y="26391"/>
                    <a:pt x="13610" y="26366"/>
                    <a:pt x="13033" y="26090"/>
                  </a:cubicBezTo>
                  <a:cubicBezTo>
                    <a:pt x="12683" y="25915"/>
                    <a:pt x="12231" y="25639"/>
                    <a:pt x="12056" y="25489"/>
                  </a:cubicBezTo>
                  <a:cubicBezTo>
                    <a:pt x="11832" y="25284"/>
                    <a:pt x="11733" y="25218"/>
                    <a:pt x="11512" y="25218"/>
                  </a:cubicBezTo>
                  <a:cubicBezTo>
                    <a:pt x="11436" y="25218"/>
                    <a:pt x="11345" y="25225"/>
                    <a:pt x="11229" y="25238"/>
                  </a:cubicBezTo>
                  <a:cubicBezTo>
                    <a:pt x="10953" y="25263"/>
                    <a:pt x="9550" y="25339"/>
                    <a:pt x="8071" y="25414"/>
                  </a:cubicBezTo>
                  <a:cubicBezTo>
                    <a:pt x="7001" y="25459"/>
                    <a:pt x="6326" y="25484"/>
                    <a:pt x="5811" y="25484"/>
                  </a:cubicBezTo>
                  <a:cubicBezTo>
                    <a:pt x="5180" y="25484"/>
                    <a:pt x="4791" y="25446"/>
                    <a:pt x="4211" y="25364"/>
                  </a:cubicBezTo>
                  <a:cubicBezTo>
                    <a:pt x="2332" y="25113"/>
                    <a:pt x="1028" y="24737"/>
                    <a:pt x="903" y="24386"/>
                  </a:cubicBezTo>
                  <a:cubicBezTo>
                    <a:pt x="853" y="24261"/>
                    <a:pt x="1580" y="24010"/>
                    <a:pt x="2357" y="23910"/>
                  </a:cubicBezTo>
                  <a:cubicBezTo>
                    <a:pt x="3159" y="23810"/>
                    <a:pt x="3510" y="23609"/>
                    <a:pt x="4161" y="22857"/>
                  </a:cubicBezTo>
                  <a:cubicBezTo>
                    <a:pt x="5063" y="21880"/>
                    <a:pt x="6141" y="21429"/>
                    <a:pt x="7971" y="21253"/>
                  </a:cubicBezTo>
                  <a:cubicBezTo>
                    <a:pt x="8397" y="21203"/>
                    <a:pt x="8873" y="21128"/>
                    <a:pt x="9048" y="21053"/>
                  </a:cubicBezTo>
                  <a:cubicBezTo>
                    <a:pt x="9199" y="21003"/>
                    <a:pt x="9750" y="20552"/>
                    <a:pt x="10277" y="20075"/>
                  </a:cubicBezTo>
                  <a:cubicBezTo>
                    <a:pt x="11329" y="19073"/>
                    <a:pt x="12031" y="18697"/>
                    <a:pt x="13033" y="18522"/>
                  </a:cubicBezTo>
                  <a:cubicBezTo>
                    <a:pt x="13271" y="18484"/>
                    <a:pt x="13528" y="18466"/>
                    <a:pt x="13794" y="18466"/>
                  </a:cubicBezTo>
                  <a:cubicBezTo>
                    <a:pt x="14762" y="18466"/>
                    <a:pt x="15843" y="18705"/>
                    <a:pt x="16492" y="19098"/>
                  </a:cubicBezTo>
                  <a:cubicBezTo>
                    <a:pt x="16768" y="19273"/>
                    <a:pt x="16793" y="19349"/>
                    <a:pt x="16793" y="19699"/>
                  </a:cubicBezTo>
                  <a:cubicBezTo>
                    <a:pt x="16793" y="20301"/>
                    <a:pt x="16442" y="20752"/>
                    <a:pt x="15465" y="21379"/>
                  </a:cubicBezTo>
                  <a:cubicBezTo>
                    <a:pt x="14838" y="21805"/>
                    <a:pt x="14738" y="21930"/>
                    <a:pt x="14863" y="22005"/>
                  </a:cubicBezTo>
                  <a:cubicBezTo>
                    <a:pt x="14934" y="22044"/>
                    <a:pt x="15032" y="22063"/>
                    <a:pt x="15148" y="22063"/>
                  </a:cubicBezTo>
                  <a:cubicBezTo>
                    <a:pt x="15482" y="22063"/>
                    <a:pt x="15964" y="21908"/>
                    <a:pt x="16392" y="21629"/>
                  </a:cubicBezTo>
                  <a:cubicBezTo>
                    <a:pt x="17018" y="21203"/>
                    <a:pt x="17495" y="20552"/>
                    <a:pt x="17595" y="19975"/>
                  </a:cubicBezTo>
                  <a:cubicBezTo>
                    <a:pt x="17620" y="19750"/>
                    <a:pt x="17695" y="19574"/>
                    <a:pt x="17745" y="19574"/>
                  </a:cubicBezTo>
                  <a:cubicBezTo>
                    <a:pt x="17795" y="19574"/>
                    <a:pt x="17846" y="19399"/>
                    <a:pt x="17846" y="19173"/>
                  </a:cubicBezTo>
                  <a:cubicBezTo>
                    <a:pt x="17846" y="18622"/>
                    <a:pt x="18146" y="18045"/>
                    <a:pt x="18773" y="17319"/>
                  </a:cubicBezTo>
                  <a:cubicBezTo>
                    <a:pt x="19285" y="16721"/>
                    <a:pt x="19670" y="16469"/>
                    <a:pt x="20098" y="16469"/>
                  </a:cubicBezTo>
                  <a:cubicBezTo>
                    <a:pt x="20172" y="16469"/>
                    <a:pt x="20248" y="16477"/>
                    <a:pt x="20327" y="16491"/>
                  </a:cubicBezTo>
                  <a:cubicBezTo>
                    <a:pt x="21079" y="16617"/>
                    <a:pt x="21680" y="17143"/>
                    <a:pt x="22257" y="18171"/>
                  </a:cubicBezTo>
                  <a:cubicBezTo>
                    <a:pt x="22482" y="18565"/>
                    <a:pt x="22722" y="18763"/>
                    <a:pt x="22976" y="18763"/>
                  </a:cubicBezTo>
                  <a:cubicBezTo>
                    <a:pt x="23060" y="18763"/>
                    <a:pt x="23146" y="18741"/>
                    <a:pt x="23234" y="18697"/>
                  </a:cubicBezTo>
                  <a:cubicBezTo>
                    <a:pt x="23560" y="18547"/>
                    <a:pt x="23585" y="18371"/>
                    <a:pt x="23460" y="17394"/>
                  </a:cubicBezTo>
                  <a:cubicBezTo>
                    <a:pt x="23309" y="16316"/>
                    <a:pt x="23409" y="15564"/>
                    <a:pt x="23836" y="14662"/>
                  </a:cubicBezTo>
                  <a:cubicBezTo>
                    <a:pt x="24387" y="13459"/>
                    <a:pt x="24838" y="13108"/>
                    <a:pt x="25665" y="13108"/>
                  </a:cubicBezTo>
                  <a:cubicBezTo>
                    <a:pt x="26242" y="13108"/>
                    <a:pt x="26567" y="13334"/>
                    <a:pt x="27044" y="14060"/>
                  </a:cubicBezTo>
                  <a:cubicBezTo>
                    <a:pt x="27413" y="14632"/>
                    <a:pt x="27659" y="14878"/>
                    <a:pt x="27954" y="14878"/>
                  </a:cubicBezTo>
                  <a:cubicBezTo>
                    <a:pt x="28059" y="14878"/>
                    <a:pt x="28171" y="14847"/>
                    <a:pt x="28297" y="14787"/>
                  </a:cubicBezTo>
                  <a:cubicBezTo>
                    <a:pt x="28522" y="14687"/>
                    <a:pt x="28623" y="14511"/>
                    <a:pt x="28798" y="14085"/>
                  </a:cubicBezTo>
                  <a:cubicBezTo>
                    <a:pt x="29199" y="12933"/>
                    <a:pt x="30176" y="11780"/>
                    <a:pt x="31029" y="11379"/>
                  </a:cubicBezTo>
                  <a:cubicBezTo>
                    <a:pt x="31290" y="11263"/>
                    <a:pt x="31544" y="11205"/>
                    <a:pt x="31795" y="11205"/>
                  </a:cubicBezTo>
                  <a:cubicBezTo>
                    <a:pt x="32362" y="11205"/>
                    <a:pt x="32911" y="11505"/>
                    <a:pt x="33485" y="12131"/>
                  </a:cubicBezTo>
                  <a:cubicBezTo>
                    <a:pt x="34011" y="12682"/>
                    <a:pt x="34161" y="12958"/>
                    <a:pt x="34512" y="13785"/>
                  </a:cubicBezTo>
                  <a:cubicBezTo>
                    <a:pt x="34663" y="14161"/>
                    <a:pt x="34763" y="14236"/>
                    <a:pt x="34938" y="14236"/>
                  </a:cubicBezTo>
                  <a:cubicBezTo>
                    <a:pt x="35389" y="14236"/>
                    <a:pt x="35415" y="14060"/>
                    <a:pt x="35189" y="12707"/>
                  </a:cubicBezTo>
                  <a:cubicBezTo>
                    <a:pt x="34763" y="10100"/>
                    <a:pt x="34838" y="8872"/>
                    <a:pt x="35515" y="7268"/>
                  </a:cubicBezTo>
                  <a:cubicBezTo>
                    <a:pt x="36517" y="4988"/>
                    <a:pt x="38823" y="2657"/>
                    <a:pt x="40978" y="1755"/>
                  </a:cubicBezTo>
                  <a:cubicBezTo>
                    <a:pt x="41977" y="1342"/>
                    <a:pt x="42581" y="1193"/>
                    <a:pt x="43408" y="1193"/>
                  </a:cubicBezTo>
                  <a:close/>
                  <a:moveTo>
                    <a:pt x="43535" y="0"/>
                  </a:moveTo>
                  <a:cubicBezTo>
                    <a:pt x="42432" y="0"/>
                    <a:pt x="42207" y="25"/>
                    <a:pt x="41480" y="276"/>
                  </a:cubicBezTo>
                  <a:cubicBezTo>
                    <a:pt x="39725" y="852"/>
                    <a:pt x="38347" y="1755"/>
                    <a:pt x="36893" y="3183"/>
                  </a:cubicBezTo>
                  <a:cubicBezTo>
                    <a:pt x="34713" y="5389"/>
                    <a:pt x="33585" y="7995"/>
                    <a:pt x="33836" y="10276"/>
                  </a:cubicBezTo>
                  <a:cubicBezTo>
                    <a:pt x="33886" y="10627"/>
                    <a:pt x="33911" y="10902"/>
                    <a:pt x="33886" y="10902"/>
                  </a:cubicBezTo>
                  <a:cubicBezTo>
                    <a:pt x="33861" y="10902"/>
                    <a:pt x="33660" y="10752"/>
                    <a:pt x="33435" y="10577"/>
                  </a:cubicBezTo>
                  <a:cubicBezTo>
                    <a:pt x="32899" y="10180"/>
                    <a:pt x="32471" y="10023"/>
                    <a:pt x="31768" y="10023"/>
                  </a:cubicBezTo>
                  <a:cubicBezTo>
                    <a:pt x="31716" y="10023"/>
                    <a:pt x="31661" y="10023"/>
                    <a:pt x="31605" y="10025"/>
                  </a:cubicBezTo>
                  <a:cubicBezTo>
                    <a:pt x="30728" y="10025"/>
                    <a:pt x="30051" y="10326"/>
                    <a:pt x="29274" y="11078"/>
                  </a:cubicBezTo>
                  <a:cubicBezTo>
                    <a:pt x="28748" y="11554"/>
                    <a:pt x="28046" y="12506"/>
                    <a:pt x="27921" y="12832"/>
                  </a:cubicBezTo>
                  <a:cubicBezTo>
                    <a:pt x="27915" y="12850"/>
                    <a:pt x="27903" y="12858"/>
                    <a:pt x="27885" y="12858"/>
                  </a:cubicBezTo>
                  <a:cubicBezTo>
                    <a:pt x="27827" y="12858"/>
                    <a:pt x="27711" y="12767"/>
                    <a:pt x="27595" y="12632"/>
                  </a:cubicBezTo>
                  <a:cubicBezTo>
                    <a:pt x="27094" y="12055"/>
                    <a:pt x="26492" y="11805"/>
                    <a:pt x="25615" y="11805"/>
                  </a:cubicBezTo>
                  <a:cubicBezTo>
                    <a:pt x="24262" y="11805"/>
                    <a:pt x="23510" y="12356"/>
                    <a:pt x="22733" y="13910"/>
                  </a:cubicBezTo>
                  <a:cubicBezTo>
                    <a:pt x="22557" y="14236"/>
                    <a:pt x="22357" y="14737"/>
                    <a:pt x="22282" y="15063"/>
                  </a:cubicBezTo>
                  <a:cubicBezTo>
                    <a:pt x="22181" y="15364"/>
                    <a:pt x="22106" y="15664"/>
                    <a:pt x="22081" y="15740"/>
                  </a:cubicBezTo>
                  <a:cubicBezTo>
                    <a:pt x="22076" y="15750"/>
                    <a:pt x="22062" y="15755"/>
                    <a:pt x="22040" y="15755"/>
                  </a:cubicBezTo>
                  <a:cubicBezTo>
                    <a:pt x="21950" y="15755"/>
                    <a:pt x="21725" y="15674"/>
                    <a:pt x="21404" y="15514"/>
                  </a:cubicBezTo>
                  <a:cubicBezTo>
                    <a:pt x="20878" y="15238"/>
                    <a:pt x="20678" y="15188"/>
                    <a:pt x="20126" y="15188"/>
                  </a:cubicBezTo>
                  <a:cubicBezTo>
                    <a:pt x="19750" y="15188"/>
                    <a:pt x="19299" y="15263"/>
                    <a:pt x="19124" y="15339"/>
                  </a:cubicBezTo>
                  <a:cubicBezTo>
                    <a:pt x="18472" y="15614"/>
                    <a:pt x="17169" y="17018"/>
                    <a:pt x="17018" y="17619"/>
                  </a:cubicBezTo>
                  <a:cubicBezTo>
                    <a:pt x="16981" y="17770"/>
                    <a:pt x="16956" y="17845"/>
                    <a:pt x="16865" y="17845"/>
                  </a:cubicBezTo>
                  <a:cubicBezTo>
                    <a:pt x="16774" y="17845"/>
                    <a:pt x="16617" y="17770"/>
                    <a:pt x="16317" y="17619"/>
                  </a:cubicBezTo>
                  <a:cubicBezTo>
                    <a:pt x="15590" y="17262"/>
                    <a:pt x="14713" y="17080"/>
                    <a:pt x="13833" y="17080"/>
                  </a:cubicBezTo>
                  <a:cubicBezTo>
                    <a:pt x="12984" y="17080"/>
                    <a:pt x="12131" y="17250"/>
                    <a:pt x="11404" y="17594"/>
                  </a:cubicBezTo>
                  <a:cubicBezTo>
                    <a:pt x="10703" y="17920"/>
                    <a:pt x="10051" y="18496"/>
                    <a:pt x="9149" y="19549"/>
                  </a:cubicBezTo>
                  <a:cubicBezTo>
                    <a:pt x="8447" y="20401"/>
                    <a:pt x="8572" y="20351"/>
                    <a:pt x="6793" y="20777"/>
                  </a:cubicBezTo>
                  <a:cubicBezTo>
                    <a:pt x="5389" y="21103"/>
                    <a:pt x="4587" y="21504"/>
                    <a:pt x="3710" y="22331"/>
                  </a:cubicBezTo>
                  <a:cubicBezTo>
                    <a:pt x="3033" y="22958"/>
                    <a:pt x="2958" y="23008"/>
                    <a:pt x="2432" y="23058"/>
                  </a:cubicBezTo>
                  <a:cubicBezTo>
                    <a:pt x="627" y="23258"/>
                    <a:pt x="1" y="23609"/>
                    <a:pt x="1" y="24411"/>
                  </a:cubicBezTo>
                  <a:cubicBezTo>
                    <a:pt x="1" y="25439"/>
                    <a:pt x="1404" y="26216"/>
                    <a:pt x="4011" y="26542"/>
                  </a:cubicBezTo>
                  <a:cubicBezTo>
                    <a:pt x="4411" y="26596"/>
                    <a:pt x="4987" y="26621"/>
                    <a:pt x="5647" y="26621"/>
                  </a:cubicBezTo>
                  <a:cubicBezTo>
                    <a:pt x="7427" y="26621"/>
                    <a:pt x="9815" y="26440"/>
                    <a:pt x="11003" y="26166"/>
                  </a:cubicBezTo>
                  <a:cubicBezTo>
                    <a:pt x="11153" y="26128"/>
                    <a:pt x="11260" y="26108"/>
                    <a:pt x="11352" y="26108"/>
                  </a:cubicBezTo>
                  <a:cubicBezTo>
                    <a:pt x="11507" y="26108"/>
                    <a:pt x="11617" y="26165"/>
                    <a:pt x="11805" y="26291"/>
                  </a:cubicBezTo>
                  <a:cubicBezTo>
                    <a:pt x="12457" y="26692"/>
                    <a:pt x="13334" y="27018"/>
                    <a:pt x="13936" y="27093"/>
                  </a:cubicBezTo>
                  <a:cubicBezTo>
                    <a:pt x="14147" y="27127"/>
                    <a:pt x="14385" y="27143"/>
                    <a:pt x="14631" y="27143"/>
                  </a:cubicBezTo>
                  <a:cubicBezTo>
                    <a:pt x="15290" y="27143"/>
                    <a:pt x="16011" y="27032"/>
                    <a:pt x="16467" y="26867"/>
                  </a:cubicBezTo>
                  <a:lnTo>
                    <a:pt x="16918" y="26692"/>
                  </a:lnTo>
                  <a:lnTo>
                    <a:pt x="17169" y="27018"/>
                  </a:lnTo>
                  <a:cubicBezTo>
                    <a:pt x="17670" y="27695"/>
                    <a:pt x="18873" y="28822"/>
                    <a:pt x="19675" y="29349"/>
                  </a:cubicBezTo>
                  <a:cubicBezTo>
                    <a:pt x="21229" y="30351"/>
                    <a:pt x="22507" y="30827"/>
                    <a:pt x="24738" y="31178"/>
                  </a:cubicBezTo>
                  <a:cubicBezTo>
                    <a:pt x="25309" y="31258"/>
                    <a:pt x="26017" y="31299"/>
                    <a:pt x="26725" y="31299"/>
                  </a:cubicBezTo>
                  <a:cubicBezTo>
                    <a:pt x="27786" y="31299"/>
                    <a:pt x="28848" y="31208"/>
                    <a:pt x="29450" y="31028"/>
                  </a:cubicBezTo>
                  <a:cubicBezTo>
                    <a:pt x="31129" y="30552"/>
                    <a:pt x="32282" y="29599"/>
                    <a:pt x="32983" y="28171"/>
                  </a:cubicBezTo>
                  <a:lnTo>
                    <a:pt x="33359" y="27394"/>
                  </a:lnTo>
                  <a:lnTo>
                    <a:pt x="33610" y="27820"/>
                  </a:lnTo>
                  <a:cubicBezTo>
                    <a:pt x="34061" y="28597"/>
                    <a:pt x="34738" y="29048"/>
                    <a:pt x="35640" y="29173"/>
                  </a:cubicBezTo>
                  <a:cubicBezTo>
                    <a:pt x="35743" y="29185"/>
                    <a:pt x="35843" y="29191"/>
                    <a:pt x="35940" y="29191"/>
                  </a:cubicBezTo>
                  <a:cubicBezTo>
                    <a:pt x="36455" y="29191"/>
                    <a:pt x="36900" y="29015"/>
                    <a:pt x="37470" y="28572"/>
                  </a:cubicBezTo>
                  <a:cubicBezTo>
                    <a:pt x="37811" y="28334"/>
                    <a:pt x="37959" y="28229"/>
                    <a:pt x="38033" y="28229"/>
                  </a:cubicBezTo>
                  <a:cubicBezTo>
                    <a:pt x="38085" y="28229"/>
                    <a:pt x="38101" y="28279"/>
                    <a:pt x="38121" y="28371"/>
                  </a:cubicBezTo>
                  <a:cubicBezTo>
                    <a:pt x="38146" y="28497"/>
                    <a:pt x="38347" y="28923"/>
                    <a:pt x="38547" y="29324"/>
                  </a:cubicBezTo>
                  <a:cubicBezTo>
                    <a:pt x="39400" y="31028"/>
                    <a:pt x="41029" y="31905"/>
                    <a:pt x="43259" y="31905"/>
                  </a:cubicBezTo>
                  <a:cubicBezTo>
                    <a:pt x="44713" y="31905"/>
                    <a:pt x="45440" y="31604"/>
                    <a:pt x="46618" y="30426"/>
                  </a:cubicBezTo>
                  <a:cubicBezTo>
                    <a:pt x="47194" y="29850"/>
                    <a:pt x="47846" y="28923"/>
                    <a:pt x="48222" y="28146"/>
                  </a:cubicBezTo>
                  <a:lnTo>
                    <a:pt x="48372" y="27795"/>
                  </a:lnTo>
                  <a:lnTo>
                    <a:pt x="48798" y="28146"/>
                  </a:lnTo>
                  <a:cubicBezTo>
                    <a:pt x="49230" y="28531"/>
                    <a:pt x="49700" y="28727"/>
                    <a:pt x="50173" y="28727"/>
                  </a:cubicBezTo>
                  <a:cubicBezTo>
                    <a:pt x="50468" y="28727"/>
                    <a:pt x="50765" y="28651"/>
                    <a:pt x="51054" y="28497"/>
                  </a:cubicBezTo>
                  <a:cubicBezTo>
                    <a:pt x="51338" y="28348"/>
                    <a:pt x="51469" y="28279"/>
                    <a:pt x="51529" y="28279"/>
                  </a:cubicBezTo>
                  <a:cubicBezTo>
                    <a:pt x="51580" y="28279"/>
                    <a:pt x="51580" y="28329"/>
                    <a:pt x="51580" y="28421"/>
                  </a:cubicBezTo>
                  <a:cubicBezTo>
                    <a:pt x="51580" y="28497"/>
                    <a:pt x="51730" y="29023"/>
                    <a:pt x="51931" y="29574"/>
                  </a:cubicBezTo>
                  <a:cubicBezTo>
                    <a:pt x="52608" y="31579"/>
                    <a:pt x="53911" y="33158"/>
                    <a:pt x="55640" y="34035"/>
                  </a:cubicBezTo>
                  <a:cubicBezTo>
                    <a:pt x="56618" y="34537"/>
                    <a:pt x="57620" y="34888"/>
                    <a:pt x="58472" y="35038"/>
                  </a:cubicBezTo>
                  <a:cubicBezTo>
                    <a:pt x="58674" y="35068"/>
                    <a:pt x="58932" y="35082"/>
                    <a:pt x="59213" y="35082"/>
                  </a:cubicBezTo>
                  <a:cubicBezTo>
                    <a:pt x="59873" y="35082"/>
                    <a:pt x="60662" y="35003"/>
                    <a:pt x="61154" y="34862"/>
                  </a:cubicBezTo>
                  <a:cubicBezTo>
                    <a:pt x="62081" y="34637"/>
                    <a:pt x="62808" y="34186"/>
                    <a:pt x="63610" y="33409"/>
                  </a:cubicBezTo>
                  <a:cubicBezTo>
                    <a:pt x="64462" y="32557"/>
                    <a:pt x="65064" y="31604"/>
                    <a:pt x="65615" y="30151"/>
                  </a:cubicBezTo>
                  <a:lnTo>
                    <a:pt x="66016" y="29148"/>
                  </a:lnTo>
                  <a:lnTo>
                    <a:pt x="66442" y="29424"/>
                  </a:lnTo>
                  <a:cubicBezTo>
                    <a:pt x="67155" y="29855"/>
                    <a:pt x="68121" y="30100"/>
                    <a:pt x="69027" y="30100"/>
                  </a:cubicBezTo>
                  <a:cubicBezTo>
                    <a:pt x="69490" y="30100"/>
                    <a:pt x="69937" y="30036"/>
                    <a:pt x="70327" y="29900"/>
                  </a:cubicBezTo>
                  <a:cubicBezTo>
                    <a:pt x="70979" y="29649"/>
                    <a:pt x="71856" y="29098"/>
                    <a:pt x="72783" y="28321"/>
                  </a:cubicBezTo>
                  <a:lnTo>
                    <a:pt x="73410" y="27770"/>
                  </a:lnTo>
                  <a:lnTo>
                    <a:pt x="73861" y="28070"/>
                  </a:lnTo>
                  <a:cubicBezTo>
                    <a:pt x="74588" y="28522"/>
                    <a:pt x="75515" y="28772"/>
                    <a:pt x="76568" y="28772"/>
                  </a:cubicBezTo>
                  <a:cubicBezTo>
                    <a:pt x="78222" y="28772"/>
                    <a:pt x="79575" y="28321"/>
                    <a:pt x="81104" y="27268"/>
                  </a:cubicBezTo>
                  <a:cubicBezTo>
                    <a:pt x="81555" y="26968"/>
                    <a:pt x="82006" y="26742"/>
                    <a:pt x="82132" y="26742"/>
                  </a:cubicBezTo>
                  <a:cubicBezTo>
                    <a:pt x="82257" y="26742"/>
                    <a:pt x="82658" y="26792"/>
                    <a:pt x="83009" y="26892"/>
                  </a:cubicBezTo>
                  <a:cubicBezTo>
                    <a:pt x="83332" y="26969"/>
                    <a:pt x="83727" y="27005"/>
                    <a:pt x="84161" y="27005"/>
                  </a:cubicBezTo>
                  <a:cubicBezTo>
                    <a:pt x="85443" y="27005"/>
                    <a:pt x="87060" y="26690"/>
                    <a:pt x="88147" y="26166"/>
                  </a:cubicBezTo>
                  <a:cubicBezTo>
                    <a:pt x="89224" y="25664"/>
                    <a:pt x="89801" y="24938"/>
                    <a:pt x="89801" y="24136"/>
                  </a:cubicBezTo>
                  <a:cubicBezTo>
                    <a:pt x="89823" y="22365"/>
                    <a:pt x="86738" y="21148"/>
                    <a:pt x="82590" y="21148"/>
                  </a:cubicBezTo>
                  <a:cubicBezTo>
                    <a:pt x="81982" y="21148"/>
                    <a:pt x="81351" y="21174"/>
                    <a:pt x="80703" y="21228"/>
                  </a:cubicBezTo>
                  <a:lnTo>
                    <a:pt x="79726" y="21329"/>
                  </a:lnTo>
                  <a:lnTo>
                    <a:pt x="79625" y="20752"/>
                  </a:lnTo>
                  <a:cubicBezTo>
                    <a:pt x="79550" y="20401"/>
                    <a:pt x="79400" y="20025"/>
                    <a:pt x="79224" y="19775"/>
                  </a:cubicBezTo>
                  <a:cubicBezTo>
                    <a:pt x="78723" y="19098"/>
                    <a:pt x="77620" y="18547"/>
                    <a:pt x="76718" y="18547"/>
                  </a:cubicBezTo>
                  <a:cubicBezTo>
                    <a:pt x="76367" y="18547"/>
                    <a:pt x="76342" y="18522"/>
                    <a:pt x="76392" y="18271"/>
                  </a:cubicBezTo>
                  <a:cubicBezTo>
                    <a:pt x="76643" y="17143"/>
                    <a:pt x="76693" y="16391"/>
                    <a:pt x="76568" y="15464"/>
                  </a:cubicBezTo>
                  <a:cubicBezTo>
                    <a:pt x="76342" y="13509"/>
                    <a:pt x="75791" y="12431"/>
                    <a:pt x="74387" y="11003"/>
                  </a:cubicBezTo>
                  <a:cubicBezTo>
                    <a:pt x="73034" y="9649"/>
                    <a:pt x="71881" y="9048"/>
                    <a:pt x="70227" y="8797"/>
                  </a:cubicBezTo>
                  <a:cubicBezTo>
                    <a:pt x="69999" y="8768"/>
                    <a:pt x="69757" y="8754"/>
                    <a:pt x="69508" y="8754"/>
                  </a:cubicBezTo>
                  <a:cubicBezTo>
                    <a:pt x="68467" y="8754"/>
                    <a:pt x="67291" y="8999"/>
                    <a:pt x="66442" y="9424"/>
                  </a:cubicBezTo>
                  <a:cubicBezTo>
                    <a:pt x="65490" y="9925"/>
                    <a:pt x="64262" y="10877"/>
                    <a:pt x="63635" y="11654"/>
                  </a:cubicBezTo>
                  <a:cubicBezTo>
                    <a:pt x="63436" y="11913"/>
                    <a:pt x="63285" y="12061"/>
                    <a:pt x="63218" y="12061"/>
                  </a:cubicBezTo>
                  <a:cubicBezTo>
                    <a:pt x="63201" y="12061"/>
                    <a:pt x="63189" y="12051"/>
                    <a:pt x="63184" y="12030"/>
                  </a:cubicBezTo>
                  <a:cubicBezTo>
                    <a:pt x="63159" y="11980"/>
                    <a:pt x="63084" y="11755"/>
                    <a:pt x="63034" y="11529"/>
                  </a:cubicBezTo>
                  <a:cubicBezTo>
                    <a:pt x="62858" y="11028"/>
                    <a:pt x="62131" y="10301"/>
                    <a:pt x="61655" y="10151"/>
                  </a:cubicBezTo>
                  <a:cubicBezTo>
                    <a:pt x="61430" y="10100"/>
                    <a:pt x="60979" y="10025"/>
                    <a:pt x="60628" y="10000"/>
                  </a:cubicBezTo>
                  <a:lnTo>
                    <a:pt x="60001" y="9925"/>
                  </a:lnTo>
                  <a:lnTo>
                    <a:pt x="59801" y="9248"/>
                  </a:lnTo>
                  <a:cubicBezTo>
                    <a:pt x="59400" y="7870"/>
                    <a:pt x="58472" y="6867"/>
                    <a:pt x="57244" y="6466"/>
                  </a:cubicBezTo>
                  <a:cubicBezTo>
                    <a:pt x="56861" y="6342"/>
                    <a:pt x="56351" y="6279"/>
                    <a:pt x="55814" y="6279"/>
                  </a:cubicBezTo>
                  <a:cubicBezTo>
                    <a:pt x="55158" y="6279"/>
                    <a:pt x="54462" y="6374"/>
                    <a:pt x="53911" y="6567"/>
                  </a:cubicBezTo>
                  <a:cubicBezTo>
                    <a:pt x="53034" y="6842"/>
                    <a:pt x="52131" y="7419"/>
                    <a:pt x="51655" y="7970"/>
                  </a:cubicBezTo>
                  <a:lnTo>
                    <a:pt x="51329" y="8346"/>
                  </a:lnTo>
                  <a:lnTo>
                    <a:pt x="51204" y="7694"/>
                  </a:lnTo>
                  <a:cubicBezTo>
                    <a:pt x="51029" y="6642"/>
                    <a:pt x="50477" y="4612"/>
                    <a:pt x="50227" y="4035"/>
                  </a:cubicBezTo>
                  <a:cubicBezTo>
                    <a:pt x="49650" y="2732"/>
                    <a:pt x="48547" y="1504"/>
                    <a:pt x="47395" y="902"/>
                  </a:cubicBezTo>
                  <a:cubicBezTo>
                    <a:pt x="46994" y="702"/>
                    <a:pt x="46242" y="401"/>
                    <a:pt x="45715" y="276"/>
                  </a:cubicBezTo>
                  <a:cubicBezTo>
                    <a:pt x="44913" y="50"/>
                    <a:pt x="44588" y="0"/>
                    <a:pt x="435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29"/>
            <p:cNvSpPr/>
            <p:nvPr/>
          </p:nvSpPr>
          <p:spPr>
            <a:xfrm>
              <a:off x="2193750" y="3477475"/>
              <a:ext cx="54525" cy="23600"/>
            </a:xfrm>
            <a:custGeom>
              <a:rect b="b" l="l" r="r" t="t"/>
              <a:pathLst>
                <a:path extrusionOk="0" h="944" w="2181">
                  <a:moveTo>
                    <a:pt x="204" y="1"/>
                  </a:moveTo>
                  <a:cubicBezTo>
                    <a:pt x="51" y="1"/>
                    <a:pt x="1" y="76"/>
                    <a:pt x="1" y="226"/>
                  </a:cubicBezTo>
                  <a:cubicBezTo>
                    <a:pt x="1" y="427"/>
                    <a:pt x="301" y="652"/>
                    <a:pt x="828" y="853"/>
                  </a:cubicBezTo>
                  <a:cubicBezTo>
                    <a:pt x="995" y="913"/>
                    <a:pt x="1260" y="944"/>
                    <a:pt x="1504" y="944"/>
                  </a:cubicBezTo>
                  <a:cubicBezTo>
                    <a:pt x="1772" y="944"/>
                    <a:pt x="2015" y="906"/>
                    <a:pt x="2081" y="828"/>
                  </a:cubicBezTo>
                  <a:cubicBezTo>
                    <a:pt x="2181" y="753"/>
                    <a:pt x="1805" y="527"/>
                    <a:pt x="1028" y="226"/>
                  </a:cubicBezTo>
                  <a:cubicBezTo>
                    <a:pt x="615" y="76"/>
                    <a:pt x="358" y="1"/>
                    <a:pt x="204"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29"/>
            <p:cNvSpPr/>
            <p:nvPr/>
          </p:nvSpPr>
          <p:spPr>
            <a:xfrm>
              <a:off x="2021450" y="3498125"/>
              <a:ext cx="100900" cy="22900"/>
            </a:xfrm>
            <a:custGeom>
              <a:rect b="b" l="l" r="r" t="t"/>
              <a:pathLst>
                <a:path extrusionOk="0" h="916" w="4036">
                  <a:moveTo>
                    <a:pt x="3653" y="1"/>
                  </a:moveTo>
                  <a:cubicBezTo>
                    <a:pt x="3507" y="1"/>
                    <a:pt x="3275" y="31"/>
                    <a:pt x="2908" y="102"/>
                  </a:cubicBezTo>
                  <a:cubicBezTo>
                    <a:pt x="2456" y="177"/>
                    <a:pt x="1654" y="252"/>
                    <a:pt x="1153" y="252"/>
                  </a:cubicBezTo>
                  <a:cubicBezTo>
                    <a:pt x="75" y="252"/>
                    <a:pt x="0" y="353"/>
                    <a:pt x="702" y="729"/>
                  </a:cubicBezTo>
                  <a:cubicBezTo>
                    <a:pt x="980" y="877"/>
                    <a:pt x="1134" y="915"/>
                    <a:pt x="1540" y="915"/>
                  </a:cubicBezTo>
                  <a:cubicBezTo>
                    <a:pt x="1683" y="915"/>
                    <a:pt x="1858" y="911"/>
                    <a:pt x="2080" y="904"/>
                  </a:cubicBezTo>
                  <a:cubicBezTo>
                    <a:pt x="2807" y="879"/>
                    <a:pt x="3108" y="829"/>
                    <a:pt x="3409" y="678"/>
                  </a:cubicBezTo>
                  <a:cubicBezTo>
                    <a:pt x="3860" y="453"/>
                    <a:pt x="4035" y="227"/>
                    <a:pt x="3860" y="52"/>
                  </a:cubicBezTo>
                  <a:cubicBezTo>
                    <a:pt x="3827" y="19"/>
                    <a:pt x="3766" y="1"/>
                    <a:pt x="3653"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29"/>
            <p:cNvSpPr/>
            <p:nvPr/>
          </p:nvSpPr>
          <p:spPr>
            <a:xfrm>
              <a:off x="2171825" y="3504800"/>
              <a:ext cx="89625" cy="30125"/>
            </a:xfrm>
            <a:custGeom>
              <a:rect b="b" l="l" r="r" t="t"/>
              <a:pathLst>
                <a:path extrusionOk="0" h="1205" w="3585">
                  <a:moveTo>
                    <a:pt x="328" y="1"/>
                  </a:moveTo>
                  <a:cubicBezTo>
                    <a:pt x="266" y="1"/>
                    <a:pt x="223" y="38"/>
                    <a:pt x="151" y="111"/>
                  </a:cubicBezTo>
                  <a:cubicBezTo>
                    <a:pt x="0" y="261"/>
                    <a:pt x="0" y="286"/>
                    <a:pt x="151" y="512"/>
                  </a:cubicBezTo>
                  <a:cubicBezTo>
                    <a:pt x="326" y="787"/>
                    <a:pt x="752" y="1013"/>
                    <a:pt x="1279" y="1138"/>
                  </a:cubicBezTo>
                  <a:cubicBezTo>
                    <a:pt x="1496" y="1184"/>
                    <a:pt x="1727" y="1205"/>
                    <a:pt x="1954" y="1205"/>
                  </a:cubicBezTo>
                  <a:cubicBezTo>
                    <a:pt x="2723" y="1205"/>
                    <a:pt x="3457" y="966"/>
                    <a:pt x="3534" y="637"/>
                  </a:cubicBezTo>
                  <a:cubicBezTo>
                    <a:pt x="3584" y="411"/>
                    <a:pt x="3233" y="336"/>
                    <a:pt x="2081" y="336"/>
                  </a:cubicBezTo>
                  <a:cubicBezTo>
                    <a:pt x="1253" y="311"/>
                    <a:pt x="928" y="261"/>
                    <a:pt x="652" y="136"/>
                  </a:cubicBezTo>
                  <a:cubicBezTo>
                    <a:pt x="483" y="45"/>
                    <a:pt x="395" y="1"/>
                    <a:pt x="328"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29"/>
            <p:cNvSpPr/>
            <p:nvPr/>
          </p:nvSpPr>
          <p:spPr>
            <a:xfrm>
              <a:off x="2083475" y="3445050"/>
              <a:ext cx="27075" cy="11575"/>
            </a:xfrm>
            <a:custGeom>
              <a:rect b="b" l="l" r="r" t="t"/>
              <a:pathLst>
                <a:path extrusionOk="0" h="463" w="1083">
                  <a:moveTo>
                    <a:pt x="609" y="1"/>
                  </a:moveTo>
                  <a:cubicBezTo>
                    <a:pt x="463" y="1"/>
                    <a:pt x="303" y="45"/>
                    <a:pt x="176" y="145"/>
                  </a:cubicBezTo>
                  <a:cubicBezTo>
                    <a:pt x="0" y="245"/>
                    <a:pt x="0" y="270"/>
                    <a:pt x="126" y="320"/>
                  </a:cubicBezTo>
                  <a:cubicBezTo>
                    <a:pt x="201" y="345"/>
                    <a:pt x="326" y="395"/>
                    <a:pt x="401" y="420"/>
                  </a:cubicBezTo>
                  <a:cubicBezTo>
                    <a:pt x="505" y="449"/>
                    <a:pt x="608" y="463"/>
                    <a:pt x="700" y="463"/>
                  </a:cubicBezTo>
                  <a:cubicBezTo>
                    <a:pt x="852" y="463"/>
                    <a:pt x="972" y="424"/>
                    <a:pt x="1003" y="345"/>
                  </a:cubicBezTo>
                  <a:cubicBezTo>
                    <a:pt x="1083" y="137"/>
                    <a:pt x="867" y="1"/>
                    <a:pt x="609"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29"/>
            <p:cNvSpPr/>
            <p:nvPr/>
          </p:nvSpPr>
          <p:spPr>
            <a:xfrm>
              <a:off x="2060925" y="3474325"/>
              <a:ext cx="42300" cy="13275"/>
            </a:xfrm>
            <a:custGeom>
              <a:rect b="b" l="l" r="r" t="t"/>
              <a:pathLst>
                <a:path extrusionOk="0" h="531" w="1692">
                  <a:moveTo>
                    <a:pt x="1155" y="1"/>
                  </a:moveTo>
                  <a:cubicBezTo>
                    <a:pt x="948" y="1"/>
                    <a:pt x="656" y="45"/>
                    <a:pt x="276" y="127"/>
                  </a:cubicBezTo>
                  <a:cubicBezTo>
                    <a:pt x="25" y="202"/>
                    <a:pt x="0" y="427"/>
                    <a:pt x="226" y="478"/>
                  </a:cubicBezTo>
                  <a:cubicBezTo>
                    <a:pt x="326" y="503"/>
                    <a:pt x="627" y="528"/>
                    <a:pt x="902" y="528"/>
                  </a:cubicBezTo>
                  <a:cubicBezTo>
                    <a:pt x="937" y="529"/>
                    <a:pt x="971" y="530"/>
                    <a:pt x="1004" y="530"/>
                  </a:cubicBezTo>
                  <a:cubicBezTo>
                    <a:pt x="1484" y="530"/>
                    <a:pt x="1692" y="360"/>
                    <a:pt x="1504" y="102"/>
                  </a:cubicBezTo>
                  <a:cubicBezTo>
                    <a:pt x="1447" y="33"/>
                    <a:pt x="1331" y="1"/>
                    <a:pt x="1155"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29"/>
            <p:cNvSpPr/>
            <p:nvPr/>
          </p:nvSpPr>
          <p:spPr>
            <a:xfrm>
              <a:off x="3218200" y="3655025"/>
              <a:ext cx="11925" cy="11350"/>
            </a:xfrm>
            <a:custGeom>
              <a:rect b="b" l="l" r="r" t="t"/>
              <a:pathLst>
                <a:path extrusionOk="0" h="454" w="477">
                  <a:moveTo>
                    <a:pt x="229" y="1"/>
                  </a:moveTo>
                  <a:cubicBezTo>
                    <a:pt x="175" y="1"/>
                    <a:pt x="121" y="21"/>
                    <a:pt x="75" y="67"/>
                  </a:cubicBezTo>
                  <a:cubicBezTo>
                    <a:pt x="0" y="142"/>
                    <a:pt x="25" y="217"/>
                    <a:pt x="100" y="317"/>
                  </a:cubicBezTo>
                  <a:cubicBezTo>
                    <a:pt x="180" y="409"/>
                    <a:pt x="266" y="453"/>
                    <a:pt x="335" y="453"/>
                  </a:cubicBezTo>
                  <a:cubicBezTo>
                    <a:pt x="417" y="453"/>
                    <a:pt x="476" y="390"/>
                    <a:pt x="476" y="267"/>
                  </a:cubicBezTo>
                  <a:cubicBezTo>
                    <a:pt x="476" y="110"/>
                    <a:pt x="354" y="1"/>
                    <a:pt x="229"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29"/>
            <p:cNvSpPr/>
            <p:nvPr/>
          </p:nvSpPr>
          <p:spPr>
            <a:xfrm>
              <a:off x="3622950" y="3295175"/>
              <a:ext cx="31225" cy="16375"/>
            </a:xfrm>
            <a:custGeom>
              <a:rect b="b" l="l" r="r" t="t"/>
              <a:pathLst>
                <a:path extrusionOk="0" h="655" w="1249">
                  <a:moveTo>
                    <a:pt x="779" y="1"/>
                  </a:moveTo>
                  <a:cubicBezTo>
                    <a:pt x="619" y="1"/>
                    <a:pt x="427" y="79"/>
                    <a:pt x="251" y="225"/>
                  </a:cubicBezTo>
                  <a:cubicBezTo>
                    <a:pt x="26" y="425"/>
                    <a:pt x="1" y="476"/>
                    <a:pt x="126" y="576"/>
                  </a:cubicBezTo>
                  <a:cubicBezTo>
                    <a:pt x="203" y="631"/>
                    <a:pt x="304" y="655"/>
                    <a:pt x="411" y="655"/>
                  </a:cubicBezTo>
                  <a:cubicBezTo>
                    <a:pt x="789" y="655"/>
                    <a:pt x="1249" y="359"/>
                    <a:pt x="1053" y="125"/>
                  </a:cubicBezTo>
                  <a:cubicBezTo>
                    <a:pt x="991" y="41"/>
                    <a:pt x="893" y="1"/>
                    <a:pt x="779"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29"/>
            <p:cNvSpPr/>
            <p:nvPr/>
          </p:nvSpPr>
          <p:spPr>
            <a:xfrm>
              <a:off x="3594125" y="3368900"/>
              <a:ext cx="28225" cy="16500"/>
            </a:xfrm>
            <a:custGeom>
              <a:rect b="b" l="l" r="r" t="t"/>
              <a:pathLst>
                <a:path extrusionOk="0" h="660" w="1129">
                  <a:moveTo>
                    <a:pt x="694" y="1"/>
                  </a:moveTo>
                  <a:cubicBezTo>
                    <a:pt x="539" y="1"/>
                    <a:pt x="362" y="67"/>
                    <a:pt x="201" y="183"/>
                  </a:cubicBezTo>
                  <a:cubicBezTo>
                    <a:pt x="1" y="384"/>
                    <a:pt x="1" y="384"/>
                    <a:pt x="176" y="509"/>
                  </a:cubicBezTo>
                  <a:cubicBezTo>
                    <a:pt x="289" y="609"/>
                    <a:pt x="433" y="659"/>
                    <a:pt x="571" y="659"/>
                  </a:cubicBezTo>
                  <a:cubicBezTo>
                    <a:pt x="709" y="659"/>
                    <a:pt x="840" y="609"/>
                    <a:pt x="928" y="509"/>
                  </a:cubicBezTo>
                  <a:cubicBezTo>
                    <a:pt x="1104" y="334"/>
                    <a:pt x="1129" y="258"/>
                    <a:pt x="978" y="108"/>
                  </a:cubicBezTo>
                  <a:cubicBezTo>
                    <a:pt x="905" y="35"/>
                    <a:pt x="805" y="1"/>
                    <a:pt x="694"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29"/>
            <p:cNvSpPr/>
            <p:nvPr/>
          </p:nvSpPr>
          <p:spPr>
            <a:xfrm>
              <a:off x="3613075" y="3426025"/>
              <a:ext cx="16800" cy="11875"/>
            </a:xfrm>
            <a:custGeom>
              <a:rect b="b" l="l" r="r" t="t"/>
              <a:pathLst>
                <a:path extrusionOk="0" h="475" w="672">
                  <a:moveTo>
                    <a:pt x="387" y="1"/>
                  </a:moveTo>
                  <a:cubicBezTo>
                    <a:pt x="146" y="1"/>
                    <a:pt x="0" y="144"/>
                    <a:pt x="70" y="329"/>
                  </a:cubicBezTo>
                  <a:cubicBezTo>
                    <a:pt x="110" y="430"/>
                    <a:pt x="216" y="474"/>
                    <a:pt x="328" y="474"/>
                  </a:cubicBezTo>
                  <a:cubicBezTo>
                    <a:pt x="493" y="474"/>
                    <a:pt x="671" y="379"/>
                    <a:pt x="671" y="229"/>
                  </a:cubicBezTo>
                  <a:cubicBezTo>
                    <a:pt x="671" y="104"/>
                    <a:pt x="596" y="29"/>
                    <a:pt x="446" y="3"/>
                  </a:cubicBezTo>
                  <a:cubicBezTo>
                    <a:pt x="426" y="2"/>
                    <a:pt x="406" y="1"/>
                    <a:pt x="387"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29"/>
            <p:cNvSpPr/>
            <p:nvPr/>
          </p:nvSpPr>
          <p:spPr>
            <a:xfrm>
              <a:off x="3678100" y="3251925"/>
              <a:ext cx="40750" cy="31100"/>
            </a:xfrm>
            <a:custGeom>
              <a:rect b="b" l="l" r="r" t="t"/>
              <a:pathLst>
                <a:path extrusionOk="0" h="1244" w="1630">
                  <a:moveTo>
                    <a:pt x="1153" y="0"/>
                  </a:moveTo>
                  <a:cubicBezTo>
                    <a:pt x="978" y="0"/>
                    <a:pt x="0" y="977"/>
                    <a:pt x="0" y="1153"/>
                  </a:cubicBezTo>
                  <a:cubicBezTo>
                    <a:pt x="0" y="1213"/>
                    <a:pt x="63" y="1244"/>
                    <a:pt x="156" y="1244"/>
                  </a:cubicBezTo>
                  <a:cubicBezTo>
                    <a:pt x="258" y="1244"/>
                    <a:pt x="396" y="1206"/>
                    <a:pt x="527" y="1128"/>
                  </a:cubicBezTo>
                  <a:cubicBezTo>
                    <a:pt x="1153" y="802"/>
                    <a:pt x="1629" y="0"/>
                    <a:pt x="1153" y="0"/>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29"/>
            <p:cNvSpPr/>
            <p:nvPr/>
          </p:nvSpPr>
          <p:spPr>
            <a:xfrm>
              <a:off x="3631100" y="3328950"/>
              <a:ext cx="27600" cy="17925"/>
            </a:xfrm>
            <a:custGeom>
              <a:rect b="b" l="l" r="r" t="t"/>
              <a:pathLst>
                <a:path extrusionOk="0" h="717" w="1104">
                  <a:moveTo>
                    <a:pt x="591" y="1"/>
                  </a:moveTo>
                  <a:cubicBezTo>
                    <a:pt x="513" y="1"/>
                    <a:pt x="439" y="31"/>
                    <a:pt x="326" y="102"/>
                  </a:cubicBezTo>
                  <a:cubicBezTo>
                    <a:pt x="26" y="303"/>
                    <a:pt x="1" y="528"/>
                    <a:pt x="301" y="628"/>
                  </a:cubicBezTo>
                  <a:cubicBezTo>
                    <a:pt x="439" y="686"/>
                    <a:pt x="540" y="717"/>
                    <a:pt x="623" y="717"/>
                  </a:cubicBezTo>
                  <a:cubicBezTo>
                    <a:pt x="722" y="717"/>
                    <a:pt x="796" y="673"/>
                    <a:pt x="878" y="578"/>
                  </a:cubicBezTo>
                  <a:cubicBezTo>
                    <a:pt x="1103" y="378"/>
                    <a:pt x="1078" y="177"/>
                    <a:pt x="803" y="52"/>
                  </a:cubicBezTo>
                  <a:cubicBezTo>
                    <a:pt x="715" y="19"/>
                    <a:pt x="651" y="1"/>
                    <a:pt x="591"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29"/>
            <p:cNvSpPr/>
            <p:nvPr/>
          </p:nvSpPr>
          <p:spPr>
            <a:xfrm>
              <a:off x="3713175" y="3541275"/>
              <a:ext cx="92775" cy="26800"/>
            </a:xfrm>
            <a:custGeom>
              <a:rect b="b" l="l" r="r" t="t"/>
              <a:pathLst>
                <a:path extrusionOk="0" h="1072" w="3711">
                  <a:moveTo>
                    <a:pt x="358" y="0"/>
                  </a:moveTo>
                  <a:cubicBezTo>
                    <a:pt x="344" y="0"/>
                    <a:pt x="333" y="2"/>
                    <a:pt x="327" y="5"/>
                  </a:cubicBezTo>
                  <a:cubicBezTo>
                    <a:pt x="1" y="206"/>
                    <a:pt x="452" y="782"/>
                    <a:pt x="1053" y="982"/>
                  </a:cubicBezTo>
                  <a:cubicBezTo>
                    <a:pt x="1226" y="1044"/>
                    <a:pt x="1531" y="1072"/>
                    <a:pt x="1863" y="1072"/>
                  </a:cubicBezTo>
                  <a:cubicBezTo>
                    <a:pt x="2348" y="1072"/>
                    <a:pt x="2891" y="1012"/>
                    <a:pt x="3159" y="907"/>
                  </a:cubicBezTo>
                  <a:cubicBezTo>
                    <a:pt x="3710" y="682"/>
                    <a:pt x="3535" y="556"/>
                    <a:pt x="2507" y="506"/>
                  </a:cubicBezTo>
                  <a:cubicBezTo>
                    <a:pt x="1755" y="456"/>
                    <a:pt x="1404" y="381"/>
                    <a:pt x="978" y="180"/>
                  </a:cubicBezTo>
                  <a:cubicBezTo>
                    <a:pt x="716" y="71"/>
                    <a:pt x="454" y="0"/>
                    <a:pt x="358" y="0"/>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29"/>
            <p:cNvSpPr/>
            <p:nvPr/>
          </p:nvSpPr>
          <p:spPr>
            <a:xfrm>
              <a:off x="3738250" y="3521350"/>
              <a:ext cx="30725" cy="11925"/>
            </a:xfrm>
            <a:custGeom>
              <a:rect b="b" l="l" r="r" t="t"/>
              <a:pathLst>
                <a:path extrusionOk="0" h="477" w="1229">
                  <a:moveTo>
                    <a:pt x="499" y="0"/>
                  </a:moveTo>
                  <a:cubicBezTo>
                    <a:pt x="275" y="0"/>
                    <a:pt x="75" y="31"/>
                    <a:pt x="25" y="100"/>
                  </a:cubicBezTo>
                  <a:cubicBezTo>
                    <a:pt x="0" y="150"/>
                    <a:pt x="25" y="251"/>
                    <a:pt x="101" y="326"/>
                  </a:cubicBezTo>
                  <a:cubicBezTo>
                    <a:pt x="151" y="401"/>
                    <a:pt x="301" y="476"/>
                    <a:pt x="401" y="476"/>
                  </a:cubicBezTo>
                  <a:cubicBezTo>
                    <a:pt x="652" y="476"/>
                    <a:pt x="1228" y="276"/>
                    <a:pt x="1228" y="175"/>
                  </a:cubicBezTo>
                  <a:cubicBezTo>
                    <a:pt x="1228" y="70"/>
                    <a:pt x="837" y="0"/>
                    <a:pt x="499" y="0"/>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29"/>
            <p:cNvSpPr/>
            <p:nvPr/>
          </p:nvSpPr>
          <p:spPr>
            <a:xfrm>
              <a:off x="3359175" y="3575050"/>
              <a:ext cx="30100" cy="12600"/>
            </a:xfrm>
            <a:custGeom>
              <a:rect b="b" l="l" r="r" t="t"/>
              <a:pathLst>
                <a:path extrusionOk="0" h="504" w="1204">
                  <a:moveTo>
                    <a:pt x="936" y="0"/>
                  </a:moveTo>
                  <a:cubicBezTo>
                    <a:pt x="683" y="0"/>
                    <a:pt x="48" y="195"/>
                    <a:pt x="25" y="308"/>
                  </a:cubicBezTo>
                  <a:cubicBezTo>
                    <a:pt x="0" y="358"/>
                    <a:pt x="101" y="434"/>
                    <a:pt x="251" y="459"/>
                  </a:cubicBezTo>
                  <a:cubicBezTo>
                    <a:pt x="450" y="490"/>
                    <a:pt x="575" y="504"/>
                    <a:pt x="666" y="504"/>
                  </a:cubicBezTo>
                  <a:cubicBezTo>
                    <a:pt x="791" y="504"/>
                    <a:pt x="851" y="477"/>
                    <a:pt x="953" y="434"/>
                  </a:cubicBezTo>
                  <a:cubicBezTo>
                    <a:pt x="1178" y="308"/>
                    <a:pt x="1203" y="83"/>
                    <a:pt x="1003" y="7"/>
                  </a:cubicBezTo>
                  <a:cubicBezTo>
                    <a:pt x="986" y="3"/>
                    <a:pt x="963" y="0"/>
                    <a:pt x="936" y="0"/>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29"/>
            <p:cNvSpPr/>
            <p:nvPr/>
          </p:nvSpPr>
          <p:spPr>
            <a:xfrm>
              <a:off x="3256275" y="3591200"/>
              <a:ext cx="30250" cy="17875"/>
            </a:xfrm>
            <a:custGeom>
              <a:rect b="b" l="l" r="r" t="t"/>
              <a:pathLst>
                <a:path extrusionOk="0" h="715" w="1210">
                  <a:moveTo>
                    <a:pt x="385" y="1"/>
                  </a:moveTo>
                  <a:cubicBezTo>
                    <a:pt x="163" y="1"/>
                    <a:pt x="1" y="67"/>
                    <a:pt x="31" y="189"/>
                  </a:cubicBezTo>
                  <a:cubicBezTo>
                    <a:pt x="56" y="239"/>
                    <a:pt x="232" y="389"/>
                    <a:pt x="407" y="514"/>
                  </a:cubicBezTo>
                  <a:cubicBezTo>
                    <a:pt x="599" y="650"/>
                    <a:pt x="781" y="714"/>
                    <a:pt x="922" y="714"/>
                  </a:cubicBezTo>
                  <a:cubicBezTo>
                    <a:pt x="1095" y="714"/>
                    <a:pt x="1209" y="618"/>
                    <a:pt x="1209" y="439"/>
                  </a:cubicBezTo>
                  <a:cubicBezTo>
                    <a:pt x="1209" y="264"/>
                    <a:pt x="1134" y="189"/>
                    <a:pt x="858" y="88"/>
                  </a:cubicBezTo>
                  <a:cubicBezTo>
                    <a:pt x="700" y="29"/>
                    <a:pt x="530" y="1"/>
                    <a:pt x="385"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29"/>
            <p:cNvSpPr/>
            <p:nvPr/>
          </p:nvSpPr>
          <p:spPr>
            <a:xfrm>
              <a:off x="3242325" y="3645475"/>
              <a:ext cx="193300" cy="70350"/>
            </a:xfrm>
            <a:custGeom>
              <a:rect b="b" l="l" r="r" t="t"/>
              <a:pathLst>
                <a:path extrusionOk="0" h="2814" w="7732">
                  <a:moveTo>
                    <a:pt x="7586" y="0"/>
                  </a:moveTo>
                  <a:cubicBezTo>
                    <a:pt x="7458" y="0"/>
                    <a:pt x="7237" y="158"/>
                    <a:pt x="6880" y="474"/>
                  </a:cubicBezTo>
                  <a:cubicBezTo>
                    <a:pt x="6128" y="1125"/>
                    <a:pt x="5226" y="1677"/>
                    <a:pt x="4474" y="1852"/>
                  </a:cubicBezTo>
                  <a:cubicBezTo>
                    <a:pt x="4179" y="1930"/>
                    <a:pt x="3866" y="1969"/>
                    <a:pt x="3529" y="1969"/>
                  </a:cubicBezTo>
                  <a:cubicBezTo>
                    <a:pt x="2892" y="1969"/>
                    <a:pt x="2168" y="1830"/>
                    <a:pt x="1316" y="1551"/>
                  </a:cubicBezTo>
                  <a:cubicBezTo>
                    <a:pt x="765" y="1363"/>
                    <a:pt x="407" y="1269"/>
                    <a:pt x="216" y="1269"/>
                  </a:cubicBezTo>
                  <a:cubicBezTo>
                    <a:pt x="25" y="1269"/>
                    <a:pt x="0" y="1363"/>
                    <a:pt x="113" y="1551"/>
                  </a:cubicBezTo>
                  <a:cubicBezTo>
                    <a:pt x="288" y="1827"/>
                    <a:pt x="1717" y="2529"/>
                    <a:pt x="2469" y="2704"/>
                  </a:cubicBezTo>
                  <a:cubicBezTo>
                    <a:pt x="2775" y="2781"/>
                    <a:pt x="3184" y="2814"/>
                    <a:pt x="3617" y="2814"/>
                  </a:cubicBezTo>
                  <a:cubicBezTo>
                    <a:pt x="3751" y="2814"/>
                    <a:pt x="3887" y="2810"/>
                    <a:pt x="4023" y="2805"/>
                  </a:cubicBezTo>
                  <a:cubicBezTo>
                    <a:pt x="4800" y="2779"/>
                    <a:pt x="5025" y="2754"/>
                    <a:pt x="5552" y="2504"/>
                  </a:cubicBezTo>
                  <a:cubicBezTo>
                    <a:pt x="6755" y="1927"/>
                    <a:pt x="7732" y="950"/>
                    <a:pt x="7732" y="323"/>
                  </a:cubicBezTo>
                  <a:cubicBezTo>
                    <a:pt x="7732" y="108"/>
                    <a:pt x="7691" y="0"/>
                    <a:pt x="7586" y="0"/>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29"/>
            <p:cNvSpPr/>
            <p:nvPr/>
          </p:nvSpPr>
          <p:spPr>
            <a:xfrm>
              <a:off x="3256425" y="3624850"/>
              <a:ext cx="157275" cy="46275"/>
            </a:xfrm>
            <a:custGeom>
              <a:rect b="b" l="l" r="r" t="t"/>
              <a:pathLst>
                <a:path extrusionOk="0" h="1851" w="6291">
                  <a:moveTo>
                    <a:pt x="6106" y="0"/>
                  </a:moveTo>
                  <a:cubicBezTo>
                    <a:pt x="6000" y="0"/>
                    <a:pt x="5851" y="82"/>
                    <a:pt x="5664" y="246"/>
                  </a:cubicBezTo>
                  <a:cubicBezTo>
                    <a:pt x="5063" y="772"/>
                    <a:pt x="4561" y="948"/>
                    <a:pt x="3434" y="998"/>
                  </a:cubicBezTo>
                  <a:cubicBezTo>
                    <a:pt x="3328" y="1001"/>
                    <a:pt x="3228" y="1002"/>
                    <a:pt x="3132" y="1002"/>
                  </a:cubicBezTo>
                  <a:cubicBezTo>
                    <a:pt x="2329" y="1002"/>
                    <a:pt x="1741" y="897"/>
                    <a:pt x="175" y="472"/>
                  </a:cubicBezTo>
                  <a:cubicBezTo>
                    <a:pt x="152" y="466"/>
                    <a:pt x="130" y="463"/>
                    <a:pt x="109" y="463"/>
                  </a:cubicBezTo>
                  <a:cubicBezTo>
                    <a:pt x="44" y="463"/>
                    <a:pt x="0" y="495"/>
                    <a:pt x="0" y="572"/>
                  </a:cubicBezTo>
                  <a:cubicBezTo>
                    <a:pt x="0" y="923"/>
                    <a:pt x="1429" y="1549"/>
                    <a:pt x="2657" y="1775"/>
                  </a:cubicBezTo>
                  <a:cubicBezTo>
                    <a:pt x="2983" y="1825"/>
                    <a:pt x="3196" y="1850"/>
                    <a:pt x="3412" y="1850"/>
                  </a:cubicBezTo>
                  <a:cubicBezTo>
                    <a:pt x="3628" y="1850"/>
                    <a:pt x="3847" y="1825"/>
                    <a:pt x="4186" y="1775"/>
                  </a:cubicBezTo>
                  <a:cubicBezTo>
                    <a:pt x="5414" y="1574"/>
                    <a:pt x="6291" y="973"/>
                    <a:pt x="6291" y="321"/>
                  </a:cubicBezTo>
                  <a:cubicBezTo>
                    <a:pt x="6291" y="107"/>
                    <a:pt x="6227" y="0"/>
                    <a:pt x="6106" y="0"/>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29"/>
            <p:cNvSpPr/>
            <p:nvPr/>
          </p:nvSpPr>
          <p:spPr>
            <a:xfrm>
              <a:off x="3219450" y="3619075"/>
              <a:ext cx="16300" cy="13975"/>
            </a:xfrm>
            <a:custGeom>
              <a:rect b="b" l="l" r="r" t="t"/>
              <a:pathLst>
                <a:path extrusionOk="0" h="559" w="652">
                  <a:moveTo>
                    <a:pt x="276" y="1"/>
                  </a:moveTo>
                  <a:cubicBezTo>
                    <a:pt x="101" y="1"/>
                    <a:pt x="0" y="251"/>
                    <a:pt x="151" y="427"/>
                  </a:cubicBezTo>
                  <a:cubicBezTo>
                    <a:pt x="226" y="515"/>
                    <a:pt x="320" y="558"/>
                    <a:pt x="404" y="558"/>
                  </a:cubicBezTo>
                  <a:cubicBezTo>
                    <a:pt x="489" y="558"/>
                    <a:pt x="564" y="515"/>
                    <a:pt x="602" y="427"/>
                  </a:cubicBezTo>
                  <a:cubicBezTo>
                    <a:pt x="652" y="251"/>
                    <a:pt x="477" y="1"/>
                    <a:pt x="276"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29"/>
            <p:cNvSpPr/>
            <p:nvPr/>
          </p:nvSpPr>
          <p:spPr>
            <a:xfrm>
              <a:off x="3554650" y="3561775"/>
              <a:ext cx="42650" cy="16600"/>
            </a:xfrm>
            <a:custGeom>
              <a:rect b="b" l="l" r="r" t="t"/>
              <a:pathLst>
                <a:path extrusionOk="0" h="664" w="1706">
                  <a:moveTo>
                    <a:pt x="322" y="1"/>
                  </a:moveTo>
                  <a:cubicBezTo>
                    <a:pt x="190" y="1"/>
                    <a:pt x="101" y="12"/>
                    <a:pt x="101" y="37"/>
                  </a:cubicBezTo>
                  <a:cubicBezTo>
                    <a:pt x="101" y="62"/>
                    <a:pt x="76" y="137"/>
                    <a:pt x="26" y="213"/>
                  </a:cubicBezTo>
                  <a:cubicBezTo>
                    <a:pt x="1" y="288"/>
                    <a:pt x="51" y="438"/>
                    <a:pt x="126" y="513"/>
                  </a:cubicBezTo>
                  <a:cubicBezTo>
                    <a:pt x="226" y="614"/>
                    <a:pt x="433" y="664"/>
                    <a:pt x="662" y="664"/>
                  </a:cubicBezTo>
                  <a:cubicBezTo>
                    <a:pt x="891" y="664"/>
                    <a:pt x="1141" y="614"/>
                    <a:pt x="1329" y="513"/>
                  </a:cubicBezTo>
                  <a:cubicBezTo>
                    <a:pt x="1705" y="338"/>
                    <a:pt x="1680" y="213"/>
                    <a:pt x="1254" y="112"/>
                  </a:cubicBezTo>
                  <a:cubicBezTo>
                    <a:pt x="1020" y="46"/>
                    <a:pt x="586" y="1"/>
                    <a:pt x="322"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29"/>
            <p:cNvSpPr/>
            <p:nvPr/>
          </p:nvSpPr>
          <p:spPr>
            <a:xfrm>
              <a:off x="3539675" y="3542475"/>
              <a:ext cx="25025" cy="14375"/>
            </a:xfrm>
            <a:custGeom>
              <a:rect b="b" l="l" r="r" t="t"/>
              <a:pathLst>
                <a:path extrusionOk="0" h="575" w="1001">
                  <a:moveTo>
                    <a:pt x="516" y="0"/>
                  </a:moveTo>
                  <a:cubicBezTo>
                    <a:pt x="235" y="0"/>
                    <a:pt x="1" y="180"/>
                    <a:pt x="124" y="408"/>
                  </a:cubicBezTo>
                  <a:cubicBezTo>
                    <a:pt x="185" y="518"/>
                    <a:pt x="281" y="574"/>
                    <a:pt x="396" y="574"/>
                  </a:cubicBezTo>
                  <a:cubicBezTo>
                    <a:pt x="517" y="574"/>
                    <a:pt x="659" y="512"/>
                    <a:pt x="800" y="383"/>
                  </a:cubicBezTo>
                  <a:cubicBezTo>
                    <a:pt x="1001" y="233"/>
                    <a:pt x="1001" y="183"/>
                    <a:pt x="876" y="107"/>
                  </a:cubicBezTo>
                  <a:cubicBezTo>
                    <a:pt x="763" y="33"/>
                    <a:pt x="636" y="0"/>
                    <a:pt x="516" y="0"/>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29"/>
            <p:cNvSpPr/>
            <p:nvPr/>
          </p:nvSpPr>
          <p:spPr>
            <a:xfrm>
              <a:off x="3540250" y="3585950"/>
              <a:ext cx="85875" cy="23000"/>
            </a:xfrm>
            <a:custGeom>
              <a:rect b="b" l="l" r="r" t="t"/>
              <a:pathLst>
                <a:path extrusionOk="0" h="920" w="3435">
                  <a:moveTo>
                    <a:pt x="307" y="0"/>
                  </a:moveTo>
                  <a:cubicBezTo>
                    <a:pt x="169" y="0"/>
                    <a:pt x="115" y="32"/>
                    <a:pt x="76" y="98"/>
                  </a:cubicBezTo>
                  <a:cubicBezTo>
                    <a:pt x="51" y="173"/>
                    <a:pt x="0" y="273"/>
                    <a:pt x="0" y="323"/>
                  </a:cubicBezTo>
                  <a:cubicBezTo>
                    <a:pt x="0" y="499"/>
                    <a:pt x="351" y="774"/>
                    <a:pt x="677" y="850"/>
                  </a:cubicBezTo>
                  <a:cubicBezTo>
                    <a:pt x="891" y="895"/>
                    <a:pt x="1080" y="920"/>
                    <a:pt x="1287" y="920"/>
                  </a:cubicBezTo>
                  <a:cubicBezTo>
                    <a:pt x="1540" y="920"/>
                    <a:pt x="1820" y="882"/>
                    <a:pt x="2206" y="800"/>
                  </a:cubicBezTo>
                  <a:cubicBezTo>
                    <a:pt x="2858" y="674"/>
                    <a:pt x="3434" y="348"/>
                    <a:pt x="3434" y="148"/>
                  </a:cubicBezTo>
                  <a:cubicBezTo>
                    <a:pt x="3434" y="94"/>
                    <a:pt x="3376" y="69"/>
                    <a:pt x="3219" y="69"/>
                  </a:cubicBezTo>
                  <a:cubicBezTo>
                    <a:pt x="3082" y="69"/>
                    <a:pt x="2871" y="88"/>
                    <a:pt x="2557" y="123"/>
                  </a:cubicBezTo>
                  <a:cubicBezTo>
                    <a:pt x="2287" y="144"/>
                    <a:pt x="2051" y="156"/>
                    <a:pt x="1831" y="156"/>
                  </a:cubicBezTo>
                  <a:cubicBezTo>
                    <a:pt x="1519" y="156"/>
                    <a:pt x="1236" y="131"/>
                    <a:pt x="928" y="73"/>
                  </a:cubicBezTo>
                  <a:cubicBezTo>
                    <a:pt x="620" y="25"/>
                    <a:pt x="430" y="0"/>
                    <a:pt x="307" y="0"/>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29"/>
            <p:cNvSpPr/>
            <p:nvPr/>
          </p:nvSpPr>
          <p:spPr>
            <a:xfrm>
              <a:off x="3325975" y="3604825"/>
              <a:ext cx="71450" cy="23450"/>
            </a:xfrm>
            <a:custGeom>
              <a:rect b="b" l="l" r="r" t="t"/>
              <a:pathLst>
                <a:path extrusionOk="0" h="938" w="2858">
                  <a:moveTo>
                    <a:pt x="2675" y="1"/>
                  </a:moveTo>
                  <a:cubicBezTo>
                    <a:pt x="2554" y="1"/>
                    <a:pt x="2356" y="44"/>
                    <a:pt x="2030" y="120"/>
                  </a:cubicBezTo>
                  <a:cubicBezTo>
                    <a:pt x="1704" y="195"/>
                    <a:pt x="1128" y="320"/>
                    <a:pt x="727" y="395"/>
                  </a:cubicBezTo>
                  <a:cubicBezTo>
                    <a:pt x="301" y="471"/>
                    <a:pt x="0" y="546"/>
                    <a:pt x="25" y="621"/>
                  </a:cubicBezTo>
                  <a:cubicBezTo>
                    <a:pt x="25" y="671"/>
                    <a:pt x="251" y="771"/>
                    <a:pt x="476" y="821"/>
                  </a:cubicBezTo>
                  <a:cubicBezTo>
                    <a:pt x="764" y="900"/>
                    <a:pt x="916" y="938"/>
                    <a:pt x="1091" y="938"/>
                  </a:cubicBezTo>
                  <a:cubicBezTo>
                    <a:pt x="1251" y="938"/>
                    <a:pt x="1431" y="906"/>
                    <a:pt x="1754" y="847"/>
                  </a:cubicBezTo>
                  <a:cubicBezTo>
                    <a:pt x="2531" y="696"/>
                    <a:pt x="2857" y="521"/>
                    <a:pt x="2857" y="245"/>
                  </a:cubicBezTo>
                  <a:cubicBezTo>
                    <a:pt x="2857" y="74"/>
                    <a:pt x="2833" y="1"/>
                    <a:pt x="2675"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8" name="Google Shape;2148;p29"/>
          <p:cNvGrpSpPr/>
          <p:nvPr/>
        </p:nvGrpSpPr>
        <p:grpSpPr>
          <a:xfrm rot="463789">
            <a:off x="6448645" y="1379639"/>
            <a:ext cx="1125310" cy="693641"/>
            <a:chOff x="4754550" y="3677975"/>
            <a:chExt cx="1125325" cy="693650"/>
          </a:xfrm>
        </p:grpSpPr>
        <p:sp>
          <p:nvSpPr>
            <p:cNvPr id="2149" name="Google Shape;2149;p29"/>
            <p:cNvSpPr/>
            <p:nvPr/>
          </p:nvSpPr>
          <p:spPr>
            <a:xfrm>
              <a:off x="4754550" y="3677975"/>
              <a:ext cx="1125325" cy="693650"/>
            </a:xfrm>
            <a:custGeom>
              <a:rect b="b" l="l" r="r" t="t"/>
              <a:pathLst>
                <a:path extrusionOk="0" h="27746" w="45013">
                  <a:moveTo>
                    <a:pt x="30752" y="1"/>
                  </a:moveTo>
                  <a:cubicBezTo>
                    <a:pt x="30326" y="1"/>
                    <a:pt x="29900" y="26"/>
                    <a:pt x="29474" y="76"/>
                  </a:cubicBezTo>
                  <a:cubicBezTo>
                    <a:pt x="27193" y="352"/>
                    <a:pt x="25614" y="1078"/>
                    <a:pt x="24060" y="2582"/>
                  </a:cubicBezTo>
                  <a:cubicBezTo>
                    <a:pt x="23434" y="3184"/>
                    <a:pt x="22832" y="3936"/>
                    <a:pt x="22331" y="4738"/>
                  </a:cubicBezTo>
                  <a:cubicBezTo>
                    <a:pt x="21679" y="4788"/>
                    <a:pt x="21053" y="4963"/>
                    <a:pt x="20351" y="5289"/>
                  </a:cubicBezTo>
                  <a:cubicBezTo>
                    <a:pt x="19850" y="5540"/>
                    <a:pt x="19399" y="5865"/>
                    <a:pt x="19023" y="6191"/>
                  </a:cubicBezTo>
                  <a:cubicBezTo>
                    <a:pt x="18822" y="6166"/>
                    <a:pt x="18647" y="6166"/>
                    <a:pt x="18446" y="6166"/>
                  </a:cubicBezTo>
                  <a:cubicBezTo>
                    <a:pt x="17494" y="6166"/>
                    <a:pt x="16567" y="6392"/>
                    <a:pt x="15639" y="6843"/>
                  </a:cubicBezTo>
                  <a:cubicBezTo>
                    <a:pt x="14737" y="7294"/>
                    <a:pt x="14035" y="7896"/>
                    <a:pt x="13459" y="8547"/>
                  </a:cubicBezTo>
                  <a:cubicBezTo>
                    <a:pt x="13208" y="8522"/>
                    <a:pt x="12933" y="8522"/>
                    <a:pt x="12632" y="8522"/>
                  </a:cubicBezTo>
                  <a:cubicBezTo>
                    <a:pt x="10100" y="8522"/>
                    <a:pt x="8171" y="9424"/>
                    <a:pt x="6642" y="11354"/>
                  </a:cubicBezTo>
                  <a:lnTo>
                    <a:pt x="6516" y="11354"/>
                  </a:lnTo>
                  <a:cubicBezTo>
                    <a:pt x="1980" y="12206"/>
                    <a:pt x="652" y="14688"/>
                    <a:pt x="351" y="16642"/>
                  </a:cubicBezTo>
                  <a:cubicBezTo>
                    <a:pt x="0" y="18748"/>
                    <a:pt x="1003" y="20928"/>
                    <a:pt x="2832" y="22081"/>
                  </a:cubicBezTo>
                  <a:cubicBezTo>
                    <a:pt x="3684" y="22607"/>
                    <a:pt x="4787" y="22883"/>
                    <a:pt x="5213" y="22958"/>
                  </a:cubicBezTo>
                  <a:cubicBezTo>
                    <a:pt x="5664" y="23059"/>
                    <a:pt x="6216" y="23159"/>
                    <a:pt x="6943" y="23159"/>
                  </a:cubicBezTo>
                  <a:cubicBezTo>
                    <a:pt x="7369" y="23159"/>
                    <a:pt x="7820" y="23109"/>
                    <a:pt x="8346" y="23059"/>
                  </a:cubicBezTo>
                  <a:cubicBezTo>
                    <a:pt x="8572" y="23059"/>
                    <a:pt x="8797" y="23033"/>
                    <a:pt x="8998" y="23008"/>
                  </a:cubicBezTo>
                  <a:cubicBezTo>
                    <a:pt x="9725" y="23810"/>
                    <a:pt x="10602" y="24462"/>
                    <a:pt x="11579" y="24938"/>
                  </a:cubicBezTo>
                  <a:cubicBezTo>
                    <a:pt x="12882" y="25590"/>
                    <a:pt x="14035" y="25891"/>
                    <a:pt x="15213" y="25891"/>
                  </a:cubicBezTo>
                  <a:cubicBezTo>
                    <a:pt x="16015" y="25891"/>
                    <a:pt x="16767" y="25740"/>
                    <a:pt x="17519" y="25465"/>
                  </a:cubicBezTo>
                  <a:cubicBezTo>
                    <a:pt x="17945" y="25590"/>
                    <a:pt x="18421" y="25665"/>
                    <a:pt x="18973" y="25665"/>
                  </a:cubicBezTo>
                  <a:cubicBezTo>
                    <a:pt x="19148" y="25665"/>
                    <a:pt x="19349" y="25640"/>
                    <a:pt x="19599" y="25640"/>
                  </a:cubicBezTo>
                  <a:cubicBezTo>
                    <a:pt x="19700" y="25615"/>
                    <a:pt x="19800" y="25615"/>
                    <a:pt x="19900" y="25615"/>
                  </a:cubicBezTo>
                  <a:cubicBezTo>
                    <a:pt x="21078" y="26517"/>
                    <a:pt x="22456" y="27119"/>
                    <a:pt x="23609" y="27419"/>
                  </a:cubicBezTo>
                  <a:cubicBezTo>
                    <a:pt x="24612" y="27695"/>
                    <a:pt x="25664" y="27745"/>
                    <a:pt x="26366" y="27745"/>
                  </a:cubicBezTo>
                  <a:cubicBezTo>
                    <a:pt x="27268" y="27745"/>
                    <a:pt x="28096" y="27670"/>
                    <a:pt x="28797" y="27470"/>
                  </a:cubicBezTo>
                  <a:cubicBezTo>
                    <a:pt x="31128" y="26868"/>
                    <a:pt x="33208" y="25289"/>
                    <a:pt x="34562" y="23134"/>
                  </a:cubicBezTo>
                  <a:cubicBezTo>
                    <a:pt x="34612" y="23134"/>
                    <a:pt x="34637" y="23134"/>
                    <a:pt x="34687" y="23109"/>
                  </a:cubicBezTo>
                  <a:cubicBezTo>
                    <a:pt x="35514" y="23510"/>
                    <a:pt x="36391" y="23760"/>
                    <a:pt x="37319" y="23810"/>
                  </a:cubicBezTo>
                  <a:cubicBezTo>
                    <a:pt x="37569" y="23835"/>
                    <a:pt x="37795" y="23835"/>
                    <a:pt x="37970" y="23835"/>
                  </a:cubicBezTo>
                  <a:cubicBezTo>
                    <a:pt x="39123" y="23835"/>
                    <a:pt x="39950" y="23510"/>
                    <a:pt x="40627" y="23184"/>
                  </a:cubicBezTo>
                  <a:cubicBezTo>
                    <a:pt x="42532" y="22256"/>
                    <a:pt x="44010" y="20427"/>
                    <a:pt x="44587" y="18297"/>
                  </a:cubicBezTo>
                  <a:cubicBezTo>
                    <a:pt x="45013" y="16693"/>
                    <a:pt x="44762" y="15114"/>
                    <a:pt x="43885" y="13785"/>
                  </a:cubicBezTo>
                  <a:cubicBezTo>
                    <a:pt x="43835" y="12908"/>
                    <a:pt x="43634" y="11956"/>
                    <a:pt x="43183" y="11129"/>
                  </a:cubicBezTo>
                  <a:cubicBezTo>
                    <a:pt x="42632" y="10051"/>
                    <a:pt x="41454" y="8873"/>
                    <a:pt x="40276" y="8221"/>
                  </a:cubicBezTo>
                  <a:cubicBezTo>
                    <a:pt x="39675" y="6216"/>
                    <a:pt x="38472" y="4236"/>
                    <a:pt x="36893" y="2632"/>
                  </a:cubicBezTo>
                  <a:cubicBezTo>
                    <a:pt x="35113" y="853"/>
                    <a:pt x="33083" y="1"/>
                    <a:pt x="30752" y="1"/>
                  </a:cubicBezTo>
                  <a:close/>
                </a:path>
              </a:pathLst>
            </a:custGeom>
            <a:solidFill>
              <a:srgbClr val="FFFFFF"/>
            </a:solidFill>
            <a:ln>
              <a:noFill/>
            </a:ln>
            <a:effectLst>
              <a:outerShdw blurRad="42863" rotWithShape="0" algn="bl" dir="8160000" dist="47625">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29"/>
            <p:cNvSpPr/>
            <p:nvPr/>
          </p:nvSpPr>
          <p:spPr>
            <a:xfrm>
              <a:off x="4881725" y="3812475"/>
              <a:ext cx="857850" cy="428750"/>
            </a:xfrm>
            <a:custGeom>
              <a:rect b="b" l="l" r="r" t="t"/>
              <a:pathLst>
                <a:path extrusionOk="0" h="17150" w="34314">
                  <a:moveTo>
                    <a:pt x="27570" y="2666"/>
                  </a:moveTo>
                  <a:cubicBezTo>
                    <a:pt x="27620" y="2666"/>
                    <a:pt x="27645" y="2716"/>
                    <a:pt x="27645" y="2766"/>
                  </a:cubicBezTo>
                  <a:cubicBezTo>
                    <a:pt x="27645" y="2816"/>
                    <a:pt x="27620" y="2866"/>
                    <a:pt x="27570" y="2866"/>
                  </a:cubicBezTo>
                  <a:cubicBezTo>
                    <a:pt x="27495" y="2866"/>
                    <a:pt x="27470" y="2816"/>
                    <a:pt x="27470" y="2766"/>
                  </a:cubicBezTo>
                  <a:cubicBezTo>
                    <a:pt x="27470" y="2716"/>
                    <a:pt x="27495" y="2666"/>
                    <a:pt x="27570" y="2666"/>
                  </a:cubicBezTo>
                  <a:close/>
                  <a:moveTo>
                    <a:pt x="28171" y="3518"/>
                  </a:moveTo>
                  <a:cubicBezTo>
                    <a:pt x="28447" y="3518"/>
                    <a:pt x="28447" y="3744"/>
                    <a:pt x="28146" y="4019"/>
                  </a:cubicBezTo>
                  <a:cubicBezTo>
                    <a:pt x="27959" y="4190"/>
                    <a:pt x="27760" y="4290"/>
                    <a:pt x="27652" y="4290"/>
                  </a:cubicBezTo>
                  <a:cubicBezTo>
                    <a:pt x="27601" y="4290"/>
                    <a:pt x="27570" y="4268"/>
                    <a:pt x="27570" y="4220"/>
                  </a:cubicBezTo>
                  <a:cubicBezTo>
                    <a:pt x="27570" y="4069"/>
                    <a:pt x="28046" y="3518"/>
                    <a:pt x="28171" y="3518"/>
                  </a:cubicBezTo>
                  <a:close/>
                  <a:moveTo>
                    <a:pt x="28571" y="4493"/>
                  </a:moveTo>
                  <a:cubicBezTo>
                    <a:pt x="28632" y="4493"/>
                    <a:pt x="28678" y="4529"/>
                    <a:pt x="28723" y="4596"/>
                  </a:cubicBezTo>
                  <a:cubicBezTo>
                    <a:pt x="28848" y="4771"/>
                    <a:pt x="28823" y="4821"/>
                    <a:pt x="28497" y="5197"/>
                  </a:cubicBezTo>
                  <a:cubicBezTo>
                    <a:pt x="28146" y="5598"/>
                    <a:pt x="27770" y="5799"/>
                    <a:pt x="27395" y="5799"/>
                  </a:cubicBezTo>
                  <a:cubicBezTo>
                    <a:pt x="27169" y="5799"/>
                    <a:pt x="27169" y="5774"/>
                    <a:pt x="27770" y="5172"/>
                  </a:cubicBezTo>
                  <a:cubicBezTo>
                    <a:pt x="28211" y="4696"/>
                    <a:pt x="28429" y="4493"/>
                    <a:pt x="28571" y="4493"/>
                  </a:cubicBezTo>
                  <a:close/>
                  <a:moveTo>
                    <a:pt x="30035" y="4765"/>
                  </a:moveTo>
                  <a:cubicBezTo>
                    <a:pt x="30089" y="4765"/>
                    <a:pt x="30151" y="4809"/>
                    <a:pt x="30227" y="4896"/>
                  </a:cubicBezTo>
                  <a:cubicBezTo>
                    <a:pt x="30427" y="5122"/>
                    <a:pt x="30252" y="5523"/>
                    <a:pt x="29801" y="5974"/>
                  </a:cubicBezTo>
                  <a:cubicBezTo>
                    <a:pt x="29274" y="6475"/>
                    <a:pt x="28773" y="6751"/>
                    <a:pt x="28222" y="6801"/>
                  </a:cubicBezTo>
                  <a:lnTo>
                    <a:pt x="27796" y="6876"/>
                  </a:lnTo>
                  <a:lnTo>
                    <a:pt x="27796" y="6876"/>
                  </a:lnTo>
                  <a:lnTo>
                    <a:pt x="28046" y="6701"/>
                  </a:lnTo>
                  <a:cubicBezTo>
                    <a:pt x="28623" y="6275"/>
                    <a:pt x="29776" y="5197"/>
                    <a:pt x="29851" y="4997"/>
                  </a:cubicBezTo>
                  <a:cubicBezTo>
                    <a:pt x="29907" y="4841"/>
                    <a:pt x="29964" y="4765"/>
                    <a:pt x="30035" y="4765"/>
                  </a:cubicBezTo>
                  <a:close/>
                  <a:moveTo>
                    <a:pt x="22706" y="6734"/>
                  </a:moveTo>
                  <a:cubicBezTo>
                    <a:pt x="22864" y="6734"/>
                    <a:pt x="22910" y="6836"/>
                    <a:pt x="22833" y="7052"/>
                  </a:cubicBezTo>
                  <a:cubicBezTo>
                    <a:pt x="22748" y="7307"/>
                    <a:pt x="22157" y="7581"/>
                    <a:pt x="21750" y="7581"/>
                  </a:cubicBezTo>
                  <a:cubicBezTo>
                    <a:pt x="21678" y="7581"/>
                    <a:pt x="21612" y="7572"/>
                    <a:pt x="21555" y="7553"/>
                  </a:cubicBezTo>
                  <a:cubicBezTo>
                    <a:pt x="20878" y="7328"/>
                    <a:pt x="20803" y="7102"/>
                    <a:pt x="21430" y="7077"/>
                  </a:cubicBezTo>
                  <a:cubicBezTo>
                    <a:pt x="21655" y="7052"/>
                    <a:pt x="22056" y="6952"/>
                    <a:pt x="22282" y="6851"/>
                  </a:cubicBezTo>
                  <a:cubicBezTo>
                    <a:pt x="22465" y="6774"/>
                    <a:pt x="22608" y="6734"/>
                    <a:pt x="22706" y="6734"/>
                  </a:cubicBezTo>
                  <a:close/>
                  <a:moveTo>
                    <a:pt x="16989" y="6875"/>
                  </a:moveTo>
                  <a:cubicBezTo>
                    <a:pt x="17086" y="6875"/>
                    <a:pt x="17216" y="6962"/>
                    <a:pt x="17420" y="7152"/>
                  </a:cubicBezTo>
                  <a:cubicBezTo>
                    <a:pt x="17636" y="7340"/>
                    <a:pt x="17869" y="7436"/>
                    <a:pt x="18152" y="7436"/>
                  </a:cubicBezTo>
                  <a:cubicBezTo>
                    <a:pt x="18361" y="7436"/>
                    <a:pt x="18597" y="7384"/>
                    <a:pt x="18873" y="7277"/>
                  </a:cubicBezTo>
                  <a:cubicBezTo>
                    <a:pt x="19140" y="7193"/>
                    <a:pt x="19353" y="7149"/>
                    <a:pt x="19503" y="7149"/>
                  </a:cubicBezTo>
                  <a:cubicBezTo>
                    <a:pt x="19663" y="7149"/>
                    <a:pt x="19750" y="7199"/>
                    <a:pt x="19750" y="7303"/>
                  </a:cubicBezTo>
                  <a:cubicBezTo>
                    <a:pt x="19750" y="7821"/>
                    <a:pt x="18877" y="8276"/>
                    <a:pt x="18104" y="8276"/>
                  </a:cubicBezTo>
                  <a:cubicBezTo>
                    <a:pt x="17906" y="8276"/>
                    <a:pt x="17714" y="8246"/>
                    <a:pt x="17545" y="8180"/>
                  </a:cubicBezTo>
                  <a:cubicBezTo>
                    <a:pt x="16993" y="7954"/>
                    <a:pt x="16618" y="7378"/>
                    <a:pt x="16793" y="7052"/>
                  </a:cubicBezTo>
                  <a:cubicBezTo>
                    <a:pt x="16850" y="6937"/>
                    <a:pt x="16908" y="6875"/>
                    <a:pt x="16989" y="6875"/>
                  </a:cubicBezTo>
                  <a:close/>
                  <a:moveTo>
                    <a:pt x="22332" y="8027"/>
                  </a:moveTo>
                  <a:cubicBezTo>
                    <a:pt x="22514" y="8027"/>
                    <a:pt x="22608" y="8111"/>
                    <a:pt x="22608" y="8280"/>
                  </a:cubicBezTo>
                  <a:cubicBezTo>
                    <a:pt x="22608" y="8491"/>
                    <a:pt x="22227" y="8657"/>
                    <a:pt x="21880" y="8657"/>
                  </a:cubicBezTo>
                  <a:cubicBezTo>
                    <a:pt x="21773" y="8657"/>
                    <a:pt x="21669" y="8641"/>
                    <a:pt x="21580" y="8606"/>
                  </a:cubicBezTo>
                  <a:cubicBezTo>
                    <a:pt x="21329" y="8506"/>
                    <a:pt x="21480" y="8305"/>
                    <a:pt x="21881" y="8130"/>
                  </a:cubicBezTo>
                  <a:cubicBezTo>
                    <a:pt x="22066" y="8061"/>
                    <a:pt x="22217" y="8027"/>
                    <a:pt x="22332" y="8027"/>
                  </a:cubicBezTo>
                  <a:close/>
                  <a:moveTo>
                    <a:pt x="22077" y="8932"/>
                  </a:moveTo>
                  <a:cubicBezTo>
                    <a:pt x="22233" y="8932"/>
                    <a:pt x="22336" y="9037"/>
                    <a:pt x="22282" y="9182"/>
                  </a:cubicBezTo>
                  <a:cubicBezTo>
                    <a:pt x="22249" y="9279"/>
                    <a:pt x="22071" y="9335"/>
                    <a:pt x="21914" y="9335"/>
                  </a:cubicBezTo>
                  <a:cubicBezTo>
                    <a:pt x="21829" y="9335"/>
                    <a:pt x="21750" y="9318"/>
                    <a:pt x="21705" y="9282"/>
                  </a:cubicBezTo>
                  <a:cubicBezTo>
                    <a:pt x="21605" y="9157"/>
                    <a:pt x="21655" y="9082"/>
                    <a:pt x="21881" y="8982"/>
                  </a:cubicBezTo>
                  <a:cubicBezTo>
                    <a:pt x="21950" y="8947"/>
                    <a:pt x="22018" y="8932"/>
                    <a:pt x="22077" y="8932"/>
                  </a:cubicBezTo>
                  <a:close/>
                  <a:moveTo>
                    <a:pt x="17266" y="8809"/>
                  </a:moveTo>
                  <a:cubicBezTo>
                    <a:pt x="17664" y="8809"/>
                    <a:pt x="18378" y="9160"/>
                    <a:pt x="18247" y="9358"/>
                  </a:cubicBezTo>
                  <a:cubicBezTo>
                    <a:pt x="18225" y="9402"/>
                    <a:pt x="18073" y="9421"/>
                    <a:pt x="17885" y="9421"/>
                  </a:cubicBezTo>
                  <a:cubicBezTo>
                    <a:pt x="17646" y="9421"/>
                    <a:pt x="17349" y="9389"/>
                    <a:pt x="17194" y="9333"/>
                  </a:cubicBezTo>
                  <a:cubicBezTo>
                    <a:pt x="16968" y="9232"/>
                    <a:pt x="16893" y="8907"/>
                    <a:pt x="17119" y="8831"/>
                  </a:cubicBezTo>
                  <a:cubicBezTo>
                    <a:pt x="17159" y="8816"/>
                    <a:pt x="17209" y="8809"/>
                    <a:pt x="17266" y="8809"/>
                  </a:cubicBezTo>
                  <a:close/>
                  <a:moveTo>
                    <a:pt x="31757" y="8877"/>
                  </a:moveTo>
                  <a:cubicBezTo>
                    <a:pt x="31766" y="8877"/>
                    <a:pt x="31774" y="8879"/>
                    <a:pt x="31781" y="8881"/>
                  </a:cubicBezTo>
                  <a:cubicBezTo>
                    <a:pt x="32031" y="8982"/>
                    <a:pt x="31956" y="9257"/>
                    <a:pt x="31630" y="9383"/>
                  </a:cubicBezTo>
                  <a:cubicBezTo>
                    <a:pt x="31413" y="9478"/>
                    <a:pt x="31299" y="9521"/>
                    <a:pt x="31239" y="9521"/>
                  </a:cubicBezTo>
                  <a:cubicBezTo>
                    <a:pt x="31190" y="9521"/>
                    <a:pt x="31179" y="9490"/>
                    <a:pt x="31179" y="9433"/>
                  </a:cubicBezTo>
                  <a:cubicBezTo>
                    <a:pt x="31179" y="9267"/>
                    <a:pt x="31604" y="8877"/>
                    <a:pt x="31757" y="8877"/>
                  </a:cubicBezTo>
                  <a:close/>
                  <a:moveTo>
                    <a:pt x="14663" y="9333"/>
                  </a:moveTo>
                  <a:cubicBezTo>
                    <a:pt x="14888" y="9333"/>
                    <a:pt x="15214" y="9658"/>
                    <a:pt x="15114" y="9809"/>
                  </a:cubicBezTo>
                  <a:cubicBezTo>
                    <a:pt x="15079" y="9878"/>
                    <a:pt x="15003" y="9910"/>
                    <a:pt x="14910" y="9910"/>
                  </a:cubicBezTo>
                  <a:cubicBezTo>
                    <a:pt x="14802" y="9910"/>
                    <a:pt x="14671" y="9865"/>
                    <a:pt x="14562" y="9784"/>
                  </a:cubicBezTo>
                  <a:cubicBezTo>
                    <a:pt x="14337" y="9633"/>
                    <a:pt x="14412" y="9333"/>
                    <a:pt x="14663" y="9333"/>
                  </a:cubicBezTo>
                  <a:close/>
                  <a:moveTo>
                    <a:pt x="18233" y="9720"/>
                  </a:moveTo>
                  <a:cubicBezTo>
                    <a:pt x="18368" y="9720"/>
                    <a:pt x="18518" y="9762"/>
                    <a:pt x="18648" y="9859"/>
                  </a:cubicBezTo>
                  <a:cubicBezTo>
                    <a:pt x="18848" y="10009"/>
                    <a:pt x="18848" y="10009"/>
                    <a:pt x="18648" y="10135"/>
                  </a:cubicBezTo>
                  <a:cubicBezTo>
                    <a:pt x="18531" y="10238"/>
                    <a:pt x="18388" y="10288"/>
                    <a:pt x="18252" y="10288"/>
                  </a:cubicBezTo>
                  <a:cubicBezTo>
                    <a:pt x="18126" y="10288"/>
                    <a:pt x="18006" y="10244"/>
                    <a:pt x="17921" y="10160"/>
                  </a:cubicBezTo>
                  <a:cubicBezTo>
                    <a:pt x="17734" y="9905"/>
                    <a:pt x="17950" y="9720"/>
                    <a:pt x="18233" y="9720"/>
                  </a:cubicBezTo>
                  <a:close/>
                  <a:moveTo>
                    <a:pt x="7868" y="9947"/>
                  </a:moveTo>
                  <a:cubicBezTo>
                    <a:pt x="8088" y="9947"/>
                    <a:pt x="8447" y="10206"/>
                    <a:pt x="8447" y="10385"/>
                  </a:cubicBezTo>
                  <a:cubicBezTo>
                    <a:pt x="8447" y="10494"/>
                    <a:pt x="8282" y="10555"/>
                    <a:pt x="8103" y="10555"/>
                  </a:cubicBezTo>
                  <a:cubicBezTo>
                    <a:pt x="7994" y="10555"/>
                    <a:pt x="7881" y="10533"/>
                    <a:pt x="7795" y="10485"/>
                  </a:cubicBezTo>
                  <a:cubicBezTo>
                    <a:pt x="7595" y="10335"/>
                    <a:pt x="7595" y="10034"/>
                    <a:pt x="7795" y="9959"/>
                  </a:cubicBezTo>
                  <a:cubicBezTo>
                    <a:pt x="7817" y="9951"/>
                    <a:pt x="7841" y="9947"/>
                    <a:pt x="7868" y="9947"/>
                  </a:cubicBezTo>
                  <a:close/>
                  <a:moveTo>
                    <a:pt x="13585" y="10110"/>
                  </a:moveTo>
                  <a:cubicBezTo>
                    <a:pt x="13760" y="10110"/>
                    <a:pt x="14186" y="10435"/>
                    <a:pt x="14111" y="10511"/>
                  </a:cubicBezTo>
                  <a:cubicBezTo>
                    <a:pt x="14086" y="10561"/>
                    <a:pt x="13911" y="10611"/>
                    <a:pt x="13760" y="10636"/>
                  </a:cubicBezTo>
                  <a:cubicBezTo>
                    <a:pt x="13689" y="10652"/>
                    <a:pt x="13630" y="10660"/>
                    <a:pt x="13581" y="10660"/>
                  </a:cubicBezTo>
                  <a:cubicBezTo>
                    <a:pt x="13476" y="10660"/>
                    <a:pt x="13419" y="10621"/>
                    <a:pt x="13384" y="10536"/>
                  </a:cubicBezTo>
                  <a:cubicBezTo>
                    <a:pt x="13309" y="10335"/>
                    <a:pt x="13410" y="10110"/>
                    <a:pt x="13585" y="10110"/>
                  </a:cubicBezTo>
                  <a:close/>
                  <a:moveTo>
                    <a:pt x="32501" y="9775"/>
                  </a:moveTo>
                  <a:cubicBezTo>
                    <a:pt x="32516" y="9775"/>
                    <a:pt x="32526" y="9778"/>
                    <a:pt x="32532" y="9784"/>
                  </a:cubicBezTo>
                  <a:cubicBezTo>
                    <a:pt x="32833" y="10084"/>
                    <a:pt x="32182" y="10661"/>
                    <a:pt x="31555" y="10661"/>
                  </a:cubicBezTo>
                  <a:cubicBezTo>
                    <a:pt x="31354" y="10661"/>
                    <a:pt x="31179" y="10636"/>
                    <a:pt x="31129" y="10586"/>
                  </a:cubicBezTo>
                  <a:cubicBezTo>
                    <a:pt x="31058" y="10468"/>
                    <a:pt x="32271" y="9775"/>
                    <a:pt x="32501" y="9775"/>
                  </a:cubicBezTo>
                  <a:close/>
                  <a:moveTo>
                    <a:pt x="23779" y="10919"/>
                  </a:moveTo>
                  <a:cubicBezTo>
                    <a:pt x="23818" y="10919"/>
                    <a:pt x="23855" y="10931"/>
                    <a:pt x="23886" y="10962"/>
                  </a:cubicBezTo>
                  <a:cubicBezTo>
                    <a:pt x="23961" y="11037"/>
                    <a:pt x="23886" y="11237"/>
                    <a:pt x="23735" y="11237"/>
                  </a:cubicBezTo>
                  <a:cubicBezTo>
                    <a:pt x="23710" y="11237"/>
                    <a:pt x="23635" y="11187"/>
                    <a:pt x="23585" y="11137"/>
                  </a:cubicBezTo>
                  <a:cubicBezTo>
                    <a:pt x="23528" y="11042"/>
                    <a:pt x="23658" y="10919"/>
                    <a:pt x="23779" y="10919"/>
                  </a:cubicBezTo>
                  <a:close/>
                  <a:moveTo>
                    <a:pt x="14655" y="11441"/>
                  </a:moveTo>
                  <a:cubicBezTo>
                    <a:pt x="14739" y="11441"/>
                    <a:pt x="14788" y="11499"/>
                    <a:pt x="14788" y="11613"/>
                  </a:cubicBezTo>
                  <a:cubicBezTo>
                    <a:pt x="14788" y="11745"/>
                    <a:pt x="14737" y="11808"/>
                    <a:pt x="14649" y="11808"/>
                  </a:cubicBezTo>
                  <a:cubicBezTo>
                    <a:pt x="14587" y="11808"/>
                    <a:pt x="14506" y="11776"/>
                    <a:pt x="14412" y="11714"/>
                  </a:cubicBezTo>
                  <a:cubicBezTo>
                    <a:pt x="14287" y="11638"/>
                    <a:pt x="14287" y="11613"/>
                    <a:pt x="14412" y="11538"/>
                  </a:cubicBezTo>
                  <a:cubicBezTo>
                    <a:pt x="14509" y="11474"/>
                    <a:pt x="14592" y="11441"/>
                    <a:pt x="14655" y="11441"/>
                  </a:cubicBezTo>
                  <a:close/>
                  <a:moveTo>
                    <a:pt x="9896" y="11257"/>
                  </a:moveTo>
                  <a:cubicBezTo>
                    <a:pt x="10077" y="11257"/>
                    <a:pt x="10299" y="11348"/>
                    <a:pt x="10352" y="11488"/>
                  </a:cubicBezTo>
                  <a:cubicBezTo>
                    <a:pt x="10425" y="11692"/>
                    <a:pt x="10320" y="11811"/>
                    <a:pt x="10160" y="11811"/>
                  </a:cubicBezTo>
                  <a:cubicBezTo>
                    <a:pt x="10045" y="11811"/>
                    <a:pt x="9901" y="11750"/>
                    <a:pt x="9775" y="11613"/>
                  </a:cubicBezTo>
                  <a:cubicBezTo>
                    <a:pt x="9650" y="11488"/>
                    <a:pt x="9625" y="11388"/>
                    <a:pt x="9700" y="11313"/>
                  </a:cubicBezTo>
                  <a:cubicBezTo>
                    <a:pt x="9746" y="11275"/>
                    <a:pt x="9817" y="11257"/>
                    <a:pt x="9896" y="11257"/>
                  </a:cubicBezTo>
                  <a:close/>
                  <a:moveTo>
                    <a:pt x="21032" y="11379"/>
                  </a:moveTo>
                  <a:cubicBezTo>
                    <a:pt x="21222" y="11379"/>
                    <a:pt x="21368" y="11534"/>
                    <a:pt x="21279" y="11688"/>
                  </a:cubicBezTo>
                  <a:cubicBezTo>
                    <a:pt x="21208" y="11796"/>
                    <a:pt x="20818" y="11890"/>
                    <a:pt x="20573" y="11890"/>
                  </a:cubicBezTo>
                  <a:cubicBezTo>
                    <a:pt x="20474" y="11890"/>
                    <a:pt x="20399" y="11875"/>
                    <a:pt x="20377" y="11839"/>
                  </a:cubicBezTo>
                  <a:cubicBezTo>
                    <a:pt x="20302" y="11714"/>
                    <a:pt x="20603" y="11488"/>
                    <a:pt x="20953" y="11388"/>
                  </a:cubicBezTo>
                  <a:cubicBezTo>
                    <a:pt x="20980" y="11382"/>
                    <a:pt x="21006" y="11379"/>
                    <a:pt x="21032" y="11379"/>
                  </a:cubicBezTo>
                  <a:close/>
                  <a:moveTo>
                    <a:pt x="24876" y="11641"/>
                  </a:moveTo>
                  <a:cubicBezTo>
                    <a:pt x="24945" y="11641"/>
                    <a:pt x="25003" y="11663"/>
                    <a:pt x="25039" y="11714"/>
                  </a:cubicBezTo>
                  <a:cubicBezTo>
                    <a:pt x="25114" y="11864"/>
                    <a:pt x="24913" y="12165"/>
                    <a:pt x="24688" y="12240"/>
                  </a:cubicBezTo>
                  <a:cubicBezTo>
                    <a:pt x="24562" y="12290"/>
                    <a:pt x="24387" y="12315"/>
                    <a:pt x="24287" y="12340"/>
                  </a:cubicBezTo>
                  <a:cubicBezTo>
                    <a:pt x="24259" y="12354"/>
                    <a:pt x="24235" y="12360"/>
                    <a:pt x="24215" y="12360"/>
                  </a:cubicBezTo>
                  <a:cubicBezTo>
                    <a:pt x="24162" y="12360"/>
                    <a:pt x="24136" y="12319"/>
                    <a:pt x="24136" y="12265"/>
                  </a:cubicBezTo>
                  <a:cubicBezTo>
                    <a:pt x="24136" y="11985"/>
                    <a:pt x="24599" y="11641"/>
                    <a:pt x="24876" y="11641"/>
                  </a:cubicBezTo>
                  <a:close/>
                  <a:moveTo>
                    <a:pt x="9625" y="12190"/>
                  </a:moveTo>
                  <a:cubicBezTo>
                    <a:pt x="10227" y="12190"/>
                    <a:pt x="10552" y="12340"/>
                    <a:pt x="10452" y="12616"/>
                  </a:cubicBezTo>
                  <a:cubicBezTo>
                    <a:pt x="10403" y="12713"/>
                    <a:pt x="10266" y="12763"/>
                    <a:pt x="10089" y="12763"/>
                  </a:cubicBezTo>
                  <a:cubicBezTo>
                    <a:pt x="9901" y="12763"/>
                    <a:pt x="9669" y="12707"/>
                    <a:pt x="9450" y="12591"/>
                  </a:cubicBezTo>
                  <a:cubicBezTo>
                    <a:pt x="8923" y="12340"/>
                    <a:pt x="8973" y="12190"/>
                    <a:pt x="9625" y="12190"/>
                  </a:cubicBezTo>
                  <a:close/>
                  <a:moveTo>
                    <a:pt x="18547" y="12488"/>
                  </a:moveTo>
                  <a:cubicBezTo>
                    <a:pt x="18555" y="12488"/>
                    <a:pt x="18564" y="12489"/>
                    <a:pt x="18572" y="12491"/>
                  </a:cubicBezTo>
                  <a:cubicBezTo>
                    <a:pt x="18673" y="12516"/>
                    <a:pt x="18748" y="12591"/>
                    <a:pt x="18748" y="12666"/>
                  </a:cubicBezTo>
                  <a:cubicBezTo>
                    <a:pt x="18748" y="12769"/>
                    <a:pt x="18665" y="12837"/>
                    <a:pt x="18581" y="12837"/>
                  </a:cubicBezTo>
                  <a:cubicBezTo>
                    <a:pt x="18543" y="12837"/>
                    <a:pt x="18504" y="12823"/>
                    <a:pt x="18472" y="12791"/>
                  </a:cubicBezTo>
                  <a:cubicBezTo>
                    <a:pt x="18354" y="12673"/>
                    <a:pt x="18414" y="12488"/>
                    <a:pt x="18547" y="12488"/>
                  </a:cubicBezTo>
                  <a:close/>
                  <a:moveTo>
                    <a:pt x="14500" y="12517"/>
                  </a:moveTo>
                  <a:cubicBezTo>
                    <a:pt x="14555" y="12517"/>
                    <a:pt x="14601" y="12524"/>
                    <a:pt x="14638" y="12541"/>
                  </a:cubicBezTo>
                  <a:cubicBezTo>
                    <a:pt x="14838" y="12616"/>
                    <a:pt x="14813" y="12942"/>
                    <a:pt x="14587" y="13067"/>
                  </a:cubicBezTo>
                  <a:cubicBezTo>
                    <a:pt x="14402" y="13160"/>
                    <a:pt x="13986" y="13224"/>
                    <a:pt x="13678" y="13224"/>
                  </a:cubicBezTo>
                  <a:cubicBezTo>
                    <a:pt x="13487" y="13224"/>
                    <a:pt x="13338" y="13200"/>
                    <a:pt x="13309" y="13142"/>
                  </a:cubicBezTo>
                  <a:cubicBezTo>
                    <a:pt x="13284" y="13092"/>
                    <a:pt x="13259" y="13042"/>
                    <a:pt x="13284" y="13017"/>
                  </a:cubicBezTo>
                  <a:cubicBezTo>
                    <a:pt x="13725" y="12723"/>
                    <a:pt x="14219" y="12517"/>
                    <a:pt x="14500" y="12517"/>
                  </a:cubicBezTo>
                  <a:close/>
                  <a:moveTo>
                    <a:pt x="22181" y="12390"/>
                  </a:moveTo>
                  <a:cubicBezTo>
                    <a:pt x="22382" y="12390"/>
                    <a:pt x="22357" y="12716"/>
                    <a:pt x="22131" y="12917"/>
                  </a:cubicBezTo>
                  <a:cubicBezTo>
                    <a:pt x="21866" y="13144"/>
                    <a:pt x="21284" y="13329"/>
                    <a:pt x="20962" y="13329"/>
                  </a:cubicBezTo>
                  <a:cubicBezTo>
                    <a:pt x="20859" y="13329"/>
                    <a:pt x="20783" y="13310"/>
                    <a:pt x="20753" y="13267"/>
                  </a:cubicBezTo>
                  <a:cubicBezTo>
                    <a:pt x="20678" y="13117"/>
                    <a:pt x="21856" y="12390"/>
                    <a:pt x="22181" y="12390"/>
                  </a:cubicBezTo>
                  <a:close/>
                  <a:moveTo>
                    <a:pt x="25743" y="12394"/>
                  </a:moveTo>
                  <a:cubicBezTo>
                    <a:pt x="26007" y="12394"/>
                    <a:pt x="26031" y="12757"/>
                    <a:pt x="25640" y="13092"/>
                  </a:cubicBezTo>
                  <a:cubicBezTo>
                    <a:pt x="25465" y="13250"/>
                    <a:pt x="25168" y="13358"/>
                    <a:pt x="25004" y="13358"/>
                  </a:cubicBezTo>
                  <a:cubicBezTo>
                    <a:pt x="24934" y="13358"/>
                    <a:pt x="24888" y="13338"/>
                    <a:pt x="24888" y="13293"/>
                  </a:cubicBezTo>
                  <a:cubicBezTo>
                    <a:pt x="24888" y="13142"/>
                    <a:pt x="25214" y="12666"/>
                    <a:pt x="25390" y="12541"/>
                  </a:cubicBezTo>
                  <a:cubicBezTo>
                    <a:pt x="25531" y="12438"/>
                    <a:pt x="25652" y="12394"/>
                    <a:pt x="25743" y="12394"/>
                  </a:cubicBezTo>
                  <a:close/>
                  <a:moveTo>
                    <a:pt x="7707" y="12695"/>
                  </a:moveTo>
                  <a:cubicBezTo>
                    <a:pt x="7731" y="12695"/>
                    <a:pt x="7760" y="12702"/>
                    <a:pt x="7795" y="12716"/>
                  </a:cubicBezTo>
                  <a:cubicBezTo>
                    <a:pt x="8096" y="12841"/>
                    <a:pt x="10051" y="13418"/>
                    <a:pt x="10452" y="13493"/>
                  </a:cubicBezTo>
                  <a:cubicBezTo>
                    <a:pt x="10753" y="13568"/>
                    <a:pt x="10828" y="13618"/>
                    <a:pt x="10853" y="13794"/>
                  </a:cubicBezTo>
                  <a:cubicBezTo>
                    <a:pt x="10886" y="14043"/>
                    <a:pt x="10545" y="14193"/>
                    <a:pt x="10078" y="14193"/>
                  </a:cubicBezTo>
                  <a:cubicBezTo>
                    <a:pt x="9840" y="14193"/>
                    <a:pt x="9570" y="14154"/>
                    <a:pt x="9299" y="14069"/>
                  </a:cubicBezTo>
                  <a:cubicBezTo>
                    <a:pt x="8698" y="13869"/>
                    <a:pt x="8146" y="13568"/>
                    <a:pt x="7896" y="13242"/>
                  </a:cubicBezTo>
                  <a:cubicBezTo>
                    <a:pt x="7637" y="12941"/>
                    <a:pt x="7564" y="12695"/>
                    <a:pt x="7707" y="12695"/>
                  </a:cubicBezTo>
                  <a:close/>
                  <a:moveTo>
                    <a:pt x="18094" y="13544"/>
                  </a:moveTo>
                  <a:cubicBezTo>
                    <a:pt x="18151" y="13544"/>
                    <a:pt x="18219" y="13552"/>
                    <a:pt x="18297" y="13568"/>
                  </a:cubicBezTo>
                  <a:cubicBezTo>
                    <a:pt x="18648" y="13643"/>
                    <a:pt x="18823" y="13844"/>
                    <a:pt x="18773" y="14069"/>
                  </a:cubicBezTo>
                  <a:cubicBezTo>
                    <a:pt x="18750" y="14198"/>
                    <a:pt x="18677" y="14261"/>
                    <a:pt x="18570" y="14261"/>
                  </a:cubicBezTo>
                  <a:cubicBezTo>
                    <a:pt x="18449" y="14261"/>
                    <a:pt x="18283" y="14180"/>
                    <a:pt x="18096" y="14019"/>
                  </a:cubicBezTo>
                  <a:cubicBezTo>
                    <a:pt x="17782" y="13747"/>
                    <a:pt x="17801" y="13544"/>
                    <a:pt x="18094" y="13544"/>
                  </a:cubicBezTo>
                  <a:close/>
                  <a:moveTo>
                    <a:pt x="15351" y="13571"/>
                  </a:moveTo>
                  <a:cubicBezTo>
                    <a:pt x="15593" y="13571"/>
                    <a:pt x="15630" y="13748"/>
                    <a:pt x="15389" y="14069"/>
                  </a:cubicBezTo>
                  <a:cubicBezTo>
                    <a:pt x="15120" y="14483"/>
                    <a:pt x="14282" y="14755"/>
                    <a:pt x="13589" y="14755"/>
                  </a:cubicBezTo>
                  <a:cubicBezTo>
                    <a:pt x="13317" y="14755"/>
                    <a:pt x="13067" y="14713"/>
                    <a:pt x="12883" y="14621"/>
                  </a:cubicBezTo>
                  <a:cubicBezTo>
                    <a:pt x="12332" y="14320"/>
                    <a:pt x="12432" y="14220"/>
                    <a:pt x="13384" y="14120"/>
                  </a:cubicBezTo>
                  <a:cubicBezTo>
                    <a:pt x="13936" y="14044"/>
                    <a:pt x="14437" y="13919"/>
                    <a:pt x="14763" y="13744"/>
                  </a:cubicBezTo>
                  <a:cubicBezTo>
                    <a:pt x="15015" y="13627"/>
                    <a:pt x="15215" y="13571"/>
                    <a:pt x="15351" y="13571"/>
                  </a:cubicBezTo>
                  <a:close/>
                  <a:moveTo>
                    <a:pt x="23742" y="13294"/>
                  </a:moveTo>
                  <a:cubicBezTo>
                    <a:pt x="23878" y="13294"/>
                    <a:pt x="23936" y="13369"/>
                    <a:pt x="23936" y="13518"/>
                  </a:cubicBezTo>
                  <a:cubicBezTo>
                    <a:pt x="23936" y="13944"/>
                    <a:pt x="22808" y="14596"/>
                    <a:pt x="21755" y="14771"/>
                  </a:cubicBezTo>
                  <a:cubicBezTo>
                    <a:pt x="21400" y="14829"/>
                    <a:pt x="21217" y="14860"/>
                    <a:pt x="21078" y="14860"/>
                  </a:cubicBezTo>
                  <a:cubicBezTo>
                    <a:pt x="20914" y="14860"/>
                    <a:pt x="20810" y="14816"/>
                    <a:pt x="20552" y="14721"/>
                  </a:cubicBezTo>
                  <a:cubicBezTo>
                    <a:pt x="20352" y="14646"/>
                    <a:pt x="20151" y="14571"/>
                    <a:pt x="20151" y="14571"/>
                  </a:cubicBezTo>
                  <a:cubicBezTo>
                    <a:pt x="20126" y="14571"/>
                    <a:pt x="20126" y="14546"/>
                    <a:pt x="20126" y="14496"/>
                  </a:cubicBezTo>
                  <a:cubicBezTo>
                    <a:pt x="20126" y="14420"/>
                    <a:pt x="20252" y="14395"/>
                    <a:pt x="20377" y="14395"/>
                  </a:cubicBezTo>
                  <a:cubicBezTo>
                    <a:pt x="20903" y="14395"/>
                    <a:pt x="22156" y="13994"/>
                    <a:pt x="22883" y="13618"/>
                  </a:cubicBezTo>
                  <a:cubicBezTo>
                    <a:pt x="23305" y="13401"/>
                    <a:pt x="23579" y="13294"/>
                    <a:pt x="23742" y="13294"/>
                  </a:cubicBezTo>
                  <a:close/>
                  <a:moveTo>
                    <a:pt x="24623" y="13867"/>
                  </a:moveTo>
                  <a:cubicBezTo>
                    <a:pt x="24628" y="13867"/>
                    <a:pt x="24633" y="13868"/>
                    <a:pt x="24638" y="13869"/>
                  </a:cubicBezTo>
                  <a:cubicBezTo>
                    <a:pt x="24913" y="13969"/>
                    <a:pt x="24913" y="14295"/>
                    <a:pt x="24663" y="14721"/>
                  </a:cubicBezTo>
                  <a:cubicBezTo>
                    <a:pt x="24107" y="15662"/>
                    <a:pt x="22658" y="16365"/>
                    <a:pt x="21450" y="16365"/>
                  </a:cubicBezTo>
                  <a:cubicBezTo>
                    <a:pt x="21242" y="16365"/>
                    <a:pt x="21041" y="16344"/>
                    <a:pt x="20853" y="16300"/>
                  </a:cubicBezTo>
                  <a:cubicBezTo>
                    <a:pt x="20302" y="16150"/>
                    <a:pt x="19600" y="15749"/>
                    <a:pt x="19324" y="15423"/>
                  </a:cubicBezTo>
                  <a:cubicBezTo>
                    <a:pt x="19077" y="15153"/>
                    <a:pt x="19011" y="14964"/>
                    <a:pt x="19145" y="14964"/>
                  </a:cubicBezTo>
                  <a:cubicBezTo>
                    <a:pt x="19160" y="14964"/>
                    <a:pt x="19178" y="14967"/>
                    <a:pt x="19199" y="14972"/>
                  </a:cubicBezTo>
                  <a:cubicBezTo>
                    <a:pt x="20240" y="15362"/>
                    <a:pt x="20793" y="15508"/>
                    <a:pt x="21280" y="15508"/>
                  </a:cubicBezTo>
                  <a:cubicBezTo>
                    <a:pt x="21356" y="15508"/>
                    <a:pt x="21430" y="15505"/>
                    <a:pt x="21505" y="15498"/>
                  </a:cubicBezTo>
                  <a:cubicBezTo>
                    <a:pt x="22282" y="15448"/>
                    <a:pt x="23134" y="15022"/>
                    <a:pt x="23911" y="14345"/>
                  </a:cubicBezTo>
                  <a:cubicBezTo>
                    <a:pt x="24242" y="14061"/>
                    <a:pt x="24528" y="13867"/>
                    <a:pt x="24623" y="13867"/>
                  </a:cubicBezTo>
                  <a:close/>
                  <a:moveTo>
                    <a:pt x="25559" y="0"/>
                  </a:moveTo>
                  <a:cubicBezTo>
                    <a:pt x="25443" y="0"/>
                    <a:pt x="25320" y="3"/>
                    <a:pt x="25189" y="9"/>
                  </a:cubicBezTo>
                  <a:cubicBezTo>
                    <a:pt x="24462" y="59"/>
                    <a:pt x="24136" y="109"/>
                    <a:pt x="23710" y="310"/>
                  </a:cubicBezTo>
                  <a:cubicBezTo>
                    <a:pt x="22683" y="786"/>
                    <a:pt x="21780" y="1839"/>
                    <a:pt x="21029" y="3493"/>
                  </a:cubicBezTo>
                  <a:cubicBezTo>
                    <a:pt x="20778" y="3994"/>
                    <a:pt x="20527" y="4420"/>
                    <a:pt x="20402" y="4470"/>
                  </a:cubicBezTo>
                  <a:cubicBezTo>
                    <a:pt x="20321" y="4519"/>
                    <a:pt x="20188" y="4547"/>
                    <a:pt x="20029" y="4547"/>
                  </a:cubicBezTo>
                  <a:cubicBezTo>
                    <a:pt x="19943" y="4547"/>
                    <a:pt x="19848" y="4538"/>
                    <a:pt x="19750" y="4521"/>
                  </a:cubicBezTo>
                  <a:cubicBezTo>
                    <a:pt x="19525" y="4495"/>
                    <a:pt x="18948" y="4445"/>
                    <a:pt x="18472" y="4420"/>
                  </a:cubicBezTo>
                  <a:cubicBezTo>
                    <a:pt x="18223" y="4404"/>
                    <a:pt x="18046" y="4393"/>
                    <a:pt x="17909" y="4393"/>
                  </a:cubicBezTo>
                  <a:cubicBezTo>
                    <a:pt x="17619" y="4393"/>
                    <a:pt x="17508" y="4442"/>
                    <a:pt x="17269" y="4596"/>
                  </a:cubicBezTo>
                  <a:cubicBezTo>
                    <a:pt x="17019" y="4771"/>
                    <a:pt x="16668" y="5172"/>
                    <a:pt x="16342" y="5698"/>
                  </a:cubicBezTo>
                  <a:cubicBezTo>
                    <a:pt x="15894" y="6371"/>
                    <a:pt x="15686" y="6651"/>
                    <a:pt x="15267" y="6651"/>
                  </a:cubicBezTo>
                  <a:cubicBezTo>
                    <a:pt x="14984" y="6651"/>
                    <a:pt x="14603" y="6523"/>
                    <a:pt x="13986" y="6300"/>
                  </a:cubicBezTo>
                  <a:cubicBezTo>
                    <a:pt x="13693" y="6192"/>
                    <a:pt x="13533" y="6141"/>
                    <a:pt x="13395" y="6141"/>
                  </a:cubicBezTo>
                  <a:cubicBezTo>
                    <a:pt x="13308" y="6141"/>
                    <a:pt x="13230" y="6161"/>
                    <a:pt x="13134" y="6200"/>
                  </a:cubicBezTo>
                  <a:cubicBezTo>
                    <a:pt x="12858" y="6325"/>
                    <a:pt x="12382" y="6751"/>
                    <a:pt x="12156" y="7102"/>
                  </a:cubicBezTo>
                  <a:cubicBezTo>
                    <a:pt x="11931" y="7428"/>
                    <a:pt x="12181" y="7804"/>
                    <a:pt x="13059" y="8506"/>
                  </a:cubicBezTo>
                  <a:cubicBezTo>
                    <a:pt x="13485" y="8831"/>
                    <a:pt x="13811" y="9132"/>
                    <a:pt x="13785" y="9157"/>
                  </a:cubicBezTo>
                  <a:cubicBezTo>
                    <a:pt x="13753" y="9211"/>
                    <a:pt x="13603" y="9237"/>
                    <a:pt x="13416" y="9237"/>
                  </a:cubicBezTo>
                  <a:cubicBezTo>
                    <a:pt x="13169" y="9237"/>
                    <a:pt x="12857" y="9192"/>
                    <a:pt x="12658" y="9107"/>
                  </a:cubicBezTo>
                  <a:cubicBezTo>
                    <a:pt x="12482" y="9032"/>
                    <a:pt x="12156" y="8831"/>
                    <a:pt x="11906" y="8631"/>
                  </a:cubicBezTo>
                  <a:cubicBezTo>
                    <a:pt x="11688" y="8479"/>
                    <a:pt x="11509" y="8345"/>
                    <a:pt x="11465" y="8345"/>
                  </a:cubicBezTo>
                  <a:cubicBezTo>
                    <a:pt x="11458" y="8345"/>
                    <a:pt x="11455" y="8348"/>
                    <a:pt x="11455" y="8355"/>
                  </a:cubicBezTo>
                  <a:cubicBezTo>
                    <a:pt x="11455" y="8380"/>
                    <a:pt x="11730" y="8681"/>
                    <a:pt x="12106" y="9007"/>
                  </a:cubicBezTo>
                  <a:cubicBezTo>
                    <a:pt x="12457" y="9333"/>
                    <a:pt x="12708" y="9633"/>
                    <a:pt x="12658" y="9683"/>
                  </a:cubicBezTo>
                  <a:cubicBezTo>
                    <a:pt x="12642" y="9699"/>
                    <a:pt x="12609" y="9706"/>
                    <a:pt x="12563" y="9706"/>
                  </a:cubicBezTo>
                  <a:cubicBezTo>
                    <a:pt x="12311" y="9706"/>
                    <a:pt x="11668" y="9494"/>
                    <a:pt x="11329" y="9282"/>
                  </a:cubicBezTo>
                  <a:cubicBezTo>
                    <a:pt x="11129" y="9157"/>
                    <a:pt x="10928" y="9057"/>
                    <a:pt x="10878" y="9057"/>
                  </a:cubicBezTo>
                  <a:cubicBezTo>
                    <a:pt x="10753" y="9107"/>
                    <a:pt x="11404" y="9934"/>
                    <a:pt x="11655" y="10034"/>
                  </a:cubicBezTo>
                  <a:cubicBezTo>
                    <a:pt x="11856" y="10135"/>
                    <a:pt x="11881" y="10285"/>
                    <a:pt x="11705" y="10335"/>
                  </a:cubicBezTo>
                  <a:cubicBezTo>
                    <a:pt x="11652" y="10355"/>
                    <a:pt x="11591" y="10365"/>
                    <a:pt x="11523" y="10365"/>
                  </a:cubicBezTo>
                  <a:cubicBezTo>
                    <a:pt x="11173" y="10365"/>
                    <a:pt x="10651" y="10104"/>
                    <a:pt x="10252" y="9683"/>
                  </a:cubicBezTo>
                  <a:cubicBezTo>
                    <a:pt x="9901" y="9308"/>
                    <a:pt x="9600" y="9107"/>
                    <a:pt x="9124" y="8907"/>
                  </a:cubicBezTo>
                  <a:cubicBezTo>
                    <a:pt x="8568" y="8691"/>
                    <a:pt x="7956" y="8583"/>
                    <a:pt x="7406" y="8583"/>
                  </a:cubicBezTo>
                  <a:cubicBezTo>
                    <a:pt x="6740" y="8583"/>
                    <a:pt x="6165" y="8741"/>
                    <a:pt x="5891" y="9057"/>
                  </a:cubicBezTo>
                  <a:cubicBezTo>
                    <a:pt x="5715" y="9207"/>
                    <a:pt x="5740" y="9257"/>
                    <a:pt x="6392" y="9784"/>
                  </a:cubicBezTo>
                  <a:cubicBezTo>
                    <a:pt x="6743" y="10084"/>
                    <a:pt x="7018" y="10360"/>
                    <a:pt x="6993" y="10410"/>
                  </a:cubicBezTo>
                  <a:cubicBezTo>
                    <a:pt x="6981" y="10435"/>
                    <a:pt x="6928" y="10446"/>
                    <a:pt x="6850" y="10446"/>
                  </a:cubicBezTo>
                  <a:cubicBezTo>
                    <a:pt x="6603" y="10446"/>
                    <a:pt x="6107" y="10337"/>
                    <a:pt x="5841" y="10185"/>
                  </a:cubicBezTo>
                  <a:cubicBezTo>
                    <a:pt x="5665" y="10084"/>
                    <a:pt x="5515" y="10009"/>
                    <a:pt x="5490" y="10009"/>
                  </a:cubicBezTo>
                  <a:cubicBezTo>
                    <a:pt x="5339" y="10009"/>
                    <a:pt x="5891" y="10611"/>
                    <a:pt x="6267" y="10861"/>
                  </a:cubicBezTo>
                  <a:cubicBezTo>
                    <a:pt x="6592" y="11112"/>
                    <a:pt x="6668" y="11212"/>
                    <a:pt x="6567" y="11313"/>
                  </a:cubicBezTo>
                  <a:cubicBezTo>
                    <a:pt x="6495" y="11401"/>
                    <a:pt x="6385" y="11443"/>
                    <a:pt x="6249" y="11443"/>
                  </a:cubicBezTo>
                  <a:cubicBezTo>
                    <a:pt x="5960" y="11443"/>
                    <a:pt x="5556" y="11253"/>
                    <a:pt x="5164" y="10912"/>
                  </a:cubicBezTo>
                  <a:lnTo>
                    <a:pt x="4788" y="10561"/>
                  </a:lnTo>
                  <a:lnTo>
                    <a:pt x="4462" y="10761"/>
                  </a:lnTo>
                  <a:cubicBezTo>
                    <a:pt x="4237" y="10886"/>
                    <a:pt x="3610" y="11062"/>
                    <a:pt x="2758" y="11212"/>
                  </a:cubicBezTo>
                  <a:cubicBezTo>
                    <a:pt x="753" y="11538"/>
                    <a:pt x="1" y="11989"/>
                    <a:pt x="828" y="12365"/>
                  </a:cubicBezTo>
                  <a:cubicBezTo>
                    <a:pt x="1028" y="12442"/>
                    <a:pt x="1208" y="12472"/>
                    <a:pt x="1595" y="12472"/>
                  </a:cubicBezTo>
                  <a:cubicBezTo>
                    <a:pt x="1840" y="12472"/>
                    <a:pt x="2166" y="12460"/>
                    <a:pt x="2633" y="12440"/>
                  </a:cubicBezTo>
                  <a:cubicBezTo>
                    <a:pt x="4537" y="12340"/>
                    <a:pt x="6166" y="12215"/>
                    <a:pt x="6592" y="12140"/>
                  </a:cubicBezTo>
                  <a:cubicBezTo>
                    <a:pt x="6648" y="12129"/>
                    <a:pt x="6701" y="12124"/>
                    <a:pt x="6749" y="12124"/>
                  </a:cubicBezTo>
                  <a:cubicBezTo>
                    <a:pt x="7051" y="12124"/>
                    <a:pt x="7212" y="12321"/>
                    <a:pt x="7169" y="12666"/>
                  </a:cubicBezTo>
                  <a:cubicBezTo>
                    <a:pt x="7169" y="12816"/>
                    <a:pt x="7219" y="12992"/>
                    <a:pt x="7294" y="13042"/>
                  </a:cubicBezTo>
                  <a:cubicBezTo>
                    <a:pt x="7394" y="13117"/>
                    <a:pt x="7445" y="13217"/>
                    <a:pt x="7445" y="13293"/>
                  </a:cubicBezTo>
                  <a:cubicBezTo>
                    <a:pt x="7445" y="13518"/>
                    <a:pt x="8497" y="14395"/>
                    <a:pt x="9099" y="14696"/>
                  </a:cubicBezTo>
                  <a:cubicBezTo>
                    <a:pt x="9517" y="14885"/>
                    <a:pt x="9892" y="14979"/>
                    <a:pt x="10262" y="14979"/>
                  </a:cubicBezTo>
                  <a:cubicBezTo>
                    <a:pt x="10579" y="14979"/>
                    <a:pt x="10894" y="14910"/>
                    <a:pt x="11229" y="14771"/>
                  </a:cubicBezTo>
                  <a:cubicBezTo>
                    <a:pt x="11535" y="14655"/>
                    <a:pt x="11753" y="14592"/>
                    <a:pt x="11952" y="14592"/>
                  </a:cubicBezTo>
                  <a:cubicBezTo>
                    <a:pt x="12226" y="14592"/>
                    <a:pt x="12467" y="14711"/>
                    <a:pt x="12858" y="14972"/>
                  </a:cubicBezTo>
                  <a:cubicBezTo>
                    <a:pt x="13323" y="15289"/>
                    <a:pt x="13766" y="15445"/>
                    <a:pt x="14195" y="15445"/>
                  </a:cubicBezTo>
                  <a:cubicBezTo>
                    <a:pt x="14785" y="15445"/>
                    <a:pt x="15350" y="15151"/>
                    <a:pt x="15916" y="14571"/>
                  </a:cubicBezTo>
                  <a:cubicBezTo>
                    <a:pt x="16279" y="14196"/>
                    <a:pt x="16566" y="14005"/>
                    <a:pt x="16808" y="14005"/>
                  </a:cubicBezTo>
                  <a:cubicBezTo>
                    <a:pt x="17118" y="14005"/>
                    <a:pt x="17356" y="14315"/>
                    <a:pt x="17595" y="14947"/>
                  </a:cubicBezTo>
                  <a:cubicBezTo>
                    <a:pt x="17795" y="15473"/>
                    <a:pt x="17946" y="15699"/>
                    <a:pt x="18297" y="15999"/>
                  </a:cubicBezTo>
                  <a:cubicBezTo>
                    <a:pt x="19154" y="16747"/>
                    <a:pt x="20302" y="17149"/>
                    <a:pt x="21415" y="17149"/>
                  </a:cubicBezTo>
                  <a:cubicBezTo>
                    <a:pt x="21831" y="17149"/>
                    <a:pt x="22243" y="17093"/>
                    <a:pt x="22633" y="16977"/>
                  </a:cubicBezTo>
                  <a:cubicBezTo>
                    <a:pt x="22958" y="16851"/>
                    <a:pt x="23435" y="16651"/>
                    <a:pt x="23685" y="16475"/>
                  </a:cubicBezTo>
                  <a:cubicBezTo>
                    <a:pt x="24663" y="15824"/>
                    <a:pt x="25690" y="14345"/>
                    <a:pt x="26091" y="13017"/>
                  </a:cubicBezTo>
                  <a:cubicBezTo>
                    <a:pt x="26242" y="12491"/>
                    <a:pt x="26492" y="12089"/>
                    <a:pt x="26693" y="12089"/>
                  </a:cubicBezTo>
                  <a:cubicBezTo>
                    <a:pt x="26743" y="12089"/>
                    <a:pt x="26968" y="12240"/>
                    <a:pt x="27144" y="12415"/>
                  </a:cubicBezTo>
                  <a:cubicBezTo>
                    <a:pt x="27651" y="12852"/>
                    <a:pt x="27984" y="13059"/>
                    <a:pt x="28271" y="13059"/>
                  </a:cubicBezTo>
                  <a:cubicBezTo>
                    <a:pt x="28496" y="13059"/>
                    <a:pt x="28693" y="12933"/>
                    <a:pt x="28923" y="12691"/>
                  </a:cubicBezTo>
                  <a:cubicBezTo>
                    <a:pt x="29099" y="12491"/>
                    <a:pt x="29324" y="12190"/>
                    <a:pt x="29425" y="12039"/>
                  </a:cubicBezTo>
                  <a:cubicBezTo>
                    <a:pt x="29598" y="11739"/>
                    <a:pt x="29787" y="11588"/>
                    <a:pt x="30011" y="11588"/>
                  </a:cubicBezTo>
                  <a:cubicBezTo>
                    <a:pt x="30275" y="11588"/>
                    <a:pt x="30586" y="11796"/>
                    <a:pt x="30979" y="12215"/>
                  </a:cubicBezTo>
                  <a:cubicBezTo>
                    <a:pt x="31505" y="12791"/>
                    <a:pt x="32006" y="13042"/>
                    <a:pt x="32633" y="13042"/>
                  </a:cubicBezTo>
                  <a:cubicBezTo>
                    <a:pt x="33009" y="13042"/>
                    <a:pt x="33134" y="12992"/>
                    <a:pt x="33410" y="12766"/>
                  </a:cubicBezTo>
                  <a:cubicBezTo>
                    <a:pt x="33836" y="12390"/>
                    <a:pt x="34136" y="11989"/>
                    <a:pt x="34237" y="11638"/>
                  </a:cubicBezTo>
                  <a:cubicBezTo>
                    <a:pt x="34313" y="11362"/>
                    <a:pt x="34287" y="11227"/>
                    <a:pt x="34162" y="11227"/>
                  </a:cubicBezTo>
                  <a:cubicBezTo>
                    <a:pt x="34084" y="11227"/>
                    <a:pt x="33966" y="11281"/>
                    <a:pt x="33811" y="11388"/>
                  </a:cubicBezTo>
                  <a:cubicBezTo>
                    <a:pt x="33387" y="11660"/>
                    <a:pt x="32890" y="11805"/>
                    <a:pt x="32447" y="11805"/>
                  </a:cubicBezTo>
                  <a:cubicBezTo>
                    <a:pt x="32156" y="11805"/>
                    <a:pt x="31889" y="11742"/>
                    <a:pt x="31680" y="11613"/>
                  </a:cubicBezTo>
                  <a:cubicBezTo>
                    <a:pt x="31436" y="11471"/>
                    <a:pt x="31357" y="11279"/>
                    <a:pt x="31484" y="11279"/>
                  </a:cubicBezTo>
                  <a:cubicBezTo>
                    <a:pt x="31513" y="11279"/>
                    <a:pt x="31553" y="11289"/>
                    <a:pt x="31605" y="11313"/>
                  </a:cubicBezTo>
                  <a:cubicBezTo>
                    <a:pt x="31627" y="11321"/>
                    <a:pt x="31659" y="11324"/>
                    <a:pt x="31701" y="11324"/>
                  </a:cubicBezTo>
                  <a:cubicBezTo>
                    <a:pt x="32053" y="11324"/>
                    <a:pt x="33046" y="11063"/>
                    <a:pt x="33359" y="10861"/>
                  </a:cubicBezTo>
                  <a:cubicBezTo>
                    <a:pt x="33635" y="10686"/>
                    <a:pt x="33635" y="10661"/>
                    <a:pt x="33560" y="10435"/>
                  </a:cubicBezTo>
                  <a:cubicBezTo>
                    <a:pt x="33460" y="10235"/>
                    <a:pt x="33485" y="10110"/>
                    <a:pt x="33610" y="9734"/>
                  </a:cubicBezTo>
                  <a:cubicBezTo>
                    <a:pt x="34187" y="8255"/>
                    <a:pt x="33334" y="7002"/>
                    <a:pt x="31630" y="6876"/>
                  </a:cubicBezTo>
                  <a:cubicBezTo>
                    <a:pt x="31465" y="6864"/>
                    <a:pt x="31339" y="6856"/>
                    <a:pt x="31235" y="6856"/>
                  </a:cubicBezTo>
                  <a:cubicBezTo>
                    <a:pt x="30913" y="6856"/>
                    <a:pt x="30806" y="6931"/>
                    <a:pt x="30427" y="7177"/>
                  </a:cubicBezTo>
                  <a:cubicBezTo>
                    <a:pt x="29975" y="7479"/>
                    <a:pt x="29633" y="7614"/>
                    <a:pt x="29196" y="7614"/>
                  </a:cubicBezTo>
                  <a:cubicBezTo>
                    <a:pt x="29125" y="7614"/>
                    <a:pt x="29051" y="7610"/>
                    <a:pt x="28973" y="7603"/>
                  </a:cubicBezTo>
                  <a:cubicBezTo>
                    <a:pt x="28598" y="7578"/>
                    <a:pt x="28547" y="7428"/>
                    <a:pt x="28898" y="7328"/>
                  </a:cubicBezTo>
                  <a:cubicBezTo>
                    <a:pt x="29174" y="7252"/>
                    <a:pt x="29926" y="6776"/>
                    <a:pt x="30302" y="6450"/>
                  </a:cubicBezTo>
                  <a:cubicBezTo>
                    <a:pt x="31129" y="5698"/>
                    <a:pt x="29475" y="2190"/>
                    <a:pt x="27570" y="711"/>
                  </a:cubicBezTo>
                  <a:cubicBezTo>
                    <a:pt x="26906" y="180"/>
                    <a:pt x="26437" y="0"/>
                    <a:pt x="255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29"/>
            <p:cNvSpPr/>
            <p:nvPr/>
          </p:nvSpPr>
          <p:spPr>
            <a:xfrm>
              <a:off x="5576600" y="3931575"/>
              <a:ext cx="65825" cy="52825"/>
            </a:xfrm>
            <a:custGeom>
              <a:rect b="b" l="l" r="r" t="t"/>
              <a:pathLst>
                <a:path extrusionOk="0" h="2113" w="2633">
                  <a:moveTo>
                    <a:pt x="2240" y="1"/>
                  </a:moveTo>
                  <a:cubicBezTo>
                    <a:pt x="2169" y="1"/>
                    <a:pt x="2112" y="77"/>
                    <a:pt x="2056" y="233"/>
                  </a:cubicBezTo>
                  <a:cubicBezTo>
                    <a:pt x="1981" y="433"/>
                    <a:pt x="828" y="1511"/>
                    <a:pt x="251" y="1937"/>
                  </a:cubicBezTo>
                  <a:lnTo>
                    <a:pt x="1" y="2112"/>
                  </a:lnTo>
                  <a:lnTo>
                    <a:pt x="1" y="2112"/>
                  </a:lnTo>
                  <a:lnTo>
                    <a:pt x="427" y="2037"/>
                  </a:lnTo>
                  <a:cubicBezTo>
                    <a:pt x="978" y="1987"/>
                    <a:pt x="1479" y="1711"/>
                    <a:pt x="2006" y="1210"/>
                  </a:cubicBezTo>
                  <a:cubicBezTo>
                    <a:pt x="2457" y="759"/>
                    <a:pt x="2632" y="358"/>
                    <a:pt x="2432" y="132"/>
                  </a:cubicBezTo>
                  <a:cubicBezTo>
                    <a:pt x="2356" y="45"/>
                    <a:pt x="2294" y="1"/>
                    <a:pt x="2240"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29"/>
            <p:cNvSpPr/>
            <p:nvPr/>
          </p:nvSpPr>
          <p:spPr>
            <a:xfrm>
              <a:off x="5071575" y="4061150"/>
              <a:ext cx="21350" cy="15225"/>
            </a:xfrm>
            <a:custGeom>
              <a:rect b="b" l="l" r="r" t="t"/>
              <a:pathLst>
                <a:path extrusionOk="0" h="609" w="854">
                  <a:moveTo>
                    <a:pt x="274" y="0"/>
                  </a:moveTo>
                  <a:cubicBezTo>
                    <a:pt x="247" y="0"/>
                    <a:pt x="223" y="4"/>
                    <a:pt x="201" y="12"/>
                  </a:cubicBezTo>
                  <a:cubicBezTo>
                    <a:pt x="1" y="87"/>
                    <a:pt x="1" y="388"/>
                    <a:pt x="201" y="538"/>
                  </a:cubicBezTo>
                  <a:cubicBezTo>
                    <a:pt x="287" y="586"/>
                    <a:pt x="400" y="608"/>
                    <a:pt x="509" y="608"/>
                  </a:cubicBezTo>
                  <a:cubicBezTo>
                    <a:pt x="688" y="608"/>
                    <a:pt x="853" y="547"/>
                    <a:pt x="853" y="438"/>
                  </a:cubicBezTo>
                  <a:cubicBezTo>
                    <a:pt x="853" y="259"/>
                    <a:pt x="494" y="0"/>
                    <a:pt x="274" y="0"/>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29"/>
            <p:cNvSpPr/>
            <p:nvPr/>
          </p:nvSpPr>
          <p:spPr>
            <a:xfrm>
              <a:off x="5238875" y="4098500"/>
              <a:ext cx="12550" cy="9200"/>
            </a:xfrm>
            <a:custGeom>
              <a:rect b="b" l="l" r="r" t="t"/>
              <a:pathLst>
                <a:path extrusionOk="0" h="368" w="502">
                  <a:moveTo>
                    <a:pt x="369" y="0"/>
                  </a:moveTo>
                  <a:cubicBezTo>
                    <a:pt x="306" y="0"/>
                    <a:pt x="223" y="33"/>
                    <a:pt x="126" y="97"/>
                  </a:cubicBezTo>
                  <a:cubicBezTo>
                    <a:pt x="1" y="172"/>
                    <a:pt x="1" y="197"/>
                    <a:pt x="126" y="273"/>
                  </a:cubicBezTo>
                  <a:cubicBezTo>
                    <a:pt x="220" y="335"/>
                    <a:pt x="301" y="367"/>
                    <a:pt x="363" y="367"/>
                  </a:cubicBezTo>
                  <a:cubicBezTo>
                    <a:pt x="451" y="367"/>
                    <a:pt x="502" y="304"/>
                    <a:pt x="502" y="172"/>
                  </a:cubicBezTo>
                  <a:cubicBezTo>
                    <a:pt x="502" y="58"/>
                    <a:pt x="453" y="0"/>
                    <a:pt x="369" y="0"/>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29"/>
            <p:cNvSpPr/>
            <p:nvPr/>
          </p:nvSpPr>
          <p:spPr>
            <a:xfrm>
              <a:off x="5070800" y="4129850"/>
              <a:ext cx="83100" cy="37450"/>
            </a:xfrm>
            <a:custGeom>
              <a:rect b="b" l="l" r="r" t="t"/>
              <a:pathLst>
                <a:path extrusionOk="0" h="1498" w="3324">
                  <a:moveTo>
                    <a:pt x="144" y="0"/>
                  </a:moveTo>
                  <a:cubicBezTo>
                    <a:pt x="1" y="0"/>
                    <a:pt x="74" y="246"/>
                    <a:pt x="333" y="547"/>
                  </a:cubicBezTo>
                  <a:cubicBezTo>
                    <a:pt x="583" y="873"/>
                    <a:pt x="1135" y="1174"/>
                    <a:pt x="1736" y="1374"/>
                  </a:cubicBezTo>
                  <a:cubicBezTo>
                    <a:pt x="2007" y="1459"/>
                    <a:pt x="2277" y="1498"/>
                    <a:pt x="2515" y="1498"/>
                  </a:cubicBezTo>
                  <a:cubicBezTo>
                    <a:pt x="2982" y="1498"/>
                    <a:pt x="3323" y="1348"/>
                    <a:pt x="3290" y="1099"/>
                  </a:cubicBezTo>
                  <a:cubicBezTo>
                    <a:pt x="3265" y="923"/>
                    <a:pt x="3190" y="873"/>
                    <a:pt x="2889" y="798"/>
                  </a:cubicBezTo>
                  <a:cubicBezTo>
                    <a:pt x="2488" y="723"/>
                    <a:pt x="558" y="146"/>
                    <a:pt x="232" y="21"/>
                  </a:cubicBezTo>
                  <a:cubicBezTo>
                    <a:pt x="197" y="7"/>
                    <a:pt x="168" y="0"/>
                    <a:pt x="144" y="0"/>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29"/>
            <p:cNvSpPr/>
            <p:nvPr/>
          </p:nvSpPr>
          <p:spPr>
            <a:xfrm>
              <a:off x="5214450" y="4065200"/>
              <a:ext cx="21950" cy="13800"/>
            </a:xfrm>
            <a:custGeom>
              <a:rect b="b" l="l" r="r" t="t"/>
              <a:pathLst>
                <a:path extrusionOk="0" h="552" w="878">
                  <a:moveTo>
                    <a:pt x="276" y="1"/>
                  </a:moveTo>
                  <a:cubicBezTo>
                    <a:pt x="101" y="1"/>
                    <a:pt x="0" y="226"/>
                    <a:pt x="75" y="427"/>
                  </a:cubicBezTo>
                  <a:cubicBezTo>
                    <a:pt x="110" y="512"/>
                    <a:pt x="167" y="551"/>
                    <a:pt x="272" y="551"/>
                  </a:cubicBezTo>
                  <a:cubicBezTo>
                    <a:pt x="321" y="551"/>
                    <a:pt x="380" y="543"/>
                    <a:pt x="451" y="527"/>
                  </a:cubicBezTo>
                  <a:cubicBezTo>
                    <a:pt x="602" y="502"/>
                    <a:pt x="777" y="452"/>
                    <a:pt x="802" y="402"/>
                  </a:cubicBezTo>
                  <a:cubicBezTo>
                    <a:pt x="877" y="326"/>
                    <a:pt x="451" y="1"/>
                    <a:pt x="276"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29"/>
            <p:cNvSpPr/>
            <p:nvPr/>
          </p:nvSpPr>
          <p:spPr>
            <a:xfrm>
              <a:off x="5213200" y="4125375"/>
              <a:ext cx="39500" cy="17725"/>
            </a:xfrm>
            <a:custGeom>
              <a:rect b="b" l="l" r="r" t="t"/>
              <a:pathLst>
                <a:path extrusionOk="0" h="709" w="1580">
                  <a:moveTo>
                    <a:pt x="1241" y="1"/>
                  </a:moveTo>
                  <a:cubicBezTo>
                    <a:pt x="960" y="1"/>
                    <a:pt x="466" y="207"/>
                    <a:pt x="25" y="501"/>
                  </a:cubicBezTo>
                  <a:cubicBezTo>
                    <a:pt x="0" y="526"/>
                    <a:pt x="25" y="576"/>
                    <a:pt x="50" y="626"/>
                  </a:cubicBezTo>
                  <a:cubicBezTo>
                    <a:pt x="79" y="684"/>
                    <a:pt x="228" y="708"/>
                    <a:pt x="419" y="708"/>
                  </a:cubicBezTo>
                  <a:cubicBezTo>
                    <a:pt x="727" y="708"/>
                    <a:pt x="1143" y="644"/>
                    <a:pt x="1328" y="551"/>
                  </a:cubicBezTo>
                  <a:cubicBezTo>
                    <a:pt x="1554" y="426"/>
                    <a:pt x="1579" y="100"/>
                    <a:pt x="1379" y="25"/>
                  </a:cubicBezTo>
                  <a:cubicBezTo>
                    <a:pt x="1342" y="8"/>
                    <a:pt x="1296" y="1"/>
                    <a:pt x="1241"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29"/>
            <p:cNvSpPr/>
            <p:nvPr/>
          </p:nvSpPr>
          <p:spPr>
            <a:xfrm>
              <a:off x="5122350" y="4093900"/>
              <a:ext cx="20000" cy="13875"/>
            </a:xfrm>
            <a:custGeom>
              <a:rect b="b" l="l" r="r" t="t"/>
              <a:pathLst>
                <a:path extrusionOk="0" h="555" w="800">
                  <a:moveTo>
                    <a:pt x="271" y="0"/>
                  </a:moveTo>
                  <a:cubicBezTo>
                    <a:pt x="192" y="0"/>
                    <a:pt x="121" y="18"/>
                    <a:pt x="75" y="56"/>
                  </a:cubicBezTo>
                  <a:cubicBezTo>
                    <a:pt x="0" y="131"/>
                    <a:pt x="25" y="231"/>
                    <a:pt x="150" y="356"/>
                  </a:cubicBezTo>
                  <a:cubicBezTo>
                    <a:pt x="276" y="493"/>
                    <a:pt x="420" y="554"/>
                    <a:pt x="535" y="554"/>
                  </a:cubicBezTo>
                  <a:cubicBezTo>
                    <a:pt x="695" y="554"/>
                    <a:pt x="800" y="435"/>
                    <a:pt x="727" y="231"/>
                  </a:cubicBezTo>
                  <a:cubicBezTo>
                    <a:pt x="674" y="91"/>
                    <a:pt x="452" y="0"/>
                    <a:pt x="271" y="0"/>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29"/>
            <p:cNvSpPr/>
            <p:nvPr/>
          </p:nvSpPr>
          <p:spPr>
            <a:xfrm>
              <a:off x="5104800" y="4117200"/>
              <a:ext cx="40750" cy="14375"/>
            </a:xfrm>
            <a:custGeom>
              <a:rect b="b" l="l" r="r" t="t"/>
              <a:pathLst>
                <a:path extrusionOk="0" h="575" w="1630">
                  <a:moveTo>
                    <a:pt x="702" y="1"/>
                  </a:moveTo>
                  <a:cubicBezTo>
                    <a:pt x="50" y="1"/>
                    <a:pt x="0" y="151"/>
                    <a:pt x="527" y="402"/>
                  </a:cubicBezTo>
                  <a:cubicBezTo>
                    <a:pt x="746" y="518"/>
                    <a:pt x="978" y="574"/>
                    <a:pt x="1166" y="574"/>
                  </a:cubicBezTo>
                  <a:cubicBezTo>
                    <a:pt x="1343" y="574"/>
                    <a:pt x="1480" y="524"/>
                    <a:pt x="1529" y="427"/>
                  </a:cubicBezTo>
                  <a:cubicBezTo>
                    <a:pt x="1629" y="151"/>
                    <a:pt x="1304" y="1"/>
                    <a:pt x="702"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29"/>
            <p:cNvSpPr/>
            <p:nvPr/>
          </p:nvSpPr>
          <p:spPr>
            <a:xfrm>
              <a:off x="5240125" y="4045775"/>
              <a:ext cx="21975" cy="14450"/>
            </a:xfrm>
            <a:custGeom>
              <a:rect b="b" l="l" r="r" t="t"/>
              <a:pathLst>
                <a:path extrusionOk="0" h="578" w="879">
                  <a:moveTo>
                    <a:pt x="327" y="1"/>
                  </a:moveTo>
                  <a:cubicBezTo>
                    <a:pt x="76" y="1"/>
                    <a:pt x="1" y="301"/>
                    <a:pt x="226" y="452"/>
                  </a:cubicBezTo>
                  <a:cubicBezTo>
                    <a:pt x="335" y="533"/>
                    <a:pt x="466" y="578"/>
                    <a:pt x="574" y="578"/>
                  </a:cubicBezTo>
                  <a:cubicBezTo>
                    <a:pt x="667" y="578"/>
                    <a:pt x="743" y="546"/>
                    <a:pt x="778" y="477"/>
                  </a:cubicBezTo>
                  <a:cubicBezTo>
                    <a:pt x="878" y="326"/>
                    <a:pt x="552" y="1"/>
                    <a:pt x="327"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29"/>
            <p:cNvSpPr/>
            <p:nvPr/>
          </p:nvSpPr>
          <p:spPr>
            <a:xfrm>
              <a:off x="4864200" y="3782600"/>
              <a:ext cx="907925" cy="484650"/>
            </a:xfrm>
            <a:custGeom>
              <a:rect b="b" l="l" r="r" t="t"/>
              <a:pathLst>
                <a:path extrusionOk="0" h="19386" w="36317">
                  <a:moveTo>
                    <a:pt x="26260" y="1195"/>
                  </a:moveTo>
                  <a:cubicBezTo>
                    <a:pt x="27138" y="1195"/>
                    <a:pt x="27607" y="1375"/>
                    <a:pt x="28271" y="1906"/>
                  </a:cubicBezTo>
                  <a:cubicBezTo>
                    <a:pt x="30176" y="3385"/>
                    <a:pt x="31830" y="6893"/>
                    <a:pt x="31003" y="7645"/>
                  </a:cubicBezTo>
                  <a:cubicBezTo>
                    <a:pt x="30627" y="7971"/>
                    <a:pt x="29875" y="8447"/>
                    <a:pt x="29599" y="8523"/>
                  </a:cubicBezTo>
                  <a:cubicBezTo>
                    <a:pt x="29248" y="8623"/>
                    <a:pt x="29299" y="8748"/>
                    <a:pt x="29674" y="8798"/>
                  </a:cubicBezTo>
                  <a:cubicBezTo>
                    <a:pt x="29752" y="8805"/>
                    <a:pt x="29826" y="8809"/>
                    <a:pt x="29897" y="8809"/>
                  </a:cubicBezTo>
                  <a:cubicBezTo>
                    <a:pt x="30334" y="8809"/>
                    <a:pt x="30676" y="8674"/>
                    <a:pt x="31128" y="8372"/>
                  </a:cubicBezTo>
                  <a:cubicBezTo>
                    <a:pt x="31507" y="8126"/>
                    <a:pt x="31614" y="8051"/>
                    <a:pt x="31936" y="8051"/>
                  </a:cubicBezTo>
                  <a:cubicBezTo>
                    <a:pt x="32040" y="8051"/>
                    <a:pt x="32166" y="8059"/>
                    <a:pt x="32331" y="8071"/>
                  </a:cubicBezTo>
                  <a:cubicBezTo>
                    <a:pt x="34035" y="8197"/>
                    <a:pt x="34888" y="9450"/>
                    <a:pt x="34311" y="10929"/>
                  </a:cubicBezTo>
                  <a:cubicBezTo>
                    <a:pt x="34186" y="11305"/>
                    <a:pt x="34161" y="11430"/>
                    <a:pt x="34261" y="11630"/>
                  </a:cubicBezTo>
                  <a:cubicBezTo>
                    <a:pt x="34336" y="11856"/>
                    <a:pt x="34336" y="11881"/>
                    <a:pt x="34060" y="12056"/>
                  </a:cubicBezTo>
                  <a:cubicBezTo>
                    <a:pt x="33747" y="12258"/>
                    <a:pt x="32754" y="12519"/>
                    <a:pt x="32402" y="12519"/>
                  </a:cubicBezTo>
                  <a:cubicBezTo>
                    <a:pt x="32360" y="12519"/>
                    <a:pt x="32328" y="12516"/>
                    <a:pt x="32306" y="12508"/>
                  </a:cubicBezTo>
                  <a:cubicBezTo>
                    <a:pt x="32254" y="12484"/>
                    <a:pt x="32214" y="12474"/>
                    <a:pt x="32185" y="12474"/>
                  </a:cubicBezTo>
                  <a:cubicBezTo>
                    <a:pt x="32058" y="12474"/>
                    <a:pt x="32137" y="12666"/>
                    <a:pt x="32381" y="12808"/>
                  </a:cubicBezTo>
                  <a:cubicBezTo>
                    <a:pt x="32590" y="12937"/>
                    <a:pt x="32857" y="13000"/>
                    <a:pt x="33148" y="13000"/>
                  </a:cubicBezTo>
                  <a:cubicBezTo>
                    <a:pt x="33591" y="13000"/>
                    <a:pt x="34088" y="12855"/>
                    <a:pt x="34512" y="12583"/>
                  </a:cubicBezTo>
                  <a:cubicBezTo>
                    <a:pt x="34667" y="12476"/>
                    <a:pt x="34785" y="12422"/>
                    <a:pt x="34863" y="12422"/>
                  </a:cubicBezTo>
                  <a:cubicBezTo>
                    <a:pt x="34988" y="12422"/>
                    <a:pt x="35014" y="12557"/>
                    <a:pt x="34938" y="12833"/>
                  </a:cubicBezTo>
                  <a:cubicBezTo>
                    <a:pt x="34837" y="13184"/>
                    <a:pt x="34537" y="13585"/>
                    <a:pt x="34111" y="13961"/>
                  </a:cubicBezTo>
                  <a:cubicBezTo>
                    <a:pt x="33835" y="14187"/>
                    <a:pt x="33710" y="14237"/>
                    <a:pt x="33334" y="14237"/>
                  </a:cubicBezTo>
                  <a:cubicBezTo>
                    <a:pt x="32707" y="14237"/>
                    <a:pt x="32206" y="13986"/>
                    <a:pt x="31680" y="13410"/>
                  </a:cubicBezTo>
                  <a:cubicBezTo>
                    <a:pt x="31287" y="12991"/>
                    <a:pt x="30976" y="12783"/>
                    <a:pt x="30712" y="12783"/>
                  </a:cubicBezTo>
                  <a:cubicBezTo>
                    <a:pt x="30488" y="12783"/>
                    <a:pt x="30299" y="12934"/>
                    <a:pt x="30126" y="13234"/>
                  </a:cubicBezTo>
                  <a:cubicBezTo>
                    <a:pt x="30025" y="13385"/>
                    <a:pt x="29800" y="13686"/>
                    <a:pt x="29624" y="13886"/>
                  </a:cubicBezTo>
                  <a:cubicBezTo>
                    <a:pt x="29394" y="14128"/>
                    <a:pt x="29197" y="14254"/>
                    <a:pt x="28972" y="14254"/>
                  </a:cubicBezTo>
                  <a:cubicBezTo>
                    <a:pt x="28685" y="14254"/>
                    <a:pt x="28352" y="14047"/>
                    <a:pt x="27845" y="13610"/>
                  </a:cubicBezTo>
                  <a:cubicBezTo>
                    <a:pt x="27669" y="13435"/>
                    <a:pt x="27444" y="13284"/>
                    <a:pt x="27394" y="13284"/>
                  </a:cubicBezTo>
                  <a:cubicBezTo>
                    <a:pt x="27193" y="13284"/>
                    <a:pt x="26943" y="13686"/>
                    <a:pt x="26792" y="14212"/>
                  </a:cubicBezTo>
                  <a:cubicBezTo>
                    <a:pt x="26391" y="15540"/>
                    <a:pt x="25364" y="17019"/>
                    <a:pt x="24386" y="17670"/>
                  </a:cubicBezTo>
                  <a:cubicBezTo>
                    <a:pt x="24136" y="17846"/>
                    <a:pt x="23659" y="18046"/>
                    <a:pt x="23334" y="18147"/>
                  </a:cubicBezTo>
                  <a:cubicBezTo>
                    <a:pt x="22932" y="18273"/>
                    <a:pt x="22507" y="18335"/>
                    <a:pt x="22076" y="18335"/>
                  </a:cubicBezTo>
                  <a:cubicBezTo>
                    <a:pt x="20976" y="18335"/>
                    <a:pt x="19845" y="17933"/>
                    <a:pt x="18998" y="17194"/>
                  </a:cubicBezTo>
                  <a:cubicBezTo>
                    <a:pt x="18647" y="16894"/>
                    <a:pt x="18496" y="16668"/>
                    <a:pt x="18296" y="16142"/>
                  </a:cubicBezTo>
                  <a:cubicBezTo>
                    <a:pt x="18057" y="15510"/>
                    <a:pt x="17819" y="15200"/>
                    <a:pt x="17509" y="15200"/>
                  </a:cubicBezTo>
                  <a:cubicBezTo>
                    <a:pt x="17267" y="15200"/>
                    <a:pt x="16980" y="15391"/>
                    <a:pt x="16617" y="15766"/>
                  </a:cubicBezTo>
                  <a:cubicBezTo>
                    <a:pt x="16051" y="16346"/>
                    <a:pt x="15486" y="16640"/>
                    <a:pt x="14896" y="16640"/>
                  </a:cubicBezTo>
                  <a:cubicBezTo>
                    <a:pt x="14467" y="16640"/>
                    <a:pt x="14024" y="16484"/>
                    <a:pt x="13559" y="16167"/>
                  </a:cubicBezTo>
                  <a:cubicBezTo>
                    <a:pt x="13168" y="15906"/>
                    <a:pt x="12927" y="15787"/>
                    <a:pt x="12653" y="15787"/>
                  </a:cubicBezTo>
                  <a:cubicBezTo>
                    <a:pt x="12454" y="15787"/>
                    <a:pt x="12236" y="15850"/>
                    <a:pt x="11930" y="15966"/>
                  </a:cubicBezTo>
                  <a:cubicBezTo>
                    <a:pt x="11595" y="16105"/>
                    <a:pt x="11280" y="16174"/>
                    <a:pt x="10963" y="16174"/>
                  </a:cubicBezTo>
                  <a:cubicBezTo>
                    <a:pt x="10593" y="16174"/>
                    <a:pt x="10218" y="16080"/>
                    <a:pt x="9800" y="15891"/>
                  </a:cubicBezTo>
                  <a:cubicBezTo>
                    <a:pt x="9198" y="15590"/>
                    <a:pt x="8146" y="14713"/>
                    <a:pt x="8146" y="14488"/>
                  </a:cubicBezTo>
                  <a:cubicBezTo>
                    <a:pt x="8146" y="14412"/>
                    <a:pt x="8095" y="14312"/>
                    <a:pt x="7995" y="14237"/>
                  </a:cubicBezTo>
                  <a:cubicBezTo>
                    <a:pt x="7920" y="14187"/>
                    <a:pt x="7870" y="14011"/>
                    <a:pt x="7870" y="13861"/>
                  </a:cubicBezTo>
                  <a:cubicBezTo>
                    <a:pt x="7913" y="13516"/>
                    <a:pt x="7752" y="13319"/>
                    <a:pt x="7450" y="13319"/>
                  </a:cubicBezTo>
                  <a:cubicBezTo>
                    <a:pt x="7402" y="13319"/>
                    <a:pt x="7349" y="13324"/>
                    <a:pt x="7293" y="13335"/>
                  </a:cubicBezTo>
                  <a:cubicBezTo>
                    <a:pt x="6867" y="13410"/>
                    <a:pt x="5238" y="13535"/>
                    <a:pt x="3334" y="13635"/>
                  </a:cubicBezTo>
                  <a:cubicBezTo>
                    <a:pt x="2867" y="13655"/>
                    <a:pt x="2541" y="13667"/>
                    <a:pt x="2296" y="13667"/>
                  </a:cubicBezTo>
                  <a:cubicBezTo>
                    <a:pt x="1909" y="13667"/>
                    <a:pt x="1729" y="13637"/>
                    <a:pt x="1529" y="13560"/>
                  </a:cubicBezTo>
                  <a:cubicBezTo>
                    <a:pt x="702" y="13184"/>
                    <a:pt x="1454" y="12733"/>
                    <a:pt x="3459" y="12407"/>
                  </a:cubicBezTo>
                  <a:cubicBezTo>
                    <a:pt x="4311" y="12257"/>
                    <a:pt x="4938" y="12081"/>
                    <a:pt x="5163" y="11956"/>
                  </a:cubicBezTo>
                  <a:lnTo>
                    <a:pt x="5489" y="11756"/>
                  </a:lnTo>
                  <a:lnTo>
                    <a:pt x="5865" y="12107"/>
                  </a:lnTo>
                  <a:cubicBezTo>
                    <a:pt x="6257" y="12448"/>
                    <a:pt x="6661" y="12638"/>
                    <a:pt x="6950" y="12638"/>
                  </a:cubicBezTo>
                  <a:cubicBezTo>
                    <a:pt x="7086" y="12638"/>
                    <a:pt x="7196" y="12596"/>
                    <a:pt x="7268" y="12508"/>
                  </a:cubicBezTo>
                  <a:cubicBezTo>
                    <a:pt x="7369" y="12407"/>
                    <a:pt x="7293" y="12307"/>
                    <a:pt x="6968" y="12056"/>
                  </a:cubicBezTo>
                  <a:cubicBezTo>
                    <a:pt x="6592" y="11806"/>
                    <a:pt x="6040" y="11204"/>
                    <a:pt x="6191" y="11204"/>
                  </a:cubicBezTo>
                  <a:cubicBezTo>
                    <a:pt x="6216" y="11204"/>
                    <a:pt x="6366" y="11279"/>
                    <a:pt x="6542" y="11380"/>
                  </a:cubicBezTo>
                  <a:cubicBezTo>
                    <a:pt x="6808" y="11532"/>
                    <a:pt x="7304" y="11641"/>
                    <a:pt x="7551" y="11641"/>
                  </a:cubicBezTo>
                  <a:cubicBezTo>
                    <a:pt x="7629" y="11641"/>
                    <a:pt x="7682" y="11630"/>
                    <a:pt x="7694" y="11605"/>
                  </a:cubicBezTo>
                  <a:cubicBezTo>
                    <a:pt x="7719" y="11555"/>
                    <a:pt x="7444" y="11279"/>
                    <a:pt x="7093" y="10979"/>
                  </a:cubicBezTo>
                  <a:cubicBezTo>
                    <a:pt x="6441" y="10452"/>
                    <a:pt x="6416" y="10402"/>
                    <a:pt x="6592" y="10227"/>
                  </a:cubicBezTo>
                  <a:cubicBezTo>
                    <a:pt x="6864" y="9928"/>
                    <a:pt x="7431" y="9776"/>
                    <a:pt x="8089" y="9776"/>
                  </a:cubicBezTo>
                  <a:cubicBezTo>
                    <a:pt x="8644" y="9776"/>
                    <a:pt x="9263" y="9884"/>
                    <a:pt x="9825" y="10102"/>
                  </a:cubicBezTo>
                  <a:cubicBezTo>
                    <a:pt x="10301" y="10302"/>
                    <a:pt x="10602" y="10503"/>
                    <a:pt x="10953" y="10878"/>
                  </a:cubicBezTo>
                  <a:cubicBezTo>
                    <a:pt x="11352" y="11299"/>
                    <a:pt x="11874" y="11560"/>
                    <a:pt x="12224" y="11560"/>
                  </a:cubicBezTo>
                  <a:cubicBezTo>
                    <a:pt x="12292" y="11560"/>
                    <a:pt x="12353" y="11550"/>
                    <a:pt x="12406" y="11530"/>
                  </a:cubicBezTo>
                  <a:cubicBezTo>
                    <a:pt x="12582" y="11480"/>
                    <a:pt x="12557" y="11330"/>
                    <a:pt x="12356" y="11229"/>
                  </a:cubicBezTo>
                  <a:cubicBezTo>
                    <a:pt x="12105" y="11129"/>
                    <a:pt x="11454" y="10302"/>
                    <a:pt x="11579" y="10252"/>
                  </a:cubicBezTo>
                  <a:cubicBezTo>
                    <a:pt x="11629" y="10252"/>
                    <a:pt x="11830" y="10352"/>
                    <a:pt x="12030" y="10477"/>
                  </a:cubicBezTo>
                  <a:cubicBezTo>
                    <a:pt x="12369" y="10689"/>
                    <a:pt x="13012" y="10901"/>
                    <a:pt x="13264" y="10901"/>
                  </a:cubicBezTo>
                  <a:cubicBezTo>
                    <a:pt x="13310" y="10901"/>
                    <a:pt x="13343" y="10894"/>
                    <a:pt x="13359" y="10878"/>
                  </a:cubicBezTo>
                  <a:cubicBezTo>
                    <a:pt x="13409" y="10828"/>
                    <a:pt x="13158" y="10528"/>
                    <a:pt x="12807" y="10202"/>
                  </a:cubicBezTo>
                  <a:cubicBezTo>
                    <a:pt x="12431" y="9876"/>
                    <a:pt x="12156" y="9575"/>
                    <a:pt x="12156" y="9550"/>
                  </a:cubicBezTo>
                  <a:cubicBezTo>
                    <a:pt x="12156" y="9543"/>
                    <a:pt x="12159" y="9540"/>
                    <a:pt x="12166" y="9540"/>
                  </a:cubicBezTo>
                  <a:cubicBezTo>
                    <a:pt x="12210" y="9540"/>
                    <a:pt x="12389" y="9674"/>
                    <a:pt x="12607" y="9826"/>
                  </a:cubicBezTo>
                  <a:cubicBezTo>
                    <a:pt x="12857" y="10026"/>
                    <a:pt x="13183" y="10227"/>
                    <a:pt x="13359" y="10302"/>
                  </a:cubicBezTo>
                  <a:cubicBezTo>
                    <a:pt x="13558" y="10387"/>
                    <a:pt x="13870" y="10432"/>
                    <a:pt x="14117" y="10432"/>
                  </a:cubicBezTo>
                  <a:cubicBezTo>
                    <a:pt x="14304" y="10432"/>
                    <a:pt x="14454" y="10406"/>
                    <a:pt x="14486" y="10352"/>
                  </a:cubicBezTo>
                  <a:cubicBezTo>
                    <a:pt x="14512" y="10327"/>
                    <a:pt x="14186" y="10026"/>
                    <a:pt x="13760" y="9701"/>
                  </a:cubicBezTo>
                  <a:cubicBezTo>
                    <a:pt x="12882" y="8999"/>
                    <a:pt x="12632" y="8623"/>
                    <a:pt x="12857" y="8297"/>
                  </a:cubicBezTo>
                  <a:cubicBezTo>
                    <a:pt x="13083" y="7946"/>
                    <a:pt x="13559" y="7520"/>
                    <a:pt x="13835" y="7395"/>
                  </a:cubicBezTo>
                  <a:cubicBezTo>
                    <a:pt x="13931" y="7356"/>
                    <a:pt x="14009" y="7336"/>
                    <a:pt x="14096" y="7336"/>
                  </a:cubicBezTo>
                  <a:cubicBezTo>
                    <a:pt x="14234" y="7336"/>
                    <a:pt x="14394" y="7387"/>
                    <a:pt x="14687" y="7495"/>
                  </a:cubicBezTo>
                  <a:cubicBezTo>
                    <a:pt x="15304" y="7718"/>
                    <a:pt x="15685" y="7846"/>
                    <a:pt x="15968" y="7846"/>
                  </a:cubicBezTo>
                  <a:cubicBezTo>
                    <a:pt x="16387" y="7846"/>
                    <a:pt x="16595" y="7566"/>
                    <a:pt x="17043" y="6893"/>
                  </a:cubicBezTo>
                  <a:cubicBezTo>
                    <a:pt x="17369" y="6367"/>
                    <a:pt x="17720" y="5966"/>
                    <a:pt x="17970" y="5791"/>
                  </a:cubicBezTo>
                  <a:cubicBezTo>
                    <a:pt x="18209" y="5637"/>
                    <a:pt x="18320" y="5588"/>
                    <a:pt x="18610" y="5588"/>
                  </a:cubicBezTo>
                  <a:cubicBezTo>
                    <a:pt x="18747" y="5588"/>
                    <a:pt x="18924" y="5599"/>
                    <a:pt x="19173" y="5615"/>
                  </a:cubicBezTo>
                  <a:cubicBezTo>
                    <a:pt x="19649" y="5640"/>
                    <a:pt x="20226" y="5690"/>
                    <a:pt x="20451" y="5716"/>
                  </a:cubicBezTo>
                  <a:cubicBezTo>
                    <a:pt x="20549" y="5733"/>
                    <a:pt x="20644" y="5742"/>
                    <a:pt x="20730" y="5742"/>
                  </a:cubicBezTo>
                  <a:cubicBezTo>
                    <a:pt x="20889" y="5742"/>
                    <a:pt x="21022" y="5714"/>
                    <a:pt x="21103" y="5665"/>
                  </a:cubicBezTo>
                  <a:cubicBezTo>
                    <a:pt x="21228" y="5615"/>
                    <a:pt x="21479" y="5189"/>
                    <a:pt x="21730" y="4688"/>
                  </a:cubicBezTo>
                  <a:cubicBezTo>
                    <a:pt x="22481" y="3034"/>
                    <a:pt x="23384" y="1981"/>
                    <a:pt x="24411" y="1505"/>
                  </a:cubicBezTo>
                  <a:cubicBezTo>
                    <a:pt x="24837" y="1304"/>
                    <a:pt x="25163" y="1254"/>
                    <a:pt x="25890" y="1204"/>
                  </a:cubicBezTo>
                  <a:cubicBezTo>
                    <a:pt x="26021" y="1198"/>
                    <a:pt x="26144" y="1195"/>
                    <a:pt x="26260" y="1195"/>
                  </a:cubicBezTo>
                  <a:close/>
                  <a:moveTo>
                    <a:pt x="26383" y="0"/>
                  </a:moveTo>
                  <a:cubicBezTo>
                    <a:pt x="26131" y="0"/>
                    <a:pt x="25868" y="18"/>
                    <a:pt x="25589" y="51"/>
                  </a:cubicBezTo>
                  <a:cubicBezTo>
                    <a:pt x="24211" y="202"/>
                    <a:pt x="23459" y="553"/>
                    <a:pt x="22557" y="1405"/>
                  </a:cubicBezTo>
                  <a:cubicBezTo>
                    <a:pt x="21880" y="2056"/>
                    <a:pt x="21278" y="3009"/>
                    <a:pt x="20852" y="4011"/>
                  </a:cubicBezTo>
                  <a:lnTo>
                    <a:pt x="20602" y="4688"/>
                  </a:lnTo>
                  <a:lnTo>
                    <a:pt x="19399" y="4663"/>
                  </a:lnTo>
                  <a:cubicBezTo>
                    <a:pt x="18396" y="4663"/>
                    <a:pt x="18146" y="4688"/>
                    <a:pt x="17820" y="4863"/>
                  </a:cubicBezTo>
                  <a:cubicBezTo>
                    <a:pt x="17344" y="5089"/>
                    <a:pt x="16892" y="5540"/>
                    <a:pt x="16441" y="6292"/>
                  </a:cubicBezTo>
                  <a:cubicBezTo>
                    <a:pt x="16216" y="6643"/>
                    <a:pt x="16015" y="6919"/>
                    <a:pt x="16015" y="6919"/>
                  </a:cubicBezTo>
                  <a:cubicBezTo>
                    <a:pt x="15990" y="6919"/>
                    <a:pt x="15765" y="6793"/>
                    <a:pt x="15514" y="6643"/>
                  </a:cubicBezTo>
                  <a:cubicBezTo>
                    <a:pt x="14944" y="6306"/>
                    <a:pt x="14493" y="6141"/>
                    <a:pt x="14062" y="6141"/>
                  </a:cubicBezTo>
                  <a:cubicBezTo>
                    <a:pt x="13754" y="6141"/>
                    <a:pt x="13457" y="6225"/>
                    <a:pt x="13133" y="6392"/>
                  </a:cubicBezTo>
                  <a:cubicBezTo>
                    <a:pt x="12532" y="6693"/>
                    <a:pt x="11980" y="7269"/>
                    <a:pt x="11404" y="8272"/>
                  </a:cubicBezTo>
                  <a:cubicBezTo>
                    <a:pt x="11178" y="8673"/>
                    <a:pt x="10953" y="9024"/>
                    <a:pt x="10902" y="9074"/>
                  </a:cubicBezTo>
                  <a:cubicBezTo>
                    <a:pt x="10898" y="9076"/>
                    <a:pt x="10891" y="9077"/>
                    <a:pt x="10881" y="9077"/>
                  </a:cubicBezTo>
                  <a:cubicBezTo>
                    <a:pt x="10779" y="9077"/>
                    <a:pt x="10385" y="8959"/>
                    <a:pt x="9950" y="8798"/>
                  </a:cubicBezTo>
                  <a:cubicBezTo>
                    <a:pt x="9223" y="8573"/>
                    <a:pt x="8923" y="8498"/>
                    <a:pt x="8246" y="8498"/>
                  </a:cubicBezTo>
                  <a:cubicBezTo>
                    <a:pt x="6817" y="8523"/>
                    <a:pt x="6040" y="8949"/>
                    <a:pt x="5188" y="10202"/>
                  </a:cubicBezTo>
                  <a:cubicBezTo>
                    <a:pt x="4662" y="11004"/>
                    <a:pt x="4787" y="10929"/>
                    <a:pt x="2907" y="11279"/>
                  </a:cubicBezTo>
                  <a:cubicBezTo>
                    <a:pt x="1078" y="11630"/>
                    <a:pt x="226" y="12182"/>
                    <a:pt x="75" y="13134"/>
                  </a:cubicBezTo>
                  <a:cubicBezTo>
                    <a:pt x="0" y="13560"/>
                    <a:pt x="251" y="14087"/>
                    <a:pt x="677" y="14337"/>
                  </a:cubicBezTo>
                  <a:cubicBezTo>
                    <a:pt x="852" y="14462"/>
                    <a:pt x="1303" y="14613"/>
                    <a:pt x="1679" y="14688"/>
                  </a:cubicBezTo>
                  <a:cubicBezTo>
                    <a:pt x="1997" y="14754"/>
                    <a:pt x="2224" y="14785"/>
                    <a:pt x="2518" y="14785"/>
                  </a:cubicBezTo>
                  <a:cubicBezTo>
                    <a:pt x="2781" y="14785"/>
                    <a:pt x="3099" y="14760"/>
                    <a:pt x="3584" y="14713"/>
                  </a:cubicBezTo>
                  <a:cubicBezTo>
                    <a:pt x="4761" y="14609"/>
                    <a:pt x="5734" y="14553"/>
                    <a:pt x="6257" y="14553"/>
                  </a:cubicBezTo>
                  <a:cubicBezTo>
                    <a:pt x="6492" y="14553"/>
                    <a:pt x="6636" y="14564"/>
                    <a:pt x="6667" y="14588"/>
                  </a:cubicBezTo>
                  <a:cubicBezTo>
                    <a:pt x="6717" y="14638"/>
                    <a:pt x="6892" y="14889"/>
                    <a:pt x="7043" y="15164"/>
                  </a:cubicBezTo>
                  <a:cubicBezTo>
                    <a:pt x="7519" y="15966"/>
                    <a:pt x="8196" y="16593"/>
                    <a:pt x="9048" y="17019"/>
                  </a:cubicBezTo>
                  <a:cubicBezTo>
                    <a:pt x="9724" y="17351"/>
                    <a:pt x="10291" y="17521"/>
                    <a:pt x="10826" y="17521"/>
                  </a:cubicBezTo>
                  <a:cubicBezTo>
                    <a:pt x="11461" y="17521"/>
                    <a:pt x="12052" y="17283"/>
                    <a:pt x="12732" y="16793"/>
                  </a:cubicBezTo>
                  <a:cubicBezTo>
                    <a:pt x="12770" y="16770"/>
                    <a:pt x="12813" y="16757"/>
                    <a:pt x="12870" y="16757"/>
                  </a:cubicBezTo>
                  <a:cubicBezTo>
                    <a:pt x="12999" y="16757"/>
                    <a:pt x="13201" y="16827"/>
                    <a:pt x="13584" y="17019"/>
                  </a:cubicBezTo>
                  <a:cubicBezTo>
                    <a:pt x="14050" y="17224"/>
                    <a:pt x="14239" y="17290"/>
                    <a:pt x="14562" y="17290"/>
                  </a:cubicBezTo>
                  <a:cubicBezTo>
                    <a:pt x="14674" y="17290"/>
                    <a:pt x="14802" y="17282"/>
                    <a:pt x="14963" y="17269"/>
                  </a:cubicBezTo>
                  <a:cubicBezTo>
                    <a:pt x="15489" y="17244"/>
                    <a:pt x="15790" y="17169"/>
                    <a:pt x="16241" y="16944"/>
                  </a:cubicBezTo>
                  <a:cubicBezTo>
                    <a:pt x="16567" y="16768"/>
                    <a:pt x="16867" y="16643"/>
                    <a:pt x="16892" y="16643"/>
                  </a:cubicBezTo>
                  <a:cubicBezTo>
                    <a:pt x="16943" y="16643"/>
                    <a:pt x="17068" y="16818"/>
                    <a:pt x="17143" y="17044"/>
                  </a:cubicBezTo>
                  <a:cubicBezTo>
                    <a:pt x="17544" y="17921"/>
                    <a:pt x="18872" y="18823"/>
                    <a:pt x="20276" y="19199"/>
                  </a:cubicBezTo>
                  <a:cubicBezTo>
                    <a:pt x="20753" y="19322"/>
                    <a:pt x="21394" y="19385"/>
                    <a:pt x="22003" y="19385"/>
                  </a:cubicBezTo>
                  <a:cubicBezTo>
                    <a:pt x="22515" y="19385"/>
                    <a:pt x="23004" y="19341"/>
                    <a:pt x="23359" y="19249"/>
                  </a:cubicBezTo>
                  <a:cubicBezTo>
                    <a:pt x="25088" y="18798"/>
                    <a:pt x="26667" y="17269"/>
                    <a:pt x="27319" y="15365"/>
                  </a:cubicBezTo>
                  <a:cubicBezTo>
                    <a:pt x="27469" y="14939"/>
                    <a:pt x="27594" y="14513"/>
                    <a:pt x="27594" y="14412"/>
                  </a:cubicBezTo>
                  <a:cubicBezTo>
                    <a:pt x="27594" y="14363"/>
                    <a:pt x="27606" y="14337"/>
                    <a:pt x="27644" y="14337"/>
                  </a:cubicBezTo>
                  <a:cubicBezTo>
                    <a:pt x="27703" y="14337"/>
                    <a:pt x="27826" y="14400"/>
                    <a:pt x="28070" y="14538"/>
                  </a:cubicBezTo>
                  <a:cubicBezTo>
                    <a:pt x="28444" y="14777"/>
                    <a:pt x="28765" y="14891"/>
                    <a:pt x="29085" y="14891"/>
                  </a:cubicBezTo>
                  <a:cubicBezTo>
                    <a:pt x="29301" y="14891"/>
                    <a:pt x="29517" y="14839"/>
                    <a:pt x="29750" y="14738"/>
                  </a:cubicBezTo>
                  <a:cubicBezTo>
                    <a:pt x="29975" y="14613"/>
                    <a:pt x="30276" y="14387"/>
                    <a:pt x="30376" y="14237"/>
                  </a:cubicBezTo>
                  <a:cubicBezTo>
                    <a:pt x="30512" y="14067"/>
                    <a:pt x="30671" y="13955"/>
                    <a:pt x="30760" y="13955"/>
                  </a:cubicBezTo>
                  <a:cubicBezTo>
                    <a:pt x="30801" y="13955"/>
                    <a:pt x="30827" y="13980"/>
                    <a:pt x="30827" y="14036"/>
                  </a:cubicBezTo>
                  <a:cubicBezTo>
                    <a:pt x="30827" y="14087"/>
                    <a:pt x="31003" y="14312"/>
                    <a:pt x="31203" y="14513"/>
                  </a:cubicBezTo>
                  <a:cubicBezTo>
                    <a:pt x="31755" y="15089"/>
                    <a:pt x="32456" y="15415"/>
                    <a:pt x="33233" y="15465"/>
                  </a:cubicBezTo>
                  <a:cubicBezTo>
                    <a:pt x="33383" y="15479"/>
                    <a:pt x="33505" y="15487"/>
                    <a:pt x="33612" y="15487"/>
                  </a:cubicBezTo>
                  <a:cubicBezTo>
                    <a:pt x="33899" y="15487"/>
                    <a:pt x="34076" y="15429"/>
                    <a:pt x="34386" y="15264"/>
                  </a:cubicBezTo>
                  <a:cubicBezTo>
                    <a:pt x="35238" y="14838"/>
                    <a:pt x="35915" y="14011"/>
                    <a:pt x="36166" y="13034"/>
                  </a:cubicBezTo>
                  <a:cubicBezTo>
                    <a:pt x="36316" y="12432"/>
                    <a:pt x="36166" y="11956"/>
                    <a:pt x="35639" y="11505"/>
                  </a:cubicBezTo>
                  <a:lnTo>
                    <a:pt x="35238" y="11129"/>
                  </a:lnTo>
                  <a:lnTo>
                    <a:pt x="35314" y="10653"/>
                  </a:lnTo>
                  <a:cubicBezTo>
                    <a:pt x="35389" y="10076"/>
                    <a:pt x="35289" y="9249"/>
                    <a:pt x="35088" y="8848"/>
                  </a:cubicBezTo>
                  <a:cubicBezTo>
                    <a:pt x="34888" y="8472"/>
                    <a:pt x="34136" y="7796"/>
                    <a:pt x="33710" y="7620"/>
                  </a:cubicBezTo>
                  <a:cubicBezTo>
                    <a:pt x="33534" y="7520"/>
                    <a:pt x="33108" y="7445"/>
                    <a:pt x="32807" y="7395"/>
                  </a:cubicBezTo>
                  <a:lnTo>
                    <a:pt x="32206" y="7345"/>
                  </a:lnTo>
                  <a:lnTo>
                    <a:pt x="32156" y="6568"/>
                  </a:lnTo>
                  <a:cubicBezTo>
                    <a:pt x="32030" y="4888"/>
                    <a:pt x="31003" y="2883"/>
                    <a:pt x="29549" y="1405"/>
                  </a:cubicBezTo>
                  <a:cubicBezTo>
                    <a:pt x="28570" y="425"/>
                    <a:pt x="27625" y="0"/>
                    <a:pt x="263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29"/>
            <p:cNvSpPr/>
            <p:nvPr/>
          </p:nvSpPr>
          <p:spPr>
            <a:xfrm>
              <a:off x="5190000" y="4151750"/>
              <a:ext cx="82500" cy="29600"/>
            </a:xfrm>
            <a:custGeom>
              <a:rect b="b" l="l" r="r" t="t"/>
              <a:pathLst>
                <a:path extrusionOk="0" h="1184" w="3300">
                  <a:moveTo>
                    <a:pt x="3020" y="0"/>
                  </a:moveTo>
                  <a:cubicBezTo>
                    <a:pt x="2884" y="0"/>
                    <a:pt x="2684" y="56"/>
                    <a:pt x="2432" y="173"/>
                  </a:cubicBezTo>
                  <a:cubicBezTo>
                    <a:pt x="2106" y="348"/>
                    <a:pt x="1605" y="473"/>
                    <a:pt x="1053" y="549"/>
                  </a:cubicBezTo>
                  <a:cubicBezTo>
                    <a:pt x="101" y="649"/>
                    <a:pt x="1" y="749"/>
                    <a:pt x="552" y="1050"/>
                  </a:cubicBezTo>
                  <a:cubicBezTo>
                    <a:pt x="736" y="1142"/>
                    <a:pt x="986" y="1184"/>
                    <a:pt x="1258" y="1184"/>
                  </a:cubicBezTo>
                  <a:cubicBezTo>
                    <a:pt x="1951" y="1184"/>
                    <a:pt x="2789" y="912"/>
                    <a:pt x="3058" y="498"/>
                  </a:cubicBezTo>
                  <a:cubicBezTo>
                    <a:pt x="3299" y="177"/>
                    <a:pt x="3262" y="0"/>
                    <a:pt x="3020" y="0"/>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29"/>
            <p:cNvSpPr/>
            <p:nvPr/>
          </p:nvSpPr>
          <p:spPr>
            <a:xfrm>
              <a:off x="5357000" y="4159125"/>
              <a:ext cx="147575" cy="62500"/>
            </a:xfrm>
            <a:custGeom>
              <a:rect b="b" l="l" r="r" t="t"/>
              <a:pathLst>
                <a:path extrusionOk="0" h="2500" w="5903">
                  <a:moveTo>
                    <a:pt x="5633" y="1"/>
                  </a:moveTo>
                  <a:cubicBezTo>
                    <a:pt x="5517" y="1"/>
                    <a:pt x="5231" y="195"/>
                    <a:pt x="4900" y="479"/>
                  </a:cubicBezTo>
                  <a:cubicBezTo>
                    <a:pt x="4123" y="1156"/>
                    <a:pt x="3271" y="1582"/>
                    <a:pt x="2494" y="1632"/>
                  </a:cubicBezTo>
                  <a:cubicBezTo>
                    <a:pt x="2419" y="1639"/>
                    <a:pt x="2345" y="1642"/>
                    <a:pt x="2269" y="1642"/>
                  </a:cubicBezTo>
                  <a:cubicBezTo>
                    <a:pt x="1782" y="1642"/>
                    <a:pt x="1229" y="1496"/>
                    <a:pt x="188" y="1106"/>
                  </a:cubicBezTo>
                  <a:cubicBezTo>
                    <a:pt x="167" y="1101"/>
                    <a:pt x="149" y="1098"/>
                    <a:pt x="134" y="1098"/>
                  </a:cubicBezTo>
                  <a:cubicBezTo>
                    <a:pt x="0" y="1098"/>
                    <a:pt x="66" y="1287"/>
                    <a:pt x="313" y="1557"/>
                  </a:cubicBezTo>
                  <a:cubicBezTo>
                    <a:pt x="589" y="1883"/>
                    <a:pt x="1291" y="2284"/>
                    <a:pt x="1842" y="2434"/>
                  </a:cubicBezTo>
                  <a:cubicBezTo>
                    <a:pt x="2030" y="2478"/>
                    <a:pt x="2231" y="2499"/>
                    <a:pt x="2439" y="2499"/>
                  </a:cubicBezTo>
                  <a:cubicBezTo>
                    <a:pt x="3647" y="2499"/>
                    <a:pt x="5096" y="1796"/>
                    <a:pt x="5652" y="855"/>
                  </a:cubicBezTo>
                  <a:cubicBezTo>
                    <a:pt x="5902" y="429"/>
                    <a:pt x="5902" y="103"/>
                    <a:pt x="5652" y="3"/>
                  </a:cubicBezTo>
                  <a:cubicBezTo>
                    <a:pt x="5646" y="2"/>
                    <a:pt x="5640" y="1"/>
                    <a:pt x="5633"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29"/>
            <p:cNvSpPr/>
            <p:nvPr/>
          </p:nvSpPr>
          <p:spPr>
            <a:xfrm>
              <a:off x="5297150" y="3984325"/>
              <a:ext cx="78350" cy="35075"/>
            </a:xfrm>
            <a:custGeom>
              <a:rect b="b" l="l" r="r" t="t"/>
              <a:pathLst>
                <a:path extrusionOk="0" h="1403" w="3134">
                  <a:moveTo>
                    <a:pt x="372" y="1"/>
                  </a:moveTo>
                  <a:cubicBezTo>
                    <a:pt x="291" y="1"/>
                    <a:pt x="233" y="63"/>
                    <a:pt x="176" y="178"/>
                  </a:cubicBezTo>
                  <a:cubicBezTo>
                    <a:pt x="1" y="504"/>
                    <a:pt x="376" y="1080"/>
                    <a:pt x="928" y="1306"/>
                  </a:cubicBezTo>
                  <a:cubicBezTo>
                    <a:pt x="1097" y="1372"/>
                    <a:pt x="1289" y="1402"/>
                    <a:pt x="1487" y="1402"/>
                  </a:cubicBezTo>
                  <a:cubicBezTo>
                    <a:pt x="2260" y="1402"/>
                    <a:pt x="3133" y="947"/>
                    <a:pt x="3133" y="429"/>
                  </a:cubicBezTo>
                  <a:cubicBezTo>
                    <a:pt x="3133" y="325"/>
                    <a:pt x="3046" y="275"/>
                    <a:pt x="2886" y="275"/>
                  </a:cubicBezTo>
                  <a:cubicBezTo>
                    <a:pt x="2736" y="275"/>
                    <a:pt x="2523" y="319"/>
                    <a:pt x="2256" y="403"/>
                  </a:cubicBezTo>
                  <a:cubicBezTo>
                    <a:pt x="1980" y="510"/>
                    <a:pt x="1744" y="562"/>
                    <a:pt x="1535" y="562"/>
                  </a:cubicBezTo>
                  <a:cubicBezTo>
                    <a:pt x="1252" y="562"/>
                    <a:pt x="1019" y="466"/>
                    <a:pt x="803" y="278"/>
                  </a:cubicBezTo>
                  <a:cubicBezTo>
                    <a:pt x="599" y="88"/>
                    <a:pt x="469" y="1"/>
                    <a:pt x="372"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29"/>
            <p:cNvSpPr/>
            <p:nvPr/>
          </p:nvSpPr>
          <p:spPr>
            <a:xfrm>
              <a:off x="5560925" y="3924550"/>
              <a:ext cx="42025" cy="32900"/>
            </a:xfrm>
            <a:custGeom>
              <a:rect b="b" l="l" r="r" t="t"/>
              <a:pathLst>
                <a:path extrusionOk="0" h="1316" w="1681">
                  <a:moveTo>
                    <a:pt x="1413" y="1"/>
                  </a:moveTo>
                  <a:cubicBezTo>
                    <a:pt x="1271" y="1"/>
                    <a:pt x="1053" y="202"/>
                    <a:pt x="602" y="689"/>
                  </a:cubicBezTo>
                  <a:cubicBezTo>
                    <a:pt x="1" y="1291"/>
                    <a:pt x="1" y="1316"/>
                    <a:pt x="227" y="1316"/>
                  </a:cubicBezTo>
                  <a:cubicBezTo>
                    <a:pt x="602" y="1316"/>
                    <a:pt x="978" y="1115"/>
                    <a:pt x="1329" y="714"/>
                  </a:cubicBezTo>
                  <a:cubicBezTo>
                    <a:pt x="1655" y="338"/>
                    <a:pt x="1680" y="288"/>
                    <a:pt x="1555" y="88"/>
                  </a:cubicBezTo>
                  <a:cubicBezTo>
                    <a:pt x="1513" y="31"/>
                    <a:pt x="1469" y="1"/>
                    <a:pt x="1413"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29"/>
            <p:cNvSpPr/>
            <p:nvPr/>
          </p:nvSpPr>
          <p:spPr>
            <a:xfrm>
              <a:off x="5304050" y="4032675"/>
              <a:ext cx="37150" cy="15350"/>
            </a:xfrm>
            <a:custGeom>
              <a:rect b="b" l="l" r="r" t="t"/>
              <a:pathLst>
                <a:path extrusionOk="0" h="614" w="1486">
                  <a:moveTo>
                    <a:pt x="373" y="1"/>
                  </a:moveTo>
                  <a:cubicBezTo>
                    <a:pt x="316" y="1"/>
                    <a:pt x="266" y="8"/>
                    <a:pt x="226" y="23"/>
                  </a:cubicBezTo>
                  <a:cubicBezTo>
                    <a:pt x="0" y="99"/>
                    <a:pt x="75" y="424"/>
                    <a:pt x="301" y="525"/>
                  </a:cubicBezTo>
                  <a:cubicBezTo>
                    <a:pt x="456" y="581"/>
                    <a:pt x="753" y="613"/>
                    <a:pt x="992" y="613"/>
                  </a:cubicBezTo>
                  <a:cubicBezTo>
                    <a:pt x="1180" y="613"/>
                    <a:pt x="1332" y="594"/>
                    <a:pt x="1354" y="550"/>
                  </a:cubicBezTo>
                  <a:cubicBezTo>
                    <a:pt x="1485" y="352"/>
                    <a:pt x="771" y="1"/>
                    <a:pt x="373"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29"/>
            <p:cNvSpPr/>
            <p:nvPr/>
          </p:nvSpPr>
          <p:spPr>
            <a:xfrm>
              <a:off x="5384875" y="4144800"/>
              <a:ext cx="95250" cy="39175"/>
            </a:xfrm>
            <a:custGeom>
              <a:rect b="b" l="l" r="r" t="t"/>
              <a:pathLst>
                <a:path extrusionOk="0" h="1567" w="3810">
                  <a:moveTo>
                    <a:pt x="3616" y="1"/>
                  </a:moveTo>
                  <a:cubicBezTo>
                    <a:pt x="3453" y="1"/>
                    <a:pt x="3179" y="108"/>
                    <a:pt x="2757" y="325"/>
                  </a:cubicBezTo>
                  <a:cubicBezTo>
                    <a:pt x="2030" y="701"/>
                    <a:pt x="777" y="1077"/>
                    <a:pt x="251" y="1102"/>
                  </a:cubicBezTo>
                  <a:cubicBezTo>
                    <a:pt x="126" y="1102"/>
                    <a:pt x="0" y="1127"/>
                    <a:pt x="0" y="1203"/>
                  </a:cubicBezTo>
                  <a:cubicBezTo>
                    <a:pt x="0" y="1253"/>
                    <a:pt x="0" y="1278"/>
                    <a:pt x="25" y="1278"/>
                  </a:cubicBezTo>
                  <a:cubicBezTo>
                    <a:pt x="25" y="1278"/>
                    <a:pt x="226" y="1353"/>
                    <a:pt x="426" y="1428"/>
                  </a:cubicBezTo>
                  <a:cubicBezTo>
                    <a:pt x="684" y="1523"/>
                    <a:pt x="788" y="1567"/>
                    <a:pt x="952" y="1567"/>
                  </a:cubicBezTo>
                  <a:cubicBezTo>
                    <a:pt x="1091" y="1567"/>
                    <a:pt x="1274" y="1536"/>
                    <a:pt x="1629" y="1478"/>
                  </a:cubicBezTo>
                  <a:cubicBezTo>
                    <a:pt x="2682" y="1303"/>
                    <a:pt x="3810" y="651"/>
                    <a:pt x="3810" y="225"/>
                  </a:cubicBezTo>
                  <a:cubicBezTo>
                    <a:pt x="3810" y="76"/>
                    <a:pt x="3752" y="1"/>
                    <a:pt x="3616"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29"/>
            <p:cNvSpPr/>
            <p:nvPr/>
          </p:nvSpPr>
          <p:spPr>
            <a:xfrm>
              <a:off x="5568450" y="3879100"/>
              <a:ext cx="4425" cy="4425"/>
            </a:xfrm>
            <a:custGeom>
              <a:rect b="b" l="l" r="r" t="t"/>
              <a:pathLst>
                <a:path extrusionOk="0" h="177" w="177">
                  <a:moveTo>
                    <a:pt x="101" y="1"/>
                  </a:moveTo>
                  <a:cubicBezTo>
                    <a:pt x="26" y="1"/>
                    <a:pt x="1" y="51"/>
                    <a:pt x="1" y="101"/>
                  </a:cubicBezTo>
                  <a:cubicBezTo>
                    <a:pt x="1" y="151"/>
                    <a:pt x="26" y="176"/>
                    <a:pt x="101" y="176"/>
                  </a:cubicBezTo>
                  <a:cubicBezTo>
                    <a:pt x="151" y="176"/>
                    <a:pt x="176" y="151"/>
                    <a:pt x="176" y="101"/>
                  </a:cubicBezTo>
                  <a:cubicBezTo>
                    <a:pt x="176" y="51"/>
                    <a:pt x="151" y="1"/>
                    <a:pt x="101"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29"/>
            <p:cNvSpPr/>
            <p:nvPr/>
          </p:nvSpPr>
          <p:spPr>
            <a:xfrm>
              <a:off x="5340575" y="4124675"/>
              <a:ext cx="9850" cy="8725"/>
            </a:xfrm>
            <a:custGeom>
              <a:rect b="b" l="l" r="r" t="t"/>
              <a:pathLst>
                <a:path extrusionOk="0" h="349" w="394">
                  <a:moveTo>
                    <a:pt x="193" y="0"/>
                  </a:moveTo>
                  <a:cubicBezTo>
                    <a:pt x="60" y="0"/>
                    <a:pt x="0" y="185"/>
                    <a:pt x="118" y="303"/>
                  </a:cubicBezTo>
                  <a:cubicBezTo>
                    <a:pt x="150" y="335"/>
                    <a:pt x="189" y="349"/>
                    <a:pt x="227" y="349"/>
                  </a:cubicBezTo>
                  <a:cubicBezTo>
                    <a:pt x="311" y="349"/>
                    <a:pt x="394" y="281"/>
                    <a:pt x="394" y="178"/>
                  </a:cubicBezTo>
                  <a:cubicBezTo>
                    <a:pt x="394" y="103"/>
                    <a:pt x="319" y="28"/>
                    <a:pt x="218" y="3"/>
                  </a:cubicBezTo>
                  <a:cubicBezTo>
                    <a:pt x="210" y="1"/>
                    <a:pt x="201" y="0"/>
                    <a:pt x="193" y="0"/>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29"/>
            <p:cNvSpPr/>
            <p:nvPr/>
          </p:nvSpPr>
          <p:spPr>
            <a:xfrm>
              <a:off x="5658175" y="4056825"/>
              <a:ext cx="44400" cy="22175"/>
            </a:xfrm>
            <a:custGeom>
              <a:rect b="b" l="l" r="r" t="t"/>
              <a:pathLst>
                <a:path extrusionOk="0" h="887" w="1776">
                  <a:moveTo>
                    <a:pt x="1443" y="1"/>
                  </a:moveTo>
                  <a:cubicBezTo>
                    <a:pt x="1213" y="1"/>
                    <a:pt x="0" y="694"/>
                    <a:pt x="71" y="812"/>
                  </a:cubicBezTo>
                  <a:cubicBezTo>
                    <a:pt x="121" y="862"/>
                    <a:pt x="296" y="887"/>
                    <a:pt x="497" y="887"/>
                  </a:cubicBezTo>
                  <a:cubicBezTo>
                    <a:pt x="1124" y="887"/>
                    <a:pt x="1775" y="310"/>
                    <a:pt x="1474" y="10"/>
                  </a:cubicBezTo>
                  <a:cubicBezTo>
                    <a:pt x="1468" y="4"/>
                    <a:pt x="1458" y="1"/>
                    <a:pt x="1443"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29"/>
            <p:cNvSpPr/>
            <p:nvPr/>
          </p:nvSpPr>
          <p:spPr>
            <a:xfrm>
              <a:off x="5661200" y="4034400"/>
              <a:ext cx="21325" cy="16125"/>
            </a:xfrm>
            <a:custGeom>
              <a:rect b="b" l="l" r="r" t="t"/>
              <a:pathLst>
                <a:path extrusionOk="0" h="645" w="853">
                  <a:moveTo>
                    <a:pt x="578" y="0"/>
                  </a:moveTo>
                  <a:cubicBezTo>
                    <a:pt x="425" y="0"/>
                    <a:pt x="0" y="390"/>
                    <a:pt x="0" y="556"/>
                  </a:cubicBezTo>
                  <a:cubicBezTo>
                    <a:pt x="0" y="613"/>
                    <a:pt x="11" y="644"/>
                    <a:pt x="60" y="644"/>
                  </a:cubicBezTo>
                  <a:cubicBezTo>
                    <a:pt x="120" y="644"/>
                    <a:pt x="234" y="601"/>
                    <a:pt x="451" y="506"/>
                  </a:cubicBezTo>
                  <a:cubicBezTo>
                    <a:pt x="777" y="380"/>
                    <a:pt x="852" y="105"/>
                    <a:pt x="602" y="4"/>
                  </a:cubicBezTo>
                  <a:cubicBezTo>
                    <a:pt x="595" y="2"/>
                    <a:pt x="587" y="0"/>
                    <a:pt x="578" y="0"/>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29"/>
            <p:cNvSpPr/>
            <p:nvPr/>
          </p:nvSpPr>
          <p:spPr>
            <a:xfrm>
              <a:off x="5570950" y="3900425"/>
              <a:ext cx="21975" cy="19325"/>
            </a:xfrm>
            <a:custGeom>
              <a:rect b="b" l="l" r="r" t="t"/>
              <a:pathLst>
                <a:path extrusionOk="0" h="773" w="879">
                  <a:moveTo>
                    <a:pt x="602" y="0"/>
                  </a:moveTo>
                  <a:cubicBezTo>
                    <a:pt x="477" y="0"/>
                    <a:pt x="1" y="551"/>
                    <a:pt x="1" y="702"/>
                  </a:cubicBezTo>
                  <a:cubicBezTo>
                    <a:pt x="1" y="750"/>
                    <a:pt x="32" y="772"/>
                    <a:pt x="83" y="772"/>
                  </a:cubicBezTo>
                  <a:cubicBezTo>
                    <a:pt x="191" y="772"/>
                    <a:pt x="390" y="672"/>
                    <a:pt x="577" y="501"/>
                  </a:cubicBezTo>
                  <a:cubicBezTo>
                    <a:pt x="878" y="226"/>
                    <a:pt x="878" y="0"/>
                    <a:pt x="602" y="0"/>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29"/>
            <p:cNvSpPr/>
            <p:nvPr/>
          </p:nvSpPr>
          <p:spPr>
            <a:xfrm>
              <a:off x="5326250" y="4151075"/>
              <a:ext cx="26075" cy="17950"/>
            </a:xfrm>
            <a:custGeom>
              <a:rect b="b" l="l" r="r" t="t"/>
              <a:pathLst>
                <a:path extrusionOk="0" h="718" w="1043">
                  <a:moveTo>
                    <a:pt x="313" y="0"/>
                  </a:moveTo>
                  <a:cubicBezTo>
                    <a:pt x="20" y="0"/>
                    <a:pt x="1" y="203"/>
                    <a:pt x="315" y="475"/>
                  </a:cubicBezTo>
                  <a:cubicBezTo>
                    <a:pt x="502" y="636"/>
                    <a:pt x="668" y="717"/>
                    <a:pt x="789" y="717"/>
                  </a:cubicBezTo>
                  <a:cubicBezTo>
                    <a:pt x="896" y="717"/>
                    <a:pt x="969" y="654"/>
                    <a:pt x="992" y="525"/>
                  </a:cubicBezTo>
                  <a:cubicBezTo>
                    <a:pt x="1042" y="300"/>
                    <a:pt x="867" y="99"/>
                    <a:pt x="516" y="24"/>
                  </a:cubicBezTo>
                  <a:cubicBezTo>
                    <a:pt x="438" y="8"/>
                    <a:pt x="370" y="0"/>
                    <a:pt x="313" y="0"/>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29"/>
            <p:cNvSpPr/>
            <p:nvPr/>
          </p:nvSpPr>
          <p:spPr>
            <a:xfrm>
              <a:off x="5414950" y="4013150"/>
              <a:ext cx="31975" cy="15775"/>
            </a:xfrm>
            <a:custGeom>
              <a:rect b="b" l="l" r="r" t="t"/>
              <a:pathLst>
                <a:path extrusionOk="0" h="631" w="1279">
                  <a:moveTo>
                    <a:pt x="1003" y="0"/>
                  </a:moveTo>
                  <a:cubicBezTo>
                    <a:pt x="888" y="0"/>
                    <a:pt x="737" y="34"/>
                    <a:pt x="552" y="103"/>
                  </a:cubicBezTo>
                  <a:cubicBezTo>
                    <a:pt x="151" y="278"/>
                    <a:pt x="0" y="479"/>
                    <a:pt x="251" y="579"/>
                  </a:cubicBezTo>
                  <a:cubicBezTo>
                    <a:pt x="340" y="614"/>
                    <a:pt x="444" y="630"/>
                    <a:pt x="551" y="630"/>
                  </a:cubicBezTo>
                  <a:cubicBezTo>
                    <a:pt x="898" y="630"/>
                    <a:pt x="1279" y="464"/>
                    <a:pt x="1279" y="253"/>
                  </a:cubicBezTo>
                  <a:cubicBezTo>
                    <a:pt x="1279" y="84"/>
                    <a:pt x="1185" y="0"/>
                    <a:pt x="1003" y="0"/>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29"/>
            <p:cNvSpPr/>
            <p:nvPr/>
          </p:nvSpPr>
          <p:spPr>
            <a:xfrm>
              <a:off x="5421850" y="4035750"/>
              <a:ext cx="18300" cy="10100"/>
            </a:xfrm>
            <a:custGeom>
              <a:rect b="b" l="l" r="r" t="t"/>
              <a:pathLst>
                <a:path extrusionOk="0" h="404" w="732">
                  <a:moveTo>
                    <a:pt x="472" y="1"/>
                  </a:moveTo>
                  <a:cubicBezTo>
                    <a:pt x="413" y="1"/>
                    <a:pt x="345" y="16"/>
                    <a:pt x="276" y="51"/>
                  </a:cubicBezTo>
                  <a:cubicBezTo>
                    <a:pt x="50" y="151"/>
                    <a:pt x="0" y="226"/>
                    <a:pt x="100" y="351"/>
                  </a:cubicBezTo>
                  <a:cubicBezTo>
                    <a:pt x="145" y="387"/>
                    <a:pt x="224" y="404"/>
                    <a:pt x="309" y="404"/>
                  </a:cubicBezTo>
                  <a:cubicBezTo>
                    <a:pt x="466" y="404"/>
                    <a:pt x="644" y="348"/>
                    <a:pt x="677" y="251"/>
                  </a:cubicBezTo>
                  <a:cubicBezTo>
                    <a:pt x="731" y="106"/>
                    <a:pt x="628" y="1"/>
                    <a:pt x="472"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29"/>
            <p:cNvSpPr/>
            <p:nvPr/>
          </p:nvSpPr>
          <p:spPr>
            <a:xfrm>
              <a:off x="5325100" y="4055425"/>
              <a:ext cx="27225" cy="14175"/>
            </a:xfrm>
            <a:custGeom>
              <a:rect b="b" l="l" r="r" t="t"/>
              <a:pathLst>
                <a:path extrusionOk="0" h="567" w="1089">
                  <a:moveTo>
                    <a:pt x="494" y="1"/>
                  </a:moveTo>
                  <a:cubicBezTo>
                    <a:pt x="212" y="1"/>
                    <a:pt x="0" y="180"/>
                    <a:pt x="186" y="417"/>
                  </a:cubicBezTo>
                  <a:cubicBezTo>
                    <a:pt x="274" y="517"/>
                    <a:pt x="399" y="567"/>
                    <a:pt x="530" y="567"/>
                  </a:cubicBezTo>
                  <a:cubicBezTo>
                    <a:pt x="662" y="567"/>
                    <a:pt x="800" y="517"/>
                    <a:pt x="913" y="417"/>
                  </a:cubicBezTo>
                  <a:cubicBezTo>
                    <a:pt x="1088" y="291"/>
                    <a:pt x="1088" y="291"/>
                    <a:pt x="913" y="141"/>
                  </a:cubicBezTo>
                  <a:cubicBezTo>
                    <a:pt x="782" y="43"/>
                    <a:pt x="630" y="1"/>
                    <a:pt x="494"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29"/>
            <p:cNvSpPr/>
            <p:nvPr/>
          </p:nvSpPr>
          <p:spPr>
            <a:xfrm>
              <a:off x="5389250" y="4096950"/>
              <a:ext cx="26675" cy="12800"/>
            </a:xfrm>
            <a:custGeom>
              <a:rect b="b" l="l" r="r" t="t"/>
              <a:pathLst>
                <a:path extrusionOk="0" h="512" w="1067">
                  <a:moveTo>
                    <a:pt x="731" y="0"/>
                  </a:moveTo>
                  <a:cubicBezTo>
                    <a:pt x="705" y="0"/>
                    <a:pt x="679" y="3"/>
                    <a:pt x="652" y="9"/>
                  </a:cubicBezTo>
                  <a:cubicBezTo>
                    <a:pt x="302" y="109"/>
                    <a:pt x="1" y="335"/>
                    <a:pt x="76" y="460"/>
                  </a:cubicBezTo>
                  <a:cubicBezTo>
                    <a:pt x="98" y="496"/>
                    <a:pt x="173" y="511"/>
                    <a:pt x="272" y="511"/>
                  </a:cubicBezTo>
                  <a:cubicBezTo>
                    <a:pt x="517" y="511"/>
                    <a:pt x="907" y="417"/>
                    <a:pt x="978" y="309"/>
                  </a:cubicBezTo>
                  <a:cubicBezTo>
                    <a:pt x="1067" y="155"/>
                    <a:pt x="921" y="0"/>
                    <a:pt x="731" y="0"/>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29"/>
            <p:cNvSpPr/>
            <p:nvPr/>
          </p:nvSpPr>
          <p:spPr>
            <a:xfrm>
              <a:off x="5398650" y="4122225"/>
              <a:ext cx="42625" cy="23475"/>
            </a:xfrm>
            <a:custGeom>
              <a:rect b="b" l="l" r="r" t="t"/>
              <a:pathLst>
                <a:path extrusionOk="0" h="939" w="1705">
                  <a:moveTo>
                    <a:pt x="1504" y="0"/>
                  </a:moveTo>
                  <a:cubicBezTo>
                    <a:pt x="1179" y="0"/>
                    <a:pt x="1" y="727"/>
                    <a:pt x="76" y="877"/>
                  </a:cubicBezTo>
                  <a:cubicBezTo>
                    <a:pt x="106" y="920"/>
                    <a:pt x="182" y="939"/>
                    <a:pt x="285" y="939"/>
                  </a:cubicBezTo>
                  <a:cubicBezTo>
                    <a:pt x="607" y="939"/>
                    <a:pt x="1189" y="754"/>
                    <a:pt x="1454" y="527"/>
                  </a:cubicBezTo>
                  <a:cubicBezTo>
                    <a:pt x="1680" y="326"/>
                    <a:pt x="1705" y="0"/>
                    <a:pt x="1504" y="0"/>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29"/>
            <p:cNvSpPr/>
            <p:nvPr/>
          </p:nvSpPr>
          <p:spPr>
            <a:xfrm>
              <a:off x="5503925" y="4122325"/>
              <a:ext cx="28600" cy="24125"/>
            </a:xfrm>
            <a:custGeom>
              <a:rect b="b" l="l" r="r" t="t"/>
              <a:pathLst>
                <a:path extrusionOk="0" h="965" w="1144">
                  <a:moveTo>
                    <a:pt x="855" y="0"/>
                  </a:moveTo>
                  <a:cubicBezTo>
                    <a:pt x="764" y="0"/>
                    <a:pt x="643" y="44"/>
                    <a:pt x="502" y="147"/>
                  </a:cubicBezTo>
                  <a:cubicBezTo>
                    <a:pt x="326" y="272"/>
                    <a:pt x="0" y="748"/>
                    <a:pt x="0" y="899"/>
                  </a:cubicBezTo>
                  <a:cubicBezTo>
                    <a:pt x="0" y="944"/>
                    <a:pt x="46" y="964"/>
                    <a:pt x="116" y="964"/>
                  </a:cubicBezTo>
                  <a:cubicBezTo>
                    <a:pt x="280" y="964"/>
                    <a:pt x="577" y="856"/>
                    <a:pt x="752" y="698"/>
                  </a:cubicBezTo>
                  <a:cubicBezTo>
                    <a:pt x="1143" y="363"/>
                    <a:pt x="1119" y="0"/>
                    <a:pt x="855" y="0"/>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29"/>
            <p:cNvSpPr/>
            <p:nvPr/>
          </p:nvSpPr>
          <p:spPr>
            <a:xfrm>
              <a:off x="5485125" y="4103475"/>
              <a:ext cx="24450" cy="18025"/>
            </a:xfrm>
            <a:custGeom>
              <a:rect b="b" l="l" r="r" t="t"/>
              <a:pathLst>
                <a:path extrusionOk="0" h="721" w="978">
                  <a:moveTo>
                    <a:pt x="740" y="1"/>
                  </a:moveTo>
                  <a:cubicBezTo>
                    <a:pt x="463" y="1"/>
                    <a:pt x="0" y="345"/>
                    <a:pt x="0" y="625"/>
                  </a:cubicBezTo>
                  <a:cubicBezTo>
                    <a:pt x="0" y="679"/>
                    <a:pt x="26" y="720"/>
                    <a:pt x="79" y="720"/>
                  </a:cubicBezTo>
                  <a:cubicBezTo>
                    <a:pt x="99" y="720"/>
                    <a:pt x="123" y="714"/>
                    <a:pt x="151" y="700"/>
                  </a:cubicBezTo>
                  <a:cubicBezTo>
                    <a:pt x="251" y="675"/>
                    <a:pt x="426" y="650"/>
                    <a:pt x="552" y="600"/>
                  </a:cubicBezTo>
                  <a:cubicBezTo>
                    <a:pt x="777" y="525"/>
                    <a:pt x="978" y="224"/>
                    <a:pt x="903" y="74"/>
                  </a:cubicBezTo>
                  <a:cubicBezTo>
                    <a:pt x="867" y="23"/>
                    <a:pt x="809" y="1"/>
                    <a:pt x="740"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29"/>
            <p:cNvSpPr/>
            <p:nvPr/>
          </p:nvSpPr>
          <p:spPr>
            <a:xfrm>
              <a:off x="5469925" y="4085425"/>
              <a:ext cx="10825" cy="8000"/>
            </a:xfrm>
            <a:custGeom>
              <a:rect b="b" l="l" r="r" t="t"/>
              <a:pathLst>
                <a:path extrusionOk="0" h="320" w="433">
                  <a:moveTo>
                    <a:pt x="251" y="1"/>
                  </a:moveTo>
                  <a:cubicBezTo>
                    <a:pt x="130" y="1"/>
                    <a:pt x="0" y="124"/>
                    <a:pt x="57" y="219"/>
                  </a:cubicBezTo>
                  <a:cubicBezTo>
                    <a:pt x="107" y="269"/>
                    <a:pt x="182" y="319"/>
                    <a:pt x="207" y="319"/>
                  </a:cubicBezTo>
                  <a:cubicBezTo>
                    <a:pt x="358" y="319"/>
                    <a:pt x="433" y="119"/>
                    <a:pt x="358" y="44"/>
                  </a:cubicBezTo>
                  <a:cubicBezTo>
                    <a:pt x="327" y="13"/>
                    <a:pt x="290" y="1"/>
                    <a:pt x="251"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29"/>
            <p:cNvSpPr/>
            <p:nvPr/>
          </p:nvSpPr>
          <p:spPr>
            <a:xfrm>
              <a:off x="5401800" y="3980825"/>
              <a:ext cx="52700" cy="21175"/>
            </a:xfrm>
            <a:custGeom>
              <a:rect b="b" l="l" r="r" t="t"/>
              <a:pathLst>
                <a:path extrusionOk="0" h="847" w="2108">
                  <a:moveTo>
                    <a:pt x="1903" y="0"/>
                  </a:moveTo>
                  <a:cubicBezTo>
                    <a:pt x="1805" y="0"/>
                    <a:pt x="1662" y="40"/>
                    <a:pt x="1479" y="117"/>
                  </a:cubicBezTo>
                  <a:cubicBezTo>
                    <a:pt x="1253" y="218"/>
                    <a:pt x="852" y="318"/>
                    <a:pt x="627" y="343"/>
                  </a:cubicBezTo>
                  <a:cubicBezTo>
                    <a:pt x="0" y="368"/>
                    <a:pt x="75" y="594"/>
                    <a:pt x="752" y="819"/>
                  </a:cubicBezTo>
                  <a:cubicBezTo>
                    <a:pt x="809" y="838"/>
                    <a:pt x="875" y="847"/>
                    <a:pt x="947" y="847"/>
                  </a:cubicBezTo>
                  <a:cubicBezTo>
                    <a:pt x="1354" y="847"/>
                    <a:pt x="1945" y="573"/>
                    <a:pt x="2030" y="318"/>
                  </a:cubicBezTo>
                  <a:cubicBezTo>
                    <a:pt x="2107" y="102"/>
                    <a:pt x="2061" y="0"/>
                    <a:pt x="1903" y="0"/>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82" name="Google Shape;2182;p29"/>
          <p:cNvSpPr txBox="1"/>
          <p:nvPr>
            <p:ph idx="4294967295" type="title"/>
          </p:nvPr>
        </p:nvSpPr>
        <p:spPr>
          <a:xfrm>
            <a:off x="847125" y="-422137"/>
            <a:ext cx="3652200" cy="252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700"/>
              <a:t>1</a:t>
            </a:r>
            <a:endParaRPr sz="18700"/>
          </a:p>
        </p:txBody>
      </p:sp>
      <p:sp>
        <p:nvSpPr>
          <p:cNvPr id="2183" name="Google Shape;2183;p29"/>
          <p:cNvSpPr txBox="1"/>
          <p:nvPr>
            <p:ph idx="4294967295" type="subTitle"/>
          </p:nvPr>
        </p:nvSpPr>
        <p:spPr>
          <a:xfrm>
            <a:off x="1263075" y="2765299"/>
            <a:ext cx="2820300" cy="10371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800"/>
              <a:t>How to track important events in the game?</a:t>
            </a:r>
            <a:endParaRPr sz="1800"/>
          </a:p>
          <a:p>
            <a:pPr indent="0" lvl="0" marL="0" rtl="0" algn="ctr">
              <a:lnSpc>
                <a:spcPct val="100000"/>
              </a:lnSpc>
              <a:spcBef>
                <a:spcPts val="0"/>
              </a:spcBef>
              <a:spcAft>
                <a:spcPts val="0"/>
              </a:spcAft>
              <a:buNone/>
            </a:pPr>
            <a:r>
              <a:rPr lang="en" sz="1800"/>
              <a:t>What to track?</a:t>
            </a:r>
            <a:endParaRPr sz="1800"/>
          </a:p>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ungeons &amp; Creatures Minitheme by Slidesgo">
  <a:themeElements>
    <a:clrScheme name="Simple Light">
      <a:dk1>
        <a:srgbClr val="191919"/>
      </a:dk1>
      <a:lt1>
        <a:srgbClr val="EADFC7"/>
      </a:lt1>
      <a:dk2>
        <a:srgbClr val="D4C8A9"/>
      </a:dk2>
      <a:lt2>
        <a:srgbClr val="575431"/>
      </a:lt2>
      <a:accent1>
        <a:srgbClr val="51390E"/>
      </a:accent1>
      <a:accent2>
        <a:srgbClr val="80CBA5"/>
      </a:accent2>
      <a:accent3>
        <a:srgbClr val="EDCE2C"/>
      </a:accent3>
      <a:accent4>
        <a:srgbClr val="E44A6B"/>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